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8" r:id="rId4"/>
    <p:sldId id="259" r:id="rId5"/>
    <p:sldId id="257" r:id="rId6"/>
    <p:sldId id="260" r:id="rId7"/>
    <p:sldId id="279" r:id="rId8"/>
    <p:sldId id="261" r:id="rId9"/>
    <p:sldId id="280" r:id="rId10"/>
    <p:sldId id="262" r:id="rId11"/>
    <p:sldId id="281" r:id="rId12"/>
    <p:sldId id="263" r:id="rId13"/>
    <p:sldId id="276" r:id="rId14"/>
    <p:sldId id="266" r:id="rId15"/>
    <p:sldId id="265" r:id="rId16"/>
    <p:sldId id="267" r:id="rId17"/>
    <p:sldId id="264" r:id="rId18"/>
    <p:sldId id="269" r:id="rId19"/>
    <p:sldId id="268" r:id="rId20"/>
    <p:sldId id="277" r:id="rId21"/>
    <p:sldId id="272" r:id="rId22"/>
    <p:sldId id="270" r:id="rId23"/>
    <p:sldId id="271" r:id="rId24"/>
    <p:sldId id="273" r:id="rId25"/>
    <p:sldId id="274" r:id="rId26"/>
    <p:sldId id="275" r:id="rId27"/>
  </p:sldIdLst>
  <p:sldSz cx="12192000" cy="6858000"/>
  <p:notesSz cx="6858000" cy="9144000"/>
  <p:embeddedFontLst>
    <p:embeddedFont>
      <p:font typeface="Angsana New" panose="02020603050405020304" pitchFamily="18" charset="-34"/>
      <p:regular r:id="rId31"/>
      <p:bold r:id="rId32"/>
      <p:italic r:id="rId33"/>
      <p:boldItalic r:id="rId34"/>
    </p:embeddedFont>
    <p:embeddedFont>
      <p:font typeface="Kanit" panose="00000500000000000000" pitchFamily="2" charset="-34"/>
      <p:regular r:id="rId35"/>
      <p:italic r:id="rId36"/>
    </p:embeddedFont>
    <p:embeddedFont>
      <p:font typeface="Angsana New" panose="02020603050405020304" charset="0"/>
      <p:regular r:id="rId37"/>
      <p:bold r:id="rId38"/>
      <p:italic r:id="rId39"/>
      <p:boldItalic r:id="rId4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634D"/>
    <a:srgbClr val="8BD6D8"/>
    <a:srgbClr val="4C9899"/>
    <a:srgbClr val="F16152"/>
    <a:srgbClr val="EA445C"/>
    <a:srgbClr val="FE973E"/>
    <a:srgbClr val="A7DBFF"/>
    <a:srgbClr val="080E1A"/>
    <a:srgbClr val="182B4C"/>
    <a:srgbClr val="405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>
        <p:scale>
          <a:sx n="77" d="100"/>
          <a:sy n="77" d="100"/>
        </p:scale>
        <p:origin x="-45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font" Target="fonts/font10.fntdata"/><Relationship Id="rId4" Type="http://schemas.openxmlformats.org/officeDocument/2006/relationships/slide" Target="slides/slide2.xml"/><Relationship Id="rId39" Type="http://schemas.openxmlformats.org/officeDocument/2006/relationships/font" Target="fonts/font9.fntdata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B0F-B7E0-44B9-8A5D-FE85A0B48758}" type="datetimeFigureOut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189D-DBB9-428F-ABC0-F3269539E56B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B0F-B7E0-44B9-8A5D-FE85A0B48758}" type="datetimeFigureOut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189D-DBB9-428F-ABC0-F3269539E56B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B0F-B7E0-44B9-8A5D-FE85A0B48758}" type="datetimeFigureOut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189D-DBB9-428F-ABC0-F3269539E56B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B0F-B7E0-44B9-8A5D-FE85A0B48758}" type="datetimeFigureOut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189D-DBB9-428F-ABC0-F3269539E56B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B0F-B7E0-44B9-8A5D-FE85A0B48758}" type="datetimeFigureOut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189D-DBB9-428F-ABC0-F3269539E56B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B0F-B7E0-44B9-8A5D-FE85A0B48758}" type="datetimeFigureOut">
              <a:rPr lang="th-TH" smtClean="0"/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189D-DBB9-428F-ABC0-F3269539E56B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B0F-B7E0-44B9-8A5D-FE85A0B48758}" type="datetimeFigureOut">
              <a:rPr lang="th-TH" smtClean="0"/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189D-DBB9-428F-ABC0-F3269539E56B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B0F-B7E0-44B9-8A5D-FE85A0B48758}" type="datetimeFigureOut">
              <a:rPr lang="th-TH" smtClean="0"/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189D-DBB9-428F-ABC0-F3269539E56B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B0F-B7E0-44B9-8A5D-FE85A0B48758}" type="datetimeFigureOut">
              <a:rPr lang="th-TH" smtClean="0"/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189D-DBB9-428F-ABC0-F3269539E56B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B0F-B7E0-44B9-8A5D-FE85A0B48758}" type="datetimeFigureOut">
              <a:rPr lang="th-TH" smtClean="0"/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189D-DBB9-428F-ABC0-F3269539E56B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B0F-B7E0-44B9-8A5D-FE85A0B48758}" type="datetimeFigureOut">
              <a:rPr lang="th-TH" smtClean="0"/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189D-DBB9-428F-ABC0-F3269539E56B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2CB0F-B7E0-44B9-8A5D-FE85A0B48758}" type="datetimeFigureOut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8189D-DBB9-428F-ABC0-F3269539E56B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svg"/><Relationship Id="rId8" Type="http://schemas.openxmlformats.org/officeDocument/2006/relationships/image" Target="../media/image7.png"/><Relationship Id="rId7" Type="http://schemas.openxmlformats.org/officeDocument/2006/relationships/image" Target="../media/image1.sv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13" Type="http://schemas.openxmlformats.org/officeDocument/2006/relationships/image" Target="../media/image4.svg"/><Relationship Id="rId12" Type="http://schemas.openxmlformats.org/officeDocument/2006/relationships/image" Target="../media/image9.png"/><Relationship Id="rId11" Type="http://schemas.openxmlformats.org/officeDocument/2006/relationships/image" Target="../media/image3.svg"/><Relationship Id="rId10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svg"/><Relationship Id="rId3" Type="http://schemas.openxmlformats.org/officeDocument/2006/relationships/image" Target="../media/image8.png"/><Relationship Id="rId2" Type="http://schemas.openxmlformats.org/officeDocument/2006/relationships/image" Target="../media/image1.sv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8.jpeg"/><Relationship Id="rId11" Type="http://schemas.openxmlformats.org/officeDocument/2006/relationships/image" Target="../media/image27.png"/><Relationship Id="rId10" Type="http://schemas.openxmlformats.org/officeDocument/2006/relationships/image" Target="../media/image26.jpe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12.svg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.svg"/><Relationship Id="rId7" Type="http://schemas.openxmlformats.org/officeDocument/2006/relationships/image" Target="../media/image9.png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3.svg"/><Relationship Id="rId3" Type="http://schemas.openxmlformats.org/officeDocument/2006/relationships/image" Target="../media/image8.png"/><Relationship Id="rId2" Type="http://schemas.openxmlformats.org/officeDocument/2006/relationships/image" Target="../media/image1.sv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svg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32.png"/><Relationship Id="rId3" Type="http://schemas.openxmlformats.org/officeDocument/2006/relationships/image" Target="../media/image7.png"/><Relationship Id="rId2" Type="http://schemas.openxmlformats.org/officeDocument/2006/relationships/image" Target="../media/image13.svg"/><Relationship Id="rId1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svg"/><Relationship Id="rId2" Type="http://schemas.openxmlformats.org/officeDocument/2006/relationships/image" Target="../media/image32.png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4.wav"/><Relationship Id="rId4" Type="http://schemas.openxmlformats.org/officeDocument/2006/relationships/image" Target="../media/image7.png"/><Relationship Id="rId3" Type="http://schemas.openxmlformats.org/officeDocument/2006/relationships/image" Target="../media/image9.png"/><Relationship Id="rId2" Type="http://schemas.openxmlformats.org/officeDocument/2006/relationships/image" Target="../media/image12.svg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6.sv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sv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1.svg"/><Relationship Id="rId7" Type="http://schemas.openxmlformats.org/officeDocument/2006/relationships/image" Target="../media/image16.png"/><Relationship Id="rId6" Type="http://schemas.openxmlformats.org/officeDocument/2006/relationships/image" Target="../media/image10.svg"/><Relationship Id="rId5" Type="http://schemas.openxmlformats.org/officeDocument/2006/relationships/image" Target="../media/image15.png"/><Relationship Id="rId4" Type="http://schemas.openxmlformats.org/officeDocument/2006/relationships/image" Target="../media/image9.svg"/><Relationship Id="rId3" Type="http://schemas.openxmlformats.org/officeDocument/2006/relationships/image" Target="../media/image14.png"/><Relationship Id="rId2" Type="http://schemas.openxmlformats.org/officeDocument/2006/relationships/image" Target="../media/image8.sv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11.svg"/><Relationship Id="rId7" Type="http://schemas.openxmlformats.org/officeDocument/2006/relationships/image" Target="../media/image16.png"/><Relationship Id="rId6" Type="http://schemas.openxmlformats.org/officeDocument/2006/relationships/image" Target="../media/image10.svg"/><Relationship Id="rId5" Type="http://schemas.openxmlformats.org/officeDocument/2006/relationships/image" Target="../media/image15.png"/><Relationship Id="rId4" Type="http://schemas.openxmlformats.org/officeDocument/2006/relationships/image" Target="../media/image9.svg"/><Relationship Id="rId3" Type="http://schemas.openxmlformats.org/officeDocument/2006/relationships/image" Target="../media/image14.png"/><Relationship Id="rId2" Type="http://schemas.openxmlformats.org/officeDocument/2006/relationships/image" Target="../media/image8.sv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0.jpeg"/><Relationship Id="rId10" Type="http://schemas.openxmlformats.org/officeDocument/2006/relationships/image" Target="../media/image19.jpe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1.jpeg"/><Relationship Id="rId7" Type="http://schemas.openxmlformats.org/officeDocument/2006/relationships/image" Target="../media/image1.sv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2.jpeg"/><Relationship Id="rId7" Type="http://schemas.openxmlformats.org/officeDocument/2006/relationships/image" Target="../media/image1.sv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4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svg"/><Relationship Id="rId3" Type="http://schemas.openxmlformats.org/officeDocument/2006/relationships/image" Target="../media/image8.png"/><Relationship Id="rId2" Type="http://schemas.openxmlformats.org/officeDocument/2006/relationships/image" Target="../media/image1.sv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5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080E1A"/>
            </a:gs>
            <a:gs pos="66684">
              <a:srgbClr val="405A74"/>
            </a:gs>
            <a:gs pos="47000">
              <a:srgbClr val="182B4C"/>
            </a:gs>
            <a:gs pos="100000">
              <a:schemeClr val="accent1">
                <a:lumMod val="45000"/>
                <a:lumOff val="55000"/>
              </a:schemeClr>
            </a:gs>
            <a:gs pos="85000">
              <a:srgbClr val="A7DB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3"/>
          <p:cNvGrpSpPr/>
          <p:nvPr/>
        </p:nvGrpSpPr>
        <p:grpSpPr>
          <a:xfrm>
            <a:off x="-293914" y="4499730"/>
            <a:ext cx="13487400" cy="3522827"/>
            <a:chOff x="-173738" y="4314672"/>
            <a:chExt cx="12760562" cy="3522827"/>
          </a:xfrm>
          <a:solidFill>
            <a:schemeClr val="tx1">
              <a:alpha val="15000"/>
            </a:schemeClr>
          </a:solidFill>
        </p:grpSpPr>
        <p:sp>
          <p:nvSpPr>
            <p:cNvPr id="11" name="Freeform: Shape 10"/>
            <p:cNvSpPr/>
            <p:nvPr/>
          </p:nvSpPr>
          <p:spPr>
            <a:xfrm>
              <a:off x="-173738" y="4314672"/>
              <a:ext cx="12758187" cy="3494993"/>
            </a:xfrm>
            <a:custGeom>
              <a:avLst/>
              <a:gdLst>
                <a:gd name="connsiteX0" fmla="*/ 12757688 w 12758187"/>
                <a:gd name="connsiteY0" fmla="*/ 2003513 h 3494993"/>
                <a:gd name="connsiteX1" fmla="*/ 12331768 w 12758187"/>
                <a:gd name="connsiteY1" fmla="*/ 1610199 h 3494993"/>
                <a:gd name="connsiteX2" fmla="*/ 12218458 w 12758187"/>
                <a:gd name="connsiteY2" fmla="*/ 1632709 h 3494993"/>
                <a:gd name="connsiteX3" fmla="*/ 11915824 w 12758187"/>
                <a:gd name="connsiteY3" fmla="*/ 1424313 h 3494993"/>
                <a:gd name="connsiteX4" fmla="*/ 11686829 w 12758187"/>
                <a:gd name="connsiteY4" fmla="*/ 1548479 h 3494993"/>
                <a:gd name="connsiteX5" fmla="*/ 11391322 w 12758187"/>
                <a:gd name="connsiteY5" fmla="*/ 1258516 h 3494993"/>
                <a:gd name="connsiteX6" fmla="*/ 11390846 w 12758187"/>
                <a:gd name="connsiteY6" fmla="*/ 1241573 h 3494993"/>
                <a:gd name="connsiteX7" fmla="*/ 11014098 w 12758187"/>
                <a:gd name="connsiteY7" fmla="*/ 848985 h 3494993"/>
                <a:gd name="connsiteX8" fmla="*/ 11014098 w 12758187"/>
                <a:gd name="connsiteY8" fmla="*/ 845839 h 3494993"/>
                <a:gd name="connsiteX9" fmla="*/ 10686521 w 12758187"/>
                <a:gd name="connsiteY9" fmla="*/ 543290 h 3494993"/>
                <a:gd name="connsiteX10" fmla="*/ 10389588 w 12758187"/>
                <a:gd name="connsiteY10" fmla="*/ 859393 h 3494993"/>
                <a:gd name="connsiteX11" fmla="*/ 10294332 w 12758187"/>
                <a:gd name="connsiteY11" fmla="*/ 849227 h 3494993"/>
                <a:gd name="connsiteX12" fmla="*/ 9997399 w 12758187"/>
                <a:gd name="connsiteY12" fmla="*/ 1183000 h 3494993"/>
                <a:gd name="connsiteX13" fmla="*/ 10006426 w 12758187"/>
                <a:gd name="connsiteY13" fmla="*/ 1244962 h 3494993"/>
                <a:gd name="connsiteX14" fmla="*/ 9722795 w 12758187"/>
                <a:gd name="connsiteY14" fmla="*/ 1456262 h 3494993"/>
                <a:gd name="connsiteX15" fmla="*/ 9719470 w 12758187"/>
                <a:gd name="connsiteY15" fmla="*/ 1471027 h 3494993"/>
                <a:gd name="connsiteX16" fmla="*/ 9603785 w 12758187"/>
                <a:gd name="connsiteY16" fmla="*/ 1407612 h 3494993"/>
                <a:gd name="connsiteX17" fmla="*/ 9313265 w 12758187"/>
                <a:gd name="connsiteY17" fmla="*/ 1509511 h 3494993"/>
                <a:gd name="connsiteX18" fmla="*/ 9137006 w 12758187"/>
                <a:gd name="connsiteY18" fmla="*/ 1366708 h 3494993"/>
                <a:gd name="connsiteX19" fmla="*/ 9105650 w 12758187"/>
                <a:gd name="connsiteY19" fmla="*/ 1360415 h 3494993"/>
                <a:gd name="connsiteX20" fmla="*/ 9104700 w 12758187"/>
                <a:gd name="connsiteY20" fmla="*/ 1326771 h 3494993"/>
                <a:gd name="connsiteX21" fmla="*/ 8942693 w 12758187"/>
                <a:gd name="connsiteY21" fmla="*/ 1074566 h 3494993"/>
                <a:gd name="connsiteX22" fmla="*/ 8944356 w 12758187"/>
                <a:gd name="connsiteY22" fmla="*/ 1008247 h 3494993"/>
                <a:gd name="connsiteX23" fmla="*/ 8736978 w 12758187"/>
                <a:gd name="connsiteY23" fmla="*/ 742004 h 3494993"/>
                <a:gd name="connsiteX24" fmla="*/ 8398237 w 12758187"/>
                <a:gd name="connsiteY24" fmla="*/ 944591 h 3494993"/>
                <a:gd name="connsiteX25" fmla="*/ 8394198 w 12758187"/>
                <a:gd name="connsiteY25" fmla="*/ 962744 h 3494993"/>
                <a:gd name="connsiteX26" fmla="*/ 8092277 w 12758187"/>
                <a:gd name="connsiteY26" fmla="*/ 1172350 h 3494993"/>
                <a:gd name="connsiteX27" fmla="*/ 8083963 w 12758187"/>
                <a:gd name="connsiteY27" fmla="*/ 1224389 h 3494993"/>
                <a:gd name="connsiteX28" fmla="*/ 7950462 w 12758187"/>
                <a:gd name="connsiteY28" fmla="*/ 1143063 h 3494993"/>
                <a:gd name="connsiteX29" fmla="*/ 7802470 w 12758187"/>
                <a:gd name="connsiteY29" fmla="*/ 1145242 h 3494993"/>
                <a:gd name="connsiteX30" fmla="*/ 7769214 w 12758187"/>
                <a:gd name="connsiteY30" fmla="*/ 1114503 h 3494993"/>
                <a:gd name="connsiteX31" fmla="*/ 7775390 w 12758187"/>
                <a:gd name="connsiteY31" fmla="*/ 1040439 h 3494993"/>
                <a:gd name="connsiteX32" fmla="*/ 7774678 w 12758187"/>
                <a:gd name="connsiteY32" fmla="*/ 1031967 h 3494993"/>
                <a:gd name="connsiteX33" fmla="*/ 7774678 w 12758187"/>
                <a:gd name="connsiteY33" fmla="*/ 1021317 h 3494993"/>
                <a:gd name="connsiteX34" fmla="*/ 7483684 w 12758187"/>
                <a:gd name="connsiteY34" fmla="*/ 752412 h 3494993"/>
                <a:gd name="connsiteX35" fmla="*/ 7377975 w 12758187"/>
                <a:gd name="connsiteY35" fmla="*/ 779520 h 3494993"/>
                <a:gd name="connsiteX36" fmla="*/ 7103609 w 12758187"/>
                <a:gd name="connsiteY36" fmla="*/ 612513 h 3494993"/>
                <a:gd name="connsiteX37" fmla="*/ 7104797 w 12758187"/>
                <a:gd name="connsiteY37" fmla="*/ 581290 h 3494993"/>
                <a:gd name="connsiteX38" fmla="*/ 7104084 w 12758187"/>
                <a:gd name="connsiteY38" fmla="*/ 573544 h 3494993"/>
                <a:gd name="connsiteX39" fmla="*/ 7103846 w 12758187"/>
                <a:gd name="connsiteY39" fmla="*/ 562169 h 3494993"/>
                <a:gd name="connsiteX40" fmla="*/ 6900982 w 12758187"/>
                <a:gd name="connsiteY40" fmla="*/ 374830 h 3494993"/>
                <a:gd name="connsiteX41" fmla="*/ 6698117 w 12758187"/>
                <a:gd name="connsiteY41" fmla="*/ 187491 h 3494993"/>
                <a:gd name="connsiteX42" fmla="*/ 6696217 w 12758187"/>
                <a:gd name="connsiteY42" fmla="*/ 187734 h 3494993"/>
                <a:gd name="connsiteX43" fmla="*/ 6496678 w 12758187"/>
                <a:gd name="connsiteY43" fmla="*/ 27261 h 3494993"/>
                <a:gd name="connsiteX44" fmla="*/ 6348449 w 12758187"/>
                <a:gd name="connsiteY44" fmla="*/ 110281 h 3494993"/>
                <a:gd name="connsiteX45" fmla="*/ 6192856 w 12758187"/>
                <a:gd name="connsiteY45" fmla="*/ 42510 h 3494993"/>
                <a:gd name="connsiteX46" fmla="*/ 6009708 w 12758187"/>
                <a:gd name="connsiteY46" fmla="*/ 222103 h 3494993"/>
                <a:gd name="connsiteX47" fmla="*/ 6007808 w 12758187"/>
                <a:gd name="connsiteY47" fmla="*/ 222103 h 3494993"/>
                <a:gd name="connsiteX48" fmla="*/ 5823947 w 12758187"/>
                <a:gd name="connsiteY48" fmla="*/ 428805 h 3494993"/>
                <a:gd name="connsiteX49" fmla="*/ 5824897 w 12758187"/>
                <a:gd name="connsiteY49" fmla="*/ 438970 h 3494993"/>
                <a:gd name="connsiteX50" fmla="*/ 5824897 w 12758187"/>
                <a:gd name="connsiteY50" fmla="*/ 447926 h 3494993"/>
                <a:gd name="connsiteX51" fmla="*/ 5825847 w 12758187"/>
                <a:gd name="connsiteY51" fmla="*/ 457123 h 3494993"/>
                <a:gd name="connsiteX52" fmla="*/ 5825372 w 12758187"/>
                <a:gd name="connsiteY52" fmla="*/ 457123 h 3494993"/>
                <a:gd name="connsiteX53" fmla="*/ 5677143 w 12758187"/>
                <a:gd name="connsiteY53" fmla="*/ 540143 h 3494993"/>
                <a:gd name="connsiteX54" fmla="*/ 5501834 w 12758187"/>
                <a:gd name="connsiteY54" fmla="*/ 445021 h 3494993"/>
                <a:gd name="connsiteX55" fmla="*/ 5455750 w 12758187"/>
                <a:gd name="connsiteY55" fmla="*/ 453251 h 3494993"/>
                <a:gd name="connsiteX56" fmla="*/ 5258111 w 12758187"/>
                <a:gd name="connsiteY56" fmla="*/ 301976 h 3494993"/>
                <a:gd name="connsiteX57" fmla="*/ 5074250 w 12758187"/>
                <a:gd name="connsiteY57" fmla="*/ 508678 h 3494993"/>
                <a:gd name="connsiteX58" fmla="*/ 5074488 w 12758187"/>
                <a:gd name="connsiteY58" fmla="*/ 511824 h 3494993"/>
                <a:gd name="connsiteX59" fmla="*/ 4994910 w 12758187"/>
                <a:gd name="connsiteY59" fmla="*/ 498512 h 3494993"/>
                <a:gd name="connsiteX60" fmla="*/ 4994435 w 12758187"/>
                <a:gd name="connsiteY60" fmla="*/ 498512 h 3494993"/>
                <a:gd name="connsiteX61" fmla="*/ 4994435 w 12758187"/>
                <a:gd name="connsiteY61" fmla="*/ 489315 h 3494993"/>
                <a:gd name="connsiteX62" fmla="*/ 4993484 w 12758187"/>
                <a:gd name="connsiteY62" fmla="*/ 479149 h 3494993"/>
                <a:gd name="connsiteX63" fmla="*/ 4993484 w 12758187"/>
                <a:gd name="connsiteY63" fmla="*/ 470194 h 3494993"/>
                <a:gd name="connsiteX64" fmla="*/ 4861646 w 12758187"/>
                <a:gd name="connsiteY64" fmla="*/ 293021 h 3494993"/>
                <a:gd name="connsiteX65" fmla="*/ 4516729 w 12758187"/>
                <a:gd name="connsiteY65" fmla="*/ 395 h 3494993"/>
                <a:gd name="connsiteX66" fmla="*/ 4201267 w 12758187"/>
                <a:gd name="connsiteY66" fmla="*/ 344817 h 3494993"/>
                <a:gd name="connsiteX67" fmla="*/ 3995076 w 12758187"/>
                <a:gd name="connsiteY67" fmla="*/ 569430 h 3494993"/>
                <a:gd name="connsiteX68" fmla="*/ 3878916 w 12758187"/>
                <a:gd name="connsiteY68" fmla="*/ 554181 h 3494993"/>
                <a:gd name="connsiteX69" fmla="*/ 3563692 w 12758187"/>
                <a:gd name="connsiteY69" fmla="*/ 908527 h 3494993"/>
                <a:gd name="connsiteX70" fmla="*/ 3564405 w 12758187"/>
                <a:gd name="connsiteY70" fmla="*/ 917483 h 3494993"/>
                <a:gd name="connsiteX71" fmla="*/ 3564643 w 12758187"/>
                <a:gd name="connsiteY71" fmla="*/ 927406 h 3494993"/>
                <a:gd name="connsiteX72" fmla="*/ 3596949 w 12758187"/>
                <a:gd name="connsiteY72" fmla="*/ 1057139 h 3494993"/>
                <a:gd name="connsiteX73" fmla="*/ 3491003 w 12758187"/>
                <a:gd name="connsiteY73" fmla="*/ 1244720 h 3494993"/>
                <a:gd name="connsiteX74" fmla="*/ 3331610 w 12758187"/>
                <a:gd name="connsiteY74" fmla="*/ 1209866 h 3494993"/>
                <a:gd name="connsiteX75" fmla="*/ 3082186 w 12758187"/>
                <a:gd name="connsiteY75" fmla="*/ 1355332 h 3494993"/>
                <a:gd name="connsiteX76" fmla="*/ 2819935 w 12758187"/>
                <a:gd name="connsiteY76" fmla="*/ 1202363 h 3494993"/>
                <a:gd name="connsiteX77" fmla="*/ 2558159 w 12758187"/>
                <a:gd name="connsiteY77" fmla="*/ 1434721 h 3494993"/>
                <a:gd name="connsiteX78" fmla="*/ 2458151 w 12758187"/>
                <a:gd name="connsiteY78" fmla="*/ 1420925 h 3494993"/>
                <a:gd name="connsiteX79" fmla="*/ 2191624 w 12758187"/>
                <a:gd name="connsiteY79" fmla="*/ 1720569 h 3494993"/>
                <a:gd name="connsiteX80" fmla="*/ 2193050 w 12758187"/>
                <a:gd name="connsiteY80" fmla="*/ 1736060 h 3494993"/>
                <a:gd name="connsiteX81" fmla="*/ 1922959 w 12758187"/>
                <a:gd name="connsiteY81" fmla="*/ 1634403 h 3494993"/>
                <a:gd name="connsiteX82" fmla="*/ 1937687 w 12758187"/>
                <a:gd name="connsiteY82" fmla="*/ 1532989 h 3494993"/>
                <a:gd name="connsiteX83" fmla="*/ 1665221 w 12758187"/>
                <a:gd name="connsiteY83" fmla="*/ 1281268 h 3494993"/>
                <a:gd name="connsiteX84" fmla="*/ 1430526 w 12758187"/>
                <a:gd name="connsiteY84" fmla="*/ 1464976 h 3494993"/>
                <a:gd name="connsiteX85" fmla="*/ 1265906 w 12758187"/>
                <a:gd name="connsiteY85" fmla="*/ 1438351 h 3494993"/>
                <a:gd name="connsiteX86" fmla="*/ 1104612 w 12758187"/>
                <a:gd name="connsiteY86" fmla="*/ 1481434 h 3494993"/>
                <a:gd name="connsiteX87" fmla="*/ 853288 w 12758187"/>
                <a:gd name="connsiteY87" fmla="*/ 1321930 h 3494993"/>
                <a:gd name="connsiteX88" fmla="*/ 606240 w 12758187"/>
                <a:gd name="connsiteY88" fmla="*/ 1599550 h 3494993"/>
                <a:gd name="connsiteX89" fmla="*/ 615979 w 12758187"/>
                <a:gd name="connsiteY89" fmla="*/ 1658607 h 3494993"/>
                <a:gd name="connsiteX90" fmla="*/ 312395 w 12758187"/>
                <a:gd name="connsiteY90" fmla="*/ 1960915 h 3494993"/>
                <a:gd name="connsiteX91" fmla="*/ 496 w 12758187"/>
                <a:gd name="connsiteY91" fmla="*/ 2384000 h 3494993"/>
                <a:gd name="connsiteX92" fmla="*/ 426417 w 12758187"/>
                <a:gd name="connsiteY92" fmla="*/ 2777314 h 3494993"/>
                <a:gd name="connsiteX93" fmla="*/ 775610 w 12758187"/>
                <a:gd name="connsiteY93" fmla="*/ 2537211 h 3494993"/>
                <a:gd name="connsiteX94" fmla="*/ 1146183 w 12758187"/>
                <a:gd name="connsiteY94" fmla="*/ 2741492 h 3494993"/>
                <a:gd name="connsiteX95" fmla="*/ 1333607 w 12758187"/>
                <a:gd name="connsiteY95" fmla="*/ 2683886 h 3494993"/>
                <a:gd name="connsiteX96" fmla="*/ 1747888 w 12758187"/>
                <a:gd name="connsiteY96" fmla="*/ 2997570 h 3494993"/>
                <a:gd name="connsiteX97" fmla="*/ 1935312 w 12758187"/>
                <a:gd name="connsiteY97" fmla="*/ 2940206 h 3494993"/>
                <a:gd name="connsiteX98" fmla="*/ 1935787 w 12758187"/>
                <a:gd name="connsiteY98" fmla="*/ 2959327 h 3494993"/>
                <a:gd name="connsiteX99" fmla="*/ 2340091 w 12758187"/>
                <a:gd name="connsiteY99" fmla="*/ 3353126 h 3494993"/>
                <a:gd name="connsiteX100" fmla="*/ 2666242 w 12758187"/>
                <a:gd name="connsiteY100" fmla="*/ 3494477 h 3494993"/>
                <a:gd name="connsiteX101" fmla="*/ 2988592 w 12758187"/>
                <a:gd name="connsiteY101" fmla="*/ 3303992 h 3494993"/>
                <a:gd name="connsiteX102" fmla="*/ 3327571 w 12758187"/>
                <a:gd name="connsiteY102" fmla="*/ 3461317 h 3494993"/>
                <a:gd name="connsiteX103" fmla="*/ 3666788 w 12758187"/>
                <a:gd name="connsiteY103" fmla="*/ 3241787 h 3494993"/>
                <a:gd name="connsiteX104" fmla="*/ 3853736 w 12758187"/>
                <a:gd name="connsiteY104" fmla="*/ 3277851 h 3494993"/>
                <a:gd name="connsiteX105" fmla="*/ 4177037 w 12758187"/>
                <a:gd name="connsiteY105" fmla="*/ 3085914 h 3494993"/>
                <a:gd name="connsiteX106" fmla="*/ 4517204 w 12758187"/>
                <a:gd name="connsiteY106" fmla="*/ 3244692 h 3494993"/>
                <a:gd name="connsiteX107" fmla="*/ 4772804 w 12758187"/>
                <a:gd name="connsiteY107" fmla="*/ 3135290 h 3494993"/>
                <a:gd name="connsiteX108" fmla="*/ 5037668 w 12758187"/>
                <a:gd name="connsiteY108" fmla="*/ 3218552 h 3494993"/>
                <a:gd name="connsiteX109" fmla="*/ 5201575 w 12758187"/>
                <a:gd name="connsiteY109" fmla="*/ 3174258 h 3494993"/>
                <a:gd name="connsiteX110" fmla="*/ 5512286 w 12758187"/>
                <a:gd name="connsiteY110" fmla="*/ 3298667 h 3494993"/>
                <a:gd name="connsiteX111" fmla="*/ 5713250 w 12758187"/>
                <a:gd name="connsiteY111" fmla="*/ 3232590 h 3494993"/>
                <a:gd name="connsiteX112" fmla="*/ 6078359 w 12758187"/>
                <a:gd name="connsiteY112" fmla="*/ 3427432 h 3494993"/>
                <a:gd name="connsiteX113" fmla="*/ 6329208 w 12758187"/>
                <a:gd name="connsiteY113" fmla="*/ 3322629 h 3494993"/>
                <a:gd name="connsiteX114" fmla="*/ 6588846 w 12758187"/>
                <a:gd name="connsiteY114" fmla="*/ 3402018 h 3494993"/>
                <a:gd name="connsiteX115" fmla="*/ 6873664 w 12758187"/>
                <a:gd name="connsiteY115" fmla="*/ 3262119 h 3494993"/>
                <a:gd name="connsiteX116" fmla="*/ 7170597 w 12758187"/>
                <a:gd name="connsiteY116" fmla="*/ 3372973 h 3494993"/>
                <a:gd name="connsiteX117" fmla="*/ 7527392 w 12758187"/>
                <a:gd name="connsiteY117" fmla="*/ 3114717 h 3494993"/>
                <a:gd name="connsiteX118" fmla="*/ 7775390 w 12758187"/>
                <a:gd name="connsiteY118" fmla="*/ 3185634 h 3494993"/>
                <a:gd name="connsiteX119" fmla="*/ 8139549 w 12758187"/>
                <a:gd name="connsiteY119" fmla="*/ 2907531 h 3494993"/>
                <a:gd name="connsiteX120" fmla="*/ 8486366 w 12758187"/>
                <a:gd name="connsiteY120" fmla="*/ 3075022 h 3494993"/>
                <a:gd name="connsiteX121" fmla="*/ 8806104 w 12758187"/>
                <a:gd name="connsiteY121" fmla="*/ 2888894 h 3494993"/>
                <a:gd name="connsiteX122" fmla="*/ 9118002 w 12758187"/>
                <a:gd name="connsiteY122" fmla="*/ 3014512 h 3494993"/>
                <a:gd name="connsiteX123" fmla="*/ 9428713 w 12758187"/>
                <a:gd name="connsiteY123" fmla="*/ 2841454 h 3494993"/>
                <a:gd name="connsiteX124" fmla="*/ 9818526 w 12758187"/>
                <a:gd name="connsiteY124" fmla="*/ 3083494 h 3494993"/>
                <a:gd name="connsiteX125" fmla="*/ 10151329 w 12758187"/>
                <a:gd name="connsiteY125" fmla="*/ 2875582 h 3494993"/>
                <a:gd name="connsiteX126" fmla="*/ 10215704 w 12758187"/>
                <a:gd name="connsiteY126" fmla="*/ 2877518 h 3494993"/>
                <a:gd name="connsiteX127" fmla="*/ 10546369 w 12758187"/>
                <a:gd name="connsiteY127" fmla="*/ 2673237 h 3494993"/>
                <a:gd name="connsiteX128" fmla="*/ 10645663 w 12758187"/>
                <a:gd name="connsiteY128" fmla="*/ 2680740 h 3494993"/>
                <a:gd name="connsiteX129" fmla="*/ 10784153 w 12758187"/>
                <a:gd name="connsiteY129" fmla="*/ 2648549 h 3494993"/>
                <a:gd name="connsiteX130" fmla="*/ 10925256 w 12758187"/>
                <a:gd name="connsiteY130" fmla="*/ 2666702 h 3494993"/>
                <a:gd name="connsiteX131" fmla="*/ 11251644 w 12758187"/>
                <a:gd name="connsiteY131" fmla="*/ 2469924 h 3494993"/>
                <a:gd name="connsiteX132" fmla="*/ 11358065 w 12758187"/>
                <a:gd name="connsiteY132" fmla="*/ 2505745 h 3494993"/>
                <a:gd name="connsiteX133" fmla="*/ 11358065 w 12758187"/>
                <a:gd name="connsiteY133" fmla="*/ 2516879 h 3494993"/>
                <a:gd name="connsiteX134" fmla="*/ 11677090 w 12758187"/>
                <a:gd name="connsiteY134" fmla="*/ 2811683 h 3494993"/>
                <a:gd name="connsiteX135" fmla="*/ 11731250 w 12758187"/>
                <a:gd name="connsiteY135" fmla="*/ 2803696 h 3494993"/>
                <a:gd name="connsiteX136" fmla="*/ 11987325 w 12758187"/>
                <a:gd name="connsiteY136" fmla="*/ 2924474 h 3494993"/>
                <a:gd name="connsiteX137" fmla="*/ 12230573 w 12758187"/>
                <a:gd name="connsiteY137" fmla="*/ 2778766 h 3494993"/>
                <a:gd name="connsiteX138" fmla="*/ 12285208 w 12758187"/>
                <a:gd name="connsiteY138" fmla="*/ 2781186 h 3494993"/>
                <a:gd name="connsiteX139" fmla="*/ 12574539 w 12758187"/>
                <a:gd name="connsiteY139" fmla="*/ 2455885 h 3494993"/>
                <a:gd name="connsiteX140" fmla="*/ 12560763 w 12758187"/>
                <a:gd name="connsiteY140" fmla="*/ 2378191 h 3494993"/>
                <a:gd name="connsiteX141" fmla="*/ 12757688 w 12758187"/>
                <a:gd name="connsiteY141" fmla="*/ 2003513 h 349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2758187" h="3494993">
                  <a:moveTo>
                    <a:pt x="12757688" y="2003513"/>
                  </a:moveTo>
                  <a:cubicBezTo>
                    <a:pt x="12746761" y="1775028"/>
                    <a:pt x="12556012" y="1599066"/>
                    <a:pt x="12331768" y="1610199"/>
                  </a:cubicBezTo>
                  <a:cubicBezTo>
                    <a:pt x="12292098" y="1612136"/>
                    <a:pt x="12254090" y="1619881"/>
                    <a:pt x="12218458" y="1632709"/>
                  </a:cubicBezTo>
                  <a:cubicBezTo>
                    <a:pt x="12175224" y="1505638"/>
                    <a:pt x="12054314" y="1417536"/>
                    <a:pt x="11915824" y="1424313"/>
                  </a:cubicBezTo>
                  <a:cubicBezTo>
                    <a:pt x="11821518" y="1428912"/>
                    <a:pt x="11739327" y="1477078"/>
                    <a:pt x="11686829" y="1548479"/>
                  </a:cubicBezTo>
                  <a:cubicBezTo>
                    <a:pt x="11646921" y="1404224"/>
                    <a:pt x="11532899" y="1293370"/>
                    <a:pt x="11391322" y="1258516"/>
                  </a:cubicBezTo>
                  <a:cubicBezTo>
                    <a:pt x="11391322" y="1252949"/>
                    <a:pt x="11391084" y="1247382"/>
                    <a:pt x="11390846" y="1241573"/>
                  </a:cubicBezTo>
                  <a:cubicBezTo>
                    <a:pt x="11380632" y="1030031"/>
                    <a:pt x="11216487" y="863508"/>
                    <a:pt x="11014098" y="848985"/>
                  </a:cubicBezTo>
                  <a:cubicBezTo>
                    <a:pt x="11014098" y="848017"/>
                    <a:pt x="11014098" y="846807"/>
                    <a:pt x="11014098" y="845839"/>
                  </a:cubicBezTo>
                  <a:cubicBezTo>
                    <a:pt x="11005546" y="670118"/>
                    <a:pt x="10858980" y="534818"/>
                    <a:pt x="10686521" y="543290"/>
                  </a:cubicBezTo>
                  <a:cubicBezTo>
                    <a:pt x="10519764" y="551519"/>
                    <a:pt x="10390539" y="691660"/>
                    <a:pt x="10389588" y="859393"/>
                  </a:cubicBezTo>
                  <a:cubicBezTo>
                    <a:pt x="10359182" y="851164"/>
                    <a:pt x="10327351" y="847533"/>
                    <a:pt x="10294332" y="849227"/>
                  </a:cubicBezTo>
                  <a:cubicBezTo>
                    <a:pt x="10121874" y="857941"/>
                    <a:pt x="9988847" y="1007279"/>
                    <a:pt x="9997399" y="1183000"/>
                  </a:cubicBezTo>
                  <a:cubicBezTo>
                    <a:pt x="9998349" y="1204299"/>
                    <a:pt x="10001675" y="1225115"/>
                    <a:pt x="10006426" y="1244962"/>
                  </a:cubicBezTo>
                  <a:cubicBezTo>
                    <a:pt x="9877200" y="1237943"/>
                    <a:pt x="9756765" y="1323867"/>
                    <a:pt x="9722795" y="1456262"/>
                  </a:cubicBezTo>
                  <a:cubicBezTo>
                    <a:pt x="9721608" y="1461103"/>
                    <a:pt x="9720420" y="1466186"/>
                    <a:pt x="9719470" y="1471027"/>
                  </a:cubicBezTo>
                  <a:cubicBezTo>
                    <a:pt x="9687401" y="1441740"/>
                    <a:pt x="9648444" y="1419472"/>
                    <a:pt x="9603785" y="1407612"/>
                  </a:cubicBezTo>
                  <a:cubicBezTo>
                    <a:pt x="9492376" y="1378084"/>
                    <a:pt x="9379066" y="1421893"/>
                    <a:pt x="9313265" y="1509511"/>
                  </a:cubicBezTo>
                  <a:cubicBezTo>
                    <a:pt x="9278108" y="1441256"/>
                    <a:pt x="9216109" y="1387523"/>
                    <a:pt x="9137006" y="1366708"/>
                  </a:cubicBezTo>
                  <a:cubicBezTo>
                    <a:pt x="9126554" y="1364045"/>
                    <a:pt x="9116102" y="1361867"/>
                    <a:pt x="9105650" y="1360415"/>
                  </a:cubicBezTo>
                  <a:cubicBezTo>
                    <a:pt x="9106125" y="1349039"/>
                    <a:pt x="9105650" y="1337905"/>
                    <a:pt x="9104700" y="1326771"/>
                  </a:cubicBezTo>
                  <a:cubicBezTo>
                    <a:pt x="9102800" y="1218822"/>
                    <a:pt x="9040325" y="1119827"/>
                    <a:pt x="8942693" y="1074566"/>
                  </a:cubicBezTo>
                  <a:cubicBezTo>
                    <a:pt x="8945781" y="1052299"/>
                    <a:pt x="8946494" y="1030031"/>
                    <a:pt x="8944356" y="1008247"/>
                  </a:cubicBezTo>
                  <a:cubicBezTo>
                    <a:pt x="8941031" y="885533"/>
                    <a:pt x="8859315" y="774437"/>
                    <a:pt x="8736978" y="742004"/>
                  </a:cubicBezTo>
                  <a:cubicBezTo>
                    <a:pt x="8588511" y="702551"/>
                    <a:pt x="8436957" y="793316"/>
                    <a:pt x="8398237" y="944591"/>
                  </a:cubicBezTo>
                  <a:cubicBezTo>
                    <a:pt x="8396812" y="950642"/>
                    <a:pt x="8395386" y="956693"/>
                    <a:pt x="8394198" y="962744"/>
                  </a:cubicBezTo>
                  <a:cubicBezTo>
                    <a:pt x="8258322" y="946043"/>
                    <a:pt x="8127909" y="1033661"/>
                    <a:pt x="8092277" y="1172350"/>
                  </a:cubicBezTo>
                  <a:cubicBezTo>
                    <a:pt x="8087764" y="1189777"/>
                    <a:pt x="8085150" y="1207204"/>
                    <a:pt x="8083963" y="1224389"/>
                  </a:cubicBezTo>
                  <a:cubicBezTo>
                    <a:pt x="8049281" y="1186146"/>
                    <a:pt x="8003672" y="1157102"/>
                    <a:pt x="7950462" y="1143063"/>
                  </a:cubicBezTo>
                  <a:cubicBezTo>
                    <a:pt x="7899865" y="1129751"/>
                    <a:pt x="7849030" y="1131445"/>
                    <a:pt x="7802470" y="1145242"/>
                  </a:cubicBezTo>
                  <a:cubicBezTo>
                    <a:pt x="7792256" y="1134108"/>
                    <a:pt x="7781091" y="1123700"/>
                    <a:pt x="7769214" y="1114503"/>
                  </a:cubicBezTo>
                  <a:cubicBezTo>
                    <a:pt x="7774202" y="1090783"/>
                    <a:pt x="7776578" y="1065853"/>
                    <a:pt x="7775390" y="1040439"/>
                  </a:cubicBezTo>
                  <a:cubicBezTo>
                    <a:pt x="7775153" y="1037534"/>
                    <a:pt x="7774678" y="1034872"/>
                    <a:pt x="7774678" y="1031967"/>
                  </a:cubicBezTo>
                  <a:cubicBezTo>
                    <a:pt x="7774678" y="1028337"/>
                    <a:pt x="7774678" y="1024948"/>
                    <a:pt x="7774678" y="1021317"/>
                  </a:cubicBezTo>
                  <a:cubicBezTo>
                    <a:pt x="7767076" y="865202"/>
                    <a:pt x="7636900" y="744908"/>
                    <a:pt x="7483684" y="752412"/>
                  </a:cubicBezTo>
                  <a:cubicBezTo>
                    <a:pt x="7445914" y="754348"/>
                    <a:pt x="7410282" y="763787"/>
                    <a:pt x="7377975" y="779520"/>
                  </a:cubicBezTo>
                  <a:cubicBezTo>
                    <a:pt x="7314788" y="688755"/>
                    <a:pt x="7215968" y="626551"/>
                    <a:pt x="7103609" y="612513"/>
                  </a:cubicBezTo>
                  <a:cubicBezTo>
                    <a:pt x="7104797" y="602347"/>
                    <a:pt x="7105272" y="591939"/>
                    <a:pt x="7104797" y="581290"/>
                  </a:cubicBezTo>
                  <a:cubicBezTo>
                    <a:pt x="7104559" y="578627"/>
                    <a:pt x="7104322" y="576207"/>
                    <a:pt x="7104084" y="573544"/>
                  </a:cubicBezTo>
                  <a:cubicBezTo>
                    <a:pt x="7104084" y="569914"/>
                    <a:pt x="7104084" y="566041"/>
                    <a:pt x="7103846" y="562169"/>
                  </a:cubicBezTo>
                  <a:cubicBezTo>
                    <a:pt x="7098620" y="453251"/>
                    <a:pt x="7007878" y="369505"/>
                    <a:pt x="6900982" y="374830"/>
                  </a:cubicBezTo>
                  <a:cubicBezTo>
                    <a:pt x="6895756" y="266154"/>
                    <a:pt x="6805013" y="182167"/>
                    <a:pt x="6698117" y="187491"/>
                  </a:cubicBezTo>
                  <a:cubicBezTo>
                    <a:pt x="6697405" y="187491"/>
                    <a:pt x="6696692" y="187734"/>
                    <a:pt x="6696217" y="187734"/>
                  </a:cubicBezTo>
                  <a:cubicBezTo>
                    <a:pt x="6678638" y="92370"/>
                    <a:pt x="6594547" y="22421"/>
                    <a:pt x="6496678" y="27261"/>
                  </a:cubicBezTo>
                  <a:cubicBezTo>
                    <a:pt x="6434916" y="30408"/>
                    <a:pt x="6381705" y="62599"/>
                    <a:pt x="6348449" y="110281"/>
                  </a:cubicBezTo>
                  <a:cubicBezTo>
                    <a:pt x="6310917" y="66230"/>
                    <a:pt x="6254618" y="39363"/>
                    <a:pt x="6192856" y="42510"/>
                  </a:cubicBezTo>
                  <a:cubicBezTo>
                    <a:pt x="6094987" y="47351"/>
                    <a:pt x="6018022" y="125529"/>
                    <a:pt x="6009708" y="222103"/>
                  </a:cubicBezTo>
                  <a:cubicBezTo>
                    <a:pt x="6008995" y="222103"/>
                    <a:pt x="6008282" y="222103"/>
                    <a:pt x="6007808" y="222103"/>
                  </a:cubicBezTo>
                  <a:cubicBezTo>
                    <a:pt x="5900912" y="227428"/>
                    <a:pt x="5818720" y="319887"/>
                    <a:pt x="5823947" y="428805"/>
                  </a:cubicBezTo>
                  <a:cubicBezTo>
                    <a:pt x="5824184" y="432193"/>
                    <a:pt x="5824422" y="435582"/>
                    <a:pt x="5824897" y="438970"/>
                  </a:cubicBezTo>
                  <a:cubicBezTo>
                    <a:pt x="5824897" y="441875"/>
                    <a:pt x="5824659" y="444779"/>
                    <a:pt x="5824897" y="447926"/>
                  </a:cubicBezTo>
                  <a:cubicBezTo>
                    <a:pt x="5825134" y="451072"/>
                    <a:pt x="5825372" y="453977"/>
                    <a:pt x="5825847" y="457123"/>
                  </a:cubicBezTo>
                  <a:cubicBezTo>
                    <a:pt x="5825610" y="457123"/>
                    <a:pt x="5825610" y="457123"/>
                    <a:pt x="5825372" y="457123"/>
                  </a:cubicBezTo>
                  <a:cubicBezTo>
                    <a:pt x="5763610" y="460270"/>
                    <a:pt x="5710162" y="492461"/>
                    <a:pt x="5677143" y="540143"/>
                  </a:cubicBezTo>
                  <a:cubicBezTo>
                    <a:pt x="5641511" y="480117"/>
                    <a:pt x="5575473" y="441391"/>
                    <a:pt x="5501834" y="445021"/>
                  </a:cubicBezTo>
                  <a:cubicBezTo>
                    <a:pt x="5485918" y="445748"/>
                    <a:pt x="5470477" y="448894"/>
                    <a:pt x="5455750" y="453251"/>
                  </a:cubicBezTo>
                  <a:cubicBezTo>
                    <a:pt x="5434608" y="362728"/>
                    <a:pt x="5352655" y="297377"/>
                    <a:pt x="5258111" y="301976"/>
                  </a:cubicBezTo>
                  <a:cubicBezTo>
                    <a:pt x="5151215" y="307301"/>
                    <a:pt x="5069024" y="399760"/>
                    <a:pt x="5074250" y="508678"/>
                  </a:cubicBezTo>
                  <a:cubicBezTo>
                    <a:pt x="5074250" y="509646"/>
                    <a:pt x="5074488" y="510856"/>
                    <a:pt x="5074488" y="511824"/>
                  </a:cubicBezTo>
                  <a:cubicBezTo>
                    <a:pt x="5049783" y="502143"/>
                    <a:pt x="5022940" y="497060"/>
                    <a:pt x="4994910" y="498512"/>
                  </a:cubicBezTo>
                  <a:cubicBezTo>
                    <a:pt x="4994672" y="498512"/>
                    <a:pt x="4994672" y="498512"/>
                    <a:pt x="4994435" y="498512"/>
                  </a:cubicBezTo>
                  <a:cubicBezTo>
                    <a:pt x="4994435" y="495366"/>
                    <a:pt x="4994435" y="492461"/>
                    <a:pt x="4994435" y="489315"/>
                  </a:cubicBezTo>
                  <a:cubicBezTo>
                    <a:pt x="4994197" y="485926"/>
                    <a:pt x="4993959" y="482538"/>
                    <a:pt x="4993484" y="479149"/>
                  </a:cubicBezTo>
                  <a:cubicBezTo>
                    <a:pt x="4993484" y="476245"/>
                    <a:pt x="4993484" y="473340"/>
                    <a:pt x="4993484" y="470194"/>
                  </a:cubicBezTo>
                  <a:cubicBezTo>
                    <a:pt x="4989446" y="386690"/>
                    <a:pt x="4935048" y="318193"/>
                    <a:pt x="4861646" y="293021"/>
                  </a:cubicBezTo>
                  <a:cubicBezTo>
                    <a:pt x="4839079" y="120689"/>
                    <a:pt x="4690138" y="-8076"/>
                    <a:pt x="4516729" y="395"/>
                  </a:cubicBezTo>
                  <a:cubicBezTo>
                    <a:pt x="4336906" y="9350"/>
                    <a:pt x="4197704" y="162561"/>
                    <a:pt x="4201267" y="344817"/>
                  </a:cubicBezTo>
                  <a:cubicBezTo>
                    <a:pt x="4095084" y="371684"/>
                    <a:pt x="4014318" y="460270"/>
                    <a:pt x="3995076" y="569430"/>
                  </a:cubicBezTo>
                  <a:cubicBezTo>
                    <a:pt x="3958494" y="557570"/>
                    <a:pt x="3919299" y="552245"/>
                    <a:pt x="3878916" y="554181"/>
                  </a:cubicBezTo>
                  <a:cubicBezTo>
                    <a:pt x="3695768" y="563379"/>
                    <a:pt x="3554666" y="721915"/>
                    <a:pt x="3563692" y="908527"/>
                  </a:cubicBezTo>
                  <a:cubicBezTo>
                    <a:pt x="3563930" y="911432"/>
                    <a:pt x="3564167" y="914578"/>
                    <a:pt x="3564405" y="917483"/>
                  </a:cubicBezTo>
                  <a:cubicBezTo>
                    <a:pt x="3564405" y="920871"/>
                    <a:pt x="3564405" y="924260"/>
                    <a:pt x="3564643" y="927406"/>
                  </a:cubicBezTo>
                  <a:cubicBezTo>
                    <a:pt x="3566780" y="973878"/>
                    <a:pt x="3578420" y="1017687"/>
                    <a:pt x="3596949" y="1057139"/>
                  </a:cubicBezTo>
                  <a:cubicBezTo>
                    <a:pt x="3542551" y="1104579"/>
                    <a:pt x="3504068" y="1170414"/>
                    <a:pt x="3491003" y="1244720"/>
                  </a:cubicBezTo>
                  <a:cubicBezTo>
                    <a:pt x="3443256" y="1220032"/>
                    <a:pt x="3388858" y="1206962"/>
                    <a:pt x="3331610" y="1209866"/>
                  </a:cubicBezTo>
                  <a:cubicBezTo>
                    <a:pt x="3226614" y="1215191"/>
                    <a:pt x="3135871" y="1272070"/>
                    <a:pt x="3082186" y="1355332"/>
                  </a:cubicBezTo>
                  <a:cubicBezTo>
                    <a:pt x="3033014" y="1259726"/>
                    <a:pt x="2932769" y="1196796"/>
                    <a:pt x="2819935" y="1202363"/>
                  </a:cubicBezTo>
                  <a:cubicBezTo>
                    <a:pt x="2687859" y="1208898"/>
                    <a:pt x="2581676" y="1307892"/>
                    <a:pt x="2558159" y="1434721"/>
                  </a:cubicBezTo>
                  <a:cubicBezTo>
                    <a:pt x="2526802" y="1424313"/>
                    <a:pt x="2493071" y="1419230"/>
                    <a:pt x="2458151" y="1420925"/>
                  </a:cubicBezTo>
                  <a:cubicBezTo>
                    <a:pt x="2303271" y="1428670"/>
                    <a:pt x="2184023" y="1562760"/>
                    <a:pt x="2191624" y="1720569"/>
                  </a:cubicBezTo>
                  <a:cubicBezTo>
                    <a:pt x="2191862" y="1725894"/>
                    <a:pt x="2192575" y="1730735"/>
                    <a:pt x="2193050" y="1736060"/>
                  </a:cubicBezTo>
                  <a:cubicBezTo>
                    <a:pt x="2120598" y="1671677"/>
                    <a:pt x="2025817" y="1633435"/>
                    <a:pt x="1922959" y="1634403"/>
                  </a:cubicBezTo>
                  <a:cubicBezTo>
                    <a:pt x="1933887" y="1602696"/>
                    <a:pt x="1939350" y="1568569"/>
                    <a:pt x="1937687" y="1532989"/>
                  </a:cubicBezTo>
                  <a:cubicBezTo>
                    <a:pt x="1930561" y="1386797"/>
                    <a:pt x="1808699" y="1274007"/>
                    <a:pt x="1665221" y="1281268"/>
                  </a:cubicBezTo>
                  <a:cubicBezTo>
                    <a:pt x="1554050" y="1286835"/>
                    <a:pt x="1462832" y="1363077"/>
                    <a:pt x="1430526" y="1464976"/>
                  </a:cubicBezTo>
                  <a:cubicBezTo>
                    <a:pt x="1379453" y="1445129"/>
                    <a:pt x="1323867" y="1435447"/>
                    <a:pt x="1265906" y="1438351"/>
                  </a:cubicBezTo>
                  <a:cubicBezTo>
                    <a:pt x="1207945" y="1441256"/>
                    <a:pt x="1153309" y="1456504"/>
                    <a:pt x="1104612" y="1481434"/>
                  </a:cubicBezTo>
                  <a:cubicBezTo>
                    <a:pt x="1062804" y="1383166"/>
                    <a:pt x="964697" y="1316364"/>
                    <a:pt x="853288" y="1321930"/>
                  </a:cubicBezTo>
                  <a:cubicBezTo>
                    <a:pt x="709810" y="1329192"/>
                    <a:pt x="599113" y="1453358"/>
                    <a:pt x="606240" y="1599550"/>
                  </a:cubicBezTo>
                  <a:cubicBezTo>
                    <a:pt x="607190" y="1620123"/>
                    <a:pt x="610753" y="1639728"/>
                    <a:pt x="615979" y="1658607"/>
                  </a:cubicBezTo>
                  <a:cubicBezTo>
                    <a:pt x="466087" y="1693219"/>
                    <a:pt x="349214" y="1811576"/>
                    <a:pt x="312395" y="1960915"/>
                  </a:cubicBezTo>
                  <a:cubicBezTo>
                    <a:pt x="125446" y="2006176"/>
                    <a:pt x="-9243" y="2181655"/>
                    <a:pt x="496" y="2384000"/>
                  </a:cubicBezTo>
                  <a:cubicBezTo>
                    <a:pt x="11423" y="2612485"/>
                    <a:pt x="202173" y="2788447"/>
                    <a:pt x="426417" y="2777314"/>
                  </a:cubicBezTo>
                  <a:cubicBezTo>
                    <a:pt x="582722" y="2769568"/>
                    <a:pt x="714086" y="2672511"/>
                    <a:pt x="775610" y="2537211"/>
                  </a:cubicBezTo>
                  <a:cubicBezTo>
                    <a:pt x="849725" y="2665976"/>
                    <a:pt x="989877" y="2749237"/>
                    <a:pt x="1146183" y="2741492"/>
                  </a:cubicBezTo>
                  <a:cubicBezTo>
                    <a:pt x="1214833" y="2738103"/>
                    <a:pt x="1278496" y="2717530"/>
                    <a:pt x="1333607" y="2683886"/>
                  </a:cubicBezTo>
                  <a:cubicBezTo>
                    <a:pt x="1379453" y="2872193"/>
                    <a:pt x="1550724" y="3007493"/>
                    <a:pt x="1747888" y="2997570"/>
                  </a:cubicBezTo>
                  <a:cubicBezTo>
                    <a:pt x="1816539" y="2994181"/>
                    <a:pt x="1880201" y="2973608"/>
                    <a:pt x="1935312" y="2940206"/>
                  </a:cubicBezTo>
                  <a:cubicBezTo>
                    <a:pt x="1935312" y="2946499"/>
                    <a:pt x="1935549" y="2953034"/>
                    <a:pt x="1935787" y="2959327"/>
                  </a:cubicBezTo>
                  <a:cubicBezTo>
                    <a:pt x="1946476" y="3180309"/>
                    <a:pt x="2125349" y="3352399"/>
                    <a:pt x="2340091" y="3353126"/>
                  </a:cubicBezTo>
                  <a:cubicBezTo>
                    <a:pt x="2418956" y="3445101"/>
                    <a:pt x="2537017" y="3501012"/>
                    <a:pt x="2666242" y="3494477"/>
                  </a:cubicBezTo>
                  <a:cubicBezTo>
                    <a:pt x="2802594" y="3487699"/>
                    <a:pt x="2919942" y="3412909"/>
                    <a:pt x="2988592" y="3303992"/>
                  </a:cubicBezTo>
                  <a:cubicBezTo>
                    <a:pt x="3067220" y="3405406"/>
                    <a:pt x="3191220" y="3468094"/>
                    <a:pt x="3327571" y="3461317"/>
                  </a:cubicBezTo>
                  <a:cubicBezTo>
                    <a:pt x="3475800" y="3453814"/>
                    <a:pt x="3601700" y="3366196"/>
                    <a:pt x="3666788" y="3241787"/>
                  </a:cubicBezTo>
                  <a:cubicBezTo>
                    <a:pt x="3723561" y="3267928"/>
                    <a:pt x="3787223" y="3281240"/>
                    <a:pt x="3853736" y="3277851"/>
                  </a:cubicBezTo>
                  <a:cubicBezTo>
                    <a:pt x="3990801" y="3271074"/>
                    <a:pt x="4108624" y="3195558"/>
                    <a:pt x="4177037" y="3085914"/>
                  </a:cubicBezTo>
                  <a:cubicBezTo>
                    <a:pt x="4255665" y="3188297"/>
                    <a:pt x="4380139" y="3251711"/>
                    <a:pt x="4517204" y="3244692"/>
                  </a:cubicBezTo>
                  <a:cubicBezTo>
                    <a:pt x="4616261" y="3239851"/>
                    <a:pt x="4705341" y="3198947"/>
                    <a:pt x="4772804" y="3135290"/>
                  </a:cubicBezTo>
                  <a:cubicBezTo>
                    <a:pt x="4846205" y="3191927"/>
                    <a:pt x="4938611" y="3223634"/>
                    <a:pt x="5037668" y="3218552"/>
                  </a:cubicBezTo>
                  <a:cubicBezTo>
                    <a:pt x="5096580" y="3215647"/>
                    <a:pt x="5151928" y="3199915"/>
                    <a:pt x="5201575" y="3174258"/>
                  </a:cubicBezTo>
                  <a:cubicBezTo>
                    <a:pt x="5279965" y="3256068"/>
                    <a:pt x="5391375" y="3304718"/>
                    <a:pt x="5512286" y="3298667"/>
                  </a:cubicBezTo>
                  <a:cubicBezTo>
                    <a:pt x="5586638" y="3295036"/>
                    <a:pt x="5655051" y="3271074"/>
                    <a:pt x="5713250" y="3232590"/>
                  </a:cubicBezTo>
                  <a:cubicBezTo>
                    <a:pt x="5788790" y="3356030"/>
                    <a:pt x="5925616" y="3435177"/>
                    <a:pt x="6078359" y="3427432"/>
                  </a:cubicBezTo>
                  <a:cubicBezTo>
                    <a:pt x="6175040" y="3422591"/>
                    <a:pt x="6262220" y="3383622"/>
                    <a:pt x="6329208" y="3322629"/>
                  </a:cubicBezTo>
                  <a:cubicBezTo>
                    <a:pt x="6401659" y="3376603"/>
                    <a:pt x="6492164" y="3406858"/>
                    <a:pt x="6588846" y="3402018"/>
                  </a:cubicBezTo>
                  <a:cubicBezTo>
                    <a:pt x="6702869" y="3396209"/>
                    <a:pt x="6803826" y="3343202"/>
                    <a:pt x="6873664" y="3262119"/>
                  </a:cubicBezTo>
                  <a:cubicBezTo>
                    <a:pt x="6951104" y="3335699"/>
                    <a:pt x="7056575" y="3378540"/>
                    <a:pt x="7170597" y="3372973"/>
                  </a:cubicBezTo>
                  <a:cubicBezTo>
                    <a:pt x="7333792" y="3364743"/>
                    <a:pt x="7469905" y="3259456"/>
                    <a:pt x="7527392" y="3114717"/>
                  </a:cubicBezTo>
                  <a:cubicBezTo>
                    <a:pt x="7597943" y="3163609"/>
                    <a:pt x="7683935" y="3190233"/>
                    <a:pt x="7775390" y="3185634"/>
                  </a:cubicBezTo>
                  <a:cubicBezTo>
                    <a:pt x="7945949" y="3177163"/>
                    <a:pt x="8086813" y="3062436"/>
                    <a:pt x="8139549" y="2907531"/>
                  </a:cubicBezTo>
                  <a:cubicBezTo>
                    <a:pt x="8217702" y="3014996"/>
                    <a:pt x="8345502" y="3082041"/>
                    <a:pt x="8486366" y="3075022"/>
                  </a:cubicBezTo>
                  <a:cubicBezTo>
                    <a:pt x="8621056" y="3068245"/>
                    <a:pt x="8737215" y="2995391"/>
                    <a:pt x="8806104" y="2888894"/>
                  </a:cubicBezTo>
                  <a:cubicBezTo>
                    <a:pt x="8884731" y="2971429"/>
                    <a:pt x="8996379" y="3020563"/>
                    <a:pt x="9118002" y="3014512"/>
                  </a:cubicBezTo>
                  <a:cubicBezTo>
                    <a:pt x="9246990" y="3007977"/>
                    <a:pt x="9359112" y="2940932"/>
                    <a:pt x="9428713" y="2841454"/>
                  </a:cubicBezTo>
                  <a:cubicBezTo>
                    <a:pt x="9495701" y="2991277"/>
                    <a:pt x="9647256" y="3091965"/>
                    <a:pt x="9818526" y="3083494"/>
                  </a:cubicBezTo>
                  <a:cubicBezTo>
                    <a:pt x="9962242" y="3076232"/>
                    <a:pt x="10084579" y="2993939"/>
                    <a:pt x="10151329" y="2875582"/>
                  </a:cubicBezTo>
                  <a:cubicBezTo>
                    <a:pt x="10172471" y="2878002"/>
                    <a:pt x="10193850" y="2878728"/>
                    <a:pt x="10215704" y="2877518"/>
                  </a:cubicBezTo>
                  <a:cubicBezTo>
                    <a:pt x="10357995" y="2870499"/>
                    <a:pt x="10479381" y="2789658"/>
                    <a:pt x="10546369" y="2673237"/>
                  </a:cubicBezTo>
                  <a:cubicBezTo>
                    <a:pt x="10578438" y="2679772"/>
                    <a:pt x="10611694" y="2682434"/>
                    <a:pt x="10645663" y="2680740"/>
                  </a:cubicBezTo>
                  <a:cubicBezTo>
                    <a:pt x="10694835" y="2678320"/>
                    <a:pt x="10741394" y="2666944"/>
                    <a:pt x="10784153" y="2648549"/>
                  </a:cubicBezTo>
                  <a:cubicBezTo>
                    <a:pt x="10828574" y="2662587"/>
                    <a:pt x="10876083" y="2669122"/>
                    <a:pt x="10925256" y="2666702"/>
                  </a:cubicBezTo>
                  <a:cubicBezTo>
                    <a:pt x="11064458" y="2659683"/>
                    <a:pt x="11183706" y="2582230"/>
                    <a:pt x="11251644" y="2469924"/>
                  </a:cubicBezTo>
                  <a:cubicBezTo>
                    <a:pt x="11284901" y="2486624"/>
                    <a:pt x="11320533" y="2498968"/>
                    <a:pt x="11358065" y="2505745"/>
                  </a:cubicBezTo>
                  <a:cubicBezTo>
                    <a:pt x="11358065" y="2509376"/>
                    <a:pt x="11357827" y="2513007"/>
                    <a:pt x="11358065" y="2516879"/>
                  </a:cubicBezTo>
                  <a:cubicBezTo>
                    <a:pt x="11366379" y="2688001"/>
                    <a:pt x="11509144" y="2820155"/>
                    <a:pt x="11677090" y="2811683"/>
                  </a:cubicBezTo>
                  <a:cubicBezTo>
                    <a:pt x="11695619" y="2810715"/>
                    <a:pt x="11713672" y="2807811"/>
                    <a:pt x="11731250" y="2803696"/>
                  </a:cubicBezTo>
                  <a:cubicBezTo>
                    <a:pt x="11790162" y="2881391"/>
                    <a:pt x="11883993" y="2929557"/>
                    <a:pt x="11987325" y="2924474"/>
                  </a:cubicBezTo>
                  <a:cubicBezTo>
                    <a:pt x="12090895" y="2919391"/>
                    <a:pt x="12179500" y="2862028"/>
                    <a:pt x="12230573" y="2778766"/>
                  </a:cubicBezTo>
                  <a:cubicBezTo>
                    <a:pt x="12248389" y="2781186"/>
                    <a:pt x="12266680" y="2782155"/>
                    <a:pt x="12285208" y="2781186"/>
                  </a:cubicBezTo>
                  <a:cubicBezTo>
                    <a:pt x="12453154" y="2772715"/>
                    <a:pt x="12582617" y="2627249"/>
                    <a:pt x="12574539" y="2455885"/>
                  </a:cubicBezTo>
                  <a:cubicBezTo>
                    <a:pt x="12573352" y="2428777"/>
                    <a:pt x="12568127" y="2402879"/>
                    <a:pt x="12560763" y="2378191"/>
                  </a:cubicBezTo>
                  <a:cubicBezTo>
                    <a:pt x="12685475" y="2302432"/>
                    <a:pt x="12765290" y="2161081"/>
                    <a:pt x="12757688" y="2003513"/>
                  </a:cubicBezTo>
                  <a:close/>
                </a:path>
              </a:pathLst>
            </a:custGeom>
            <a:grpFill/>
            <a:ln w="23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-171362" y="4342264"/>
              <a:ext cx="12758187" cy="3495235"/>
            </a:xfrm>
            <a:custGeom>
              <a:avLst/>
              <a:gdLst>
                <a:gd name="connsiteX0" fmla="*/ 12757688 w 12758187"/>
                <a:gd name="connsiteY0" fmla="*/ 2003514 h 3495235"/>
                <a:gd name="connsiteX1" fmla="*/ 12331767 w 12758187"/>
                <a:gd name="connsiteY1" fmla="*/ 1610200 h 3495235"/>
                <a:gd name="connsiteX2" fmla="*/ 12218459 w 12758187"/>
                <a:gd name="connsiteY2" fmla="*/ 1632709 h 3495235"/>
                <a:gd name="connsiteX3" fmla="*/ 11915824 w 12758187"/>
                <a:gd name="connsiteY3" fmla="*/ 1424313 h 3495235"/>
                <a:gd name="connsiteX4" fmla="*/ 11686829 w 12758187"/>
                <a:gd name="connsiteY4" fmla="*/ 1548479 h 3495235"/>
                <a:gd name="connsiteX5" fmla="*/ 11391084 w 12758187"/>
                <a:gd name="connsiteY5" fmla="*/ 1258516 h 3495235"/>
                <a:gd name="connsiteX6" fmla="*/ 11390608 w 12758187"/>
                <a:gd name="connsiteY6" fmla="*/ 1241573 h 3495235"/>
                <a:gd name="connsiteX7" fmla="*/ 11013860 w 12758187"/>
                <a:gd name="connsiteY7" fmla="*/ 848985 h 3495235"/>
                <a:gd name="connsiteX8" fmla="*/ 11013860 w 12758187"/>
                <a:gd name="connsiteY8" fmla="*/ 845839 h 3495235"/>
                <a:gd name="connsiteX9" fmla="*/ 10686284 w 12758187"/>
                <a:gd name="connsiteY9" fmla="*/ 543290 h 3495235"/>
                <a:gd name="connsiteX10" fmla="*/ 10389351 w 12758187"/>
                <a:gd name="connsiteY10" fmla="*/ 859393 h 3495235"/>
                <a:gd name="connsiteX11" fmla="*/ 10294095 w 12758187"/>
                <a:gd name="connsiteY11" fmla="*/ 849227 h 3495235"/>
                <a:gd name="connsiteX12" fmla="*/ 9997162 w 12758187"/>
                <a:gd name="connsiteY12" fmla="*/ 1183000 h 3495235"/>
                <a:gd name="connsiteX13" fmla="*/ 10006188 w 12758187"/>
                <a:gd name="connsiteY13" fmla="*/ 1244962 h 3495235"/>
                <a:gd name="connsiteX14" fmla="*/ 9722558 w 12758187"/>
                <a:gd name="connsiteY14" fmla="*/ 1456262 h 3495235"/>
                <a:gd name="connsiteX15" fmla="*/ 9719232 w 12758187"/>
                <a:gd name="connsiteY15" fmla="*/ 1471027 h 3495235"/>
                <a:gd name="connsiteX16" fmla="*/ 9603547 w 12758187"/>
                <a:gd name="connsiteY16" fmla="*/ 1407612 h 3495235"/>
                <a:gd name="connsiteX17" fmla="*/ 9313028 w 12758187"/>
                <a:gd name="connsiteY17" fmla="*/ 1509511 h 3495235"/>
                <a:gd name="connsiteX18" fmla="*/ 9136769 w 12758187"/>
                <a:gd name="connsiteY18" fmla="*/ 1366708 h 3495235"/>
                <a:gd name="connsiteX19" fmla="*/ 9105412 w 12758187"/>
                <a:gd name="connsiteY19" fmla="*/ 1360415 h 3495235"/>
                <a:gd name="connsiteX20" fmla="*/ 9104462 w 12758187"/>
                <a:gd name="connsiteY20" fmla="*/ 1326771 h 3495235"/>
                <a:gd name="connsiteX21" fmla="*/ 8942455 w 12758187"/>
                <a:gd name="connsiteY21" fmla="*/ 1074566 h 3495235"/>
                <a:gd name="connsiteX22" fmla="*/ 8944118 w 12758187"/>
                <a:gd name="connsiteY22" fmla="*/ 1008247 h 3495235"/>
                <a:gd name="connsiteX23" fmla="*/ 8736741 w 12758187"/>
                <a:gd name="connsiteY23" fmla="*/ 742004 h 3495235"/>
                <a:gd name="connsiteX24" fmla="*/ 8397999 w 12758187"/>
                <a:gd name="connsiteY24" fmla="*/ 944591 h 3495235"/>
                <a:gd name="connsiteX25" fmla="*/ 8393961 w 12758187"/>
                <a:gd name="connsiteY25" fmla="*/ 962744 h 3495235"/>
                <a:gd name="connsiteX26" fmla="*/ 8092040 w 12758187"/>
                <a:gd name="connsiteY26" fmla="*/ 1172350 h 3495235"/>
                <a:gd name="connsiteX27" fmla="*/ 8083725 w 12758187"/>
                <a:gd name="connsiteY27" fmla="*/ 1224389 h 3495235"/>
                <a:gd name="connsiteX28" fmla="*/ 7950224 w 12758187"/>
                <a:gd name="connsiteY28" fmla="*/ 1143063 h 3495235"/>
                <a:gd name="connsiteX29" fmla="*/ 7802233 w 12758187"/>
                <a:gd name="connsiteY29" fmla="*/ 1145242 h 3495235"/>
                <a:gd name="connsiteX30" fmla="*/ 7768976 w 12758187"/>
                <a:gd name="connsiteY30" fmla="*/ 1114503 h 3495235"/>
                <a:gd name="connsiteX31" fmla="*/ 7775153 w 12758187"/>
                <a:gd name="connsiteY31" fmla="*/ 1040439 h 3495235"/>
                <a:gd name="connsiteX32" fmla="*/ 7774440 w 12758187"/>
                <a:gd name="connsiteY32" fmla="*/ 1031967 h 3495235"/>
                <a:gd name="connsiteX33" fmla="*/ 7774440 w 12758187"/>
                <a:gd name="connsiteY33" fmla="*/ 1021317 h 3495235"/>
                <a:gd name="connsiteX34" fmla="*/ 7483446 w 12758187"/>
                <a:gd name="connsiteY34" fmla="*/ 752412 h 3495235"/>
                <a:gd name="connsiteX35" fmla="*/ 7377737 w 12758187"/>
                <a:gd name="connsiteY35" fmla="*/ 779520 h 3495235"/>
                <a:gd name="connsiteX36" fmla="*/ 7103372 w 12758187"/>
                <a:gd name="connsiteY36" fmla="*/ 612513 h 3495235"/>
                <a:gd name="connsiteX37" fmla="*/ 7104559 w 12758187"/>
                <a:gd name="connsiteY37" fmla="*/ 581290 h 3495235"/>
                <a:gd name="connsiteX38" fmla="*/ 7103846 w 12758187"/>
                <a:gd name="connsiteY38" fmla="*/ 573544 h 3495235"/>
                <a:gd name="connsiteX39" fmla="*/ 7103609 w 12758187"/>
                <a:gd name="connsiteY39" fmla="*/ 562169 h 3495235"/>
                <a:gd name="connsiteX40" fmla="*/ 6900745 w 12758187"/>
                <a:gd name="connsiteY40" fmla="*/ 374830 h 3495235"/>
                <a:gd name="connsiteX41" fmla="*/ 6697880 w 12758187"/>
                <a:gd name="connsiteY41" fmla="*/ 187491 h 3495235"/>
                <a:gd name="connsiteX42" fmla="*/ 6695980 w 12758187"/>
                <a:gd name="connsiteY42" fmla="*/ 187734 h 3495235"/>
                <a:gd name="connsiteX43" fmla="*/ 6496440 w 12758187"/>
                <a:gd name="connsiteY43" fmla="*/ 27261 h 3495235"/>
                <a:gd name="connsiteX44" fmla="*/ 6348211 w 12758187"/>
                <a:gd name="connsiteY44" fmla="*/ 110281 h 3495235"/>
                <a:gd name="connsiteX45" fmla="*/ 6192619 w 12758187"/>
                <a:gd name="connsiteY45" fmla="*/ 42510 h 3495235"/>
                <a:gd name="connsiteX46" fmla="*/ 6009470 w 12758187"/>
                <a:gd name="connsiteY46" fmla="*/ 222103 h 3495235"/>
                <a:gd name="connsiteX47" fmla="*/ 6007333 w 12758187"/>
                <a:gd name="connsiteY47" fmla="*/ 222103 h 3495235"/>
                <a:gd name="connsiteX48" fmla="*/ 5823471 w 12758187"/>
                <a:gd name="connsiteY48" fmla="*/ 428805 h 3495235"/>
                <a:gd name="connsiteX49" fmla="*/ 5824422 w 12758187"/>
                <a:gd name="connsiteY49" fmla="*/ 438971 h 3495235"/>
                <a:gd name="connsiteX50" fmla="*/ 5824422 w 12758187"/>
                <a:gd name="connsiteY50" fmla="*/ 447926 h 3495235"/>
                <a:gd name="connsiteX51" fmla="*/ 5825372 w 12758187"/>
                <a:gd name="connsiteY51" fmla="*/ 457123 h 3495235"/>
                <a:gd name="connsiteX52" fmla="*/ 5824897 w 12758187"/>
                <a:gd name="connsiteY52" fmla="*/ 457123 h 3495235"/>
                <a:gd name="connsiteX53" fmla="*/ 5676668 w 12758187"/>
                <a:gd name="connsiteY53" fmla="*/ 540143 h 3495235"/>
                <a:gd name="connsiteX54" fmla="*/ 5501359 w 12758187"/>
                <a:gd name="connsiteY54" fmla="*/ 445021 h 3495235"/>
                <a:gd name="connsiteX55" fmla="*/ 5455275 w 12758187"/>
                <a:gd name="connsiteY55" fmla="*/ 453251 h 3495235"/>
                <a:gd name="connsiteX56" fmla="*/ 5257636 w 12758187"/>
                <a:gd name="connsiteY56" fmla="*/ 301976 h 3495235"/>
                <a:gd name="connsiteX57" fmla="*/ 5073775 w 12758187"/>
                <a:gd name="connsiteY57" fmla="*/ 508678 h 3495235"/>
                <a:gd name="connsiteX58" fmla="*/ 5074013 w 12758187"/>
                <a:gd name="connsiteY58" fmla="*/ 511824 h 3495235"/>
                <a:gd name="connsiteX59" fmla="*/ 4994435 w 12758187"/>
                <a:gd name="connsiteY59" fmla="*/ 498512 h 3495235"/>
                <a:gd name="connsiteX60" fmla="*/ 4993959 w 12758187"/>
                <a:gd name="connsiteY60" fmla="*/ 498512 h 3495235"/>
                <a:gd name="connsiteX61" fmla="*/ 4993959 w 12758187"/>
                <a:gd name="connsiteY61" fmla="*/ 489315 h 3495235"/>
                <a:gd name="connsiteX62" fmla="*/ 4993009 w 12758187"/>
                <a:gd name="connsiteY62" fmla="*/ 479149 h 3495235"/>
                <a:gd name="connsiteX63" fmla="*/ 4993009 w 12758187"/>
                <a:gd name="connsiteY63" fmla="*/ 470194 h 3495235"/>
                <a:gd name="connsiteX64" fmla="*/ 4861171 w 12758187"/>
                <a:gd name="connsiteY64" fmla="*/ 293021 h 3495235"/>
                <a:gd name="connsiteX65" fmla="*/ 4516016 w 12758187"/>
                <a:gd name="connsiteY65" fmla="*/ 395 h 3495235"/>
                <a:gd name="connsiteX66" fmla="*/ 4200554 w 12758187"/>
                <a:gd name="connsiteY66" fmla="*/ 344817 h 3495235"/>
                <a:gd name="connsiteX67" fmla="*/ 3994364 w 12758187"/>
                <a:gd name="connsiteY67" fmla="*/ 569430 h 3495235"/>
                <a:gd name="connsiteX68" fmla="*/ 3878204 w 12758187"/>
                <a:gd name="connsiteY68" fmla="*/ 554181 h 3495235"/>
                <a:gd name="connsiteX69" fmla="*/ 3562980 w 12758187"/>
                <a:gd name="connsiteY69" fmla="*/ 908527 h 3495235"/>
                <a:gd name="connsiteX70" fmla="*/ 3563692 w 12758187"/>
                <a:gd name="connsiteY70" fmla="*/ 917483 h 3495235"/>
                <a:gd name="connsiteX71" fmla="*/ 3563930 w 12758187"/>
                <a:gd name="connsiteY71" fmla="*/ 927406 h 3495235"/>
                <a:gd name="connsiteX72" fmla="*/ 3596236 w 12758187"/>
                <a:gd name="connsiteY72" fmla="*/ 1057139 h 3495235"/>
                <a:gd name="connsiteX73" fmla="*/ 3490291 w 12758187"/>
                <a:gd name="connsiteY73" fmla="*/ 1244720 h 3495235"/>
                <a:gd name="connsiteX74" fmla="*/ 3330897 w 12758187"/>
                <a:gd name="connsiteY74" fmla="*/ 1209866 h 3495235"/>
                <a:gd name="connsiteX75" fmla="*/ 3081473 w 12758187"/>
                <a:gd name="connsiteY75" fmla="*/ 1355332 h 3495235"/>
                <a:gd name="connsiteX76" fmla="*/ 2819222 w 12758187"/>
                <a:gd name="connsiteY76" fmla="*/ 1202363 h 3495235"/>
                <a:gd name="connsiteX77" fmla="*/ 2557446 w 12758187"/>
                <a:gd name="connsiteY77" fmla="*/ 1434721 h 3495235"/>
                <a:gd name="connsiteX78" fmla="*/ 2457439 w 12758187"/>
                <a:gd name="connsiteY78" fmla="*/ 1420925 h 3495235"/>
                <a:gd name="connsiteX79" fmla="*/ 2190912 w 12758187"/>
                <a:gd name="connsiteY79" fmla="*/ 1720569 h 3495235"/>
                <a:gd name="connsiteX80" fmla="*/ 2192337 w 12758187"/>
                <a:gd name="connsiteY80" fmla="*/ 1736060 h 3495235"/>
                <a:gd name="connsiteX81" fmla="*/ 1922247 w 12758187"/>
                <a:gd name="connsiteY81" fmla="*/ 1634403 h 3495235"/>
                <a:gd name="connsiteX82" fmla="*/ 1936975 w 12758187"/>
                <a:gd name="connsiteY82" fmla="*/ 1532989 h 3495235"/>
                <a:gd name="connsiteX83" fmla="*/ 1664509 w 12758187"/>
                <a:gd name="connsiteY83" fmla="*/ 1281268 h 3495235"/>
                <a:gd name="connsiteX84" fmla="*/ 1429813 w 12758187"/>
                <a:gd name="connsiteY84" fmla="*/ 1464976 h 3495235"/>
                <a:gd name="connsiteX85" fmla="*/ 1265193 w 12758187"/>
                <a:gd name="connsiteY85" fmla="*/ 1438351 h 3495235"/>
                <a:gd name="connsiteX86" fmla="*/ 1103899 w 12758187"/>
                <a:gd name="connsiteY86" fmla="*/ 1481434 h 3495235"/>
                <a:gd name="connsiteX87" fmla="*/ 852575 w 12758187"/>
                <a:gd name="connsiteY87" fmla="*/ 1321930 h 3495235"/>
                <a:gd name="connsiteX88" fmla="*/ 605527 w 12758187"/>
                <a:gd name="connsiteY88" fmla="*/ 1599550 h 3495235"/>
                <a:gd name="connsiteX89" fmla="*/ 615266 w 12758187"/>
                <a:gd name="connsiteY89" fmla="*/ 1658607 h 3495235"/>
                <a:gd name="connsiteX90" fmla="*/ 311682 w 12758187"/>
                <a:gd name="connsiteY90" fmla="*/ 1960915 h 3495235"/>
                <a:gd name="connsiteX91" fmla="*/ 496 w 12758187"/>
                <a:gd name="connsiteY91" fmla="*/ 2384242 h 3495235"/>
                <a:gd name="connsiteX92" fmla="*/ 426417 w 12758187"/>
                <a:gd name="connsiteY92" fmla="*/ 2777556 h 3495235"/>
                <a:gd name="connsiteX93" fmla="*/ 775610 w 12758187"/>
                <a:gd name="connsiteY93" fmla="*/ 2537453 h 3495235"/>
                <a:gd name="connsiteX94" fmla="*/ 1146183 w 12758187"/>
                <a:gd name="connsiteY94" fmla="*/ 2741734 h 3495235"/>
                <a:gd name="connsiteX95" fmla="*/ 1333607 w 12758187"/>
                <a:gd name="connsiteY95" fmla="*/ 2684129 h 3495235"/>
                <a:gd name="connsiteX96" fmla="*/ 1747888 w 12758187"/>
                <a:gd name="connsiteY96" fmla="*/ 2997812 h 3495235"/>
                <a:gd name="connsiteX97" fmla="*/ 1935312 w 12758187"/>
                <a:gd name="connsiteY97" fmla="*/ 2940448 h 3495235"/>
                <a:gd name="connsiteX98" fmla="*/ 1935787 w 12758187"/>
                <a:gd name="connsiteY98" fmla="*/ 2959570 h 3495235"/>
                <a:gd name="connsiteX99" fmla="*/ 2340091 w 12758187"/>
                <a:gd name="connsiteY99" fmla="*/ 3353367 h 3495235"/>
                <a:gd name="connsiteX100" fmla="*/ 2666242 w 12758187"/>
                <a:gd name="connsiteY100" fmla="*/ 3494719 h 3495235"/>
                <a:gd name="connsiteX101" fmla="*/ 2988593 w 12758187"/>
                <a:gd name="connsiteY101" fmla="*/ 3304233 h 3495235"/>
                <a:gd name="connsiteX102" fmla="*/ 3327571 w 12758187"/>
                <a:gd name="connsiteY102" fmla="*/ 3461559 h 3495235"/>
                <a:gd name="connsiteX103" fmla="*/ 3666788 w 12758187"/>
                <a:gd name="connsiteY103" fmla="*/ 3242030 h 3495235"/>
                <a:gd name="connsiteX104" fmla="*/ 3853737 w 12758187"/>
                <a:gd name="connsiteY104" fmla="*/ 3278094 h 3495235"/>
                <a:gd name="connsiteX105" fmla="*/ 4177037 w 12758187"/>
                <a:gd name="connsiteY105" fmla="*/ 3086156 h 3495235"/>
                <a:gd name="connsiteX106" fmla="*/ 4517204 w 12758187"/>
                <a:gd name="connsiteY106" fmla="*/ 3244934 h 3495235"/>
                <a:gd name="connsiteX107" fmla="*/ 4772804 w 12758187"/>
                <a:gd name="connsiteY107" fmla="*/ 3135532 h 3495235"/>
                <a:gd name="connsiteX108" fmla="*/ 5037668 w 12758187"/>
                <a:gd name="connsiteY108" fmla="*/ 3218794 h 3495235"/>
                <a:gd name="connsiteX109" fmla="*/ 5201575 w 12758187"/>
                <a:gd name="connsiteY109" fmla="*/ 3174500 h 3495235"/>
                <a:gd name="connsiteX110" fmla="*/ 5512286 w 12758187"/>
                <a:gd name="connsiteY110" fmla="*/ 3298909 h 3495235"/>
                <a:gd name="connsiteX111" fmla="*/ 5713250 w 12758187"/>
                <a:gd name="connsiteY111" fmla="*/ 3232832 h 3495235"/>
                <a:gd name="connsiteX112" fmla="*/ 6078359 w 12758187"/>
                <a:gd name="connsiteY112" fmla="*/ 3427674 h 3495235"/>
                <a:gd name="connsiteX113" fmla="*/ 6329208 w 12758187"/>
                <a:gd name="connsiteY113" fmla="*/ 3322871 h 3495235"/>
                <a:gd name="connsiteX114" fmla="*/ 6588846 w 12758187"/>
                <a:gd name="connsiteY114" fmla="*/ 3402260 h 3495235"/>
                <a:gd name="connsiteX115" fmla="*/ 6873664 w 12758187"/>
                <a:gd name="connsiteY115" fmla="*/ 3262361 h 3495235"/>
                <a:gd name="connsiteX116" fmla="*/ 7170597 w 12758187"/>
                <a:gd name="connsiteY116" fmla="*/ 3373215 h 3495235"/>
                <a:gd name="connsiteX117" fmla="*/ 7527392 w 12758187"/>
                <a:gd name="connsiteY117" fmla="*/ 3114959 h 3495235"/>
                <a:gd name="connsiteX118" fmla="*/ 7775391 w 12758187"/>
                <a:gd name="connsiteY118" fmla="*/ 3185876 h 3495235"/>
                <a:gd name="connsiteX119" fmla="*/ 8139549 w 12758187"/>
                <a:gd name="connsiteY119" fmla="*/ 2907773 h 3495235"/>
                <a:gd name="connsiteX120" fmla="*/ 8486367 w 12758187"/>
                <a:gd name="connsiteY120" fmla="*/ 3075264 h 3495235"/>
                <a:gd name="connsiteX121" fmla="*/ 8806104 w 12758187"/>
                <a:gd name="connsiteY121" fmla="*/ 2889136 h 3495235"/>
                <a:gd name="connsiteX122" fmla="*/ 9118002 w 12758187"/>
                <a:gd name="connsiteY122" fmla="*/ 3014755 h 3495235"/>
                <a:gd name="connsiteX123" fmla="*/ 9428713 w 12758187"/>
                <a:gd name="connsiteY123" fmla="*/ 2841696 h 3495235"/>
                <a:gd name="connsiteX124" fmla="*/ 9818527 w 12758187"/>
                <a:gd name="connsiteY124" fmla="*/ 3083736 h 3495235"/>
                <a:gd name="connsiteX125" fmla="*/ 10151329 w 12758187"/>
                <a:gd name="connsiteY125" fmla="*/ 2875824 h 3495235"/>
                <a:gd name="connsiteX126" fmla="*/ 10215704 w 12758187"/>
                <a:gd name="connsiteY126" fmla="*/ 2877760 h 3495235"/>
                <a:gd name="connsiteX127" fmla="*/ 10546369 w 12758187"/>
                <a:gd name="connsiteY127" fmla="*/ 2673479 h 3495235"/>
                <a:gd name="connsiteX128" fmla="*/ 10645663 w 12758187"/>
                <a:gd name="connsiteY128" fmla="*/ 2680982 h 3495235"/>
                <a:gd name="connsiteX129" fmla="*/ 10784153 w 12758187"/>
                <a:gd name="connsiteY129" fmla="*/ 2648791 h 3495235"/>
                <a:gd name="connsiteX130" fmla="*/ 10925255 w 12758187"/>
                <a:gd name="connsiteY130" fmla="*/ 2666944 h 3495235"/>
                <a:gd name="connsiteX131" fmla="*/ 11251644 w 12758187"/>
                <a:gd name="connsiteY131" fmla="*/ 2470166 h 3495235"/>
                <a:gd name="connsiteX132" fmla="*/ 11358065 w 12758187"/>
                <a:gd name="connsiteY132" fmla="*/ 2505987 h 3495235"/>
                <a:gd name="connsiteX133" fmla="*/ 11358065 w 12758187"/>
                <a:gd name="connsiteY133" fmla="*/ 2517121 h 3495235"/>
                <a:gd name="connsiteX134" fmla="*/ 11677327 w 12758187"/>
                <a:gd name="connsiteY134" fmla="*/ 2811925 h 3495235"/>
                <a:gd name="connsiteX135" fmla="*/ 11731488 w 12758187"/>
                <a:gd name="connsiteY135" fmla="*/ 2803938 h 3495235"/>
                <a:gd name="connsiteX136" fmla="*/ 11987563 w 12758187"/>
                <a:gd name="connsiteY136" fmla="*/ 2924716 h 3495235"/>
                <a:gd name="connsiteX137" fmla="*/ 12230810 w 12758187"/>
                <a:gd name="connsiteY137" fmla="*/ 2779008 h 3495235"/>
                <a:gd name="connsiteX138" fmla="*/ 12285447 w 12758187"/>
                <a:gd name="connsiteY138" fmla="*/ 2781428 h 3495235"/>
                <a:gd name="connsiteX139" fmla="*/ 12574778 w 12758187"/>
                <a:gd name="connsiteY139" fmla="*/ 2456127 h 3495235"/>
                <a:gd name="connsiteX140" fmla="*/ 12561000 w 12758187"/>
                <a:gd name="connsiteY140" fmla="*/ 2378433 h 3495235"/>
                <a:gd name="connsiteX141" fmla="*/ 12757688 w 12758187"/>
                <a:gd name="connsiteY141" fmla="*/ 2003514 h 349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2758187" h="3495235">
                  <a:moveTo>
                    <a:pt x="12757688" y="2003514"/>
                  </a:moveTo>
                  <a:cubicBezTo>
                    <a:pt x="12746762" y="1775028"/>
                    <a:pt x="12556011" y="1599066"/>
                    <a:pt x="12331767" y="1610200"/>
                  </a:cubicBezTo>
                  <a:cubicBezTo>
                    <a:pt x="12292097" y="1612136"/>
                    <a:pt x="12254091" y="1619881"/>
                    <a:pt x="12218459" y="1632709"/>
                  </a:cubicBezTo>
                  <a:cubicBezTo>
                    <a:pt x="12175225" y="1505638"/>
                    <a:pt x="12054313" y="1417536"/>
                    <a:pt x="11915824" y="1424313"/>
                  </a:cubicBezTo>
                  <a:cubicBezTo>
                    <a:pt x="11821518" y="1428912"/>
                    <a:pt x="11739327" y="1477078"/>
                    <a:pt x="11686829" y="1548479"/>
                  </a:cubicBezTo>
                  <a:cubicBezTo>
                    <a:pt x="11646921" y="1404224"/>
                    <a:pt x="11532899" y="1293370"/>
                    <a:pt x="11391084" y="1258516"/>
                  </a:cubicBezTo>
                  <a:cubicBezTo>
                    <a:pt x="11391084" y="1252949"/>
                    <a:pt x="11390846" y="1247382"/>
                    <a:pt x="11390608" y="1241573"/>
                  </a:cubicBezTo>
                  <a:cubicBezTo>
                    <a:pt x="11380394" y="1030031"/>
                    <a:pt x="11216249" y="863508"/>
                    <a:pt x="11013860" y="848985"/>
                  </a:cubicBezTo>
                  <a:cubicBezTo>
                    <a:pt x="11013860" y="848017"/>
                    <a:pt x="11013860" y="846807"/>
                    <a:pt x="11013860" y="845839"/>
                  </a:cubicBezTo>
                  <a:cubicBezTo>
                    <a:pt x="11005309" y="670118"/>
                    <a:pt x="10858742" y="534818"/>
                    <a:pt x="10686284" y="543290"/>
                  </a:cubicBezTo>
                  <a:cubicBezTo>
                    <a:pt x="10519526" y="551519"/>
                    <a:pt x="10390301" y="691660"/>
                    <a:pt x="10389351" y="859393"/>
                  </a:cubicBezTo>
                  <a:cubicBezTo>
                    <a:pt x="10358945" y="851164"/>
                    <a:pt x="10327113" y="847533"/>
                    <a:pt x="10294095" y="849227"/>
                  </a:cubicBezTo>
                  <a:cubicBezTo>
                    <a:pt x="10121636" y="857941"/>
                    <a:pt x="9988848" y="1007279"/>
                    <a:pt x="9997162" y="1183000"/>
                  </a:cubicBezTo>
                  <a:cubicBezTo>
                    <a:pt x="9998112" y="1204299"/>
                    <a:pt x="10001438" y="1225115"/>
                    <a:pt x="10006188" y="1244962"/>
                  </a:cubicBezTo>
                  <a:cubicBezTo>
                    <a:pt x="9876963" y="1237943"/>
                    <a:pt x="9756527" y="1323867"/>
                    <a:pt x="9722558" y="1456262"/>
                  </a:cubicBezTo>
                  <a:cubicBezTo>
                    <a:pt x="9721370" y="1461103"/>
                    <a:pt x="9720183" y="1466186"/>
                    <a:pt x="9719232" y="1471027"/>
                  </a:cubicBezTo>
                  <a:cubicBezTo>
                    <a:pt x="9687163" y="1441740"/>
                    <a:pt x="9648206" y="1419472"/>
                    <a:pt x="9603547" y="1407612"/>
                  </a:cubicBezTo>
                  <a:cubicBezTo>
                    <a:pt x="9492138" y="1378084"/>
                    <a:pt x="9378829" y="1421893"/>
                    <a:pt x="9313028" y="1509511"/>
                  </a:cubicBezTo>
                  <a:cubicBezTo>
                    <a:pt x="9277871" y="1441256"/>
                    <a:pt x="9215871" y="1387523"/>
                    <a:pt x="9136769" y="1366708"/>
                  </a:cubicBezTo>
                  <a:cubicBezTo>
                    <a:pt x="9126317" y="1364045"/>
                    <a:pt x="9115865" y="1361867"/>
                    <a:pt x="9105412" y="1360415"/>
                  </a:cubicBezTo>
                  <a:cubicBezTo>
                    <a:pt x="9105887" y="1349039"/>
                    <a:pt x="9105412" y="1337905"/>
                    <a:pt x="9104462" y="1326771"/>
                  </a:cubicBezTo>
                  <a:cubicBezTo>
                    <a:pt x="9102562" y="1218822"/>
                    <a:pt x="9040087" y="1119828"/>
                    <a:pt x="8942455" y="1074566"/>
                  </a:cubicBezTo>
                  <a:cubicBezTo>
                    <a:pt x="8945543" y="1052299"/>
                    <a:pt x="8946256" y="1030031"/>
                    <a:pt x="8944118" y="1008247"/>
                  </a:cubicBezTo>
                  <a:cubicBezTo>
                    <a:pt x="8940793" y="885533"/>
                    <a:pt x="8859077" y="774437"/>
                    <a:pt x="8736741" y="742004"/>
                  </a:cubicBezTo>
                  <a:cubicBezTo>
                    <a:pt x="8588274" y="702551"/>
                    <a:pt x="8436719" y="793316"/>
                    <a:pt x="8397999" y="944591"/>
                  </a:cubicBezTo>
                  <a:cubicBezTo>
                    <a:pt x="8396574" y="950642"/>
                    <a:pt x="8395149" y="956693"/>
                    <a:pt x="8393961" y="962744"/>
                  </a:cubicBezTo>
                  <a:cubicBezTo>
                    <a:pt x="8258084" y="946043"/>
                    <a:pt x="8127672" y="1033661"/>
                    <a:pt x="8092040" y="1172350"/>
                  </a:cubicBezTo>
                  <a:cubicBezTo>
                    <a:pt x="8087526" y="1189777"/>
                    <a:pt x="8084914" y="1207204"/>
                    <a:pt x="8083725" y="1224389"/>
                  </a:cubicBezTo>
                  <a:cubicBezTo>
                    <a:pt x="8049044" y="1186146"/>
                    <a:pt x="8003435" y="1157102"/>
                    <a:pt x="7950224" y="1143063"/>
                  </a:cubicBezTo>
                  <a:cubicBezTo>
                    <a:pt x="7899627" y="1129751"/>
                    <a:pt x="7848792" y="1131445"/>
                    <a:pt x="7802233" y="1145242"/>
                  </a:cubicBezTo>
                  <a:cubicBezTo>
                    <a:pt x="7792018" y="1134108"/>
                    <a:pt x="7780854" y="1123700"/>
                    <a:pt x="7768976" y="1114503"/>
                  </a:cubicBezTo>
                  <a:cubicBezTo>
                    <a:pt x="7773965" y="1090783"/>
                    <a:pt x="7776340" y="1065853"/>
                    <a:pt x="7775153" y="1040439"/>
                  </a:cubicBezTo>
                  <a:cubicBezTo>
                    <a:pt x="7774915" y="1037534"/>
                    <a:pt x="7774440" y="1034872"/>
                    <a:pt x="7774440" y="1031967"/>
                  </a:cubicBezTo>
                  <a:cubicBezTo>
                    <a:pt x="7774440" y="1028337"/>
                    <a:pt x="7774440" y="1024948"/>
                    <a:pt x="7774440" y="1021317"/>
                  </a:cubicBezTo>
                  <a:cubicBezTo>
                    <a:pt x="7766839" y="865202"/>
                    <a:pt x="7636663" y="744908"/>
                    <a:pt x="7483446" y="752412"/>
                  </a:cubicBezTo>
                  <a:cubicBezTo>
                    <a:pt x="7445676" y="754348"/>
                    <a:pt x="7410044" y="763787"/>
                    <a:pt x="7377737" y="779520"/>
                  </a:cubicBezTo>
                  <a:cubicBezTo>
                    <a:pt x="7314550" y="688755"/>
                    <a:pt x="7215731" y="626551"/>
                    <a:pt x="7103372" y="612513"/>
                  </a:cubicBezTo>
                  <a:cubicBezTo>
                    <a:pt x="7104559" y="602347"/>
                    <a:pt x="7105035" y="591939"/>
                    <a:pt x="7104559" y="581290"/>
                  </a:cubicBezTo>
                  <a:cubicBezTo>
                    <a:pt x="7104322" y="578627"/>
                    <a:pt x="7104084" y="576207"/>
                    <a:pt x="7103846" y="573544"/>
                  </a:cubicBezTo>
                  <a:cubicBezTo>
                    <a:pt x="7103846" y="569914"/>
                    <a:pt x="7103846" y="566041"/>
                    <a:pt x="7103609" y="562169"/>
                  </a:cubicBezTo>
                  <a:cubicBezTo>
                    <a:pt x="7098383" y="453251"/>
                    <a:pt x="7007640" y="369505"/>
                    <a:pt x="6900745" y="374830"/>
                  </a:cubicBezTo>
                  <a:cubicBezTo>
                    <a:pt x="6895519" y="266154"/>
                    <a:pt x="6804776" y="182167"/>
                    <a:pt x="6697880" y="187491"/>
                  </a:cubicBezTo>
                  <a:cubicBezTo>
                    <a:pt x="6697167" y="187491"/>
                    <a:pt x="6696455" y="187734"/>
                    <a:pt x="6695980" y="187734"/>
                  </a:cubicBezTo>
                  <a:cubicBezTo>
                    <a:pt x="6678401" y="92370"/>
                    <a:pt x="6594310" y="22421"/>
                    <a:pt x="6496440" y="27261"/>
                  </a:cubicBezTo>
                  <a:cubicBezTo>
                    <a:pt x="6434679" y="30408"/>
                    <a:pt x="6381468" y="62599"/>
                    <a:pt x="6348211" y="110281"/>
                  </a:cubicBezTo>
                  <a:cubicBezTo>
                    <a:pt x="6310679" y="66230"/>
                    <a:pt x="6254381" y="39363"/>
                    <a:pt x="6192619" y="42510"/>
                  </a:cubicBezTo>
                  <a:cubicBezTo>
                    <a:pt x="6094750" y="47351"/>
                    <a:pt x="6017784" y="125529"/>
                    <a:pt x="6009470" y="222103"/>
                  </a:cubicBezTo>
                  <a:cubicBezTo>
                    <a:pt x="6008758" y="222103"/>
                    <a:pt x="6008045" y="222103"/>
                    <a:pt x="6007333" y="222103"/>
                  </a:cubicBezTo>
                  <a:cubicBezTo>
                    <a:pt x="5900674" y="227428"/>
                    <a:pt x="5818245" y="319887"/>
                    <a:pt x="5823471" y="428805"/>
                  </a:cubicBezTo>
                  <a:cubicBezTo>
                    <a:pt x="5823709" y="432193"/>
                    <a:pt x="5823947" y="435582"/>
                    <a:pt x="5824422" y="438971"/>
                  </a:cubicBezTo>
                  <a:cubicBezTo>
                    <a:pt x="5824422" y="441875"/>
                    <a:pt x="5824184" y="444779"/>
                    <a:pt x="5824422" y="447926"/>
                  </a:cubicBezTo>
                  <a:cubicBezTo>
                    <a:pt x="5824659" y="451072"/>
                    <a:pt x="5824897" y="453977"/>
                    <a:pt x="5825372" y="457123"/>
                  </a:cubicBezTo>
                  <a:cubicBezTo>
                    <a:pt x="5825134" y="457123"/>
                    <a:pt x="5825134" y="457123"/>
                    <a:pt x="5824897" y="457123"/>
                  </a:cubicBezTo>
                  <a:cubicBezTo>
                    <a:pt x="5763135" y="460270"/>
                    <a:pt x="5709687" y="492461"/>
                    <a:pt x="5676668" y="540143"/>
                  </a:cubicBezTo>
                  <a:cubicBezTo>
                    <a:pt x="5641036" y="480117"/>
                    <a:pt x="5574998" y="441391"/>
                    <a:pt x="5501359" y="445021"/>
                  </a:cubicBezTo>
                  <a:cubicBezTo>
                    <a:pt x="5485443" y="445748"/>
                    <a:pt x="5470002" y="448894"/>
                    <a:pt x="5455275" y="453251"/>
                  </a:cubicBezTo>
                  <a:cubicBezTo>
                    <a:pt x="5434133" y="362728"/>
                    <a:pt x="5352180" y="297377"/>
                    <a:pt x="5257636" y="301976"/>
                  </a:cubicBezTo>
                  <a:cubicBezTo>
                    <a:pt x="5150978" y="307301"/>
                    <a:pt x="5068549" y="399760"/>
                    <a:pt x="5073775" y="508678"/>
                  </a:cubicBezTo>
                  <a:cubicBezTo>
                    <a:pt x="5073775" y="509646"/>
                    <a:pt x="5074013" y="510856"/>
                    <a:pt x="5074013" y="511824"/>
                  </a:cubicBezTo>
                  <a:cubicBezTo>
                    <a:pt x="5049308" y="502143"/>
                    <a:pt x="5022465" y="497060"/>
                    <a:pt x="4994435" y="498512"/>
                  </a:cubicBezTo>
                  <a:cubicBezTo>
                    <a:pt x="4994197" y="498512"/>
                    <a:pt x="4994197" y="498512"/>
                    <a:pt x="4993959" y="498512"/>
                  </a:cubicBezTo>
                  <a:cubicBezTo>
                    <a:pt x="4993959" y="495366"/>
                    <a:pt x="4993959" y="492461"/>
                    <a:pt x="4993959" y="489315"/>
                  </a:cubicBezTo>
                  <a:cubicBezTo>
                    <a:pt x="4993722" y="485926"/>
                    <a:pt x="4993484" y="482538"/>
                    <a:pt x="4993009" y="479149"/>
                  </a:cubicBezTo>
                  <a:cubicBezTo>
                    <a:pt x="4993009" y="476245"/>
                    <a:pt x="4993009" y="473340"/>
                    <a:pt x="4993009" y="470194"/>
                  </a:cubicBezTo>
                  <a:cubicBezTo>
                    <a:pt x="4988971" y="386690"/>
                    <a:pt x="4934573" y="318193"/>
                    <a:pt x="4861171" y="293021"/>
                  </a:cubicBezTo>
                  <a:cubicBezTo>
                    <a:pt x="4838604" y="120689"/>
                    <a:pt x="4689663" y="-8076"/>
                    <a:pt x="4516016" y="395"/>
                  </a:cubicBezTo>
                  <a:cubicBezTo>
                    <a:pt x="4336193" y="9350"/>
                    <a:pt x="4196991" y="162561"/>
                    <a:pt x="4200554" y="344817"/>
                  </a:cubicBezTo>
                  <a:cubicBezTo>
                    <a:pt x="4094371" y="371684"/>
                    <a:pt x="4013605" y="460270"/>
                    <a:pt x="3994364" y="569430"/>
                  </a:cubicBezTo>
                  <a:cubicBezTo>
                    <a:pt x="3957782" y="557570"/>
                    <a:pt x="3918587" y="552245"/>
                    <a:pt x="3878204" y="554181"/>
                  </a:cubicBezTo>
                  <a:cubicBezTo>
                    <a:pt x="3695055" y="563379"/>
                    <a:pt x="3553953" y="721915"/>
                    <a:pt x="3562980" y="908527"/>
                  </a:cubicBezTo>
                  <a:cubicBezTo>
                    <a:pt x="3563217" y="911432"/>
                    <a:pt x="3563455" y="914578"/>
                    <a:pt x="3563692" y="917483"/>
                  </a:cubicBezTo>
                  <a:cubicBezTo>
                    <a:pt x="3563692" y="920871"/>
                    <a:pt x="3563692" y="924260"/>
                    <a:pt x="3563930" y="927406"/>
                  </a:cubicBezTo>
                  <a:cubicBezTo>
                    <a:pt x="3566068" y="973878"/>
                    <a:pt x="3577708" y="1017687"/>
                    <a:pt x="3596236" y="1057139"/>
                  </a:cubicBezTo>
                  <a:cubicBezTo>
                    <a:pt x="3541838" y="1104579"/>
                    <a:pt x="3503356" y="1170414"/>
                    <a:pt x="3490291" y="1244720"/>
                  </a:cubicBezTo>
                  <a:cubicBezTo>
                    <a:pt x="3442544" y="1220032"/>
                    <a:pt x="3388146" y="1206962"/>
                    <a:pt x="3330897" y="1209866"/>
                  </a:cubicBezTo>
                  <a:cubicBezTo>
                    <a:pt x="3225901" y="1215191"/>
                    <a:pt x="3135159" y="1272070"/>
                    <a:pt x="3081473" y="1355332"/>
                  </a:cubicBezTo>
                  <a:cubicBezTo>
                    <a:pt x="3032301" y="1259726"/>
                    <a:pt x="2932056" y="1196796"/>
                    <a:pt x="2819222" y="1202363"/>
                  </a:cubicBezTo>
                  <a:cubicBezTo>
                    <a:pt x="2687146" y="1208898"/>
                    <a:pt x="2580963" y="1307892"/>
                    <a:pt x="2557446" y="1434721"/>
                  </a:cubicBezTo>
                  <a:cubicBezTo>
                    <a:pt x="2526090" y="1424313"/>
                    <a:pt x="2492358" y="1419230"/>
                    <a:pt x="2457439" y="1420925"/>
                  </a:cubicBezTo>
                  <a:cubicBezTo>
                    <a:pt x="2302559" y="1428670"/>
                    <a:pt x="2183310" y="1562760"/>
                    <a:pt x="2190912" y="1720569"/>
                  </a:cubicBezTo>
                  <a:cubicBezTo>
                    <a:pt x="2191149" y="1725894"/>
                    <a:pt x="2191862" y="1730735"/>
                    <a:pt x="2192337" y="1736060"/>
                  </a:cubicBezTo>
                  <a:cubicBezTo>
                    <a:pt x="2119885" y="1671677"/>
                    <a:pt x="2025104" y="1633435"/>
                    <a:pt x="1922247" y="1634403"/>
                  </a:cubicBezTo>
                  <a:cubicBezTo>
                    <a:pt x="1933174" y="1602696"/>
                    <a:pt x="1938637" y="1568569"/>
                    <a:pt x="1936975" y="1532989"/>
                  </a:cubicBezTo>
                  <a:cubicBezTo>
                    <a:pt x="1929848" y="1386797"/>
                    <a:pt x="1807987" y="1274007"/>
                    <a:pt x="1664509" y="1281268"/>
                  </a:cubicBezTo>
                  <a:cubicBezTo>
                    <a:pt x="1553337" y="1286835"/>
                    <a:pt x="1462119" y="1363077"/>
                    <a:pt x="1429813" y="1464976"/>
                  </a:cubicBezTo>
                  <a:cubicBezTo>
                    <a:pt x="1378740" y="1445129"/>
                    <a:pt x="1323155" y="1435447"/>
                    <a:pt x="1265193" y="1438351"/>
                  </a:cubicBezTo>
                  <a:cubicBezTo>
                    <a:pt x="1207232" y="1441256"/>
                    <a:pt x="1152596" y="1456504"/>
                    <a:pt x="1103899" y="1481434"/>
                  </a:cubicBezTo>
                  <a:cubicBezTo>
                    <a:pt x="1062091" y="1383166"/>
                    <a:pt x="963984" y="1316364"/>
                    <a:pt x="852575" y="1321930"/>
                  </a:cubicBezTo>
                  <a:cubicBezTo>
                    <a:pt x="709097" y="1329192"/>
                    <a:pt x="598401" y="1453358"/>
                    <a:pt x="605527" y="1599550"/>
                  </a:cubicBezTo>
                  <a:cubicBezTo>
                    <a:pt x="606477" y="1620123"/>
                    <a:pt x="610040" y="1639728"/>
                    <a:pt x="615266" y="1658607"/>
                  </a:cubicBezTo>
                  <a:cubicBezTo>
                    <a:pt x="465375" y="1693219"/>
                    <a:pt x="348502" y="1811576"/>
                    <a:pt x="311682" y="1960915"/>
                  </a:cubicBezTo>
                  <a:cubicBezTo>
                    <a:pt x="125446" y="2006176"/>
                    <a:pt x="-9243" y="2181655"/>
                    <a:pt x="496" y="2384242"/>
                  </a:cubicBezTo>
                  <a:cubicBezTo>
                    <a:pt x="11423" y="2612727"/>
                    <a:pt x="202173" y="2788690"/>
                    <a:pt x="426417" y="2777556"/>
                  </a:cubicBezTo>
                  <a:cubicBezTo>
                    <a:pt x="582722" y="2769811"/>
                    <a:pt x="714086" y="2672753"/>
                    <a:pt x="775610" y="2537453"/>
                  </a:cubicBezTo>
                  <a:cubicBezTo>
                    <a:pt x="849725" y="2666218"/>
                    <a:pt x="989877" y="2749479"/>
                    <a:pt x="1146183" y="2741734"/>
                  </a:cubicBezTo>
                  <a:cubicBezTo>
                    <a:pt x="1214834" y="2738345"/>
                    <a:pt x="1278496" y="2717772"/>
                    <a:pt x="1333607" y="2684129"/>
                  </a:cubicBezTo>
                  <a:cubicBezTo>
                    <a:pt x="1379453" y="2872435"/>
                    <a:pt x="1550724" y="3007735"/>
                    <a:pt x="1747888" y="2997812"/>
                  </a:cubicBezTo>
                  <a:cubicBezTo>
                    <a:pt x="1816539" y="2994423"/>
                    <a:pt x="1880201" y="2973850"/>
                    <a:pt x="1935312" y="2940448"/>
                  </a:cubicBezTo>
                  <a:cubicBezTo>
                    <a:pt x="1935312" y="2946741"/>
                    <a:pt x="1935549" y="2953276"/>
                    <a:pt x="1935787" y="2959570"/>
                  </a:cubicBezTo>
                  <a:cubicBezTo>
                    <a:pt x="1946476" y="3180551"/>
                    <a:pt x="2125349" y="3352641"/>
                    <a:pt x="2340091" y="3353367"/>
                  </a:cubicBezTo>
                  <a:cubicBezTo>
                    <a:pt x="2418956" y="3445343"/>
                    <a:pt x="2537017" y="3501254"/>
                    <a:pt x="2666242" y="3494719"/>
                  </a:cubicBezTo>
                  <a:cubicBezTo>
                    <a:pt x="2802594" y="3487942"/>
                    <a:pt x="2919942" y="3413151"/>
                    <a:pt x="2988593" y="3304233"/>
                  </a:cubicBezTo>
                  <a:cubicBezTo>
                    <a:pt x="3067220" y="3405648"/>
                    <a:pt x="3191220" y="3468336"/>
                    <a:pt x="3327571" y="3461559"/>
                  </a:cubicBezTo>
                  <a:cubicBezTo>
                    <a:pt x="3475800" y="3454056"/>
                    <a:pt x="3601700" y="3366680"/>
                    <a:pt x="3666788" y="3242030"/>
                  </a:cubicBezTo>
                  <a:cubicBezTo>
                    <a:pt x="3723561" y="3268170"/>
                    <a:pt x="3787224" y="3281482"/>
                    <a:pt x="3853737" y="3278094"/>
                  </a:cubicBezTo>
                  <a:cubicBezTo>
                    <a:pt x="3990801" y="3271316"/>
                    <a:pt x="4108624" y="3195800"/>
                    <a:pt x="4177037" y="3086156"/>
                  </a:cubicBezTo>
                  <a:cubicBezTo>
                    <a:pt x="4255665" y="3188539"/>
                    <a:pt x="4380140" y="3251953"/>
                    <a:pt x="4517204" y="3244934"/>
                  </a:cubicBezTo>
                  <a:cubicBezTo>
                    <a:pt x="4616260" y="3240093"/>
                    <a:pt x="4705340" y="3199188"/>
                    <a:pt x="4772804" y="3135532"/>
                  </a:cubicBezTo>
                  <a:cubicBezTo>
                    <a:pt x="4846206" y="3192169"/>
                    <a:pt x="4938611" y="3223877"/>
                    <a:pt x="5037668" y="3218794"/>
                  </a:cubicBezTo>
                  <a:cubicBezTo>
                    <a:pt x="5096579" y="3215889"/>
                    <a:pt x="5151928" y="3200157"/>
                    <a:pt x="5201575" y="3174500"/>
                  </a:cubicBezTo>
                  <a:cubicBezTo>
                    <a:pt x="5279965" y="3256310"/>
                    <a:pt x="5391375" y="3304960"/>
                    <a:pt x="5512286" y="3298909"/>
                  </a:cubicBezTo>
                  <a:cubicBezTo>
                    <a:pt x="5586638" y="3295278"/>
                    <a:pt x="5655051" y="3271316"/>
                    <a:pt x="5713250" y="3232832"/>
                  </a:cubicBezTo>
                  <a:cubicBezTo>
                    <a:pt x="5788790" y="3356272"/>
                    <a:pt x="5925617" y="3435419"/>
                    <a:pt x="6078359" y="3427674"/>
                  </a:cubicBezTo>
                  <a:cubicBezTo>
                    <a:pt x="6175040" y="3422833"/>
                    <a:pt x="6262220" y="3383865"/>
                    <a:pt x="6329208" y="3322871"/>
                  </a:cubicBezTo>
                  <a:cubicBezTo>
                    <a:pt x="6401659" y="3376845"/>
                    <a:pt x="6492164" y="3407100"/>
                    <a:pt x="6588846" y="3402260"/>
                  </a:cubicBezTo>
                  <a:cubicBezTo>
                    <a:pt x="6702868" y="3396451"/>
                    <a:pt x="6803825" y="3343444"/>
                    <a:pt x="6873664" y="3262361"/>
                  </a:cubicBezTo>
                  <a:cubicBezTo>
                    <a:pt x="6951104" y="3335941"/>
                    <a:pt x="7056575" y="3378782"/>
                    <a:pt x="7170597" y="3373215"/>
                  </a:cubicBezTo>
                  <a:cubicBezTo>
                    <a:pt x="7333791" y="3364986"/>
                    <a:pt x="7469906" y="3259698"/>
                    <a:pt x="7527392" y="3114959"/>
                  </a:cubicBezTo>
                  <a:cubicBezTo>
                    <a:pt x="7597943" y="3163851"/>
                    <a:pt x="7683935" y="3190475"/>
                    <a:pt x="7775391" y="3185876"/>
                  </a:cubicBezTo>
                  <a:cubicBezTo>
                    <a:pt x="7945949" y="3177405"/>
                    <a:pt x="8086814" y="3062678"/>
                    <a:pt x="8139549" y="2907773"/>
                  </a:cubicBezTo>
                  <a:cubicBezTo>
                    <a:pt x="8217702" y="3015239"/>
                    <a:pt x="8345502" y="3082283"/>
                    <a:pt x="8486367" y="3075264"/>
                  </a:cubicBezTo>
                  <a:cubicBezTo>
                    <a:pt x="8621055" y="3068487"/>
                    <a:pt x="8737216" y="2995633"/>
                    <a:pt x="8806104" y="2889136"/>
                  </a:cubicBezTo>
                  <a:cubicBezTo>
                    <a:pt x="8884732" y="2971672"/>
                    <a:pt x="8996379" y="3020805"/>
                    <a:pt x="9118002" y="3014755"/>
                  </a:cubicBezTo>
                  <a:cubicBezTo>
                    <a:pt x="9246990" y="3008219"/>
                    <a:pt x="9359112" y="2941174"/>
                    <a:pt x="9428713" y="2841696"/>
                  </a:cubicBezTo>
                  <a:cubicBezTo>
                    <a:pt x="9495701" y="2991519"/>
                    <a:pt x="9647256" y="3092207"/>
                    <a:pt x="9818527" y="3083736"/>
                  </a:cubicBezTo>
                  <a:cubicBezTo>
                    <a:pt x="9962243" y="3076475"/>
                    <a:pt x="10084579" y="2994181"/>
                    <a:pt x="10151329" y="2875824"/>
                  </a:cubicBezTo>
                  <a:cubicBezTo>
                    <a:pt x="10172471" y="2878244"/>
                    <a:pt x="10193850" y="2878970"/>
                    <a:pt x="10215704" y="2877760"/>
                  </a:cubicBezTo>
                  <a:cubicBezTo>
                    <a:pt x="10357995" y="2870741"/>
                    <a:pt x="10479381" y="2789900"/>
                    <a:pt x="10546369" y="2673479"/>
                  </a:cubicBezTo>
                  <a:cubicBezTo>
                    <a:pt x="10578438" y="2680014"/>
                    <a:pt x="10611694" y="2682676"/>
                    <a:pt x="10645663" y="2680982"/>
                  </a:cubicBezTo>
                  <a:cubicBezTo>
                    <a:pt x="10694836" y="2678562"/>
                    <a:pt x="10741394" y="2667186"/>
                    <a:pt x="10784153" y="2648791"/>
                  </a:cubicBezTo>
                  <a:cubicBezTo>
                    <a:pt x="10828574" y="2662829"/>
                    <a:pt x="10876084" y="2669364"/>
                    <a:pt x="10925255" y="2666944"/>
                  </a:cubicBezTo>
                  <a:cubicBezTo>
                    <a:pt x="11064458" y="2659925"/>
                    <a:pt x="11183706" y="2582472"/>
                    <a:pt x="11251644" y="2470166"/>
                  </a:cubicBezTo>
                  <a:cubicBezTo>
                    <a:pt x="11284901" y="2486866"/>
                    <a:pt x="11320533" y="2499210"/>
                    <a:pt x="11358065" y="2505987"/>
                  </a:cubicBezTo>
                  <a:cubicBezTo>
                    <a:pt x="11358065" y="2509618"/>
                    <a:pt x="11357828" y="2513249"/>
                    <a:pt x="11358065" y="2517121"/>
                  </a:cubicBezTo>
                  <a:cubicBezTo>
                    <a:pt x="11366379" y="2688243"/>
                    <a:pt x="11509145" y="2820397"/>
                    <a:pt x="11677327" y="2811925"/>
                  </a:cubicBezTo>
                  <a:cubicBezTo>
                    <a:pt x="11695856" y="2810957"/>
                    <a:pt x="11713910" y="2808053"/>
                    <a:pt x="11731488" y="2803938"/>
                  </a:cubicBezTo>
                  <a:cubicBezTo>
                    <a:pt x="11790399" y="2881633"/>
                    <a:pt x="11884231" y="2929799"/>
                    <a:pt x="11987563" y="2924716"/>
                  </a:cubicBezTo>
                  <a:cubicBezTo>
                    <a:pt x="12091133" y="2919633"/>
                    <a:pt x="12179738" y="2862270"/>
                    <a:pt x="12230810" y="2779008"/>
                  </a:cubicBezTo>
                  <a:cubicBezTo>
                    <a:pt x="12248626" y="2781428"/>
                    <a:pt x="12266918" y="2782396"/>
                    <a:pt x="12285447" y="2781428"/>
                  </a:cubicBezTo>
                  <a:cubicBezTo>
                    <a:pt x="12453391" y="2772957"/>
                    <a:pt x="12582854" y="2627491"/>
                    <a:pt x="12574778" y="2456127"/>
                  </a:cubicBezTo>
                  <a:cubicBezTo>
                    <a:pt x="12573589" y="2429019"/>
                    <a:pt x="12568364" y="2403121"/>
                    <a:pt x="12561000" y="2378433"/>
                  </a:cubicBezTo>
                  <a:cubicBezTo>
                    <a:pt x="12685474" y="2302432"/>
                    <a:pt x="12765289" y="2161081"/>
                    <a:pt x="12757688" y="2003514"/>
                  </a:cubicBezTo>
                  <a:close/>
                </a:path>
              </a:pathLst>
            </a:custGeom>
            <a:grpFill/>
            <a:ln w="23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" name="Graphic 3"/>
          <p:cNvGrpSpPr/>
          <p:nvPr/>
        </p:nvGrpSpPr>
        <p:grpSpPr>
          <a:xfrm>
            <a:off x="-446314" y="4510615"/>
            <a:ext cx="13487400" cy="3522827"/>
            <a:chOff x="-173738" y="4314672"/>
            <a:chExt cx="12760562" cy="3522827"/>
          </a:xfrm>
          <a:solidFill>
            <a:srgbClr val="FFFFFF"/>
          </a:solidFill>
        </p:grpSpPr>
        <p:sp>
          <p:nvSpPr>
            <p:cNvPr id="6" name="Freeform: Shape 5"/>
            <p:cNvSpPr/>
            <p:nvPr/>
          </p:nvSpPr>
          <p:spPr>
            <a:xfrm>
              <a:off x="-173738" y="4314672"/>
              <a:ext cx="12758187" cy="3494993"/>
            </a:xfrm>
            <a:custGeom>
              <a:avLst/>
              <a:gdLst>
                <a:gd name="connsiteX0" fmla="*/ 12757688 w 12758187"/>
                <a:gd name="connsiteY0" fmla="*/ 2003513 h 3494993"/>
                <a:gd name="connsiteX1" fmla="*/ 12331768 w 12758187"/>
                <a:gd name="connsiteY1" fmla="*/ 1610199 h 3494993"/>
                <a:gd name="connsiteX2" fmla="*/ 12218458 w 12758187"/>
                <a:gd name="connsiteY2" fmla="*/ 1632709 h 3494993"/>
                <a:gd name="connsiteX3" fmla="*/ 11915824 w 12758187"/>
                <a:gd name="connsiteY3" fmla="*/ 1424313 h 3494993"/>
                <a:gd name="connsiteX4" fmla="*/ 11686829 w 12758187"/>
                <a:gd name="connsiteY4" fmla="*/ 1548479 h 3494993"/>
                <a:gd name="connsiteX5" fmla="*/ 11391322 w 12758187"/>
                <a:gd name="connsiteY5" fmla="*/ 1258516 h 3494993"/>
                <a:gd name="connsiteX6" fmla="*/ 11390846 w 12758187"/>
                <a:gd name="connsiteY6" fmla="*/ 1241573 h 3494993"/>
                <a:gd name="connsiteX7" fmla="*/ 11014098 w 12758187"/>
                <a:gd name="connsiteY7" fmla="*/ 848985 h 3494993"/>
                <a:gd name="connsiteX8" fmla="*/ 11014098 w 12758187"/>
                <a:gd name="connsiteY8" fmla="*/ 845839 h 3494993"/>
                <a:gd name="connsiteX9" fmla="*/ 10686521 w 12758187"/>
                <a:gd name="connsiteY9" fmla="*/ 543290 h 3494993"/>
                <a:gd name="connsiteX10" fmla="*/ 10389588 w 12758187"/>
                <a:gd name="connsiteY10" fmla="*/ 859393 h 3494993"/>
                <a:gd name="connsiteX11" fmla="*/ 10294332 w 12758187"/>
                <a:gd name="connsiteY11" fmla="*/ 849227 h 3494993"/>
                <a:gd name="connsiteX12" fmla="*/ 9997399 w 12758187"/>
                <a:gd name="connsiteY12" fmla="*/ 1183000 h 3494993"/>
                <a:gd name="connsiteX13" fmla="*/ 10006426 w 12758187"/>
                <a:gd name="connsiteY13" fmla="*/ 1244962 h 3494993"/>
                <a:gd name="connsiteX14" fmla="*/ 9722795 w 12758187"/>
                <a:gd name="connsiteY14" fmla="*/ 1456262 h 3494993"/>
                <a:gd name="connsiteX15" fmla="*/ 9719470 w 12758187"/>
                <a:gd name="connsiteY15" fmla="*/ 1471027 h 3494993"/>
                <a:gd name="connsiteX16" fmla="*/ 9603785 w 12758187"/>
                <a:gd name="connsiteY16" fmla="*/ 1407612 h 3494993"/>
                <a:gd name="connsiteX17" fmla="*/ 9313265 w 12758187"/>
                <a:gd name="connsiteY17" fmla="*/ 1509511 h 3494993"/>
                <a:gd name="connsiteX18" fmla="*/ 9137006 w 12758187"/>
                <a:gd name="connsiteY18" fmla="*/ 1366708 h 3494993"/>
                <a:gd name="connsiteX19" fmla="*/ 9105650 w 12758187"/>
                <a:gd name="connsiteY19" fmla="*/ 1360415 h 3494993"/>
                <a:gd name="connsiteX20" fmla="*/ 9104700 w 12758187"/>
                <a:gd name="connsiteY20" fmla="*/ 1326771 h 3494993"/>
                <a:gd name="connsiteX21" fmla="*/ 8942693 w 12758187"/>
                <a:gd name="connsiteY21" fmla="*/ 1074566 h 3494993"/>
                <a:gd name="connsiteX22" fmla="*/ 8944356 w 12758187"/>
                <a:gd name="connsiteY22" fmla="*/ 1008247 h 3494993"/>
                <a:gd name="connsiteX23" fmla="*/ 8736978 w 12758187"/>
                <a:gd name="connsiteY23" fmla="*/ 742004 h 3494993"/>
                <a:gd name="connsiteX24" fmla="*/ 8398237 w 12758187"/>
                <a:gd name="connsiteY24" fmla="*/ 944591 h 3494993"/>
                <a:gd name="connsiteX25" fmla="*/ 8394198 w 12758187"/>
                <a:gd name="connsiteY25" fmla="*/ 962744 h 3494993"/>
                <a:gd name="connsiteX26" fmla="*/ 8092277 w 12758187"/>
                <a:gd name="connsiteY26" fmla="*/ 1172350 h 3494993"/>
                <a:gd name="connsiteX27" fmla="*/ 8083963 w 12758187"/>
                <a:gd name="connsiteY27" fmla="*/ 1224389 h 3494993"/>
                <a:gd name="connsiteX28" fmla="*/ 7950462 w 12758187"/>
                <a:gd name="connsiteY28" fmla="*/ 1143063 h 3494993"/>
                <a:gd name="connsiteX29" fmla="*/ 7802470 w 12758187"/>
                <a:gd name="connsiteY29" fmla="*/ 1145242 h 3494993"/>
                <a:gd name="connsiteX30" fmla="*/ 7769214 w 12758187"/>
                <a:gd name="connsiteY30" fmla="*/ 1114503 h 3494993"/>
                <a:gd name="connsiteX31" fmla="*/ 7775390 w 12758187"/>
                <a:gd name="connsiteY31" fmla="*/ 1040439 h 3494993"/>
                <a:gd name="connsiteX32" fmla="*/ 7774678 w 12758187"/>
                <a:gd name="connsiteY32" fmla="*/ 1031967 h 3494993"/>
                <a:gd name="connsiteX33" fmla="*/ 7774678 w 12758187"/>
                <a:gd name="connsiteY33" fmla="*/ 1021317 h 3494993"/>
                <a:gd name="connsiteX34" fmla="*/ 7483684 w 12758187"/>
                <a:gd name="connsiteY34" fmla="*/ 752412 h 3494993"/>
                <a:gd name="connsiteX35" fmla="*/ 7377975 w 12758187"/>
                <a:gd name="connsiteY35" fmla="*/ 779520 h 3494993"/>
                <a:gd name="connsiteX36" fmla="*/ 7103609 w 12758187"/>
                <a:gd name="connsiteY36" fmla="*/ 612513 h 3494993"/>
                <a:gd name="connsiteX37" fmla="*/ 7104797 w 12758187"/>
                <a:gd name="connsiteY37" fmla="*/ 581290 h 3494993"/>
                <a:gd name="connsiteX38" fmla="*/ 7104084 w 12758187"/>
                <a:gd name="connsiteY38" fmla="*/ 573544 h 3494993"/>
                <a:gd name="connsiteX39" fmla="*/ 7103846 w 12758187"/>
                <a:gd name="connsiteY39" fmla="*/ 562169 h 3494993"/>
                <a:gd name="connsiteX40" fmla="*/ 6900982 w 12758187"/>
                <a:gd name="connsiteY40" fmla="*/ 374830 h 3494993"/>
                <a:gd name="connsiteX41" fmla="*/ 6698117 w 12758187"/>
                <a:gd name="connsiteY41" fmla="*/ 187491 h 3494993"/>
                <a:gd name="connsiteX42" fmla="*/ 6696217 w 12758187"/>
                <a:gd name="connsiteY42" fmla="*/ 187734 h 3494993"/>
                <a:gd name="connsiteX43" fmla="*/ 6496678 w 12758187"/>
                <a:gd name="connsiteY43" fmla="*/ 27261 h 3494993"/>
                <a:gd name="connsiteX44" fmla="*/ 6348449 w 12758187"/>
                <a:gd name="connsiteY44" fmla="*/ 110281 h 3494993"/>
                <a:gd name="connsiteX45" fmla="*/ 6192856 w 12758187"/>
                <a:gd name="connsiteY45" fmla="*/ 42510 h 3494993"/>
                <a:gd name="connsiteX46" fmla="*/ 6009708 w 12758187"/>
                <a:gd name="connsiteY46" fmla="*/ 222103 h 3494993"/>
                <a:gd name="connsiteX47" fmla="*/ 6007808 w 12758187"/>
                <a:gd name="connsiteY47" fmla="*/ 222103 h 3494993"/>
                <a:gd name="connsiteX48" fmla="*/ 5823947 w 12758187"/>
                <a:gd name="connsiteY48" fmla="*/ 428805 h 3494993"/>
                <a:gd name="connsiteX49" fmla="*/ 5824897 w 12758187"/>
                <a:gd name="connsiteY49" fmla="*/ 438970 h 3494993"/>
                <a:gd name="connsiteX50" fmla="*/ 5824897 w 12758187"/>
                <a:gd name="connsiteY50" fmla="*/ 447926 h 3494993"/>
                <a:gd name="connsiteX51" fmla="*/ 5825847 w 12758187"/>
                <a:gd name="connsiteY51" fmla="*/ 457123 h 3494993"/>
                <a:gd name="connsiteX52" fmla="*/ 5825372 w 12758187"/>
                <a:gd name="connsiteY52" fmla="*/ 457123 h 3494993"/>
                <a:gd name="connsiteX53" fmla="*/ 5677143 w 12758187"/>
                <a:gd name="connsiteY53" fmla="*/ 540143 h 3494993"/>
                <a:gd name="connsiteX54" fmla="*/ 5501834 w 12758187"/>
                <a:gd name="connsiteY54" fmla="*/ 445021 h 3494993"/>
                <a:gd name="connsiteX55" fmla="*/ 5455750 w 12758187"/>
                <a:gd name="connsiteY55" fmla="*/ 453251 h 3494993"/>
                <a:gd name="connsiteX56" fmla="*/ 5258111 w 12758187"/>
                <a:gd name="connsiteY56" fmla="*/ 301976 h 3494993"/>
                <a:gd name="connsiteX57" fmla="*/ 5074250 w 12758187"/>
                <a:gd name="connsiteY57" fmla="*/ 508678 h 3494993"/>
                <a:gd name="connsiteX58" fmla="*/ 5074488 w 12758187"/>
                <a:gd name="connsiteY58" fmla="*/ 511824 h 3494993"/>
                <a:gd name="connsiteX59" fmla="*/ 4994910 w 12758187"/>
                <a:gd name="connsiteY59" fmla="*/ 498512 h 3494993"/>
                <a:gd name="connsiteX60" fmla="*/ 4994435 w 12758187"/>
                <a:gd name="connsiteY60" fmla="*/ 498512 h 3494993"/>
                <a:gd name="connsiteX61" fmla="*/ 4994435 w 12758187"/>
                <a:gd name="connsiteY61" fmla="*/ 489315 h 3494993"/>
                <a:gd name="connsiteX62" fmla="*/ 4993484 w 12758187"/>
                <a:gd name="connsiteY62" fmla="*/ 479149 h 3494993"/>
                <a:gd name="connsiteX63" fmla="*/ 4993484 w 12758187"/>
                <a:gd name="connsiteY63" fmla="*/ 470194 h 3494993"/>
                <a:gd name="connsiteX64" fmla="*/ 4861646 w 12758187"/>
                <a:gd name="connsiteY64" fmla="*/ 293021 h 3494993"/>
                <a:gd name="connsiteX65" fmla="*/ 4516729 w 12758187"/>
                <a:gd name="connsiteY65" fmla="*/ 395 h 3494993"/>
                <a:gd name="connsiteX66" fmla="*/ 4201267 w 12758187"/>
                <a:gd name="connsiteY66" fmla="*/ 344817 h 3494993"/>
                <a:gd name="connsiteX67" fmla="*/ 3995076 w 12758187"/>
                <a:gd name="connsiteY67" fmla="*/ 569430 h 3494993"/>
                <a:gd name="connsiteX68" fmla="*/ 3878916 w 12758187"/>
                <a:gd name="connsiteY68" fmla="*/ 554181 h 3494993"/>
                <a:gd name="connsiteX69" fmla="*/ 3563692 w 12758187"/>
                <a:gd name="connsiteY69" fmla="*/ 908527 h 3494993"/>
                <a:gd name="connsiteX70" fmla="*/ 3564405 w 12758187"/>
                <a:gd name="connsiteY70" fmla="*/ 917483 h 3494993"/>
                <a:gd name="connsiteX71" fmla="*/ 3564643 w 12758187"/>
                <a:gd name="connsiteY71" fmla="*/ 927406 h 3494993"/>
                <a:gd name="connsiteX72" fmla="*/ 3596949 w 12758187"/>
                <a:gd name="connsiteY72" fmla="*/ 1057139 h 3494993"/>
                <a:gd name="connsiteX73" fmla="*/ 3491003 w 12758187"/>
                <a:gd name="connsiteY73" fmla="*/ 1244720 h 3494993"/>
                <a:gd name="connsiteX74" fmla="*/ 3331610 w 12758187"/>
                <a:gd name="connsiteY74" fmla="*/ 1209866 h 3494993"/>
                <a:gd name="connsiteX75" fmla="*/ 3082186 w 12758187"/>
                <a:gd name="connsiteY75" fmla="*/ 1355332 h 3494993"/>
                <a:gd name="connsiteX76" fmla="*/ 2819935 w 12758187"/>
                <a:gd name="connsiteY76" fmla="*/ 1202363 h 3494993"/>
                <a:gd name="connsiteX77" fmla="*/ 2558159 w 12758187"/>
                <a:gd name="connsiteY77" fmla="*/ 1434721 h 3494993"/>
                <a:gd name="connsiteX78" fmla="*/ 2458151 w 12758187"/>
                <a:gd name="connsiteY78" fmla="*/ 1420925 h 3494993"/>
                <a:gd name="connsiteX79" fmla="*/ 2191624 w 12758187"/>
                <a:gd name="connsiteY79" fmla="*/ 1720569 h 3494993"/>
                <a:gd name="connsiteX80" fmla="*/ 2193050 w 12758187"/>
                <a:gd name="connsiteY80" fmla="*/ 1736060 h 3494993"/>
                <a:gd name="connsiteX81" fmla="*/ 1922959 w 12758187"/>
                <a:gd name="connsiteY81" fmla="*/ 1634403 h 3494993"/>
                <a:gd name="connsiteX82" fmla="*/ 1937687 w 12758187"/>
                <a:gd name="connsiteY82" fmla="*/ 1532989 h 3494993"/>
                <a:gd name="connsiteX83" fmla="*/ 1665221 w 12758187"/>
                <a:gd name="connsiteY83" fmla="*/ 1281268 h 3494993"/>
                <a:gd name="connsiteX84" fmla="*/ 1430526 w 12758187"/>
                <a:gd name="connsiteY84" fmla="*/ 1464976 h 3494993"/>
                <a:gd name="connsiteX85" fmla="*/ 1265906 w 12758187"/>
                <a:gd name="connsiteY85" fmla="*/ 1438351 h 3494993"/>
                <a:gd name="connsiteX86" fmla="*/ 1104612 w 12758187"/>
                <a:gd name="connsiteY86" fmla="*/ 1481434 h 3494993"/>
                <a:gd name="connsiteX87" fmla="*/ 853288 w 12758187"/>
                <a:gd name="connsiteY87" fmla="*/ 1321930 h 3494993"/>
                <a:gd name="connsiteX88" fmla="*/ 606240 w 12758187"/>
                <a:gd name="connsiteY88" fmla="*/ 1599550 h 3494993"/>
                <a:gd name="connsiteX89" fmla="*/ 615979 w 12758187"/>
                <a:gd name="connsiteY89" fmla="*/ 1658607 h 3494993"/>
                <a:gd name="connsiteX90" fmla="*/ 312395 w 12758187"/>
                <a:gd name="connsiteY90" fmla="*/ 1960915 h 3494993"/>
                <a:gd name="connsiteX91" fmla="*/ 496 w 12758187"/>
                <a:gd name="connsiteY91" fmla="*/ 2384000 h 3494993"/>
                <a:gd name="connsiteX92" fmla="*/ 426417 w 12758187"/>
                <a:gd name="connsiteY92" fmla="*/ 2777314 h 3494993"/>
                <a:gd name="connsiteX93" fmla="*/ 775610 w 12758187"/>
                <a:gd name="connsiteY93" fmla="*/ 2537211 h 3494993"/>
                <a:gd name="connsiteX94" fmla="*/ 1146183 w 12758187"/>
                <a:gd name="connsiteY94" fmla="*/ 2741492 h 3494993"/>
                <a:gd name="connsiteX95" fmla="*/ 1333607 w 12758187"/>
                <a:gd name="connsiteY95" fmla="*/ 2683886 h 3494993"/>
                <a:gd name="connsiteX96" fmla="*/ 1747888 w 12758187"/>
                <a:gd name="connsiteY96" fmla="*/ 2997570 h 3494993"/>
                <a:gd name="connsiteX97" fmla="*/ 1935312 w 12758187"/>
                <a:gd name="connsiteY97" fmla="*/ 2940206 h 3494993"/>
                <a:gd name="connsiteX98" fmla="*/ 1935787 w 12758187"/>
                <a:gd name="connsiteY98" fmla="*/ 2959327 h 3494993"/>
                <a:gd name="connsiteX99" fmla="*/ 2340091 w 12758187"/>
                <a:gd name="connsiteY99" fmla="*/ 3353126 h 3494993"/>
                <a:gd name="connsiteX100" fmla="*/ 2666242 w 12758187"/>
                <a:gd name="connsiteY100" fmla="*/ 3494477 h 3494993"/>
                <a:gd name="connsiteX101" fmla="*/ 2988592 w 12758187"/>
                <a:gd name="connsiteY101" fmla="*/ 3303992 h 3494993"/>
                <a:gd name="connsiteX102" fmla="*/ 3327571 w 12758187"/>
                <a:gd name="connsiteY102" fmla="*/ 3461317 h 3494993"/>
                <a:gd name="connsiteX103" fmla="*/ 3666788 w 12758187"/>
                <a:gd name="connsiteY103" fmla="*/ 3241787 h 3494993"/>
                <a:gd name="connsiteX104" fmla="*/ 3853736 w 12758187"/>
                <a:gd name="connsiteY104" fmla="*/ 3277851 h 3494993"/>
                <a:gd name="connsiteX105" fmla="*/ 4177037 w 12758187"/>
                <a:gd name="connsiteY105" fmla="*/ 3085914 h 3494993"/>
                <a:gd name="connsiteX106" fmla="*/ 4517204 w 12758187"/>
                <a:gd name="connsiteY106" fmla="*/ 3244692 h 3494993"/>
                <a:gd name="connsiteX107" fmla="*/ 4772804 w 12758187"/>
                <a:gd name="connsiteY107" fmla="*/ 3135290 h 3494993"/>
                <a:gd name="connsiteX108" fmla="*/ 5037668 w 12758187"/>
                <a:gd name="connsiteY108" fmla="*/ 3218552 h 3494993"/>
                <a:gd name="connsiteX109" fmla="*/ 5201575 w 12758187"/>
                <a:gd name="connsiteY109" fmla="*/ 3174258 h 3494993"/>
                <a:gd name="connsiteX110" fmla="*/ 5512286 w 12758187"/>
                <a:gd name="connsiteY110" fmla="*/ 3298667 h 3494993"/>
                <a:gd name="connsiteX111" fmla="*/ 5713250 w 12758187"/>
                <a:gd name="connsiteY111" fmla="*/ 3232590 h 3494993"/>
                <a:gd name="connsiteX112" fmla="*/ 6078359 w 12758187"/>
                <a:gd name="connsiteY112" fmla="*/ 3427432 h 3494993"/>
                <a:gd name="connsiteX113" fmla="*/ 6329208 w 12758187"/>
                <a:gd name="connsiteY113" fmla="*/ 3322629 h 3494993"/>
                <a:gd name="connsiteX114" fmla="*/ 6588846 w 12758187"/>
                <a:gd name="connsiteY114" fmla="*/ 3402018 h 3494993"/>
                <a:gd name="connsiteX115" fmla="*/ 6873664 w 12758187"/>
                <a:gd name="connsiteY115" fmla="*/ 3262119 h 3494993"/>
                <a:gd name="connsiteX116" fmla="*/ 7170597 w 12758187"/>
                <a:gd name="connsiteY116" fmla="*/ 3372973 h 3494993"/>
                <a:gd name="connsiteX117" fmla="*/ 7527392 w 12758187"/>
                <a:gd name="connsiteY117" fmla="*/ 3114717 h 3494993"/>
                <a:gd name="connsiteX118" fmla="*/ 7775390 w 12758187"/>
                <a:gd name="connsiteY118" fmla="*/ 3185634 h 3494993"/>
                <a:gd name="connsiteX119" fmla="*/ 8139549 w 12758187"/>
                <a:gd name="connsiteY119" fmla="*/ 2907531 h 3494993"/>
                <a:gd name="connsiteX120" fmla="*/ 8486366 w 12758187"/>
                <a:gd name="connsiteY120" fmla="*/ 3075022 h 3494993"/>
                <a:gd name="connsiteX121" fmla="*/ 8806104 w 12758187"/>
                <a:gd name="connsiteY121" fmla="*/ 2888894 h 3494993"/>
                <a:gd name="connsiteX122" fmla="*/ 9118002 w 12758187"/>
                <a:gd name="connsiteY122" fmla="*/ 3014512 h 3494993"/>
                <a:gd name="connsiteX123" fmla="*/ 9428713 w 12758187"/>
                <a:gd name="connsiteY123" fmla="*/ 2841454 h 3494993"/>
                <a:gd name="connsiteX124" fmla="*/ 9818526 w 12758187"/>
                <a:gd name="connsiteY124" fmla="*/ 3083494 h 3494993"/>
                <a:gd name="connsiteX125" fmla="*/ 10151329 w 12758187"/>
                <a:gd name="connsiteY125" fmla="*/ 2875582 h 3494993"/>
                <a:gd name="connsiteX126" fmla="*/ 10215704 w 12758187"/>
                <a:gd name="connsiteY126" fmla="*/ 2877518 h 3494993"/>
                <a:gd name="connsiteX127" fmla="*/ 10546369 w 12758187"/>
                <a:gd name="connsiteY127" fmla="*/ 2673237 h 3494993"/>
                <a:gd name="connsiteX128" fmla="*/ 10645663 w 12758187"/>
                <a:gd name="connsiteY128" fmla="*/ 2680740 h 3494993"/>
                <a:gd name="connsiteX129" fmla="*/ 10784153 w 12758187"/>
                <a:gd name="connsiteY129" fmla="*/ 2648549 h 3494993"/>
                <a:gd name="connsiteX130" fmla="*/ 10925256 w 12758187"/>
                <a:gd name="connsiteY130" fmla="*/ 2666702 h 3494993"/>
                <a:gd name="connsiteX131" fmla="*/ 11251644 w 12758187"/>
                <a:gd name="connsiteY131" fmla="*/ 2469924 h 3494993"/>
                <a:gd name="connsiteX132" fmla="*/ 11358065 w 12758187"/>
                <a:gd name="connsiteY132" fmla="*/ 2505745 h 3494993"/>
                <a:gd name="connsiteX133" fmla="*/ 11358065 w 12758187"/>
                <a:gd name="connsiteY133" fmla="*/ 2516879 h 3494993"/>
                <a:gd name="connsiteX134" fmla="*/ 11677090 w 12758187"/>
                <a:gd name="connsiteY134" fmla="*/ 2811683 h 3494993"/>
                <a:gd name="connsiteX135" fmla="*/ 11731250 w 12758187"/>
                <a:gd name="connsiteY135" fmla="*/ 2803696 h 3494993"/>
                <a:gd name="connsiteX136" fmla="*/ 11987325 w 12758187"/>
                <a:gd name="connsiteY136" fmla="*/ 2924474 h 3494993"/>
                <a:gd name="connsiteX137" fmla="*/ 12230573 w 12758187"/>
                <a:gd name="connsiteY137" fmla="*/ 2778766 h 3494993"/>
                <a:gd name="connsiteX138" fmla="*/ 12285208 w 12758187"/>
                <a:gd name="connsiteY138" fmla="*/ 2781186 h 3494993"/>
                <a:gd name="connsiteX139" fmla="*/ 12574539 w 12758187"/>
                <a:gd name="connsiteY139" fmla="*/ 2455885 h 3494993"/>
                <a:gd name="connsiteX140" fmla="*/ 12560763 w 12758187"/>
                <a:gd name="connsiteY140" fmla="*/ 2378191 h 3494993"/>
                <a:gd name="connsiteX141" fmla="*/ 12757688 w 12758187"/>
                <a:gd name="connsiteY141" fmla="*/ 2003513 h 349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2758187" h="3494993">
                  <a:moveTo>
                    <a:pt x="12757688" y="2003513"/>
                  </a:moveTo>
                  <a:cubicBezTo>
                    <a:pt x="12746761" y="1775028"/>
                    <a:pt x="12556012" y="1599066"/>
                    <a:pt x="12331768" y="1610199"/>
                  </a:cubicBezTo>
                  <a:cubicBezTo>
                    <a:pt x="12292098" y="1612136"/>
                    <a:pt x="12254090" y="1619881"/>
                    <a:pt x="12218458" y="1632709"/>
                  </a:cubicBezTo>
                  <a:cubicBezTo>
                    <a:pt x="12175224" y="1505638"/>
                    <a:pt x="12054314" y="1417536"/>
                    <a:pt x="11915824" y="1424313"/>
                  </a:cubicBezTo>
                  <a:cubicBezTo>
                    <a:pt x="11821518" y="1428912"/>
                    <a:pt x="11739327" y="1477078"/>
                    <a:pt x="11686829" y="1548479"/>
                  </a:cubicBezTo>
                  <a:cubicBezTo>
                    <a:pt x="11646921" y="1404224"/>
                    <a:pt x="11532899" y="1293370"/>
                    <a:pt x="11391322" y="1258516"/>
                  </a:cubicBezTo>
                  <a:cubicBezTo>
                    <a:pt x="11391322" y="1252949"/>
                    <a:pt x="11391084" y="1247382"/>
                    <a:pt x="11390846" y="1241573"/>
                  </a:cubicBezTo>
                  <a:cubicBezTo>
                    <a:pt x="11380632" y="1030031"/>
                    <a:pt x="11216487" y="863508"/>
                    <a:pt x="11014098" y="848985"/>
                  </a:cubicBezTo>
                  <a:cubicBezTo>
                    <a:pt x="11014098" y="848017"/>
                    <a:pt x="11014098" y="846807"/>
                    <a:pt x="11014098" y="845839"/>
                  </a:cubicBezTo>
                  <a:cubicBezTo>
                    <a:pt x="11005546" y="670118"/>
                    <a:pt x="10858980" y="534818"/>
                    <a:pt x="10686521" y="543290"/>
                  </a:cubicBezTo>
                  <a:cubicBezTo>
                    <a:pt x="10519764" y="551519"/>
                    <a:pt x="10390539" y="691660"/>
                    <a:pt x="10389588" y="859393"/>
                  </a:cubicBezTo>
                  <a:cubicBezTo>
                    <a:pt x="10359182" y="851164"/>
                    <a:pt x="10327351" y="847533"/>
                    <a:pt x="10294332" y="849227"/>
                  </a:cubicBezTo>
                  <a:cubicBezTo>
                    <a:pt x="10121874" y="857941"/>
                    <a:pt x="9988847" y="1007279"/>
                    <a:pt x="9997399" y="1183000"/>
                  </a:cubicBezTo>
                  <a:cubicBezTo>
                    <a:pt x="9998349" y="1204299"/>
                    <a:pt x="10001675" y="1225115"/>
                    <a:pt x="10006426" y="1244962"/>
                  </a:cubicBezTo>
                  <a:cubicBezTo>
                    <a:pt x="9877200" y="1237943"/>
                    <a:pt x="9756765" y="1323867"/>
                    <a:pt x="9722795" y="1456262"/>
                  </a:cubicBezTo>
                  <a:cubicBezTo>
                    <a:pt x="9721608" y="1461103"/>
                    <a:pt x="9720420" y="1466186"/>
                    <a:pt x="9719470" y="1471027"/>
                  </a:cubicBezTo>
                  <a:cubicBezTo>
                    <a:pt x="9687401" y="1441740"/>
                    <a:pt x="9648444" y="1419472"/>
                    <a:pt x="9603785" y="1407612"/>
                  </a:cubicBezTo>
                  <a:cubicBezTo>
                    <a:pt x="9492376" y="1378084"/>
                    <a:pt x="9379066" y="1421893"/>
                    <a:pt x="9313265" y="1509511"/>
                  </a:cubicBezTo>
                  <a:cubicBezTo>
                    <a:pt x="9278108" y="1441256"/>
                    <a:pt x="9216109" y="1387523"/>
                    <a:pt x="9137006" y="1366708"/>
                  </a:cubicBezTo>
                  <a:cubicBezTo>
                    <a:pt x="9126554" y="1364045"/>
                    <a:pt x="9116102" y="1361867"/>
                    <a:pt x="9105650" y="1360415"/>
                  </a:cubicBezTo>
                  <a:cubicBezTo>
                    <a:pt x="9106125" y="1349039"/>
                    <a:pt x="9105650" y="1337905"/>
                    <a:pt x="9104700" y="1326771"/>
                  </a:cubicBezTo>
                  <a:cubicBezTo>
                    <a:pt x="9102800" y="1218822"/>
                    <a:pt x="9040325" y="1119827"/>
                    <a:pt x="8942693" y="1074566"/>
                  </a:cubicBezTo>
                  <a:cubicBezTo>
                    <a:pt x="8945781" y="1052299"/>
                    <a:pt x="8946494" y="1030031"/>
                    <a:pt x="8944356" y="1008247"/>
                  </a:cubicBezTo>
                  <a:cubicBezTo>
                    <a:pt x="8941031" y="885533"/>
                    <a:pt x="8859315" y="774437"/>
                    <a:pt x="8736978" y="742004"/>
                  </a:cubicBezTo>
                  <a:cubicBezTo>
                    <a:pt x="8588511" y="702551"/>
                    <a:pt x="8436957" y="793316"/>
                    <a:pt x="8398237" y="944591"/>
                  </a:cubicBezTo>
                  <a:cubicBezTo>
                    <a:pt x="8396812" y="950642"/>
                    <a:pt x="8395386" y="956693"/>
                    <a:pt x="8394198" y="962744"/>
                  </a:cubicBezTo>
                  <a:cubicBezTo>
                    <a:pt x="8258322" y="946043"/>
                    <a:pt x="8127909" y="1033661"/>
                    <a:pt x="8092277" y="1172350"/>
                  </a:cubicBezTo>
                  <a:cubicBezTo>
                    <a:pt x="8087764" y="1189777"/>
                    <a:pt x="8085150" y="1207204"/>
                    <a:pt x="8083963" y="1224389"/>
                  </a:cubicBezTo>
                  <a:cubicBezTo>
                    <a:pt x="8049281" y="1186146"/>
                    <a:pt x="8003672" y="1157102"/>
                    <a:pt x="7950462" y="1143063"/>
                  </a:cubicBezTo>
                  <a:cubicBezTo>
                    <a:pt x="7899865" y="1129751"/>
                    <a:pt x="7849030" y="1131445"/>
                    <a:pt x="7802470" y="1145242"/>
                  </a:cubicBezTo>
                  <a:cubicBezTo>
                    <a:pt x="7792256" y="1134108"/>
                    <a:pt x="7781091" y="1123700"/>
                    <a:pt x="7769214" y="1114503"/>
                  </a:cubicBezTo>
                  <a:cubicBezTo>
                    <a:pt x="7774202" y="1090783"/>
                    <a:pt x="7776578" y="1065853"/>
                    <a:pt x="7775390" y="1040439"/>
                  </a:cubicBezTo>
                  <a:cubicBezTo>
                    <a:pt x="7775153" y="1037534"/>
                    <a:pt x="7774678" y="1034872"/>
                    <a:pt x="7774678" y="1031967"/>
                  </a:cubicBezTo>
                  <a:cubicBezTo>
                    <a:pt x="7774678" y="1028337"/>
                    <a:pt x="7774678" y="1024948"/>
                    <a:pt x="7774678" y="1021317"/>
                  </a:cubicBezTo>
                  <a:cubicBezTo>
                    <a:pt x="7767076" y="865202"/>
                    <a:pt x="7636900" y="744908"/>
                    <a:pt x="7483684" y="752412"/>
                  </a:cubicBezTo>
                  <a:cubicBezTo>
                    <a:pt x="7445914" y="754348"/>
                    <a:pt x="7410282" y="763787"/>
                    <a:pt x="7377975" y="779520"/>
                  </a:cubicBezTo>
                  <a:cubicBezTo>
                    <a:pt x="7314788" y="688755"/>
                    <a:pt x="7215968" y="626551"/>
                    <a:pt x="7103609" y="612513"/>
                  </a:cubicBezTo>
                  <a:cubicBezTo>
                    <a:pt x="7104797" y="602347"/>
                    <a:pt x="7105272" y="591939"/>
                    <a:pt x="7104797" y="581290"/>
                  </a:cubicBezTo>
                  <a:cubicBezTo>
                    <a:pt x="7104559" y="578627"/>
                    <a:pt x="7104322" y="576207"/>
                    <a:pt x="7104084" y="573544"/>
                  </a:cubicBezTo>
                  <a:cubicBezTo>
                    <a:pt x="7104084" y="569914"/>
                    <a:pt x="7104084" y="566041"/>
                    <a:pt x="7103846" y="562169"/>
                  </a:cubicBezTo>
                  <a:cubicBezTo>
                    <a:pt x="7098620" y="453251"/>
                    <a:pt x="7007878" y="369505"/>
                    <a:pt x="6900982" y="374830"/>
                  </a:cubicBezTo>
                  <a:cubicBezTo>
                    <a:pt x="6895756" y="266154"/>
                    <a:pt x="6805013" y="182167"/>
                    <a:pt x="6698117" y="187491"/>
                  </a:cubicBezTo>
                  <a:cubicBezTo>
                    <a:pt x="6697405" y="187491"/>
                    <a:pt x="6696692" y="187734"/>
                    <a:pt x="6696217" y="187734"/>
                  </a:cubicBezTo>
                  <a:cubicBezTo>
                    <a:pt x="6678638" y="92370"/>
                    <a:pt x="6594547" y="22421"/>
                    <a:pt x="6496678" y="27261"/>
                  </a:cubicBezTo>
                  <a:cubicBezTo>
                    <a:pt x="6434916" y="30408"/>
                    <a:pt x="6381705" y="62599"/>
                    <a:pt x="6348449" y="110281"/>
                  </a:cubicBezTo>
                  <a:cubicBezTo>
                    <a:pt x="6310917" y="66230"/>
                    <a:pt x="6254618" y="39363"/>
                    <a:pt x="6192856" y="42510"/>
                  </a:cubicBezTo>
                  <a:cubicBezTo>
                    <a:pt x="6094987" y="47351"/>
                    <a:pt x="6018022" y="125529"/>
                    <a:pt x="6009708" y="222103"/>
                  </a:cubicBezTo>
                  <a:cubicBezTo>
                    <a:pt x="6008995" y="222103"/>
                    <a:pt x="6008282" y="222103"/>
                    <a:pt x="6007808" y="222103"/>
                  </a:cubicBezTo>
                  <a:cubicBezTo>
                    <a:pt x="5900912" y="227428"/>
                    <a:pt x="5818720" y="319887"/>
                    <a:pt x="5823947" y="428805"/>
                  </a:cubicBezTo>
                  <a:cubicBezTo>
                    <a:pt x="5824184" y="432193"/>
                    <a:pt x="5824422" y="435582"/>
                    <a:pt x="5824897" y="438970"/>
                  </a:cubicBezTo>
                  <a:cubicBezTo>
                    <a:pt x="5824897" y="441875"/>
                    <a:pt x="5824659" y="444779"/>
                    <a:pt x="5824897" y="447926"/>
                  </a:cubicBezTo>
                  <a:cubicBezTo>
                    <a:pt x="5825134" y="451072"/>
                    <a:pt x="5825372" y="453977"/>
                    <a:pt x="5825847" y="457123"/>
                  </a:cubicBezTo>
                  <a:cubicBezTo>
                    <a:pt x="5825610" y="457123"/>
                    <a:pt x="5825610" y="457123"/>
                    <a:pt x="5825372" y="457123"/>
                  </a:cubicBezTo>
                  <a:cubicBezTo>
                    <a:pt x="5763610" y="460270"/>
                    <a:pt x="5710162" y="492461"/>
                    <a:pt x="5677143" y="540143"/>
                  </a:cubicBezTo>
                  <a:cubicBezTo>
                    <a:pt x="5641511" y="480117"/>
                    <a:pt x="5575473" y="441391"/>
                    <a:pt x="5501834" y="445021"/>
                  </a:cubicBezTo>
                  <a:cubicBezTo>
                    <a:pt x="5485918" y="445748"/>
                    <a:pt x="5470477" y="448894"/>
                    <a:pt x="5455750" y="453251"/>
                  </a:cubicBezTo>
                  <a:cubicBezTo>
                    <a:pt x="5434608" y="362728"/>
                    <a:pt x="5352655" y="297377"/>
                    <a:pt x="5258111" y="301976"/>
                  </a:cubicBezTo>
                  <a:cubicBezTo>
                    <a:pt x="5151215" y="307301"/>
                    <a:pt x="5069024" y="399760"/>
                    <a:pt x="5074250" y="508678"/>
                  </a:cubicBezTo>
                  <a:cubicBezTo>
                    <a:pt x="5074250" y="509646"/>
                    <a:pt x="5074488" y="510856"/>
                    <a:pt x="5074488" y="511824"/>
                  </a:cubicBezTo>
                  <a:cubicBezTo>
                    <a:pt x="5049783" y="502143"/>
                    <a:pt x="5022940" y="497060"/>
                    <a:pt x="4994910" y="498512"/>
                  </a:cubicBezTo>
                  <a:cubicBezTo>
                    <a:pt x="4994672" y="498512"/>
                    <a:pt x="4994672" y="498512"/>
                    <a:pt x="4994435" y="498512"/>
                  </a:cubicBezTo>
                  <a:cubicBezTo>
                    <a:pt x="4994435" y="495366"/>
                    <a:pt x="4994435" y="492461"/>
                    <a:pt x="4994435" y="489315"/>
                  </a:cubicBezTo>
                  <a:cubicBezTo>
                    <a:pt x="4994197" y="485926"/>
                    <a:pt x="4993959" y="482538"/>
                    <a:pt x="4993484" y="479149"/>
                  </a:cubicBezTo>
                  <a:cubicBezTo>
                    <a:pt x="4993484" y="476245"/>
                    <a:pt x="4993484" y="473340"/>
                    <a:pt x="4993484" y="470194"/>
                  </a:cubicBezTo>
                  <a:cubicBezTo>
                    <a:pt x="4989446" y="386690"/>
                    <a:pt x="4935048" y="318193"/>
                    <a:pt x="4861646" y="293021"/>
                  </a:cubicBezTo>
                  <a:cubicBezTo>
                    <a:pt x="4839079" y="120689"/>
                    <a:pt x="4690138" y="-8076"/>
                    <a:pt x="4516729" y="395"/>
                  </a:cubicBezTo>
                  <a:cubicBezTo>
                    <a:pt x="4336906" y="9350"/>
                    <a:pt x="4197704" y="162561"/>
                    <a:pt x="4201267" y="344817"/>
                  </a:cubicBezTo>
                  <a:cubicBezTo>
                    <a:pt x="4095084" y="371684"/>
                    <a:pt x="4014318" y="460270"/>
                    <a:pt x="3995076" y="569430"/>
                  </a:cubicBezTo>
                  <a:cubicBezTo>
                    <a:pt x="3958494" y="557570"/>
                    <a:pt x="3919299" y="552245"/>
                    <a:pt x="3878916" y="554181"/>
                  </a:cubicBezTo>
                  <a:cubicBezTo>
                    <a:pt x="3695768" y="563379"/>
                    <a:pt x="3554666" y="721915"/>
                    <a:pt x="3563692" y="908527"/>
                  </a:cubicBezTo>
                  <a:cubicBezTo>
                    <a:pt x="3563930" y="911432"/>
                    <a:pt x="3564167" y="914578"/>
                    <a:pt x="3564405" y="917483"/>
                  </a:cubicBezTo>
                  <a:cubicBezTo>
                    <a:pt x="3564405" y="920871"/>
                    <a:pt x="3564405" y="924260"/>
                    <a:pt x="3564643" y="927406"/>
                  </a:cubicBezTo>
                  <a:cubicBezTo>
                    <a:pt x="3566780" y="973878"/>
                    <a:pt x="3578420" y="1017687"/>
                    <a:pt x="3596949" y="1057139"/>
                  </a:cubicBezTo>
                  <a:cubicBezTo>
                    <a:pt x="3542551" y="1104579"/>
                    <a:pt x="3504068" y="1170414"/>
                    <a:pt x="3491003" y="1244720"/>
                  </a:cubicBezTo>
                  <a:cubicBezTo>
                    <a:pt x="3443256" y="1220032"/>
                    <a:pt x="3388858" y="1206962"/>
                    <a:pt x="3331610" y="1209866"/>
                  </a:cubicBezTo>
                  <a:cubicBezTo>
                    <a:pt x="3226614" y="1215191"/>
                    <a:pt x="3135871" y="1272070"/>
                    <a:pt x="3082186" y="1355332"/>
                  </a:cubicBezTo>
                  <a:cubicBezTo>
                    <a:pt x="3033014" y="1259726"/>
                    <a:pt x="2932769" y="1196796"/>
                    <a:pt x="2819935" y="1202363"/>
                  </a:cubicBezTo>
                  <a:cubicBezTo>
                    <a:pt x="2687859" y="1208898"/>
                    <a:pt x="2581676" y="1307892"/>
                    <a:pt x="2558159" y="1434721"/>
                  </a:cubicBezTo>
                  <a:cubicBezTo>
                    <a:pt x="2526802" y="1424313"/>
                    <a:pt x="2493071" y="1419230"/>
                    <a:pt x="2458151" y="1420925"/>
                  </a:cubicBezTo>
                  <a:cubicBezTo>
                    <a:pt x="2303271" y="1428670"/>
                    <a:pt x="2184023" y="1562760"/>
                    <a:pt x="2191624" y="1720569"/>
                  </a:cubicBezTo>
                  <a:cubicBezTo>
                    <a:pt x="2191862" y="1725894"/>
                    <a:pt x="2192575" y="1730735"/>
                    <a:pt x="2193050" y="1736060"/>
                  </a:cubicBezTo>
                  <a:cubicBezTo>
                    <a:pt x="2120598" y="1671677"/>
                    <a:pt x="2025817" y="1633435"/>
                    <a:pt x="1922959" y="1634403"/>
                  </a:cubicBezTo>
                  <a:cubicBezTo>
                    <a:pt x="1933887" y="1602696"/>
                    <a:pt x="1939350" y="1568569"/>
                    <a:pt x="1937687" y="1532989"/>
                  </a:cubicBezTo>
                  <a:cubicBezTo>
                    <a:pt x="1930561" y="1386797"/>
                    <a:pt x="1808699" y="1274007"/>
                    <a:pt x="1665221" y="1281268"/>
                  </a:cubicBezTo>
                  <a:cubicBezTo>
                    <a:pt x="1554050" y="1286835"/>
                    <a:pt x="1462832" y="1363077"/>
                    <a:pt x="1430526" y="1464976"/>
                  </a:cubicBezTo>
                  <a:cubicBezTo>
                    <a:pt x="1379453" y="1445129"/>
                    <a:pt x="1323867" y="1435447"/>
                    <a:pt x="1265906" y="1438351"/>
                  </a:cubicBezTo>
                  <a:cubicBezTo>
                    <a:pt x="1207945" y="1441256"/>
                    <a:pt x="1153309" y="1456504"/>
                    <a:pt x="1104612" y="1481434"/>
                  </a:cubicBezTo>
                  <a:cubicBezTo>
                    <a:pt x="1062804" y="1383166"/>
                    <a:pt x="964697" y="1316364"/>
                    <a:pt x="853288" y="1321930"/>
                  </a:cubicBezTo>
                  <a:cubicBezTo>
                    <a:pt x="709810" y="1329192"/>
                    <a:pt x="599113" y="1453358"/>
                    <a:pt x="606240" y="1599550"/>
                  </a:cubicBezTo>
                  <a:cubicBezTo>
                    <a:pt x="607190" y="1620123"/>
                    <a:pt x="610753" y="1639728"/>
                    <a:pt x="615979" y="1658607"/>
                  </a:cubicBezTo>
                  <a:cubicBezTo>
                    <a:pt x="466087" y="1693219"/>
                    <a:pt x="349214" y="1811576"/>
                    <a:pt x="312395" y="1960915"/>
                  </a:cubicBezTo>
                  <a:cubicBezTo>
                    <a:pt x="125446" y="2006176"/>
                    <a:pt x="-9243" y="2181655"/>
                    <a:pt x="496" y="2384000"/>
                  </a:cubicBezTo>
                  <a:cubicBezTo>
                    <a:pt x="11423" y="2612485"/>
                    <a:pt x="202173" y="2788447"/>
                    <a:pt x="426417" y="2777314"/>
                  </a:cubicBezTo>
                  <a:cubicBezTo>
                    <a:pt x="582722" y="2769568"/>
                    <a:pt x="714086" y="2672511"/>
                    <a:pt x="775610" y="2537211"/>
                  </a:cubicBezTo>
                  <a:cubicBezTo>
                    <a:pt x="849725" y="2665976"/>
                    <a:pt x="989877" y="2749237"/>
                    <a:pt x="1146183" y="2741492"/>
                  </a:cubicBezTo>
                  <a:cubicBezTo>
                    <a:pt x="1214833" y="2738103"/>
                    <a:pt x="1278496" y="2717530"/>
                    <a:pt x="1333607" y="2683886"/>
                  </a:cubicBezTo>
                  <a:cubicBezTo>
                    <a:pt x="1379453" y="2872193"/>
                    <a:pt x="1550724" y="3007493"/>
                    <a:pt x="1747888" y="2997570"/>
                  </a:cubicBezTo>
                  <a:cubicBezTo>
                    <a:pt x="1816539" y="2994181"/>
                    <a:pt x="1880201" y="2973608"/>
                    <a:pt x="1935312" y="2940206"/>
                  </a:cubicBezTo>
                  <a:cubicBezTo>
                    <a:pt x="1935312" y="2946499"/>
                    <a:pt x="1935549" y="2953034"/>
                    <a:pt x="1935787" y="2959327"/>
                  </a:cubicBezTo>
                  <a:cubicBezTo>
                    <a:pt x="1946476" y="3180309"/>
                    <a:pt x="2125349" y="3352399"/>
                    <a:pt x="2340091" y="3353126"/>
                  </a:cubicBezTo>
                  <a:cubicBezTo>
                    <a:pt x="2418956" y="3445101"/>
                    <a:pt x="2537017" y="3501012"/>
                    <a:pt x="2666242" y="3494477"/>
                  </a:cubicBezTo>
                  <a:cubicBezTo>
                    <a:pt x="2802594" y="3487699"/>
                    <a:pt x="2919942" y="3412909"/>
                    <a:pt x="2988592" y="3303992"/>
                  </a:cubicBezTo>
                  <a:cubicBezTo>
                    <a:pt x="3067220" y="3405406"/>
                    <a:pt x="3191220" y="3468094"/>
                    <a:pt x="3327571" y="3461317"/>
                  </a:cubicBezTo>
                  <a:cubicBezTo>
                    <a:pt x="3475800" y="3453814"/>
                    <a:pt x="3601700" y="3366196"/>
                    <a:pt x="3666788" y="3241787"/>
                  </a:cubicBezTo>
                  <a:cubicBezTo>
                    <a:pt x="3723561" y="3267928"/>
                    <a:pt x="3787223" y="3281240"/>
                    <a:pt x="3853736" y="3277851"/>
                  </a:cubicBezTo>
                  <a:cubicBezTo>
                    <a:pt x="3990801" y="3271074"/>
                    <a:pt x="4108624" y="3195558"/>
                    <a:pt x="4177037" y="3085914"/>
                  </a:cubicBezTo>
                  <a:cubicBezTo>
                    <a:pt x="4255665" y="3188297"/>
                    <a:pt x="4380139" y="3251711"/>
                    <a:pt x="4517204" y="3244692"/>
                  </a:cubicBezTo>
                  <a:cubicBezTo>
                    <a:pt x="4616261" y="3239851"/>
                    <a:pt x="4705341" y="3198947"/>
                    <a:pt x="4772804" y="3135290"/>
                  </a:cubicBezTo>
                  <a:cubicBezTo>
                    <a:pt x="4846205" y="3191927"/>
                    <a:pt x="4938611" y="3223634"/>
                    <a:pt x="5037668" y="3218552"/>
                  </a:cubicBezTo>
                  <a:cubicBezTo>
                    <a:pt x="5096580" y="3215647"/>
                    <a:pt x="5151928" y="3199915"/>
                    <a:pt x="5201575" y="3174258"/>
                  </a:cubicBezTo>
                  <a:cubicBezTo>
                    <a:pt x="5279965" y="3256068"/>
                    <a:pt x="5391375" y="3304718"/>
                    <a:pt x="5512286" y="3298667"/>
                  </a:cubicBezTo>
                  <a:cubicBezTo>
                    <a:pt x="5586638" y="3295036"/>
                    <a:pt x="5655051" y="3271074"/>
                    <a:pt x="5713250" y="3232590"/>
                  </a:cubicBezTo>
                  <a:cubicBezTo>
                    <a:pt x="5788790" y="3356030"/>
                    <a:pt x="5925616" y="3435177"/>
                    <a:pt x="6078359" y="3427432"/>
                  </a:cubicBezTo>
                  <a:cubicBezTo>
                    <a:pt x="6175040" y="3422591"/>
                    <a:pt x="6262220" y="3383622"/>
                    <a:pt x="6329208" y="3322629"/>
                  </a:cubicBezTo>
                  <a:cubicBezTo>
                    <a:pt x="6401659" y="3376603"/>
                    <a:pt x="6492164" y="3406858"/>
                    <a:pt x="6588846" y="3402018"/>
                  </a:cubicBezTo>
                  <a:cubicBezTo>
                    <a:pt x="6702869" y="3396209"/>
                    <a:pt x="6803826" y="3343202"/>
                    <a:pt x="6873664" y="3262119"/>
                  </a:cubicBezTo>
                  <a:cubicBezTo>
                    <a:pt x="6951104" y="3335699"/>
                    <a:pt x="7056575" y="3378540"/>
                    <a:pt x="7170597" y="3372973"/>
                  </a:cubicBezTo>
                  <a:cubicBezTo>
                    <a:pt x="7333792" y="3364743"/>
                    <a:pt x="7469905" y="3259456"/>
                    <a:pt x="7527392" y="3114717"/>
                  </a:cubicBezTo>
                  <a:cubicBezTo>
                    <a:pt x="7597943" y="3163609"/>
                    <a:pt x="7683935" y="3190233"/>
                    <a:pt x="7775390" y="3185634"/>
                  </a:cubicBezTo>
                  <a:cubicBezTo>
                    <a:pt x="7945949" y="3177163"/>
                    <a:pt x="8086813" y="3062436"/>
                    <a:pt x="8139549" y="2907531"/>
                  </a:cubicBezTo>
                  <a:cubicBezTo>
                    <a:pt x="8217702" y="3014996"/>
                    <a:pt x="8345502" y="3082041"/>
                    <a:pt x="8486366" y="3075022"/>
                  </a:cubicBezTo>
                  <a:cubicBezTo>
                    <a:pt x="8621056" y="3068245"/>
                    <a:pt x="8737215" y="2995391"/>
                    <a:pt x="8806104" y="2888894"/>
                  </a:cubicBezTo>
                  <a:cubicBezTo>
                    <a:pt x="8884731" y="2971429"/>
                    <a:pt x="8996379" y="3020563"/>
                    <a:pt x="9118002" y="3014512"/>
                  </a:cubicBezTo>
                  <a:cubicBezTo>
                    <a:pt x="9246990" y="3007977"/>
                    <a:pt x="9359112" y="2940932"/>
                    <a:pt x="9428713" y="2841454"/>
                  </a:cubicBezTo>
                  <a:cubicBezTo>
                    <a:pt x="9495701" y="2991277"/>
                    <a:pt x="9647256" y="3091965"/>
                    <a:pt x="9818526" y="3083494"/>
                  </a:cubicBezTo>
                  <a:cubicBezTo>
                    <a:pt x="9962242" y="3076232"/>
                    <a:pt x="10084579" y="2993939"/>
                    <a:pt x="10151329" y="2875582"/>
                  </a:cubicBezTo>
                  <a:cubicBezTo>
                    <a:pt x="10172471" y="2878002"/>
                    <a:pt x="10193850" y="2878728"/>
                    <a:pt x="10215704" y="2877518"/>
                  </a:cubicBezTo>
                  <a:cubicBezTo>
                    <a:pt x="10357995" y="2870499"/>
                    <a:pt x="10479381" y="2789658"/>
                    <a:pt x="10546369" y="2673237"/>
                  </a:cubicBezTo>
                  <a:cubicBezTo>
                    <a:pt x="10578438" y="2679772"/>
                    <a:pt x="10611694" y="2682434"/>
                    <a:pt x="10645663" y="2680740"/>
                  </a:cubicBezTo>
                  <a:cubicBezTo>
                    <a:pt x="10694835" y="2678320"/>
                    <a:pt x="10741394" y="2666944"/>
                    <a:pt x="10784153" y="2648549"/>
                  </a:cubicBezTo>
                  <a:cubicBezTo>
                    <a:pt x="10828574" y="2662587"/>
                    <a:pt x="10876083" y="2669122"/>
                    <a:pt x="10925256" y="2666702"/>
                  </a:cubicBezTo>
                  <a:cubicBezTo>
                    <a:pt x="11064458" y="2659683"/>
                    <a:pt x="11183706" y="2582230"/>
                    <a:pt x="11251644" y="2469924"/>
                  </a:cubicBezTo>
                  <a:cubicBezTo>
                    <a:pt x="11284901" y="2486624"/>
                    <a:pt x="11320533" y="2498968"/>
                    <a:pt x="11358065" y="2505745"/>
                  </a:cubicBezTo>
                  <a:cubicBezTo>
                    <a:pt x="11358065" y="2509376"/>
                    <a:pt x="11357827" y="2513007"/>
                    <a:pt x="11358065" y="2516879"/>
                  </a:cubicBezTo>
                  <a:cubicBezTo>
                    <a:pt x="11366379" y="2688001"/>
                    <a:pt x="11509144" y="2820155"/>
                    <a:pt x="11677090" y="2811683"/>
                  </a:cubicBezTo>
                  <a:cubicBezTo>
                    <a:pt x="11695619" y="2810715"/>
                    <a:pt x="11713672" y="2807811"/>
                    <a:pt x="11731250" y="2803696"/>
                  </a:cubicBezTo>
                  <a:cubicBezTo>
                    <a:pt x="11790162" y="2881391"/>
                    <a:pt x="11883993" y="2929557"/>
                    <a:pt x="11987325" y="2924474"/>
                  </a:cubicBezTo>
                  <a:cubicBezTo>
                    <a:pt x="12090895" y="2919391"/>
                    <a:pt x="12179500" y="2862028"/>
                    <a:pt x="12230573" y="2778766"/>
                  </a:cubicBezTo>
                  <a:cubicBezTo>
                    <a:pt x="12248389" y="2781186"/>
                    <a:pt x="12266680" y="2782155"/>
                    <a:pt x="12285208" y="2781186"/>
                  </a:cubicBezTo>
                  <a:cubicBezTo>
                    <a:pt x="12453154" y="2772715"/>
                    <a:pt x="12582617" y="2627249"/>
                    <a:pt x="12574539" y="2455885"/>
                  </a:cubicBezTo>
                  <a:cubicBezTo>
                    <a:pt x="12573352" y="2428777"/>
                    <a:pt x="12568127" y="2402879"/>
                    <a:pt x="12560763" y="2378191"/>
                  </a:cubicBezTo>
                  <a:cubicBezTo>
                    <a:pt x="12685475" y="2302432"/>
                    <a:pt x="12765290" y="2161081"/>
                    <a:pt x="12757688" y="2003513"/>
                  </a:cubicBezTo>
                  <a:close/>
                </a:path>
              </a:pathLst>
            </a:custGeom>
            <a:solidFill>
              <a:srgbClr val="FFFFFF"/>
            </a:solidFill>
            <a:ln w="23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-171362" y="4342264"/>
              <a:ext cx="12758187" cy="3495235"/>
            </a:xfrm>
            <a:custGeom>
              <a:avLst/>
              <a:gdLst>
                <a:gd name="connsiteX0" fmla="*/ 12757688 w 12758187"/>
                <a:gd name="connsiteY0" fmla="*/ 2003514 h 3495235"/>
                <a:gd name="connsiteX1" fmla="*/ 12331767 w 12758187"/>
                <a:gd name="connsiteY1" fmla="*/ 1610200 h 3495235"/>
                <a:gd name="connsiteX2" fmla="*/ 12218459 w 12758187"/>
                <a:gd name="connsiteY2" fmla="*/ 1632709 h 3495235"/>
                <a:gd name="connsiteX3" fmla="*/ 11915824 w 12758187"/>
                <a:gd name="connsiteY3" fmla="*/ 1424313 h 3495235"/>
                <a:gd name="connsiteX4" fmla="*/ 11686829 w 12758187"/>
                <a:gd name="connsiteY4" fmla="*/ 1548479 h 3495235"/>
                <a:gd name="connsiteX5" fmla="*/ 11391084 w 12758187"/>
                <a:gd name="connsiteY5" fmla="*/ 1258516 h 3495235"/>
                <a:gd name="connsiteX6" fmla="*/ 11390608 w 12758187"/>
                <a:gd name="connsiteY6" fmla="*/ 1241573 h 3495235"/>
                <a:gd name="connsiteX7" fmla="*/ 11013860 w 12758187"/>
                <a:gd name="connsiteY7" fmla="*/ 848985 h 3495235"/>
                <a:gd name="connsiteX8" fmla="*/ 11013860 w 12758187"/>
                <a:gd name="connsiteY8" fmla="*/ 845839 h 3495235"/>
                <a:gd name="connsiteX9" fmla="*/ 10686284 w 12758187"/>
                <a:gd name="connsiteY9" fmla="*/ 543290 h 3495235"/>
                <a:gd name="connsiteX10" fmla="*/ 10389351 w 12758187"/>
                <a:gd name="connsiteY10" fmla="*/ 859393 h 3495235"/>
                <a:gd name="connsiteX11" fmla="*/ 10294095 w 12758187"/>
                <a:gd name="connsiteY11" fmla="*/ 849227 h 3495235"/>
                <a:gd name="connsiteX12" fmla="*/ 9997162 w 12758187"/>
                <a:gd name="connsiteY12" fmla="*/ 1183000 h 3495235"/>
                <a:gd name="connsiteX13" fmla="*/ 10006188 w 12758187"/>
                <a:gd name="connsiteY13" fmla="*/ 1244962 h 3495235"/>
                <a:gd name="connsiteX14" fmla="*/ 9722558 w 12758187"/>
                <a:gd name="connsiteY14" fmla="*/ 1456262 h 3495235"/>
                <a:gd name="connsiteX15" fmla="*/ 9719232 w 12758187"/>
                <a:gd name="connsiteY15" fmla="*/ 1471027 h 3495235"/>
                <a:gd name="connsiteX16" fmla="*/ 9603547 w 12758187"/>
                <a:gd name="connsiteY16" fmla="*/ 1407612 h 3495235"/>
                <a:gd name="connsiteX17" fmla="*/ 9313028 w 12758187"/>
                <a:gd name="connsiteY17" fmla="*/ 1509511 h 3495235"/>
                <a:gd name="connsiteX18" fmla="*/ 9136769 w 12758187"/>
                <a:gd name="connsiteY18" fmla="*/ 1366708 h 3495235"/>
                <a:gd name="connsiteX19" fmla="*/ 9105412 w 12758187"/>
                <a:gd name="connsiteY19" fmla="*/ 1360415 h 3495235"/>
                <a:gd name="connsiteX20" fmla="*/ 9104462 w 12758187"/>
                <a:gd name="connsiteY20" fmla="*/ 1326771 h 3495235"/>
                <a:gd name="connsiteX21" fmla="*/ 8942455 w 12758187"/>
                <a:gd name="connsiteY21" fmla="*/ 1074566 h 3495235"/>
                <a:gd name="connsiteX22" fmla="*/ 8944118 w 12758187"/>
                <a:gd name="connsiteY22" fmla="*/ 1008247 h 3495235"/>
                <a:gd name="connsiteX23" fmla="*/ 8736741 w 12758187"/>
                <a:gd name="connsiteY23" fmla="*/ 742004 h 3495235"/>
                <a:gd name="connsiteX24" fmla="*/ 8397999 w 12758187"/>
                <a:gd name="connsiteY24" fmla="*/ 944591 h 3495235"/>
                <a:gd name="connsiteX25" fmla="*/ 8393961 w 12758187"/>
                <a:gd name="connsiteY25" fmla="*/ 962744 h 3495235"/>
                <a:gd name="connsiteX26" fmla="*/ 8092040 w 12758187"/>
                <a:gd name="connsiteY26" fmla="*/ 1172350 h 3495235"/>
                <a:gd name="connsiteX27" fmla="*/ 8083725 w 12758187"/>
                <a:gd name="connsiteY27" fmla="*/ 1224389 h 3495235"/>
                <a:gd name="connsiteX28" fmla="*/ 7950224 w 12758187"/>
                <a:gd name="connsiteY28" fmla="*/ 1143063 h 3495235"/>
                <a:gd name="connsiteX29" fmla="*/ 7802233 w 12758187"/>
                <a:gd name="connsiteY29" fmla="*/ 1145242 h 3495235"/>
                <a:gd name="connsiteX30" fmla="*/ 7768976 w 12758187"/>
                <a:gd name="connsiteY30" fmla="*/ 1114503 h 3495235"/>
                <a:gd name="connsiteX31" fmla="*/ 7775153 w 12758187"/>
                <a:gd name="connsiteY31" fmla="*/ 1040439 h 3495235"/>
                <a:gd name="connsiteX32" fmla="*/ 7774440 w 12758187"/>
                <a:gd name="connsiteY32" fmla="*/ 1031967 h 3495235"/>
                <a:gd name="connsiteX33" fmla="*/ 7774440 w 12758187"/>
                <a:gd name="connsiteY33" fmla="*/ 1021317 h 3495235"/>
                <a:gd name="connsiteX34" fmla="*/ 7483446 w 12758187"/>
                <a:gd name="connsiteY34" fmla="*/ 752412 h 3495235"/>
                <a:gd name="connsiteX35" fmla="*/ 7377737 w 12758187"/>
                <a:gd name="connsiteY35" fmla="*/ 779520 h 3495235"/>
                <a:gd name="connsiteX36" fmla="*/ 7103372 w 12758187"/>
                <a:gd name="connsiteY36" fmla="*/ 612513 h 3495235"/>
                <a:gd name="connsiteX37" fmla="*/ 7104559 w 12758187"/>
                <a:gd name="connsiteY37" fmla="*/ 581290 h 3495235"/>
                <a:gd name="connsiteX38" fmla="*/ 7103846 w 12758187"/>
                <a:gd name="connsiteY38" fmla="*/ 573544 h 3495235"/>
                <a:gd name="connsiteX39" fmla="*/ 7103609 w 12758187"/>
                <a:gd name="connsiteY39" fmla="*/ 562169 h 3495235"/>
                <a:gd name="connsiteX40" fmla="*/ 6900745 w 12758187"/>
                <a:gd name="connsiteY40" fmla="*/ 374830 h 3495235"/>
                <a:gd name="connsiteX41" fmla="*/ 6697880 w 12758187"/>
                <a:gd name="connsiteY41" fmla="*/ 187491 h 3495235"/>
                <a:gd name="connsiteX42" fmla="*/ 6695980 w 12758187"/>
                <a:gd name="connsiteY42" fmla="*/ 187734 h 3495235"/>
                <a:gd name="connsiteX43" fmla="*/ 6496440 w 12758187"/>
                <a:gd name="connsiteY43" fmla="*/ 27261 h 3495235"/>
                <a:gd name="connsiteX44" fmla="*/ 6348211 w 12758187"/>
                <a:gd name="connsiteY44" fmla="*/ 110281 h 3495235"/>
                <a:gd name="connsiteX45" fmla="*/ 6192619 w 12758187"/>
                <a:gd name="connsiteY45" fmla="*/ 42510 h 3495235"/>
                <a:gd name="connsiteX46" fmla="*/ 6009470 w 12758187"/>
                <a:gd name="connsiteY46" fmla="*/ 222103 h 3495235"/>
                <a:gd name="connsiteX47" fmla="*/ 6007333 w 12758187"/>
                <a:gd name="connsiteY47" fmla="*/ 222103 h 3495235"/>
                <a:gd name="connsiteX48" fmla="*/ 5823471 w 12758187"/>
                <a:gd name="connsiteY48" fmla="*/ 428805 h 3495235"/>
                <a:gd name="connsiteX49" fmla="*/ 5824422 w 12758187"/>
                <a:gd name="connsiteY49" fmla="*/ 438971 h 3495235"/>
                <a:gd name="connsiteX50" fmla="*/ 5824422 w 12758187"/>
                <a:gd name="connsiteY50" fmla="*/ 447926 h 3495235"/>
                <a:gd name="connsiteX51" fmla="*/ 5825372 w 12758187"/>
                <a:gd name="connsiteY51" fmla="*/ 457123 h 3495235"/>
                <a:gd name="connsiteX52" fmla="*/ 5824897 w 12758187"/>
                <a:gd name="connsiteY52" fmla="*/ 457123 h 3495235"/>
                <a:gd name="connsiteX53" fmla="*/ 5676668 w 12758187"/>
                <a:gd name="connsiteY53" fmla="*/ 540143 h 3495235"/>
                <a:gd name="connsiteX54" fmla="*/ 5501359 w 12758187"/>
                <a:gd name="connsiteY54" fmla="*/ 445021 h 3495235"/>
                <a:gd name="connsiteX55" fmla="*/ 5455275 w 12758187"/>
                <a:gd name="connsiteY55" fmla="*/ 453251 h 3495235"/>
                <a:gd name="connsiteX56" fmla="*/ 5257636 w 12758187"/>
                <a:gd name="connsiteY56" fmla="*/ 301976 h 3495235"/>
                <a:gd name="connsiteX57" fmla="*/ 5073775 w 12758187"/>
                <a:gd name="connsiteY57" fmla="*/ 508678 h 3495235"/>
                <a:gd name="connsiteX58" fmla="*/ 5074013 w 12758187"/>
                <a:gd name="connsiteY58" fmla="*/ 511824 h 3495235"/>
                <a:gd name="connsiteX59" fmla="*/ 4994435 w 12758187"/>
                <a:gd name="connsiteY59" fmla="*/ 498512 h 3495235"/>
                <a:gd name="connsiteX60" fmla="*/ 4993959 w 12758187"/>
                <a:gd name="connsiteY60" fmla="*/ 498512 h 3495235"/>
                <a:gd name="connsiteX61" fmla="*/ 4993959 w 12758187"/>
                <a:gd name="connsiteY61" fmla="*/ 489315 h 3495235"/>
                <a:gd name="connsiteX62" fmla="*/ 4993009 w 12758187"/>
                <a:gd name="connsiteY62" fmla="*/ 479149 h 3495235"/>
                <a:gd name="connsiteX63" fmla="*/ 4993009 w 12758187"/>
                <a:gd name="connsiteY63" fmla="*/ 470194 h 3495235"/>
                <a:gd name="connsiteX64" fmla="*/ 4861171 w 12758187"/>
                <a:gd name="connsiteY64" fmla="*/ 293021 h 3495235"/>
                <a:gd name="connsiteX65" fmla="*/ 4516016 w 12758187"/>
                <a:gd name="connsiteY65" fmla="*/ 395 h 3495235"/>
                <a:gd name="connsiteX66" fmla="*/ 4200554 w 12758187"/>
                <a:gd name="connsiteY66" fmla="*/ 344817 h 3495235"/>
                <a:gd name="connsiteX67" fmla="*/ 3994364 w 12758187"/>
                <a:gd name="connsiteY67" fmla="*/ 569430 h 3495235"/>
                <a:gd name="connsiteX68" fmla="*/ 3878204 w 12758187"/>
                <a:gd name="connsiteY68" fmla="*/ 554181 h 3495235"/>
                <a:gd name="connsiteX69" fmla="*/ 3562980 w 12758187"/>
                <a:gd name="connsiteY69" fmla="*/ 908527 h 3495235"/>
                <a:gd name="connsiteX70" fmla="*/ 3563692 w 12758187"/>
                <a:gd name="connsiteY70" fmla="*/ 917483 h 3495235"/>
                <a:gd name="connsiteX71" fmla="*/ 3563930 w 12758187"/>
                <a:gd name="connsiteY71" fmla="*/ 927406 h 3495235"/>
                <a:gd name="connsiteX72" fmla="*/ 3596236 w 12758187"/>
                <a:gd name="connsiteY72" fmla="*/ 1057139 h 3495235"/>
                <a:gd name="connsiteX73" fmla="*/ 3490291 w 12758187"/>
                <a:gd name="connsiteY73" fmla="*/ 1244720 h 3495235"/>
                <a:gd name="connsiteX74" fmla="*/ 3330897 w 12758187"/>
                <a:gd name="connsiteY74" fmla="*/ 1209866 h 3495235"/>
                <a:gd name="connsiteX75" fmla="*/ 3081473 w 12758187"/>
                <a:gd name="connsiteY75" fmla="*/ 1355332 h 3495235"/>
                <a:gd name="connsiteX76" fmla="*/ 2819222 w 12758187"/>
                <a:gd name="connsiteY76" fmla="*/ 1202363 h 3495235"/>
                <a:gd name="connsiteX77" fmla="*/ 2557446 w 12758187"/>
                <a:gd name="connsiteY77" fmla="*/ 1434721 h 3495235"/>
                <a:gd name="connsiteX78" fmla="*/ 2457439 w 12758187"/>
                <a:gd name="connsiteY78" fmla="*/ 1420925 h 3495235"/>
                <a:gd name="connsiteX79" fmla="*/ 2190912 w 12758187"/>
                <a:gd name="connsiteY79" fmla="*/ 1720569 h 3495235"/>
                <a:gd name="connsiteX80" fmla="*/ 2192337 w 12758187"/>
                <a:gd name="connsiteY80" fmla="*/ 1736060 h 3495235"/>
                <a:gd name="connsiteX81" fmla="*/ 1922247 w 12758187"/>
                <a:gd name="connsiteY81" fmla="*/ 1634403 h 3495235"/>
                <a:gd name="connsiteX82" fmla="*/ 1936975 w 12758187"/>
                <a:gd name="connsiteY82" fmla="*/ 1532989 h 3495235"/>
                <a:gd name="connsiteX83" fmla="*/ 1664509 w 12758187"/>
                <a:gd name="connsiteY83" fmla="*/ 1281268 h 3495235"/>
                <a:gd name="connsiteX84" fmla="*/ 1429813 w 12758187"/>
                <a:gd name="connsiteY84" fmla="*/ 1464976 h 3495235"/>
                <a:gd name="connsiteX85" fmla="*/ 1265193 w 12758187"/>
                <a:gd name="connsiteY85" fmla="*/ 1438351 h 3495235"/>
                <a:gd name="connsiteX86" fmla="*/ 1103899 w 12758187"/>
                <a:gd name="connsiteY86" fmla="*/ 1481434 h 3495235"/>
                <a:gd name="connsiteX87" fmla="*/ 852575 w 12758187"/>
                <a:gd name="connsiteY87" fmla="*/ 1321930 h 3495235"/>
                <a:gd name="connsiteX88" fmla="*/ 605527 w 12758187"/>
                <a:gd name="connsiteY88" fmla="*/ 1599550 h 3495235"/>
                <a:gd name="connsiteX89" fmla="*/ 615266 w 12758187"/>
                <a:gd name="connsiteY89" fmla="*/ 1658607 h 3495235"/>
                <a:gd name="connsiteX90" fmla="*/ 311682 w 12758187"/>
                <a:gd name="connsiteY90" fmla="*/ 1960915 h 3495235"/>
                <a:gd name="connsiteX91" fmla="*/ 496 w 12758187"/>
                <a:gd name="connsiteY91" fmla="*/ 2384242 h 3495235"/>
                <a:gd name="connsiteX92" fmla="*/ 426417 w 12758187"/>
                <a:gd name="connsiteY92" fmla="*/ 2777556 h 3495235"/>
                <a:gd name="connsiteX93" fmla="*/ 775610 w 12758187"/>
                <a:gd name="connsiteY93" fmla="*/ 2537453 h 3495235"/>
                <a:gd name="connsiteX94" fmla="*/ 1146183 w 12758187"/>
                <a:gd name="connsiteY94" fmla="*/ 2741734 h 3495235"/>
                <a:gd name="connsiteX95" fmla="*/ 1333607 w 12758187"/>
                <a:gd name="connsiteY95" fmla="*/ 2684129 h 3495235"/>
                <a:gd name="connsiteX96" fmla="*/ 1747888 w 12758187"/>
                <a:gd name="connsiteY96" fmla="*/ 2997812 h 3495235"/>
                <a:gd name="connsiteX97" fmla="*/ 1935312 w 12758187"/>
                <a:gd name="connsiteY97" fmla="*/ 2940448 h 3495235"/>
                <a:gd name="connsiteX98" fmla="*/ 1935787 w 12758187"/>
                <a:gd name="connsiteY98" fmla="*/ 2959570 h 3495235"/>
                <a:gd name="connsiteX99" fmla="*/ 2340091 w 12758187"/>
                <a:gd name="connsiteY99" fmla="*/ 3353367 h 3495235"/>
                <a:gd name="connsiteX100" fmla="*/ 2666242 w 12758187"/>
                <a:gd name="connsiteY100" fmla="*/ 3494719 h 3495235"/>
                <a:gd name="connsiteX101" fmla="*/ 2988593 w 12758187"/>
                <a:gd name="connsiteY101" fmla="*/ 3304233 h 3495235"/>
                <a:gd name="connsiteX102" fmla="*/ 3327571 w 12758187"/>
                <a:gd name="connsiteY102" fmla="*/ 3461559 h 3495235"/>
                <a:gd name="connsiteX103" fmla="*/ 3666788 w 12758187"/>
                <a:gd name="connsiteY103" fmla="*/ 3242030 h 3495235"/>
                <a:gd name="connsiteX104" fmla="*/ 3853737 w 12758187"/>
                <a:gd name="connsiteY104" fmla="*/ 3278094 h 3495235"/>
                <a:gd name="connsiteX105" fmla="*/ 4177037 w 12758187"/>
                <a:gd name="connsiteY105" fmla="*/ 3086156 h 3495235"/>
                <a:gd name="connsiteX106" fmla="*/ 4517204 w 12758187"/>
                <a:gd name="connsiteY106" fmla="*/ 3244934 h 3495235"/>
                <a:gd name="connsiteX107" fmla="*/ 4772804 w 12758187"/>
                <a:gd name="connsiteY107" fmla="*/ 3135532 h 3495235"/>
                <a:gd name="connsiteX108" fmla="*/ 5037668 w 12758187"/>
                <a:gd name="connsiteY108" fmla="*/ 3218794 h 3495235"/>
                <a:gd name="connsiteX109" fmla="*/ 5201575 w 12758187"/>
                <a:gd name="connsiteY109" fmla="*/ 3174500 h 3495235"/>
                <a:gd name="connsiteX110" fmla="*/ 5512286 w 12758187"/>
                <a:gd name="connsiteY110" fmla="*/ 3298909 h 3495235"/>
                <a:gd name="connsiteX111" fmla="*/ 5713250 w 12758187"/>
                <a:gd name="connsiteY111" fmla="*/ 3232832 h 3495235"/>
                <a:gd name="connsiteX112" fmla="*/ 6078359 w 12758187"/>
                <a:gd name="connsiteY112" fmla="*/ 3427674 h 3495235"/>
                <a:gd name="connsiteX113" fmla="*/ 6329208 w 12758187"/>
                <a:gd name="connsiteY113" fmla="*/ 3322871 h 3495235"/>
                <a:gd name="connsiteX114" fmla="*/ 6588846 w 12758187"/>
                <a:gd name="connsiteY114" fmla="*/ 3402260 h 3495235"/>
                <a:gd name="connsiteX115" fmla="*/ 6873664 w 12758187"/>
                <a:gd name="connsiteY115" fmla="*/ 3262361 h 3495235"/>
                <a:gd name="connsiteX116" fmla="*/ 7170597 w 12758187"/>
                <a:gd name="connsiteY116" fmla="*/ 3373215 h 3495235"/>
                <a:gd name="connsiteX117" fmla="*/ 7527392 w 12758187"/>
                <a:gd name="connsiteY117" fmla="*/ 3114959 h 3495235"/>
                <a:gd name="connsiteX118" fmla="*/ 7775391 w 12758187"/>
                <a:gd name="connsiteY118" fmla="*/ 3185876 h 3495235"/>
                <a:gd name="connsiteX119" fmla="*/ 8139549 w 12758187"/>
                <a:gd name="connsiteY119" fmla="*/ 2907773 h 3495235"/>
                <a:gd name="connsiteX120" fmla="*/ 8486367 w 12758187"/>
                <a:gd name="connsiteY120" fmla="*/ 3075264 h 3495235"/>
                <a:gd name="connsiteX121" fmla="*/ 8806104 w 12758187"/>
                <a:gd name="connsiteY121" fmla="*/ 2889136 h 3495235"/>
                <a:gd name="connsiteX122" fmla="*/ 9118002 w 12758187"/>
                <a:gd name="connsiteY122" fmla="*/ 3014755 h 3495235"/>
                <a:gd name="connsiteX123" fmla="*/ 9428713 w 12758187"/>
                <a:gd name="connsiteY123" fmla="*/ 2841696 h 3495235"/>
                <a:gd name="connsiteX124" fmla="*/ 9818527 w 12758187"/>
                <a:gd name="connsiteY124" fmla="*/ 3083736 h 3495235"/>
                <a:gd name="connsiteX125" fmla="*/ 10151329 w 12758187"/>
                <a:gd name="connsiteY125" fmla="*/ 2875824 h 3495235"/>
                <a:gd name="connsiteX126" fmla="*/ 10215704 w 12758187"/>
                <a:gd name="connsiteY126" fmla="*/ 2877760 h 3495235"/>
                <a:gd name="connsiteX127" fmla="*/ 10546369 w 12758187"/>
                <a:gd name="connsiteY127" fmla="*/ 2673479 h 3495235"/>
                <a:gd name="connsiteX128" fmla="*/ 10645663 w 12758187"/>
                <a:gd name="connsiteY128" fmla="*/ 2680982 h 3495235"/>
                <a:gd name="connsiteX129" fmla="*/ 10784153 w 12758187"/>
                <a:gd name="connsiteY129" fmla="*/ 2648791 h 3495235"/>
                <a:gd name="connsiteX130" fmla="*/ 10925255 w 12758187"/>
                <a:gd name="connsiteY130" fmla="*/ 2666944 h 3495235"/>
                <a:gd name="connsiteX131" fmla="*/ 11251644 w 12758187"/>
                <a:gd name="connsiteY131" fmla="*/ 2470166 h 3495235"/>
                <a:gd name="connsiteX132" fmla="*/ 11358065 w 12758187"/>
                <a:gd name="connsiteY132" fmla="*/ 2505987 h 3495235"/>
                <a:gd name="connsiteX133" fmla="*/ 11358065 w 12758187"/>
                <a:gd name="connsiteY133" fmla="*/ 2517121 h 3495235"/>
                <a:gd name="connsiteX134" fmla="*/ 11677327 w 12758187"/>
                <a:gd name="connsiteY134" fmla="*/ 2811925 h 3495235"/>
                <a:gd name="connsiteX135" fmla="*/ 11731488 w 12758187"/>
                <a:gd name="connsiteY135" fmla="*/ 2803938 h 3495235"/>
                <a:gd name="connsiteX136" fmla="*/ 11987563 w 12758187"/>
                <a:gd name="connsiteY136" fmla="*/ 2924716 h 3495235"/>
                <a:gd name="connsiteX137" fmla="*/ 12230810 w 12758187"/>
                <a:gd name="connsiteY137" fmla="*/ 2779008 h 3495235"/>
                <a:gd name="connsiteX138" fmla="*/ 12285447 w 12758187"/>
                <a:gd name="connsiteY138" fmla="*/ 2781428 h 3495235"/>
                <a:gd name="connsiteX139" fmla="*/ 12574778 w 12758187"/>
                <a:gd name="connsiteY139" fmla="*/ 2456127 h 3495235"/>
                <a:gd name="connsiteX140" fmla="*/ 12561000 w 12758187"/>
                <a:gd name="connsiteY140" fmla="*/ 2378433 h 3495235"/>
                <a:gd name="connsiteX141" fmla="*/ 12757688 w 12758187"/>
                <a:gd name="connsiteY141" fmla="*/ 2003514 h 349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2758187" h="3495235">
                  <a:moveTo>
                    <a:pt x="12757688" y="2003514"/>
                  </a:moveTo>
                  <a:cubicBezTo>
                    <a:pt x="12746762" y="1775028"/>
                    <a:pt x="12556011" y="1599066"/>
                    <a:pt x="12331767" y="1610200"/>
                  </a:cubicBezTo>
                  <a:cubicBezTo>
                    <a:pt x="12292097" y="1612136"/>
                    <a:pt x="12254091" y="1619881"/>
                    <a:pt x="12218459" y="1632709"/>
                  </a:cubicBezTo>
                  <a:cubicBezTo>
                    <a:pt x="12175225" y="1505638"/>
                    <a:pt x="12054313" y="1417536"/>
                    <a:pt x="11915824" y="1424313"/>
                  </a:cubicBezTo>
                  <a:cubicBezTo>
                    <a:pt x="11821518" y="1428912"/>
                    <a:pt x="11739327" y="1477078"/>
                    <a:pt x="11686829" y="1548479"/>
                  </a:cubicBezTo>
                  <a:cubicBezTo>
                    <a:pt x="11646921" y="1404224"/>
                    <a:pt x="11532899" y="1293370"/>
                    <a:pt x="11391084" y="1258516"/>
                  </a:cubicBezTo>
                  <a:cubicBezTo>
                    <a:pt x="11391084" y="1252949"/>
                    <a:pt x="11390846" y="1247382"/>
                    <a:pt x="11390608" y="1241573"/>
                  </a:cubicBezTo>
                  <a:cubicBezTo>
                    <a:pt x="11380394" y="1030031"/>
                    <a:pt x="11216249" y="863508"/>
                    <a:pt x="11013860" y="848985"/>
                  </a:cubicBezTo>
                  <a:cubicBezTo>
                    <a:pt x="11013860" y="848017"/>
                    <a:pt x="11013860" y="846807"/>
                    <a:pt x="11013860" y="845839"/>
                  </a:cubicBezTo>
                  <a:cubicBezTo>
                    <a:pt x="11005309" y="670118"/>
                    <a:pt x="10858742" y="534818"/>
                    <a:pt x="10686284" y="543290"/>
                  </a:cubicBezTo>
                  <a:cubicBezTo>
                    <a:pt x="10519526" y="551519"/>
                    <a:pt x="10390301" y="691660"/>
                    <a:pt x="10389351" y="859393"/>
                  </a:cubicBezTo>
                  <a:cubicBezTo>
                    <a:pt x="10358945" y="851164"/>
                    <a:pt x="10327113" y="847533"/>
                    <a:pt x="10294095" y="849227"/>
                  </a:cubicBezTo>
                  <a:cubicBezTo>
                    <a:pt x="10121636" y="857941"/>
                    <a:pt x="9988848" y="1007279"/>
                    <a:pt x="9997162" y="1183000"/>
                  </a:cubicBezTo>
                  <a:cubicBezTo>
                    <a:pt x="9998112" y="1204299"/>
                    <a:pt x="10001438" y="1225115"/>
                    <a:pt x="10006188" y="1244962"/>
                  </a:cubicBezTo>
                  <a:cubicBezTo>
                    <a:pt x="9876963" y="1237943"/>
                    <a:pt x="9756527" y="1323867"/>
                    <a:pt x="9722558" y="1456262"/>
                  </a:cubicBezTo>
                  <a:cubicBezTo>
                    <a:pt x="9721370" y="1461103"/>
                    <a:pt x="9720183" y="1466186"/>
                    <a:pt x="9719232" y="1471027"/>
                  </a:cubicBezTo>
                  <a:cubicBezTo>
                    <a:pt x="9687163" y="1441740"/>
                    <a:pt x="9648206" y="1419472"/>
                    <a:pt x="9603547" y="1407612"/>
                  </a:cubicBezTo>
                  <a:cubicBezTo>
                    <a:pt x="9492138" y="1378084"/>
                    <a:pt x="9378829" y="1421893"/>
                    <a:pt x="9313028" y="1509511"/>
                  </a:cubicBezTo>
                  <a:cubicBezTo>
                    <a:pt x="9277871" y="1441256"/>
                    <a:pt x="9215871" y="1387523"/>
                    <a:pt x="9136769" y="1366708"/>
                  </a:cubicBezTo>
                  <a:cubicBezTo>
                    <a:pt x="9126317" y="1364045"/>
                    <a:pt x="9115865" y="1361867"/>
                    <a:pt x="9105412" y="1360415"/>
                  </a:cubicBezTo>
                  <a:cubicBezTo>
                    <a:pt x="9105887" y="1349039"/>
                    <a:pt x="9105412" y="1337905"/>
                    <a:pt x="9104462" y="1326771"/>
                  </a:cubicBezTo>
                  <a:cubicBezTo>
                    <a:pt x="9102562" y="1218822"/>
                    <a:pt x="9040087" y="1119828"/>
                    <a:pt x="8942455" y="1074566"/>
                  </a:cubicBezTo>
                  <a:cubicBezTo>
                    <a:pt x="8945543" y="1052299"/>
                    <a:pt x="8946256" y="1030031"/>
                    <a:pt x="8944118" y="1008247"/>
                  </a:cubicBezTo>
                  <a:cubicBezTo>
                    <a:pt x="8940793" y="885533"/>
                    <a:pt x="8859077" y="774437"/>
                    <a:pt x="8736741" y="742004"/>
                  </a:cubicBezTo>
                  <a:cubicBezTo>
                    <a:pt x="8588274" y="702551"/>
                    <a:pt x="8436719" y="793316"/>
                    <a:pt x="8397999" y="944591"/>
                  </a:cubicBezTo>
                  <a:cubicBezTo>
                    <a:pt x="8396574" y="950642"/>
                    <a:pt x="8395149" y="956693"/>
                    <a:pt x="8393961" y="962744"/>
                  </a:cubicBezTo>
                  <a:cubicBezTo>
                    <a:pt x="8258084" y="946043"/>
                    <a:pt x="8127672" y="1033661"/>
                    <a:pt x="8092040" y="1172350"/>
                  </a:cubicBezTo>
                  <a:cubicBezTo>
                    <a:pt x="8087526" y="1189777"/>
                    <a:pt x="8084914" y="1207204"/>
                    <a:pt x="8083725" y="1224389"/>
                  </a:cubicBezTo>
                  <a:cubicBezTo>
                    <a:pt x="8049044" y="1186146"/>
                    <a:pt x="8003435" y="1157102"/>
                    <a:pt x="7950224" y="1143063"/>
                  </a:cubicBezTo>
                  <a:cubicBezTo>
                    <a:pt x="7899627" y="1129751"/>
                    <a:pt x="7848792" y="1131445"/>
                    <a:pt x="7802233" y="1145242"/>
                  </a:cubicBezTo>
                  <a:cubicBezTo>
                    <a:pt x="7792018" y="1134108"/>
                    <a:pt x="7780854" y="1123700"/>
                    <a:pt x="7768976" y="1114503"/>
                  </a:cubicBezTo>
                  <a:cubicBezTo>
                    <a:pt x="7773965" y="1090783"/>
                    <a:pt x="7776340" y="1065853"/>
                    <a:pt x="7775153" y="1040439"/>
                  </a:cubicBezTo>
                  <a:cubicBezTo>
                    <a:pt x="7774915" y="1037534"/>
                    <a:pt x="7774440" y="1034872"/>
                    <a:pt x="7774440" y="1031967"/>
                  </a:cubicBezTo>
                  <a:cubicBezTo>
                    <a:pt x="7774440" y="1028337"/>
                    <a:pt x="7774440" y="1024948"/>
                    <a:pt x="7774440" y="1021317"/>
                  </a:cubicBezTo>
                  <a:cubicBezTo>
                    <a:pt x="7766839" y="865202"/>
                    <a:pt x="7636663" y="744908"/>
                    <a:pt x="7483446" y="752412"/>
                  </a:cubicBezTo>
                  <a:cubicBezTo>
                    <a:pt x="7445676" y="754348"/>
                    <a:pt x="7410044" y="763787"/>
                    <a:pt x="7377737" y="779520"/>
                  </a:cubicBezTo>
                  <a:cubicBezTo>
                    <a:pt x="7314550" y="688755"/>
                    <a:pt x="7215731" y="626551"/>
                    <a:pt x="7103372" y="612513"/>
                  </a:cubicBezTo>
                  <a:cubicBezTo>
                    <a:pt x="7104559" y="602347"/>
                    <a:pt x="7105035" y="591939"/>
                    <a:pt x="7104559" y="581290"/>
                  </a:cubicBezTo>
                  <a:cubicBezTo>
                    <a:pt x="7104322" y="578627"/>
                    <a:pt x="7104084" y="576207"/>
                    <a:pt x="7103846" y="573544"/>
                  </a:cubicBezTo>
                  <a:cubicBezTo>
                    <a:pt x="7103846" y="569914"/>
                    <a:pt x="7103846" y="566041"/>
                    <a:pt x="7103609" y="562169"/>
                  </a:cubicBezTo>
                  <a:cubicBezTo>
                    <a:pt x="7098383" y="453251"/>
                    <a:pt x="7007640" y="369505"/>
                    <a:pt x="6900745" y="374830"/>
                  </a:cubicBezTo>
                  <a:cubicBezTo>
                    <a:pt x="6895519" y="266154"/>
                    <a:pt x="6804776" y="182167"/>
                    <a:pt x="6697880" y="187491"/>
                  </a:cubicBezTo>
                  <a:cubicBezTo>
                    <a:pt x="6697167" y="187491"/>
                    <a:pt x="6696455" y="187734"/>
                    <a:pt x="6695980" y="187734"/>
                  </a:cubicBezTo>
                  <a:cubicBezTo>
                    <a:pt x="6678401" y="92370"/>
                    <a:pt x="6594310" y="22421"/>
                    <a:pt x="6496440" y="27261"/>
                  </a:cubicBezTo>
                  <a:cubicBezTo>
                    <a:pt x="6434679" y="30408"/>
                    <a:pt x="6381468" y="62599"/>
                    <a:pt x="6348211" y="110281"/>
                  </a:cubicBezTo>
                  <a:cubicBezTo>
                    <a:pt x="6310679" y="66230"/>
                    <a:pt x="6254381" y="39363"/>
                    <a:pt x="6192619" y="42510"/>
                  </a:cubicBezTo>
                  <a:cubicBezTo>
                    <a:pt x="6094750" y="47351"/>
                    <a:pt x="6017784" y="125529"/>
                    <a:pt x="6009470" y="222103"/>
                  </a:cubicBezTo>
                  <a:cubicBezTo>
                    <a:pt x="6008758" y="222103"/>
                    <a:pt x="6008045" y="222103"/>
                    <a:pt x="6007333" y="222103"/>
                  </a:cubicBezTo>
                  <a:cubicBezTo>
                    <a:pt x="5900674" y="227428"/>
                    <a:pt x="5818245" y="319887"/>
                    <a:pt x="5823471" y="428805"/>
                  </a:cubicBezTo>
                  <a:cubicBezTo>
                    <a:pt x="5823709" y="432193"/>
                    <a:pt x="5823947" y="435582"/>
                    <a:pt x="5824422" y="438971"/>
                  </a:cubicBezTo>
                  <a:cubicBezTo>
                    <a:pt x="5824422" y="441875"/>
                    <a:pt x="5824184" y="444779"/>
                    <a:pt x="5824422" y="447926"/>
                  </a:cubicBezTo>
                  <a:cubicBezTo>
                    <a:pt x="5824659" y="451072"/>
                    <a:pt x="5824897" y="453977"/>
                    <a:pt x="5825372" y="457123"/>
                  </a:cubicBezTo>
                  <a:cubicBezTo>
                    <a:pt x="5825134" y="457123"/>
                    <a:pt x="5825134" y="457123"/>
                    <a:pt x="5824897" y="457123"/>
                  </a:cubicBezTo>
                  <a:cubicBezTo>
                    <a:pt x="5763135" y="460270"/>
                    <a:pt x="5709687" y="492461"/>
                    <a:pt x="5676668" y="540143"/>
                  </a:cubicBezTo>
                  <a:cubicBezTo>
                    <a:pt x="5641036" y="480117"/>
                    <a:pt x="5574998" y="441391"/>
                    <a:pt x="5501359" y="445021"/>
                  </a:cubicBezTo>
                  <a:cubicBezTo>
                    <a:pt x="5485443" y="445748"/>
                    <a:pt x="5470002" y="448894"/>
                    <a:pt x="5455275" y="453251"/>
                  </a:cubicBezTo>
                  <a:cubicBezTo>
                    <a:pt x="5434133" y="362728"/>
                    <a:pt x="5352180" y="297377"/>
                    <a:pt x="5257636" y="301976"/>
                  </a:cubicBezTo>
                  <a:cubicBezTo>
                    <a:pt x="5150978" y="307301"/>
                    <a:pt x="5068549" y="399760"/>
                    <a:pt x="5073775" y="508678"/>
                  </a:cubicBezTo>
                  <a:cubicBezTo>
                    <a:pt x="5073775" y="509646"/>
                    <a:pt x="5074013" y="510856"/>
                    <a:pt x="5074013" y="511824"/>
                  </a:cubicBezTo>
                  <a:cubicBezTo>
                    <a:pt x="5049308" y="502143"/>
                    <a:pt x="5022465" y="497060"/>
                    <a:pt x="4994435" y="498512"/>
                  </a:cubicBezTo>
                  <a:cubicBezTo>
                    <a:pt x="4994197" y="498512"/>
                    <a:pt x="4994197" y="498512"/>
                    <a:pt x="4993959" y="498512"/>
                  </a:cubicBezTo>
                  <a:cubicBezTo>
                    <a:pt x="4993959" y="495366"/>
                    <a:pt x="4993959" y="492461"/>
                    <a:pt x="4993959" y="489315"/>
                  </a:cubicBezTo>
                  <a:cubicBezTo>
                    <a:pt x="4993722" y="485926"/>
                    <a:pt x="4993484" y="482538"/>
                    <a:pt x="4993009" y="479149"/>
                  </a:cubicBezTo>
                  <a:cubicBezTo>
                    <a:pt x="4993009" y="476245"/>
                    <a:pt x="4993009" y="473340"/>
                    <a:pt x="4993009" y="470194"/>
                  </a:cubicBezTo>
                  <a:cubicBezTo>
                    <a:pt x="4988971" y="386690"/>
                    <a:pt x="4934573" y="318193"/>
                    <a:pt x="4861171" y="293021"/>
                  </a:cubicBezTo>
                  <a:cubicBezTo>
                    <a:pt x="4838604" y="120689"/>
                    <a:pt x="4689663" y="-8076"/>
                    <a:pt x="4516016" y="395"/>
                  </a:cubicBezTo>
                  <a:cubicBezTo>
                    <a:pt x="4336193" y="9350"/>
                    <a:pt x="4196991" y="162561"/>
                    <a:pt x="4200554" y="344817"/>
                  </a:cubicBezTo>
                  <a:cubicBezTo>
                    <a:pt x="4094371" y="371684"/>
                    <a:pt x="4013605" y="460270"/>
                    <a:pt x="3994364" y="569430"/>
                  </a:cubicBezTo>
                  <a:cubicBezTo>
                    <a:pt x="3957782" y="557570"/>
                    <a:pt x="3918587" y="552245"/>
                    <a:pt x="3878204" y="554181"/>
                  </a:cubicBezTo>
                  <a:cubicBezTo>
                    <a:pt x="3695055" y="563379"/>
                    <a:pt x="3553953" y="721915"/>
                    <a:pt x="3562980" y="908527"/>
                  </a:cubicBezTo>
                  <a:cubicBezTo>
                    <a:pt x="3563217" y="911432"/>
                    <a:pt x="3563455" y="914578"/>
                    <a:pt x="3563692" y="917483"/>
                  </a:cubicBezTo>
                  <a:cubicBezTo>
                    <a:pt x="3563692" y="920871"/>
                    <a:pt x="3563692" y="924260"/>
                    <a:pt x="3563930" y="927406"/>
                  </a:cubicBezTo>
                  <a:cubicBezTo>
                    <a:pt x="3566068" y="973878"/>
                    <a:pt x="3577708" y="1017687"/>
                    <a:pt x="3596236" y="1057139"/>
                  </a:cubicBezTo>
                  <a:cubicBezTo>
                    <a:pt x="3541838" y="1104579"/>
                    <a:pt x="3503356" y="1170414"/>
                    <a:pt x="3490291" y="1244720"/>
                  </a:cubicBezTo>
                  <a:cubicBezTo>
                    <a:pt x="3442544" y="1220032"/>
                    <a:pt x="3388146" y="1206962"/>
                    <a:pt x="3330897" y="1209866"/>
                  </a:cubicBezTo>
                  <a:cubicBezTo>
                    <a:pt x="3225901" y="1215191"/>
                    <a:pt x="3135159" y="1272070"/>
                    <a:pt x="3081473" y="1355332"/>
                  </a:cubicBezTo>
                  <a:cubicBezTo>
                    <a:pt x="3032301" y="1259726"/>
                    <a:pt x="2932056" y="1196796"/>
                    <a:pt x="2819222" y="1202363"/>
                  </a:cubicBezTo>
                  <a:cubicBezTo>
                    <a:pt x="2687146" y="1208898"/>
                    <a:pt x="2580963" y="1307892"/>
                    <a:pt x="2557446" y="1434721"/>
                  </a:cubicBezTo>
                  <a:cubicBezTo>
                    <a:pt x="2526090" y="1424313"/>
                    <a:pt x="2492358" y="1419230"/>
                    <a:pt x="2457439" y="1420925"/>
                  </a:cubicBezTo>
                  <a:cubicBezTo>
                    <a:pt x="2302559" y="1428670"/>
                    <a:pt x="2183310" y="1562760"/>
                    <a:pt x="2190912" y="1720569"/>
                  </a:cubicBezTo>
                  <a:cubicBezTo>
                    <a:pt x="2191149" y="1725894"/>
                    <a:pt x="2191862" y="1730735"/>
                    <a:pt x="2192337" y="1736060"/>
                  </a:cubicBezTo>
                  <a:cubicBezTo>
                    <a:pt x="2119885" y="1671677"/>
                    <a:pt x="2025104" y="1633435"/>
                    <a:pt x="1922247" y="1634403"/>
                  </a:cubicBezTo>
                  <a:cubicBezTo>
                    <a:pt x="1933174" y="1602696"/>
                    <a:pt x="1938637" y="1568569"/>
                    <a:pt x="1936975" y="1532989"/>
                  </a:cubicBezTo>
                  <a:cubicBezTo>
                    <a:pt x="1929848" y="1386797"/>
                    <a:pt x="1807987" y="1274007"/>
                    <a:pt x="1664509" y="1281268"/>
                  </a:cubicBezTo>
                  <a:cubicBezTo>
                    <a:pt x="1553337" y="1286835"/>
                    <a:pt x="1462119" y="1363077"/>
                    <a:pt x="1429813" y="1464976"/>
                  </a:cubicBezTo>
                  <a:cubicBezTo>
                    <a:pt x="1378740" y="1445129"/>
                    <a:pt x="1323155" y="1435447"/>
                    <a:pt x="1265193" y="1438351"/>
                  </a:cubicBezTo>
                  <a:cubicBezTo>
                    <a:pt x="1207232" y="1441256"/>
                    <a:pt x="1152596" y="1456504"/>
                    <a:pt x="1103899" y="1481434"/>
                  </a:cubicBezTo>
                  <a:cubicBezTo>
                    <a:pt x="1062091" y="1383166"/>
                    <a:pt x="963984" y="1316364"/>
                    <a:pt x="852575" y="1321930"/>
                  </a:cubicBezTo>
                  <a:cubicBezTo>
                    <a:pt x="709097" y="1329192"/>
                    <a:pt x="598401" y="1453358"/>
                    <a:pt x="605527" y="1599550"/>
                  </a:cubicBezTo>
                  <a:cubicBezTo>
                    <a:pt x="606477" y="1620123"/>
                    <a:pt x="610040" y="1639728"/>
                    <a:pt x="615266" y="1658607"/>
                  </a:cubicBezTo>
                  <a:cubicBezTo>
                    <a:pt x="465375" y="1693219"/>
                    <a:pt x="348502" y="1811576"/>
                    <a:pt x="311682" y="1960915"/>
                  </a:cubicBezTo>
                  <a:cubicBezTo>
                    <a:pt x="125446" y="2006176"/>
                    <a:pt x="-9243" y="2181655"/>
                    <a:pt x="496" y="2384242"/>
                  </a:cubicBezTo>
                  <a:cubicBezTo>
                    <a:pt x="11423" y="2612727"/>
                    <a:pt x="202173" y="2788690"/>
                    <a:pt x="426417" y="2777556"/>
                  </a:cubicBezTo>
                  <a:cubicBezTo>
                    <a:pt x="582722" y="2769811"/>
                    <a:pt x="714086" y="2672753"/>
                    <a:pt x="775610" y="2537453"/>
                  </a:cubicBezTo>
                  <a:cubicBezTo>
                    <a:pt x="849725" y="2666218"/>
                    <a:pt x="989877" y="2749479"/>
                    <a:pt x="1146183" y="2741734"/>
                  </a:cubicBezTo>
                  <a:cubicBezTo>
                    <a:pt x="1214834" y="2738345"/>
                    <a:pt x="1278496" y="2717772"/>
                    <a:pt x="1333607" y="2684129"/>
                  </a:cubicBezTo>
                  <a:cubicBezTo>
                    <a:pt x="1379453" y="2872435"/>
                    <a:pt x="1550724" y="3007735"/>
                    <a:pt x="1747888" y="2997812"/>
                  </a:cubicBezTo>
                  <a:cubicBezTo>
                    <a:pt x="1816539" y="2994423"/>
                    <a:pt x="1880201" y="2973850"/>
                    <a:pt x="1935312" y="2940448"/>
                  </a:cubicBezTo>
                  <a:cubicBezTo>
                    <a:pt x="1935312" y="2946741"/>
                    <a:pt x="1935549" y="2953276"/>
                    <a:pt x="1935787" y="2959570"/>
                  </a:cubicBezTo>
                  <a:cubicBezTo>
                    <a:pt x="1946476" y="3180551"/>
                    <a:pt x="2125349" y="3352641"/>
                    <a:pt x="2340091" y="3353367"/>
                  </a:cubicBezTo>
                  <a:cubicBezTo>
                    <a:pt x="2418956" y="3445343"/>
                    <a:pt x="2537017" y="3501254"/>
                    <a:pt x="2666242" y="3494719"/>
                  </a:cubicBezTo>
                  <a:cubicBezTo>
                    <a:pt x="2802594" y="3487942"/>
                    <a:pt x="2919942" y="3413151"/>
                    <a:pt x="2988593" y="3304233"/>
                  </a:cubicBezTo>
                  <a:cubicBezTo>
                    <a:pt x="3067220" y="3405648"/>
                    <a:pt x="3191220" y="3468336"/>
                    <a:pt x="3327571" y="3461559"/>
                  </a:cubicBezTo>
                  <a:cubicBezTo>
                    <a:pt x="3475800" y="3454056"/>
                    <a:pt x="3601700" y="3366680"/>
                    <a:pt x="3666788" y="3242030"/>
                  </a:cubicBezTo>
                  <a:cubicBezTo>
                    <a:pt x="3723561" y="3268170"/>
                    <a:pt x="3787224" y="3281482"/>
                    <a:pt x="3853737" y="3278094"/>
                  </a:cubicBezTo>
                  <a:cubicBezTo>
                    <a:pt x="3990801" y="3271316"/>
                    <a:pt x="4108624" y="3195800"/>
                    <a:pt x="4177037" y="3086156"/>
                  </a:cubicBezTo>
                  <a:cubicBezTo>
                    <a:pt x="4255665" y="3188539"/>
                    <a:pt x="4380140" y="3251953"/>
                    <a:pt x="4517204" y="3244934"/>
                  </a:cubicBezTo>
                  <a:cubicBezTo>
                    <a:pt x="4616260" y="3240093"/>
                    <a:pt x="4705340" y="3199188"/>
                    <a:pt x="4772804" y="3135532"/>
                  </a:cubicBezTo>
                  <a:cubicBezTo>
                    <a:pt x="4846206" y="3192169"/>
                    <a:pt x="4938611" y="3223877"/>
                    <a:pt x="5037668" y="3218794"/>
                  </a:cubicBezTo>
                  <a:cubicBezTo>
                    <a:pt x="5096579" y="3215889"/>
                    <a:pt x="5151928" y="3200157"/>
                    <a:pt x="5201575" y="3174500"/>
                  </a:cubicBezTo>
                  <a:cubicBezTo>
                    <a:pt x="5279965" y="3256310"/>
                    <a:pt x="5391375" y="3304960"/>
                    <a:pt x="5512286" y="3298909"/>
                  </a:cubicBezTo>
                  <a:cubicBezTo>
                    <a:pt x="5586638" y="3295278"/>
                    <a:pt x="5655051" y="3271316"/>
                    <a:pt x="5713250" y="3232832"/>
                  </a:cubicBezTo>
                  <a:cubicBezTo>
                    <a:pt x="5788790" y="3356272"/>
                    <a:pt x="5925617" y="3435419"/>
                    <a:pt x="6078359" y="3427674"/>
                  </a:cubicBezTo>
                  <a:cubicBezTo>
                    <a:pt x="6175040" y="3422833"/>
                    <a:pt x="6262220" y="3383865"/>
                    <a:pt x="6329208" y="3322871"/>
                  </a:cubicBezTo>
                  <a:cubicBezTo>
                    <a:pt x="6401659" y="3376845"/>
                    <a:pt x="6492164" y="3407100"/>
                    <a:pt x="6588846" y="3402260"/>
                  </a:cubicBezTo>
                  <a:cubicBezTo>
                    <a:pt x="6702868" y="3396451"/>
                    <a:pt x="6803825" y="3343444"/>
                    <a:pt x="6873664" y="3262361"/>
                  </a:cubicBezTo>
                  <a:cubicBezTo>
                    <a:pt x="6951104" y="3335941"/>
                    <a:pt x="7056575" y="3378782"/>
                    <a:pt x="7170597" y="3373215"/>
                  </a:cubicBezTo>
                  <a:cubicBezTo>
                    <a:pt x="7333791" y="3364986"/>
                    <a:pt x="7469906" y="3259698"/>
                    <a:pt x="7527392" y="3114959"/>
                  </a:cubicBezTo>
                  <a:cubicBezTo>
                    <a:pt x="7597943" y="3163851"/>
                    <a:pt x="7683935" y="3190475"/>
                    <a:pt x="7775391" y="3185876"/>
                  </a:cubicBezTo>
                  <a:cubicBezTo>
                    <a:pt x="7945949" y="3177405"/>
                    <a:pt x="8086814" y="3062678"/>
                    <a:pt x="8139549" y="2907773"/>
                  </a:cubicBezTo>
                  <a:cubicBezTo>
                    <a:pt x="8217702" y="3015239"/>
                    <a:pt x="8345502" y="3082283"/>
                    <a:pt x="8486367" y="3075264"/>
                  </a:cubicBezTo>
                  <a:cubicBezTo>
                    <a:pt x="8621055" y="3068487"/>
                    <a:pt x="8737216" y="2995633"/>
                    <a:pt x="8806104" y="2889136"/>
                  </a:cubicBezTo>
                  <a:cubicBezTo>
                    <a:pt x="8884732" y="2971672"/>
                    <a:pt x="8996379" y="3020805"/>
                    <a:pt x="9118002" y="3014755"/>
                  </a:cubicBezTo>
                  <a:cubicBezTo>
                    <a:pt x="9246990" y="3008219"/>
                    <a:pt x="9359112" y="2941174"/>
                    <a:pt x="9428713" y="2841696"/>
                  </a:cubicBezTo>
                  <a:cubicBezTo>
                    <a:pt x="9495701" y="2991519"/>
                    <a:pt x="9647256" y="3092207"/>
                    <a:pt x="9818527" y="3083736"/>
                  </a:cubicBezTo>
                  <a:cubicBezTo>
                    <a:pt x="9962243" y="3076475"/>
                    <a:pt x="10084579" y="2994181"/>
                    <a:pt x="10151329" y="2875824"/>
                  </a:cubicBezTo>
                  <a:cubicBezTo>
                    <a:pt x="10172471" y="2878244"/>
                    <a:pt x="10193850" y="2878970"/>
                    <a:pt x="10215704" y="2877760"/>
                  </a:cubicBezTo>
                  <a:cubicBezTo>
                    <a:pt x="10357995" y="2870741"/>
                    <a:pt x="10479381" y="2789900"/>
                    <a:pt x="10546369" y="2673479"/>
                  </a:cubicBezTo>
                  <a:cubicBezTo>
                    <a:pt x="10578438" y="2680014"/>
                    <a:pt x="10611694" y="2682676"/>
                    <a:pt x="10645663" y="2680982"/>
                  </a:cubicBezTo>
                  <a:cubicBezTo>
                    <a:pt x="10694836" y="2678562"/>
                    <a:pt x="10741394" y="2667186"/>
                    <a:pt x="10784153" y="2648791"/>
                  </a:cubicBezTo>
                  <a:cubicBezTo>
                    <a:pt x="10828574" y="2662829"/>
                    <a:pt x="10876084" y="2669364"/>
                    <a:pt x="10925255" y="2666944"/>
                  </a:cubicBezTo>
                  <a:cubicBezTo>
                    <a:pt x="11064458" y="2659925"/>
                    <a:pt x="11183706" y="2582472"/>
                    <a:pt x="11251644" y="2470166"/>
                  </a:cubicBezTo>
                  <a:cubicBezTo>
                    <a:pt x="11284901" y="2486866"/>
                    <a:pt x="11320533" y="2499210"/>
                    <a:pt x="11358065" y="2505987"/>
                  </a:cubicBezTo>
                  <a:cubicBezTo>
                    <a:pt x="11358065" y="2509618"/>
                    <a:pt x="11357828" y="2513249"/>
                    <a:pt x="11358065" y="2517121"/>
                  </a:cubicBezTo>
                  <a:cubicBezTo>
                    <a:pt x="11366379" y="2688243"/>
                    <a:pt x="11509145" y="2820397"/>
                    <a:pt x="11677327" y="2811925"/>
                  </a:cubicBezTo>
                  <a:cubicBezTo>
                    <a:pt x="11695856" y="2810957"/>
                    <a:pt x="11713910" y="2808053"/>
                    <a:pt x="11731488" y="2803938"/>
                  </a:cubicBezTo>
                  <a:cubicBezTo>
                    <a:pt x="11790399" y="2881633"/>
                    <a:pt x="11884231" y="2929799"/>
                    <a:pt x="11987563" y="2924716"/>
                  </a:cubicBezTo>
                  <a:cubicBezTo>
                    <a:pt x="12091133" y="2919633"/>
                    <a:pt x="12179738" y="2862270"/>
                    <a:pt x="12230810" y="2779008"/>
                  </a:cubicBezTo>
                  <a:cubicBezTo>
                    <a:pt x="12248626" y="2781428"/>
                    <a:pt x="12266918" y="2782396"/>
                    <a:pt x="12285447" y="2781428"/>
                  </a:cubicBezTo>
                  <a:cubicBezTo>
                    <a:pt x="12453391" y="2772957"/>
                    <a:pt x="12582854" y="2627491"/>
                    <a:pt x="12574778" y="2456127"/>
                  </a:cubicBezTo>
                  <a:cubicBezTo>
                    <a:pt x="12573589" y="2429019"/>
                    <a:pt x="12568364" y="2403121"/>
                    <a:pt x="12561000" y="2378433"/>
                  </a:cubicBezTo>
                  <a:cubicBezTo>
                    <a:pt x="12685474" y="2302432"/>
                    <a:pt x="12765289" y="2161081"/>
                    <a:pt x="12757688" y="2003514"/>
                  </a:cubicBezTo>
                  <a:close/>
                </a:path>
              </a:pathLst>
            </a:custGeom>
            <a:solidFill>
              <a:srgbClr val="FFFFFF"/>
            </a:solidFill>
            <a:ln w="23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" name="Rectangle 1"/>
          <p:cNvSpPr/>
          <p:nvPr/>
        </p:nvSpPr>
        <p:spPr>
          <a:xfrm>
            <a:off x="3104200" y="1123675"/>
            <a:ext cx="5919926" cy="229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บทที่ 6</a:t>
            </a:r>
            <a:endParaRPr lang="th-TH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8168" y="2182156"/>
            <a:ext cx="5543576" cy="2055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สารละลาย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9" name="Graphic 2"/>
          <p:cNvGrpSpPr/>
          <p:nvPr/>
        </p:nvGrpSpPr>
        <p:grpSpPr>
          <a:xfrm>
            <a:off x="9124968" y="784430"/>
            <a:ext cx="1652425" cy="7519514"/>
            <a:chOff x="9055963" y="784430"/>
            <a:chExt cx="1652425" cy="7519514"/>
          </a:xfrm>
        </p:grpSpPr>
        <p:sp>
          <p:nvSpPr>
            <p:cNvPr id="13" name="Freeform: Shape 12"/>
            <p:cNvSpPr/>
            <p:nvPr/>
          </p:nvSpPr>
          <p:spPr>
            <a:xfrm>
              <a:off x="9433251" y="3541086"/>
              <a:ext cx="904723" cy="4762858"/>
            </a:xfrm>
            <a:custGeom>
              <a:avLst/>
              <a:gdLst>
                <a:gd name="connsiteX0" fmla="*/ 327515 w 904723"/>
                <a:gd name="connsiteY0" fmla="*/ 0 h 4762858"/>
                <a:gd name="connsiteX1" fmla="*/ 452362 w 904723"/>
                <a:gd name="connsiteY1" fmla="*/ 0 h 4762858"/>
                <a:gd name="connsiteX2" fmla="*/ 577208 w 904723"/>
                <a:gd name="connsiteY2" fmla="*/ 0 h 4762858"/>
                <a:gd name="connsiteX3" fmla="*/ 904723 w 904723"/>
                <a:gd name="connsiteY3" fmla="*/ 4762859 h 4762858"/>
                <a:gd name="connsiteX4" fmla="*/ 452087 w 904723"/>
                <a:gd name="connsiteY4" fmla="*/ 4762859 h 4762858"/>
                <a:gd name="connsiteX5" fmla="*/ 0 w 904723"/>
                <a:gd name="connsiteY5" fmla="*/ 4762859 h 4762858"/>
                <a:gd name="connsiteX6" fmla="*/ 327515 w 904723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723" h="4762858">
                  <a:moveTo>
                    <a:pt x="327515" y="0"/>
                  </a:moveTo>
                  <a:lnTo>
                    <a:pt x="452362" y="0"/>
                  </a:lnTo>
                  <a:lnTo>
                    <a:pt x="577208" y="0"/>
                  </a:lnTo>
                  <a:cubicBezTo>
                    <a:pt x="577208" y="0"/>
                    <a:pt x="468311" y="4387220"/>
                    <a:pt x="904723" y="4762859"/>
                  </a:cubicBezTo>
                  <a:lnTo>
                    <a:pt x="452087" y="4762859"/>
                  </a:lnTo>
                  <a:lnTo>
                    <a:pt x="0" y="4762859"/>
                  </a:lnTo>
                  <a:cubicBezTo>
                    <a:pt x="436412" y="4387220"/>
                    <a:pt x="327515" y="0"/>
                    <a:pt x="327515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9541048" y="3541086"/>
              <a:ext cx="689129" cy="4762858"/>
            </a:xfrm>
            <a:custGeom>
              <a:avLst/>
              <a:gdLst>
                <a:gd name="connsiteX0" fmla="*/ 249418 w 689129"/>
                <a:gd name="connsiteY0" fmla="*/ 0 h 4762858"/>
                <a:gd name="connsiteX1" fmla="*/ 344565 w 689129"/>
                <a:gd name="connsiteY1" fmla="*/ 0 h 4762858"/>
                <a:gd name="connsiteX2" fmla="*/ 439712 w 689129"/>
                <a:gd name="connsiteY2" fmla="*/ 0 h 4762858"/>
                <a:gd name="connsiteX3" fmla="*/ 689130 w 689129"/>
                <a:gd name="connsiteY3" fmla="*/ 4762859 h 4762858"/>
                <a:gd name="connsiteX4" fmla="*/ 344290 w 689129"/>
                <a:gd name="connsiteY4" fmla="*/ 4762859 h 4762858"/>
                <a:gd name="connsiteX5" fmla="*/ 0 w 689129"/>
                <a:gd name="connsiteY5" fmla="*/ 4762859 h 4762858"/>
                <a:gd name="connsiteX6" fmla="*/ 249418 w 689129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129" h="4762858">
                  <a:moveTo>
                    <a:pt x="249418" y="0"/>
                  </a:moveTo>
                  <a:lnTo>
                    <a:pt x="344565" y="0"/>
                  </a:lnTo>
                  <a:lnTo>
                    <a:pt x="439712" y="0"/>
                  </a:lnTo>
                  <a:cubicBezTo>
                    <a:pt x="439712" y="0"/>
                    <a:pt x="356664" y="4387220"/>
                    <a:pt x="689130" y="4762859"/>
                  </a:cubicBezTo>
                  <a:lnTo>
                    <a:pt x="344290" y="4762859"/>
                  </a:lnTo>
                  <a:lnTo>
                    <a:pt x="0" y="4762859"/>
                  </a:lnTo>
                  <a:cubicBezTo>
                    <a:pt x="332465" y="4387220"/>
                    <a:pt x="249418" y="0"/>
                    <a:pt x="249418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9640045" y="3541086"/>
              <a:ext cx="490585" cy="4762858"/>
            </a:xfrm>
            <a:custGeom>
              <a:avLst/>
              <a:gdLst>
                <a:gd name="connsiteX0" fmla="*/ 177645 w 490585"/>
                <a:gd name="connsiteY0" fmla="*/ 0 h 4762858"/>
                <a:gd name="connsiteX1" fmla="*/ 245293 w 490585"/>
                <a:gd name="connsiteY1" fmla="*/ 0 h 4762858"/>
                <a:gd name="connsiteX2" fmla="*/ 312941 w 490585"/>
                <a:gd name="connsiteY2" fmla="*/ 0 h 4762858"/>
                <a:gd name="connsiteX3" fmla="*/ 490586 w 490585"/>
                <a:gd name="connsiteY3" fmla="*/ 4762859 h 4762858"/>
                <a:gd name="connsiteX4" fmla="*/ 245293 w 490585"/>
                <a:gd name="connsiteY4" fmla="*/ 4762859 h 4762858"/>
                <a:gd name="connsiteX5" fmla="*/ 0 w 490585"/>
                <a:gd name="connsiteY5" fmla="*/ 4762859 h 4762858"/>
                <a:gd name="connsiteX6" fmla="*/ 177645 w 490585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85" h="4762858">
                  <a:moveTo>
                    <a:pt x="177645" y="0"/>
                  </a:moveTo>
                  <a:lnTo>
                    <a:pt x="245293" y="0"/>
                  </a:lnTo>
                  <a:lnTo>
                    <a:pt x="312941" y="0"/>
                  </a:lnTo>
                  <a:cubicBezTo>
                    <a:pt x="312941" y="0"/>
                    <a:pt x="253817" y="4387220"/>
                    <a:pt x="490586" y="4762859"/>
                  </a:cubicBezTo>
                  <a:lnTo>
                    <a:pt x="245293" y="4762859"/>
                  </a:lnTo>
                  <a:lnTo>
                    <a:pt x="0" y="4762859"/>
                  </a:lnTo>
                  <a:cubicBezTo>
                    <a:pt x="236768" y="4387220"/>
                    <a:pt x="177645" y="0"/>
                    <a:pt x="177645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9620521" y="3161322"/>
              <a:ext cx="529634" cy="513134"/>
            </a:xfrm>
            <a:custGeom>
              <a:avLst/>
              <a:gdLst>
                <a:gd name="connsiteX0" fmla="*/ 529634 w 529634"/>
                <a:gd name="connsiteY0" fmla="*/ 256567 h 513134"/>
                <a:gd name="connsiteX1" fmla="*/ 264817 w 529634"/>
                <a:gd name="connsiteY1" fmla="*/ 513135 h 513134"/>
                <a:gd name="connsiteX2" fmla="*/ 0 w 529634"/>
                <a:gd name="connsiteY2" fmla="*/ 256567 h 513134"/>
                <a:gd name="connsiteX3" fmla="*/ 264817 w 529634"/>
                <a:gd name="connsiteY3" fmla="*/ 0 h 513134"/>
                <a:gd name="connsiteX4" fmla="*/ 529634 w 529634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34" h="513134">
                  <a:moveTo>
                    <a:pt x="529634" y="256567"/>
                  </a:moveTo>
                  <a:cubicBezTo>
                    <a:pt x="529634" y="398266"/>
                    <a:pt x="411072" y="513135"/>
                    <a:pt x="264817" y="513135"/>
                  </a:cubicBezTo>
                  <a:cubicBezTo>
                    <a:pt x="118563" y="513135"/>
                    <a:pt x="0" y="398266"/>
                    <a:pt x="0" y="256567"/>
                  </a:cubicBezTo>
                  <a:cubicBezTo>
                    <a:pt x="0" y="114869"/>
                    <a:pt x="118563" y="0"/>
                    <a:pt x="264817" y="0"/>
                  </a:cubicBezTo>
                  <a:cubicBezTo>
                    <a:pt x="411072" y="0"/>
                    <a:pt x="529634" y="114869"/>
                    <a:pt x="529634" y="256567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" name="Freeform: Shape 16"/>
            <p:cNvSpPr/>
            <p:nvPr/>
          </p:nvSpPr>
          <p:spPr>
            <a:xfrm rot="-2700000">
              <a:off x="9628870" y="3161367"/>
              <a:ext cx="513129" cy="513129"/>
            </a:xfrm>
            <a:custGeom>
              <a:avLst/>
              <a:gdLst>
                <a:gd name="connsiteX0" fmla="*/ 513130 w 513129"/>
                <a:gd name="connsiteY0" fmla="*/ 256565 h 513129"/>
                <a:gd name="connsiteX1" fmla="*/ 256565 w 513129"/>
                <a:gd name="connsiteY1" fmla="*/ 513130 h 513129"/>
                <a:gd name="connsiteX2" fmla="*/ 0 w 513129"/>
                <a:gd name="connsiteY2" fmla="*/ 256565 h 513129"/>
                <a:gd name="connsiteX3" fmla="*/ 256565 w 513129"/>
                <a:gd name="connsiteY3" fmla="*/ 0 h 513129"/>
                <a:gd name="connsiteX4" fmla="*/ 513130 w 513129"/>
                <a:gd name="connsiteY4" fmla="*/ 256565 h 51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129" h="513129">
                  <a:moveTo>
                    <a:pt x="513130" y="256565"/>
                  </a:moveTo>
                  <a:cubicBezTo>
                    <a:pt x="513130" y="398262"/>
                    <a:pt x="398262" y="513130"/>
                    <a:pt x="256565" y="513130"/>
                  </a:cubicBezTo>
                  <a:cubicBezTo>
                    <a:pt x="114868" y="513130"/>
                    <a:pt x="0" y="398262"/>
                    <a:pt x="0" y="256565"/>
                  </a:cubicBezTo>
                  <a:cubicBezTo>
                    <a:pt x="0" y="114868"/>
                    <a:pt x="114868" y="0"/>
                    <a:pt x="256565" y="0"/>
                  </a:cubicBezTo>
                  <a:cubicBezTo>
                    <a:pt x="398262" y="0"/>
                    <a:pt x="513130" y="114868"/>
                    <a:pt x="513130" y="256565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19" name="Freeform: Shape 18"/>
            <p:cNvSpPr/>
            <p:nvPr/>
          </p:nvSpPr>
          <p:spPr>
            <a:xfrm>
              <a:off x="9695869" y="3161321"/>
              <a:ext cx="378938" cy="513135"/>
            </a:xfrm>
            <a:custGeom>
              <a:avLst/>
              <a:gdLst>
                <a:gd name="connsiteX0" fmla="*/ 0 w 378938"/>
                <a:gd name="connsiteY0" fmla="*/ 256568 h 513135"/>
                <a:gd name="connsiteX1" fmla="*/ 189469 w 378938"/>
                <a:gd name="connsiteY1" fmla="*/ 513135 h 513135"/>
                <a:gd name="connsiteX2" fmla="*/ 378939 w 378938"/>
                <a:gd name="connsiteY2" fmla="*/ 256568 h 513135"/>
                <a:gd name="connsiteX3" fmla="*/ 189469 w 378938"/>
                <a:gd name="connsiteY3" fmla="*/ 0 h 513135"/>
                <a:gd name="connsiteX4" fmla="*/ 0 w 378938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38" h="513135">
                  <a:moveTo>
                    <a:pt x="0" y="256568"/>
                  </a:moveTo>
                  <a:cubicBezTo>
                    <a:pt x="0" y="398189"/>
                    <a:pt x="84972" y="513135"/>
                    <a:pt x="189469" y="513135"/>
                  </a:cubicBezTo>
                  <a:cubicBezTo>
                    <a:pt x="294241" y="513135"/>
                    <a:pt x="378939" y="398189"/>
                    <a:pt x="378939" y="256568"/>
                  </a:cubicBezTo>
                  <a:cubicBezTo>
                    <a:pt x="378939" y="114947"/>
                    <a:pt x="293966" y="0"/>
                    <a:pt x="189469" y="0"/>
                  </a:cubicBezTo>
                  <a:cubicBezTo>
                    <a:pt x="84972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9705493" y="3161321"/>
              <a:ext cx="359689" cy="513135"/>
            </a:xfrm>
            <a:custGeom>
              <a:avLst/>
              <a:gdLst>
                <a:gd name="connsiteX0" fmla="*/ 0 w 359689"/>
                <a:gd name="connsiteY0" fmla="*/ 256568 h 513135"/>
                <a:gd name="connsiteX1" fmla="*/ 179845 w 359689"/>
                <a:gd name="connsiteY1" fmla="*/ 513135 h 513135"/>
                <a:gd name="connsiteX2" fmla="*/ 359689 w 359689"/>
                <a:gd name="connsiteY2" fmla="*/ 256568 h 513135"/>
                <a:gd name="connsiteX3" fmla="*/ 179845 w 359689"/>
                <a:gd name="connsiteY3" fmla="*/ 0 h 513135"/>
                <a:gd name="connsiteX4" fmla="*/ 0 w 359689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89" h="513135">
                  <a:moveTo>
                    <a:pt x="0" y="256568"/>
                  </a:moveTo>
                  <a:cubicBezTo>
                    <a:pt x="0" y="398189"/>
                    <a:pt x="80573" y="513135"/>
                    <a:pt x="179845" y="513135"/>
                  </a:cubicBezTo>
                  <a:cubicBezTo>
                    <a:pt x="279117" y="513135"/>
                    <a:pt x="359689" y="398189"/>
                    <a:pt x="359689" y="256568"/>
                  </a:cubicBezTo>
                  <a:cubicBezTo>
                    <a:pt x="359689" y="114947"/>
                    <a:pt x="279117" y="0"/>
                    <a:pt x="179845" y="0"/>
                  </a:cubicBezTo>
                  <a:cubicBezTo>
                    <a:pt x="80573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22" name="Freeform: Shape 21"/>
            <p:cNvSpPr/>
            <p:nvPr/>
          </p:nvSpPr>
          <p:spPr>
            <a:xfrm>
              <a:off x="9766266" y="3161322"/>
              <a:ext cx="238142" cy="513134"/>
            </a:xfrm>
            <a:custGeom>
              <a:avLst/>
              <a:gdLst>
                <a:gd name="connsiteX0" fmla="*/ 238143 w 238142"/>
                <a:gd name="connsiteY0" fmla="*/ 256567 h 513134"/>
                <a:gd name="connsiteX1" fmla="*/ 119072 w 238142"/>
                <a:gd name="connsiteY1" fmla="*/ 513135 h 513134"/>
                <a:gd name="connsiteX2" fmla="*/ 0 w 238142"/>
                <a:gd name="connsiteY2" fmla="*/ 256567 h 513134"/>
                <a:gd name="connsiteX3" fmla="*/ 119072 w 238142"/>
                <a:gd name="connsiteY3" fmla="*/ 0 h 513134"/>
                <a:gd name="connsiteX4" fmla="*/ 238143 w 238142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42" h="513134">
                  <a:moveTo>
                    <a:pt x="238143" y="256567"/>
                  </a:moveTo>
                  <a:cubicBezTo>
                    <a:pt x="238143" y="398266"/>
                    <a:pt x="184833" y="513135"/>
                    <a:pt x="119072" y="513135"/>
                  </a:cubicBezTo>
                  <a:cubicBezTo>
                    <a:pt x="53310" y="513135"/>
                    <a:pt x="0" y="398266"/>
                    <a:pt x="0" y="256567"/>
                  </a:cubicBezTo>
                  <a:cubicBezTo>
                    <a:pt x="0" y="114869"/>
                    <a:pt x="53310" y="0"/>
                    <a:pt x="119072" y="0"/>
                  </a:cubicBezTo>
                  <a:cubicBezTo>
                    <a:pt x="184833" y="0"/>
                    <a:pt x="238143" y="114869"/>
                    <a:pt x="238143" y="256567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9776991" y="3161322"/>
              <a:ext cx="217243" cy="513134"/>
            </a:xfrm>
            <a:custGeom>
              <a:avLst/>
              <a:gdLst>
                <a:gd name="connsiteX0" fmla="*/ 0 w 217243"/>
                <a:gd name="connsiteY0" fmla="*/ 256567 h 513134"/>
                <a:gd name="connsiteX1" fmla="*/ 108622 w 217243"/>
                <a:gd name="connsiteY1" fmla="*/ 513135 h 513134"/>
                <a:gd name="connsiteX2" fmla="*/ 217244 w 217243"/>
                <a:gd name="connsiteY2" fmla="*/ 256567 h 513134"/>
                <a:gd name="connsiteX3" fmla="*/ 108622 w 217243"/>
                <a:gd name="connsiteY3" fmla="*/ 0 h 513134"/>
                <a:gd name="connsiteX4" fmla="*/ 0 w 217243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243" h="513134">
                  <a:moveTo>
                    <a:pt x="0" y="256567"/>
                  </a:moveTo>
                  <a:cubicBezTo>
                    <a:pt x="0" y="398188"/>
                    <a:pt x="48674" y="513135"/>
                    <a:pt x="108622" y="513135"/>
                  </a:cubicBezTo>
                  <a:cubicBezTo>
                    <a:pt x="168570" y="513135"/>
                    <a:pt x="217244" y="398188"/>
                    <a:pt x="217244" y="256567"/>
                  </a:cubicBezTo>
                  <a:cubicBezTo>
                    <a:pt x="217244" y="114947"/>
                    <a:pt x="168570" y="0"/>
                    <a:pt x="108622" y="0"/>
                  </a:cubicBezTo>
                  <a:cubicBezTo>
                    <a:pt x="48674" y="0"/>
                    <a:pt x="0" y="114672"/>
                    <a:pt x="0" y="256567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9136810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021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021" y="5001277"/>
                  </a:lnTo>
                  <a:lnTo>
                    <a:pt x="0" y="5001277"/>
                  </a:lnTo>
                  <a:cubicBezTo>
                    <a:pt x="130346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9168984" y="3302668"/>
              <a:ext cx="205693" cy="5001276"/>
            </a:xfrm>
            <a:custGeom>
              <a:avLst/>
              <a:gdLst>
                <a:gd name="connsiteX0" fmla="*/ 74523 w 205693"/>
                <a:gd name="connsiteY0" fmla="*/ 0 h 5001276"/>
                <a:gd name="connsiteX1" fmla="*/ 102847 w 205693"/>
                <a:gd name="connsiteY1" fmla="*/ 0 h 5001276"/>
                <a:gd name="connsiteX2" fmla="*/ 131171 w 205693"/>
                <a:gd name="connsiteY2" fmla="*/ 0 h 5001276"/>
                <a:gd name="connsiteX3" fmla="*/ 205694 w 205693"/>
                <a:gd name="connsiteY3" fmla="*/ 5001277 h 5001276"/>
                <a:gd name="connsiteX4" fmla="*/ 102847 w 205693"/>
                <a:gd name="connsiteY4" fmla="*/ 5001277 h 5001276"/>
                <a:gd name="connsiteX5" fmla="*/ 0 w 205693"/>
                <a:gd name="connsiteY5" fmla="*/ 5001277 h 5001276"/>
                <a:gd name="connsiteX6" fmla="*/ 74523 w 20569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693" h="5001276">
                  <a:moveTo>
                    <a:pt x="74523" y="0"/>
                  </a:moveTo>
                  <a:lnTo>
                    <a:pt x="102847" y="0"/>
                  </a:lnTo>
                  <a:lnTo>
                    <a:pt x="131171" y="0"/>
                  </a:lnTo>
                  <a:cubicBezTo>
                    <a:pt x="131171" y="0"/>
                    <a:pt x="106422" y="4571464"/>
                    <a:pt x="205694" y="5001277"/>
                  </a:cubicBezTo>
                  <a:lnTo>
                    <a:pt x="102847" y="5001277"/>
                  </a:lnTo>
                  <a:lnTo>
                    <a:pt x="0" y="5001277"/>
                  </a:lnTo>
                  <a:cubicBezTo>
                    <a:pt x="99272" y="4571464"/>
                    <a:pt x="74523" y="0"/>
                    <a:pt x="7452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9198683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148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148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9192633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9195108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3199" y="3113163"/>
              <a:ext cx="274991" cy="302491"/>
            </a:xfrm>
            <a:custGeom>
              <a:avLst/>
              <a:gdLst>
                <a:gd name="connsiteX0" fmla="*/ 2 w 274991"/>
                <a:gd name="connsiteY0" fmla="*/ 85 h 302491"/>
                <a:gd name="connsiteX1" fmla="*/ 274994 w 274991"/>
                <a:gd name="connsiteY1" fmla="*/ 85 h 302491"/>
                <a:gd name="connsiteX2" fmla="*/ 274994 w 274991"/>
                <a:gd name="connsiteY2" fmla="*/ 302576 h 302491"/>
                <a:gd name="connsiteX3" fmla="*/ 2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2" y="85"/>
                  </a:moveTo>
                  <a:lnTo>
                    <a:pt x="274994" y="85"/>
                  </a:lnTo>
                  <a:lnTo>
                    <a:pt x="274994" y="302576"/>
                  </a:lnTo>
                  <a:lnTo>
                    <a:pt x="2" y="302576"/>
                  </a:lnTo>
                  <a:close/>
                </a:path>
              </a:pathLst>
            </a:custGeom>
          </p:spPr>
        </p:pic>
        <p:sp>
          <p:nvSpPr>
            <p:cNvPr id="30" name="Freeform: Shape 29"/>
            <p:cNvSpPr/>
            <p:nvPr/>
          </p:nvSpPr>
          <p:spPr>
            <a:xfrm>
              <a:off x="9215183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5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9218208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392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0698" y="3113163"/>
              <a:ext cx="274991" cy="302491"/>
            </a:xfrm>
            <a:custGeom>
              <a:avLst/>
              <a:gdLst>
                <a:gd name="connsiteX0" fmla="*/ 3 w 274991"/>
                <a:gd name="connsiteY0" fmla="*/ 85 h 302491"/>
                <a:gd name="connsiteX1" fmla="*/ 274995 w 274991"/>
                <a:gd name="connsiteY1" fmla="*/ 85 h 302491"/>
                <a:gd name="connsiteX2" fmla="*/ 274995 w 274991"/>
                <a:gd name="connsiteY2" fmla="*/ 302576 h 302491"/>
                <a:gd name="connsiteX3" fmla="*/ 3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3" y="85"/>
                  </a:moveTo>
                  <a:lnTo>
                    <a:pt x="274995" y="85"/>
                  </a:lnTo>
                  <a:lnTo>
                    <a:pt x="274995" y="302576"/>
                  </a:lnTo>
                  <a:lnTo>
                    <a:pt x="3" y="302576"/>
                  </a:lnTo>
                  <a:close/>
                </a:path>
              </a:pathLst>
            </a:custGeom>
          </p:spPr>
        </p:pic>
        <p:sp>
          <p:nvSpPr>
            <p:cNvPr id="33" name="Freeform: Shape 32"/>
            <p:cNvSpPr/>
            <p:nvPr/>
          </p:nvSpPr>
          <p:spPr>
            <a:xfrm>
              <a:off x="9236357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9239382" y="3189096"/>
              <a:ext cx="64898" cy="153445"/>
            </a:xfrm>
            <a:custGeom>
              <a:avLst/>
              <a:gdLst>
                <a:gd name="connsiteX0" fmla="*/ 0 w 64898"/>
                <a:gd name="connsiteY0" fmla="*/ 76723 h 153445"/>
                <a:gd name="connsiteX1" fmla="*/ 32449 w 64898"/>
                <a:gd name="connsiteY1" fmla="*/ 153445 h 153445"/>
                <a:gd name="connsiteX2" fmla="*/ 64898 w 64898"/>
                <a:gd name="connsiteY2" fmla="*/ 76723 h 153445"/>
                <a:gd name="connsiteX3" fmla="*/ 32449 w 64898"/>
                <a:gd name="connsiteY3" fmla="*/ 0 h 153445"/>
                <a:gd name="connsiteX4" fmla="*/ 0 w 64898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8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4" y="153445"/>
                    <a:pt x="64898" y="119071"/>
                    <a:pt x="64898" y="76723"/>
                  </a:cubicBezTo>
                  <a:cubicBezTo>
                    <a:pt x="64898" y="34374"/>
                    <a:pt x="50324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10348424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296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296" y="5001277"/>
                  </a:lnTo>
                  <a:lnTo>
                    <a:pt x="0" y="5001277"/>
                  </a:lnTo>
                  <a:cubicBezTo>
                    <a:pt x="130621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10380048" y="3302668"/>
              <a:ext cx="206243" cy="5001276"/>
            </a:xfrm>
            <a:custGeom>
              <a:avLst/>
              <a:gdLst>
                <a:gd name="connsiteX0" fmla="*/ 75073 w 206243"/>
                <a:gd name="connsiteY0" fmla="*/ 0 h 5001276"/>
                <a:gd name="connsiteX1" fmla="*/ 103397 w 206243"/>
                <a:gd name="connsiteY1" fmla="*/ 0 h 5001276"/>
                <a:gd name="connsiteX2" fmla="*/ 131721 w 206243"/>
                <a:gd name="connsiteY2" fmla="*/ 0 h 5001276"/>
                <a:gd name="connsiteX3" fmla="*/ 206244 w 206243"/>
                <a:gd name="connsiteY3" fmla="*/ 5001277 h 5001276"/>
                <a:gd name="connsiteX4" fmla="*/ 103122 w 206243"/>
                <a:gd name="connsiteY4" fmla="*/ 5001277 h 5001276"/>
                <a:gd name="connsiteX5" fmla="*/ 0 w 206243"/>
                <a:gd name="connsiteY5" fmla="*/ 5001277 h 5001276"/>
                <a:gd name="connsiteX6" fmla="*/ 75073 w 20624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243" h="5001276">
                  <a:moveTo>
                    <a:pt x="75073" y="0"/>
                  </a:moveTo>
                  <a:lnTo>
                    <a:pt x="103397" y="0"/>
                  </a:lnTo>
                  <a:lnTo>
                    <a:pt x="131721" y="0"/>
                  </a:lnTo>
                  <a:cubicBezTo>
                    <a:pt x="131721" y="0"/>
                    <a:pt x="106972" y="4571464"/>
                    <a:pt x="206244" y="5001277"/>
                  </a:cubicBezTo>
                  <a:lnTo>
                    <a:pt x="103122" y="5001277"/>
                  </a:lnTo>
                  <a:lnTo>
                    <a:pt x="0" y="5001277"/>
                  </a:lnTo>
                  <a:cubicBezTo>
                    <a:pt x="100097" y="4571464"/>
                    <a:pt x="75073" y="0"/>
                    <a:pt x="7507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10410297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423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423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10404522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10406997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23163" y="3113163"/>
              <a:ext cx="274991" cy="302491"/>
            </a:xfrm>
            <a:custGeom>
              <a:avLst/>
              <a:gdLst>
                <a:gd name="connsiteX0" fmla="*/ 46 w 274991"/>
                <a:gd name="connsiteY0" fmla="*/ 85 h 302491"/>
                <a:gd name="connsiteX1" fmla="*/ 275038 w 274991"/>
                <a:gd name="connsiteY1" fmla="*/ 85 h 302491"/>
                <a:gd name="connsiteX2" fmla="*/ 275038 w 274991"/>
                <a:gd name="connsiteY2" fmla="*/ 302576 h 302491"/>
                <a:gd name="connsiteX3" fmla="*/ 46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6" y="85"/>
                  </a:moveTo>
                  <a:lnTo>
                    <a:pt x="275038" y="85"/>
                  </a:lnTo>
                  <a:lnTo>
                    <a:pt x="275038" y="302576"/>
                  </a:lnTo>
                  <a:lnTo>
                    <a:pt x="46" y="302576"/>
                  </a:lnTo>
                  <a:close/>
                </a:path>
              </a:pathLst>
            </a:custGeom>
          </p:spPr>
        </p:pic>
        <p:sp>
          <p:nvSpPr>
            <p:cNvPr id="41" name="Freeform: Shape 40"/>
            <p:cNvSpPr/>
            <p:nvPr/>
          </p:nvSpPr>
          <p:spPr>
            <a:xfrm>
              <a:off x="10427072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2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10429822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41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50663" y="3113163"/>
              <a:ext cx="274991" cy="302491"/>
            </a:xfrm>
            <a:custGeom>
              <a:avLst/>
              <a:gdLst>
                <a:gd name="connsiteX0" fmla="*/ 47 w 274991"/>
                <a:gd name="connsiteY0" fmla="*/ 85 h 302491"/>
                <a:gd name="connsiteX1" fmla="*/ 275039 w 274991"/>
                <a:gd name="connsiteY1" fmla="*/ 85 h 302491"/>
                <a:gd name="connsiteX2" fmla="*/ 275039 w 274991"/>
                <a:gd name="connsiteY2" fmla="*/ 302576 h 302491"/>
                <a:gd name="connsiteX3" fmla="*/ 47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7" y="85"/>
                  </a:moveTo>
                  <a:lnTo>
                    <a:pt x="275039" y="85"/>
                  </a:lnTo>
                  <a:lnTo>
                    <a:pt x="275039" y="302576"/>
                  </a:lnTo>
                  <a:lnTo>
                    <a:pt x="47" y="302576"/>
                  </a:lnTo>
                  <a:close/>
                </a:path>
              </a:pathLst>
            </a:custGeom>
          </p:spPr>
        </p:pic>
        <p:sp>
          <p:nvSpPr>
            <p:cNvPr id="44" name="Freeform: Shape 43"/>
            <p:cNvSpPr/>
            <p:nvPr/>
          </p:nvSpPr>
          <p:spPr>
            <a:xfrm>
              <a:off x="10447971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10451271" y="3189096"/>
              <a:ext cx="64897" cy="153445"/>
            </a:xfrm>
            <a:custGeom>
              <a:avLst/>
              <a:gdLst>
                <a:gd name="connsiteX0" fmla="*/ 0 w 64897"/>
                <a:gd name="connsiteY0" fmla="*/ 76723 h 153445"/>
                <a:gd name="connsiteX1" fmla="*/ 32449 w 64897"/>
                <a:gd name="connsiteY1" fmla="*/ 153445 h 153445"/>
                <a:gd name="connsiteX2" fmla="*/ 64898 w 64897"/>
                <a:gd name="connsiteY2" fmla="*/ 76723 h 153445"/>
                <a:gd name="connsiteX3" fmla="*/ 32449 w 64897"/>
                <a:gd name="connsiteY3" fmla="*/ 0 h 153445"/>
                <a:gd name="connsiteX4" fmla="*/ 0 w 6489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7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3" y="153445"/>
                    <a:pt x="64898" y="119071"/>
                    <a:pt x="64898" y="76723"/>
                  </a:cubicBezTo>
                  <a:cubicBezTo>
                    <a:pt x="64898" y="34374"/>
                    <a:pt x="50323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9062012" y="978437"/>
              <a:ext cx="1646376" cy="2223308"/>
            </a:xfrm>
            <a:custGeom>
              <a:avLst/>
              <a:gdLst>
                <a:gd name="connsiteX0" fmla="*/ 550 w 1646376"/>
                <a:gd name="connsiteY0" fmla="*/ 1765448 h 2223308"/>
                <a:gd name="connsiteX1" fmla="*/ 18149 w 1646376"/>
                <a:gd name="connsiteY1" fmla="*/ 1781672 h 2223308"/>
                <a:gd name="connsiteX2" fmla="*/ 82498 w 1646376"/>
                <a:gd name="connsiteY2" fmla="*/ 1781672 h 2223308"/>
                <a:gd name="connsiteX3" fmla="*/ 80573 w 1646376"/>
                <a:gd name="connsiteY3" fmla="*/ 1980491 h 2223308"/>
                <a:gd name="connsiteX4" fmla="*/ 70398 w 1646376"/>
                <a:gd name="connsiteY4" fmla="*/ 1980491 h 2223308"/>
                <a:gd name="connsiteX5" fmla="*/ 43999 w 1646376"/>
                <a:gd name="connsiteY5" fmla="*/ 2006890 h 2223308"/>
                <a:gd name="connsiteX6" fmla="*/ 70398 w 1646376"/>
                <a:gd name="connsiteY6" fmla="*/ 2033290 h 2223308"/>
                <a:gd name="connsiteX7" fmla="*/ 87722 w 1646376"/>
                <a:gd name="connsiteY7" fmla="*/ 2033290 h 2223308"/>
                <a:gd name="connsiteX8" fmla="*/ 169120 w 1646376"/>
                <a:gd name="connsiteY8" fmla="*/ 2223309 h 2223308"/>
                <a:gd name="connsiteX9" fmla="*/ 216144 w 1646376"/>
                <a:gd name="connsiteY9" fmla="*/ 2223309 h 2223308"/>
                <a:gd name="connsiteX10" fmla="*/ 263167 w 1646376"/>
                <a:gd name="connsiteY10" fmla="*/ 2223309 h 2223308"/>
                <a:gd name="connsiteX11" fmla="*/ 344290 w 1646376"/>
                <a:gd name="connsiteY11" fmla="*/ 2033290 h 2223308"/>
                <a:gd name="connsiteX12" fmla="*/ 361614 w 1646376"/>
                <a:gd name="connsiteY12" fmla="*/ 2033290 h 2223308"/>
                <a:gd name="connsiteX13" fmla="*/ 388013 w 1646376"/>
                <a:gd name="connsiteY13" fmla="*/ 2006890 h 2223308"/>
                <a:gd name="connsiteX14" fmla="*/ 361614 w 1646376"/>
                <a:gd name="connsiteY14" fmla="*/ 1980491 h 2223308"/>
                <a:gd name="connsiteX15" fmla="*/ 351165 w 1646376"/>
                <a:gd name="connsiteY15" fmla="*/ 1980491 h 2223308"/>
                <a:gd name="connsiteX16" fmla="*/ 340440 w 1646376"/>
                <a:gd name="connsiteY16" fmla="*/ 1708249 h 2223308"/>
                <a:gd name="connsiteX17" fmla="*/ 346215 w 1646376"/>
                <a:gd name="connsiteY17" fmla="*/ 1696425 h 2223308"/>
                <a:gd name="connsiteX18" fmla="*/ 400938 w 1646376"/>
                <a:gd name="connsiteY18" fmla="*/ 1631802 h 2223308"/>
                <a:gd name="connsiteX19" fmla="*/ 417988 w 1646376"/>
                <a:gd name="connsiteY19" fmla="*/ 1690375 h 2223308"/>
                <a:gd name="connsiteX20" fmla="*/ 435037 w 1646376"/>
                <a:gd name="connsiteY20" fmla="*/ 1690375 h 2223308"/>
                <a:gd name="connsiteX21" fmla="*/ 431462 w 1646376"/>
                <a:gd name="connsiteY21" fmla="*/ 1703574 h 2223308"/>
                <a:gd name="connsiteX22" fmla="*/ 434762 w 1646376"/>
                <a:gd name="connsiteY22" fmla="*/ 1716224 h 2223308"/>
                <a:gd name="connsiteX23" fmla="*/ 427337 w 1646376"/>
                <a:gd name="connsiteY23" fmla="*/ 1716224 h 2223308"/>
                <a:gd name="connsiteX24" fmla="*/ 612682 w 1646376"/>
                <a:gd name="connsiteY24" fmla="*/ 2134212 h 2223308"/>
                <a:gd name="connsiteX25" fmla="*/ 649806 w 1646376"/>
                <a:gd name="connsiteY25" fmla="*/ 2134212 h 2223308"/>
                <a:gd name="connsiteX26" fmla="*/ 727628 w 1646376"/>
                <a:gd name="connsiteY26" fmla="*/ 2204335 h 2223308"/>
                <a:gd name="connsiteX27" fmla="*/ 915448 w 1646376"/>
                <a:gd name="connsiteY27" fmla="*/ 2204335 h 2223308"/>
                <a:gd name="connsiteX28" fmla="*/ 993271 w 1646376"/>
                <a:gd name="connsiteY28" fmla="*/ 2134212 h 2223308"/>
                <a:gd name="connsiteX29" fmla="*/ 1030394 w 1646376"/>
                <a:gd name="connsiteY29" fmla="*/ 2134212 h 2223308"/>
                <a:gd name="connsiteX30" fmla="*/ 1215739 w 1646376"/>
                <a:gd name="connsiteY30" fmla="*/ 1716224 h 2223308"/>
                <a:gd name="connsiteX31" fmla="*/ 1208314 w 1646376"/>
                <a:gd name="connsiteY31" fmla="*/ 1716224 h 2223308"/>
                <a:gd name="connsiteX32" fmla="*/ 1211614 w 1646376"/>
                <a:gd name="connsiteY32" fmla="*/ 1703574 h 2223308"/>
                <a:gd name="connsiteX33" fmla="*/ 1208039 w 1646376"/>
                <a:gd name="connsiteY33" fmla="*/ 1690375 h 2223308"/>
                <a:gd name="connsiteX34" fmla="*/ 1225089 w 1646376"/>
                <a:gd name="connsiteY34" fmla="*/ 1690375 h 2223308"/>
                <a:gd name="connsiteX35" fmla="*/ 1243238 w 1646376"/>
                <a:gd name="connsiteY35" fmla="*/ 1627127 h 2223308"/>
                <a:gd name="connsiteX36" fmla="*/ 1304011 w 1646376"/>
                <a:gd name="connsiteY36" fmla="*/ 1696425 h 2223308"/>
                <a:gd name="connsiteX37" fmla="*/ 1291637 w 1646376"/>
                <a:gd name="connsiteY37" fmla="*/ 1980491 h 2223308"/>
                <a:gd name="connsiteX38" fmla="*/ 1281187 w 1646376"/>
                <a:gd name="connsiteY38" fmla="*/ 1980491 h 2223308"/>
                <a:gd name="connsiteX39" fmla="*/ 1254788 w 1646376"/>
                <a:gd name="connsiteY39" fmla="*/ 2006890 h 2223308"/>
                <a:gd name="connsiteX40" fmla="*/ 1281187 w 1646376"/>
                <a:gd name="connsiteY40" fmla="*/ 2033290 h 2223308"/>
                <a:gd name="connsiteX41" fmla="*/ 1298511 w 1646376"/>
                <a:gd name="connsiteY41" fmla="*/ 2033290 h 2223308"/>
                <a:gd name="connsiteX42" fmla="*/ 1379909 w 1646376"/>
                <a:gd name="connsiteY42" fmla="*/ 2223309 h 2223308"/>
                <a:gd name="connsiteX43" fmla="*/ 1426933 w 1646376"/>
                <a:gd name="connsiteY43" fmla="*/ 2223309 h 2223308"/>
                <a:gd name="connsiteX44" fmla="*/ 1473956 w 1646376"/>
                <a:gd name="connsiteY44" fmla="*/ 2223309 h 2223308"/>
                <a:gd name="connsiteX45" fmla="*/ 1555354 w 1646376"/>
                <a:gd name="connsiteY45" fmla="*/ 2033290 h 2223308"/>
                <a:gd name="connsiteX46" fmla="*/ 1572678 w 1646376"/>
                <a:gd name="connsiteY46" fmla="*/ 2033290 h 2223308"/>
                <a:gd name="connsiteX47" fmla="*/ 1599078 w 1646376"/>
                <a:gd name="connsiteY47" fmla="*/ 2006890 h 2223308"/>
                <a:gd name="connsiteX48" fmla="*/ 1572678 w 1646376"/>
                <a:gd name="connsiteY48" fmla="*/ 1980491 h 2223308"/>
                <a:gd name="connsiteX49" fmla="*/ 1562504 w 1646376"/>
                <a:gd name="connsiteY49" fmla="*/ 1980491 h 2223308"/>
                <a:gd name="connsiteX50" fmla="*/ 1560304 w 1646376"/>
                <a:gd name="connsiteY50" fmla="*/ 1777272 h 2223308"/>
                <a:gd name="connsiteX51" fmla="*/ 1628777 w 1646376"/>
                <a:gd name="connsiteY51" fmla="*/ 1777272 h 2223308"/>
                <a:gd name="connsiteX52" fmla="*/ 1646376 w 1646376"/>
                <a:gd name="connsiteY52" fmla="*/ 1759673 h 2223308"/>
                <a:gd name="connsiteX53" fmla="*/ 1646101 w 1646376"/>
                <a:gd name="connsiteY53" fmla="*/ 1758298 h 2223308"/>
                <a:gd name="connsiteX54" fmla="*/ 1646376 w 1646376"/>
                <a:gd name="connsiteY54" fmla="*/ 1756923 h 2223308"/>
                <a:gd name="connsiteX55" fmla="*/ 1628777 w 1646376"/>
                <a:gd name="connsiteY55" fmla="*/ 1739323 h 2223308"/>
                <a:gd name="connsiteX56" fmla="*/ 1556454 w 1646376"/>
                <a:gd name="connsiteY56" fmla="*/ 1739323 h 2223308"/>
                <a:gd name="connsiteX57" fmla="*/ 1556179 w 1646376"/>
                <a:gd name="connsiteY57" fmla="*/ 1739323 h 2223308"/>
                <a:gd name="connsiteX58" fmla="*/ 1549304 w 1646376"/>
                <a:gd name="connsiteY58" fmla="*/ 1690375 h 2223308"/>
                <a:gd name="connsiteX59" fmla="*/ 1610902 w 1646376"/>
                <a:gd name="connsiteY59" fmla="*/ 1690375 h 2223308"/>
                <a:gd name="connsiteX60" fmla="*/ 1628502 w 1646376"/>
                <a:gd name="connsiteY60" fmla="*/ 1672775 h 2223308"/>
                <a:gd name="connsiteX61" fmla="*/ 1628502 w 1646376"/>
                <a:gd name="connsiteY61" fmla="*/ 1671675 h 2223308"/>
                <a:gd name="connsiteX62" fmla="*/ 1628502 w 1646376"/>
                <a:gd name="connsiteY62" fmla="*/ 1670576 h 2223308"/>
                <a:gd name="connsiteX63" fmla="*/ 1610902 w 1646376"/>
                <a:gd name="connsiteY63" fmla="*/ 1652976 h 2223308"/>
                <a:gd name="connsiteX64" fmla="*/ 1543529 w 1646376"/>
                <a:gd name="connsiteY64" fmla="*/ 1652976 h 2223308"/>
                <a:gd name="connsiteX65" fmla="*/ 1542979 w 1646376"/>
                <a:gd name="connsiteY65" fmla="*/ 1652976 h 2223308"/>
                <a:gd name="connsiteX66" fmla="*/ 1531980 w 1646376"/>
                <a:gd name="connsiteY66" fmla="*/ 1594953 h 2223308"/>
                <a:gd name="connsiteX67" fmla="*/ 1592203 w 1646376"/>
                <a:gd name="connsiteY67" fmla="*/ 1594953 h 2223308"/>
                <a:gd name="connsiteX68" fmla="*/ 1609802 w 1646376"/>
                <a:gd name="connsiteY68" fmla="*/ 1577353 h 2223308"/>
                <a:gd name="connsiteX69" fmla="*/ 1609802 w 1646376"/>
                <a:gd name="connsiteY69" fmla="*/ 1576253 h 2223308"/>
                <a:gd name="connsiteX70" fmla="*/ 1609802 w 1646376"/>
                <a:gd name="connsiteY70" fmla="*/ 1575153 h 2223308"/>
                <a:gd name="connsiteX71" fmla="*/ 1592203 w 1646376"/>
                <a:gd name="connsiteY71" fmla="*/ 1557554 h 2223308"/>
                <a:gd name="connsiteX72" fmla="*/ 1524555 w 1646376"/>
                <a:gd name="connsiteY72" fmla="*/ 1557554 h 2223308"/>
                <a:gd name="connsiteX73" fmla="*/ 1524005 w 1646376"/>
                <a:gd name="connsiteY73" fmla="*/ 1557554 h 2223308"/>
                <a:gd name="connsiteX74" fmla="*/ 1421433 w 1646376"/>
                <a:gd name="connsiteY74" fmla="*/ 1232788 h 2223308"/>
                <a:gd name="connsiteX75" fmla="*/ 1363685 w 1646376"/>
                <a:gd name="connsiteY75" fmla="*/ 1428583 h 2223308"/>
                <a:gd name="connsiteX76" fmla="*/ 1305111 w 1646376"/>
                <a:gd name="connsiteY76" fmla="*/ 1362585 h 2223308"/>
                <a:gd name="connsiteX77" fmla="*/ 1298237 w 1646376"/>
                <a:gd name="connsiteY77" fmla="*/ 1354885 h 2223308"/>
                <a:gd name="connsiteX78" fmla="*/ 1029569 w 1646376"/>
                <a:gd name="connsiteY78" fmla="*/ 172695 h 2223308"/>
                <a:gd name="connsiteX79" fmla="*/ 821676 w 1646376"/>
                <a:gd name="connsiteY79" fmla="*/ 0 h 2223308"/>
                <a:gd name="connsiteX80" fmla="*/ 613782 w 1646376"/>
                <a:gd name="connsiteY80" fmla="*/ 172695 h 2223308"/>
                <a:gd name="connsiteX81" fmla="*/ 346215 w 1646376"/>
                <a:gd name="connsiteY81" fmla="*/ 1362035 h 2223308"/>
                <a:gd name="connsiteX82" fmla="*/ 345665 w 1646376"/>
                <a:gd name="connsiteY82" fmla="*/ 1362585 h 2223308"/>
                <a:gd name="connsiteX83" fmla="*/ 281592 w 1646376"/>
                <a:gd name="connsiteY83" fmla="*/ 1434907 h 2223308"/>
                <a:gd name="connsiteX84" fmla="*/ 281592 w 1646376"/>
                <a:gd name="connsiteY84" fmla="*/ 1434907 h 2223308"/>
                <a:gd name="connsiteX85" fmla="*/ 209819 w 1646376"/>
                <a:gd name="connsiteY85" fmla="*/ 1232513 h 2223308"/>
                <a:gd name="connsiteX86" fmla="*/ 118521 w 1646376"/>
                <a:gd name="connsiteY86" fmla="*/ 1561404 h 2223308"/>
                <a:gd name="connsiteX87" fmla="*/ 117697 w 1646376"/>
                <a:gd name="connsiteY87" fmla="*/ 1561404 h 2223308"/>
                <a:gd name="connsiteX88" fmla="*/ 54448 w 1646376"/>
                <a:gd name="connsiteY88" fmla="*/ 1561404 h 2223308"/>
                <a:gd name="connsiteX89" fmla="*/ 36849 w 1646376"/>
                <a:gd name="connsiteY89" fmla="*/ 1579003 h 2223308"/>
                <a:gd name="connsiteX90" fmla="*/ 37399 w 1646376"/>
                <a:gd name="connsiteY90" fmla="*/ 1583128 h 2223308"/>
                <a:gd name="connsiteX91" fmla="*/ 54998 w 1646376"/>
                <a:gd name="connsiteY91" fmla="*/ 1599353 h 2223308"/>
                <a:gd name="connsiteX92" fmla="*/ 110547 w 1646376"/>
                <a:gd name="connsiteY92" fmla="*/ 1599353 h 2223308"/>
                <a:gd name="connsiteX93" fmla="*/ 99547 w 1646376"/>
                <a:gd name="connsiteY93" fmla="*/ 1657101 h 2223308"/>
                <a:gd name="connsiteX94" fmla="*/ 98722 w 1646376"/>
                <a:gd name="connsiteY94" fmla="*/ 1657101 h 2223308"/>
                <a:gd name="connsiteX95" fmla="*/ 35749 w 1646376"/>
                <a:gd name="connsiteY95" fmla="*/ 1657101 h 2223308"/>
                <a:gd name="connsiteX96" fmla="*/ 18149 w 1646376"/>
                <a:gd name="connsiteY96" fmla="*/ 1674700 h 2223308"/>
                <a:gd name="connsiteX97" fmla="*/ 18699 w 1646376"/>
                <a:gd name="connsiteY97" fmla="*/ 1678825 h 2223308"/>
                <a:gd name="connsiteX98" fmla="*/ 36299 w 1646376"/>
                <a:gd name="connsiteY98" fmla="*/ 1695050 h 2223308"/>
                <a:gd name="connsiteX99" fmla="*/ 93497 w 1646376"/>
                <a:gd name="connsiteY99" fmla="*/ 1695050 h 2223308"/>
                <a:gd name="connsiteX100" fmla="*/ 86897 w 1646376"/>
                <a:gd name="connsiteY100" fmla="*/ 1743998 h 2223308"/>
                <a:gd name="connsiteX101" fmla="*/ 86072 w 1646376"/>
                <a:gd name="connsiteY101" fmla="*/ 1743998 h 2223308"/>
                <a:gd name="connsiteX102" fmla="*/ 17599 w 1646376"/>
                <a:gd name="connsiteY102" fmla="*/ 1743998 h 2223308"/>
                <a:gd name="connsiteX103" fmla="*/ 0 w 1646376"/>
                <a:gd name="connsiteY103" fmla="*/ 1761598 h 2223308"/>
                <a:gd name="connsiteX104" fmla="*/ 550 w 1646376"/>
                <a:gd name="connsiteY104" fmla="*/ 1765448 h 2223308"/>
                <a:gd name="connsiteX105" fmla="*/ 312941 w 1646376"/>
                <a:gd name="connsiteY105" fmla="*/ 1792122 h 2223308"/>
                <a:gd name="connsiteX106" fmla="*/ 312391 w 1646376"/>
                <a:gd name="connsiteY106" fmla="*/ 1787722 h 2223308"/>
                <a:gd name="connsiteX107" fmla="*/ 313216 w 1646376"/>
                <a:gd name="connsiteY107" fmla="*/ 1787997 h 2223308"/>
                <a:gd name="connsiteX108" fmla="*/ 312941 w 1646376"/>
                <a:gd name="connsiteY108" fmla="*/ 1792122 h 22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646376" h="2223308">
                  <a:moveTo>
                    <a:pt x="550" y="1765448"/>
                  </a:moveTo>
                  <a:cubicBezTo>
                    <a:pt x="1375" y="1774522"/>
                    <a:pt x="8800" y="1781672"/>
                    <a:pt x="18149" y="1781672"/>
                  </a:cubicBezTo>
                  <a:lnTo>
                    <a:pt x="82498" y="1781672"/>
                  </a:lnTo>
                  <a:cubicBezTo>
                    <a:pt x="75898" y="1849320"/>
                    <a:pt x="74523" y="1916968"/>
                    <a:pt x="80573" y="1980491"/>
                  </a:cubicBezTo>
                  <a:lnTo>
                    <a:pt x="70398" y="1980491"/>
                  </a:lnTo>
                  <a:cubicBezTo>
                    <a:pt x="55823" y="1980491"/>
                    <a:pt x="43999" y="1992316"/>
                    <a:pt x="43999" y="2006890"/>
                  </a:cubicBezTo>
                  <a:cubicBezTo>
                    <a:pt x="43999" y="2021465"/>
                    <a:pt x="55823" y="2033290"/>
                    <a:pt x="70398" y="2033290"/>
                  </a:cubicBezTo>
                  <a:lnTo>
                    <a:pt x="87722" y="2033290"/>
                  </a:lnTo>
                  <a:cubicBezTo>
                    <a:pt x="100647" y="2106713"/>
                    <a:pt x="126221" y="2172436"/>
                    <a:pt x="169120" y="2223309"/>
                  </a:cubicBezTo>
                  <a:lnTo>
                    <a:pt x="216144" y="2223309"/>
                  </a:lnTo>
                  <a:lnTo>
                    <a:pt x="263167" y="2223309"/>
                  </a:lnTo>
                  <a:cubicBezTo>
                    <a:pt x="306066" y="2172711"/>
                    <a:pt x="331365" y="2106713"/>
                    <a:pt x="344290" y="2033290"/>
                  </a:cubicBezTo>
                  <a:lnTo>
                    <a:pt x="361614" y="2033290"/>
                  </a:lnTo>
                  <a:cubicBezTo>
                    <a:pt x="376189" y="2033290"/>
                    <a:pt x="388013" y="2021465"/>
                    <a:pt x="388013" y="2006890"/>
                  </a:cubicBezTo>
                  <a:cubicBezTo>
                    <a:pt x="388013" y="1992316"/>
                    <a:pt x="376189" y="1980491"/>
                    <a:pt x="361614" y="1980491"/>
                  </a:cubicBezTo>
                  <a:lnTo>
                    <a:pt x="351165" y="1980491"/>
                  </a:lnTo>
                  <a:cubicBezTo>
                    <a:pt x="359414" y="1893869"/>
                    <a:pt x="353640" y="1799822"/>
                    <a:pt x="340440" y="1708249"/>
                  </a:cubicBezTo>
                  <a:cubicBezTo>
                    <a:pt x="342090" y="1704399"/>
                    <a:pt x="344015" y="1700550"/>
                    <a:pt x="346215" y="1696425"/>
                  </a:cubicBezTo>
                  <a:cubicBezTo>
                    <a:pt x="358039" y="1674150"/>
                    <a:pt x="375639" y="1651326"/>
                    <a:pt x="400938" y="1631802"/>
                  </a:cubicBezTo>
                  <a:cubicBezTo>
                    <a:pt x="411113" y="1669476"/>
                    <a:pt x="417988" y="1690375"/>
                    <a:pt x="417988" y="1690375"/>
                  </a:cubicBezTo>
                  <a:lnTo>
                    <a:pt x="435037" y="1690375"/>
                  </a:lnTo>
                  <a:cubicBezTo>
                    <a:pt x="432837" y="1694225"/>
                    <a:pt x="431462" y="1698625"/>
                    <a:pt x="431462" y="1703574"/>
                  </a:cubicBezTo>
                  <a:cubicBezTo>
                    <a:pt x="431462" y="1708249"/>
                    <a:pt x="432837" y="1712374"/>
                    <a:pt x="434762" y="1716224"/>
                  </a:cubicBezTo>
                  <a:lnTo>
                    <a:pt x="427337" y="1716224"/>
                  </a:lnTo>
                  <a:lnTo>
                    <a:pt x="612682" y="2134212"/>
                  </a:lnTo>
                  <a:lnTo>
                    <a:pt x="649806" y="2134212"/>
                  </a:lnTo>
                  <a:cubicBezTo>
                    <a:pt x="653931" y="2173535"/>
                    <a:pt x="687205" y="2204335"/>
                    <a:pt x="727628" y="2204335"/>
                  </a:cubicBezTo>
                  <a:lnTo>
                    <a:pt x="915448" y="2204335"/>
                  </a:lnTo>
                  <a:cubicBezTo>
                    <a:pt x="955872" y="2204335"/>
                    <a:pt x="989146" y="2173535"/>
                    <a:pt x="993271" y="2134212"/>
                  </a:cubicBezTo>
                  <a:lnTo>
                    <a:pt x="1030394" y="2134212"/>
                  </a:lnTo>
                  <a:lnTo>
                    <a:pt x="1215739" y="1716224"/>
                  </a:lnTo>
                  <a:lnTo>
                    <a:pt x="1208314" y="1716224"/>
                  </a:lnTo>
                  <a:cubicBezTo>
                    <a:pt x="1210514" y="1712374"/>
                    <a:pt x="1211614" y="1708249"/>
                    <a:pt x="1211614" y="1703574"/>
                  </a:cubicBezTo>
                  <a:cubicBezTo>
                    <a:pt x="1211614" y="1698625"/>
                    <a:pt x="1210239" y="1694225"/>
                    <a:pt x="1208039" y="1690375"/>
                  </a:cubicBezTo>
                  <a:lnTo>
                    <a:pt x="1225089" y="1690375"/>
                  </a:lnTo>
                  <a:cubicBezTo>
                    <a:pt x="1225089" y="1690375"/>
                    <a:pt x="1232513" y="1667551"/>
                    <a:pt x="1243238" y="1627127"/>
                  </a:cubicBezTo>
                  <a:cubicBezTo>
                    <a:pt x="1272112" y="1647751"/>
                    <a:pt x="1291362" y="1672500"/>
                    <a:pt x="1304011" y="1696425"/>
                  </a:cubicBezTo>
                  <a:cubicBezTo>
                    <a:pt x="1289712" y="1791572"/>
                    <a:pt x="1282837" y="1890019"/>
                    <a:pt x="1291637" y="1980491"/>
                  </a:cubicBezTo>
                  <a:lnTo>
                    <a:pt x="1281187" y="1980491"/>
                  </a:lnTo>
                  <a:cubicBezTo>
                    <a:pt x="1266612" y="1980491"/>
                    <a:pt x="1254788" y="1992316"/>
                    <a:pt x="1254788" y="2006890"/>
                  </a:cubicBezTo>
                  <a:cubicBezTo>
                    <a:pt x="1254788" y="2021465"/>
                    <a:pt x="1266612" y="2033290"/>
                    <a:pt x="1281187" y="2033290"/>
                  </a:cubicBezTo>
                  <a:lnTo>
                    <a:pt x="1298511" y="2033290"/>
                  </a:lnTo>
                  <a:cubicBezTo>
                    <a:pt x="1311436" y="2106713"/>
                    <a:pt x="1337010" y="2172436"/>
                    <a:pt x="1379909" y="2223309"/>
                  </a:cubicBezTo>
                  <a:lnTo>
                    <a:pt x="1426933" y="2223309"/>
                  </a:lnTo>
                  <a:lnTo>
                    <a:pt x="1473956" y="2223309"/>
                  </a:lnTo>
                  <a:cubicBezTo>
                    <a:pt x="1516855" y="2172711"/>
                    <a:pt x="1542154" y="2106713"/>
                    <a:pt x="1555354" y="2033290"/>
                  </a:cubicBezTo>
                  <a:lnTo>
                    <a:pt x="1572678" y="2033290"/>
                  </a:lnTo>
                  <a:cubicBezTo>
                    <a:pt x="1587253" y="2033290"/>
                    <a:pt x="1599078" y="2021465"/>
                    <a:pt x="1599078" y="2006890"/>
                  </a:cubicBezTo>
                  <a:cubicBezTo>
                    <a:pt x="1599078" y="1992316"/>
                    <a:pt x="1587253" y="1980491"/>
                    <a:pt x="1572678" y="1980491"/>
                  </a:cubicBezTo>
                  <a:lnTo>
                    <a:pt x="1562504" y="1980491"/>
                  </a:lnTo>
                  <a:cubicBezTo>
                    <a:pt x="1568828" y="1915593"/>
                    <a:pt x="1567178" y="1846570"/>
                    <a:pt x="1560304" y="1777272"/>
                  </a:cubicBezTo>
                  <a:lnTo>
                    <a:pt x="1628777" y="1777272"/>
                  </a:lnTo>
                  <a:cubicBezTo>
                    <a:pt x="1638401" y="1777272"/>
                    <a:pt x="1646376" y="1769297"/>
                    <a:pt x="1646376" y="1759673"/>
                  </a:cubicBezTo>
                  <a:cubicBezTo>
                    <a:pt x="1646376" y="1759123"/>
                    <a:pt x="1646376" y="1758848"/>
                    <a:pt x="1646101" y="1758298"/>
                  </a:cubicBezTo>
                  <a:cubicBezTo>
                    <a:pt x="1646101" y="1757748"/>
                    <a:pt x="1646376" y="1757473"/>
                    <a:pt x="1646376" y="1756923"/>
                  </a:cubicBezTo>
                  <a:cubicBezTo>
                    <a:pt x="1646376" y="1747298"/>
                    <a:pt x="1638401" y="1739323"/>
                    <a:pt x="1628777" y="1739323"/>
                  </a:cubicBezTo>
                  <a:lnTo>
                    <a:pt x="1556454" y="1739323"/>
                  </a:lnTo>
                  <a:lnTo>
                    <a:pt x="1556179" y="1739323"/>
                  </a:lnTo>
                  <a:cubicBezTo>
                    <a:pt x="1554254" y="1723099"/>
                    <a:pt x="1551779" y="1706599"/>
                    <a:pt x="1549304" y="1690375"/>
                  </a:cubicBezTo>
                  <a:lnTo>
                    <a:pt x="1610902" y="1690375"/>
                  </a:lnTo>
                  <a:cubicBezTo>
                    <a:pt x="1620527" y="1690375"/>
                    <a:pt x="1628502" y="1682400"/>
                    <a:pt x="1628502" y="1672775"/>
                  </a:cubicBezTo>
                  <a:cubicBezTo>
                    <a:pt x="1628502" y="1672500"/>
                    <a:pt x="1628502" y="1671950"/>
                    <a:pt x="1628502" y="1671675"/>
                  </a:cubicBezTo>
                  <a:cubicBezTo>
                    <a:pt x="1628502" y="1671400"/>
                    <a:pt x="1628502" y="1670850"/>
                    <a:pt x="1628502" y="1670576"/>
                  </a:cubicBezTo>
                  <a:cubicBezTo>
                    <a:pt x="1628502" y="1660951"/>
                    <a:pt x="1620527" y="1652976"/>
                    <a:pt x="1610902" y="1652976"/>
                  </a:cubicBezTo>
                  <a:lnTo>
                    <a:pt x="1543529" y="1652976"/>
                  </a:lnTo>
                  <a:lnTo>
                    <a:pt x="1542979" y="1652976"/>
                  </a:lnTo>
                  <a:cubicBezTo>
                    <a:pt x="1539404" y="1633451"/>
                    <a:pt x="1535829" y="1613927"/>
                    <a:pt x="1531980" y="1594953"/>
                  </a:cubicBezTo>
                  <a:lnTo>
                    <a:pt x="1592203" y="1594953"/>
                  </a:lnTo>
                  <a:cubicBezTo>
                    <a:pt x="1601828" y="1594953"/>
                    <a:pt x="1609802" y="1586978"/>
                    <a:pt x="1609802" y="1577353"/>
                  </a:cubicBezTo>
                  <a:cubicBezTo>
                    <a:pt x="1609802" y="1577078"/>
                    <a:pt x="1609802" y="1576528"/>
                    <a:pt x="1609802" y="1576253"/>
                  </a:cubicBezTo>
                  <a:cubicBezTo>
                    <a:pt x="1609802" y="1575978"/>
                    <a:pt x="1609802" y="1575428"/>
                    <a:pt x="1609802" y="1575153"/>
                  </a:cubicBezTo>
                  <a:cubicBezTo>
                    <a:pt x="1609802" y="1565529"/>
                    <a:pt x="1601828" y="1557554"/>
                    <a:pt x="1592203" y="1557554"/>
                  </a:cubicBezTo>
                  <a:lnTo>
                    <a:pt x="1524555" y="1557554"/>
                  </a:lnTo>
                  <a:lnTo>
                    <a:pt x="1524005" y="1557554"/>
                  </a:lnTo>
                  <a:cubicBezTo>
                    <a:pt x="1483031" y="1375234"/>
                    <a:pt x="1421433" y="1232788"/>
                    <a:pt x="1421433" y="1232788"/>
                  </a:cubicBezTo>
                  <a:cubicBezTo>
                    <a:pt x="1421433" y="1232788"/>
                    <a:pt x="1396409" y="1312261"/>
                    <a:pt x="1363685" y="1428583"/>
                  </a:cubicBezTo>
                  <a:lnTo>
                    <a:pt x="1305111" y="1362585"/>
                  </a:lnTo>
                  <a:lnTo>
                    <a:pt x="1298237" y="1354885"/>
                  </a:lnTo>
                  <a:cubicBezTo>
                    <a:pt x="1345260" y="1024345"/>
                    <a:pt x="1347735" y="520010"/>
                    <a:pt x="1029569" y="172695"/>
                  </a:cubicBezTo>
                  <a:cubicBezTo>
                    <a:pt x="971546" y="109172"/>
                    <a:pt x="902798" y="50873"/>
                    <a:pt x="821676" y="0"/>
                  </a:cubicBezTo>
                  <a:cubicBezTo>
                    <a:pt x="740553" y="50873"/>
                    <a:pt x="671805" y="109172"/>
                    <a:pt x="613782" y="172695"/>
                  </a:cubicBezTo>
                  <a:cubicBezTo>
                    <a:pt x="293416" y="522484"/>
                    <a:pt x="298366" y="1031769"/>
                    <a:pt x="346215" y="1362035"/>
                  </a:cubicBezTo>
                  <a:lnTo>
                    <a:pt x="345665" y="1362585"/>
                  </a:lnTo>
                  <a:lnTo>
                    <a:pt x="281592" y="1434907"/>
                  </a:lnTo>
                  <a:lnTo>
                    <a:pt x="281592" y="1434907"/>
                  </a:lnTo>
                  <a:cubicBezTo>
                    <a:pt x="248043" y="1315011"/>
                    <a:pt x="209819" y="1232513"/>
                    <a:pt x="209819" y="1232513"/>
                  </a:cubicBezTo>
                  <a:cubicBezTo>
                    <a:pt x="209819" y="1232513"/>
                    <a:pt x="159495" y="1377159"/>
                    <a:pt x="118521" y="1561404"/>
                  </a:cubicBezTo>
                  <a:lnTo>
                    <a:pt x="117697" y="1561404"/>
                  </a:lnTo>
                  <a:lnTo>
                    <a:pt x="54448" y="1561404"/>
                  </a:lnTo>
                  <a:cubicBezTo>
                    <a:pt x="44824" y="1561404"/>
                    <a:pt x="36849" y="1569379"/>
                    <a:pt x="36849" y="1579003"/>
                  </a:cubicBezTo>
                  <a:cubicBezTo>
                    <a:pt x="36849" y="1580378"/>
                    <a:pt x="37124" y="1581753"/>
                    <a:pt x="37399" y="1583128"/>
                  </a:cubicBezTo>
                  <a:cubicBezTo>
                    <a:pt x="38224" y="1592203"/>
                    <a:pt x="45649" y="1599353"/>
                    <a:pt x="54998" y="1599353"/>
                  </a:cubicBezTo>
                  <a:lnTo>
                    <a:pt x="110547" y="1599353"/>
                  </a:lnTo>
                  <a:cubicBezTo>
                    <a:pt x="106697" y="1618327"/>
                    <a:pt x="103122" y="1637576"/>
                    <a:pt x="99547" y="1657101"/>
                  </a:cubicBezTo>
                  <a:lnTo>
                    <a:pt x="98722" y="1657101"/>
                  </a:lnTo>
                  <a:lnTo>
                    <a:pt x="35749" y="1657101"/>
                  </a:lnTo>
                  <a:cubicBezTo>
                    <a:pt x="26124" y="1657101"/>
                    <a:pt x="18149" y="1665076"/>
                    <a:pt x="18149" y="1674700"/>
                  </a:cubicBezTo>
                  <a:cubicBezTo>
                    <a:pt x="18149" y="1676075"/>
                    <a:pt x="18424" y="1677450"/>
                    <a:pt x="18699" y="1678825"/>
                  </a:cubicBezTo>
                  <a:cubicBezTo>
                    <a:pt x="19524" y="1687900"/>
                    <a:pt x="26949" y="1695050"/>
                    <a:pt x="36299" y="1695050"/>
                  </a:cubicBezTo>
                  <a:lnTo>
                    <a:pt x="93497" y="1695050"/>
                  </a:lnTo>
                  <a:cubicBezTo>
                    <a:pt x="91022" y="1711274"/>
                    <a:pt x="88822" y="1727774"/>
                    <a:pt x="86897" y="1743998"/>
                  </a:cubicBezTo>
                  <a:lnTo>
                    <a:pt x="86072" y="1743998"/>
                  </a:lnTo>
                  <a:lnTo>
                    <a:pt x="17599" y="1743998"/>
                  </a:lnTo>
                  <a:cubicBezTo>
                    <a:pt x="7975" y="1743998"/>
                    <a:pt x="0" y="1751973"/>
                    <a:pt x="0" y="1761598"/>
                  </a:cubicBezTo>
                  <a:cubicBezTo>
                    <a:pt x="0" y="1762698"/>
                    <a:pt x="275" y="1764073"/>
                    <a:pt x="550" y="1765448"/>
                  </a:cubicBezTo>
                  <a:close/>
                  <a:moveTo>
                    <a:pt x="312941" y="1792122"/>
                  </a:moveTo>
                  <a:lnTo>
                    <a:pt x="312391" y="1787722"/>
                  </a:lnTo>
                  <a:lnTo>
                    <a:pt x="313216" y="1787997"/>
                  </a:lnTo>
                  <a:cubicBezTo>
                    <a:pt x="312941" y="1790747"/>
                    <a:pt x="312941" y="1792122"/>
                    <a:pt x="312941" y="1792122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9859465" y="784430"/>
              <a:ext cx="41547" cy="209956"/>
            </a:xfrm>
            <a:custGeom>
              <a:avLst/>
              <a:gdLst>
                <a:gd name="connsiteX0" fmla="*/ 4423 w 41547"/>
                <a:gd name="connsiteY0" fmla="*/ 200607 h 209956"/>
                <a:gd name="connsiteX1" fmla="*/ 16798 w 41547"/>
                <a:gd name="connsiteY1" fmla="*/ 3712 h 209956"/>
                <a:gd name="connsiteX2" fmla="*/ 24498 w 41547"/>
                <a:gd name="connsiteY2" fmla="*/ 3712 h 209956"/>
                <a:gd name="connsiteX3" fmla="*/ 36872 w 41547"/>
                <a:gd name="connsiteY3" fmla="*/ 200607 h 209956"/>
                <a:gd name="connsiteX4" fmla="*/ 41547 w 41547"/>
                <a:gd name="connsiteY4" fmla="*/ 205281 h 209956"/>
                <a:gd name="connsiteX5" fmla="*/ 36872 w 41547"/>
                <a:gd name="connsiteY5" fmla="*/ 209956 h 209956"/>
                <a:gd name="connsiteX6" fmla="*/ 4698 w 41547"/>
                <a:gd name="connsiteY6" fmla="*/ 209956 h 209956"/>
                <a:gd name="connsiteX7" fmla="*/ 23 w 41547"/>
                <a:gd name="connsiteY7" fmla="*/ 205281 h 209956"/>
                <a:gd name="connsiteX8" fmla="*/ 4423 w 41547"/>
                <a:gd name="connsiteY8" fmla="*/ 200607 h 20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47" h="209956">
                  <a:moveTo>
                    <a:pt x="4423" y="200607"/>
                  </a:moveTo>
                  <a:lnTo>
                    <a:pt x="16798" y="3712"/>
                  </a:lnTo>
                  <a:cubicBezTo>
                    <a:pt x="17073" y="-1237"/>
                    <a:pt x="24223" y="-1237"/>
                    <a:pt x="24498" y="3712"/>
                  </a:cubicBezTo>
                  <a:lnTo>
                    <a:pt x="36872" y="200607"/>
                  </a:lnTo>
                  <a:cubicBezTo>
                    <a:pt x="39347" y="200607"/>
                    <a:pt x="41547" y="202806"/>
                    <a:pt x="41547" y="205281"/>
                  </a:cubicBezTo>
                  <a:cubicBezTo>
                    <a:pt x="41547" y="207756"/>
                    <a:pt x="39347" y="209956"/>
                    <a:pt x="36872" y="209956"/>
                  </a:cubicBezTo>
                  <a:lnTo>
                    <a:pt x="4698" y="209956"/>
                  </a:lnTo>
                  <a:cubicBezTo>
                    <a:pt x="2223" y="209956"/>
                    <a:pt x="23" y="207756"/>
                    <a:pt x="23" y="205281"/>
                  </a:cubicBezTo>
                  <a:cubicBezTo>
                    <a:pt x="-252" y="202806"/>
                    <a:pt x="1948" y="200607"/>
                    <a:pt x="4423" y="200607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8" name="Graphic 2"/>
            <p:cNvGrpSpPr/>
            <p:nvPr/>
          </p:nvGrpSpPr>
          <p:grpSpPr>
            <a:xfrm>
              <a:off x="9055963" y="784636"/>
              <a:ext cx="1646376" cy="2417109"/>
              <a:chOff x="9055963" y="784636"/>
              <a:chExt cx="1646376" cy="2417109"/>
            </a:xfrm>
          </p:grpSpPr>
          <p:sp>
            <p:nvSpPr>
              <p:cNvPr id="49" name="Freeform: Shape 48"/>
              <p:cNvSpPr/>
              <p:nvPr/>
            </p:nvSpPr>
            <p:spPr>
              <a:xfrm>
                <a:off x="9487420" y="2655887"/>
                <a:ext cx="780706" cy="52798"/>
              </a:xfrm>
              <a:custGeom>
                <a:avLst/>
                <a:gdLst>
                  <a:gd name="connsiteX0" fmla="*/ 26404 w 780706"/>
                  <a:gd name="connsiteY0" fmla="*/ 52798 h 52798"/>
                  <a:gd name="connsiteX1" fmla="*/ 754307 w 780706"/>
                  <a:gd name="connsiteY1" fmla="*/ 52798 h 52798"/>
                  <a:gd name="connsiteX2" fmla="*/ 780707 w 780706"/>
                  <a:gd name="connsiteY2" fmla="*/ 26399 h 52798"/>
                  <a:gd name="connsiteX3" fmla="*/ 780707 w 780706"/>
                  <a:gd name="connsiteY3" fmla="*/ 26399 h 52798"/>
                  <a:gd name="connsiteX4" fmla="*/ 754307 w 780706"/>
                  <a:gd name="connsiteY4" fmla="*/ 0 h 52798"/>
                  <a:gd name="connsiteX5" fmla="*/ 26404 w 780706"/>
                  <a:gd name="connsiteY5" fmla="*/ 0 h 52798"/>
                  <a:gd name="connsiteX6" fmla="*/ 5 w 780706"/>
                  <a:gd name="connsiteY6" fmla="*/ 26399 h 52798"/>
                  <a:gd name="connsiteX7" fmla="*/ 5 w 780706"/>
                  <a:gd name="connsiteY7" fmla="*/ 26399 h 52798"/>
                  <a:gd name="connsiteX8" fmla="*/ 26404 w 780706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0706" h="52798">
                    <a:moveTo>
                      <a:pt x="26404" y="52798"/>
                    </a:moveTo>
                    <a:lnTo>
                      <a:pt x="754307" y="52798"/>
                    </a:lnTo>
                    <a:cubicBezTo>
                      <a:pt x="768882" y="52798"/>
                      <a:pt x="780707" y="40974"/>
                      <a:pt x="780707" y="26399"/>
                    </a:cubicBezTo>
                    <a:lnTo>
                      <a:pt x="780707" y="26399"/>
                    </a:lnTo>
                    <a:cubicBezTo>
                      <a:pt x="780707" y="11825"/>
                      <a:pt x="768882" y="0"/>
                      <a:pt x="754307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" name="Freeform: Shape 49"/>
              <p:cNvSpPr/>
              <p:nvPr/>
            </p:nvSpPr>
            <p:spPr>
              <a:xfrm>
                <a:off x="9705493" y="3026026"/>
                <a:ext cx="344564" cy="156745"/>
              </a:xfrm>
              <a:custGeom>
                <a:avLst/>
                <a:gdLst>
                  <a:gd name="connsiteX0" fmla="*/ 78373 w 344564"/>
                  <a:gd name="connsiteY0" fmla="*/ 156745 h 156745"/>
                  <a:gd name="connsiteX1" fmla="*/ 266192 w 344564"/>
                  <a:gd name="connsiteY1" fmla="*/ 156745 h 156745"/>
                  <a:gd name="connsiteX2" fmla="*/ 344565 w 344564"/>
                  <a:gd name="connsiteY2" fmla="*/ 78373 h 156745"/>
                  <a:gd name="connsiteX3" fmla="*/ 344565 w 344564"/>
                  <a:gd name="connsiteY3" fmla="*/ 78373 h 156745"/>
                  <a:gd name="connsiteX4" fmla="*/ 266192 w 344564"/>
                  <a:gd name="connsiteY4" fmla="*/ 0 h 156745"/>
                  <a:gd name="connsiteX5" fmla="*/ 78373 w 344564"/>
                  <a:gd name="connsiteY5" fmla="*/ 0 h 156745"/>
                  <a:gd name="connsiteX6" fmla="*/ 0 w 344564"/>
                  <a:gd name="connsiteY6" fmla="*/ 78373 h 156745"/>
                  <a:gd name="connsiteX7" fmla="*/ 0 w 344564"/>
                  <a:gd name="connsiteY7" fmla="*/ 78373 h 156745"/>
                  <a:gd name="connsiteX8" fmla="*/ 78373 w 344564"/>
                  <a:gd name="connsiteY8" fmla="*/ 156745 h 15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564" h="156745">
                    <a:moveTo>
                      <a:pt x="78373" y="156745"/>
                    </a:moveTo>
                    <a:lnTo>
                      <a:pt x="266192" y="156745"/>
                    </a:lnTo>
                    <a:cubicBezTo>
                      <a:pt x="309366" y="156745"/>
                      <a:pt x="344565" y="121546"/>
                      <a:pt x="344565" y="78373"/>
                    </a:cubicBezTo>
                    <a:lnTo>
                      <a:pt x="344565" y="78373"/>
                    </a:lnTo>
                    <a:cubicBezTo>
                      <a:pt x="344565" y="35199"/>
                      <a:pt x="309366" y="0"/>
                      <a:pt x="266192" y="0"/>
                    </a:cubicBezTo>
                    <a:lnTo>
                      <a:pt x="78373" y="0"/>
                    </a:lnTo>
                    <a:cubicBezTo>
                      <a:pt x="35199" y="0"/>
                      <a:pt x="0" y="35199"/>
                      <a:pt x="0" y="78373"/>
                    </a:cubicBezTo>
                    <a:lnTo>
                      <a:pt x="0" y="78373"/>
                    </a:lnTo>
                    <a:cubicBezTo>
                      <a:pt x="0" y="121546"/>
                      <a:pt x="35199" y="156745"/>
                      <a:pt x="78373" y="1567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" name="Freeform: Shape 50"/>
              <p:cNvSpPr/>
              <p:nvPr/>
            </p:nvSpPr>
            <p:spPr>
              <a:xfrm>
                <a:off x="9378168" y="1151132"/>
                <a:ext cx="997974" cy="1517679"/>
              </a:xfrm>
              <a:custGeom>
                <a:avLst/>
                <a:gdLst>
                  <a:gd name="connsiteX0" fmla="*/ 24559 w 997974"/>
                  <a:gd name="connsiteY0" fmla="*/ 1194565 h 1517679"/>
                  <a:gd name="connsiteX1" fmla="*/ 39134 w 997974"/>
                  <a:gd name="connsiteY1" fmla="*/ 1178065 h 1517679"/>
                  <a:gd name="connsiteX2" fmla="*/ 57833 w 997974"/>
                  <a:gd name="connsiteY2" fmla="*/ 1154691 h 1517679"/>
                  <a:gd name="connsiteX3" fmla="*/ 117231 w 997974"/>
                  <a:gd name="connsiteY3" fmla="*/ 1431608 h 1517679"/>
                  <a:gd name="connsiteX4" fmla="*/ 77083 w 997974"/>
                  <a:gd name="connsiteY4" fmla="*/ 1454432 h 1517679"/>
                  <a:gd name="connsiteX5" fmla="*/ 95232 w 997974"/>
                  <a:gd name="connsiteY5" fmla="*/ 1517680 h 1517679"/>
                  <a:gd name="connsiteX6" fmla="*/ 250602 w 997974"/>
                  <a:gd name="connsiteY6" fmla="*/ 1517680 h 1517679"/>
                  <a:gd name="connsiteX7" fmla="*/ 498920 w 997974"/>
                  <a:gd name="connsiteY7" fmla="*/ 1517680 h 1517679"/>
                  <a:gd name="connsiteX8" fmla="*/ 747238 w 997974"/>
                  <a:gd name="connsiteY8" fmla="*/ 1517680 h 1517679"/>
                  <a:gd name="connsiteX9" fmla="*/ 902608 w 997974"/>
                  <a:gd name="connsiteY9" fmla="*/ 1517680 h 1517679"/>
                  <a:gd name="connsiteX10" fmla="*/ 920757 w 997974"/>
                  <a:gd name="connsiteY10" fmla="*/ 1454432 h 1517679"/>
                  <a:gd name="connsiteX11" fmla="*/ 880609 w 997974"/>
                  <a:gd name="connsiteY11" fmla="*/ 1431608 h 1517679"/>
                  <a:gd name="connsiteX12" fmla="*/ 940007 w 997974"/>
                  <a:gd name="connsiteY12" fmla="*/ 1154691 h 1517679"/>
                  <a:gd name="connsiteX13" fmla="*/ 958706 w 997974"/>
                  <a:gd name="connsiteY13" fmla="*/ 1178065 h 1517679"/>
                  <a:gd name="connsiteX14" fmla="*/ 973281 w 997974"/>
                  <a:gd name="connsiteY14" fmla="*/ 1194565 h 1517679"/>
                  <a:gd name="connsiteX15" fmla="*/ 706539 w 997974"/>
                  <a:gd name="connsiteY15" fmla="*/ 0 h 1517679"/>
                  <a:gd name="connsiteX16" fmla="*/ 638616 w 997974"/>
                  <a:gd name="connsiteY16" fmla="*/ 22274 h 1517679"/>
                  <a:gd name="connsiteX17" fmla="*/ 638616 w 997974"/>
                  <a:gd name="connsiteY17" fmla="*/ 22274 h 1517679"/>
                  <a:gd name="connsiteX18" fmla="*/ 359499 w 997974"/>
                  <a:gd name="connsiteY18" fmla="*/ 22274 h 1517679"/>
                  <a:gd name="connsiteX19" fmla="*/ 359499 w 997974"/>
                  <a:gd name="connsiteY19" fmla="*/ 22274 h 1517679"/>
                  <a:gd name="connsiteX20" fmla="*/ 291851 w 997974"/>
                  <a:gd name="connsiteY20" fmla="*/ 0 h 1517679"/>
                  <a:gd name="connsiteX21" fmla="*/ 24559 w 997974"/>
                  <a:gd name="connsiteY21" fmla="*/ 1194565 h 1517679"/>
                  <a:gd name="connsiteX22" fmla="*/ 241253 w 997974"/>
                  <a:gd name="connsiteY22" fmla="*/ 672630 h 1517679"/>
                  <a:gd name="connsiteX23" fmla="*/ 499470 w 997974"/>
                  <a:gd name="connsiteY23" fmla="*/ 414413 h 1517679"/>
                  <a:gd name="connsiteX24" fmla="*/ 757687 w 997974"/>
                  <a:gd name="connsiteY24" fmla="*/ 672630 h 1517679"/>
                  <a:gd name="connsiteX25" fmla="*/ 499470 w 997974"/>
                  <a:gd name="connsiteY25" fmla="*/ 930847 h 1517679"/>
                  <a:gd name="connsiteX26" fmla="*/ 241253 w 997974"/>
                  <a:gd name="connsiteY26" fmla="*/ 672630 h 151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7974" h="1517679">
                    <a:moveTo>
                      <a:pt x="24559" y="1194565"/>
                    </a:moveTo>
                    <a:lnTo>
                      <a:pt x="39134" y="1178065"/>
                    </a:lnTo>
                    <a:lnTo>
                      <a:pt x="57833" y="1154691"/>
                    </a:lnTo>
                    <a:lnTo>
                      <a:pt x="117231" y="1431608"/>
                    </a:lnTo>
                    <a:cubicBezTo>
                      <a:pt x="102107" y="1438207"/>
                      <a:pt x="88907" y="1445907"/>
                      <a:pt x="77083" y="1454432"/>
                    </a:cubicBezTo>
                    <a:cubicBezTo>
                      <a:pt x="87807" y="1494856"/>
                      <a:pt x="95232" y="1517680"/>
                      <a:pt x="95232" y="1517680"/>
                    </a:cubicBezTo>
                    <a:lnTo>
                      <a:pt x="250602" y="1517680"/>
                    </a:lnTo>
                    <a:lnTo>
                      <a:pt x="498920" y="1517680"/>
                    </a:lnTo>
                    <a:lnTo>
                      <a:pt x="747238" y="1517680"/>
                    </a:lnTo>
                    <a:lnTo>
                      <a:pt x="902608" y="1517680"/>
                    </a:lnTo>
                    <a:cubicBezTo>
                      <a:pt x="902608" y="1517680"/>
                      <a:pt x="910033" y="1494856"/>
                      <a:pt x="920757" y="1454432"/>
                    </a:cubicBezTo>
                    <a:cubicBezTo>
                      <a:pt x="908933" y="1446182"/>
                      <a:pt x="895733" y="1438482"/>
                      <a:pt x="880609" y="1431608"/>
                    </a:cubicBezTo>
                    <a:lnTo>
                      <a:pt x="940007" y="1154691"/>
                    </a:lnTo>
                    <a:lnTo>
                      <a:pt x="958706" y="1178065"/>
                    </a:lnTo>
                    <a:lnTo>
                      <a:pt x="973281" y="1194565"/>
                    </a:lnTo>
                    <a:cubicBezTo>
                      <a:pt x="1021954" y="864299"/>
                      <a:pt x="1028279" y="351715"/>
                      <a:pt x="706539" y="0"/>
                    </a:cubicBezTo>
                    <a:lnTo>
                      <a:pt x="638616" y="22274"/>
                    </a:lnTo>
                    <a:lnTo>
                      <a:pt x="638616" y="22274"/>
                    </a:lnTo>
                    <a:lnTo>
                      <a:pt x="359499" y="22274"/>
                    </a:lnTo>
                    <a:lnTo>
                      <a:pt x="359499" y="22274"/>
                    </a:lnTo>
                    <a:lnTo>
                      <a:pt x="291851" y="0"/>
                    </a:lnTo>
                    <a:cubicBezTo>
                      <a:pt x="-30439" y="351715"/>
                      <a:pt x="-23840" y="864299"/>
                      <a:pt x="24559" y="1194565"/>
                    </a:cubicBezTo>
                    <a:close/>
                    <a:moveTo>
                      <a:pt x="241253" y="672630"/>
                    </a:moveTo>
                    <a:cubicBezTo>
                      <a:pt x="241253" y="529909"/>
                      <a:pt x="356749" y="414413"/>
                      <a:pt x="499470" y="414413"/>
                    </a:cubicBezTo>
                    <a:cubicBezTo>
                      <a:pt x="642191" y="414413"/>
                      <a:pt x="757687" y="529909"/>
                      <a:pt x="757687" y="672630"/>
                    </a:cubicBezTo>
                    <a:cubicBezTo>
                      <a:pt x="757687" y="815351"/>
                      <a:pt x="642191" y="930847"/>
                      <a:pt x="499470" y="930847"/>
                    </a:cubicBezTo>
                    <a:cubicBezTo>
                      <a:pt x="356749" y="930847"/>
                      <a:pt x="241253" y="815076"/>
                      <a:pt x="241253" y="672630"/>
                    </a:cubicBezTo>
                    <a:close/>
                  </a:path>
                </a:pathLst>
              </a:custGeom>
              <a:solidFill>
                <a:srgbClr val="DCD7D8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10014034" y="2682561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" name="Freeform: Shape 52"/>
              <p:cNvSpPr/>
              <p:nvPr/>
            </p:nvSpPr>
            <p:spPr>
              <a:xfrm>
                <a:off x="9491000" y="2682561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" name="Freeform: Shape 53"/>
              <p:cNvSpPr/>
              <p:nvPr/>
            </p:nvSpPr>
            <p:spPr>
              <a:xfrm>
                <a:off x="9642520" y="2682561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" name="Freeform: Shape 54"/>
              <p:cNvSpPr/>
              <p:nvPr/>
            </p:nvSpPr>
            <p:spPr>
              <a:xfrm>
                <a:off x="10014034" y="2686686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" name="Freeform: Shape 55"/>
              <p:cNvSpPr/>
              <p:nvPr/>
            </p:nvSpPr>
            <p:spPr>
              <a:xfrm>
                <a:off x="9491000" y="2686686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434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" name="Freeform: Shape 56"/>
              <p:cNvSpPr/>
              <p:nvPr/>
            </p:nvSpPr>
            <p:spPr>
              <a:xfrm>
                <a:off x="9642520" y="2686686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" name="Freeform: Shape 57"/>
              <p:cNvSpPr/>
              <p:nvPr/>
            </p:nvSpPr>
            <p:spPr>
              <a:xfrm>
                <a:off x="10344060" y="2210675"/>
                <a:ext cx="278464" cy="755677"/>
              </a:xfrm>
              <a:custGeom>
                <a:avLst/>
                <a:gdLst>
                  <a:gd name="connsiteX0" fmla="*/ 42313 w 278464"/>
                  <a:gd name="connsiteY0" fmla="*/ 559883 h 755677"/>
                  <a:gd name="connsiteX1" fmla="*/ 90712 w 278464"/>
                  <a:gd name="connsiteY1" fmla="*/ 227968 h 755677"/>
                  <a:gd name="connsiteX2" fmla="*/ 72287 w 278464"/>
                  <a:gd name="connsiteY2" fmla="*/ 207069 h 755677"/>
                  <a:gd name="connsiteX3" fmla="*/ 139110 w 278464"/>
                  <a:gd name="connsiteY3" fmla="*/ 0 h 755677"/>
                  <a:gd name="connsiteX4" fmla="*/ 236182 w 278464"/>
                  <a:gd name="connsiteY4" fmla="*/ 327240 h 755677"/>
                  <a:gd name="connsiteX5" fmla="*/ 179534 w 278464"/>
                  <a:gd name="connsiteY5" fmla="*/ 327240 h 755677"/>
                  <a:gd name="connsiteX6" fmla="*/ 161934 w 278464"/>
                  <a:gd name="connsiteY6" fmla="*/ 344840 h 755677"/>
                  <a:gd name="connsiteX7" fmla="*/ 179534 w 278464"/>
                  <a:gd name="connsiteY7" fmla="*/ 362439 h 755677"/>
                  <a:gd name="connsiteX8" fmla="*/ 243882 w 278464"/>
                  <a:gd name="connsiteY8" fmla="*/ 362439 h 755677"/>
                  <a:gd name="connsiteX9" fmla="*/ 255432 w 278464"/>
                  <a:gd name="connsiteY9" fmla="*/ 422663 h 755677"/>
                  <a:gd name="connsiteX10" fmla="*/ 198233 w 278464"/>
                  <a:gd name="connsiteY10" fmla="*/ 422663 h 755677"/>
                  <a:gd name="connsiteX11" fmla="*/ 180634 w 278464"/>
                  <a:gd name="connsiteY11" fmla="*/ 440262 h 755677"/>
                  <a:gd name="connsiteX12" fmla="*/ 198233 w 278464"/>
                  <a:gd name="connsiteY12" fmla="*/ 457861 h 755677"/>
                  <a:gd name="connsiteX13" fmla="*/ 261207 w 278464"/>
                  <a:gd name="connsiteY13" fmla="*/ 457861 h 755677"/>
                  <a:gd name="connsiteX14" fmla="*/ 268356 w 278464"/>
                  <a:gd name="connsiteY14" fmla="*/ 509560 h 755677"/>
                  <a:gd name="connsiteX15" fmla="*/ 216383 w 278464"/>
                  <a:gd name="connsiteY15" fmla="*/ 509560 h 755677"/>
                  <a:gd name="connsiteX16" fmla="*/ 198783 w 278464"/>
                  <a:gd name="connsiteY16" fmla="*/ 527159 h 755677"/>
                  <a:gd name="connsiteX17" fmla="*/ 216383 w 278464"/>
                  <a:gd name="connsiteY17" fmla="*/ 544759 h 755677"/>
                  <a:gd name="connsiteX18" fmla="*/ 272206 w 278464"/>
                  <a:gd name="connsiteY18" fmla="*/ 544759 h 755677"/>
                  <a:gd name="connsiteX19" fmla="*/ 273856 w 278464"/>
                  <a:gd name="connsiteY19" fmla="*/ 755677 h 755677"/>
                  <a:gd name="connsiteX20" fmla="*/ 4639 w 278464"/>
                  <a:gd name="connsiteY20" fmla="*/ 755677 h 755677"/>
                  <a:gd name="connsiteX21" fmla="*/ 16464 w 278464"/>
                  <a:gd name="connsiteY21" fmla="*/ 463911 h 755677"/>
                  <a:gd name="connsiteX22" fmla="*/ 42313 w 278464"/>
                  <a:gd name="connsiteY22" fmla="*/ 559883 h 75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464" h="755677">
                    <a:moveTo>
                      <a:pt x="42313" y="559883"/>
                    </a:moveTo>
                    <a:lnTo>
                      <a:pt x="90712" y="227968"/>
                    </a:lnTo>
                    <a:lnTo>
                      <a:pt x="72287" y="207069"/>
                    </a:lnTo>
                    <a:cubicBezTo>
                      <a:pt x="106111" y="84697"/>
                      <a:pt x="139110" y="0"/>
                      <a:pt x="139110" y="0"/>
                    </a:cubicBezTo>
                    <a:cubicBezTo>
                      <a:pt x="139110" y="0"/>
                      <a:pt x="195208" y="143821"/>
                      <a:pt x="236182" y="327240"/>
                    </a:cubicBezTo>
                    <a:lnTo>
                      <a:pt x="179534" y="327240"/>
                    </a:lnTo>
                    <a:cubicBezTo>
                      <a:pt x="169909" y="327240"/>
                      <a:pt x="161934" y="335215"/>
                      <a:pt x="161934" y="344840"/>
                    </a:cubicBezTo>
                    <a:cubicBezTo>
                      <a:pt x="161934" y="354464"/>
                      <a:pt x="169909" y="362439"/>
                      <a:pt x="179534" y="362439"/>
                    </a:cubicBezTo>
                    <a:lnTo>
                      <a:pt x="243882" y="362439"/>
                    </a:lnTo>
                    <a:cubicBezTo>
                      <a:pt x="248007" y="382239"/>
                      <a:pt x="251857" y="402313"/>
                      <a:pt x="255432" y="422663"/>
                    </a:cubicBezTo>
                    <a:lnTo>
                      <a:pt x="198233" y="422663"/>
                    </a:lnTo>
                    <a:cubicBezTo>
                      <a:pt x="188609" y="422663"/>
                      <a:pt x="180634" y="430637"/>
                      <a:pt x="180634" y="440262"/>
                    </a:cubicBezTo>
                    <a:cubicBezTo>
                      <a:pt x="180634" y="449887"/>
                      <a:pt x="188609" y="457861"/>
                      <a:pt x="198233" y="457861"/>
                    </a:cubicBezTo>
                    <a:lnTo>
                      <a:pt x="261207" y="457861"/>
                    </a:lnTo>
                    <a:cubicBezTo>
                      <a:pt x="263956" y="474911"/>
                      <a:pt x="266156" y="492235"/>
                      <a:pt x="268356" y="509560"/>
                    </a:cubicBezTo>
                    <a:lnTo>
                      <a:pt x="216383" y="509560"/>
                    </a:lnTo>
                    <a:cubicBezTo>
                      <a:pt x="206758" y="509560"/>
                      <a:pt x="198783" y="517535"/>
                      <a:pt x="198783" y="527159"/>
                    </a:cubicBezTo>
                    <a:cubicBezTo>
                      <a:pt x="198783" y="536784"/>
                      <a:pt x="206758" y="544759"/>
                      <a:pt x="216383" y="544759"/>
                    </a:cubicBezTo>
                    <a:lnTo>
                      <a:pt x="272206" y="544759"/>
                    </a:lnTo>
                    <a:cubicBezTo>
                      <a:pt x="279356" y="616532"/>
                      <a:pt x="281006" y="688580"/>
                      <a:pt x="273856" y="755677"/>
                    </a:cubicBezTo>
                    <a:lnTo>
                      <a:pt x="4639" y="755677"/>
                    </a:lnTo>
                    <a:cubicBezTo>
                      <a:pt x="-5261" y="663280"/>
                      <a:pt x="1614" y="561808"/>
                      <a:pt x="16464" y="463911"/>
                    </a:cubicBezTo>
                    <a:cubicBezTo>
                      <a:pt x="42863" y="513685"/>
                      <a:pt x="42313" y="559883"/>
                      <a:pt x="42313" y="559883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9" name="Graphic 2"/>
              <p:cNvGrpSpPr/>
              <p:nvPr/>
            </p:nvGrpSpPr>
            <p:grpSpPr>
              <a:xfrm>
                <a:off x="10259602" y="2301147"/>
                <a:ext cx="183969" cy="469686"/>
                <a:chOff x="10259602" y="2301147"/>
                <a:chExt cx="183969" cy="469686"/>
              </a:xfrm>
            </p:grpSpPr>
            <p:sp>
              <p:nvSpPr>
                <p:cNvPr id="60" name="Freeform: Shape 59"/>
                <p:cNvSpPr/>
                <p:nvPr/>
              </p:nvSpPr>
              <p:spPr>
                <a:xfrm>
                  <a:off x="10268401" y="2301147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2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" name="Freeform: Shape 60"/>
                <p:cNvSpPr/>
                <p:nvPr/>
              </p:nvSpPr>
              <p:spPr>
                <a:xfrm>
                  <a:off x="10386373" y="2724910"/>
                  <a:ext cx="9225" cy="45648"/>
                </a:xfrm>
                <a:custGeom>
                  <a:avLst/>
                  <a:gdLst>
                    <a:gd name="connsiteX0" fmla="*/ 8525 w 9225"/>
                    <a:gd name="connsiteY0" fmla="*/ 40974 h 45648"/>
                    <a:gd name="connsiteX1" fmla="*/ 0 w 9225"/>
                    <a:gd name="connsiteY1" fmla="*/ 45649 h 45648"/>
                    <a:gd name="connsiteX2" fmla="*/ 825 w 9225"/>
                    <a:gd name="connsiteY2" fmla="*/ 0 h 45648"/>
                    <a:gd name="connsiteX3" fmla="*/ 8525 w 9225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25" h="45648">
                      <a:moveTo>
                        <a:pt x="8525" y="40974"/>
                      </a:moveTo>
                      <a:lnTo>
                        <a:pt x="0" y="45649"/>
                      </a:lnTo>
                      <a:lnTo>
                        <a:pt x="825" y="0"/>
                      </a:lnTo>
                      <a:cubicBezTo>
                        <a:pt x="825" y="275"/>
                        <a:pt x="12100" y="9350"/>
                        <a:pt x="8525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2" name="Freeform: Shape 61"/>
                <p:cNvSpPr/>
                <p:nvPr/>
              </p:nvSpPr>
              <p:spPr>
                <a:xfrm>
                  <a:off x="10319000" y="2301147"/>
                  <a:ext cx="8799" cy="25574"/>
                </a:xfrm>
                <a:custGeom>
                  <a:avLst/>
                  <a:gdLst>
                    <a:gd name="connsiteX0" fmla="*/ 8800 w 8799"/>
                    <a:gd name="connsiteY0" fmla="*/ 0 h 25574"/>
                    <a:gd name="connsiteX1" fmla="*/ 0 w 8799"/>
                    <a:gd name="connsiteY1" fmla="*/ 4675 h 25574"/>
                    <a:gd name="connsiteX2" fmla="*/ 5500 w 8799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9" h="25574">
                      <a:moveTo>
                        <a:pt x="8800" y="0"/>
                      </a:moveTo>
                      <a:lnTo>
                        <a:pt x="0" y="4675"/>
                      </a:lnTo>
                      <a:lnTo>
                        <a:pt x="5500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3" name="Freeform: Shape 62"/>
                <p:cNvSpPr/>
                <p:nvPr/>
              </p:nvSpPr>
              <p:spPr>
                <a:xfrm>
                  <a:off x="10259602" y="2305822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3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64" name="Freeform: Shape 63"/>
              <p:cNvSpPr/>
              <p:nvPr/>
            </p:nvSpPr>
            <p:spPr>
              <a:xfrm>
                <a:off x="10505719" y="2535715"/>
                <a:ext cx="159770" cy="35198"/>
              </a:xfrm>
              <a:custGeom>
                <a:avLst/>
                <a:gdLst>
                  <a:gd name="connsiteX0" fmla="*/ 17874 w 159770"/>
                  <a:gd name="connsiteY0" fmla="*/ 0 h 35198"/>
                  <a:gd name="connsiteX1" fmla="*/ 74523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1948 w 159770"/>
                  <a:gd name="connsiteY5" fmla="*/ 35199 h 35198"/>
                  <a:gd name="connsiteX6" fmla="*/ 17599 w 159770"/>
                  <a:gd name="connsiteY6" fmla="*/ 35199 h 35198"/>
                  <a:gd name="connsiteX7" fmla="*/ 0 w 159770"/>
                  <a:gd name="connsiteY7" fmla="*/ 17599 h 35198"/>
                  <a:gd name="connsiteX8" fmla="*/ 17874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" name="Freeform: Shape 64"/>
              <p:cNvSpPr/>
              <p:nvPr/>
            </p:nvSpPr>
            <p:spPr>
              <a:xfrm>
                <a:off x="10505719" y="2538190"/>
                <a:ext cx="159770" cy="35199"/>
              </a:xfrm>
              <a:custGeom>
                <a:avLst/>
                <a:gdLst>
                  <a:gd name="connsiteX0" fmla="*/ 17874 w 159770"/>
                  <a:gd name="connsiteY0" fmla="*/ 0 h 35199"/>
                  <a:gd name="connsiteX1" fmla="*/ 74523 w 159770"/>
                  <a:gd name="connsiteY1" fmla="*/ 0 h 35199"/>
                  <a:gd name="connsiteX2" fmla="*/ 142171 w 159770"/>
                  <a:gd name="connsiteY2" fmla="*/ 0 h 35199"/>
                  <a:gd name="connsiteX3" fmla="*/ 159770 w 159770"/>
                  <a:gd name="connsiteY3" fmla="*/ 17600 h 35199"/>
                  <a:gd name="connsiteX4" fmla="*/ 142171 w 159770"/>
                  <a:gd name="connsiteY4" fmla="*/ 35199 h 35199"/>
                  <a:gd name="connsiteX5" fmla="*/ 81948 w 159770"/>
                  <a:gd name="connsiteY5" fmla="*/ 35199 h 35199"/>
                  <a:gd name="connsiteX6" fmla="*/ 17599 w 159770"/>
                  <a:gd name="connsiteY6" fmla="*/ 35199 h 35199"/>
                  <a:gd name="connsiteX7" fmla="*/ 0 w 159770"/>
                  <a:gd name="connsiteY7" fmla="*/ 17600 h 35199"/>
                  <a:gd name="connsiteX8" fmla="*/ 17874 w 159770"/>
                  <a:gd name="connsiteY8" fmla="*/ 0 h 3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9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600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600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" name="Freeform: Shape 65"/>
              <p:cNvSpPr/>
              <p:nvPr/>
            </p:nvSpPr>
            <p:spPr>
              <a:xfrm>
                <a:off x="10524969" y="26314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" name="Freeform: Shape 66"/>
              <p:cNvSpPr/>
              <p:nvPr/>
            </p:nvSpPr>
            <p:spPr>
              <a:xfrm>
                <a:off x="10524969" y="26336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" name="Freeform: Shape 67"/>
              <p:cNvSpPr/>
              <p:nvPr/>
            </p:nvSpPr>
            <p:spPr>
              <a:xfrm>
                <a:off x="10542843" y="271776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" name="Freeform: Shape 68"/>
              <p:cNvSpPr/>
              <p:nvPr/>
            </p:nvSpPr>
            <p:spPr>
              <a:xfrm>
                <a:off x="10542843" y="272051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" name="Freeform: Shape 69"/>
              <p:cNvSpPr/>
              <p:nvPr/>
            </p:nvSpPr>
            <p:spPr>
              <a:xfrm>
                <a:off x="10354199" y="3007327"/>
                <a:ext cx="258217" cy="194419"/>
              </a:xfrm>
              <a:custGeom>
                <a:avLst/>
                <a:gdLst>
                  <a:gd name="connsiteX0" fmla="*/ 176270 w 258217"/>
                  <a:gd name="connsiteY0" fmla="*/ 194419 h 194419"/>
                  <a:gd name="connsiteX1" fmla="*/ 129246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6270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6270" y="194419"/>
                    </a:moveTo>
                    <a:lnTo>
                      <a:pt x="129246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568" y="75348"/>
                      <a:pt x="219993" y="142721"/>
                      <a:pt x="176270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" name="Freeform: Shape 70"/>
              <p:cNvSpPr/>
              <p:nvPr/>
            </p:nvSpPr>
            <p:spPr>
              <a:xfrm>
                <a:off x="9132610" y="2211225"/>
                <a:ext cx="278331" cy="755952"/>
              </a:xfrm>
              <a:custGeom>
                <a:avLst/>
                <a:gdLst>
                  <a:gd name="connsiteX0" fmla="*/ 83398 w 278331"/>
                  <a:gd name="connsiteY0" fmla="*/ 531284 h 755952"/>
                  <a:gd name="connsiteX1" fmla="*/ 65798 w 278331"/>
                  <a:gd name="connsiteY1" fmla="*/ 513685 h 755952"/>
                  <a:gd name="connsiteX2" fmla="*/ 9700 w 278331"/>
                  <a:gd name="connsiteY2" fmla="*/ 513685 h 755952"/>
                  <a:gd name="connsiteX3" fmla="*/ 16850 w 278331"/>
                  <a:gd name="connsiteY3" fmla="*/ 461986 h 755952"/>
                  <a:gd name="connsiteX4" fmla="*/ 83948 w 278331"/>
                  <a:gd name="connsiteY4" fmla="*/ 461986 h 755952"/>
                  <a:gd name="connsiteX5" fmla="*/ 101547 w 278331"/>
                  <a:gd name="connsiteY5" fmla="*/ 444387 h 755952"/>
                  <a:gd name="connsiteX6" fmla="*/ 83948 w 278331"/>
                  <a:gd name="connsiteY6" fmla="*/ 426787 h 755952"/>
                  <a:gd name="connsiteX7" fmla="*/ 22349 w 278331"/>
                  <a:gd name="connsiteY7" fmla="*/ 426787 h 755952"/>
                  <a:gd name="connsiteX8" fmla="*/ 33624 w 278331"/>
                  <a:gd name="connsiteY8" fmla="*/ 366564 h 755952"/>
                  <a:gd name="connsiteX9" fmla="*/ 102372 w 278331"/>
                  <a:gd name="connsiteY9" fmla="*/ 366564 h 755952"/>
                  <a:gd name="connsiteX10" fmla="*/ 119972 w 278331"/>
                  <a:gd name="connsiteY10" fmla="*/ 348965 h 755952"/>
                  <a:gd name="connsiteX11" fmla="*/ 102372 w 278331"/>
                  <a:gd name="connsiteY11" fmla="*/ 331365 h 755952"/>
                  <a:gd name="connsiteX12" fmla="*/ 41324 w 278331"/>
                  <a:gd name="connsiteY12" fmla="*/ 331365 h 755952"/>
                  <a:gd name="connsiteX13" fmla="*/ 139221 w 278331"/>
                  <a:gd name="connsiteY13" fmla="*/ 0 h 755952"/>
                  <a:gd name="connsiteX14" fmla="*/ 206044 w 278331"/>
                  <a:gd name="connsiteY14" fmla="*/ 207069 h 755952"/>
                  <a:gd name="connsiteX15" fmla="*/ 187619 w 278331"/>
                  <a:gd name="connsiteY15" fmla="*/ 227968 h 755952"/>
                  <a:gd name="connsiteX16" fmla="*/ 236018 w 278331"/>
                  <a:gd name="connsiteY16" fmla="*/ 559883 h 755952"/>
                  <a:gd name="connsiteX17" fmla="*/ 261867 w 278331"/>
                  <a:gd name="connsiteY17" fmla="*/ 464186 h 755952"/>
                  <a:gd name="connsiteX18" fmla="*/ 273692 w 278331"/>
                  <a:gd name="connsiteY18" fmla="*/ 755953 h 755952"/>
                  <a:gd name="connsiteX19" fmla="*/ 4750 w 278331"/>
                  <a:gd name="connsiteY19" fmla="*/ 755953 h 755952"/>
                  <a:gd name="connsiteX20" fmla="*/ 5850 w 278331"/>
                  <a:gd name="connsiteY20" fmla="*/ 548884 h 755952"/>
                  <a:gd name="connsiteX21" fmla="*/ 65798 w 278331"/>
                  <a:gd name="connsiteY21" fmla="*/ 548884 h 755952"/>
                  <a:gd name="connsiteX22" fmla="*/ 83398 w 278331"/>
                  <a:gd name="connsiteY22" fmla="*/ 531284 h 7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331" h="755952">
                    <a:moveTo>
                      <a:pt x="83398" y="531284"/>
                    </a:moveTo>
                    <a:cubicBezTo>
                      <a:pt x="83398" y="521659"/>
                      <a:pt x="75423" y="513685"/>
                      <a:pt x="65798" y="513685"/>
                    </a:cubicBezTo>
                    <a:lnTo>
                      <a:pt x="9700" y="513685"/>
                    </a:lnTo>
                    <a:cubicBezTo>
                      <a:pt x="11900" y="496360"/>
                      <a:pt x="14100" y="479036"/>
                      <a:pt x="16850" y="461986"/>
                    </a:cubicBezTo>
                    <a:lnTo>
                      <a:pt x="83948" y="461986"/>
                    </a:lnTo>
                    <a:cubicBezTo>
                      <a:pt x="93572" y="461986"/>
                      <a:pt x="101547" y="454011"/>
                      <a:pt x="101547" y="444387"/>
                    </a:cubicBezTo>
                    <a:cubicBezTo>
                      <a:pt x="101547" y="434762"/>
                      <a:pt x="93572" y="426787"/>
                      <a:pt x="83948" y="426787"/>
                    </a:cubicBezTo>
                    <a:lnTo>
                      <a:pt x="22349" y="426787"/>
                    </a:lnTo>
                    <a:cubicBezTo>
                      <a:pt x="25924" y="406438"/>
                      <a:pt x="29774" y="386364"/>
                      <a:pt x="33624" y="366564"/>
                    </a:cubicBezTo>
                    <a:lnTo>
                      <a:pt x="102372" y="366564"/>
                    </a:lnTo>
                    <a:cubicBezTo>
                      <a:pt x="111997" y="366564"/>
                      <a:pt x="119972" y="358589"/>
                      <a:pt x="119972" y="348965"/>
                    </a:cubicBezTo>
                    <a:cubicBezTo>
                      <a:pt x="119972" y="339340"/>
                      <a:pt x="111997" y="331365"/>
                      <a:pt x="102372" y="331365"/>
                    </a:cubicBezTo>
                    <a:lnTo>
                      <a:pt x="41324" y="331365"/>
                    </a:lnTo>
                    <a:cubicBezTo>
                      <a:pt x="82298" y="146021"/>
                      <a:pt x="139221" y="0"/>
                      <a:pt x="139221" y="0"/>
                    </a:cubicBezTo>
                    <a:cubicBezTo>
                      <a:pt x="139221" y="0"/>
                      <a:pt x="172220" y="84697"/>
                      <a:pt x="206044" y="207069"/>
                    </a:cubicBezTo>
                    <a:lnTo>
                      <a:pt x="187619" y="227968"/>
                    </a:lnTo>
                    <a:lnTo>
                      <a:pt x="236018" y="559883"/>
                    </a:lnTo>
                    <a:cubicBezTo>
                      <a:pt x="236018" y="559883"/>
                      <a:pt x="235468" y="513685"/>
                      <a:pt x="261867" y="464186"/>
                    </a:cubicBezTo>
                    <a:cubicBezTo>
                      <a:pt x="276717" y="562083"/>
                      <a:pt x="283592" y="663555"/>
                      <a:pt x="273692" y="755953"/>
                    </a:cubicBezTo>
                    <a:lnTo>
                      <a:pt x="4750" y="755953"/>
                    </a:lnTo>
                    <a:cubicBezTo>
                      <a:pt x="-2400" y="689679"/>
                      <a:pt x="-1025" y="619282"/>
                      <a:pt x="5850" y="548884"/>
                    </a:cubicBezTo>
                    <a:lnTo>
                      <a:pt x="65798" y="548884"/>
                    </a:lnTo>
                    <a:cubicBezTo>
                      <a:pt x="75423" y="548884"/>
                      <a:pt x="83398" y="540909"/>
                      <a:pt x="83398" y="531284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72" name="Graphic 2"/>
              <p:cNvGrpSpPr/>
              <p:nvPr/>
            </p:nvGrpSpPr>
            <p:grpSpPr>
              <a:xfrm>
                <a:off x="9055963" y="2539840"/>
                <a:ext cx="196344" cy="217518"/>
                <a:chOff x="9055963" y="2539840"/>
                <a:chExt cx="196344" cy="217518"/>
              </a:xfrm>
              <a:solidFill>
                <a:srgbClr val="CCCCCC"/>
              </a:solidFill>
            </p:grpSpPr>
            <p:sp>
              <p:nvSpPr>
                <p:cNvPr id="73" name="Freeform: Shape 72"/>
                <p:cNvSpPr/>
                <p:nvPr/>
              </p:nvSpPr>
              <p:spPr>
                <a:xfrm>
                  <a:off x="9092811" y="253984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848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314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314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4" name="Freeform: Shape 73"/>
                <p:cNvSpPr/>
                <p:nvPr/>
              </p:nvSpPr>
              <p:spPr>
                <a:xfrm>
                  <a:off x="9074112" y="2635263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5" name="Freeform: Shape 74"/>
                <p:cNvSpPr/>
                <p:nvPr/>
              </p:nvSpPr>
              <p:spPr>
                <a:xfrm>
                  <a:off x="9055963" y="272216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76" name="Graphic 2"/>
              <p:cNvGrpSpPr/>
              <p:nvPr/>
            </p:nvGrpSpPr>
            <p:grpSpPr>
              <a:xfrm>
                <a:off x="9056237" y="2542590"/>
                <a:ext cx="196619" cy="217518"/>
                <a:chOff x="9056237" y="2542590"/>
                <a:chExt cx="196619" cy="217518"/>
              </a:xfrm>
              <a:solidFill>
                <a:srgbClr val="000000"/>
              </a:solidFill>
            </p:grpSpPr>
            <p:sp>
              <p:nvSpPr>
                <p:cNvPr id="77" name="Freeform: Shape 76"/>
                <p:cNvSpPr/>
                <p:nvPr/>
              </p:nvSpPr>
              <p:spPr>
                <a:xfrm>
                  <a:off x="9093086" y="2542590"/>
                  <a:ext cx="159770" cy="35198"/>
                </a:xfrm>
                <a:custGeom>
                  <a:avLst/>
                  <a:gdLst>
                    <a:gd name="connsiteX0" fmla="*/ 17599 w 159770"/>
                    <a:gd name="connsiteY0" fmla="*/ 35199 h 35198"/>
                    <a:gd name="connsiteX1" fmla="*/ 0 w 159770"/>
                    <a:gd name="connsiteY1" fmla="*/ 17599 h 35198"/>
                    <a:gd name="connsiteX2" fmla="*/ 17599 w 159770"/>
                    <a:gd name="connsiteY2" fmla="*/ 0 h 35198"/>
                    <a:gd name="connsiteX3" fmla="*/ 80848 w 159770"/>
                    <a:gd name="connsiteY3" fmla="*/ 0 h 35198"/>
                    <a:gd name="connsiteX4" fmla="*/ 142171 w 159770"/>
                    <a:gd name="connsiteY4" fmla="*/ 0 h 35198"/>
                    <a:gd name="connsiteX5" fmla="*/ 159770 w 159770"/>
                    <a:gd name="connsiteY5" fmla="*/ 17599 h 35198"/>
                    <a:gd name="connsiteX6" fmla="*/ 142171 w 159770"/>
                    <a:gd name="connsiteY6" fmla="*/ 35199 h 35198"/>
                    <a:gd name="connsiteX7" fmla="*/ 73423 w 159770"/>
                    <a:gd name="connsiteY7" fmla="*/ 35199 h 35198"/>
                    <a:gd name="connsiteX8" fmla="*/ 17599 w 159770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770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2171" y="0"/>
                      </a:lnTo>
                      <a:cubicBezTo>
                        <a:pt x="151795" y="0"/>
                        <a:pt x="159770" y="7975"/>
                        <a:pt x="159770" y="17599"/>
                      </a:cubicBezTo>
                      <a:cubicBezTo>
                        <a:pt x="159770" y="27224"/>
                        <a:pt x="151795" y="35199"/>
                        <a:pt x="142171" y="35199"/>
                      </a:cubicBezTo>
                      <a:lnTo>
                        <a:pt x="73423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8" name="Freeform: Shape 77"/>
                <p:cNvSpPr/>
                <p:nvPr/>
              </p:nvSpPr>
              <p:spPr>
                <a:xfrm>
                  <a:off x="9074387" y="2638012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9" name="Freeform: Shape 78"/>
                <p:cNvSpPr/>
                <p:nvPr/>
              </p:nvSpPr>
              <p:spPr>
                <a:xfrm>
                  <a:off x="9056237" y="272491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80" name="Freeform: Shape 79"/>
              <p:cNvSpPr/>
              <p:nvPr/>
            </p:nvSpPr>
            <p:spPr>
              <a:xfrm>
                <a:off x="9142860" y="3007327"/>
                <a:ext cx="258217" cy="194419"/>
              </a:xfrm>
              <a:custGeom>
                <a:avLst/>
                <a:gdLst>
                  <a:gd name="connsiteX0" fmla="*/ 175995 w 258217"/>
                  <a:gd name="connsiteY0" fmla="*/ 194419 h 194419"/>
                  <a:gd name="connsiteX1" fmla="*/ 128971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5995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5995" y="194419"/>
                    </a:moveTo>
                    <a:lnTo>
                      <a:pt x="128971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293" y="75348"/>
                      <a:pt x="219718" y="142721"/>
                      <a:pt x="175995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1" name="Freeform: Shape 80"/>
              <p:cNvSpPr/>
              <p:nvPr/>
            </p:nvSpPr>
            <p:spPr>
              <a:xfrm>
                <a:off x="9670019" y="978437"/>
                <a:ext cx="415512" cy="194969"/>
              </a:xfrm>
              <a:custGeom>
                <a:avLst/>
                <a:gdLst>
                  <a:gd name="connsiteX0" fmla="*/ 207619 w 415512"/>
                  <a:gd name="connsiteY0" fmla="*/ 0 h 194969"/>
                  <a:gd name="connsiteX1" fmla="*/ 415513 w 415512"/>
                  <a:gd name="connsiteY1" fmla="*/ 172695 h 194969"/>
                  <a:gd name="connsiteX2" fmla="*/ 347590 w 415512"/>
                  <a:gd name="connsiteY2" fmla="*/ 194969 h 194969"/>
                  <a:gd name="connsiteX3" fmla="*/ 347590 w 415512"/>
                  <a:gd name="connsiteY3" fmla="*/ 194969 h 194969"/>
                  <a:gd name="connsiteX4" fmla="*/ 67648 w 415512"/>
                  <a:gd name="connsiteY4" fmla="*/ 194969 h 194969"/>
                  <a:gd name="connsiteX5" fmla="*/ 67648 w 415512"/>
                  <a:gd name="connsiteY5" fmla="*/ 194969 h 194969"/>
                  <a:gd name="connsiteX6" fmla="*/ 0 w 415512"/>
                  <a:gd name="connsiteY6" fmla="*/ 172695 h 194969"/>
                  <a:gd name="connsiteX7" fmla="*/ 207619 w 415512"/>
                  <a:gd name="connsiteY7" fmla="*/ 0 h 19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512" h="194969">
                    <a:moveTo>
                      <a:pt x="207619" y="0"/>
                    </a:moveTo>
                    <a:cubicBezTo>
                      <a:pt x="288741" y="50873"/>
                      <a:pt x="357489" y="109172"/>
                      <a:pt x="415513" y="172695"/>
                    </a:cubicBezTo>
                    <a:lnTo>
                      <a:pt x="347590" y="194969"/>
                    </a:lnTo>
                    <a:lnTo>
                      <a:pt x="347590" y="194969"/>
                    </a:lnTo>
                    <a:lnTo>
                      <a:pt x="67648" y="194969"/>
                    </a:lnTo>
                    <a:lnTo>
                      <a:pt x="67648" y="194969"/>
                    </a:lnTo>
                    <a:lnTo>
                      <a:pt x="0" y="172695"/>
                    </a:lnTo>
                    <a:cubicBezTo>
                      <a:pt x="57748" y="109172"/>
                      <a:pt x="126496" y="50873"/>
                      <a:pt x="207619" y="0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2" name="Freeform: Shape 81"/>
              <p:cNvSpPr/>
              <p:nvPr/>
            </p:nvSpPr>
            <p:spPr>
              <a:xfrm>
                <a:off x="9609246" y="154244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3" name="Freeform: Shape 82"/>
              <p:cNvSpPr/>
              <p:nvPr/>
            </p:nvSpPr>
            <p:spPr>
              <a:xfrm>
                <a:off x="9625746" y="1570494"/>
                <a:ext cx="503785" cy="503785"/>
              </a:xfrm>
              <a:custGeom>
                <a:avLst/>
                <a:gdLst>
                  <a:gd name="connsiteX0" fmla="*/ 503785 w 503785"/>
                  <a:gd name="connsiteY0" fmla="*/ 251893 h 503785"/>
                  <a:gd name="connsiteX1" fmla="*/ 251893 w 503785"/>
                  <a:gd name="connsiteY1" fmla="*/ 503785 h 503785"/>
                  <a:gd name="connsiteX2" fmla="*/ 0 w 503785"/>
                  <a:gd name="connsiteY2" fmla="*/ 251893 h 503785"/>
                  <a:gd name="connsiteX3" fmla="*/ 251893 w 503785"/>
                  <a:gd name="connsiteY3" fmla="*/ 0 h 503785"/>
                  <a:gd name="connsiteX4" fmla="*/ 503785 w 503785"/>
                  <a:gd name="connsiteY4" fmla="*/ 251893 h 50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785" h="503785">
                    <a:moveTo>
                      <a:pt x="503785" y="251893"/>
                    </a:moveTo>
                    <a:cubicBezTo>
                      <a:pt x="503785" y="391009"/>
                      <a:pt x="391009" y="503785"/>
                      <a:pt x="251893" y="503785"/>
                    </a:cubicBezTo>
                    <a:cubicBezTo>
                      <a:pt x="112776" y="503785"/>
                      <a:pt x="0" y="391009"/>
                      <a:pt x="0" y="251893"/>
                    </a:cubicBezTo>
                    <a:cubicBezTo>
                      <a:pt x="0" y="112776"/>
                      <a:pt x="112776" y="0"/>
                      <a:pt x="251893" y="0"/>
                    </a:cubicBezTo>
                    <a:cubicBezTo>
                      <a:pt x="391009" y="0"/>
                      <a:pt x="503785" y="112776"/>
                      <a:pt x="503785" y="251893"/>
                    </a:cubicBezTo>
                    <a:close/>
                  </a:path>
                </a:pathLst>
              </a:custGeom>
              <a:solidFill>
                <a:srgbClr val="86B2CD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4" name="Freeform: Shape 83"/>
              <p:cNvSpPr/>
              <p:nvPr/>
            </p:nvSpPr>
            <p:spPr>
              <a:xfrm>
                <a:off x="9601546" y="154629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312C2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5" name="Freeform: Shape 84"/>
              <p:cNvSpPr/>
              <p:nvPr/>
            </p:nvSpPr>
            <p:spPr>
              <a:xfrm>
                <a:off x="9953536" y="1667841"/>
                <a:ext cx="56098" cy="56098"/>
              </a:xfrm>
              <a:custGeom>
                <a:avLst/>
                <a:gdLst>
                  <a:gd name="connsiteX0" fmla="*/ 28049 w 56098"/>
                  <a:gd name="connsiteY0" fmla="*/ 56098 h 56098"/>
                  <a:gd name="connsiteX1" fmla="*/ 28049 w 56098"/>
                  <a:gd name="connsiteY1" fmla="*/ 56098 h 56098"/>
                  <a:gd name="connsiteX2" fmla="*/ 56098 w 56098"/>
                  <a:gd name="connsiteY2" fmla="*/ 28049 h 56098"/>
                  <a:gd name="connsiteX3" fmla="*/ 56098 w 56098"/>
                  <a:gd name="connsiteY3" fmla="*/ 28049 h 56098"/>
                  <a:gd name="connsiteX4" fmla="*/ 28049 w 56098"/>
                  <a:gd name="connsiteY4" fmla="*/ 0 h 56098"/>
                  <a:gd name="connsiteX5" fmla="*/ 28049 w 56098"/>
                  <a:gd name="connsiteY5" fmla="*/ 0 h 56098"/>
                  <a:gd name="connsiteX6" fmla="*/ 0 w 56098"/>
                  <a:gd name="connsiteY6" fmla="*/ 28049 h 56098"/>
                  <a:gd name="connsiteX7" fmla="*/ 0 w 56098"/>
                  <a:gd name="connsiteY7" fmla="*/ 28049 h 56098"/>
                  <a:gd name="connsiteX8" fmla="*/ 28049 w 56098"/>
                  <a:gd name="connsiteY8" fmla="*/ 56098 h 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098" h="56098">
                    <a:moveTo>
                      <a:pt x="28049" y="56098"/>
                    </a:moveTo>
                    <a:lnTo>
                      <a:pt x="28049" y="56098"/>
                    </a:lnTo>
                    <a:cubicBezTo>
                      <a:pt x="43449" y="56098"/>
                      <a:pt x="56098" y="43449"/>
                      <a:pt x="56098" y="28049"/>
                    </a:cubicBezTo>
                    <a:lnTo>
                      <a:pt x="56098" y="28049"/>
                    </a:lnTo>
                    <a:cubicBezTo>
                      <a:pt x="56098" y="12650"/>
                      <a:pt x="43449" y="0"/>
                      <a:pt x="28049" y="0"/>
                    </a:cubicBezTo>
                    <a:lnTo>
                      <a:pt x="28049" y="0"/>
                    </a:lnTo>
                    <a:cubicBezTo>
                      <a:pt x="12650" y="0"/>
                      <a:pt x="0" y="12650"/>
                      <a:pt x="0" y="28049"/>
                    </a:cubicBezTo>
                    <a:lnTo>
                      <a:pt x="0" y="28049"/>
                    </a:lnTo>
                    <a:cubicBezTo>
                      <a:pt x="0" y="43449"/>
                      <a:pt x="12650" y="56098"/>
                      <a:pt x="28049" y="560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86" name="Graphic 2"/>
              <p:cNvGrpSpPr/>
              <p:nvPr/>
            </p:nvGrpSpPr>
            <p:grpSpPr>
              <a:xfrm>
                <a:off x="9319130" y="2301147"/>
                <a:ext cx="183969" cy="469686"/>
                <a:chOff x="9319130" y="2301147"/>
                <a:chExt cx="183969" cy="469686"/>
              </a:xfrm>
            </p:grpSpPr>
            <p:sp>
              <p:nvSpPr>
                <p:cNvPr id="87" name="Freeform: Shape 86"/>
                <p:cNvSpPr/>
                <p:nvPr/>
              </p:nvSpPr>
              <p:spPr>
                <a:xfrm>
                  <a:off x="9319130" y="2301147"/>
                  <a:ext cx="175169" cy="465011"/>
                </a:xfrm>
                <a:custGeom>
                  <a:avLst/>
                  <a:gdLst>
                    <a:gd name="connsiteX0" fmla="*/ 116047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6047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6047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2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6047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" name="Freeform: Shape 87"/>
                <p:cNvSpPr/>
                <p:nvPr/>
              </p:nvSpPr>
              <p:spPr>
                <a:xfrm>
                  <a:off x="9367116" y="2724910"/>
                  <a:ext cx="9211" cy="45648"/>
                </a:xfrm>
                <a:custGeom>
                  <a:avLst/>
                  <a:gdLst>
                    <a:gd name="connsiteX0" fmla="*/ 687 w 9211"/>
                    <a:gd name="connsiteY0" fmla="*/ 40974 h 45648"/>
                    <a:gd name="connsiteX1" fmla="*/ 9212 w 9211"/>
                    <a:gd name="connsiteY1" fmla="*/ 45649 h 45648"/>
                    <a:gd name="connsiteX2" fmla="*/ 8387 w 9211"/>
                    <a:gd name="connsiteY2" fmla="*/ 0 h 45648"/>
                    <a:gd name="connsiteX3" fmla="*/ 687 w 9211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11" h="45648">
                      <a:moveTo>
                        <a:pt x="687" y="40974"/>
                      </a:moveTo>
                      <a:lnTo>
                        <a:pt x="9212" y="45649"/>
                      </a:lnTo>
                      <a:lnTo>
                        <a:pt x="8387" y="0"/>
                      </a:lnTo>
                      <a:cubicBezTo>
                        <a:pt x="8662" y="275"/>
                        <a:pt x="-2888" y="9350"/>
                        <a:pt x="687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9" name="Freeform: Shape 88"/>
                <p:cNvSpPr/>
                <p:nvPr/>
              </p:nvSpPr>
              <p:spPr>
                <a:xfrm>
                  <a:off x="9435176" y="2301147"/>
                  <a:ext cx="8524" cy="25574"/>
                </a:xfrm>
                <a:custGeom>
                  <a:avLst/>
                  <a:gdLst>
                    <a:gd name="connsiteX0" fmla="*/ 0 w 8524"/>
                    <a:gd name="connsiteY0" fmla="*/ 0 h 25574"/>
                    <a:gd name="connsiteX1" fmla="*/ 8525 w 8524"/>
                    <a:gd name="connsiteY1" fmla="*/ 4675 h 25574"/>
                    <a:gd name="connsiteX2" fmla="*/ 3025 w 8524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524" h="25574">
                      <a:moveTo>
                        <a:pt x="0" y="0"/>
                      </a:moveTo>
                      <a:lnTo>
                        <a:pt x="8525" y="4675"/>
                      </a:lnTo>
                      <a:lnTo>
                        <a:pt x="3025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0" name="Freeform: Shape 89"/>
                <p:cNvSpPr/>
                <p:nvPr/>
              </p:nvSpPr>
              <p:spPr>
                <a:xfrm>
                  <a:off x="9327929" y="2305822"/>
                  <a:ext cx="175169" cy="465011"/>
                </a:xfrm>
                <a:custGeom>
                  <a:avLst/>
                  <a:gdLst>
                    <a:gd name="connsiteX0" fmla="*/ 115772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5772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5772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3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57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91" name="Freeform: Shape 90"/>
              <p:cNvSpPr/>
              <p:nvPr/>
            </p:nvSpPr>
            <p:spPr>
              <a:xfrm>
                <a:off x="9099957" y="2959203"/>
                <a:ext cx="344019" cy="52798"/>
              </a:xfrm>
              <a:custGeom>
                <a:avLst/>
                <a:gdLst>
                  <a:gd name="connsiteX0" fmla="*/ 26404 w 344019"/>
                  <a:gd name="connsiteY0" fmla="*/ 52798 h 52798"/>
                  <a:gd name="connsiteX1" fmla="*/ 317620 w 344019"/>
                  <a:gd name="connsiteY1" fmla="*/ 52798 h 52798"/>
                  <a:gd name="connsiteX2" fmla="*/ 344019 w 344019"/>
                  <a:gd name="connsiteY2" fmla="*/ 26399 h 52798"/>
                  <a:gd name="connsiteX3" fmla="*/ 344019 w 344019"/>
                  <a:gd name="connsiteY3" fmla="*/ 26399 h 52798"/>
                  <a:gd name="connsiteX4" fmla="*/ 317620 w 344019"/>
                  <a:gd name="connsiteY4" fmla="*/ 0 h 52798"/>
                  <a:gd name="connsiteX5" fmla="*/ 26404 w 344019"/>
                  <a:gd name="connsiteY5" fmla="*/ 0 h 52798"/>
                  <a:gd name="connsiteX6" fmla="*/ 5 w 344019"/>
                  <a:gd name="connsiteY6" fmla="*/ 26399 h 52798"/>
                  <a:gd name="connsiteX7" fmla="*/ 5 w 344019"/>
                  <a:gd name="connsiteY7" fmla="*/ 26399 h 52798"/>
                  <a:gd name="connsiteX8" fmla="*/ 26404 w 344019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9" h="52798">
                    <a:moveTo>
                      <a:pt x="26404" y="52798"/>
                    </a:moveTo>
                    <a:lnTo>
                      <a:pt x="317620" y="52798"/>
                    </a:lnTo>
                    <a:cubicBezTo>
                      <a:pt x="332195" y="52798"/>
                      <a:pt x="344019" y="40974"/>
                      <a:pt x="344019" y="26399"/>
                    </a:cubicBezTo>
                    <a:lnTo>
                      <a:pt x="344019" y="26399"/>
                    </a:lnTo>
                    <a:cubicBezTo>
                      <a:pt x="344019" y="11825"/>
                      <a:pt x="332195" y="0"/>
                      <a:pt x="317620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2" name="Freeform: Shape 91"/>
              <p:cNvSpPr/>
              <p:nvPr/>
            </p:nvSpPr>
            <p:spPr>
              <a:xfrm>
                <a:off x="10311300" y="2959203"/>
                <a:ext cx="344014" cy="52798"/>
              </a:xfrm>
              <a:custGeom>
                <a:avLst/>
                <a:gdLst>
                  <a:gd name="connsiteX0" fmla="*/ 26399 w 344014"/>
                  <a:gd name="connsiteY0" fmla="*/ 52798 h 52798"/>
                  <a:gd name="connsiteX1" fmla="*/ 317616 w 344014"/>
                  <a:gd name="connsiteY1" fmla="*/ 52798 h 52798"/>
                  <a:gd name="connsiteX2" fmla="*/ 344015 w 344014"/>
                  <a:gd name="connsiteY2" fmla="*/ 26399 h 52798"/>
                  <a:gd name="connsiteX3" fmla="*/ 344015 w 344014"/>
                  <a:gd name="connsiteY3" fmla="*/ 26399 h 52798"/>
                  <a:gd name="connsiteX4" fmla="*/ 317616 w 344014"/>
                  <a:gd name="connsiteY4" fmla="*/ 0 h 52798"/>
                  <a:gd name="connsiteX5" fmla="*/ 26399 w 344014"/>
                  <a:gd name="connsiteY5" fmla="*/ 0 h 52798"/>
                  <a:gd name="connsiteX6" fmla="*/ 0 w 344014"/>
                  <a:gd name="connsiteY6" fmla="*/ 26399 h 52798"/>
                  <a:gd name="connsiteX7" fmla="*/ 0 w 344014"/>
                  <a:gd name="connsiteY7" fmla="*/ 26399 h 52798"/>
                  <a:gd name="connsiteX8" fmla="*/ 26399 w 344014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4" h="52798">
                    <a:moveTo>
                      <a:pt x="26399" y="52798"/>
                    </a:moveTo>
                    <a:lnTo>
                      <a:pt x="317616" y="52798"/>
                    </a:lnTo>
                    <a:cubicBezTo>
                      <a:pt x="332190" y="52798"/>
                      <a:pt x="344015" y="40974"/>
                      <a:pt x="344015" y="26399"/>
                    </a:cubicBezTo>
                    <a:lnTo>
                      <a:pt x="344015" y="26399"/>
                    </a:lnTo>
                    <a:cubicBezTo>
                      <a:pt x="344015" y="11825"/>
                      <a:pt x="332190" y="0"/>
                      <a:pt x="317616" y="0"/>
                    </a:cubicBezTo>
                    <a:lnTo>
                      <a:pt x="26399" y="0"/>
                    </a:lnTo>
                    <a:cubicBezTo>
                      <a:pt x="11825" y="0"/>
                      <a:pt x="0" y="11825"/>
                      <a:pt x="0" y="26399"/>
                    </a:cubicBezTo>
                    <a:lnTo>
                      <a:pt x="0" y="26399"/>
                    </a:lnTo>
                    <a:cubicBezTo>
                      <a:pt x="0" y="40699"/>
                      <a:pt x="11825" y="52798"/>
                      <a:pt x="26399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3" name="Freeform: Shape 92"/>
              <p:cNvSpPr/>
              <p:nvPr/>
            </p:nvSpPr>
            <p:spPr>
              <a:xfrm>
                <a:off x="9861139" y="784636"/>
                <a:ext cx="32998" cy="205625"/>
              </a:xfrm>
              <a:custGeom>
                <a:avLst/>
                <a:gdLst>
                  <a:gd name="connsiteX0" fmla="*/ 20349 w 32998"/>
                  <a:gd name="connsiteY0" fmla="*/ 3506 h 205625"/>
                  <a:gd name="connsiteX1" fmla="*/ 32999 w 32998"/>
                  <a:gd name="connsiteY1" fmla="*/ 205625 h 205625"/>
                  <a:gd name="connsiteX2" fmla="*/ 16499 w 32998"/>
                  <a:gd name="connsiteY2" fmla="*/ 205625 h 205625"/>
                  <a:gd name="connsiteX3" fmla="*/ 0 w 32998"/>
                  <a:gd name="connsiteY3" fmla="*/ 205625 h 205625"/>
                  <a:gd name="connsiteX4" fmla="*/ 12650 w 32998"/>
                  <a:gd name="connsiteY4" fmla="*/ 3506 h 205625"/>
                  <a:gd name="connsiteX5" fmla="*/ 20349 w 32998"/>
                  <a:gd name="connsiteY5" fmla="*/ 3506 h 20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98" h="205625">
                    <a:moveTo>
                      <a:pt x="20349" y="3506"/>
                    </a:moveTo>
                    <a:lnTo>
                      <a:pt x="32999" y="205625"/>
                    </a:lnTo>
                    <a:lnTo>
                      <a:pt x="16499" y="205625"/>
                    </a:lnTo>
                    <a:lnTo>
                      <a:pt x="0" y="205625"/>
                    </a:lnTo>
                    <a:lnTo>
                      <a:pt x="12650" y="3506"/>
                    </a:lnTo>
                    <a:cubicBezTo>
                      <a:pt x="12925" y="-1169"/>
                      <a:pt x="20074" y="-1169"/>
                      <a:pt x="20349" y="35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94" name="Freeform: Shape 93"/>
            <p:cNvSpPr/>
            <p:nvPr/>
          </p:nvSpPr>
          <p:spPr>
            <a:xfrm>
              <a:off x="9857014" y="985037"/>
              <a:ext cx="41523" cy="9349"/>
            </a:xfrm>
            <a:custGeom>
              <a:avLst/>
              <a:gdLst>
                <a:gd name="connsiteX0" fmla="*/ 4675 w 41523"/>
                <a:gd name="connsiteY0" fmla="*/ 9350 h 9349"/>
                <a:gd name="connsiteX1" fmla="*/ 36849 w 41523"/>
                <a:gd name="connsiteY1" fmla="*/ 9350 h 9349"/>
                <a:gd name="connsiteX2" fmla="*/ 41524 w 41523"/>
                <a:gd name="connsiteY2" fmla="*/ 4675 h 9349"/>
                <a:gd name="connsiteX3" fmla="*/ 41524 w 41523"/>
                <a:gd name="connsiteY3" fmla="*/ 4675 h 9349"/>
                <a:gd name="connsiteX4" fmla="*/ 36849 w 41523"/>
                <a:gd name="connsiteY4" fmla="*/ 0 h 9349"/>
                <a:gd name="connsiteX5" fmla="*/ 4675 w 41523"/>
                <a:gd name="connsiteY5" fmla="*/ 0 h 9349"/>
                <a:gd name="connsiteX6" fmla="*/ 0 w 41523"/>
                <a:gd name="connsiteY6" fmla="*/ 4675 h 9349"/>
                <a:gd name="connsiteX7" fmla="*/ 0 w 41523"/>
                <a:gd name="connsiteY7" fmla="*/ 4675 h 9349"/>
                <a:gd name="connsiteX8" fmla="*/ 4675 w 41523"/>
                <a:gd name="connsiteY8" fmla="*/ 9350 h 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23" h="9349">
                  <a:moveTo>
                    <a:pt x="4675" y="9350"/>
                  </a:moveTo>
                  <a:lnTo>
                    <a:pt x="36849" y="9350"/>
                  </a:lnTo>
                  <a:cubicBezTo>
                    <a:pt x="39324" y="9350"/>
                    <a:pt x="41524" y="7150"/>
                    <a:pt x="41524" y="4675"/>
                  </a:cubicBezTo>
                  <a:lnTo>
                    <a:pt x="41524" y="4675"/>
                  </a:lnTo>
                  <a:cubicBezTo>
                    <a:pt x="41524" y="2200"/>
                    <a:pt x="39324" y="0"/>
                    <a:pt x="36849" y="0"/>
                  </a:cubicBezTo>
                  <a:lnTo>
                    <a:pt x="4675" y="0"/>
                  </a:lnTo>
                  <a:cubicBezTo>
                    <a:pt x="2200" y="0"/>
                    <a:pt x="0" y="2200"/>
                    <a:pt x="0" y="4675"/>
                  </a:cubicBezTo>
                  <a:lnTo>
                    <a:pt x="0" y="4675"/>
                  </a:lnTo>
                  <a:cubicBezTo>
                    <a:pt x="0" y="7150"/>
                    <a:pt x="1925" y="9350"/>
                    <a:pt x="4675" y="9350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21" name="Graphic 219"/>
          <p:cNvGrpSpPr/>
          <p:nvPr/>
        </p:nvGrpSpPr>
        <p:grpSpPr>
          <a:xfrm>
            <a:off x="746745" y="784430"/>
            <a:ext cx="1082055" cy="1081692"/>
            <a:chOff x="617644" y="978437"/>
            <a:chExt cx="1026712" cy="1026367"/>
          </a:xfrm>
        </p:grpSpPr>
        <p:sp>
          <p:nvSpPr>
            <p:cNvPr id="222" name="Freeform: Shape 221"/>
            <p:cNvSpPr/>
            <p:nvPr/>
          </p:nvSpPr>
          <p:spPr>
            <a:xfrm>
              <a:off x="617644" y="978437"/>
              <a:ext cx="1026023" cy="1026023"/>
            </a:xfrm>
            <a:custGeom>
              <a:avLst/>
              <a:gdLst>
                <a:gd name="connsiteX0" fmla="*/ 513012 w 1026023"/>
                <a:gd name="connsiteY0" fmla="*/ 1026023 h 1026023"/>
                <a:gd name="connsiteX1" fmla="*/ 1001561 w 1026023"/>
                <a:gd name="connsiteY1" fmla="*/ 670119 h 1026023"/>
                <a:gd name="connsiteX2" fmla="*/ 1026023 w 1026023"/>
                <a:gd name="connsiteY2" fmla="*/ 513012 h 1026023"/>
                <a:gd name="connsiteX3" fmla="*/ 513012 w 1026023"/>
                <a:gd name="connsiteY3" fmla="*/ 0 h 1026023"/>
                <a:gd name="connsiteX4" fmla="*/ 472701 w 1026023"/>
                <a:gd name="connsiteY4" fmla="*/ 1723 h 1026023"/>
                <a:gd name="connsiteX5" fmla="*/ 0 w 1026023"/>
                <a:gd name="connsiteY5" fmla="*/ 513012 h 1026023"/>
                <a:gd name="connsiteX6" fmla="*/ 513012 w 1026023"/>
                <a:gd name="connsiteY6" fmla="*/ 1026023 h 102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023" h="1026023">
                  <a:moveTo>
                    <a:pt x="513012" y="1026023"/>
                  </a:moveTo>
                  <a:cubicBezTo>
                    <a:pt x="741438" y="1026023"/>
                    <a:pt x="935066" y="876495"/>
                    <a:pt x="1001561" y="670119"/>
                  </a:cubicBezTo>
                  <a:cubicBezTo>
                    <a:pt x="1017410" y="620506"/>
                    <a:pt x="1026023" y="567793"/>
                    <a:pt x="1026023" y="513012"/>
                  </a:cubicBezTo>
                  <a:cubicBezTo>
                    <a:pt x="1026023" y="229804"/>
                    <a:pt x="796563" y="0"/>
                    <a:pt x="513012" y="0"/>
                  </a:cubicBezTo>
                  <a:cubicBezTo>
                    <a:pt x="499575" y="0"/>
                    <a:pt x="486138" y="689"/>
                    <a:pt x="472701" y="1723"/>
                  </a:cubicBezTo>
                  <a:cubicBezTo>
                    <a:pt x="208443" y="22050"/>
                    <a:pt x="0" y="243241"/>
                    <a:pt x="0" y="513012"/>
                  </a:cubicBezTo>
                  <a:cubicBezTo>
                    <a:pt x="0" y="796563"/>
                    <a:pt x="229804" y="1026023"/>
                    <a:pt x="513012" y="1026023"/>
                  </a:cubicBezTo>
                  <a:close/>
                </a:path>
              </a:pathLst>
            </a:custGeom>
            <a:solidFill>
              <a:srgbClr val="FF9970"/>
            </a:solidFill>
            <a:ln w="342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23" name="Graphic 219"/>
            <p:cNvGrpSpPr/>
            <p:nvPr/>
          </p:nvGrpSpPr>
          <p:grpSpPr>
            <a:xfrm>
              <a:off x="617644" y="978437"/>
              <a:ext cx="1026712" cy="1026367"/>
              <a:chOff x="617644" y="978437"/>
              <a:chExt cx="1026712" cy="1026367"/>
            </a:xfrm>
          </p:grpSpPr>
          <p:sp>
            <p:nvSpPr>
              <p:cNvPr id="224" name="Freeform: Shape 223"/>
              <p:cNvSpPr/>
              <p:nvPr/>
            </p:nvSpPr>
            <p:spPr>
              <a:xfrm>
                <a:off x="625223" y="980159"/>
                <a:ext cx="993981" cy="1023611"/>
              </a:xfrm>
              <a:custGeom>
                <a:avLst/>
                <a:gdLst>
                  <a:gd name="connsiteX0" fmla="*/ 116453 w 993981"/>
                  <a:gd name="connsiteY0" fmla="*/ 419987 h 1023611"/>
                  <a:gd name="connsiteX1" fmla="*/ 180881 w 993981"/>
                  <a:gd name="connsiteY1" fmla="*/ 396215 h 1023611"/>
                  <a:gd name="connsiteX2" fmla="*/ 340400 w 993981"/>
                  <a:gd name="connsiteY2" fmla="*/ 403794 h 1023611"/>
                  <a:gd name="connsiteX3" fmla="*/ 382433 w 993981"/>
                  <a:gd name="connsiteY3" fmla="*/ 436870 h 1023611"/>
                  <a:gd name="connsiteX4" fmla="*/ 378299 w 993981"/>
                  <a:gd name="connsiteY4" fmla="*/ 486827 h 1023611"/>
                  <a:gd name="connsiteX5" fmla="*/ 326963 w 993981"/>
                  <a:gd name="connsiteY5" fmla="*/ 480625 h 1023611"/>
                  <a:gd name="connsiteX6" fmla="*/ 287686 w 993981"/>
                  <a:gd name="connsiteY6" fmla="*/ 510255 h 1023611"/>
                  <a:gd name="connsiteX7" fmla="*/ 312837 w 993981"/>
                  <a:gd name="connsiteY7" fmla="*/ 586397 h 1023611"/>
                  <a:gd name="connsiteX8" fmla="*/ 271493 w 993981"/>
                  <a:gd name="connsiteY8" fmla="*/ 749707 h 1023611"/>
                  <a:gd name="connsiteX9" fmla="*/ 314904 w 993981"/>
                  <a:gd name="connsiteY9" fmla="*/ 932310 h 1023611"/>
                  <a:gd name="connsiteX10" fmla="*/ 296644 w 993981"/>
                  <a:gd name="connsiteY10" fmla="*/ 979856 h 1023611"/>
                  <a:gd name="connsiteX11" fmla="*/ 483037 w 993981"/>
                  <a:gd name="connsiteY11" fmla="*/ 1023612 h 1023611"/>
                  <a:gd name="connsiteX12" fmla="*/ 496129 w 993981"/>
                  <a:gd name="connsiteY12" fmla="*/ 1003284 h 1023611"/>
                  <a:gd name="connsiteX13" fmla="*/ 478214 w 993981"/>
                  <a:gd name="connsiteY13" fmla="*/ 946091 h 1023611"/>
                  <a:gd name="connsiteX14" fmla="*/ 432735 w 993981"/>
                  <a:gd name="connsiteY14" fmla="*/ 914394 h 1023611"/>
                  <a:gd name="connsiteX15" fmla="*/ 395870 w 993981"/>
                  <a:gd name="connsiteY15" fmla="*/ 899235 h 1023611"/>
                  <a:gd name="connsiteX16" fmla="*/ 355215 w 993981"/>
                  <a:gd name="connsiteY16" fmla="*/ 824471 h 1023611"/>
                  <a:gd name="connsiteX17" fmla="*/ 355215 w 993981"/>
                  <a:gd name="connsiteY17" fmla="*/ 737648 h 1023611"/>
                  <a:gd name="connsiteX18" fmla="*/ 477180 w 993981"/>
                  <a:gd name="connsiteY18" fmla="*/ 686657 h 1023611"/>
                  <a:gd name="connsiteX19" fmla="*/ 615338 w 993981"/>
                  <a:gd name="connsiteY19" fmla="*/ 719043 h 1023611"/>
                  <a:gd name="connsiteX20" fmla="*/ 727312 w 993981"/>
                  <a:gd name="connsiteY20" fmla="*/ 743161 h 1023611"/>
                  <a:gd name="connsiteX21" fmla="*/ 806555 w 993981"/>
                  <a:gd name="connsiteY21" fmla="*/ 865126 h 1023611"/>
                  <a:gd name="connsiteX22" fmla="*/ 861680 w 993981"/>
                  <a:gd name="connsiteY22" fmla="*/ 880285 h 1023611"/>
                  <a:gd name="connsiteX23" fmla="*/ 993982 w 993981"/>
                  <a:gd name="connsiteY23" fmla="*/ 668052 h 1023611"/>
                  <a:gd name="connsiteX24" fmla="*/ 959873 w 993981"/>
                  <a:gd name="connsiteY24" fmla="*/ 633943 h 1023611"/>
                  <a:gd name="connsiteX25" fmla="*/ 842731 w 993981"/>
                  <a:gd name="connsiteY25" fmla="*/ 593977 h 1023611"/>
                  <a:gd name="connsiteX26" fmla="*/ 737648 w 993981"/>
                  <a:gd name="connsiteY26" fmla="*/ 619473 h 1023611"/>
                  <a:gd name="connsiteX27" fmla="*/ 647380 w 993981"/>
                  <a:gd name="connsiteY27" fmla="*/ 578129 h 1023611"/>
                  <a:gd name="connsiteX28" fmla="*/ 650825 w 993981"/>
                  <a:gd name="connsiteY28" fmla="*/ 506121 h 1023611"/>
                  <a:gd name="connsiteX29" fmla="*/ 530927 w 993981"/>
                  <a:gd name="connsiteY29" fmla="*/ 406895 h 1023611"/>
                  <a:gd name="connsiteX30" fmla="*/ 443071 w 993981"/>
                  <a:gd name="connsiteY30" fmla="*/ 419643 h 1023611"/>
                  <a:gd name="connsiteX31" fmla="*/ 419643 w 993981"/>
                  <a:gd name="connsiteY31" fmla="*/ 397593 h 1023611"/>
                  <a:gd name="connsiteX32" fmla="*/ 251855 w 993981"/>
                  <a:gd name="connsiteY32" fmla="*/ 332476 h 1023611"/>
                  <a:gd name="connsiteX33" fmla="*/ 74764 w 993981"/>
                  <a:gd name="connsiteY33" fmla="*/ 360727 h 1023611"/>
                  <a:gd name="connsiteX34" fmla="*/ 66151 w 993981"/>
                  <a:gd name="connsiteY34" fmla="*/ 356938 h 1023611"/>
                  <a:gd name="connsiteX35" fmla="*/ 64772 w 993981"/>
                  <a:gd name="connsiteY35" fmla="*/ 341434 h 1023611"/>
                  <a:gd name="connsiteX36" fmla="*/ 117831 w 993981"/>
                  <a:gd name="connsiteY36" fmla="*/ 249787 h 1023611"/>
                  <a:gd name="connsiteX37" fmla="*/ 162620 w 993981"/>
                  <a:gd name="connsiteY37" fmla="*/ 240140 h 1023611"/>
                  <a:gd name="connsiteX38" fmla="*/ 361072 w 993981"/>
                  <a:gd name="connsiteY38" fmla="*/ 220847 h 1023611"/>
                  <a:gd name="connsiteX39" fmla="*/ 392080 w 993981"/>
                  <a:gd name="connsiteY39" fmla="*/ 182259 h 1023611"/>
                  <a:gd name="connsiteX40" fmla="*/ 329030 w 993981"/>
                  <a:gd name="connsiteY40" fmla="*/ 150562 h 1023611"/>
                  <a:gd name="connsiteX41" fmla="*/ 309736 w 993981"/>
                  <a:gd name="connsiteY41" fmla="*/ 146083 h 1023611"/>
                  <a:gd name="connsiteX42" fmla="*/ 303879 w 993981"/>
                  <a:gd name="connsiteY42" fmla="*/ 112663 h 1023611"/>
                  <a:gd name="connsiteX43" fmla="*/ 464088 w 993981"/>
                  <a:gd name="connsiteY43" fmla="*/ 36176 h 1023611"/>
                  <a:gd name="connsiteX44" fmla="*/ 547810 w 993981"/>
                  <a:gd name="connsiteY44" fmla="*/ 31697 h 1023611"/>
                  <a:gd name="connsiteX45" fmla="*/ 465466 w 993981"/>
                  <a:gd name="connsiteY45" fmla="*/ 0 h 1023611"/>
                  <a:gd name="connsiteX46" fmla="*/ 263913 w 993981"/>
                  <a:gd name="connsiteY46" fmla="*/ 58915 h 1023611"/>
                  <a:gd name="connsiteX47" fmla="*/ 270804 w 993981"/>
                  <a:gd name="connsiteY47" fmla="*/ 64083 h 1023611"/>
                  <a:gd name="connsiteX48" fmla="*/ 288720 w 993981"/>
                  <a:gd name="connsiteY48" fmla="*/ 92335 h 1023611"/>
                  <a:gd name="connsiteX49" fmla="*/ 265291 w 993981"/>
                  <a:gd name="connsiteY49" fmla="*/ 122310 h 1023611"/>
                  <a:gd name="connsiteX50" fmla="*/ 254611 w 993981"/>
                  <a:gd name="connsiteY50" fmla="*/ 162276 h 1023611"/>
                  <a:gd name="connsiteX51" fmla="*/ 254955 w 993981"/>
                  <a:gd name="connsiteY51" fmla="*/ 162965 h 1023611"/>
                  <a:gd name="connsiteX52" fmla="*/ 228426 w 993981"/>
                  <a:gd name="connsiteY52" fmla="*/ 206376 h 1023611"/>
                  <a:gd name="connsiteX53" fmla="*/ 100604 w 993981"/>
                  <a:gd name="connsiteY53" fmla="*/ 196385 h 1023611"/>
                  <a:gd name="connsiteX54" fmla="*/ 0 w 993981"/>
                  <a:gd name="connsiteY54" fmla="*/ 424122 h 1023611"/>
                  <a:gd name="connsiteX55" fmla="*/ 116453 w 993981"/>
                  <a:gd name="connsiteY55" fmla="*/ 419987 h 1023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3981" h="1023611">
                    <a:moveTo>
                      <a:pt x="116453" y="419987"/>
                    </a:moveTo>
                    <a:cubicBezTo>
                      <a:pt x="138503" y="414130"/>
                      <a:pt x="159175" y="403794"/>
                      <a:pt x="180881" y="396215"/>
                    </a:cubicBezTo>
                    <a:cubicBezTo>
                      <a:pt x="232561" y="378643"/>
                      <a:pt x="290787" y="381744"/>
                      <a:pt x="340400" y="403794"/>
                    </a:cubicBezTo>
                    <a:cubicBezTo>
                      <a:pt x="356938" y="411374"/>
                      <a:pt x="373131" y="421365"/>
                      <a:pt x="382433" y="436870"/>
                    </a:cubicBezTo>
                    <a:cubicBezTo>
                      <a:pt x="391736" y="452374"/>
                      <a:pt x="391391" y="474768"/>
                      <a:pt x="378299" y="486827"/>
                    </a:cubicBezTo>
                    <a:cubicBezTo>
                      <a:pt x="361417" y="482693"/>
                      <a:pt x="344190" y="478214"/>
                      <a:pt x="326963" y="480625"/>
                    </a:cubicBezTo>
                    <a:cubicBezTo>
                      <a:pt x="309736" y="483037"/>
                      <a:pt x="292510" y="493718"/>
                      <a:pt x="287686" y="510255"/>
                    </a:cubicBezTo>
                    <a:cubicBezTo>
                      <a:pt x="280106" y="536440"/>
                      <a:pt x="304568" y="560213"/>
                      <a:pt x="312837" y="586397"/>
                    </a:cubicBezTo>
                    <a:cubicBezTo>
                      <a:pt x="330408" y="640834"/>
                      <a:pt x="276317" y="692514"/>
                      <a:pt x="271493" y="749707"/>
                    </a:cubicBezTo>
                    <a:cubicBezTo>
                      <a:pt x="266325" y="812757"/>
                      <a:pt x="322829" y="869605"/>
                      <a:pt x="314904" y="932310"/>
                    </a:cubicBezTo>
                    <a:cubicBezTo>
                      <a:pt x="312837" y="949537"/>
                      <a:pt x="305947" y="965041"/>
                      <a:pt x="296644" y="979856"/>
                    </a:cubicBezTo>
                    <a:cubicBezTo>
                      <a:pt x="354181" y="1005351"/>
                      <a:pt x="416887" y="1020855"/>
                      <a:pt x="483037" y="1023612"/>
                    </a:cubicBezTo>
                    <a:cubicBezTo>
                      <a:pt x="488550" y="1017754"/>
                      <a:pt x="493373" y="1011208"/>
                      <a:pt x="496129" y="1003284"/>
                    </a:cubicBezTo>
                    <a:cubicBezTo>
                      <a:pt x="502676" y="983301"/>
                      <a:pt x="492340" y="961595"/>
                      <a:pt x="478214" y="946091"/>
                    </a:cubicBezTo>
                    <a:cubicBezTo>
                      <a:pt x="465466" y="932310"/>
                      <a:pt x="449962" y="921285"/>
                      <a:pt x="432735" y="914394"/>
                    </a:cubicBezTo>
                    <a:cubicBezTo>
                      <a:pt x="420332" y="909571"/>
                      <a:pt x="407240" y="906470"/>
                      <a:pt x="395870" y="899235"/>
                    </a:cubicBezTo>
                    <a:cubicBezTo>
                      <a:pt x="371408" y="883731"/>
                      <a:pt x="361761" y="853067"/>
                      <a:pt x="355215" y="824471"/>
                    </a:cubicBezTo>
                    <a:cubicBezTo>
                      <a:pt x="348669" y="795874"/>
                      <a:pt x="343501" y="764522"/>
                      <a:pt x="355215" y="737648"/>
                    </a:cubicBezTo>
                    <a:cubicBezTo>
                      <a:pt x="374509" y="694581"/>
                      <a:pt x="430323" y="680111"/>
                      <a:pt x="477180" y="686657"/>
                    </a:cubicBezTo>
                    <a:cubicBezTo>
                      <a:pt x="524037" y="692859"/>
                      <a:pt x="568137" y="713875"/>
                      <a:pt x="615338" y="719043"/>
                    </a:cubicBezTo>
                    <a:cubicBezTo>
                      <a:pt x="653926" y="723178"/>
                      <a:pt x="698027" y="717665"/>
                      <a:pt x="727312" y="743161"/>
                    </a:cubicBezTo>
                    <a:cubicBezTo>
                      <a:pt x="764522" y="775891"/>
                      <a:pt x="761076" y="845487"/>
                      <a:pt x="806555" y="865126"/>
                    </a:cubicBezTo>
                    <a:cubicBezTo>
                      <a:pt x="824126" y="872705"/>
                      <a:pt x="846521" y="870983"/>
                      <a:pt x="861680" y="880285"/>
                    </a:cubicBezTo>
                    <a:cubicBezTo>
                      <a:pt x="921974" y="822403"/>
                      <a:pt x="967797" y="749707"/>
                      <a:pt x="993982" y="668052"/>
                    </a:cubicBezTo>
                    <a:cubicBezTo>
                      <a:pt x="983646" y="655649"/>
                      <a:pt x="972620" y="644279"/>
                      <a:pt x="959873" y="633943"/>
                    </a:cubicBezTo>
                    <a:cubicBezTo>
                      <a:pt x="927142" y="607414"/>
                      <a:pt x="885109" y="590532"/>
                      <a:pt x="842731" y="593977"/>
                    </a:cubicBezTo>
                    <a:cubicBezTo>
                      <a:pt x="806899" y="597078"/>
                      <a:pt x="773480" y="613960"/>
                      <a:pt x="737648" y="619473"/>
                    </a:cubicBezTo>
                    <a:cubicBezTo>
                      <a:pt x="701816" y="624641"/>
                      <a:pt x="658405" y="612238"/>
                      <a:pt x="647380" y="578129"/>
                    </a:cubicBezTo>
                    <a:cubicBezTo>
                      <a:pt x="640145" y="555045"/>
                      <a:pt x="649792" y="530238"/>
                      <a:pt x="650825" y="506121"/>
                    </a:cubicBezTo>
                    <a:cubicBezTo>
                      <a:pt x="653237" y="446172"/>
                      <a:pt x="589498" y="393458"/>
                      <a:pt x="530927" y="406895"/>
                    </a:cubicBezTo>
                    <a:cubicBezTo>
                      <a:pt x="501297" y="413786"/>
                      <a:pt x="469945" y="434113"/>
                      <a:pt x="443071" y="419643"/>
                    </a:cubicBezTo>
                    <a:cubicBezTo>
                      <a:pt x="433424" y="414475"/>
                      <a:pt x="426878" y="405517"/>
                      <a:pt x="419643" y="397593"/>
                    </a:cubicBezTo>
                    <a:cubicBezTo>
                      <a:pt x="378299" y="351080"/>
                      <a:pt x="313871" y="326274"/>
                      <a:pt x="251855" y="332476"/>
                    </a:cubicBezTo>
                    <a:cubicBezTo>
                      <a:pt x="191906" y="338677"/>
                      <a:pt x="133679" y="372442"/>
                      <a:pt x="74764" y="360727"/>
                    </a:cubicBezTo>
                    <a:cubicBezTo>
                      <a:pt x="71663" y="360038"/>
                      <a:pt x="68562" y="359349"/>
                      <a:pt x="66151" y="356938"/>
                    </a:cubicBezTo>
                    <a:cubicBezTo>
                      <a:pt x="62361" y="353148"/>
                      <a:pt x="63394" y="346946"/>
                      <a:pt x="64772" y="341434"/>
                    </a:cubicBezTo>
                    <a:cubicBezTo>
                      <a:pt x="73386" y="305947"/>
                      <a:pt x="85445" y="266325"/>
                      <a:pt x="117831" y="249787"/>
                    </a:cubicBezTo>
                    <a:cubicBezTo>
                      <a:pt x="131612" y="242897"/>
                      <a:pt x="147116" y="240830"/>
                      <a:pt x="162620" y="240140"/>
                    </a:cubicBezTo>
                    <a:cubicBezTo>
                      <a:pt x="230149" y="236695"/>
                      <a:pt x="300434" y="248754"/>
                      <a:pt x="361072" y="220847"/>
                    </a:cubicBezTo>
                    <a:cubicBezTo>
                      <a:pt x="376921" y="213611"/>
                      <a:pt x="393803" y="199830"/>
                      <a:pt x="392080" y="182259"/>
                    </a:cubicBezTo>
                    <a:cubicBezTo>
                      <a:pt x="390013" y="156419"/>
                      <a:pt x="354870" y="151251"/>
                      <a:pt x="329030" y="150562"/>
                    </a:cubicBezTo>
                    <a:cubicBezTo>
                      <a:pt x="322484" y="150562"/>
                      <a:pt x="315249" y="149872"/>
                      <a:pt x="309736" y="146083"/>
                    </a:cubicBezTo>
                    <a:cubicBezTo>
                      <a:pt x="300434" y="139192"/>
                      <a:pt x="300434" y="124377"/>
                      <a:pt x="303879" y="112663"/>
                    </a:cubicBezTo>
                    <a:cubicBezTo>
                      <a:pt x="322484" y="50302"/>
                      <a:pt x="400349" y="23773"/>
                      <a:pt x="464088" y="36176"/>
                    </a:cubicBezTo>
                    <a:cubicBezTo>
                      <a:pt x="492684" y="41689"/>
                      <a:pt x="526793" y="51680"/>
                      <a:pt x="547810" y="31697"/>
                    </a:cubicBezTo>
                    <a:cubicBezTo>
                      <a:pt x="530583" y="5857"/>
                      <a:pt x="497852" y="4134"/>
                      <a:pt x="465466" y="0"/>
                    </a:cubicBezTo>
                    <a:cubicBezTo>
                      <a:pt x="393114" y="5513"/>
                      <a:pt x="324896" y="26185"/>
                      <a:pt x="263913" y="58915"/>
                    </a:cubicBezTo>
                    <a:cubicBezTo>
                      <a:pt x="266325" y="60638"/>
                      <a:pt x="268737" y="62016"/>
                      <a:pt x="270804" y="64083"/>
                    </a:cubicBezTo>
                    <a:cubicBezTo>
                      <a:pt x="279762" y="70974"/>
                      <a:pt x="288375" y="80966"/>
                      <a:pt x="288720" y="92335"/>
                    </a:cubicBezTo>
                    <a:cubicBezTo>
                      <a:pt x="289064" y="106117"/>
                      <a:pt x="278039" y="115764"/>
                      <a:pt x="265291" y="122310"/>
                    </a:cubicBezTo>
                    <a:cubicBezTo>
                      <a:pt x="250821" y="129889"/>
                      <a:pt x="246342" y="148494"/>
                      <a:pt x="254611" y="162276"/>
                    </a:cubicBezTo>
                    <a:cubicBezTo>
                      <a:pt x="254611" y="162620"/>
                      <a:pt x="254955" y="162965"/>
                      <a:pt x="254955" y="162965"/>
                    </a:cubicBezTo>
                    <a:cubicBezTo>
                      <a:pt x="267014" y="182603"/>
                      <a:pt x="251510" y="207754"/>
                      <a:pt x="228426" y="206376"/>
                    </a:cubicBezTo>
                    <a:cubicBezTo>
                      <a:pt x="185704" y="203620"/>
                      <a:pt x="143326" y="200174"/>
                      <a:pt x="100604" y="196385"/>
                    </a:cubicBezTo>
                    <a:cubicBezTo>
                      <a:pt x="49957" y="261502"/>
                      <a:pt x="14470" y="339366"/>
                      <a:pt x="0" y="424122"/>
                    </a:cubicBezTo>
                    <a:cubicBezTo>
                      <a:pt x="38932" y="424122"/>
                      <a:pt x="78554" y="429634"/>
                      <a:pt x="116453" y="419987"/>
                    </a:cubicBezTo>
                    <a:close/>
                  </a:path>
                </a:pathLst>
              </a:custGeom>
              <a:solidFill>
                <a:srgbClr val="FF997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5" name="Freeform: Shape 224"/>
              <p:cNvSpPr/>
              <p:nvPr/>
            </p:nvSpPr>
            <p:spPr>
              <a:xfrm>
                <a:off x="689434" y="978437"/>
                <a:ext cx="954922" cy="670119"/>
              </a:xfrm>
              <a:custGeom>
                <a:avLst/>
                <a:gdLst>
                  <a:gd name="connsiteX0" fmla="*/ 483599 w 954922"/>
                  <a:gd name="connsiteY0" fmla="*/ 33420 h 670119"/>
                  <a:gd name="connsiteX1" fmla="*/ 399877 w 954922"/>
                  <a:gd name="connsiteY1" fmla="*/ 37899 h 670119"/>
                  <a:gd name="connsiteX2" fmla="*/ 239669 w 954922"/>
                  <a:gd name="connsiteY2" fmla="*/ 114385 h 670119"/>
                  <a:gd name="connsiteX3" fmla="*/ 245871 w 954922"/>
                  <a:gd name="connsiteY3" fmla="*/ 147805 h 670119"/>
                  <a:gd name="connsiteX4" fmla="*/ 265164 w 954922"/>
                  <a:gd name="connsiteY4" fmla="*/ 152284 h 670119"/>
                  <a:gd name="connsiteX5" fmla="*/ 328214 w 954922"/>
                  <a:gd name="connsiteY5" fmla="*/ 183981 h 670119"/>
                  <a:gd name="connsiteX6" fmla="*/ 297206 w 954922"/>
                  <a:gd name="connsiteY6" fmla="*/ 222569 h 670119"/>
                  <a:gd name="connsiteX7" fmla="*/ 99099 w 954922"/>
                  <a:gd name="connsiteY7" fmla="*/ 242208 h 670119"/>
                  <a:gd name="connsiteX8" fmla="*/ 54309 w 954922"/>
                  <a:gd name="connsiteY8" fmla="*/ 251855 h 670119"/>
                  <a:gd name="connsiteX9" fmla="*/ 1251 w 954922"/>
                  <a:gd name="connsiteY9" fmla="*/ 343501 h 670119"/>
                  <a:gd name="connsiteX10" fmla="*/ 2629 w 954922"/>
                  <a:gd name="connsiteY10" fmla="*/ 359005 h 670119"/>
                  <a:gd name="connsiteX11" fmla="*/ 11243 w 954922"/>
                  <a:gd name="connsiteY11" fmla="*/ 362795 h 670119"/>
                  <a:gd name="connsiteX12" fmla="*/ 188333 w 954922"/>
                  <a:gd name="connsiteY12" fmla="*/ 334543 h 670119"/>
                  <a:gd name="connsiteX13" fmla="*/ 356121 w 954922"/>
                  <a:gd name="connsiteY13" fmla="*/ 399660 h 670119"/>
                  <a:gd name="connsiteX14" fmla="*/ 379550 w 954922"/>
                  <a:gd name="connsiteY14" fmla="*/ 421710 h 670119"/>
                  <a:gd name="connsiteX15" fmla="*/ 467406 w 954922"/>
                  <a:gd name="connsiteY15" fmla="*/ 408962 h 670119"/>
                  <a:gd name="connsiteX16" fmla="*/ 587304 w 954922"/>
                  <a:gd name="connsiteY16" fmla="*/ 508188 h 670119"/>
                  <a:gd name="connsiteX17" fmla="*/ 583859 w 954922"/>
                  <a:gd name="connsiteY17" fmla="*/ 580196 h 670119"/>
                  <a:gd name="connsiteX18" fmla="*/ 674127 w 954922"/>
                  <a:gd name="connsiteY18" fmla="*/ 621540 h 670119"/>
                  <a:gd name="connsiteX19" fmla="*/ 779210 w 954922"/>
                  <a:gd name="connsiteY19" fmla="*/ 596044 h 670119"/>
                  <a:gd name="connsiteX20" fmla="*/ 896351 w 954922"/>
                  <a:gd name="connsiteY20" fmla="*/ 636010 h 670119"/>
                  <a:gd name="connsiteX21" fmla="*/ 930460 w 954922"/>
                  <a:gd name="connsiteY21" fmla="*/ 670119 h 670119"/>
                  <a:gd name="connsiteX22" fmla="*/ 954922 w 954922"/>
                  <a:gd name="connsiteY22" fmla="*/ 513012 h 670119"/>
                  <a:gd name="connsiteX23" fmla="*/ 441221 w 954922"/>
                  <a:gd name="connsiteY23" fmla="*/ 0 h 670119"/>
                  <a:gd name="connsiteX24" fmla="*/ 400911 w 954922"/>
                  <a:gd name="connsiteY24" fmla="*/ 1723 h 670119"/>
                  <a:gd name="connsiteX25" fmla="*/ 483599 w 954922"/>
                  <a:gd name="connsiteY25" fmla="*/ 33420 h 67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4922" h="670119">
                    <a:moveTo>
                      <a:pt x="483599" y="33420"/>
                    </a:moveTo>
                    <a:cubicBezTo>
                      <a:pt x="462583" y="53403"/>
                      <a:pt x="428474" y="43411"/>
                      <a:pt x="399877" y="37899"/>
                    </a:cubicBezTo>
                    <a:cubicBezTo>
                      <a:pt x="336139" y="25496"/>
                      <a:pt x="258274" y="52025"/>
                      <a:pt x="239669" y="114385"/>
                    </a:cubicBezTo>
                    <a:cubicBezTo>
                      <a:pt x="236224" y="126100"/>
                      <a:pt x="235879" y="140570"/>
                      <a:pt x="245871" y="147805"/>
                    </a:cubicBezTo>
                    <a:cubicBezTo>
                      <a:pt x="251383" y="151595"/>
                      <a:pt x="258274" y="152284"/>
                      <a:pt x="265164" y="152284"/>
                    </a:cubicBezTo>
                    <a:cubicBezTo>
                      <a:pt x="291004" y="152973"/>
                      <a:pt x="326147" y="158141"/>
                      <a:pt x="328214" y="183981"/>
                    </a:cubicBezTo>
                    <a:cubicBezTo>
                      <a:pt x="329592" y="201553"/>
                      <a:pt x="313055" y="214989"/>
                      <a:pt x="297206" y="222569"/>
                    </a:cubicBezTo>
                    <a:cubicBezTo>
                      <a:pt x="236224" y="250476"/>
                      <a:pt x="165939" y="238418"/>
                      <a:pt x="99099" y="242208"/>
                    </a:cubicBezTo>
                    <a:cubicBezTo>
                      <a:pt x="83595" y="242897"/>
                      <a:pt x="68091" y="244964"/>
                      <a:pt x="54309" y="251855"/>
                    </a:cubicBezTo>
                    <a:cubicBezTo>
                      <a:pt x="21579" y="268392"/>
                      <a:pt x="9864" y="308014"/>
                      <a:pt x="1251" y="343501"/>
                    </a:cubicBezTo>
                    <a:cubicBezTo>
                      <a:pt x="-127" y="348669"/>
                      <a:pt x="-1161" y="354870"/>
                      <a:pt x="2629" y="359005"/>
                    </a:cubicBezTo>
                    <a:cubicBezTo>
                      <a:pt x="4696" y="361417"/>
                      <a:pt x="8142" y="362106"/>
                      <a:pt x="11243" y="362795"/>
                    </a:cubicBezTo>
                    <a:cubicBezTo>
                      <a:pt x="70503" y="374164"/>
                      <a:pt x="128384" y="340744"/>
                      <a:pt x="188333" y="334543"/>
                    </a:cubicBezTo>
                    <a:cubicBezTo>
                      <a:pt x="250349" y="327997"/>
                      <a:pt x="314777" y="353148"/>
                      <a:pt x="356121" y="399660"/>
                    </a:cubicBezTo>
                    <a:cubicBezTo>
                      <a:pt x="363357" y="407929"/>
                      <a:pt x="370247" y="416542"/>
                      <a:pt x="379550" y="421710"/>
                    </a:cubicBezTo>
                    <a:cubicBezTo>
                      <a:pt x="406424" y="436180"/>
                      <a:pt x="437776" y="415853"/>
                      <a:pt x="467406" y="408962"/>
                    </a:cubicBezTo>
                    <a:cubicBezTo>
                      <a:pt x="525977" y="395525"/>
                      <a:pt x="589716" y="448239"/>
                      <a:pt x="587304" y="508188"/>
                    </a:cubicBezTo>
                    <a:cubicBezTo>
                      <a:pt x="586270" y="532306"/>
                      <a:pt x="576279" y="557112"/>
                      <a:pt x="583859" y="580196"/>
                    </a:cubicBezTo>
                    <a:cubicBezTo>
                      <a:pt x="594884" y="614649"/>
                      <a:pt x="638295" y="627053"/>
                      <a:pt x="674127" y="621540"/>
                    </a:cubicBezTo>
                    <a:cubicBezTo>
                      <a:pt x="709958" y="616372"/>
                      <a:pt x="743034" y="599145"/>
                      <a:pt x="779210" y="596044"/>
                    </a:cubicBezTo>
                    <a:cubicBezTo>
                      <a:pt x="821243" y="592599"/>
                      <a:pt x="863276" y="609481"/>
                      <a:pt x="896351" y="636010"/>
                    </a:cubicBezTo>
                    <a:cubicBezTo>
                      <a:pt x="908755" y="646002"/>
                      <a:pt x="920124" y="657716"/>
                      <a:pt x="930460" y="670119"/>
                    </a:cubicBezTo>
                    <a:cubicBezTo>
                      <a:pt x="946309" y="620506"/>
                      <a:pt x="954922" y="567793"/>
                      <a:pt x="954922" y="513012"/>
                    </a:cubicBezTo>
                    <a:cubicBezTo>
                      <a:pt x="954233" y="229804"/>
                      <a:pt x="724773" y="0"/>
                      <a:pt x="441221" y="0"/>
                    </a:cubicBezTo>
                    <a:cubicBezTo>
                      <a:pt x="427785" y="0"/>
                      <a:pt x="414348" y="689"/>
                      <a:pt x="400911" y="1723"/>
                    </a:cubicBezTo>
                    <a:cubicBezTo>
                      <a:pt x="433642" y="6202"/>
                      <a:pt x="466372" y="7924"/>
                      <a:pt x="483599" y="33420"/>
                    </a:cubicBezTo>
                    <a:close/>
                  </a:path>
                </a:pathLst>
              </a:custGeom>
              <a:solidFill>
                <a:srgbClr val="E0C3A1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6" name="Freeform: Shape 225"/>
              <p:cNvSpPr/>
              <p:nvPr/>
            </p:nvSpPr>
            <p:spPr>
              <a:xfrm>
                <a:off x="972970" y="1665771"/>
                <a:ext cx="513244" cy="339033"/>
              </a:xfrm>
              <a:custGeom>
                <a:avLst/>
                <a:gdLst>
                  <a:gd name="connsiteX0" fmla="*/ 379221 w 513244"/>
                  <a:gd name="connsiteY0" fmla="*/ 57893 h 339033"/>
                  <a:gd name="connsiteX1" fmla="*/ 267247 w 513244"/>
                  <a:gd name="connsiteY1" fmla="*/ 33776 h 339033"/>
                  <a:gd name="connsiteX2" fmla="*/ 129089 w 513244"/>
                  <a:gd name="connsiteY2" fmla="*/ 1390 h 339033"/>
                  <a:gd name="connsiteX3" fmla="*/ 7124 w 513244"/>
                  <a:gd name="connsiteY3" fmla="*/ 52381 h 339033"/>
                  <a:gd name="connsiteX4" fmla="*/ 7124 w 513244"/>
                  <a:gd name="connsiteY4" fmla="*/ 139204 h 339033"/>
                  <a:gd name="connsiteX5" fmla="*/ 47779 w 513244"/>
                  <a:gd name="connsiteY5" fmla="*/ 213968 h 339033"/>
                  <a:gd name="connsiteX6" fmla="*/ 84644 w 513244"/>
                  <a:gd name="connsiteY6" fmla="*/ 229127 h 339033"/>
                  <a:gd name="connsiteX7" fmla="*/ 130123 w 513244"/>
                  <a:gd name="connsiteY7" fmla="*/ 260824 h 339033"/>
                  <a:gd name="connsiteX8" fmla="*/ 148038 w 513244"/>
                  <a:gd name="connsiteY8" fmla="*/ 318017 h 339033"/>
                  <a:gd name="connsiteX9" fmla="*/ 134946 w 513244"/>
                  <a:gd name="connsiteY9" fmla="*/ 338344 h 339033"/>
                  <a:gd name="connsiteX10" fmla="*/ 157341 w 513244"/>
                  <a:gd name="connsiteY10" fmla="*/ 339034 h 339033"/>
                  <a:gd name="connsiteX11" fmla="*/ 513245 w 513244"/>
                  <a:gd name="connsiteY11" fmla="*/ 195363 h 339033"/>
                  <a:gd name="connsiteX12" fmla="*/ 458119 w 513244"/>
                  <a:gd name="connsiteY12" fmla="*/ 180203 h 339033"/>
                  <a:gd name="connsiteX13" fmla="*/ 379221 w 513244"/>
                  <a:gd name="connsiteY13" fmla="*/ 57893 h 339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3244" h="339033">
                    <a:moveTo>
                      <a:pt x="379221" y="57893"/>
                    </a:moveTo>
                    <a:cubicBezTo>
                      <a:pt x="349935" y="32398"/>
                      <a:pt x="306180" y="37566"/>
                      <a:pt x="267247" y="33776"/>
                    </a:cubicBezTo>
                    <a:cubicBezTo>
                      <a:pt x="220046" y="28953"/>
                      <a:pt x="175946" y="7936"/>
                      <a:pt x="129089" y="1390"/>
                    </a:cubicBezTo>
                    <a:cubicBezTo>
                      <a:pt x="82232" y="-4812"/>
                      <a:pt x="26418" y="9314"/>
                      <a:pt x="7124" y="52381"/>
                    </a:cubicBezTo>
                    <a:cubicBezTo>
                      <a:pt x="-4935" y="79255"/>
                      <a:pt x="578" y="110263"/>
                      <a:pt x="7124" y="139204"/>
                    </a:cubicBezTo>
                    <a:cubicBezTo>
                      <a:pt x="13670" y="167455"/>
                      <a:pt x="23317" y="198119"/>
                      <a:pt x="47779" y="213968"/>
                    </a:cubicBezTo>
                    <a:cubicBezTo>
                      <a:pt x="59148" y="221203"/>
                      <a:pt x="72241" y="224304"/>
                      <a:pt x="84644" y="229127"/>
                    </a:cubicBezTo>
                    <a:cubicBezTo>
                      <a:pt x="101871" y="236018"/>
                      <a:pt x="117719" y="247043"/>
                      <a:pt x="130123" y="260824"/>
                    </a:cubicBezTo>
                    <a:cubicBezTo>
                      <a:pt x="144248" y="276328"/>
                      <a:pt x="154929" y="298034"/>
                      <a:pt x="148038" y="318017"/>
                    </a:cubicBezTo>
                    <a:cubicBezTo>
                      <a:pt x="145282" y="325597"/>
                      <a:pt x="140459" y="332143"/>
                      <a:pt x="134946" y="338344"/>
                    </a:cubicBezTo>
                    <a:cubicBezTo>
                      <a:pt x="142181" y="338689"/>
                      <a:pt x="149761" y="339034"/>
                      <a:pt x="157341" y="339034"/>
                    </a:cubicBezTo>
                    <a:cubicBezTo>
                      <a:pt x="295499" y="339034"/>
                      <a:pt x="421254" y="284253"/>
                      <a:pt x="513245" y="195363"/>
                    </a:cubicBezTo>
                    <a:cubicBezTo>
                      <a:pt x="498085" y="186405"/>
                      <a:pt x="475691" y="187783"/>
                      <a:pt x="458119" y="180203"/>
                    </a:cubicBezTo>
                    <a:cubicBezTo>
                      <a:pt x="412985" y="160565"/>
                      <a:pt x="416775" y="90624"/>
                      <a:pt x="379221" y="57893"/>
                    </a:cubicBezTo>
                    <a:close/>
                  </a:path>
                </a:pathLst>
              </a:custGeom>
              <a:solidFill>
                <a:srgbClr val="551B02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7" name="Freeform: Shape 226"/>
              <p:cNvSpPr/>
              <p:nvPr/>
            </p:nvSpPr>
            <p:spPr>
              <a:xfrm>
                <a:off x="725827" y="1038730"/>
                <a:ext cx="188115" cy="147859"/>
              </a:xfrm>
              <a:custGeom>
                <a:avLst/>
                <a:gdLst>
                  <a:gd name="connsiteX0" fmla="*/ 154351 w 188115"/>
                  <a:gd name="connsiteY0" fmla="*/ 104394 h 147859"/>
                  <a:gd name="connsiteX1" fmla="*/ 154007 w 188115"/>
                  <a:gd name="connsiteY1" fmla="*/ 103705 h 147859"/>
                  <a:gd name="connsiteX2" fmla="*/ 164343 w 188115"/>
                  <a:gd name="connsiteY2" fmla="*/ 64083 h 147859"/>
                  <a:gd name="connsiteX3" fmla="*/ 188116 w 188115"/>
                  <a:gd name="connsiteY3" fmla="*/ 33764 h 147859"/>
                  <a:gd name="connsiteX4" fmla="*/ 170200 w 188115"/>
                  <a:gd name="connsiteY4" fmla="*/ 5168 h 147859"/>
                  <a:gd name="connsiteX5" fmla="*/ 163309 w 188115"/>
                  <a:gd name="connsiteY5" fmla="*/ 0 h 147859"/>
                  <a:gd name="connsiteX6" fmla="*/ 0 w 188115"/>
                  <a:gd name="connsiteY6" fmla="*/ 137814 h 147859"/>
                  <a:gd name="connsiteX7" fmla="*/ 128167 w 188115"/>
                  <a:gd name="connsiteY7" fmla="*/ 147805 h 147859"/>
                  <a:gd name="connsiteX8" fmla="*/ 154351 w 188115"/>
                  <a:gd name="connsiteY8" fmla="*/ 104394 h 147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15" h="147859">
                    <a:moveTo>
                      <a:pt x="154351" y="104394"/>
                    </a:moveTo>
                    <a:cubicBezTo>
                      <a:pt x="154351" y="104049"/>
                      <a:pt x="154007" y="103705"/>
                      <a:pt x="154007" y="103705"/>
                    </a:cubicBezTo>
                    <a:cubicBezTo>
                      <a:pt x="145738" y="89923"/>
                      <a:pt x="150217" y="71319"/>
                      <a:pt x="164343" y="64083"/>
                    </a:cubicBezTo>
                    <a:cubicBezTo>
                      <a:pt x="177435" y="57193"/>
                      <a:pt x="188116" y="47546"/>
                      <a:pt x="188116" y="33764"/>
                    </a:cubicBezTo>
                    <a:cubicBezTo>
                      <a:pt x="188116" y="22050"/>
                      <a:pt x="179502" y="12403"/>
                      <a:pt x="170200" y="5168"/>
                    </a:cubicBezTo>
                    <a:cubicBezTo>
                      <a:pt x="167788" y="3445"/>
                      <a:pt x="165721" y="1723"/>
                      <a:pt x="163309" y="0"/>
                    </a:cubicBezTo>
                    <a:cubicBezTo>
                      <a:pt x="99570" y="34453"/>
                      <a:pt x="44100" y="81310"/>
                      <a:pt x="0" y="137814"/>
                    </a:cubicBezTo>
                    <a:cubicBezTo>
                      <a:pt x="42722" y="141604"/>
                      <a:pt x="85445" y="144704"/>
                      <a:pt x="128167" y="147805"/>
                    </a:cubicBezTo>
                    <a:cubicBezTo>
                      <a:pt x="150906" y="149183"/>
                      <a:pt x="166410" y="124032"/>
                      <a:pt x="154351" y="104394"/>
                    </a:cubicBezTo>
                    <a:close/>
                  </a:path>
                </a:pathLst>
              </a:custGeom>
              <a:solidFill>
                <a:srgbClr val="551B02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8" name="Freeform: Shape 227"/>
              <p:cNvSpPr/>
              <p:nvPr/>
            </p:nvSpPr>
            <p:spPr>
              <a:xfrm>
                <a:off x="617644" y="1364926"/>
                <a:ext cx="396543" cy="595088"/>
              </a:xfrm>
              <a:custGeom>
                <a:avLst/>
                <a:gdLst>
                  <a:gd name="connsiteX0" fmla="*/ 304224 w 396543"/>
                  <a:gd name="connsiteY0" fmla="*/ 595089 h 595088"/>
                  <a:gd name="connsiteX1" fmla="*/ 322484 w 396543"/>
                  <a:gd name="connsiteY1" fmla="*/ 547543 h 595088"/>
                  <a:gd name="connsiteX2" fmla="*/ 279073 w 396543"/>
                  <a:gd name="connsiteY2" fmla="*/ 364940 h 595088"/>
                  <a:gd name="connsiteX3" fmla="*/ 320417 w 396543"/>
                  <a:gd name="connsiteY3" fmla="*/ 201631 h 595088"/>
                  <a:gd name="connsiteX4" fmla="*/ 295266 w 396543"/>
                  <a:gd name="connsiteY4" fmla="*/ 125489 h 595088"/>
                  <a:gd name="connsiteX5" fmla="*/ 334543 w 396543"/>
                  <a:gd name="connsiteY5" fmla="*/ 95859 h 595088"/>
                  <a:gd name="connsiteX6" fmla="*/ 385878 w 396543"/>
                  <a:gd name="connsiteY6" fmla="*/ 102060 h 595088"/>
                  <a:gd name="connsiteX7" fmla="*/ 390013 w 396543"/>
                  <a:gd name="connsiteY7" fmla="*/ 52103 h 595088"/>
                  <a:gd name="connsiteX8" fmla="*/ 347980 w 396543"/>
                  <a:gd name="connsiteY8" fmla="*/ 19028 h 595088"/>
                  <a:gd name="connsiteX9" fmla="*/ 188460 w 396543"/>
                  <a:gd name="connsiteY9" fmla="*/ 11448 h 595088"/>
                  <a:gd name="connsiteX10" fmla="*/ 124032 w 396543"/>
                  <a:gd name="connsiteY10" fmla="*/ 35221 h 595088"/>
                  <a:gd name="connsiteX11" fmla="*/ 7235 w 396543"/>
                  <a:gd name="connsiteY11" fmla="*/ 39700 h 595088"/>
                  <a:gd name="connsiteX12" fmla="*/ 0 w 396543"/>
                  <a:gd name="connsiteY12" fmla="*/ 126522 h 595088"/>
                  <a:gd name="connsiteX13" fmla="*/ 304224 w 396543"/>
                  <a:gd name="connsiteY13" fmla="*/ 595089 h 59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43" h="595088">
                    <a:moveTo>
                      <a:pt x="304224" y="595089"/>
                    </a:moveTo>
                    <a:cubicBezTo>
                      <a:pt x="313526" y="580274"/>
                      <a:pt x="320417" y="564770"/>
                      <a:pt x="322484" y="547543"/>
                    </a:cubicBezTo>
                    <a:cubicBezTo>
                      <a:pt x="330408" y="484838"/>
                      <a:pt x="273905" y="427990"/>
                      <a:pt x="279073" y="364940"/>
                    </a:cubicBezTo>
                    <a:cubicBezTo>
                      <a:pt x="283552" y="307747"/>
                      <a:pt x="337988" y="256067"/>
                      <a:pt x="320417" y="201631"/>
                    </a:cubicBezTo>
                    <a:cubicBezTo>
                      <a:pt x="312148" y="175446"/>
                      <a:pt x="287342" y="151673"/>
                      <a:pt x="295266" y="125489"/>
                    </a:cubicBezTo>
                    <a:cubicBezTo>
                      <a:pt x="300089" y="108951"/>
                      <a:pt x="317316" y="98270"/>
                      <a:pt x="334543" y="95859"/>
                    </a:cubicBezTo>
                    <a:cubicBezTo>
                      <a:pt x="351770" y="93447"/>
                      <a:pt x="368996" y="97581"/>
                      <a:pt x="385878" y="102060"/>
                    </a:cubicBezTo>
                    <a:cubicBezTo>
                      <a:pt x="399315" y="89657"/>
                      <a:pt x="399315" y="67607"/>
                      <a:pt x="390013" y="52103"/>
                    </a:cubicBezTo>
                    <a:cubicBezTo>
                      <a:pt x="380710" y="36599"/>
                      <a:pt x="364517" y="26263"/>
                      <a:pt x="347980" y="19028"/>
                    </a:cubicBezTo>
                    <a:cubicBezTo>
                      <a:pt x="298367" y="-3367"/>
                      <a:pt x="240140" y="-6123"/>
                      <a:pt x="188460" y="11448"/>
                    </a:cubicBezTo>
                    <a:cubicBezTo>
                      <a:pt x="166755" y="18683"/>
                      <a:pt x="146427" y="29364"/>
                      <a:pt x="124032" y="35221"/>
                    </a:cubicBezTo>
                    <a:cubicBezTo>
                      <a:pt x="86134" y="44868"/>
                      <a:pt x="46512" y="39700"/>
                      <a:pt x="7235" y="39700"/>
                    </a:cubicBezTo>
                    <a:cubicBezTo>
                      <a:pt x="2412" y="67951"/>
                      <a:pt x="0" y="96892"/>
                      <a:pt x="0" y="126522"/>
                    </a:cubicBezTo>
                    <a:cubicBezTo>
                      <a:pt x="0" y="335655"/>
                      <a:pt x="125066" y="515157"/>
                      <a:pt x="304224" y="595089"/>
                    </a:cubicBezTo>
                    <a:close/>
                  </a:path>
                </a:pathLst>
              </a:custGeom>
              <a:solidFill>
                <a:srgbClr val="F8931C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29" name="Graphic 219"/>
            <p:cNvGrpSpPr/>
            <p:nvPr/>
          </p:nvGrpSpPr>
          <p:grpSpPr>
            <a:xfrm>
              <a:off x="1152436" y="1101122"/>
              <a:ext cx="126293" cy="127261"/>
              <a:chOff x="1152436" y="1101122"/>
              <a:chExt cx="126293" cy="127261"/>
            </a:xfrm>
          </p:grpSpPr>
          <p:sp>
            <p:nvSpPr>
              <p:cNvPr id="230" name="Freeform: Shape 229"/>
              <p:cNvSpPr/>
              <p:nvPr/>
            </p:nvSpPr>
            <p:spPr>
              <a:xfrm>
                <a:off x="1161319" y="1101122"/>
                <a:ext cx="117410" cy="94026"/>
              </a:xfrm>
              <a:custGeom>
                <a:avLst/>
                <a:gdLst>
                  <a:gd name="connsiteX0" fmla="*/ 2067 w 117410"/>
                  <a:gd name="connsiteY0" fmla="*/ 30632 h 94026"/>
                  <a:gd name="connsiteX1" fmla="*/ 0 w 117410"/>
                  <a:gd name="connsiteY1" fmla="*/ 35111 h 94026"/>
                  <a:gd name="connsiteX2" fmla="*/ 79932 w 117410"/>
                  <a:gd name="connsiteY2" fmla="*/ 16506 h 94026"/>
                  <a:gd name="connsiteX3" fmla="*/ 107495 w 117410"/>
                  <a:gd name="connsiteY3" fmla="*/ 94026 h 94026"/>
                  <a:gd name="connsiteX4" fmla="*/ 110251 w 117410"/>
                  <a:gd name="connsiteY4" fmla="*/ 89892 h 94026"/>
                  <a:gd name="connsiteX5" fmla="*/ 85100 w 117410"/>
                  <a:gd name="connsiteY5" fmla="*/ 7893 h 94026"/>
                  <a:gd name="connsiteX6" fmla="*/ 2067 w 117410"/>
                  <a:gd name="connsiteY6" fmla="*/ 30632 h 9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410" h="94026">
                    <a:moveTo>
                      <a:pt x="2067" y="30632"/>
                    </a:moveTo>
                    <a:cubicBezTo>
                      <a:pt x="1378" y="32010"/>
                      <a:pt x="689" y="33733"/>
                      <a:pt x="0" y="35111"/>
                    </a:cubicBezTo>
                    <a:cubicBezTo>
                      <a:pt x="17227" y="9615"/>
                      <a:pt x="51680" y="1002"/>
                      <a:pt x="79932" y="16506"/>
                    </a:cubicBezTo>
                    <a:cubicBezTo>
                      <a:pt x="108184" y="32010"/>
                      <a:pt x="119898" y="65774"/>
                      <a:pt x="107495" y="94026"/>
                    </a:cubicBezTo>
                    <a:cubicBezTo>
                      <a:pt x="108528" y="92648"/>
                      <a:pt x="109217" y="91270"/>
                      <a:pt x="110251" y="89892"/>
                    </a:cubicBezTo>
                    <a:cubicBezTo>
                      <a:pt x="126100" y="60951"/>
                      <a:pt x="114730" y="24086"/>
                      <a:pt x="85100" y="7893"/>
                    </a:cubicBezTo>
                    <a:cubicBezTo>
                      <a:pt x="55125" y="-8645"/>
                      <a:pt x="17916" y="1691"/>
                      <a:pt x="2067" y="30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1" name="Freeform: Shape 230"/>
              <p:cNvSpPr/>
              <p:nvPr/>
            </p:nvSpPr>
            <p:spPr>
              <a:xfrm>
                <a:off x="1152436" y="1108013"/>
                <a:ext cx="122158" cy="120370"/>
              </a:xfrm>
              <a:custGeom>
                <a:avLst/>
                <a:gdLst>
                  <a:gd name="connsiteX0" fmla="*/ 7160 w 122158"/>
                  <a:gd name="connsiteY0" fmla="*/ 30632 h 120370"/>
                  <a:gd name="connsiteX1" fmla="*/ 32311 w 122158"/>
                  <a:gd name="connsiteY1" fmla="*/ 112631 h 120370"/>
                  <a:gd name="connsiteX2" fmla="*/ 114999 w 122158"/>
                  <a:gd name="connsiteY2" fmla="*/ 89892 h 120370"/>
                  <a:gd name="connsiteX3" fmla="*/ 89848 w 122158"/>
                  <a:gd name="connsiteY3" fmla="*/ 7893 h 120370"/>
                  <a:gd name="connsiteX4" fmla="*/ 7160 w 122158"/>
                  <a:gd name="connsiteY4" fmla="*/ 30632 h 12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58" h="120370">
                    <a:moveTo>
                      <a:pt x="7160" y="30632"/>
                    </a:moveTo>
                    <a:cubicBezTo>
                      <a:pt x="-8689" y="59573"/>
                      <a:pt x="2681" y="96438"/>
                      <a:pt x="32311" y="112631"/>
                    </a:cubicBezTo>
                    <a:cubicBezTo>
                      <a:pt x="62285" y="128824"/>
                      <a:pt x="99151" y="118833"/>
                      <a:pt x="114999" y="89892"/>
                    </a:cubicBezTo>
                    <a:cubicBezTo>
                      <a:pt x="130848" y="60951"/>
                      <a:pt x="119478" y="24086"/>
                      <a:pt x="89848" y="7893"/>
                    </a:cubicBezTo>
                    <a:cubicBezTo>
                      <a:pt x="60218" y="-8645"/>
                      <a:pt x="23008" y="1691"/>
                      <a:pt x="7160" y="30632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32" name="Graphic 219"/>
            <p:cNvGrpSpPr/>
            <p:nvPr/>
          </p:nvGrpSpPr>
          <p:grpSpPr>
            <a:xfrm>
              <a:off x="714438" y="1520307"/>
              <a:ext cx="84794" cy="85608"/>
              <a:chOff x="714438" y="1520307"/>
              <a:chExt cx="84794" cy="85608"/>
            </a:xfrm>
          </p:grpSpPr>
          <p:sp>
            <p:nvSpPr>
              <p:cNvPr id="233" name="Freeform: Shape 232"/>
              <p:cNvSpPr/>
              <p:nvPr/>
            </p:nvSpPr>
            <p:spPr>
              <a:xfrm>
                <a:off x="720315" y="1520307"/>
                <a:ext cx="78918" cy="63131"/>
              </a:xfrm>
              <a:custGeom>
                <a:avLst/>
                <a:gdLst>
                  <a:gd name="connsiteX0" fmla="*/ 1378 w 78918"/>
                  <a:gd name="connsiteY0" fmla="*/ 20754 h 63131"/>
                  <a:gd name="connsiteX1" fmla="*/ 0 w 78918"/>
                  <a:gd name="connsiteY1" fmla="*/ 23510 h 63131"/>
                  <a:gd name="connsiteX2" fmla="*/ 53747 w 78918"/>
                  <a:gd name="connsiteY2" fmla="*/ 11107 h 63131"/>
                  <a:gd name="connsiteX3" fmla="*/ 72352 w 78918"/>
                  <a:gd name="connsiteY3" fmla="*/ 63132 h 63131"/>
                  <a:gd name="connsiteX4" fmla="*/ 74075 w 78918"/>
                  <a:gd name="connsiteY4" fmla="*/ 60376 h 63131"/>
                  <a:gd name="connsiteX5" fmla="*/ 57193 w 78918"/>
                  <a:gd name="connsiteY5" fmla="*/ 5250 h 63131"/>
                  <a:gd name="connsiteX6" fmla="*/ 1378 w 78918"/>
                  <a:gd name="connsiteY6" fmla="*/ 20754 h 6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918" h="63131">
                    <a:moveTo>
                      <a:pt x="1378" y="20754"/>
                    </a:moveTo>
                    <a:cubicBezTo>
                      <a:pt x="689" y="21443"/>
                      <a:pt x="345" y="22477"/>
                      <a:pt x="0" y="23510"/>
                    </a:cubicBezTo>
                    <a:cubicBezTo>
                      <a:pt x="11370" y="6284"/>
                      <a:pt x="34798" y="771"/>
                      <a:pt x="53747" y="11107"/>
                    </a:cubicBezTo>
                    <a:cubicBezTo>
                      <a:pt x="72697" y="21443"/>
                      <a:pt x="80621" y="44182"/>
                      <a:pt x="72352" y="63132"/>
                    </a:cubicBezTo>
                    <a:cubicBezTo>
                      <a:pt x="73041" y="62098"/>
                      <a:pt x="73730" y="61409"/>
                      <a:pt x="74075" y="60376"/>
                    </a:cubicBezTo>
                    <a:cubicBezTo>
                      <a:pt x="84755" y="40737"/>
                      <a:pt x="77176" y="16275"/>
                      <a:pt x="57193" y="5250"/>
                    </a:cubicBezTo>
                    <a:cubicBezTo>
                      <a:pt x="36865" y="-5775"/>
                      <a:pt x="12059" y="1116"/>
                      <a:pt x="1378" y="207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4" name="Freeform: Shape 233"/>
              <p:cNvSpPr/>
              <p:nvPr/>
            </p:nvSpPr>
            <p:spPr>
              <a:xfrm>
                <a:off x="714438" y="1524939"/>
                <a:ext cx="82038" cy="80976"/>
              </a:xfrm>
              <a:custGeom>
                <a:avLst/>
                <a:gdLst>
                  <a:gd name="connsiteX0" fmla="*/ 4843 w 82038"/>
                  <a:gd name="connsiteY0" fmla="*/ 20601 h 80976"/>
                  <a:gd name="connsiteX1" fmla="*/ 21725 w 82038"/>
                  <a:gd name="connsiteY1" fmla="*/ 75727 h 80976"/>
                  <a:gd name="connsiteX2" fmla="*/ 77195 w 82038"/>
                  <a:gd name="connsiteY2" fmla="*/ 60223 h 80976"/>
                  <a:gd name="connsiteX3" fmla="*/ 60313 w 82038"/>
                  <a:gd name="connsiteY3" fmla="*/ 5097 h 80976"/>
                  <a:gd name="connsiteX4" fmla="*/ 4843 w 82038"/>
                  <a:gd name="connsiteY4" fmla="*/ 20601 h 80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8" h="80976">
                    <a:moveTo>
                      <a:pt x="4843" y="20601"/>
                    </a:moveTo>
                    <a:cubicBezTo>
                      <a:pt x="-5837" y="39895"/>
                      <a:pt x="1742" y="64701"/>
                      <a:pt x="21725" y="75727"/>
                    </a:cubicBezTo>
                    <a:cubicBezTo>
                      <a:pt x="41708" y="86752"/>
                      <a:pt x="66515" y="79861"/>
                      <a:pt x="77195" y="60223"/>
                    </a:cubicBezTo>
                    <a:cubicBezTo>
                      <a:pt x="87876" y="40929"/>
                      <a:pt x="80296" y="16122"/>
                      <a:pt x="60313" y="5097"/>
                    </a:cubicBezTo>
                    <a:cubicBezTo>
                      <a:pt x="40330" y="-5584"/>
                      <a:pt x="15524" y="963"/>
                      <a:pt x="4843" y="20601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35" name="Graphic 219"/>
            <p:cNvGrpSpPr/>
            <p:nvPr/>
          </p:nvGrpSpPr>
          <p:grpSpPr>
            <a:xfrm>
              <a:off x="1379851" y="1314020"/>
              <a:ext cx="47351" cy="47758"/>
              <a:chOff x="1379851" y="1314020"/>
              <a:chExt cx="47351" cy="47758"/>
            </a:xfrm>
          </p:grpSpPr>
          <p:sp>
            <p:nvSpPr>
              <p:cNvPr id="236" name="Freeform: Shape 235"/>
              <p:cNvSpPr/>
              <p:nvPr/>
            </p:nvSpPr>
            <p:spPr>
              <a:xfrm>
                <a:off x="1383199" y="1314020"/>
                <a:ext cx="44003" cy="35135"/>
              </a:xfrm>
              <a:custGeom>
                <a:avLst/>
                <a:gdLst>
                  <a:gd name="connsiteX0" fmla="*/ 689 w 44003"/>
                  <a:gd name="connsiteY0" fmla="*/ 11363 h 35135"/>
                  <a:gd name="connsiteX1" fmla="*/ 0 w 44003"/>
                  <a:gd name="connsiteY1" fmla="*/ 13086 h 35135"/>
                  <a:gd name="connsiteX2" fmla="*/ 29975 w 44003"/>
                  <a:gd name="connsiteY2" fmla="*/ 6195 h 35135"/>
                  <a:gd name="connsiteX3" fmla="*/ 40311 w 44003"/>
                  <a:gd name="connsiteY3" fmla="*/ 35136 h 35135"/>
                  <a:gd name="connsiteX4" fmla="*/ 41344 w 44003"/>
                  <a:gd name="connsiteY4" fmla="*/ 33413 h 35135"/>
                  <a:gd name="connsiteX5" fmla="*/ 32042 w 44003"/>
                  <a:gd name="connsiteY5" fmla="*/ 2750 h 35135"/>
                  <a:gd name="connsiteX6" fmla="*/ 689 w 44003"/>
                  <a:gd name="connsiteY6" fmla="*/ 11363 h 35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003" h="35135">
                    <a:moveTo>
                      <a:pt x="689" y="11363"/>
                    </a:moveTo>
                    <a:cubicBezTo>
                      <a:pt x="345" y="12052"/>
                      <a:pt x="0" y="12397"/>
                      <a:pt x="0" y="13086"/>
                    </a:cubicBezTo>
                    <a:cubicBezTo>
                      <a:pt x="6546" y="3439"/>
                      <a:pt x="19294" y="338"/>
                      <a:pt x="29975" y="6195"/>
                    </a:cubicBezTo>
                    <a:cubicBezTo>
                      <a:pt x="40655" y="12052"/>
                      <a:pt x="44790" y="24800"/>
                      <a:pt x="40311" y="35136"/>
                    </a:cubicBezTo>
                    <a:cubicBezTo>
                      <a:pt x="40655" y="34447"/>
                      <a:pt x="41000" y="34102"/>
                      <a:pt x="41344" y="33413"/>
                    </a:cubicBezTo>
                    <a:cubicBezTo>
                      <a:pt x="47201" y="22733"/>
                      <a:pt x="43067" y="8951"/>
                      <a:pt x="32042" y="2750"/>
                    </a:cubicBezTo>
                    <a:cubicBezTo>
                      <a:pt x="20672" y="-3107"/>
                      <a:pt x="6546" y="682"/>
                      <a:pt x="689" y="113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7" name="Freeform: Shape 236"/>
              <p:cNvSpPr/>
              <p:nvPr/>
            </p:nvSpPr>
            <p:spPr>
              <a:xfrm>
                <a:off x="1379851" y="1316550"/>
                <a:ext cx="45628" cy="45227"/>
              </a:xfrm>
              <a:custGeom>
                <a:avLst/>
                <a:gdLst>
                  <a:gd name="connsiteX0" fmla="*/ 2659 w 45628"/>
                  <a:gd name="connsiteY0" fmla="*/ 11588 h 45227"/>
                  <a:gd name="connsiteX1" fmla="*/ 11961 w 45628"/>
                  <a:gd name="connsiteY1" fmla="*/ 42252 h 45227"/>
                  <a:gd name="connsiteX2" fmla="*/ 42970 w 45628"/>
                  <a:gd name="connsiteY2" fmla="*/ 33639 h 45227"/>
                  <a:gd name="connsiteX3" fmla="*/ 33667 w 45628"/>
                  <a:gd name="connsiteY3" fmla="*/ 2975 h 45227"/>
                  <a:gd name="connsiteX4" fmla="*/ 2659 w 45628"/>
                  <a:gd name="connsiteY4" fmla="*/ 11588 h 4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8" h="45227">
                    <a:moveTo>
                      <a:pt x="2659" y="11588"/>
                    </a:moveTo>
                    <a:cubicBezTo>
                      <a:pt x="-3198" y="22269"/>
                      <a:pt x="936" y="36050"/>
                      <a:pt x="11961" y="42252"/>
                    </a:cubicBezTo>
                    <a:cubicBezTo>
                      <a:pt x="22987" y="48454"/>
                      <a:pt x="37112" y="44664"/>
                      <a:pt x="42970" y="33639"/>
                    </a:cubicBezTo>
                    <a:cubicBezTo>
                      <a:pt x="48827" y="22614"/>
                      <a:pt x="44692" y="9177"/>
                      <a:pt x="33667" y="2975"/>
                    </a:cubicBezTo>
                    <a:cubicBezTo>
                      <a:pt x="22298" y="-3226"/>
                      <a:pt x="8516" y="563"/>
                      <a:pt x="2659" y="11588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38" name="Graphic 219"/>
            <p:cNvGrpSpPr/>
            <p:nvPr/>
          </p:nvGrpSpPr>
          <p:grpSpPr>
            <a:xfrm>
              <a:off x="1381896" y="1622747"/>
              <a:ext cx="126293" cy="127261"/>
              <a:chOff x="1381896" y="1622747"/>
              <a:chExt cx="126293" cy="127261"/>
            </a:xfrm>
          </p:grpSpPr>
          <p:sp>
            <p:nvSpPr>
              <p:cNvPr id="239" name="Freeform: Shape 238"/>
              <p:cNvSpPr/>
              <p:nvPr/>
            </p:nvSpPr>
            <p:spPr>
              <a:xfrm>
                <a:off x="1390779" y="1622747"/>
                <a:ext cx="117410" cy="94026"/>
              </a:xfrm>
              <a:custGeom>
                <a:avLst/>
                <a:gdLst>
                  <a:gd name="connsiteX0" fmla="*/ 2067 w 117410"/>
                  <a:gd name="connsiteY0" fmla="*/ 30632 h 94026"/>
                  <a:gd name="connsiteX1" fmla="*/ 0 w 117410"/>
                  <a:gd name="connsiteY1" fmla="*/ 35111 h 94026"/>
                  <a:gd name="connsiteX2" fmla="*/ 79932 w 117410"/>
                  <a:gd name="connsiteY2" fmla="*/ 16506 h 94026"/>
                  <a:gd name="connsiteX3" fmla="*/ 107495 w 117410"/>
                  <a:gd name="connsiteY3" fmla="*/ 94026 h 94026"/>
                  <a:gd name="connsiteX4" fmla="*/ 110251 w 117410"/>
                  <a:gd name="connsiteY4" fmla="*/ 89892 h 94026"/>
                  <a:gd name="connsiteX5" fmla="*/ 85100 w 117410"/>
                  <a:gd name="connsiteY5" fmla="*/ 7893 h 94026"/>
                  <a:gd name="connsiteX6" fmla="*/ 2067 w 117410"/>
                  <a:gd name="connsiteY6" fmla="*/ 30632 h 9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410" h="94026">
                    <a:moveTo>
                      <a:pt x="2067" y="30632"/>
                    </a:moveTo>
                    <a:cubicBezTo>
                      <a:pt x="1378" y="32010"/>
                      <a:pt x="689" y="33733"/>
                      <a:pt x="0" y="35111"/>
                    </a:cubicBezTo>
                    <a:cubicBezTo>
                      <a:pt x="17227" y="9615"/>
                      <a:pt x="51680" y="1002"/>
                      <a:pt x="79932" y="16506"/>
                    </a:cubicBezTo>
                    <a:cubicBezTo>
                      <a:pt x="108184" y="32010"/>
                      <a:pt x="119898" y="65774"/>
                      <a:pt x="107495" y="94026"/>
                    </a:cubicBezTo>
                    <a:cubicBezTo>
                      <a:pt x="108528" y="92648"/>
                      <a:pt x="109217" y="91270"/>
                      <a:pt x="110251" y="89892"/>
                    </a:cubicBezTo>
                    <a:cubicBezTo>
                      <a:pt x="126100" y="60951"/>
                      <a:pt x="114730" y="24086"/>
                      <a:pt x="85100" y="7893"/>
                    </a:cubicBezTo>
                    <a:cubicBezTo>
                      <a:pt x="55126" y="-8645"/>
                      <a:pt x="17916" y="1691"/>
                      <a:pt x="2067" y="30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0" name="Freeform: Shape 239"/>
              <p:cNvSpPr/>
              <p:nvPr/>
            </p:nvSpPr>
            <p:spPr>
              <a:xfrm>
                <a:off x="1381896" y="1629638"/>
                <a:ext cx="122158" cy="120370"/>
              </a:xfrm>
              <a:custGeom>
                <a:avLst/>
                <a:gdLst>
                  <a:gd name="connsiteX0" fmla="*/ 7160 w 122158"/>
                  <a:gd name="connsiteY0" fmla="*/ 30632 h 120370"/>
                  <a:gd name="connsiteX1" fmla="*/ 32311 w 122158"/>
                  <a:gd name="connsiteY1" fmla="*/ 112631 h 120370"/>
                  <a:gd name="connsiteX2" fmla="*/ 114999 w 122158"/>
                  <a:gd name="connsiteY2" fmla="*/ 89892 h 120370"/>
                  <a:gd name="connsiteX3" fmla="*/ 89848 w 122158"/>
                  <a:gd name="connsiteY3" fmla="*/ 7893 h 120370"/>
                  <a:gd name="connsiteX4" fmla="*/ 7160 w 122158"/>
                  <a:gd name="connsiteY4" fmla="*/ 30632 h 12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58" h="120370">
                    <a:moveTo>
                      <a:pt x="7160" y="30632"/>
                    </a:moveTo>
                    <a:cubicBezTo>
                      <a:pt x="-8689" y="59573"/>
                      <a:pt x="2681" y="96438"/>
                      <a:pt x="32311" y="112631"/>
                    </a:cubicBezTo>
                    <a:cubicBezTo>
                      <a:pt x="62285" y="128824"/>
                      <a:pt x="99151" y="118833"/>
                      <a:pt x="114999" y="89892"/>
                    </a:cubicBezTo>
                    <a:cubicBezTo>
                      <a:pt x="130848" y="60951"/>
                      <a:pt x="119478" y="24086"/>
                      <a:pt x="89848" y="7893"/>
                    </a:cubicBezTo>
                    <a:cubicBezTo>
                      <a:pt x="60218" y="-8645"/>
                      <a:pt x="23008" y="1691"/>
                      <a:pt x="7160" y="30632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43" name="Graphic 241"/>
          <p:cNvGrpSpPr/>
          <p:nvPr/>
        </p:nvGrpSpPr>
        <p:grpSpPr>
          <a:xfrm>
            <a:off x="2434505" y="2932122"/>
            <a:ext cx="322656" cy="318867"/>
            <a:chOff x="2434505" y="2932122"/>
            <a:chExt cx="322656" cy="318867"/>
          </a:xfrm>
        </p:grpSpPr>
        <p:sp>
          <p:nvSpPr>
            <p:cNvPr id="244" name="Freeform: Shape 243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5" name="Freeform: Shape 244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47" name="Graphic 245"/>
          <p:cNvGrpSpPr/>
          <p:nvPr/>
        </p:nvGrpSpPr>
        <p:grpSpPr>
          <a:xfrm>
            <a:off x="8509456" y="1164779"/>
            <a:ext cx="218095" cy="210208"/>
            <a:chOff x="8509456" y="1164779"/>
            <a:chExt cx="218095" cy="210208"/>
          </a:xfrm>
        </p:grpSpPr>
        <p:sp>
          <p:nvSpPr>
            <p:cNvPr id="248" name="Freeform: Shape 247"/>
            <p:cNvSpPr/>
            <p:nvPr/>
          </p:nvSpPr>
          <p:spPr>
            <a:xfrm>
              <a:off x="8511610" y="1164779"/>
              <a:ext cx="215940" cy="210208"/>
            </a:xfrm>
            <a:custGeom>
              <a:avLst/>
              <a:gdLst>
                <a:gd name="connsiteX0" fmla="*/ 121021 w 215940"/>
                <a:gd name="connsiteY0" fmla="*/ 5707 h 210208"/>
                <a:gd name="connsiteX1" fmla="*/ 135934 w 215940"/>
                <a:gd name="connsiteY1" fmla="*/ 68498 h 210208"/>
                <a:gd name="connsiteX2" fmla="*/ 142998 w 215940"/>
                <a:gd name="connsiteY2" fmla="*/ 74385 h 210208"/>
                <a:gd name="connsiteX3" fmla="*/ 208537 w 215940"/>
                <a:gd name="connsiteY3" fmla="*/ 74385 h 210208"/>
                <a:gd name="connsiteX4" fmla="*/ 212854 w 215940"/>
                <a:gd name="connsiteY4" fmla="*/ 87728 h 210208"/>
                <a:gd name="connsiteX5" fmla="*/ 159874 w 215940"/>
                <a:gd name="connsiteY5" fmla="*/ 127366 h 210208"/>
                <a:gd name="connsiteX6" fmla="*/ 157519 w 215940"/>
                <a:gd name="connsiteY6" fmla="*/ 136392 h 210208"/>
                <a:gd name="connsiteX7" fmla="*/ 182636 w 215940"/>
                <a:gd name="connsiteY7" fmla="*/ 199969 h 210208"/>
                <a:gd name="connsiteX8" fmla="*/ 171647 w 215940"/>
                <a:gd name="connsiteY8" fmla="*/ 208995 h 210208"/>
                <a:gd name="connsiteX9" fmla="*/ 112780 w 215940"/>
                <a:gd name="connsiteY9" fmla="*/ 168965 h 210208"/>
                <a:gd name="connsiteX10" fmla="*/ 103754 w 215940"/>
                <a:gd name="connsiteY10" fmla="*/ 169358 h 210208"/>
                <a:gd name="connsiteX11" fmla="*/ 56660 w 215940"/>
                <a:gd name="connsiteY11" fmla="*/ 208602 h 210208"/>
                <a:gd name="connsiteX12" fmla="*/ 44494 w 215940"/>
                <a:gd name="connsiteY12" fmla="*/ 201146 h 210208"/>
                <a:gd name="connsiteX13" fmla="*/ 59799 w 215940"/>
                <a:gd name="connsiteY13" fmla="*/ 136000 h 210208"/>
                <a:gd name="connsiteX14" fmla="*/ 57052 w 215940"/>
                <a:gd name="connsiteY14" fmla="*/ 128151 h 210208"/>
                <a:gd name="connsiteX15" fmla="*/ 2894 w 215940"/>
                <a:gd name="connsiteY15" fmla="*/ 87728 h 210208"/>
                <a:gd name="connsiteX16" fmla="*/ 7604 w 215940"/>
                <a:gd name="connsiteY16" fmla="*/ 74385 h 210208"/>
                <a:gd name="connsiteX17" fmla="*/ 73928 w 215940"/>
                <a:gd name="connsiteY17" fmla="*/ 74385 h 210208"/>
                <a:gd name="connsiteX18" fmla="*/ 80992 w 215940"/>
                <a:gd name="connsiteY18" fmla="*/ 69676 h 210208"/>
                <a:gd name="connsiteX19" fmla="*/ 106893 w 215940"/>
                <a:gd name="connsiteY19" fmla="*/ 4922 h 210208"/>
                <a:gd name="connsiteX20" fmla="*/ 121021 w 215940"/>
                <a:gd name="connsiteY20" fmla="*/ 5707 h 21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5940" h="210208">
                  <a:moveTo>
                    <a:pt x="121021" y="5707"/>
                  </a:moveTo>
                  <a:lnTo>
                    <a:pt x="135934" y="68498"/>
                  </a:lnTo>
                  <a:cubicBezTo>
                    <a:pt x="136719" y="71638"/>
                    <a:pt x="139859" y="74385"/>
                    <a:pt x="142998" y="74385"/>
                  </a:cubicBezTo>
                  <a:lnTo>
                    <a:pt x="208537" y="74385"/>
                  </a:lnTo>
                  <a:cubicBezTo>
                    <a:pt x="215601" y="74385"/>
                    <a:pt x="218741" y="83412"/>
                    <a:pt x="212854" y="87728"/>
                  </a:cubicBezTo>
                  <a:lnTo>
                    <a:pt x="159874" y="127366"/>
                  </a:lnTo>
                  <a:cubicBezTo>
                    <a:pt x="157127" y="129328"/>
                    <a:pt x="155949" y="133252"/>
                    <a:pt x="157519" y="136392"/>
                  </a:cubicBezTo>
                  <a:lnTo>
                    <a:pt x="182636" y="199969"/>
                  </a:lnTo>
                  <a:cubicBezTo>
                    <a:pt x="185383" y="206640"/>
                    <a:pt x="177534" y="212919"/>
                    <a:pt x="171647" y="208995"/>
                  </a:cubicBezTo>
                  <a:lnTo>
                    <a:pt x="112780" y="168965"/>
                  </a:lnTo>
                  <a:cubicBezTo>
                    <a:pt x="110033" y="167395"/>
                    <a:pt x="106501" y="167395"/>
                    <a:pt x="103754" y="169358"/>
                  </a:cubicBezTo>
                  <a:lnTo>
                    <a:pt x="56660" y="208602"/>
                  </a:lnTo>
                  <a:cubicBezTo>
                    <a:pt x="51166" y="212919"/>
                    <a:pt x="42924" y="207818"/>
                    <a:pt x="44494" y="201146"/>
                  </a:cubicBezTo>
                  <a:lnTo>
                    <a:pt x="59799" y="136000"/>
                  </a:lnTo>
                  <a:cubicBezTo>
                    <a:pt x="60584" y="133252"/>
                    <a:pt x="59407" y="130113"/>
                    <a:pt x="57052" y="128151"/>
                  </a:cubicBezTo>
                  <a:lnTo>
                    <a:pt x="2894" y="87728"/>
                  </a:lnTo>
                  <a:cubicBezTo>
                    <a:pt x="-2600" y="83412"/>
                    <a:pt x="147" y="74385"/>
                    <a:pt x="7604" y="74385"/>
                  </a:cubicBezTo>
                  <a:lnTo>
                    <a:pt x="73928" y="74385"/>
                  </a:lnTo>
                  <a:cubicBezTo>
                    <a:pt x="77067" y="74385"/>
                    <a:pt x="79814" y="72423"/>
                    <a:pt x="80992" y="69676"/>
                  </a:cubicBezTo>
                  <a:lnTo>
                    <a:pt x="106893" y="4922"/>
                  </a:lnTo>
                  <a:cubicBezTo>
                    <a:pt x="109248" y="-2142"/>
                    <a:pt x="119452" y="-1357"/>
                    <a:pt x="121021" y="5707"/>
                  </a:cubicBezTo>
                  <a:close/>
                </a:path>
              </a:pathLst>
            </a:custGeom>
            <a:solidFill>
              <a:srgbClr val="FFFFFF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9" name="Freeform: Shape 248"/>
            <p:cNvSpPr/>
            <p:nvPr/>
          </p:nvSpPr>
          <p:spPr>
            <a:xfrm>
              <a:off x="8509456" y="1164779"/>
              <a:ext cx="216132" cy="210208"/>
            </a:xfrm>
            <a:custGeom>
              <a:avLst/>
              <a:gdLst>
                <a:gd name="connsiteX0" fmla="*/ 120821 w 216132"/>
                <a:gd name="connsiteY0" fmla="*/ 5707 h 210208"/>
                <a:gd name="connsiteX1" fmla="*/ 135734 w 216132"/>
                <a:gd name="connsiteY1" fmla="*/ 68498 h 210208"/>
                <a:gd name="connsiteX2" fmla="*/ 143191 w 216132"/>
                <a:gd name="connsiteY2" fmla="*/ 74385 h 210208"/>
                <a:gd name="connsiteX3" fmla="*/ 208729 w 216132"/>
                <a:gd name="connsiteY3" fmla="*/ 74385 h 210208"/>
                <a:gd name="connsiteX4" fmla="*/ 213046 w 216132"/>
                <a:gd name="connsiteY4" fmla="*/ 87728 h 210208"/>
                <a:gd name="connsiteX5" fmla="*/ 159673 w 216132"/>
                <a:gd name="connsiteY5" fmla="*/ 127366 h 210208"/>
                <a:gd name="connsiteX6" fmla="*/ 157319 w 216132"/>
                <a:gd name="connsiteY6" fmla="*/ 136392 h 210208"/>
                <a:gd name="connsiteX7" fmla="*/ 182828 w 216132"/>
                <a:gd name="connsiteY7" fmla="*/ 199969 h 210208"/>
                <a:gd name="connsiteX8" fmla="*/ 171839 w 216132"/>
                <a:gd name="connsiteY8" fmla="*/ 208995 h 210208"/>
                <a:gd name="connsiteX9" fmla="*/ 112972 w 216132"/>
                <a:gd name="connsiteY9" fmla="*/ 168965 h 210208"/>
                <a:gd name="connsiteX10" fmla="*/ 103946 w 216132"/>
                <a:gd name="connsiteY10" fmla="*/ 169358 h 210208"/>
                <a:gd name="connsiteX11" fmla="*/ 56852 w 216132"/>
                <a:gd name="connsiteY11" fmla="*/ 208210 h 210208"/>
                <a:gd name="connsiteX12" fmla="*/ 44294 w 216132"/>
                <a:gd name="connsiteY12" fmla="*/ 201146 h 210208"/>
                <a:gd name="connsiteX13" fmla="*/ 59599 w 216132"/>
                <a:gd name="connsiteY13" fmla="*/ 136000 h 210208"/>
                <a:gd name="connsiteX14" fmla="*/ 56852 w 216132"/>
                <a:gd name="connsiteY14" fmla="*/ 128151 h 210208"/>
                <a:gd name="connsiteX15" fmla="*/ 3087 w 216132"/>
                <a:gd name="connsiteY15" fmla="*/ 87728 h 210208"/>
                <a:gd name="connsiteX16" fmla="*/ 7403 w 216132"/>
                <a:gd name="connsiteY16" fmla="*/ 74385 h 210208"/>
                <a:gd name="connsiteX17" fmla="*/ 73727 w 216132"/>
                <a:gd name="connsiteY17" fmla="*/ 74385 h 210208"/>
                <a:gd name="connsiteX18" fmla="*/ 80791 w 216132"/>
                <a:gd name="connsiteY18" fmla="*/ 69676 h 210208"/>
                <a:gd name="connsiteX19" fmla="*/ 106693 w 216132"/>
                <a:gd name="connsiteY19" fmla="*/ 4922 h 210208"/>
                <a:gd name="connsiteX20" fmla="*/ 120821 w 216132"/>
                <a:gd name="connsiteY20" fmla="*/ 5707 h 21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6132" h="210208">
                  <a:moveTo>
                    <a:pt x="120821" y="5707"/>
                  </a:moveTo>
                  <a:lnTo>
                    <a:pt x="135734" y="68498"/>
                  </a:lnTo>
                  <a:cubicBezTo>
                    <a:pt x="136519" y="71638"/>
                    <a:pt x="139659" y="74385"/>
                    <a:pt x="143191" y="74385"/>
                  </a:cubicBezTo>
                  <a:lnTo>
                    <a:pt x="208729" y="74385"/>
                  </a:lnTo>
                  <a:cubicBezTo>
                    <a:pt x="215794" y="74385"/>
                    <a:pt x="218933" y="83412"/>
                    <a:pt x="213046" y="87728"/>
                  </a:cubicBezTo>
                  <a:lnTo>
                    <a:pt x="159673" y="127366"/>
                  </a:lnTo>
                  <a:cubicBezTo>
                    <a:pt x="156926" y="129328"/>
                    <a:pt x="156141" y="133252"/>
                    <a:pt x="157319" y="136392"/>
                  </a:cubicBezTo>
                  <a:lnTo>
                    <a:pt x="182828" y="199969"/>
                  </a:lnTo>
                  <a:cubicBezTo>
                    <a:pt x="185575" y="206640"/>
                    <a:pt x="177726" y="212919"/>
                    <a:pt x="171839" y="208995"/>
                  </a:cubicBezTo>
                  <a:lnTo>
                    <a:pt x="112972" y="168965"/>
                  </a:lnTo>
                  <a:cubicBezTo>
                    <a:pt x="109832" y="167395"/>
                    <a:pt x="106300" y="167395"/>
                    <a:pt x="103946" y="169358"/>
                  </a:cubicBezTo>
                  <a:lnTo>
                    <a:pt x="56852" y="208210"/>
                  </a:lnTo>
                  <a:cubicBezTo>
                    <a:pt x="50965" y="212919"/>
                    <a:pt x="42724" y="207818"/>
                    <a:pt x="44294" y="201146"/>
                  </a:cubicBezTo>
                  <a:lnTo>
                    <a:pt x="59599" y="136000"/>
                  </a:lnTo>
                  <a:cubicBezTo>
                    <a:pt x="60384" y="133252"/>
                    <a:pt x="59207" y="130113"/>
                    <a:pt x="56852" y="128151"/>
                  </a:cubicBezTo>
                  <a:lnTo>
                    <a:pt x="3087" y="87728"/>
                  </a:lnTo>
                  <a:cubicBezTo>
                    <a:pt x="-2800" y="83412"/>
                    <a:pt x="339" y="74385"/>
                    <a:pt x="7403" y="74385"/>
                  </a:cubicBezTo>
                  <a:lnTo>
                    <a:pt x="73727" y="74385"/>
                  </a:lnTo>
                  <a:cubicBezTo>
                    <a:pt x="76867" y="74385"/>
                    <a:pt x="79614" y="72423"/>
                    <a:pt x="80791" y="69676"/>
                  </a:cubicBezTo>
                  <a:lnTo>
                    <a:pt x="106693" y="4922"/>
                  </a:lnTo>
                  <a:cubicBezTo>
                    <a:pt x="109440" y="-2142"/>
                    <a:pt x="119251" y="-1357"/>
                    <a:pt x="120821" y="5707"/>
                  </a:cubicBezTo>
                  <a:close/>
                </a:path>
              </a:pathLst>
            </a:custGeom>
            <a:solidFill>
              <a:srgbClr val="FCEE21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51" name="Graphic 249"/>
          <p:cNvGrpSpPr/>
          <p:nvPr/>
        </p:nvGrpSpPr>
        <p:grpSpPr>
          <a:xfrm>
            <a:off x="1604073" y="815838"/>
            <a:ext cx="5338920" cy="2996191"/>
            <a:chOff x="1872402" y="574806"/>
            <a:chExt cx="8405400" cy="4311477"/>
          </a:xfrm>
        </p:grpSpPr>
        <p:grpSp>
          <p:nvGrpSpPr>
            <p:cNvPr id="252" name="Graphic 249"/>
            <p:cNvGrpSpPr/>
            <p:nvPr/>
          </p:nvGrpSpPr>
          <p:grpSpPr>
            <a:xfrm>
              <a:off x="6175274" y="893851"/>
              <a:ext cx="348475" cy="274938"/>
              <a:chOff x="6175274" y="893851"/>
              <a:chExt cx="348475" cy="274938"/>
            </a:xfrm>
            <a:solidFill>
              <a:srgbClr val="E6E6E6"/>
            </a:solidFill>
          </p:grpSpPr>
          <p:sp>
            <p:nvSpPr>
              <p:cNvPr id="253" name="Freeform: Shape 252"/>
              <p:cNvSpPr/>
              <p:nvPr/>
            </p:nvSpPr>
            <p:spPr>
              <a:xfrm>
                <a:off x="6175274" y="1011170"/>
                <a:ext cx="348475" cy="39404"/>
              </a:xfrm>
              <a:custGeom>
                <a:avLst/>
                <a:gdLst>
                  <a:gd name="connsiteX0" fmla="*/ 348475 w 348475"/>
                  <a:gd name="connsiteY0" fmla="*/ 19702 h 39404"/>
                  <a:gd name="connsiteX1" fmla="*/ 174238 w 348475"/>
                  <a:gd name="connsiteY1" fmla="*/ 39405 h 39404"/>
                  <a:gd name="connsiteX2" fmla="*/ 0 w 348475"/>
                  <a:gd name="connsiteY2" fmla="*/ 19702 h 39404"/>
                  <a:gd name="connsiteX3" fmla="*/ 174238 w 348475"/>
                  <a:gd name="connsiteY3" fmla="*/ 0 h 39404"/>
                  <a:gd name="connsiteX4" fmla="*/ 348475 w 348475"/>
                  <a:gd name="connsiteY4" fmla="*/ 19702 h 39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475" h="39404">
                    <a:moveTo>
                      <a:pt x="348475" y="19702"/>
                    </a:moveTo>
                    <a:cubicBezTo>
                      <a:pt x="348475" y="30584"/>
                      <a:pt x="270466" y="39405"/>
                      <a:pt x="174238" y="39405"/>
                    </a:cubicBezTo>
                    <a:cubicBezTo>
                      <a:pt x="78009" y="39405"/>
                      <a:pt x="0" y="30584"/>
                      <a:pt x="0" y="19702"/>
                    </a:cubicBezTo>
                    <a:cubicBezTo>
                      <a:pt x="0" y="8821"/>
                      <a:pt x="78009" y="0"/>
                      <a:pt x="174238" y="0"/>
                    </a:cubicBezTo>
                    <a:cubicBezTo>
                      <a:pt x="270466" y="0"/>
                      <a:pt x="348475" y="8821"/>
                      <a:pt x="348475" y="19702"/>
                    </a:cubicBezTo>
                    <a:close/>
                  </a:path>
                </a:pathLst>
              </a:custGeom>
              <a:solidFill>
                <a:srgbClr val="E6E6E6"/>
              </a:solidFill>
              <a:ln w="28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4" name="Freeform: Shape 253"/>
              <p:cNvSpPr/>
              <p:nvPr/>
            </p:nvSpPr>
            <p:spPr>
              <a:xfrm>
                <a:off x="6326242" y="893851"/>
                <a:ext cx="49944" cy="274938"/>
              </a:xfrm>
              <a:custGeom>
                <a:avLst/>
                <a:gdLst>
                  <a:gd name="connsiteX0" fmla="*/ 49945 w 49944"/>
                  <a:gd name="connsiteY0" fmla="*/ 137469 h 274938"/>
                  <a:gd name="connsiteX1" fmla="*/ 24972 w 49944"/>
                  <a:gd name="connsiteY1" fmla="*/ 274939 h 274938"/>
                  <a:gd name="connsiteX2" fmla="*/ 0 w 49944"/>
                  <a:gd name="connsiteY2" fmla="*/ 137469 h 274938"/>
                  <a:gd name="connsiteX3" fmla="*/ 24972 w 49944"/>
                  <a:gd name="connsiteY3" fmla="*/ 0 h 274938"/>
                  <a:gd name="connsiteX4" fmla="*/ 49945 w 49944"/>
                  <a:gd name="connsiteY4" fmla="*/ 137469 h 27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44" h="274938">
                    <a:moveTo>
                      <a:pt x="49945" y="137469"/>
                    </a:moveTo>
                    <a:cubicBezTo>
                      <a:pt x="49945" y="213392"/>
                      <a:pt x="38764" y="274939"/>
                      <a:pt x="24972" y="274939"/>
                    </a:cubicBezTo>
                    <a:cubicBezTo>
                      <a:pt x="11181" y="274939"/>
                      <a:pt x="0" y="213392"/>
                      <a:pt x="0" y="137469"/>
                    </a:cubicBezTo>
                    <a:cubicBezTo>
                      <a:pt x="0" y="61547"/>
                      <a:pt x="11180" y="0"/>
                      <a:pt x="24972" y="0"/>
                    </a:cubicBezTo>
                    <a:cubicBezTo>
                      <a:pt x="38764" y="0"/>
                      <a:pt x="49945" y="61547"/>
                      <a:pt x="49945" y="137469"/>
                    </a:cubicBezTo>
                    <a:close/>
                  </a:path>
                </a:pathLst>
              </a:custGeom>
              <a:solidFill>
                <a:srgbClr val="E6E6E6"/>
              </a:solidFill>
              <a:ln w="28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5" name="Graphic 249"/>
            <p:cNvGrpSpPr/>
            <p:nvPr/>
          </p:nvGrpSpPr>
          <p:grpSpPr>
            <a:xfrm>
              <a:off x="3027364" y="696826"/>
              <a:ext cx="348475" cy="274938"/>
              <a:chOff x="3027364" y="696826"/>
              <a:chExt cx="348475" cy="274938"/>
            </a:xfrm>
            <a:solidFill>
              <a:srgbClr val="E6E6E6"/>
            </a:solidFill>
          </p:grpSpPr>
          <p:sp>
            <p:nvSpPr>
              <p:cNvPr id="256" name="Freeform: Shape 255"/>
              <p:cNvSpPr/>
              <p:nvPr/>
            </p:nvSpPr>
            <p:spPr>
              <a:xfrm>
                <a:off x="3027364" y="814145"/>
                <a:ext cx="348475" cy="39404"/>
              </a:xfrm>
              <a:custGeom>
                <a:avLst/>
                <a:gdLst>
                  <a:gd name="connsiteX0" fmla="*/ 348475 w 348475"/>
                  <a:gd name="connsiteY0" fmla="*/ 19702 h 39404"/>
                  <a:gd name="connsiteX1" fmla="*/ 174238 w 348475"/>
                  <a:gd name="connsiteY1" fmla="*/ 39405 h 39404"/>
                  <a:gd name="connsiteX2" fmla="*/ 0 w 348475"/>
                  <a:gd name="connsiteY2" fmla="*/ 19702 h 39404"/>
                  <a:gd name="connsiteX3" fmla="*/ 174238 w 348475"/>
                  <a:gd name="connsiteY3" fmla="*/ 0 h 39404"/>
                  <a:gd name="connsiteX4" fmla="*/ 348475 w 348475"/>
                  <a:gd name="connsiteY4" fmla="*/ 19702 h 39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475" h="39404">
                    <a:moveTo>
                      <a:pt x="348475" y="19702"/>
                    </a:moveTo>
                    <a:cubicBezTo>
                      <a:pt x="348475" y="30584"/>
                      <a:pt x="270466" y="39405"/>
                      <a:pt x="174238" y="39405"/>
                    </a:cubicBezTo>
                    <a:cubicBezTo>
                      <a:pt x="78009" y="39405"/>
                      <a:pt x="0" y="30584"/>
                      <a:pt x="0" y="19702"/>
                    </a:cubicBezTo>
                    <a:cubicBezTo>
                      <a:pt x="0" y="8821"/>
                      <a:pt x="78009" y="0"/>
                      <a:pt x="174238" y="0"/>
                    </a:cubicBezTo>
                    <a:cubicBezTo>
                      <a:pt x="270466" y="0"/>
                      <a:pt x="348475" y="8821"/>
                      <a:pt x="348475" y="19702"/>
                    </a:cubicBezTo>
                    <a:close/>
                  </a:path>
                </a:pathLst>
              </a:custGeom>
              <a:solidFill>
                <a:srgbClr val="E6E6E6"/>
              </a:solidFill>
              <a:ln w="28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7" name="Freeform: Shape 256"/>
              <p:cNvSpPr/>
              <p:nvPr/>
            </p:nvSpPr>
            <p:spPr>
              <a:xfrm>
                <a:off x="3178332" y="696826"/>
                <a:ext cx="49949" cy="274938"/>
              </a:xfrm>
              <a:custGeom>
                <a:avLst/>
                <a:gdLst>
                  <a:gd name="connsiteX0" fmla="*/ 24972 w 49949"/>
                  <a:gd name="connsiteY0" fmla="*/ 274939 h 274938"/>
                  <a:gd name="connsiteX1" fmla="*/ 0 w 49949"/>
                  <a:gd name="connsiteY1" fmla="*/ 137469 h 274938"/>
                  <a:gd name="connsiteX2" fmla="*/ 24972 w 49949"/>
                  <a:gd name="connsiteY2" fmla="*/ 0 h 274938"/>
                  <a:gd name="connsiteX3" fmla="*/ 49944 w 49949"/>
                  <a:gd name="connsiteY3" fmla="*/ 137469 h 274938"/>
                  <a:gd name="connsiteX4" fmla="*/ 24972 w 49949"/>
                  <a:gd name="connsiteY4" fmla="*/ 274939 h 27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49" h="274938">
                    <a:moveTo>
                      <a:pt x="24972" y="274939"/>
                    </a:moveTo>
                    <a:cubicBezTo>
                      <a:pt x="11067" y="274939"/>
                      <a:pt x="0" y="213369"/>
                      <a:pt x="0" y="137469"/>
                    </a:cubicBezTo>
                    <a:cubicBezTo>
                      <a:pt x="0" y="61570"/>
                      <a:pt x="11351" y="0"/>
                      <a:pt x="24972" y="0"/>
                    </a:cubicBezTo>
                    <a:cubicBezTo>
                      <a:pt x="38877" y="0"/>
                      <a:pt x="49944" y="61570"/>
                      <a:pt x="49944" y="137469"/>
                    </a:cubicBezTo>
                    <a:cubicBezTo>
                      <a:pt x="50228" y="213369"/>
                      <a:pt x="38877" y="274939"/>
                      <a:pt x="24972" y="274939"/>
                    </a:cubicBezTo>
                    <a:close/>
                  </a:path>
                </a:pathLst>
              </a:custGeom>
              <a:solidFill>
                <a:srgbClr val="E6E6E6"/>
              </a:solidFill>
              <a:ln w="28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8" name="Graphic 249"/>
            <p:cNvGrpSpPr/>
            <p:nvPr/>
          </p:nvGrpSpPr>
          <p:grpSpPr>
            <a:xfrm>
              <a:off x="8776919" y="574806"/>
              <a:ext cx="348475" cy="274938"/>
              <a:chOff x="8776919" y="574806"/>
              <a:chExt cx="348475" cy="274938"/>
            </a:xfrm>
            <a:solidFill>
              <a:srgbClr val="E6E6E6"/>
            </a:solidFill>
          </p:grpSpPr>
          <p:sp>
            <p:nvSpPr>
              <p:cNvPr id="259" name="Freeform: Shape 258"/>
              <p:cNvSpPr/>
              <p:nvPr/>
            </p:nvSpPr>
            <p:spPr>
              <a:xfrm>
                <a:off x="8776919" y="692125"/>
                <a:ext cx="348475" cy="39404"/>
              </a:xfrm>
              <a:custGeom>
                <a:avLst/>
                <a:gdLst>
                  <a:gd name="connsiteX0" fmla="*/ 348475 w 348475"/>
                  <a:gd name="connsiteY0" fmla="*/ 19702 h 39404"/>
                  <a:gd name="connsiteX1" fmla="*/ 174238 w 348475"/>
                  <a:gd name="connsiteY1" fmla="*/ 39405 h 39404"/>
                  <a:gd name="connsiteX2" fmla="*/ 0 w 348475"/>
                  <a:gd name="connsiteY2" fmla="*/ 19702 h 39404"/>
                  <a:gd name="connsiteX3" fmla="*/ 174238 w 348475"/>
                  <a:gd name="connsiteY3" fmla="*/ 0 h 39404"/>
                  <a:gd name="connsiteX4" fmla="*/ 348475 w 348475"/>
                  <a:gd name="connsiteY4" fmla="*/ 19702 h 39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475" h="39404">
                    <a:moveTo>
                      <a:pt x="348475" y="19702"/>
                    </a:moveTo>
                    <a:cubicBezTo>
                      <a:pt x="348475" y="30673"/>
                      <a:pt x="270437" y="39405"/>
                      <a:pt x="174238" y="39405"/>
                    </a:cubicBezTo>
                    <a:cubicBezTo>
                      <a:pt x="78038" y="39405"/>
                      <a:pt x="0" y="30449"/>
                      <a:pt x="0" y="19702"/>
                    </a:cubicBezTo>
                    <a:cubicBezTo>
                      <a:pt x="0" y="8732"/>
                      <a:pt x="78038" y="0"/>
                      <a:pt x="174238" y="0"/>
                    </a:cubicBezTo>
                    <a:cubicBezTo>
                      <a:pt x="270437" y="0"/>
                      <a:pt x="348475" y="8732"/>
                      <a:pt x="348475" y="19702"/>
                    </a:cubicBezTo>
                    <a:close/>
                  </a:path>
                </a:pathLst>
              </a:custGeom>
              <a:solidFill>
                <a:srgbClr val="E6E6E6"/>
              </a:solidFill>
              <a:ln w="28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259"/>
              <p:cNvSpPr/>
              <p:nvPr/>
            </p:nvSpPr>
            <p:spPr>
              <a:xfrm>
                <a:off x="8927887" y="574806"/>
                <a:ext cx="49944" cy="274938"/>
              </a:xfrm>
              <a:custGeom>
                <a:avLst/>
                <a:gdLst>
                  <a:gd name="connsiteX0" fmla="*/ 49944 w 49944"/>
                  <a:gd name="connsiteY0" fmla="*/ 137469 h 274938"/>
                  <a:gd name="connsiteX1" fmla="*/ 24972 w 49944"/>
                  <a:gd name="connsiteY1" fmla="*/ 274939 h 274938"/>
                  <a:gd name="connsiteX2" fmla="*/ 0 w 49944"/>
                  <a:gd name="connsiteY2" fmla="*/ 137469 h 274938"/>
                  <a:gd name="connsiteX3" fmla="*/ 24972 w 49944"/>
                  <a:gd name="connsiteY3" fmla="*/ 0 h 274938"/>
                  <a:gd name="connsiteX4" fmla="*/ 49944 w 49944"/>
                  <a:gd name="connsiteY4" fmla="*/ 137469 h 27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44" h="274938">
                    <a:moveTo>
                      <a:pt x="49944" y="137469"/>
                    </a:moveTo>
                    <a:cubicBezTo>
                      <a:pt x="49944" y="213392"/>
                      <a:pt x="38764" y="274939"/>
                      <a:pt x="24972" y="274939"/>
                    </a:cubicBezTo>
                    <a:cubicBezTo>
                      <a:pt x="11180" y="274939"/>
                      <a:pt x="0" y="213392"/>
                      <a:pt x="0" y="137469"/>
                    </a:cubicBezTo>
                    <a:cubicBezTo>
                      <a:pt x="0" y="61547"/>
                      <a:pt x="11180" y="0"/>
                      <a:pt x="24972" y="0"/>
                    </a:cubicBezTo>
                    <a:cubicBezTo>
                      <a:pt x="38764" y="0"/>
                      <a:pt x="49944" y="61547"/>
                      <a:pt x="49944" y="137469"/>
                    </a:cubicBezTo>
                    <a:close/>
                  </a:path>
                </a:pathLst>
              </a:custGeom>
              <a:solidFill>
                <a:srgbClr val="E6E6E6"/>
              </a:solidFill>
              <a:ln w="28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61" name="Graphic 249"/>
            <p:cNvGrpSpPr/>
            <p:nvPr/>
          </p:nvGrpSpPr>
          <p:grpSpPr>
            <a:xfrm>
              <a:off x="1872402" y="2158166"/>
              <a:ext cx="348475" cy="274938"/>
              <a:chOff x="1872402" y="2158166"/>
              <a:chExt cx="348475" cy="274938"/>
            </a:xfrm>
            <a:solidFill>
              <a:srgbClr val="E6E6E6"/>
            </a:solidFill>
          </p:grpSpPr>
          <p:sp>
            <p:nvSpPr>
              <p:cNvPr id="262" name="Freeform: Shape 261"/>
              <p:cNvSpPr/>
              <p:nvPr/>
            </p:nvSpPr>
            <p:spPr>
              <a:xfrm>
                <a:off x="1872402" y="2275481"/>
                <a:ext cx="348475" cy="39409"/>
              </a:xfrm>
              <a:custGeom>
                <a:avLst/>
                <a:gdLst>
                  <a:gd name="connsiteX0" fmla="*/ 348475 w 348475"/>
                  <a:gd name="connsiteY0" fmla="*/ 19706 h 39409"/>
                  <a:gd name="connsiteX1" fmla="*/ 174238 w 348475"/>
                  <a:gd name="connsiteY1" fmla="*/ 39409 h 39409"/>
                  <a:gd name="connsiteX2" fmla="*/ 0 w 348475"/>
                  <a:gd name="connsiteY2" fmla="*/ 19706 h 39409"/>
                  <a:gd name="connsiteX3" fmla="*/ 174238 w 348475"/>
                  <a:gd name="connsiteY3" fmla="*/ 4 h 39409"/>
                  <a:gd name="connsiteX4" fmla="*/ 348475 w 348475"/>
                  <a:gd name="connsiteY4" fmla="*/ 19706 h 39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475" h="39409">
                    <a:moveTo>
                      <a:pt x="348475" y="19706"/>
                    </a:moveTo>
                    <a:cubicBezTo>
                      <a:pt x="348475" y="30677"/>
                      <a:pt x="270437" y="39409"/>
                      <a:pt x="174238" y="39409"/>
                    </a:cubicBezTo>
                    <a:cubicBezTo>
                      <a:pt x="78038" y="39409"/>
                      <a:pt x="0" y="30453"/>
                      <a:pt x="0" y="19706"/>
                    </a:cubicBezTo>
                    <a:cubicBezTo>
                      <a:pt x="0" y="8736"/>
                      <a:pt x="78038" y="4"/>
                      <a:pt x="174238" y="4"/>
                    </a:cubicBezTo>
                    <a:cubicBezTo>
                      <a:pt x="270437" y="-220"/>
                      <a:pt x="348475" y="8736"/>
                      <a:pt x="348475" y="19706"/>
                    </a:cubicBezTo>
                    <a:close/>
                  </a:path>
                </a:pathLst>
              </a:custGeom>
              <a:solidFill>
                <a:srgbClr val="E6E6E6"/>
              </a:solidFill>
              <a:ln w="28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262"/>
              <p:cNvSpPr/>
              <p:nvPr/>
            </p:nvSpPr>
            <p:spPr>
              <a:xfrm>
                <a:off x="2023370" y="2158166"/>
                <a:ext cx="49944" cy="274938"/>
              </a:xfrm>
              <a:custGeom>
                <a:avLst/>
                <a:gdLst>
                  <a:gd name="connsiteX0" fmla="*/ 49944 w 49944"/>
                  <a:gd name="connsiteY0" fmla="*/ 137469 h 274938"/>
                  <a:gd name="connsiteX1" fmla="*/ 24972 w 49944"/>
                  <a:gd name="connsiteY1" fmla="*/ 274939 h 274938"/>
                  <a:gd name="connsiteX2" fmla="*/ 0 w 49944"/>
                  <a:gd name="connsiteY2" fmla="*/ 137469 h 274938"/>
                  <a:gd name="connsiteX3" fmla="*/ 24972 w 49944"/>
                  <a:gd name="connsiteY3" fmla="*/ 0 h 274938"/>
                  <a:gd name="connsiteX4" fmla="*/ 49944 w 49944"/>
                  <a:gd name="connsiteY4" fmla="*/ 137469 h 27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44" h="274938">
                    <a:moveTo>
                      <a:pt x="49944" y="137469"/>
                    </a:moveTo>
                    <a:cubicBezTo>
                      <a:pt x="49944" y="213392"/>
                      <a:pt x="38764" y="274939"/>
                      <a:pt x="24972" y="274939"/>
                    </a:cubicBezTo>
                    <a:cubicBezTo>
                      <a:pt x="11180" y="274939"/>
                      <a:pt x="0" y="213392"/>
                      <a:pt x="0" y="137469"/>
                    </a:cubicBezTo>
                    <a:cubicBezTo>
                      <a:pt x="0" y="61547"/>
                      <a:pt x="11180" y="0"/>
                      <a:pt x="24972" y="0"/>
                    </a:cubicBezTo>
                    <a:cubicBezTo>
                      <a:pt x="38764" y="0"/>
                      <a:pt x="49944" y="61547"/>
                      <a:pt x="49944" y="137469"/>
                    </a:cubicBezTo>
                    <a:close/>
                  </a:path>
                </a:pathLst>
              </a:custGeom>
              <a:solidFill>
                <a:srgbClr val="E6E6E6"/>
              </a:solidFill>
              <a:ln w="28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64" name="Graphic 249"/>
            <p:cNvGrpSpPr/>
            <p:nvPr/>
          </p:nvGrpSpPr>
          <p:grpSpPr>
            <a:xfrm>
              <a:off x="4031358" y="4611344"/>
              <a:ext cx="348475" cy="274939"/>
              <a:chOff x="4031358" y="4611344"/>
              <a:chExt cx="348475" cy="274939"/>
            </a:xfrm>
            <a:solidFill>
              <a:srgbClr val="E6E6E6"/>
            </a:solidFill>
          </p:grpSpPr>
          <p:sp>
            <p:nvSpPr>
              <p:cNvPr id="265" name="Freeform: Shape 264"/>
              <p:cNvSpPr/>
              <p:nvPr/>
            </p:nvSpPr>
            <p:spPr>
              <a:xfrm>
                <a:off x="4031358" y="4728664"/>
                <a:ext cx="348475" cy="39404"/>
              </a:xfrm>
              <a:custGeom>
                <a:avLst/>
                <a:gdLst>
                  <a:gd name="connsiteX0" fmla="*/ 348475 w 348475"/>
                  <a:gd name="connsiteY0" fmla="*/ 19703 h 39404"/>
                  <a:gd name="connsiteX1" fmla="*/ 174238 w 348475"/>
                  <a:gd name="connsiteY1" fmla="*/ 39405 h 39404"/>
                  <a:gd name="connsiteX2" fmla="*/ 0 w 348475"/>
                  <a:gd name="connsiteY2" fmla="*/ 19703 h 39404"/>
                  <a:gd name="connsiteX3" fmla="*/ 174238 w 348475"/>
                  <a:gd name="connsiteY3" fmla="*/ 0 h 39404"/>
                  <a:gd name="connsiteX4" fmla="*/ 348475 w 348475"/>
                  <a:gd name="connsiteY4" fmla="*/ 19703 h 39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475" h="39404">
                    <a:moveTo>
                      <a:pt x="348475" y="19703"/>
                    </a:moveTo>
                    <a:cubicBezTo>
                      <a:pt x="348475" y="30584"/>
                      <a:pt x="270466" y="39405"/>
                      <a:pt x="174238" y="39405"/>
                    </a:cubicBezTo>
                    <a:cubicBezTo>
                      <a:pt x="78009" y="39405"/>
                      <a:pt x="0" y="30584"/>
                      <a:pt x="0" y="19703"/>
                    </a:cubicBezTo>
                    <a:cubicBezTo>
                      <a:pt x="0" y="8821"/>
                      <a:pt x="78009" y="0"/>
                      <a:pt x="174238" y="0"/>
                    </a:cubicBezTo>
                    <a:cubicBezTo>
                      <a:pt x="270466" y="0"/>
                      <a:pt x="348475" y="8821"/>
                      <a:pt x="348475" y="19703"/>
                    </a:cubicBezTo>
                    <a:close/>
                  </a:path>
                </a:pathLst>
              </a:custGeom>
              <a:solidFill>
                <a:srgbClr val="E6E6E6"/>
              </a:solidFill>
              <a:ln w="28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265"/>
              <p:cNvSpPr/>
              <p:nvPr/>
            </p:nvSpPr>
            <p:spPr>
              <a:xfrm>
                <a:off x="4182326" y="4611344"/>
                <a:ext cx="49944" cy="274939"/>
              </a:xfrm>
              <a:custGeom>
                <a:avLst/>
                <a:gdLst>
                  <a:gd name="connsiteX0" fmla="*/ 24972 w 49944"/>
                  <a:gd name="connsiteY0" fmla="*/ 274939 h 274939"/>
                  <a:gd name="connsiteX1" fmla="*/ 0 w 49944"/>
                  <a:gd name="connsiteY1" fmla="*/ 137469 h 274939"/>
                  <a:gd name="connsiteX2" fmla="*/ 24972 w 49944"/>
                  <a:gd name="connsiteY2" fmla="*/ 0 h 274939"/>
                  <a:gd name="connsiteX3" fmla="*/ 49944 w 49944"/>
                  <a:gd name="connsiteY3" fmla="*/ 137469 h 274939"/>
                  <a:gd name="connsiteX4" fmla="*/ 24972 w 49944"/>
                  <a:gd name="connsiteY4" fmla="*/ 274939 h 27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44" h="274939">
                    <a:moveTo>
                      <a:pt x="24972" y="274939"/>
                    </a:moveTo>
                    <a:cubicBezTo>
                      <a:pt x="11067" y="274939"/>
                      <a:pt x="0" y="213369"/>
                      <a:pt x="0" y="137469"/>
                    </a:cubicBezTo>
                    <a:cubicBezTo>
                      <a:pt x="0" y="61570"/>
                      <a:pt x="11351" y="0"/>
                      <a:pt x="24972" y="0"/>
                    </a:cubicBezTo>
                    <a:cubicBezTo>
                      <a:pt x="38877" y="0"/>
                      <a:pt x="49944" y="61570"/>
                      <a:pt x="49944" y="137469"/>
                    </a:cubicBezTo>
                    <a:cubicBezTo>
                      <a:pt x="49944" y="213369"/>
                      <a:pt x="38877" y="274939"/>
                      <a:pt x="24972" y="274939"/>
                    </a:cubicBezTo>
                    <a:close/>
                  </a:path>
                </a:pathLst>
              </a:custGeom>
              <a:solidFill>
                <a:srgbClr val="E6E6E6"/>
              </a:solidFill>
              <a:ln w="28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67" name="Graphic 249"/>
            <p:cNvGrpSpPr/>
            <p:nvPr/>
          </p:nvGrpSpPr>
          <p:grpSpPr>
            <a:xfrm>
              <a:off x="6687203" y="3954223"/>
              <a:ext cx="348475" cy="274938"/>
              <a:chOff x="6687203" y="3954223"/>
              <a:chExt cx="348475" cy="274938"/>
            </a:xfrm>
            <a:solidFill>
              <a:srgbClr val="E6E6E6"/>
            </a:solidFill>
          </p:grpSpPr>
          <p:sp>
            <p:nvSpPr>
              <p:cNvPr id="268" name="Freeform: Shape 267"/>
              <p:cNvSpPr/>
              <p:nvPr/>
            </p:nvSpPr>
            <p:spPr>
              <a:xfrm>
                <a:off x="6687203" y="4071542"/>
                <a:ext cx="348475" cy="39404"/>
              </a:xfrm>
              <a:custGeom>
                <a:avLst/>
                <a:gdLst>
                  <a:gd name="connsiteX0" fmla="*/ 348475 w 348475"/>
                  <a:gd name="connsiteY0" fmla="*/ 19702 h 39404"/>
                  <a:gd name="connsiteX1" fmla="*/ 174237 w 348475"/>
                  <a:gd name="connsiteY1" fmla="*/ 39405 h 39404"/>
                  <a:gd name="connsiteX2" fmla="*/ 0 w 348475"/>
                  <a:gd name="connsiteY2" fmla="*/ 19702 h 39404"/>
                  <a:gd name="connsiteX3" fmla="*/ 174237 w 348475"/>
                  <a:gd name="connsiteY3" fmla="*/ 0 h 39404"/>
                  <a:gd name="connsiteX4" fmla="*/ 348475 w 348475"/>
                  <a:gd name="connsiteY4" fmla="*/ 19702 h 39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475" h="39404">
                    <a:moveTo>
                      <a:pt x="348475" y="19702"/>
                    </a:moveTo>
                    <a:cubicBezTo>
                      <a:pt x="348475" y="30584"/>
                      <a:pt x="270466" y="39405"/>
                      <a:pt x="174237" y="39405"/>
                    </a:cubicBezTo>
                    <a:cubicBezTo>
                      <a:pt x="78009" y="39405"/>
                      <a:pt x="0" y="30584"/>
                      <a:pt x="0" y="19702"/>
                    </a:cubicBezTo>
                    <a:cubicBezTo>
                      <a:pt x="0" y="8821"/>
                      <a:pt x="78009" y="0"/>
                      <a:pt x="174237" y="0"/>
                    </a:cubicBezTo>
                    <a:cubicBezTo>
                      <a:pt x="270466" y="0"/>
                      <a:pt x="348475" y="8821"/>
                      <a:pt x="348475" y="19702"/>
                    </a:cubicBezTo>
                    <a:close/>
                  </a:path>
                </a:pathLst>
              </a:custGeom>
              <a:solidFill>
                <a:srgbClr val="E6E6E6"/>
              </a:solidFill>
              <a:ln w="28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9" name="Freeform: Shape 268"/>
              <p:cNvSpPr/>
              <p:nvPr/>
            </p:nvSpPr>
            <p:spPr>
              <a:xfrm>
                <a:off x="6838172" y="3954223"/>
                <a:ext cx="49944" cy="274938"/>
              </a:xfrm>
              <a:custGeom>
                <a:avLst/>
                <a:gdLst>
                  <a:gd name="connsiteX0" fmla="*/ 24972 w 49944"/>
                  <a:gd name="connsiteY0" fmla="*/ 274939 h 274938"/>
                  <a:gd name="connsiteX1" fmla="*/ 0 w 49944"/>
                  <a:gd name="connsiteY1" fmla="*/ 137469 h 274938"/>
                  <a:gd name="connsiteX2" fmla="*/ 24972 w 49944"/>
                  <a:gd name="connsiteY2" fmla="*/ 0 h 274938"/>
                  <a:gd name="connsiteX3" fmla="*/ 49944 w 49944"/>
                  <a:gd name="connsiteY3" fmla="*/ 137469 h 274938"/>
                  <a:gd name="connsiteX4" fmla="*/ 24972 w 49944"/>
                  <a:gd name="connsiteY4" fmla="*/ 274939 h 27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44" h="274938">
                    <a:moveTo>
                      <a:pt x="24972" y="274939"/>
                    </a:moveTo>
                    <a:cubicBezTo>
                      <a:pt x="11067" y="274939"/>
                      <a:pt x="0" y="213369"/>
                      <a:pt x="0" y="137469"/>
                    </a:cubicBezTo>
                    <a:cubicBezTo>
                      <a:pt x="0" y="61570"/>
                      <a:pt x="11351" y="0"/>
                      <a:pt x="24972" y="0"/>
                    </a:cubicBezTo>
                    <a:cubicBezTo>
                      <a:pt x="38877" y="0"/>
                      <a:pt x="49944" y="61570"/>
                      <a:pt x="49944" y="137469"/>
                    </a:cubicBezTo>
                    <a:cubicBezTo>
                      <a:pt x="49944" y="213369"/>
                      <a:pt x="38593" y="274939"/>
                      <a:pt x="24972" y="274939"/>
                    </a:cubicBezTo>
                    <a:close/>
                  </a:path>
                </a:pathLst>
              </a:custGeom>
              <a:solidFill>
                <a:srgbClr val="E6E6E6"/>
              </a:solidFill>
              <a:ln w="28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70" name="Graphic 249"/>
            <p:cNvGrpSpPr/>
            <p:nvPr/>
          </p:nvGrpSpPr>
          <p:grpSpPr>
            <a:xfrm>
              <a:off x="10047945" y="1246704"/>
              <a:ext cx="229857" cy="181352"/>
              <a:chOff x="10047945" y="1246704"/>
              <a:chExt cx="229857" cy="181352"/>
            </a:xfrm>
          </p:grpSpPr>
          <p:grpSp>
            <p:nvGrpSpPr>
              <p:cNvPr id="271" name="Graphic 249"/>
              <p:cNvGrpSpPr/>
              <p:nvPr/>
            </p:nvGrpSpPr>
            <p:grpSpPr>
              <a:xfrm>
                <a:off x="10047945" y="1246704"/>
                <a:ext cx="229857" cy="181352"/>
                <a:chOff x="10047945" y="1246704"/>
                <a:chExt cx="229857" cy="181352"/>
              </a:xfrm>
              <a:solidFill>
                <a:srgbClr val="F19C4D"/>
              </a:solidFill>
            </p:grpSpPr>
            <p:sp>
              <p:nvSpPr>
                <p:cNvPr id="272" name="Freeform: Shape 271"/>
                <p:cNvSpPr/>
                <p:nvPr/>
              </p:nvSpPr>
              <p:spPr>
                <a:xfrm>
                  <a:off x="10047945" y="1324170"/>
                  <a:ext cx="229857" cy="25971"/>
                </a:xfrm>
                <a:custGeom>
                  <a:avLst/>
                  <a:gdLst>
                    <a:gd name="connsiteX0" fmla="*/ 229858 w 229857"/>
                    <a:gd name="connsiteY0" fmla="*/ 12986 h 25971"/>
                    <a:gd name="connsiteX1" fmla="*/ 114928 w 229857"/>
                    <a:gd name="connsiteY1" fmla="*/ 25971 h 25971"/>
                    <a:gd name="connsiteX2" fmla="*/ 0 w 229857"/>
                    <a:gd name="connsiteY2" fmla="*/ 12986 h 25971"/>
                    <a:gd name="connsiteX3" fmla="*/ 114928 w 229857"/>
                    <a:gd name="connsiteY3" fmla="*/ 0 h 25971"/>
                    <a:gd name="connsiteX4" fmla="*/ 229858 w 229857"/>
                    <a:gd name="connsiteY4" fmla="*/ 12986 h 25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857" h="25971">
                      <a:moveTo>
                        <a:pt x="229858" y="12986"/>
                      </a:moveTo>
                      <a:cubicBezTo>
                        <a:pt x="229858" y="20150"/>
                        <a:pt x="178494" y="25971"/>
                        <a:pt x="114928" y="25971"/>
                      </a:cubicBezTo>
                      <a:cubicBezTo>
                        <a:pt x="51363" y="25971"/>
                        <a:pt x="0" y="20150"/>
                        <a:pt x="0" y="12986"/>
                      </a:cubicBezTo>
                      <a:cubicBezTo>
                        <a:pt x="0" y="5821"/>
                        <a:pt x="51363" y="0"/>
                        <a:pt x="114928" y="0"/>
                      </a:cubicBezTo>
                      <a:cubicBezTo>
                        <a:pt x="178494" y="0"/>
                        <a:pt x="229858" y="5821"/>
                        <a:pt x="229858" y="12986"/>
                      </a:cubicBezTo>
                      <a:close/>
                    </a:path>
                  </a:pathLst>
                </a:custGeom>
                <a:solidFill>
                  <a:srgbClr val="F19C4D"/>
                </a:solidFill>
                <a:ln w="28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3" name="Freeform: Shape 272"/>
                <p:cNvSpPr/>
                <p:nvPr/>
              </p:nvSpPr>
              <p:spPr>
                <a:xfrm>
                  <a:off x="10147549" y="1246704"/>
                  <a:ext cx="32917" cy="181352"/>
                </a:xfrm>
                <a:custGeom>
                  <a:avLst/>
                  <a:gdLst>
                    <a:gd name="connsiteX0" fmla="*/ 16459 w 32917"/>
                    <a:gd name="connsiteY0" fmla="*/ 181352 h 181352"/>
                    <a:gd name="connsiteX1" fmla="*/ 0 w 32917"/>
                    <a:gd name="connsiteY1" fmla="*/ 90676 h 181352"/>
                    <a:gd name="connsiteX2" fmla="*/ 16459 w 32917"/>
                    <a:gd name="connsiteY2" fmla="*/ 0 h 181352"/>
                    <a:gd name="connsiteX3" fmla="*/ 32918 w 32917"/>
                    <a:gd name="connsiteY3" fmla="*/ 90676 h 181352"/>
                    <a:gd name="connsiteX4" fmla="*/ 16459 w 32917"/>
                    <a:gd name="connsiteY4" fmla="*/ 181352 h 181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17" h="181352">
                      <a:moveTo>
                        <a:pt x="16459" y="181352"/>
                      </a:moveTo>
                      <a:cubicBezTo>
                        <a:pt x="7378" y="181352"/>
                        <a:pt x="0" y="140828"/>
                        <a:pt x="0" y="90676"/>
                      </a:cubicBezTo>
                      <a:cubicBezTo>
                        <a:pt x="0" y="40524"/>
                        <a:pt x="7378" y="0"/>
                        <a:pt x="16459" y="0"/>
                      </a:cubicBezTo>
                      <a:cubicBezTo>
                        <a:pt x="25540" y="0"/>
                        <a:pt x="32918" y="40524"/>
                        <a:pt x="32918" y="90676"/>
                      </a:cubicBezTo>
                      <a:cubicBezTo>
                        <a:pt x="32918" y="140828"/>
                        <a:pt x="25824" y="181352"/>
                        <a:pt x="16459" y="181352"/>
                      </a:cubicBezTo>
                      <a:close/>
                    </a:path>
                  </a:pathLst>
                </a:custGeom>
                <a:solidFill>
                  <a:srgbClr val="F19C4D"/>
                </a:solidFill>
                <a:ln w="28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74" name="Freeform: Shape 273"/>
              <p:cNvSpPr/>
              <p:nvPr/>
            </p:nvSpPr>
            <p:spPr>
              <a:xfrm>
                <a:off x="10073768" y="1275586"/>
                <a:ext cx="175939" cy="123140"/>
              </a:xfrm>
              <a:custGeom>
                <a:avLst/>
                <a:gdLst>
                  <a:gd name="connsiteX0" fmla="*/ 175940 w 175939"/>
                  <a:gd name="connsiteY0" fmla="*/ 61570 h 123140"/>
                  <a:gd name="connsiteX1" fmla="*/ 87969 w 175939"/>
                  <a:gd name="connsiteY1" fmla="*/ 123140 h 123140"/>
                  <a:gd name="connsiteX2" fmla="*/ 0 w 175939"/>
                  <a:gd name="connsiteY2" fmla="*/ 61570 h 123140"/>
                  <a:gd name="connsiteX3" fmla="*/ 87969 w 175939"/>
                  <a:gd name="connsiteY3" fmla="*/ 0 h 123140"/>
                  <a:gd name="connsiteX4" fmla="*/ 175940 w 175939"/>
                  <a:gd name="connsiteY4" fmla="*/ 61570 h 123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39" h="123140">
                    <a:moveTo>
                      <a:pt x="175940" y="61570"/>
                    </a:moveTo>
                    <a:cubicBezTo>
                      <a:pt x="175940" y="95602"/>
                      <a:pt x="136495" y="123140"/>
                      <a:pt x="87969" y="123140"/>
                    </a:cubicBezTo>
                    <a:cubicBezTo>
                      <a:pt x="39444" y="123140"/>
                      <a:pt x="0" y="95602"/>
                      <a:pt x="0" y="61570"/>
                    </a:cubicBezTo>
                    <a:cubicBezTo>
                      <a:pt x="0" y="27539"/>
                      <a:pt x="39444" y="0"/>
                      <a:pt x="87969" y="0"/>
                    </a:cubicBezTo>
                    <a:cubicBezTo>
                      <a:pt x="136495" y="0"/>
                      <a:pt x="175940" y="27539"/>
                      <a:pt x="175940" y="61570"/>
                    </a:cubicBezTo>
                    <a:close/>
                  </a:path>
                </a:pathLst>
              </a:custGeom>
              <a:solidFill>
                <a:srgbClr val="F7C448"/>
              </a:solidFill>
              <a:ln w="28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75" name="Graphic 249"/>
            <p:cNvGrpSpPr/>
            <p:nvPr/>
          </p:nvGrpSpPr>
          <p:grpSpPr>
            <a:xfrm>
              <a:off x="5785084" y="4473875"/>
              <a:ext cx="348475" cy="274938"/>
              <a:chOff x="5785084" y="4473875"/>
              <a:chExt cx="348475" cy="274938"/>
            </a:xfrm>
          </p:grpSpPr>
          <p:grpSp>
            <p:nvGrpSpPr>
              <p:cNvPr id="276" name="Graphic 249"/>
              <p:cNvGrpSpPr/>
              <p:nvPr/>
            </p:nvGrpSpPr>
            <p:grpSpPr>
              <a:xfrm>
                <a:off x="5785084" y="4473875"/>
                <a:ext cx="348475" cy="274938"/>
                <a:chOff x="5785084" y="4473875"/>
                <a:chExt cx="348475" cy="274938"/>
              </a:xfrm>
              <a:solidFill>
                <a:srgbClr val="F19C4D"/>
              </a:solidFill>
            </p:grpSpPr>
            <p:sp>
              <p:nvSpPr>
                <p:cNvPr id="277" name="Freeform: Shape 276"/>
                <p:cNvSpPr/>
                <p:nvPr/>
              </p:nvSpPr>
              <p:spPr>
                <a:xfrm>
                  <a:off x="5785084" y="4591194"/>
                  <a:ext cx="348475" cy="39404"/>
                </a:xfrm>
                <a:custGeom>
                  <a:avLst/>
                  <a:gdLst>
                    <a:gd name="connsiteX0" fmla="*/ 348475 w 348475"/>
                    <a:gd name="connsiteY0" fmla="*/ 19703 h 39404"/>
                    <a:gd name="connsiteX1" fmla="*/ 174238 w 348475"/>
                    <a:gd name="connsiteY1" fmla="*/ 39405 h 39404"/>
                    <a:gd name="connsiteX2" fmla="*/ 0 w 348475"/>
                    <a:gd name="connsiteY2" fmla="*/ 19703 h 39404"/>
                    <a:gd name="connsiteX3" fmla="*/ 174238 w 348475"/>
                    <a:gd name="connsiteY3" fmla="*/ 0 h 39404"/>
                    <a:gd name="connsiteX4" fmla="*/ 348475 w 348475"/>
                    <a:gd name="connsiteY4" fmla="*/ 19703 h 39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8475" h="39404">
                      <a:moveTo>
                        <a:pt x="348475" y="19703"/>
                      </a:moveTo>
                      <a:cubicBezTo>
                        <a:pt x="348475" y="30584"/>
                        <a:pt x="270466" y="39405"/>
                        <a:pt x="174238" y="39405"/>
                      </a:cubicBezTo>
                      <a:cubicBezTo>
                        <a:pt x="78009" y="39405"/>
                        <a:pt x="0" y="30584"/>
                        <a:pt x="0" y="19703"/>
                      </a:cubicBezTo>
                      <a:cubicBezTo>
                        <a:pt x="0" y="8821"/>
                        <a:pt x="78009" y="0"/>
                        <a:pt x="174238" y="0"/>
                      </a:cubicBezTo>
                      <a:cubicBezTo>
                        <a:pt x="270466" y="0"/>
                        <a:pt x="348475" y="8821"/>
                        <a:pt x="348475" y="19703"/>
                      </a:cubicBezTo>
                      <a:close/>
                    </a:path>
                  </a:pathLst>
                </a:custGeom>
                <a:solidFill>
                  <a:srgbClr val="F19C4D"/>
                </a:solidFill>
                <a:ln w="28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8" name="Freeform: Shape 277"/>
                <p:cNvSpPr/>
                <p:nvPr/>
              </p:nvSpPr>
              <p:spPr>
                <a:xfrm>
                  <a:off x="5936052" y="4473875"/>
                  <a:ext cx="49944" cy="274938"/>
                </a:xfrm>
                <a:custGeom>
                  <a:avLst/>
                  <a:gdLst>
                    <a:gd name="connsiteX0" fmla="*/ 49945 w 49944"/>
                    <a:gd name="connsiteY0" fmla="*/ 137469 h 274938"/>
                    <a:gd name="connsiteX1" fmla="*/ 24972 w 49944"/>
                    <a:gd name="connsiteY1" fmla="*/ 274939 h 274938"/>
                    <a:gd name="connsiteX2" fmla="*/ 0 w 49944"/>
                    <a:gd name="connsiteY2" fmla="*/ 137469 h 274938"/>
                    <a:gd name="connsiteX3" fmla="*/ 24972 w 49944"/>
                    <a:gd name="connsiteY3" fmla="*/ 0 h 274938"/>
                    <a:gd name="connsiteX4" fmla="*/ 49945 w 49944"/>
                    <a:gd name="connsiteY4" fmla="*/ 137469 h 274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944" h="274938">
                      <a:moveTo>
                        <a:pt x="49945" y="137469"/>
                      </a:moveTo>
                      <a:cubicBezTo>
                        <a:pt x="49945" y="213391"/>
                        <a:pt x="38764" y="274939"/>
                        <a:pt x="24972" y="274939"/>
                      </a:cubicBezTo>
                      <a:cubicBezTo>
                        <a:pt x="11181" y="274939"/>
                        <a:pt x="0" y="213391"/>
                        <a:pt x="0" y="137469"/>
                      </a:cubicBezTo>
                      <a:cubicBezTo>
                        <a:pt x="0" y="61547"/>
                        <a:pt x="11180" y="0"/>
                        <a:pt x="24972" y="0"/>
                      </a:cubicBezTo>
                      <a:cubicBezTo>
                        <a:pt x="38764" y="0"/>
                        <a:pt x="49945" y="61547"/>
                        <a:pt x="49945" y="137469"/>
                      </a:cubicBezTo>
                      <a:close/>
                    </a:path>
                  </a:pathLst>
                </a:custGeom>
                <a:solidFill>
                  <a:srgbClr val="F19C4D"/>
                </a:solidFill>
                <a:ln w="28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79" name="Freeform: Shape 278"/>
              <p:cNvSpPr/>
              <p:nvPr/>
            </p:nvSpPr>
            <p:spPr>
              <a:xfrm>
                <a:off x="5823394" y="4517534"/>
                <a:ext cx="267315" cy="186725"/>
              </a:xfrm>
              <a:custGeom>
                <a:avLst/>
                <a:gdLst>
                  <a:gd name="connsiteX0" fmla="*/ 267316 w 267315"/>
                  <a:gd name="connsiteY0" fmla="*/ 93363 h 186725"/>
                  <a:gd name="connsiteX1" fmla="*/ 133658 w 267315"/>
                  <a:gd name="connsiteY1" fmla="*/ 186725 h 186725"/>
                  <a:gd name="connsiteX2" fmla="*/ 0 w 267315"/>
                  <a:gd name="connsiteY2" fmla="*/ 93363 h 186725"/>
                  <a:gd name="connsiteX3" fmla="*/ 133658 w 267315"/>
                  <a:gd name="connsiteY3" fmla="*/ 0 h 186725"/>
                  <a:gd name="connsiteX4" fmla="*/ 267316 w 267315"/>
                  <a:gd name="connsiteY4" fmla="*/ 93363 h 18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315" h="186725">
                    <a:moveTo>
                      <a:pt x="267316" y="93363"/>
                    </a:moveTo>
                    <a:cubicBezTo>
                      <a:pt x="267316" y="144858"/>
                      <a:pt x="207439" y="186725"/>
                      <a:pt x="133658" y="186725"/>
                    </a:cubicBezTo>
                    <a:cubicBezTo>
                      <a:pt x="59876" y="186725"/>
                      <a:pt x="0" y="144858"/>
                      <a:pt x="0" y="93363"/>
                    </a:cubicBezTo>
                    <a:cubicBezTo>
                      <a:pt x="0" y="41868"/>
                      <a:pt x="59876" y="0"/>
                      <a:pt x="133658" y="0"/>
                    </a:cubicBezTo>
                    <a:cubicBezTo>
                      <a:pt x="207439" y="0"/>
                      <a:pt x="267316" y="41868"/>
                      <a:pt x="267316" y="93363"/>
                    </a:cubicBezTo>
                    <a:close/>
                  </a:path>
                </a:pathLst>
              </a:custGeom>
              <a:solidFill>
                <a:srgbClr val="F7C448"/>
              </a:solidFill>
              <a:ln w="28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80" name="Graphic 249"/>
            <p:cNvGrpSpPr/>
            <p:nvPr/>
          </p:nvGrpSpPr>
          <p:grpSpPr>
            <a:xfrm>
              <a:off x="7948865" y="1597318"/>
              <a:ext cx="348475" cy="274938"/>
              <a:chOff x="7948865" y="1597318"/>
              <a:chExt cx="348475" cy="274938"/>
            </a:xfrm>
          </p:grpSpPr>
          <p:grpSp>
            <p:nvGrpSpPr>
              <p:cNvPr id="281" name="Graphic 249"/>
              <p:cNvGrpSpPr/>
              <p:nvPr/>
            </p:nvGrpSpPr>
            <p:grpSpPr>
              <a:xfrm>
                <a:off x="7948865" y="1597318"/>
                <a:ext cx="348475" cy="274938"/>
                <a:chOff x="7948865" y="1597318"/>
                <a:chExt cx="348475" cy="274938"/>
              </a:xfrm>
              <a:solidFill>
                <a:srgbClr val="F19C4D"/>
              </a:solidFill>
            </p:grpSpPr>
            <p:sp>
              <p:nvSpPr>
                <p:cNvPr id="282" name="Freeform: Shape 281"/>
                <p:cNvSpPr/>
                <p:nvPr/>
              </p:nvSpPr>
              <p:spPr>
                <a:xfrm>
                  <a:off x="7948865" y="1714637"/>
                  <a:ext cx="348475" cy="39404"/>
                </a:xfrm>
                <a:custGeom>
                  <a:avLst/>
                  <a:gdLst>
                    <a:gd name="connsiteX0" fmla="*/ 348475 w 348475"/>
                    <a:gd name="connsiteY0" fmla="*/ 19702 h 39404"/>
                    <a:gd name="connsiteX1" fmla="*/ 174238 w 348475"/>
                    <a:gd name="connsiteY1" fmla="*/ 39405 h 39404"/>
                    <a:gd name="connsiteX2" fmla="*/ 0 w 348475"/>
                    <a:gd name="connsiteY2" fmla="*/ 19702 h 39404"/>
                    <a:gd name="connsiteX3" fmla="*/ 174238 w 348475"/>
                    <a:gd name="connsiteY3" fmla="*/ 0 h 39404"/>
                    <a:gd name="connsiteX4" fmla="*/ 348475 w 348475"/>
                    <a:gd name="connsiteY4" fmla="*/ 19702 h 39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8475" h="39404">
                      <a:moveTo>
                        <a:pt x="348475" y="19702"/>
                      </a:moveTo>
                      <a:cubicBezTo>
                        <a:pt x="348475" y="30584"/>
                        <a:pt x="270466" y="39405"/>
                        <a:pt x="174238" y="39405"/>
                      </a:cubicBezTo>
                      <a:cubicBezTo>
                        <a:pt x="78009" y="39405"/>
                        <a:pt x="0" y="30584"/>
                        <a:pt x="0" y="19702"/>
                      </a:cubicBezTo>
                      <a:cubicBezTo>
                        <a:pt x="0" y="8821"/>
                        <a:pt x="78009" y="0"/>
                        <a:pt x="174238" y="0"/>
                      </a:cubicBezTo>
                      <a:cubicBezTo>
                        <a:pt x="270466" y="0"/>
                        <a:pt x="348475" y="8821"/>
                        <a:pt x="348475" y="19702"/>
                      </a:cubicBezTo>
                      <a:close/>
                    </a:path>
                  </a:pathLst>
                </a:custGeom>
                <a:solidFill>
                  <a:srgbClr val="F19C4D"/>
                </a:solidFill>
                <a:ln w="28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3" name="Freeform: Shape 282"/>
                <p:cNvSpPr/>
                <p:nvPr/>
              </p:nvSpPr>
              <p:spPr>
                <a:xfrm>
                  <a:off x="8099833" y="1597318"/>
                  <a:ext cx="49944" cy="274938"/>
                </a:xfrm>
                <a:custGeom>
                  <a:avLst/>
                  <a:gdLst>
                    <a:gd name="connsiteX0" fmla="*/ 49945 w 49944"/>
                    <a:gd name="connsiteY0" fmla="*/ 137469 h 274938"/>
                    <a:gd name="connsiteX1" fmla="*/ 24972 w 49944"/>
                    <a:gd name="connsiteY1" fmla="*/ 274939 h 274938"/>
                    <a:gd name="connsiteX2" fmla="*/ 0 w 49944"/>
                    <a:gd name="connsiteY2" fmla="*/ 137469 h 274938"/>
                    <a:gd name="connsiteX3" fmla="*/ 24972 w 49944"/>
                    <a:gd name="connsiteY3" fmla="*/ 0 h 274938"/>
                    <a:gd name="connsiteX4" fmla="*/ 49945 w 49944"/>
                    <a:gd name="connsiteY4" fmla="*/ 137469 h 274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944" h="274938">
                      <a:moveTo>
                        <a:pt x="49945" y="137469"/>
                      </a:moveTo>
                      <a:cubicBezTo>
                        <a:pt x="49945" y="213392"/>
                        <a:pt x="38764" y="274939"/>
                        <a:pt x="24972" y="274939"/>
                      </a:cubicBezTo>
                      <a:cubicBezTo>
                        <a:pt x="11181" y="274939"/>
                        <a:pt x="0" y="213392"/>
                        <a:pt x="0" y="137469"/>
                      </a:cubicBezTo>
                      <a:cubicBezTo>
                        <a:pt x="0" y="61547"/>
                        <a:pt x="11180" y="0"/>
                        <a:pt x="24972" y="0"/>
                      </a:cubicBezTo>
                      <a:cubicBezTo>
                        <a:pt x="38764" y="0"/>
                        <a:pt x="49945" y="61547"/>
                        <a:pt x="49945" y="137469"/>
                      </a:cubicBezTo>
                      <a:close/>
                    </a:path>
                  </a:pathLst>
                </a:custGeom>
                <a:solidFill>
                  <a:srgbClr val="F19C4D"/>
                </a:solidFill>
                <a:ln w="28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84" name="Freeform: Shape 283"/>
              <p:cNvSpPr/>
              <p:nvPr/>
            </p:nvSpPr>
            <p:spPr>
              <a:xfrm>
                <a:off x="7987174" y="1640977"/>
                <a:ext cx="267315" cy="186725"/>
              </a:xfrm>
              <a:custGeom>
                <a:avLst/>
                <a:gdLst>
                  <a:gd name="connsiteX0" fmla="*/ 267316 w 267315"/>
                  <a:gd name="connsiteY0" fmla="*/ 93363 h 186725"/>
                  <a:gd name="connsiteX1" fmla="*/ 133658 w 267315"/>
                  <a:gd name="connsiteY1" fmla="*/ 186725 h 186725"/>
                  <a:gd name="connsiteX2" fmla="*/ 0 w 267315"/>
                  <a:gd name="connsiteY2" fmla="*/ 93363 h 186725"/>
                  <a:gd name="connsiteX3" fmla="*/ 133658 w 267315"/>
                  <a:gd name="connsiteY3" fmla="*/ 0 h 186725"/>
                  <a:gd name="connsiteX4" fmla="*/ 267316 w 267315"/>
                  <a:gd name="connsiteY4" fmla="*/ 93363 h 18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315" h="186725">
                    <a:moveTo>
                      <a:pt x="267316" y="93363"/>
                    </a:moveTo>
                    <a:cubicBezTo>
                      <a:pt x="267316" y="144858"/>
                      <a:pt x="207439" y="186725"/>
                      <a:pt x="133658" y="186725"/>
                    </a:cubicBezTo>
                    <a:cubicBezTo>
                      <a:pt x="59876" y="186725"/>
                      <a:pt x="0" y="144858"/>
                      <a:pt x="0" y="93363"/>
                    </a:cubicBezTo>
                    <a:cubicBezTo>
                      <a:pt x="0" y="41868"/>
                      <a:pt x="59876" y="0"/>
                      <a:pt x="133658" y="0"/>
                    </a:cubicBezTo>
                    <a:cubicBezTo>
                      <a:pt x="207439" y="0"/>
                      <a:pt x="267316" y="41644"/>
                      <a:pt x="267316" y="93363"/>
                    </a:cubicBezTo>
                    <a:close/>
                  </a:path>
                </a:pathLst>
              </a:custGeom>
              <a:solidFill>
                <a:srgbClr val="F7C448"/>
              </a:solidFill>
              <a:ln w="28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85" name="Graphic 249"/>
            <p:cNvGrpSpPr/>
            <p:nvPr/>
          </p:nvGrpSpPr>
          <p:grpSpPr>
            <a:xfrm>
              <a:off x="3886349" y="1934722"/>
              <a:ext cx="210560" cy="166127"/>
              <a:chOff x="3886349" y="1934722"/>
              <a:chExt cx="210560" cy="166127"/>
            </a:xfrm>
          </p:grpSpPr>
          <p:grpSp>
            <p:nvGrpSpPr>
              <p:cNvPr id="286" name="Graphic 249"/>
              <p:cNvGrpSpPr/>
              <p:nvPr/>
            </p:nvGrpSpPr>
            <p:grpSpPr>
              <a:xfrm>
                <a:off x="3886349" y="1934722"/>
                <a:ext cx="210560" cy="166127"/>
                <a:chOff x="3886349" y="1934722"/>
                <a:chExt cx="210560" cy="166127"/>
              </a:xfrm>
              <a:solidFill>
                <a:srgbClr val="F19C4D"/>
              </a:solidFill>
            </p:grpSpPr>
            <p:sp>
              <p:nvSpPr>
                <p:cNvPr id="287" name="Freeform: Shape 286"/>
                <p:cNvSpPr/>
                <p:nvPr/>
              </p:nvSpPr>
              <p:spPr>
                <a:xfrm>
                  <a:off x="3886349" y="2005689"/>
                  <a:ext cx="210560" cy="23739"/>
                </a:xfrm>
                <a:custGeom>
                  <a:avLst/>
                  <a:gdLst>
                    <a:gd name="connsiteX0" fmla="*/ 210561 w 210560"/>
                    <a:gd name="connsiteY0" fmla="*/ 11873 h 23739"/>
                    <a:gd name="connsiteX1" fmla="*/ 105280 w 210560"/>
                    <a:gd name="connsiteY1" fmla="*/ 23739 h 23739"/>
                    <a:gd name="connsiteX2" fmla="*/ 0 w 210560"/>
                    <a:gd name="connsiteY2" fmla="*/ 11873 h 23739"/>
                    <a:gd name="connsiteX3" fmla="*/ 105280 w 210560"/>
                    <a:gd name="connsiteY3" fmla="*/ 7 h 23739"/>
                    <a:gd name="connsiteX4" fmla="*/ 210561 w 210560"/>
                    <a:gd name="connsiteY4" fmla="*/ 11873 h 23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560" h="23739">
                      <a:moveTo>
                        <a:pt x="210561" y="11873"/>
                      </a:moveTo>
                      <a:cubicBezTo>
                        <a:pt x="210561" y="18590"/>
                        <a:pt x="163454" y="23739"/>
                        <a:pt x="105280" y="23739"/>
                      </a:cubicBezTo>
                      <a:cubicBezTo>
                        <a:pt x="47106" y="23739"/>
                        <a:pt x="0" y="18366"/>
                        <a:pt x="0" y="11873"/>
                      </a:cubicBezTo>
                      <a:cubicBezTo>
                        <a:pt x="0" y="5156"/>
                        <a:pt x="47106" y="7"/>
                        <a:pt x="105280" y="7"/>
                      </a:cubicBezTo>
                      <a:cubicBezTo>
                        <a:pt x="163454" y="-217"/>
                        <a:pt x="210561" y="5156"/>
                        <a:pt x="210561" y="11873"/>
                      </a:cubicBezTo>
                      <a:close/>
                    </a:path>
                  </a:pathLst>
                </a:custGeom>
                <a:solidFill>
                  <a:srgbClr val="F19C4D"/>
                </a:solidFill>
                <a:ln w="28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8" name="Freeform: Shape 287"/>
                <p:cNvSpPr/>
                <p:nvPr/>
              </p:nvSpPr>
              <p:spPr>
                <a:xfrm>
                  <a:off x="3977441" y="1934722"/>
                  <a:ext cx="30088" cy="166127"/>
                </a:xfrm>
                <a:custGeom>
                  <a:avLst/>
                  <a:gdLst>
                    <a:gd name="connsiteX0" fmla="*/ 15040 w 30088"/>
                    <a:gd name="connsiteY0" fmla="*/ 166128 h 166127"/>
                    <a:gd name="connsiteX1" fmla="*/ 0 w 30088"/>
                    <a:gd name="connsiteY1" fmla="*/ 83064 h 166127"/>
                    <a:gd name="connsiteX2" fmla="*/ 15040 w 30088"/>
                    <a:gd name="connsiteY2" fmla="*/ 0 h 166127"/>
                    <a:gd name="connsiteX3" fmla="*/ 30080 w 30088"/>
                    <a:gd name="connsiteY3" fmla="*/ 83064 h 166127"/>
                    <a:gd name="connsiteX4" fmla="*/ 15040 w 30088"/>
                    <a:gd name="connsiteY4" fmla="*/ 166128 h 166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088" h="166127">
                      <a:moveTo>
                        <a:pt x="15040" y="166128"/>
                      </a:moveTo>
                      <a:cubicBezTo>
                        <a:pt x="6527" y="166128"/>
                        <a:pt x="0" y="128961"/>
                        <a:pt x="0" y="83064"/>
                      </a:cubicBezTo>
                      <a:cubicBezTo>
                        <a:pt x="0" y="37166"/>
                        <a:pt x="6811" y="0"/>
                        <a:pt x="15040" y="0"/>
                      </a:cubicBezTo>
                      <a:cubicBezTo>
                        <a:pt x="23553" y="0"/>
                        <a:pt x="30080" y="37166"/>
                        <a:pt x="30080" y="83064"/>
                      </a:cubicBezTo>
                      <a:cubicBezTo>
                        <a:pt x="30364" y="128961"/>
                        <a:pt x="23553" y="166128"/>
                        <a:pt x="15040" y="166128"/>
                      </a:cubicBezTo>
                      <a:close/>
                    </a:path>
                  </a:pathLst>
                </a:custGeom>
                <a:solidFill>
                  <a:srgbClr val="F19C4D"/>
                </a:solidFill>
                <a:ln w="28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89" name="Freeform: Shape 288"/>
              <p:cNvSpPr/>
              <p:nvPr/>
            </p:nvSpPr>
            <p:spPr>
              <a:xfrm>
                <a:off x="3909335" y="1961141"/>
                <a:ext cx="161751" cy="112841"/>
              </a:xfrm>
              <a:custGeom>
                <a:avLst/>
                <a:gdLst>
                  <a:gd name="connsiteX0" fmla="*/ 161752 w 161751"/>
                  <a:gd name="connsiteY0" fmla="*/ 56421 h 112841"/>
                  <a:gd name="connsiteX1" fmla="*/ 80876 w 161751"/>
                  <a:gd name="connsiteY1" fmla="*/ 112841 h 112841"/>
                  <a:gd name="connsiteX2" fmla="*/ 0 w 161751"/>
                  <a:gd name="connsiteY2" fmla="*/ 56421 h 112841"/>
                  <a:gd name="connsiteX3" fmla="*/ 80876 w 161751"/>
                  <a:gd name="connsiteY3" fmla="*/ 0 h 112841"/>
                  <a:gd name="connsiteX4" fmla="*/ 161752 w 161751"/>
                  <a:gd name="connsiteY4" fmla="*/ 56421 h 11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751" h="112841">
                    <a:moveTo>
                      <a:pt x="161752" y="56421"/>
                    </a:moveTo>
                    <a:cubicBezTo>
                      <a:pt x="161752" y="87542"/>
                      <a:pt x="125712" y="112841"/>
                      <a:pt x="80876" y="112841"/>
                    </a:cubicBezTo>
                    <a:cubicBezTo>
                      <a:pt x="36323" y="112841"/>
                      <a:pt x="0" y="87542"/>
                      <a:pt x="0" y="56421"/>
                    </a:cubicBezTo>
                    <a:cubicBezTo>
                      <a:pt x="0" y="25300"/>
                      <a:pt x="36039" y="0"/>
                      <a:pt x="80876" y="0"/>
                    </a:cubicBezTo>
                    <a:cubicBezTo>
                      <a:pt x="125428" y="0"/>
                      <a:pt x="161752" y="25300"/>
                      <a:pt x="161752" y="56421"/>
                    </a:cubicBezTo>
                    <a:close/>
                  </a:path>
                </a:pathLst>
              </a:custGeom>
              <a:solidFill>
                <a:srgbClr val="F7C448"/>
              </a:solidFill>
              <a:ln w="28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pic>
        <p:nvPicPr>
          <p:cNvPr id="290" name="Graphic 289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5868" y="4547286"/>
            <a:ext cx="1824038" cy="956292"/>
          </a:xfrm>
          <a:prstGeom prst="rect">
            <a:avLst/>
          </a:prstGeom>
        </p:spPr>
      </p:pic>
      <p:pic>
        <p:nvPicPr>
          <p:cNvPr id="291" name="Graphic 290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2946" y="3831297"/>
            <a:ext cx="1586952" cy="753130"/>
          </a:xfrm>
          <a:prstGeom prst="rect">
            <a:avLst/>
          </a:prstGeom>
        </p:spPr>
      </p:pic>
      <p:pic>
        <p:nvPicPr>
          <p:cNvPr id="292" name="Graphic 291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03097" y="523471"/>
            <a:ext cx="552450" cy="552450"/>
          </a:xfrm>
          <a:prstGeom prst="rect">
            <a:avLst/>
          </a:prstGeom>
        </p:spPr>
      </p:pic>
      <p:pic>
        <p:nvPicPr>
          <p:cNvPr id="293" name="Graphic 292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350" y="3201745"/>
            <a:ext cx="953055" cy="953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14" name="camera.wav"/>
          </p:stSnd>
        </p:sndAc>
      </p:transition>
    </mc:Choice>
    <mc:Fallback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/>
          <p:nvPr/>
        </p:nvSpPr>
        <p:spPr>
          <a:xfrm>
            <a:off x="-619296" y="-812800"/>
            <a:ext cx="13709991" cy="7670800"/>
          </a:xfrm>
          <a:custGeom>
            <a:avLst/>
            <a:gdLst>
              <a:gd name="connsiteX0" fmla="*/ 306741 w 13709991"/>
              <a:gd name="connsiteY0" fmla="*/ 494563 h 7457571"/>
              <a:gd name="connsiteX1" fmla="*/ 2757841 w 13709991"/>
              <a:gd name="connsiteY1" fmla="*/ 1535963 h 7457571"/>
              <a:gd name="connsiteX2" fmla="*/ 3634141 w 13709991"/>
              <a:gd name="connsiteY2" fmla="*/ 3479063 h 7457571"/>
              <a:gd name="connsiteX3" fmla="*/ 5399441 w 13709991"/>
              <a:gd name="connsiteY3" fmla="*/ 4139463 h 7457571"/>
              <a:gd name="connsiteX4" fmla="*/ 6466241 w 13709991"/>
              <a:gd name="connsiteY4" fmla="*/ 5511063 h 7457571"/>
              <a:gd name="connsiteX5" fmla="*/ 8295041 w 13709991"/>
              <a:gd name="connsiteY5" fmla="*/ 5574563 h 7457571"/>
              <a:gd name="connsiteX6" fmla="*/ 9679341 w 13709991"/>
              <a:gd name="connsiteY6" fmla="*/ 6831863 h 7457571"/>
              <a:gd name="connsiteX7" fmla="*/ 12867041 w 13709991"/>
              <a:gd name="connsiteY7" fmla="*/ 7441463 h 7457571"/>
              <a:gd name="connsiteX8" fmla="*/ 13476641 w 13709991"/>
              <a:gd name="connsiteY8" fmla="*/ 6222263 h 7457571"/>
              <a:gd name="connsiteX9" fmla="*/ 13463941 w 13709991"/>
              <a:gd name="connsiteY9" fmla="*/ 532663 h 7457571"/>
              <a:gd name="connsiteX10" fmla="*/ 10530241 w 13709991"/>
              <a:gd name="connsiteY10" fmla="*/ 240563 h 7457571"/>
              <a:gd name="connsiteX11" fmla="*/ 306741 w 13709991"/>
              <a:gd name="connsiteY11" fmla="*/ 494563 h 745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09991" h="7457571">
                <a:moveTo>
                  <a:pt x="306741" y="494563"/>
                </a:moveTo>
                <a:cubicBezTo>
                  <a:pt x="-988659" y="710463"/>
                  <a:pt x="2203274" y="1038546"/>
                  <a:pt x="2757841" y="1535963"/>
                </a:cubicBezTo>
                <a:cubicBezTo>
                  <a:pt x="3312408" y="2033380"/>
                  <a:pt x="3193874" y="3045146"/>
                  <a:pt x="3634141" y="3479063"/>
                </a:cubicBezTo>
                <a:cubicBezTo>
                  <a:pt x="4074408" y="3912980"/>
                  <a:pt x="4927424" y="3800796"/>
                  <a:pt x="5399441" y="4139463"/>
                </a:cubicBezTo>
                <a:cubicBezTo>
                  <a:pt x="5871458" y="4478130"/>
                  <a:pt x="5983641" y="5271880"/>
                  <a:pt x="6466241" y="5511063"/>
                </a:cubicBezTo>
                <a:cubicBezTo>
                  <a:pt x="6948841" y="5750246"/>
                  <a:pt x="7759524" y="5354430"/>
                  <a:pt x="8295041" y="5574563"/>
                </a:cubicBezTo>
                <a:cubicBezTo>
                  <a:pt x="8830558" y="5794696"/>
                  <a:pt x="8917341" y="6520713"/>
                  <a:pt x="9679341" y="6831863"/>
                </a:cubicBezTo>
                <a:cubicBezTo>
                  <a:pt x="10441341" y="7143013"/>
                  <a:pt x="12234158" y="7543063"/>
                  <a:pt x="12867041" y="7441463"/>
                </a:cubicBezTo>
                <a:cubicBezTo>
                  <a:pt x="13499924" y="7339863"/>
                  <a:pt x="13377158" y="7373730"/>
                  <a:pt x="13476641" y="6222263"/>
                </a:cubicBezTo>
                <a:cubicBezTo>
                  <a:pt x="13576124" y="5070796"/>
                  <a:pt x="13955008" y="1529613"/>
                  <a:pt x="13463941" y="532663"/>
                </a:cubicBezTo>
                <a:cubicBezTo>
                  <a:pt x="12972874" y="-464287"/>
                  <a:pt x="12716758" y="244796"/>
                  <a:pt x="10530241" y="240563"/>
                </a:cubicBezTo>
                <a:cubicBezTo>
                  <a:pt x="8343724" y="236330"/>
                  <a:pt x="1602141" y="278663"/>
                  <a:pt x="306741" y="494563"/>
                </a:cubicBezTo>
                <a:close/>
              </a:path>
            </a:pathLst>
          </a:custGeom>
          <a:solidFill>
            <a:srgbClr val="182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Graphic 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463" y="1019579"/>
            <a:ext cx="2064341" cy="1082277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6161" y="0"/>
            <a:ext cx="1019579" cy="1019579"/>
          </a:xfrm>
          <a:prstGeom prst="rect">
            <a:avLst/>
          </a:prstGeom>
        </p:spPr>
      </p:pic>
      <p:grpSp>
        <p:nvGrpSpPr>
          <p:cNvPr id="10" name="Graphic 241"/>
          <p:cNvGrpSpPr/>
          <p:nvPr/>
        </p:nvGrpSpPr>
        <p:grpSpPr>
          <a:xfrm>
            <a:off x="2768970" y="269896"/>
            <a:ext cx="322656" cy="318867"/>
            <a:chOff x="2434505" y="2932122"/>
            <a:chExt cx="322656" cy="318867"/>
          </a:xfrm>
        </p:grpSpPr>
        <p:sp>
          <p:nvSpPr>
            <p:cNvPr id="11" name="Freeform: Shape 10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3" name="Graphic 241"/>
          <p:cNvGrpSpPr/>
          <p:nvPr/>
        </p:nvGrpSpPr>
        <p:grpSpPr>
          <a:xfrm rot="1433983">
            <a:off x="4489448" y="1728167"/>
            <a:ext cx="212939" cy="210438"/>
            <a:chOff x="2434505" y="2932122"/>
            <a:chExt cx="322656" cy="318867"/>
          </a:xfrm>
        </p:grpSpPr>
        <p:sp>
          <p:nvSpPr>
            <p:cNvPr id="14" name="Freeform: Shape 13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35414" y="2518443"/>
            <a:ext cx="246732" cy="212980"/>
            <a:chOff x="5989666" y="815838"/>
            <a:chExt cx="221343" cy="191064"/>
          </a:xfrm>
        </p:grpSpPr>
        <p:sp>
          <p:nvSpPr>
            <p:cNvPr id="17" name="Freeform: Shape 16"/>
            <p:cNvSpPr/>
            <p:nvPr/>
          </p:nvSpPr>
          <p:spPr>
            <a:xfrm>
              <a:off x="5989666" y="897367"/>
              <a:ext cx="221343" cy="27383"/>
            </a:xfrm>
            <a:custGeom>
              <a:avLst/>
              <a:gdLst>
                <a:gd name="connsiteX0" fmla="*/ 348475 w 348475"/>
                <a:gd name="connsiteY0" fmla="*/ 19702 h 39404"/>
                <a:gd name="connsiteX1" fmla="*/ 174238 w 348475"/>
                <a:gd name="connsiteY1" fmla="*/ 39405 h 39404"/>
                <a:gd name="connsiteX2" fmla="*/ 0 w 348475"/>
                <a:gd name="connsiteY2" fmla="*/ 19702 h 39404"/>
                <a:gd name="connsiteX3" fmla="*/ 174238 w 348475"/>
                <a:gd name="connsiteY3" fmla="*/ 0 h 39404"/>
                <a:gd name="connsiteX4" fmla="*/ 348475 w 348475"/>
                <a:gd name="connsiteY4" fmla="*/ 19702 h 3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75" h="39404">
                  <a:moveTo>
                    <a:pt x="348475" y="19702"/>
                  </a:moveTo>
                  <a:cubicBezTo>
                    <a:pt x="348475" y="30673"/>
                    <a:pt x="270437" y="39405"/>
                    <a:pt x="174238" y="39405"/>
                  </a:cubicBezTo>
                  <a:cubicBezTo>
                    <a:pt x="78038" y="39405"/>
                    <a:pt x="0" y="30449"/>
                    <a:pt x="0" y="19702"/>
                  </a:cubicBezTo>
                  <a:cubicBezTo>
                    <a:pt x="0" y="8732"/>
                    <a:pt x="78038" y="0"/>
                    <a:pt x="174238" y="0"/>
                  </a:cubicBezTo>
                  <a:cubicBezTo>
                    <a:pt x="270437" y="0"/>
                    <a:pt x="348475" y="8732"/>
                    <a:pt x="348475" y="19702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6085557" y="815838"/>
              <a:ext cx="31723" cy="191064"/>
            </a:xfrm>
            <a:custGeom>
              <a:avLst/>
              <a:gdLst>
                <a:gd name="connsiteX0" fmla="*/ 49944 w 49944"/>
                <a:gd name="connsiteY0" fmla="*/ 137469 h 274938"/>
                <a:gd name="connsiteX1" fmla="*/ 24972 w 49944"/>
                <a:gd name="connsiteY1" fmla="*/ 274939 h 274938"/>
                <a:gd name="connsiteX2" fmla="*/ 0 w 49944"/>
                <a:gd name="connsiteY2" fmla="*/ 137469 h 274938"/>
                <a:gd name="connsiteX3" fmla="*/ 24972 w 49944"/>
                <a:gd name="connsiteY3" fmla="*/ 0 h 274938"/>
                <a:gd name="connsiteX4" fmla="*/ 49944 w 49944"/>
                <a:gd name="connsiteY4" fmla="*/ 137469 h 27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4" h="274938">
                  <a:moveTo>
                    <a:pt x="49944" y="137469"/>
                  </a:moveTo>
                  <a:cubicBezTo>
                    <a:pt x="49944" y="213392"/>
                    <a:pt x="38764" y="274939"/>
                    <a:pt x="24972" y="274939"/>
                  </a:cubicBezTo>
                  <a:cubicBezTo>
                    <a:pt x="11180" y="274939"/>
                    <a:pt x="0" y="213392"/>
                    <a:pt x="0" y="137469"/>
                  </a:cubicBezTo>
                  <a:cubicBezTo>
                    <a:pt x="0" y="61547"/>
                    <a:pt x="11180" y="0"/>
                    <a:pt x="24972" y="0"/>
                  </a:cubicBezTo>
                  <a:cubicBezTo>
                    <a:pt x="38764" y="0"/>
                    <a:pt x="49944" y="61547"/>
                    <a:pt x="49944" y="137469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9" name="Freeform: Shape 18"/>
          <p:cNvSpPr/>
          <p:nvPr/>
        </p:nvSpPr>
        <p:spPr>
          <a:xfrm>
            <a:off x="2246814" y="2940015"/>
            <a:ext cx="169792" cy="12976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0" name="Freeform: Shape 19"/>
          <p:cNvSpPr/>
          <p:nvPr/>
        </p:nvSpPr>
        <p:spPr>
          <a:xfrm>
            <a:off x="5107941" y="2479562"/>
            <a:ext cx="84896" cy="11972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1" name="Graphic 38"/>
          <p:cNvGrpSpPr/>
          <p:nvPr/>
        </p:nvGrpSpPr>
        <p:grpSpPr>
          <a:xfrm>
            <a:off x="42425" y="2518443"/>
            <a:ext cx="2742747" cy="2200142"/>
            <a:chOff x="923775" y="2325619"/>
            <a:chExt cx="2742747" cy="2200142"/>
          </a:xfrm>
        </p:grpSpPr>
        <p:sp>
          <p:nvSpPr>
            <p:cNvPr id="22" name="Freeform: Shape 21"/>
            <p:cNvSpPr/>
            <p:nvPr/>
          </p:nvSpPr>
          <p:spPr>
            <a:xfrm>
              <a:off x="1325814" y="2328494"/>
              <a:ext cx="2140371" cy="2140371"/>
            </a:xfrm>
            <a:custGeom>
              <a:avLst/>
              <a:gdLst>
                <a:gd name="connsiteX0" fmla="*/ 2140372 w 2140371"/>
                <a:gd name="connsiteY0" fmla="*/ 1070186 h 2140371"/>
                <a:gd name="connsiteX1" fmla="*/ 1070186 w 2140371"/>
                <a:gd name="connsiteY1" fmla="*/ 2140371 h 2140371"/>
                <a:gd name="connsiteX2" fmla="*/ 0 w 2140371"/>
                <a:gd name="connsiteY2" fmla="*/ 1070186 h 2140371"/>
                <a:gd name="connsiteX3" fmla="*/ 1070186 w 2140371"/>
                <a:gd name="connsiteY3" fmla="*/ 0 h 2140371"/>
                <a:gd name="connsiteX4" fmla="*/ 2140372 w 2140371"/>
                <a:gd name="connsiteY4" fmla="*/ 1070186 h 214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371" h="2140371">
                  <a:moveTo>
                    <a:pt x="2140372" y="1070186"/>
                  </a:moveTo>
                  <a:cubicBezTo>
                    <a:pt x="2140372" y="1661233"/>
                    <a:pt x="1661234" y="2140371"/>
                    <a:pt x="1070186" y="2140371"/>
                  </a:cubicBezTo>
                  <a:cubicBezTo>
                    <a:pt x="479139" y="2140371"/>
                    <a:pt x="0" y="1661233"/>
                    <a:pt x="0" y="1070186"/>
                  </a:cubicBezTo>
                  <a:cubicBezTo>
                    <a:pt x="0" y="479138"/>
                    <a:pt x="479139" y="0"/>
                    <a:pt x="1070186" y="0"/>
                  </a:cubicBezTo>
                  <a:cubicBezTo>
                    <a:pt x="1661234" y="0"/>
                    <a:pt x="2140372" y="479138"/>
                    <a:pt x="2140372" y="1070186"/>
                  </a:cubicBezTo>
                  <a:close/>
                </a:path>
              </a:pathLst>
            </a:custGeom>
            <a:solidFill>
              <a:srgbClr val="8FC8CB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3" name="Graphic 38"/>
            <p:cNvGrpSpPr/>
            <p:nvPr/>
          </p:nvGrpSpPr>
          <p:grpSpPr>
            <a:xfrm>
              <a:off x="1359659" y="2325619"/>
              <a:ext cx="2114492" cy="2200142"/>
              <a:chOff x="1359659" y="2325619"/>
              <a:chExt cx="2114492" cy="2200142"/>
            </a:xfrm>
            <a:solidFill>
              <a:srgbClr val="637B36"/>
            </a:solidFill>
          </p:grpSpPr>
          <p:sp>
            <p:nvSpPr>
              <p:cNvPr id="31" name="Freeform: Shape 30"/>
              <p:cNvSpPr/>
              <p:nvPr/>
            </p:nvSpPr>
            <p:spPr>
              <a:xfrm>
                <a:off x="1359659" y="2325619"/>
                <a:ext cx="1069219" cy="979165"/>
              </a:xfrm>
              <a:custGeom>
                <a:avLst/>
                <a:gdLst>
                  <a:gd name="connsiteX0" fmla="*/ 1036342 w 1069219"/>
                  <a:gd name="connsiteY0" fmla="*/ 2875 h 979165"/>
                  <a:gd name="connsiteX1" fmla="*/ 1036342 w 1069219"/>
                  <a:gd name="connsiteY1" fmla="*/ 307984 h 979165"/>
                  <a:gd name="connsiteX2" fmla="*/ 717992 w 1069219"/>
                  <a:gd name="connsiteY2" fmla="*/ 934610 h 979165"/>
                  <a:gd name="connsiteX3" fmla="*/ 121 w 1069219"/>
                  <a:gd name="connsiteY3" fmla="*/ 804506 h 979165"/>
                  <a:gd name="connsiteX4" fmla="*/ 1036342 w 1069219"/>
                  <a:gd name="connsiteY4" fmla="*/ 2875 h 97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219" h="979165">
                    <a:moveTo>
                      <a:pt x="1036342" y="2875"/>
                    </a:moveTo>
                    <a:cubicBezTo>
                      <a:pt x="1036342" y="2875"/>
                      <a:pt x="1110317" y="261354"/>
                      <a:pt x="1036342" y="307984"/>
                    </a:cubicBezTo>
                    <a:cubicBezTo>
                      <a:pt x="600553" y="582582"/>
                      <a:pt x="877167" y="797598"/>
                      <a:pt x="717992" y="934610"/>
                    </a:cubicBezTo>
                    <a:cubicBezTo>
                      <a:pt x="558817" y="1071621"/>
                      <a:pt x="394173" y="853439"/>
                      <a:pt x="121" y="804506"/>
                    </a:cubicBezTo>
                    <a:cubicBezTo>
                      <a:pt x="121" y="804506"/>
                      <a:pt x="-33844" y="-55845"/>
                      <a:pt x="1036342" y="2875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" name="Freeform: Shape 31"/>
              <p:cNvSpPr/>
              <p:nvPr/>
            </p:nvSpPr>
            <p:spPr>
              <a:xfrm>
                <a:off x="3008901" y="3028519"/>
                <a:ext cx="465249" cy="667786"/>
              </a:xfrm>
              <a:custGeom>
                <a:avLst/>
                <a:gdLst>
                  <a:gd name="connsiteX0" fmla="*/ 391370 w 465249"/>
                  <a:gd name="connsiteY0" fmla="*/ 0 h 667786"/>
                  <a:gd name="connsiteX1" fmla="*/ 25527 w 465249"/>
                  <a:gd name="connsiteY1" fmla="*/ 132406 h 667786"/>
                  <a:gd name="connsiteX2" fmla="*/ 176642 w 465249"/>
                  <a:gd name="connsiteY2" fmla="*/ 370161 h 667786"/>
                  <a:gd name="connsiteX3" fmla="*/ 414973 w 465249"/>
                  <a:gd name="connsiteY3" fmla="*/ 667787 h 667786"/>
                  <a:gd name="connsiteX4" fmla="*/ 391370 w 465249"/>
                  <a:gd name="connsiteY4" fmla="*/ 0 h 66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249" h="667786">
                    <a:moveTo>
                      <a:pt x="391370" y="0"/>
                    </a:moveTo>
                    <a:cubicBezTo>
                      <a:pt x="391370" y="0"/>
                      <a:pt x="113030" y="44903"/>
                      <a:pt x="25527" y="132406"/>
                    </a:cubicBezTo>
                    <a:cubicBezTo>
                      <a:pt x="-61977" y="219909"/>
                      <a:pt x="97198" y="265676"/>
                      <a:pt x="176642" y="370161"/>
                    </a:cubicBezTo>
                    <a:cubicBezTo>
                      <a:pt x="256086" y="474647"/>
                      <a:pt x="414973" y="667787"/>
                      <a:pt x="414973" y="667787"/>
                    </a:cubicBezTo>
                    <a:cubicBezTo>
                      <a:pt x="414973" y="667787"/>
                      <a:pt x="542486" y="275750"/>
                      <a:pt x="391370" y="0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" name="Freeform: Shape 32"/>
              <p:cNvSpPr/>
              <p:nvPr/>
            </p:nvSpPr>
            <p:spPr>
              <a:xfrm>
                <a:off x="1804258" y="3395052"/>
                <a:ext cx="1049681" cy="1130709"/>
              </a:xfrm>
              <a:custGeom>
                <a:avLst/>
                <a:gdLst>
                  <a:gd name="connsiteX0" fmla="*/ 159984 w 1049681"/>
                  <a:gd name="connsiteY0" fmla="*/ 126822 h 1130709"/>
                  <a:gd name="connsiteX1" fmla="*/ 613619 w 1049681"/>
                  <a:gd name="connsiteY1" fmla="*/ 3627 h 1130709"/>
                  <a:gd name="connsiteX2" fmla="*/ 1049407 w 1049681"/>
                  <a:gd name="connsiteY2" fmla="*/ 434235 h 1130709"/>
                  <a:gd name="connsiteX3" fmla="*/ 681261 w 1049681"/>
                  <a:gd name="connsiteY3" fmla="*/ 1070071 h 1130709"/>
                  <a:gd name="connsiteX4" fmla="*/ 190207 w 1049681"/>
                  <a:gd name="connsiteY4" fmla="*/ 1070071 h 1130709"/>
                  <a:gd name="connsiteX5" fmla="*/ 5127 w 1049681"/>
                  <a:gd name="connsiteY5" fmla="*/ 724664 h 1130709"/>
                  <a:gd name="connsiteX6" fmla="*/ 159984 w 1049681"/>
                  <a:gd name="connsiteY6" fmla="*/ 126822 h 113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9681" h="1130709">
                    <a:moveTo>
                      <a:pt x="159984" y="126822"/>
                    </a:moveTo>
                    <a:cubicBezTo>
                      <a:pt x="159984" y="126822"/>
                      <a:pt x="506255" y="-25157"/>
                      <a:pt x="613619" y="3627"/>
                    </a:cubicBezTo>
                    <a:cubicBezTo>
                      <a:pt x="720983" y="32411"/>
                      <a:pt x="1037318" y="376379"/>
                      <a:pt x="1049407" y="434235"/>
                    </a:cubicBezTo>
                    <a:cubicBezTo>
                      <a:pt x="1061209" y="492090"/>
                      <a:pt x="688745" y="931908"/>
                      <a:pt x="681261" y="1070071"/>
                    </a:cubicBezTo>
                    <a:cubicBezTo>
                      <a:pt x="681261" y="1070071"/>
                      <a:pt x="318008" y="1206507"/>
                      <a:pt x="190207" y="1070071"/>
                    </a:cubicBezTo>
                    <a:cubicBezTo>
                      <a:pt x="190207" y="1070071"/>
                      <a:pt x="-36610" y="844118"/>
                      <a:pt x="5127" y="724664"/>
                    </a:cubicBezTo>
                    <a:cubicBezTo>
                      <a:pt x="46575" y="605211"/>
                      <a:pt x="-78635" y="394225"/>
                      <a:pt x="159984" y="126822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/>
              <p:cNvSpPr/>
              <p:nvPr/>
            </p:nvSpPr>
            <p:spPr>
              <a:xfrm>
                <a:off x="1359811" y="3269494"/>
                <a:ext cx="492450" cy="180259"/>
              </a:xfrm>
              <a:custGeom>
                <a:avLst/>
                <a:gdLst>
                  <a:gd name="connsiteX0" fmla="*/ 228513 w 492450"/>
                  <a:gd name="connsiteY0" fmla="*/ 14626 h 180259"/>
                  <a:gd name="connsiteX1" fmla="*/ 485265 w 492450"/>
                  <a:gd name="connsiteY1" fmla="*/ 92918 h 180259"/>
                  <a:gd name="connsiteX2" fmla="*/ 270537 w 492450"/>
                  <a:gd name="connsiteY2" fmla="*/ 175815 h 180259"/>
                  <a:gd name="connsiteX3" fmla="*/ 256 w 492450"/>
                  <a:gd name="connsiteY3" fmla="*/ 14626 h 180259"/>
                  <a:gd name="connsiteX4" fmla="*/ 228513 w 492450"/>
                  <a:gd name="connsiteY4" fmla="*/ 14626 h 18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450" h="180259">
                    <a:moveTo>
                      <a:pt x="228513" y="14626"/>
                    </a:moveTo>
                    <a:cubicBezTo>
                      <a:pt x="228513" y="14626"/>
                      <a:pt x="443241" y="57514"/>
                      <a:pt x="485265" y="92918"/>
                    </a:cubicBezTo>
                    <a:cubicBezTo>
                      <a:pt x="527002" y="128034"/>
                      <a:pt x="377901" y="140123"/>
                      <a:pt x="270537" y="175815"/>
                    </a:cubicBezTo>
                    <a:cubicBezTo>
                      <a:pt x="163173" y="211507"/>
                      <a:pt x="-7515" y="20670"/>
                      <a:pt x="256" y="14626"/>
                    </a:cubicBezTo>
                    <a:cubicBezTo>
                      <a:pt x="8028" y="8581"/>
                      <a:pt x="101576" y="-15022"/>
                      <a:pt x="228513" y="14626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4" name="Freeform: Shape 23"/>
            <p:cNvSpPr/>
            <p:nvPr/>
          </p:nvSpPr>
          <p:spPr>
            <a:xfrm>
              <a:off x="1325527" y="2574884"/>
              <a:ext cx="1950110" cy="1893981"/>
            </a:xfrm>
            <a:custGeom>
              <a:avLst/>
              <a:gdLst>
                <a:gd name="connsiteX0" fmla="*/ 197170 w 1950110"/>
                <a:gd name="connsiteY0" fmla="*/ 608780 h 1893981"/>
                <a:gd name="connsiteX1" fmla="*/ 387144 w 1950110"/>
                <a:gd name="connsiteY1" fmla="*/ 0 h 1893981"/>
                <a:gd name="connsiteX2" fmla="*/ 0 w 1950110"/>
                <a:gd name="connsiteY2" fmla="*/ 823795 h 1893981"/>
                <a:gd name="connsiteX3" fmla="*/ 1070186 w 1950110"/>
                <a:gd name="connsiteY3" fmla="*/ 1893981 h 1893981"/>
                <a:gd name="connsiteX4" fmla="*/ 1950110 w 1950110"/>
                <a:gd name="connsiteY4" fmla="*/ 1432863 h 1893981"/>
                <a:gd name="connsiteX5" fmla="*/ 1267068 w 1950110"/>
                <a:gd name="connsiteY5" fmla="*/ 1679253 h 1893981"/>
                <a:gd name="connsiteX6" fmla="*/ 197170 w 1950110"/>
                <a:gd name="connsiteY6" fmla="*/ 608780 h 18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110" h="1893981">
                  <a:moveTo>
                    <a:pt x="197170" y="608780"/>
                  </a:moveTo>
                  <a:cubicBezTo>
                    <a:pt x="197170" y="382538"/>
                    <a:pt x="267403" y="172703"/>
                    <a:pt x="387144" y="0"/>
                  </a:cubicBezTo>
                  <a:cubicBezTo>
                    <a:pt x="150828" y="196306"/>
                    <a:pt x="0" y="492493"/>
                    <a:pt x="0" y="823795"/>
                  </a:cubicBezTo>
                  <a:cubicBezTo>
                    <a:pt x="0" y="1414729"/>
                    <a:pt x="479252" y="1893981"/>
                    <a:pt x="1070186" y="1893981"/>
                  </a:cubicBezTo>
                  <a:cubicBezTo>
                    <a:pt x="1434878" y="1893981"/>
                    <a:pt x="1756970" y="1711491"/>
                    <a:pt x="1950110" y="1432863"/>
                  </a:cubicBezTo>
                  <a:cubicBezTo>
                    <a:pt x="1764742" y="1586857"/>
                    <a:pt x="1526699" y="1679253"/>
                    <a:pt x="1267068" y="1679253"/>
                  </a:cubicBezTo>
                  <a:cubicBezTo>
                    <a:pt x="676422" y="1678965"/>
                    <a:pt x="197170" y="1200001"/>
                    <a:pt x="197170" y="608780"/>
                  </a:cubicBezTo>
                  <a:close/>
                </a:path>
              </a:pathLst>
            </a:custGeom>
            <a:solidFill>
              <a:srgbClr val="395D6B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1516076" y="2328494"/>
              <a:ext cx="1950398" cy="1893693"/>
            </a:xfrm>
            <a:custGeom>
              <a:avLst/>
              <a:gdLst>
                <a:gd name="connsiteX0" fmla="*/ 1753228 w 1950398"/>
                <a:gd name="connsiteY0" fmla="*/ 1284914 h 1893693"/>
                <a:gd name="connsiteX1" fmla="*/ 1563255 w 1950398"/>
                <a:gd name="connsiteY1" fmla="*/ 1893693 h 1893693"/>
                <a:gd name="connsiteX2" fmla="*/ 1950398 w 1950398"/>
                <a:gd name="connsiteY2" fmla="*/ 1069898 h 1893693"/>
                <a:gd name="connsiteX3" fmla="*/ 879924 w 1950398"/>
                <a:gd name="connsiteY3" fmla="*/ 0 h 1893693"/>
                <a:gd name="connsiteX4" fmla="*/ 0 w 1950398"/>
                <a:gd name="connsiteY4" fmla="*/ 461118 h 1893693"/>
                <a:gd name="connsiteX5" fmla="*/ 683042 w 1950398"/>
                <a:gd name="connsiteY5" fmla="*/ 214728 h 1893693"/>
                <a:gd name="connsiteX6" fmla="*/ 1753228 w 1950398"/>
                <a:gd name="connsiteY6" fmla="*/ 1284914 h 189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398" h="1893693">
                  <a:moveTo>
                    <a:pt x="1753228" y="1284914"/>
                  </a:moveTo>
                  <a:cubicBezTo>
                    <a:pt x="1753228" y="1511155"/>
                    <a:pt x="1682996" y="1720990"/>
                    <a:pt x="1563255" y="1893693"/>
                  </a:cubicBezTo>
                  <a:cubicBezTo>
                    <a:pt x="1799571" y="1697387"/>
                    <a:pt x="1950398" y="1401201"/>
                    <a:pt x="1950398" y="1069898"/>
                  </a:cubicBezTo>
                  <a:cubicBezTo>
                    <a:pt x="1950110" y="479252"/>
                    <a:pt x="1470858" y="0"/>
                    <a:pt x="879924" y="0"/>
                  </a:cubicBezTo>
                  <a:cubicBezTo>
                    <a:pt x="515232" y="0"/>
                    <a:pt x="193140" y="182490"/>
                    <a:pt x="0" y="461118"/>
                  </a:cubicBezTo>
                  <a:cubicBezTo>
                    <a:pt x="185368" y="307124"/>
                    <a:pt x="423411" y="214728"/>
                    <a:pt x="683042" y="214728"/>
                  </a:cubicBezTo>
                  <a:cubicBezTo>
                    <a:pt x="1273976" y="214728"/>
                    <a:pt x="1753228" y="693980"/>
                    <a:pt x="1753228" y="1284914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923775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8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19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8" y="123771"/>
                  </a:cubicBezTo>
                  <a:cubicBezTo>
                    <a:pt x="419598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19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1818667" y="2446508"/>
              <a:ext cx="535021" cy="291868"/>
            </a:xfrm>
            <a:custGeom>
              <a:avLst/>
              <a:gdLst>
                <a:gd name="connsiteX0" fmla="*/ 535021 w 535021"/>
                <a:gd name="connsiteY0" fmla="*/ 205517 h 291868"/>
                <a:gd name="connsiteX1" fmla="*/ 448669 w 535021"/>
                <a:gd name="connsiteY1" fmla="*/ 119165 h 291868"/>
                <a:gd name="connsiteX2" fmla="*/ 419885 w 535021"/>
                <a:gd name="connsiteY2" fmla="*/ 124059 h 291868"/>
                <a:gd name="connsiteX3" fmla="*/ 420173 w 535021"/>
                <a:gd name="connsiteY3" fmla="*/ 119165 h 291868"/>
                <a:gd name="connsiteX4" fmla="*/ 333821 w 535021"/>
                <a:gd name="connsiteY4" fmla="*/ 32814 h 291868"/>
                <a:gd name="connsiteX5" fmla="*/ 275102 w 535021"/>
                <a:gd name="connsiteY5" fmla="*/ 55841 h 291868"/>
                <a:gd name="connsiteX6" fmla="*/ 194220 w 535021"/>
                <a:gd name="connsiteY6" fmla="*/ 0 h 291868"/>
                <a:gd name="connsiteX7" fmla="*/ 107868 w 535021"/>
                <a:gd name="connsiteY7" fmla="*/ 86352 h 291868"/>
                <a:gd name="connsiteX8" fmla="*/ 116791 w 535021"/>
                <a:gd name="connsiteY8" fmla="*/ 124347 h 291868"/>
                <a:gd name="connsiteX9" fmla="*/ 25258 w 535021"/>
                <a:gd name="connsiteY9" fmla="*/ 144207 h 291868"/>
                <a:gd name="connsiteX10" fmla="*/ 25258 w 535021"/>
                <a:gd name="connsiteY10" fmla="*/ 266539 h 291868"/>
                <a:gd name="connsiteX11" fmla="*/ 86280 w 535021"/>
                <a:gd name="connsiteY11" fmla="*/ 291869 h 291868"/>
                <a:gd name="connsiteX12" fmla="*/ 452987 w 535021"/>
                <a:gd name="connsiteY12" fmla="*/ 291869 h 291868"/>
                <a:gd name="connsiteX13" fmla="*/ 452987 w 535021"/>
                <a:gd name="connsiteY13" fmla="*/ 291581 h 291868"/>
                <a:gd name="connsiteX14" fmla="*/ 535021 w 535021"/>
                <a:gd name="connsiteY14" fmla="*/ 205517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021" h="291868">
                  <a:moveTo>
                    <a:pt x="535021" y="205517"/>
                  </a:moveTo>
                  <a:cubicBezTo>
                    <a:pt x="535021" y="157736"/>
                    <a:pt x="496163" y="119165"/>
                    <a:pt x="448669" y="119165"/>
                  </a:cubicBezTo>
                  <a:cubicBezTo>
                    <a:pt x="438595" y="119165"/>
                    <a:pt x="429096" y="120892"/>
                    <a:pt x="419885" y="124059"/>
                  </a:cubicBezTo>
                  <a:cubicBezTo>
                    <a:pt x="419885" y="122332"/>
                    <a:pt x="420173" y="120892"/>
                    <a:pt x="420173" y="119165"/>
                  </a:cubicBezTo>
                  <a:cubicBezTo>
                    <a:pt x="420173" y="71384"/>
                    <a:pt x="381315" y="32814"/>
                    <a:pt x="333821" y="32814"/>
                  </a:cubicBezTo>
                  <a:cubicBezTo>
                    <a:pt x="311082" y="32814"/>
                    <a:pt x="290646" y="41737"/>
                    <a:pt x="275102" y="55841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7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5" y="289278"/>
                    <a:pt x="535021" y="251571"/>
                    <a:pt x="535021" y="205517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3131789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2284391" y="4076541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7 h 291868"/>
                <a:gd name="connsiteX2" fmla="*/ 419598 w 534733"/>
                <a:gd name="connsiteY2" fmla="*/ 123771 h 291868"/>
                <a:gd name="connsiteX3" fmla="*/ 419885 w 534733"/>
                <a:gd name="connsiteY3" fmla="*/ 118877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7"/>
                    <a:pt x="448381" y="118877"/>
                  </a:cubicBezTo>
                  <a:cubicBezTo>
                    <a:pt x="438307" y="118877"/>
                    <a:pt x="428808" y="120604"/>
                    <a:pt x="419598" y="123771"/>
                  </a:cubicBezTo>
                  <a:cubicBezTo>
                    <a:pt x="419598" y="122044"/>
                    <a:pt x="419885" y="120604"/>
                    <a:pt x="419885" y="118877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2786382" y="266670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9" name="Freeform: Shape 48"/>
          <p:cNvSpPr/>
          <p:nvPr/>
        </p:nvSpPr>
        <p:spPr>
          <a:xfrm>
            <a:off x="3335218" y="3508925"/>
            <a:ext cx="84896" cy="11972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50" name="Graphic 241"/>
          <p:cNvGrpSpPr/>
          <p:nvPr/>
        </p:nvGrpSpPr>
        <p:grpSpPr>
          <a:xfrm rot="1433983">
            <a:off x="864440" y="1640790"/>
            <a:ext cx="212939" cy="210438"/>
            <a:chOff x="2434505" y="2932122"/>
            <a:chExt cx="322656" cy="318867"/>
          </a:xfrm>
        </p:grpSpPr>
        <p:sp>
          <p:nvSpPr>
            <p:cNvPr id="51" name="Freeform: Shape 50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3" name="Graphic 2"/>
          <p:cNvGrpSpPr/>
          <p:nvPr/>
        </p:nvGrpSpPr>
        <p:grpSpPr>
          <a:xfrm rot="5400000">
            <a:off x="2933544" y="2170770"/>
            <a:ext cx="1652425" cy="7519514"/>
            <a:chOff x="9055963" y="784430"/>
            <a:chExt cx="1652425" cy="7519514"/>
          </a:xfrm>
        </p:grpSpPr>
        <p:sp>
          <p:nvSpPr>
            <p:cNvPr id="54" name="Freeform: Shape 53"/>
            <p:cNvSpPr/>
            <p:nvPr/>
          </p:nvSpPr>
          <p:spPr>
            <a:xfrm>
              <a:off x="9433251" y="3541086"/>
              <a:ext cx="904723" cy="4762858"/>
            </a:xfrm>
            <a:custGeom>
              <a:avLst/>
              <a:gdLst>
                <a:gd name="connsiteX0" fmla="*/ 327515 w 904723"/>
                <a:gd name="connsiteY0" fmla="*/ 0 h 4762858"/>
                <a:gd name="connsiteX1" fmla="*/ 452362 w 904723"/>
                <a:gd name="connsiteY1" fmla="*/ 0 h 4762858"/>
                <a:gd name="connsiteX2" fmla="*/ 577208 w 904723"/>
                <a:gd name="connsiteY2" fmla="*/ 0 h 4762858"/>
                <a:gd name="connsiteX3" fmla="*/ 904723 w 904723"/>
                <a:gd name="connsiteY3" fmla="*/ 4762859 h 4762858"/>
                <a:gd name="connsiteX4" fmla="*/ 452087 w 904723"/>
                <a:gd name="connsiteY4" fmla="*/ 4762859 h 4762858"/>
                <a:gd name="connsiteX5" fmla="*/ 0 w 904723"/>
                <a:gd name="connsiteY5" fmla="*/ 4762859 h 4762858"/>
                <a:gd name="connsiteX6" fmla="*/ 327515 w 904723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723" h="4762858">
                  <a:moveTo>
                    <a:pt x="327515" y="0"/>
                  </a:moveTo>
                  <a:lnTo>
                    <a:pt x="452362" y="0"/>
                  </a:lnTo>
                  <a:lnTo>
                    <a:pt x="577208" y="0"/>
                  </a:lnTo>
                  <a:cubicBezTo>
                    <a:pt x="577208" y="0"/>
                    <a:pt x="468311" y="4387220"/>
                    <a:pt x="904723" y="4762859"/>
                  </a:cubicBezTo>
                  <a:lnTo>
                    <a:pt x="452087" y="4762859"/>
                  </a:lnTo>
                  <a:lnTo>
                    <a:pt x="0" y="4762859"/>
                  </a:lnTo>
                  <a:cubicBezTo>
                    <a:pt x="436412" y="4387220"/>
                    <a:pt x="327515" y="0"/>
                    <a:pt x="327515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9541048" y="3541086"/>
              <a:ext cx="689129" cy="4762858"/>
            </a:xfrm>
            <a:custGeom>
              <a:avLst/>
              <a:gdLst>
                <a:gd name="connsiteX0" fmla="*/ 249418 w 689129"/>
                <a:gd name="connsiteY0" fmla="*/ 0 h 4762858"/>
                <a:gd name="connsiteX1" fmla="*/ 344565 w 689129"/>
                <a:gd name="connsiteY1" fmla="*/ 0 h 4762858"/>
                <a:gd name="connsiteX2" fmla="*/ 439712 w 689129"/>
                <a:gd name="connsiteY2" fmla="*/ 0 h 4762858"/>
                <a:gd name="connsiteX3" fmla="*/ 689130 w 689129"/>
                <a:gd name="connsiteY3" fmla="*/ 4762859 h 4762858"/>
                <a:gd name="connsiteX4" fmla="*/ 344290 w 689129"/>
                <a:gd name="connsiteY4" fmla="*/ 4762859 h 4762858"/>
                <a:gd name="connsiteX5" fmla="*/ 0 w 689129"/>
                <a:gd name="connsiteY5" fmla="*/ 4762859 h 4762858"/>
                <a:gd name="connsiteX6" fmla="*/ 249418 w 689129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129" h="4762858">
                  <a:moveTo>
                    <a:pt x="249418" y="0"/>
                  </a:moveTo>
                  <a:lnTo>
                    <a:pt x="344565" y="0"/>
                  </a:lnTo>
                  <a:lnTo>
                    <a:pt x="439712" y="0"/>
                  </a:lnTo>
                  <a:cubicBezTo>
                    <a:pt x="439712" y="0"/>
                    <a:pt x="356664" y="4387220"/>
                    <a:pt x="689130" y="4762859"/>
                  </a:cubicBezTo>
                  <a:lnTo>
                    <a:pt x="344290" y="4762859"/>
                  </a:lnTo>
                  <a:lnTo>
                    <a:pt x="0" y="4762859"/>
                  </a:lnTo>
                  <a:cubicBezTo>
                    <a:pt x="332465" y="4387220"/>
                    <a:pt x="249418" y="0"/>
                    <a:pt x="249418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9640045" y="3541086"/>
              <a:ext cx="490585" cy="4762858"/>
            </a:xfrm>
            <a:custGeom>
              <a:avLst/>
              <a:gdLst>
                <a:gd name="connsiteX0" fmla="*/ 177645 w 490585"/>
                <a:gd name="connsiteY0" fmla="*/ 0 h 4762858"/>
                <a:gd name="connsiteX1" fmla="*/ 245293 w 490585"/>
                <a:gd name="connsiteY1" fmla="*/ 0 h 4762858"/>
                <a:gd name="connsiteX2" fmla="*/ 312941 w 490585"/>
                <a:gd name="connsiteY2" fmla="*/ 0 h 4762858"/>
                <a:gd name="connsiteX3" fmla="*/ 490586 w 490585"/>
                <a:gd name="connsiteY3" fmla="*/ 4762859 h 4762858"/>
                <a:gd name="connsiteX4" fmla="*/ 245293 w 490585"/>
                <a:gd name="connsiteY4" fmla="*/ 4762859 h 4762858"/>
                <a:gd name="connsiteX5" fmla="*/ 0 w 490585"/>
                <a:gd name="connsiteY5" fmla="*/ 4762859 h 4762858"/>
                <a:gd name="connsiteX6" fmla="*/ 177645 w 490585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85" h="4762858">
                  <a:moveTo>
                    <a:pt x="177645" y="0"/>
                  </a:moveTo>
                  <a:lnTo>
                    <a:pt x="245293" y="0"/>
                  </a:lnTo>
                  <a:lnTo>
                    <a:pt x="312941" y="0"/>
                  </a:lnTo>
                  <a:cubicBezTo>
                    <a:pt x="312941" y="0"/>
                    <a:pt x="253817" y="4387220"/>
                    <a:pt x="490586" y="4762859"/>
                  </a:cubicBezTo>
                  <a:lnTo>
                    <a:pt x="245293" y="4762859"/>
                  </a:lnTo>
                  <a:lnTo>
                    <a:pt x="0" y="4762859"/>
                  </a:lnTo>
                  <a:cubicBezTo>
                    <a:pt x="236768" y="4387220"/>
                    <a:pt x="177645" y="0"/>
                    <a:pt x="177645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9620521" y="3161322"/>
              <a:ext cx="529634" cy="513134"/>
            </a:xfrm>
            <a:custGeom>
              <a:avLst/>
              <a:gdLst>
                <a:gd name="connsiteX0" fmla="*/ 529634 w 529634"/>
                <a:gd name="connsiteY0" fmla="*/ 256567 h 513134"/>
                <a:gd name="connsiteX1" fmla="*/ 264817 w 529634"/>
                <a:gd name="connsiteY1" fmla="*/ 513135 h 513134"/>
                <a:gd name="connsiteX2" fmla="*/ 0 w 529634"/>
                <a:gd name="connsiteY2" fmla="*/ 256567 h 513134"/>
                <a:gd name="connsiteX3" fmla="*/ 264817 w 529634"/>
                <a:gd name="connsiteY3" fmla="*/ 0 h 513134"/>
                <a:gd name="connsiteX4" fmla="*/ 529634 w 529634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34" h="513134">
                  <a:moveTo>
                    <a:pt x="529634" y="256567"/>
                  </a:moveTo>
                  <a:cubicBezTo>
                    <a:pt x="529634" y="398266"/>
                    <a:pt x="411072" y="513135"/>
                    <a:pt x="264817" y="513135"/>
                  </a:cubicBezTo>
                  <a:cubicBezTo>
                    <a:pt x="118563" y="513135"/>
                    <a:pt x="0" y="398266"/>
                    <a:pt x="0" y="256567"/>
                  </a:cubicBezTo>
                  <a:cubicBezTo>
                    <a:pt x="0" y="114869"/>
                    <a:pt x="118563" y="0"/>
                    <a:pt x="264817" y="0"/>
                  </a:cubicBezTo>
                  <a:cubicBezTo>
                    <a:pt x="411072" y="0"/>
                    <a:pt x="529634" y="114869"/>
                    <a:pt x="529634" y="256567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57"/>
            <p:cNvSpPr/>
            <p:nvPr/>
          </p:nvSpPr>
          <p:spPr>
            <a:xfrm rot="-2700000">
              <a:off x="9628870" y="3161367"/>
              <a:ext cx="513129" cy="513129"/>
            </a:xfrm>
            <a:custGeom>
              <a:avLst/>
              <a:gdLst>
                <a:gd name="connsiteX0" fmla="*/ 513130 w 513129"/>
                <a:gd name="connsiteY0" fmla="*/ 256565 h 513129"/>
                <a:gd name="connsiteX1" fmla="*/ 256565 w 513129"/>
                <a:gd name="connsiteY1" fmla="*/ 513130 h 513129"/>
                <a:gd name="connsiteX2" fmla="*/ 0 w 513129"/>
                <a:gd name="connsiteY2" fmla="*/ 256565 h 513129"/>
                <a:gd name="connsiteX3" fmla="*/ 256565 w 513129"/>
                <a:gd name="connsiteY3" fmla="*/ 0 h 513129"/>
                <a:gd name="connsiteX4" fmla="*/ 513130 w 513129"/>
                <a:gd name="connsiteY4" fmla="*/ 256565 h 51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129" h="513129">
                  <a:moveTo>
                    <a:pt x="513130" y="256565"/>
                  </a:moveTo>
                  <a:cubicBezTo>
                    <a:pt x="513130" y="398262"/>
                    <a:pt x="398262" y="513130"/>
                    <a:pt x="256565" y="513130"/>
                  </a:cubicBezTo>
                  <a:cubicBezTo>
                    <a:pt x="114868" y="513130"/>
                    <a:pt x="0" y="398262"/>
                    <a:pt x="0" y="256565"/>
                  </a:cubicBezTo>
                  <a:cubicBezTo>
                    <a:pt x="0" y="114868"/>
                    <a:pt x="114868" y="0"/>
                    <a:pt x="256565" y="0"/>
                  </a:cubicBezTo>
                  <a:cubicBezTo>
                    <a:pt x="398262" y="0"/>
                    <a:pt x="513130" y="114868"/>
                    <a:pt x="513130" y="256565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60" name="Freeform: Shape 59"/>
            <p:cNvSpPr/>
            <p:nvPr/>
          </p:nvSpPr>
          <p:spPr>
            <a:xfrm>
              <a:off x="9695869" y="3161321"/>
              <a:ext cx="378938" cy="513135"/>
            </a:xfrm>
            <a:custGeom>
              <a:avLst/>
              <a:gdLst>
                <a:gd name="connsiteX0" fmla="*/ 0 w 378938"/>
                <a:gd name="connsiteY0" fmla="*/ 256568 h 513135"/>
                <a:gd name="connsiteX1" fmla="*/ 189469 w 378938"/>
                <a:gd name="connsiteY1" fmla="*/ 513135 h 513135"/>
                <a:gd name="connsiteX2" fmla="*/ 378939 w 378938"/>
                <a:gd name="connsiteY2" fmla="*/ 256568 h 513135"/>
                <a:gd name="connsiteX3" fmla="*/ 189469 w 378938"/>
                <a:gd name="connsiteY3" fmla="*/ 0 h 513135"/>
                <a:gd name="connsiteX4" fmla="*/ 0 w 378938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38" h="513135">
                  <a:moveTo>
                    <a:pt x="0" y="256568"/>
                  </a:moveTo>
                  <a:cubicBezTo>
                    <a:pt x="0" y="398189"/>
                    <a:pt x="84972" y="513135"/>
                    <a:pt x="189469" y="513135"/>
                  </a:cubicBezTo>
                  <a:cubicBezTo>
                    <a:pt x="294241" y="513135"/>
                    <a:pt x="378939" y="398189"/>
                    <a:pt x="378939" y="256568"/>
                  </a:cubicBezTo>
                  <a:cubicBezTo>
                    <a:pt x="378939" y="114947"/>
                    <a:pt x="293966" y="0"/>
                    <a:pt x="189469" y="0"/>
                  </a:cubicBezTo>
                  <a:cubicBezTo>
                    <a:pt x="84972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9705493" y="3161321"/>
              <a:ext cx="359689" cy="513135"/>
            </a:xfrm>
            <a:custGeom>
              <a:avLst/>
              <a:gdLst>
                <a:gd name="connsiteX0" fmla="*/ 0 w 359689"/>
                <a:gd name="connsiteY0" fmla="*/ 256568 h 513135"/>
                <a:gd name="connsiteX1" fmla="*/ 179845 w 359689"/>
                <a:gd name="connsiteY1" fmla="*/ 513135 h 513135"/>
                <a:gd name="connsiteX2" fmla="*/ 359689 w 359689"/>
                <a:gd name="connsiteY2" fmla="*/ 256568 h 513135"/>
                <a:gd name="connsiteX3" fmla="*/ 179845 w 359689"/>
                <a:gd name="connsiteY3" fmla="*/ 0 h 513135"/>
                <a:gd name="connsiteX4" fmla="*/ 0 w 359689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89" h="513135">
                  <a:moveTo>
                    <a:pt x="0" y="256568"/>
                  </a:moveTo>
                  <a:cubicBezTo>
                    <a:pt x="0" y="398189"/>
                    <a:pt x="80573" y="513135"/>
                    <a:pt x="179845" y="513135"/>
                  </a:cubicBezTo>
                  <a:cubicBezTo>
                    <a:pt x="279117" y="513135"/>
                    <a:pt x="359689" y="398189"/>
                    <a:pt x="359689" y="256568"/>
                  </a:cubicBezTo>
                  <a:cubicBezTo>
                    <a:pt x="359689" y="114947"/>
                    <a:pt x="279117" y="0"/>
                    <a:pt x="179845" y="0"/>
                  </a:cubicBezTo>
                  <a:cubicBezTo>
                    <a:pt x="80573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63" name="Freeform: Shape 62"/>
            <p:cNvSpPr/>
            <p:nvPr/>
          </p:nvSpPr>
          <p:spPr>
            <a:xfrm>
              <a:off x="9766266" y="3161322"/>
              <a:ext cx="238142" cy="513134"/>
            </a:xfrm>
            <a:custGeom>
              <a:avLst/>
              <a:gdLst>
                <a:gd name="connsiteX0" fmla="*/ 238143 w 238142"/>
                <a:gd name="connsiteY0" fmla="*/ 256567 h 513134"/>
                <a:gd name="connsiteX1" fmla="*/ 119072 w 238142"/>
                <a:gd name="connsiteY1" fmla="*/ 513135 h 513134"/>
                <a:gd name="connsiteX2" fmla="*/ 0 w 238142"/>
                <a:gd name="connsiteY2" fmla="*/ 256567 h 513134"/>
                <a:gd name="connsiteX3" fmla="*/ 119072 w 238142"/>
                <a:gd name="connsiteY3" fmla="*/ 0 h 513134"/>
                <a:gd name="connsiteX4" fmla="*/ 238143 w 238142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42" h="513134">
                  <a:moveTo>
                    <a:pt x="238143" y="256567"/>
                  </a:moveTo>
                  <a:cubicBezTo>
                    <a:pt x="238143" y="398266"/>
                    <a:pt x="184833" y="513135"/>
                    <a:pt x="119072" y="513135"/>
                  </a:cubicBezTo>
                  <a:cubicBezTo>
                    <a:pt x="53310" y="513135"/>
                    <a:pt x="0" y="398266"/>
                    <a:pt x="0" y="256567"/>
                  </a:cubicBezTo>
                  <a:cubicBezTo>
                    <a:pt x="0" y="114869"/>
                    <a:pt x="53310" y="0"/>
                    <a:pt x="119072" y="0"/>
                  </a:cubicBezTo>
                  <a:cubicBezTo>
                    <a:pt x="184833" y="0"/>
                    <a:pt x="238143" y="114869"/>
                    <a:pt x="238143" y="256567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9776991" y="3161322"/>
              <a:ext cx="217243" cy="513134"/>
            </a:xfrm>
            <a:custGeom>
              <a:avLst/>
              <a:gdLst>
                <a:gd name="connsiteX0" fmla="*/ 0 w 217243"/>
                <a:gd name="connsiteY0" fmla="*/ 256567 h 513134"/>
                <a:gd name="connsiteX1" fmla="*/ 108622 w 217243"/>
                <a:gd name="connsiteY1" fmla="*/ 513135 h 513134"/>
                <a:gd name="connsiteX2" fmla="*/ 217244 w 217243"/>
                <a:gd name="connsiteY2" fmla="*/ 256567 h 513134"/>
                <a:gd name="connsiteX3" fmla="*/ 108622 w 217243"/>
                <a:gd name="connsiteY3" fmla="*/ 0 h 513134"/>
                <a:gd name="connsiteX4" fmla="*/ 0 w 217243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243" h="513134">
                  <a:moveTo>
                    <a:pt x="0" y="256567"/>
                  </a:moveTo>
                  <a:cubicBezTo>
                    <a:pt x="0" y="398188"/>
                    <a:pt x="48674" y="513135"/>
                    <a:pt x="108622" y="513135"/>
                  </a:cubicBezTo>
                  <a:cubicBezTo>
                    <a:pt x="168570" y="513135"/>
                    <a:pt x="217244" y="398188"/>
                    <a:pt x="217244" y="256567"/>
                  </a:cubicBezTo>
                  <a:cubicBezTo>
                    <a:pt x="217244" y="114947"/>
                    <a:pt x="168570" y="0"/>
                    <a:pt x="108622" y="0"/>
                  </a:cubicBezTo>
                  <a:cubicBezTo>
                    <a:pt x="48674" y="0"/>
                    <a:pt x="0" y="114672"/>
                    <a:pt x="0" y="256567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9136810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021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021" y="5001277"/>
                  </a:lnTo>
                  <a:lnTo>
                    <a:pt x="0" y="5001277"/>
                  </a:lnTo>
                  <a:cubicBezTo>
                    <a:pt x="130346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9168984" y="3302668"/>
              <a:ext cx="205693" cy="5001276"/>
            </a:xfrm>
            <a:custGeom>
              <a:avLst/>
              <a:gdLst>
                <a:gd name="connsiteX0" fmla="*/ 74523 w 205693"/>
                <a:gd name="connsiteY0" fmla="*/ 0 h 5001276"/>
                <a:gd name="connsiteX1" fmla="*/ 102847 w 205693"/>
                <a:gd name="connsiteY1" fmla="*/ 0 h 5001276"/>
                <a:gd name="connsiteX2" fmla="*/ 131171 w 205693"/>
                <a:gd name="connsiteY2" fmla="*/ 0 h 5001276"/>
                <a:gd name="connsiteX3" fmla="*/ 205694 w 205693"/>
                <a:gd name="connsiteY3" fmla="*/ 5001277 h 5001276"/>
                <a:gd name="connsiteX4" fmla="*/ 102847 w 205693"/>
                <a:gd name="connsiteY4" fmla="*/ 5001277 h 5001276"/>
                <a:gd name="connsiteX5" fmla="*/ 0 w 205693"/>
                <a:gd name="connsiteY5" fmla="*/ 5001277 h 5001276"/>
                <a:gd name="connsiteX6" fmla="*/ 74523 w 20569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693" h="5001276">
                  <a:moveTo>
                    <a:pt x="74523" y="0"/>
                  </a:moveTo>
                  <a:lnTo>
                    <a:pt x="102847" y="0"/>
                  </a:lnTo>
                  <a:lnTo>
                    <a:pt x="131171" y="0"/>
                  </a:lnTo>
                  <a:cubicBezTo>
                    <a:pt x="131171" y="0"/>
                    <a:pt x="106422" y="4571464"/>
                    <a:pt x="205694" y="5001277"/>
                  </a:cubicBezTo>
                  <a:lnTo>
                    <a:pt x="102847" y="5001277"/>
                  </a:lnTo>
                  <a:lnTo>
                    <a:pt x="0" y="5001277"/>
                  </a:lnTo>
                  <a:cubicBezTo>
                    <a:pt x="99272" y="4571464"/>
                    <a:pt x="74523" y="0"/>
                    <a:pt x="7452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9198683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148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148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9192633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9195108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13199" y="3113163"/>
              <a:ext cx="274991" cy="302491"/>
            </a:xfrm>
            <a:custGeom>
              <a:avLst/>
              <a:gdLst>
                <a:gd name="connsiteX0" fmla="*/ 2 w 274991"/>
                <a:gd name="connsiteY0" fmla="*/ 85 h 302491"/>
                <a:gd name="connsiteX1" fmla="*/ 274994 w 274991"/>
                <a:gd name="connsiteY1" fmla="*/ 85 h 302491"/>
                <a:gd name="connsiteX2" fmla="*/ 274994 w 274991"/>
                <a:gd name="connsiteY2" fmla="*/ 302576 h 302491"/>
                <a:gd name="connsiteX3" fmla="*/ 2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2" y="85"/>
                  </a:moveTo>
                  <a:lnTo>
                    <a:pt x="274994" y="85"/>
                  </a:lnTo>
                  <a:lnTo>
                    <a:pt x="274994" y="302576"/>
                  </a:lnTo>
                  <a:lnTo>
                    <a:pt x="2" y="302576"/>
                  </a:lnTo>
                  <a:close/>
                </a:path>
              </a:pathLst>
            </a:custGeom>
          </p:spPr>
        </p:pic>
        <p:sp>
          <p:nvSpPr>
            <p:cNvPr id="71" name="Freeform: Shape 70"/>
            <p:cNvSpPr/>
            <p:nvPr/>
          </p:nvSpPr>
          <p:spPr>
            <a:xfrm>
              <a:off x="9215183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5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9218208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392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40698" y="3113163"/>
              <a:ext cx="274991" cy="302491"/>
            </a:xfrm>
            <a:custGeom>
              <a:avLst/>
              <a:gdLst>
                <a:gd name="connsiteX0" fmla="*/ 3 w 274991"/>
                <a:gd name="connsiteY0" fmla="*/ 85 h 302491"/>
                <a:gd name="connsiteX1" fmla="*/ 274995 w 274991"/>
                <a:gd name="connsiteY1" fmla="*/ 85 h 302491"/>
                <a:gd name="connsiteX2" fmla="*/ 274995 w 274991"/>
                <a:gd name="connsiteY2" fmla="*/ 302576 h 302491"/>
                <a:gd name="connsiteX3" fmla="*/ 3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3" y="85"/>
                  </a:moveTo>
                  <a:lnTo>
                    <a:pt x="274995" y="85"/>
                  </a:lnTo>
                  <a:lnTo>
                    <a:pt x="274995" y="302576"/>
                  </a:lnTo>
                  <a:lnTo>
                    <a:pt x="3" y="302576"/>
                  </a:lnTo>
                  <a:close/>
                </a:path>
              </a:pathLst>
            </a:custGeom>
          </p:spPr>
        </p:pic>
        <p:sp>
          <p:nvSpPr>
            <p:cNvPr id="74" name="Freeform: Shape 73"/>
            <p:cNvSpPr/>
            <p:nvPr/>
          </p:nvSpPr>
          <p:spPr>
            <a:xfrm>
              <a:off x="9236357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9239382" y="3189096"/>
              <a:ext cx="64898" cy="153445"/>
            </a:xfrm>
            <a:custGeom>
              <a:avLst/>
              <a:gdLst>
                <a:gd name="connsiteX0" fmla="*/ 0 w 64898"/>
                <a:gd name="connsiteY0" fmla="*/ 76723 h 153445"/>
                <a:gd name="connsiteX1" fmla="*/ 32449 w 64898"/>
                <a:gd name="connsiteY1" fmla="*/ 153445 h 153445"/>
                <a:gd name="connsiteX2" fmla="*/ 64898 w 64898"/>
                <a:gd name="connsiteY2" fmla="*/ 76723 h 153445"/>
                <a:gd name="connsiteX3" fmla="*/ 32449 w 64898"/>
                <a:gd name="connsiteY3" fmla="*/ 0 h 153445"/>
                <a:gd name="connsiteX4" fmla="*/ 0 w 64898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8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4" y="153445"/>
                    <a:pt x="64898" y="119071"/>
                    <a:pt x="64898" y="76723"/>
                  </a:cubicBezTo>
                  <a:cubicBezTo>
                    <a:pt x="64898" y="34374"/>
                    <a:pt x="50324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10348424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296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296" y="5001277"/>
                  </a:lnTo>
                  <a:lnTo>
                    <a:pt x="0" y="5001277"/>
                  </a:lnTo>
                  <a:cubicBezTo>
                    <a:pt x="130621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10380048" y="3302668"/>
              <a:ext cx="206243" cy="5001276"/>
            </a:xfrm>
            <a:custGeom>
              <a:avLst/>
              <a:gdLst>
                <a:gd name="connsiteX0" fmla="*/ 75073 w 206243"/>
                <a:gd name="connsiteY0" fmla="*/ 0 h 5001276"/>
                <a:gd name="connsiteX1" fmla="*/ 103397 w 206243"/>
                <a:gd name="connsiteY1" fmla="*/ 0 h 5001276"/>
                <a:gd name="connsiteX2" fmla="*/ 131721 w 206243"/>
                <a:gd name="connsiteY2" fmla="*/ 0 h 5001276"/>
                <a:gd name="connsiteX3" fmla="*/ 206244 w 206243"/>
                <a:gd name="connsiteY3" fmla="*/ 5001277 h 5001276"/>
                <a:gd name="connsiteX4" fmla="*/ 103122 w 206243"/>
                <a:gd name="connsiteY4" fmla="*/ 5001277 h 5001276"/>
                <a:gd name="connsiteX5" fmla="*/ 0 w 206243"/>
                <a:gd name="connsiteY5" fmla="*/ 5001277 h 5001276"/>
                <a:gd name="connsiteX6" fmla="*/ 75073 w 20624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243" h="5001276">
                  <a:moveTo>
                    <a:pt x="75073" y="0"/>
                  </a:moveTo>
                  <a:lnTo>
                    <a:pt x="103397" y="0"/>
                  </a:lnTo>
                  <a:lnTo>
                    <a:pt x="131721" y="0"/>
                  </a:lnTo>
                  <a:cubicBezTo>
                    <a:pt x="131721" y="0"/>
                    <a:pt x="106972" y="4571464"/>
                    <a:pt x="206244" y="5001277"/>
                  </a:cubicBezTo>
                  <a:lnTo>
                    <a:pt x="103122" y="5001277"/>
                  </a:lnTo>
                  <a:lnTo>
                    <a:pt x="0" y="5001277"/>
                  </a:lnTo>
                  <a:cubicBezTo>
                    <a:pt x="100097" y="4571464"/>
                    <a:pt x="75073" y="0"/>
                    <a:pt x="7507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10410297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423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423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10404522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0406997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23163" y="3113163"/>
              <a:ext cx="274991" cy="302491"/>
            </a:xfrm>
            <a:custGeom>
              <a:avLst/>
              <a:gdLst>
                <a:gd name="connsiteX0" fmla="*/ 46 w 274991"/>
                <a:gd name="connsiteY0" fmla="*/ 85 h 302491"/>
                <a:gd name="connsiteX1" fmla="*/ 275038 w 274991"/>
                <a:gd name="connsiteY1" fmla="*/ 85 h 302491"/>
                <a:gd name="connsiteX2" fmla="*/ 275038 w 274991"/>
                <a:gd name="connsiteY2" fmla="*/ 302576 h 302491"/>
                <a:gd name="connsiteX3" fmla="*/ 46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6" y="85"/>
                  </a:moveTo>
                  <a:lnTo>
                    <a:pt x="275038" y="85"/>
                  </a:lnTo>
                  <a:lnTo>
                    <a:pt x="275038" y="302576"/>
                  </a:lnTo>
                  <a:lnTo>
                    <a:pt x="46" y="302576"/>
                  </a:lnTo>
                  <a:close/>
                </a:path>
              </a:pathLst>
            </a:custGeom>
          </p:spPr>
        </p:pic>
        <p:sp>
          <p:nvSpPr>
            <p:cNvPr id="82" name="Freeform: Shape 81"/>
            <p:cNvSpPr/>
            <p:nvPr/>
          </p:nvSpPr>
          <p:spPr>
            <a:xfrm>
              <a:off x="10427072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2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10429822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41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50663" y="3113163"/>
              <a:ext cx="274991" cy="302491"/>
            </a:xfrm>
            <a:custGeom>
              <a:avLst/>
              <a:gdLst>
                <a:gd name="connsiteX0" fmla="*/ 47 w 274991"/>
                <a:gd name="connsiteY0" fmla="*/ 85 h 302491"/>
                <a:gd name="connsiteX1" fmla="*/ 275039 w 274991"/>
                <a:gd name="connsiteY1" fmla="*/ 85 h 302491"/>
                <a:gd name="connsiteX2" fmla="*/ 275039 w 274991"/>
                <a:gd name="connsiteY2" fmla="*/ 302576 h 302491"/>
                <a:gd name="connsiteX3" fmla="*/ 47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7" y="85"/>
                  </a:moveTo>
                  <a:lnTo>
                    <a:pt x="275039" y="85"/>
                  </a:lnTo>
                  <a:lnTo>
                    <a:pt x="275039" y="302576"/>
                  </a:lnTo>
                  <a:lnTo>
                    <a:pt x="47" y="302576"/>
                  </a:lnTo>
                  <a:close/>
                </a:path>
              </a:pathLst>
            </a:custGeom>
          </p:spPr>
        </p:pic>
        <p:sp>
          <p:nvSpPr>
            <p:cNvPr id="85" name="Freeform: Shape 84"/>
            <p:cNvSpPr/>
            <p:nvPr/>
          </p:nvSpPr>
          <p:spPr>
            <a:xfrm>
              <a:off x="10447971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10451271" y="3189096"/>
              <a:ext cx="64897" cy="153445"/>
            </a:xfrm>
            <a:custGeom>
              <a:avLst/>
              <a:gdLst>
                <a:gd name="connsiteX0" fmla="*/ 0 w 64897"/>
                <a:gd name="connsiteY0" fmla="*/ 76723 h 153445"/>
                <a:gd name="connsiteX1" fmla="*/ 32449 w 64897"/>
                <a:gd name="connsiteY1" fmla="*/ 153445 h 153445"/>
                <a:gd name="connsiteX2" fmla="*/ 64898 w 64897"/>
                <a:gd name="connsiteY2" fmla="*/ 76723 h 153445"/>
                <a:gd name="connsiteX3" fmla="*/ 32449 w 64897"/>
                <a:gd name="connsiteY3" fmla="*/ 0 h 153445"/>
                <a:gd name="connsiteX4" fmla="*/ 0 w 6489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7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3" y="153445"/>
                    <a:pt x="64898" y="119071"/>
                    <a:pt x="64898" y="76723"/>
                  </a:cubicBezTo>
                  <a:cubicBezTo>
                    <a:pt x="64898" y="34374"/>
                    <a:pt x="50323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9062012" y="978437"/>
              <a:ext cx="1646376" cy="2223308"/>
            </a:xfrm>
            <a:custGeom>
              <a:avLst/>
              <a:gdLst>
                <a:gd name="connsiteX0" fmla="*/ 550 w 1646376"/>
                <a:gd name="connsiteY0" fmla="*/ 1765448 h 2223308"/>
                <a:gd name="connsiteX1" fmla="*/ 18149 w 1646376"/>
                <a:gd name="connsiteY1" fmla="*/ 1781672 h 2223308"/>
                <a:gd name="connsiteX2" fmla="*/ 82498 w 1646376"/>
                <a:gd name="connsiteY2" fmla="*/ 1781672 h 2223308"/>
                <a:gd name="connsiteX3" fmla="*/ 80573 w 1646376"/>
                <a:gd name="connsiteY3" fmla="*/ 1980491 h 2223308"/>
                <a:gd name="connsiteX4" fmla="*/ 70398 w 1646376"/>
                <a:gd name="connsiteY4" fmla="*/ 1980491 h 2223308"/>
                <a:gd name="connsiteX5" fmla="*/ 43999 w 1646376"/>
                <a:gd name="connsiteY5" fmla="*/ 2006890 h 2223308"/>
                <a:gd name="connsiteX6" fmla="*/ 70398 w 1646376"/>
                <a:gd name="connsiteY6" fmla="*/ 2033290 h 2223308"/>
                <a:gd name="connsiteX7" fmla="*/ 87722 w 1646376"/>
                <a:gd name="connsiteY7" fmla="*/ 2033290 h 2223308"/>
                <a:gd name="connsiteX8" fmla="*/ 169120 w 1646376"/>
                <a:gd name="connsiteY8" fmla="*/ 2223309 h 2223308"/>
                <a:gd name="connsiteX9" fmla="*/ 216144 w 1646376"/>
                <a:gd name="connsiteY9" fmla="*/ 2223309 h 2223308"/>
                <a:gd name="connsiteX10" fmla="*/ 263167 w 1646376"/>
                <a:gd name="connsiteY10" fmla="*/ 2223309 h 2223308"/>
                <a:gd name="connsiteX11" fmla="*/ 344290 w 1646376"/>
                <a:gd name="connsiteY11" fmla="*/ 2033290 h 2223308"/>
                <a:gd name="connsiteX12" fmla="*/ 361614 w 1646376"/>
                <a:gd name="connsiteY12" fmla="*/ 2033290 h 2223308"/>
                <a:gd name="connsiteX13" fmla="*/ 388013 w 1646376"/>
                <a:gd name="connsiteY13" fmla="*/ 2006890 h 2223308"/>
                <a:gd name="connsiteX14" fmla="*/ 361614 w 1646376"/>
                <a:gd name="connsiteY14" fmla="*/ 1980491 h 2223308"/>
                <a:gd name="connsiteX15" fmla="*/ 351165 w 1646376"/>
                <a:gd name="connsiteY15" fmla="*/ 1980491 h 2223308"/>
                <a:gd name="connsiteX16" fmla="*/ 340440 w 1646376"/>
                <a:gd name="connsiteY16" fmla="*/ 1708249 h 2223308"/>
                <a:gd name="connsiteX17" fmla="*/ 346215 w 1646376"/>
                <a:gd name="connsiteY17" fmla="*/ 1696425 h 2223308"/>
                <a:gd name="connsiteX18" fmla="*/ 400938 w 1646376"/>
                <a:gd name="connsiteY18" fmla="*/ 1631802 h 2223308"/>
                <a:gd name="connsiteX19" fmla="*/ 417988 w 1646376"/>
                <a:gd name="connsiteY19" fmla="*/ 1690375 h 2223308"/>
                <a:gd name="connsiteX20" fmla="*/ 435037 w 1646376"/>
                <a:gd name="connsiteY20" fmla="*/ 1690375 h 2223308"/>
                <a:gd name="connsiteX21" fmla="*/ 431462 w 1646376"/>
                <a:gd name="connsiteY21" fmla="*/ 1703574 h 2223308"/>
                <a:gd name="connsiteX22" fmla="*/ 434762 w 1646376"/>
                <a:gd name="connsiteY22" fmla="*/ 1716224 h 2223308"/>
                <a:gd name="connsiteX23" fmla="*/ 427337 w 1646376"/>
                <a:gd name="connsiteY23" fmla="*/ 1716224 h 2223308"/>
                <a:gd name="connsiteX24" fmla="*/ 612682 w 1646376"/>
                <a:gd name="connsiteY24" fmla="*/ 2134212 h 2223308"/>
                <a:gd name="connsiteX25" fmla="*/ 649806 w 1646376"/>
                <a:gd name="connsiteY25" fmla="*/ 2134212 h 2223308"/>
                <a:gd name="connsiteX26" fmla="*/ 727628 w 1646376"/>
                <a:gd name="connsiteY26" fmla="*/ 2204335 h 2223308"/>
                <a:gd name="connsiteX27" fmla="*/ 915448 w 1646376"/>
                <a:gd name="connsiteY27" fmla="*/ 2204335 h 2223308"/>
                <a:gd name="connsiteX28" fmla="*/ 993271 w 1646376"/>
                <a:gd name="connsiteY28" fmla="*/ 2134212 h 2223308"/>
                <a:gd name="connsiteX29" fmla="*/ 1030394 w 1646376"/>
                <a:gd name="connsiteY29" fmla="*/ 2134212 h 2223308"/>
                <a:gd name="connsiteX30" fmla="*/ 1215739 w 1646376"/>
                <a:gd name="connsiteY30" fmla="*/ 1716224 h 2223308"/>
                <a:gd name="connsiteX31" fmla="*/ 1208314 w 1646376"/>
                <a:gd name="connsiteY31" fmla="*/ 1716224 h 2223308"/>
                <a:gd name="connsiteX32" fmla="*/ 1211614 w 1646376"/>
                <a:gd name="connsiteY32" fmla="*/ 1703574 h 2223308"/>
                <a:gd name="connsiteX33" fmla="*/ 1208039 w 1646376"/>
                <a:gd name="connsiteY33" fmla="*/ 1690375 h 2223308"/>
                <a:gd name="connsiteX34" fmla="*/ 1225089 w 1646376"/>
                <a:gd name="connsiteY34" fmla="*/ 1690375 h 2223308"/>
                <a:gd name="connsiteX35" fmla="*/ 1243238 w 1646376"/>
                <a:gd name="connsiteY35" fmla="*/ 1627127 h 2223308"/>
                <a:gd name="connsiteX36" fmla="*/ 1304011 w 1646376"/>
                <a:gd name="connsiteY36" fmla="*/ 1696425 h 2223308"/>
                <a:gd name="connsiteX37" fmla="*/ 1291637 w 1646376"/>
                <a:gd name="connsiteY37" fmla="*/ 1980491 h 2223308"/>
                <a:gd name="connsiteX38" fmla="*/ 1281187 w 1646376"/>
                <a:gd name="connsiteY38" fmla="*/ 1980491 h 2223308"/>
                <a:gd name="connsiteX39" fmla="*/ 1254788 w 1646376"/>
                <a:gd name="connsiteY39" fmla="*/ 2006890 h 2223308"/>
                <a:gd name="connsiteX40" fmla="*/ 1281187 w 1646376"/>
                <a:gd name="connsiteY40" fmla="*/ 2033290 h 2223308"/>
                <a:gd name="connsiteX41" fmla="*/ 1298511 w 1646376"/>
                <a:gd name="connsiteY41" fmla="*/ 2033290 h 2223308"/>
                <a:gd name="connsiteX42" fmla="*/ 1379909 w 1646376"/>
                <a:gd name="connsiteY42" fmla="*/ 2223309 h 2223308"/>
                <a:gd name="connsiteX43" fmla="*/ 1426933 w 1646376"/>
                <a:gd name="connsiteY43" fmla="*/ 2223309 h 2223308"/>
                <a:gd name="connsiteX44" fmla="*/ 1473956 w 1646376"/>
                <a:gd name="connsiteY44" fmla="*/ 2223309 h 2223308"/>
                <a:gd name="connsiteX45" fmla="*/ 1555354 w 1646376"/>
                <a:gd name="connsiteY45" fmla="*/ 2033290 h 2223308"/>
                <a:gd name="connsiteX46" fmla="*/ 1572678 w 1646376"/>
                <a:gd name="connsiteY46" fmla="*/ 2033290 h 2223308"/>
                <a:gd name="connsiteX47" fmla="*/ 1599078 w 1646376"/>
                <a:gd name="connsiteY47" fmla="*/ 2006890 h 2223308"/>
                <a:gd name="connsiteX48" fmla="*/ 1572678 w 1646376"/>
                <a:gd name="connsiteY48" fmla="*/ 1980491 h 2223308"/>
                <a:gd name="connsiteX49" fmla="*/ 1562504 w 1646376"/>
                <a:gd name="connsiteY49" fmla="*/ 1980491 h 2223308"/>
                <a:gd name="connsiteX50" fmla="*/ 1560304 w 1646376"/>
                <a:gd name="connsiteY50" fmla="*/ 1777272 h 2223308"/>
                <a:gd name="connsiteX51" fmla="*/ 1628777 w 1646376"/>
                <a:gd name="connsiteY51" fmla="*/ 1777272 h 2223308"/>
                <a:gd name="connsiteX52" fmla="*/ 1646376 w 1646376"/>
                <a:gd name="connsiteY52" fmla="*/ 1759673 h 2223308"/>
                <a:gd name="connsiteX53" fmla="*/ 1646101 w 1646376"/>
                <a:gd name="connsiteY53" fmla="*/ 1758298 h 2223308"/>
                <a:gd name="connsiteX54" fmla="*/ 1646376 w 1646376"/>
                <a:gd name="connsiteY54" fmla="*/ 1756923 h 2223308"/>
                <a:gd name="connsiteX55" fmla="*/ 1628777 w 1646376"/>
                <a:gd name="connsiteY55" fmla="*/ 1739323 h 2223308"/>
                <a:gd name="connsiteX56" fmla="*/ 1556454 w 1646376"/>
                <a:gd name="connsiteY56" fmla="*/ 1739323 h 2223308"/>
                <a:gd name="connsiteX57" fmla="*/ 1556179 w 1646376"/>
                <a:gd name="connsiteY57" fmla="*/ 1739323 h 2223308"/>
                <a:gd name="connsiteX58" fmla="*/ 1549304 w 1646376"/>
                <a:gd name="connsiteY58" fmla="*/ 1690375 h 2223308"/>
                <a:gd name="connsiteX59" fmla="*/ 1610902 w 1646376"/>
                <a:gd name="connsiteY59" fmla="*/ 1690375 h 2223308"/>
                <a:gd name="connsiteX60" fmla="*/ 1628502 w 1646376"/>
                <a:gd name="connsiteY60" fmla="*/ 1672775 h 2223308"/>
                <a:gd name="connsiteX61" fmla="*/ 1628502 w 1646376"/>
                <a:gd name="connsiteY61" fmla="*/ 1671675 h 2223308"/>
                <a:gd name="connsiteX62" fmla="*/ 1628502 w 1646376"/>
                <a:gd name="connsiteY62" fmla="*/ 1670576 h 2223308"/>
                <a:gd name="connsiteX63" fmla="*/ 1610902 w 1646376"/>
                <a:gd name="connsiteY63" fmla="*/ 1652976 h 2223308"/>
                <a:gd name="connsiteX64" fmla="*/ 1543529 w 1646376"/>
                <a:gd name="connsiteY64" fmla="*/ 1652976 h 2223308"/>
                <a:gd name="connsiteX65" fmla="*/ 1542979 w 1646376"/>
                <a:gd name="connsiteY65" fmla="*/ 1652976 h 2223308"/>
                <a:gd name="connsiteX66" fmla="*/ 1531980 w 1646376"/>
                <a:gd name="connsiteY66" fmla="*/ 1594953 h 2223308"/>
                <a:gd name="connsiteX67" fmla="*/ 1592203 w 1646376"/>
                <a:gd name="connsiteY67" fmla="*/ 1594953 h 2223308"/>
                <a:gd name="connsiteX68" fmla="*/ 1609802 w 1646376"/>
                <a:gd name="connsiteY68" fmla="*/ 1577353 h 2223308"/>
                <a:gd name="connsiteX69" fmla="*/ 1609802 w 1646376"/>
                <a:gd name="connsiteY69" fmla="*/ 1576253 h 2223308"/>
                <a:gd name="connsiteX70" fmla="*/ 1609802 w 1646376"/>
                <a:gd name="connsiteY70" fmla="*/ 1575153 h 2223308"/>
                <a:gd name="connsiteX71" fmla="*/ 1592203 w 1646376"/>
                <a:gd name="connsiteY71" fmla="*/ 1557554 h 2223308"/>
                <a:gd name="connsiteX72" fmla="*/ 1524555 w 1646376"/>
                <a:gd name="connsiteY72" fmla="*/ 1557554 h 2223308"/>
                <a:gd name="connsiteX73" fmla="*/ 1524005 w 1646376"/>
                <a:gd name="connsiteY73" fmla="*/ 1557554 h 2223308"/>
                <a:gd name="connsiteX74" fmla="*/ 1421433 w 1646376"/>
                <a:gd name="connsiteY74" fmla="*/ 1232788 h 2223308"/>
                <a:gd name="connsiteX75" fmla="*/ 1363685 w 1646376"/>
                <a:gd name="connsiteY75" fmla="*/ 1428583 h 2223308"/>
                <a:gd name="connsiteX76" fmla="*/ 1305111 w 1646376"/>
                <a:gd name="connsiteY76" fmla="*/ 1362585 h 2223308"/>
                <a:gd name="connsiteX77" fmla="*/ 1298237 w 1646376"/>
                <a:gd name="connsiteY77" fmla="*/ 1354885 h 2223308"/>
                <a:gd name="connsiteX78" fmla="*/ 1029569 w 1646376"/>
                <a:gd name="connsiteY78" fmla="*/ 172695 h 2223308"/>
                <a:gd name="connsiteX79" fmla="*/ 821676 w 1646376"/>
                <a:gd name="connsiteY79" fmla="*/ 0 h 2223308"/>
                <a:gd name="connsiteX80" fmla="*/ 613782 w 1646376"/>
                <a:gd name="connsiteY80" fmla="*/ 172695 h 2223308"/>
                <a:gd name="connsiteX81" fmla="*/ 346215 w 1646376"/>
                <a:gd name="connsiteY81" fmla="*/ 1362035 h 2223308"/>
                <a:gd name="connsiteX82" fmla="*/ 345665 w 1646376"/>
                <a:gd name="connsiteY82" fmla="*/ 1362585 h 2223308"/>
                <a:gd name="connsiteX83" fmla="*/ 281592 w 1646376"/>
                <a:gd name="connsiteY83" fmla="*/ 1434907 h 2223308"/>
                <a:gd name="connsiteX84" fmla="*/ 281592 w 1646376"/>
                <a:gd name="connsiteY84" fmla="*/ 1434907 h 2223308"/>
                <a:gd name="connsiteX85" fmla="*/ 209819 w 1646376"/>
                <a:gd name="connsiteY85" fmla="*/ 1232513 h 2223308"/>
                <a:gd name="connsiteX86" fmla="*/ 118521 w 1646376"/>
                <a:gd name="connsiteY86" fmla="*/ 1561404 h 2223308"/>
                <a:gd name="connsiteX87" fmla="*/ 117697 w 1646376"/>
                <a:gd name="connsiteY87" fmla="*/ 1561404 h 2223308"/>
                <a:gd name="connsiteX88" fmla="*/ 54448 w 1646376"/>
                <a:gd name="connsiteY88" fmla="*/ 1561404 h 2223308"/>
                <a:gd name="connsiteX89" fmla="*/ 36849 w 1646376"/>
                <a:gd name="connsiteY89" fmla="*/ 1579003 h 2223308"/>
                <a:gd name="connsiteX90" fmla="*/ 37399 w 1646376"/>
                <a:gd name="connsiteY90" fmla="*/ 1583128 h 2223308"/>
                <a:gd name="connsiteX91" fmla="*/ 54998 w 1646376"/>
                <a:gd name="connsiteY91" fmla="*/ 1599353 h 2223308"/>
                <a:gd name="connsiteX92" fmla="*/ 110547 w 1646376"/>
                <a:gd name="connsiteY92" fmla="*/ 1599353 h 2223308"/>
                <a:gd name="connsiteX93" fmla="*/ 99547 w 1646376"/>
                <a:gd name="connsiteY93" fmla="*/ 1657101 h 2223308"/>
                <a:gd name="connsiteX94" fmla="*/ 98722 w 1646376"/>
                <a:gd name="connsiteY94" fmla="*/ 1657101 h 2223308"/>
                <a:gd name="connsiteX95" fmla="*/ 35749 w 1646376"/>
                <a:gd name="connsiteY95" fmla="*/ 1657101 h 2223308"/>
                <a:gd name="connsiteX96" fmla="*/ 18149 w 1646376"/>
                <a:gd name="connsiteY96" fmla="*/ 1674700 h 2223308"/>
                <a:gd name="connsiteX97" fmla="*/ 18699 w 1646376"/>
                <a:gd name="connsiteY97" fmla="*/ 1678825 h 2223308"/>
                <a:gd name="connsiteX98" fmla="*/ 36299 w 1646376"/>
                <a:gd name="connsiteY98" fmla="*/ 1695050 h 2223308"/>
                <a:gd name="connsiteX99" fmla="*/ 93497 w 1646376"/>
                <a:gd name="connsiteY99" fmla="*/ 1695050 h 2223308"/>
                <a:gd name="connsiteX100" fmla="*/ 86897 w 1646376"/>
                <a:gd name="connsiteY100" fmla="*/ 1743998 h 2223308"/>
                <a:gd name="connsiteX101" fmla="*/ 86072 w 1646376"/>
                <a:gd name="connsiteY101" fmla="*/ 1743998 h 2223308"/>
                <a:gd name="connsiteX102" fmla="*/ 17599 w 1646376"/>
                <a:gd name="connsiteY102" fmla="*/ 1743998 h 2223308"/>
                <a:gd name="connsiteX103" fmla="*/ 0 w 1646376"/>
                <a:gd name="connsiteY103" fmla="*/ 1761598 h 2223308"/>
                <a:gd name="connsiteX104" fmla="*/ 550 w 1646376"/>
                <a:gd name="connsiteY104" fmla="*/ 1765448 h 2223308"/>
                <a:gd name="connsiteX105" fmla="*/ 312941 w 1646376"/>
                <a:gd name="connsiteY105" fmla="*/ 1792122 h 2223308"/>
                <a:gd name="connsiteX106" fmla="*/ 312391 w 1646376"/>
                <a:gd name="connsiteY106" fmla="*/ 1787722 h 2223308"/>
                <a:gd name="connsiteX107" fmla="*/ 313216 w 1646376"/>
                <a:gd name="connsiteY107" fmla="*/ 1787997 h 2223308"/>
                <a:gd name="connsiteX108" fmla="*/ 312941 w 1646376"/>
                <a:gd name="connsiteY108" fmla="*/ 1792122 h 22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646376" h="2223308">
                  <a:moveTo>
                    <a:pt x="550" y="1765448"/>
                  </a:moveTo>
                  <a:cubicBezTo>
                    <a:pt x="1375" y="1774522"/>
                    <a:pt x="8800" y="1781672"/>
                    <a:pt x="18149" y="1781672"/>
                  </a:cubicBezTo>
                  <a:lnTo>
                    <a:pt x="82498" y="1781672"/>
                  </a:lnTo>
                  <a:cubicBezTo>
                    <a:pt x="75898" y="1849320"/>
                    <a:pt x="74523" y="1916968"/>
                    <a:pt x="80573" y="1980491"/>
                  </a:cubicBezTo>
                  <a:lnTo>
                    <a:pt x="70398" y="1980491"/>
                  </a:lnTo>
                  <a:cubicBezTo>
                    <a:pt x="55823" y="1980491"/>
                    <a:pt x="43999" y="1992316"/>
                    <a:pt x="43999" y="2006890"/>
                  </a:cubicBezTo>
                  <a:cubicBezTo>
                    <a:pt x="43999" y="2021465"/>
                    <a:pt x="55823" y="2033290"/>
                    <a:pt x="70398" y="2033290"/>
                  </a:cubicBezTo>
                  <a:lnTo>
                    <a:pt x="87722" y="2033290"/>
                  </a:lnTo>
                  <a:cubicBezTo>
                    <a:pt x="100647" y="2106713"/>
                    <a:pt x="126221" y="2172436"/>
                    <a:pt x="169120" y="2223309"/>
                  </a:cubicBezTo>
                  <a:lnTo>
                    <a:pt x="216144" y="2223309"/>
                  </a:lnTo>
                  <a:lnTo>
                    <a:pt x="263167" y="2223309"/>
                  </a:lnTo>
                  <a:cubicBezTo>
                    <a:pt x="306066" y="2172711"/>
                    <a:pt x="331365" y="2106713"/>
                    <a:pt x="344290" y="2033290"/>
                  </a:cubicBezTo>
                  <a:lnTo>
                    <a:pt x="361614" y="2033290"/>
                  </a:lnTo>
                  <a:cubicBezTo>
                    <a:pt x="376189" y="2033290"/>
                    <a:pt x="388013" y="2021465"/>
                    <a:pt x="388013" y="2006890"/>
                  </a:cubicBezTo>
                  <a:cubicBezTo>
                    <a:pt x="388013" y="1992316"/>
                    <a:pt x="376189" y="1980491"/>
                    <a:pt x="361614" y="1980491"/>
                  </a:cubicBezTo>
                  <a:lnTo>
                    <a:pt x="351165" y="1980491"/>
                  </a:lnTo>
                  <a:cubicBezTo>
                    <a:pt x="359414" y="1893869"/>
                    <a:pt x="353640" y="1799822"/>
                    <a:pt x="340440" y="1708249"/>
                  </a:cubicBezTo>
                  <a:cubicBezTo>
                    <a:pt x="342090" y="1704399"/>
                    <a:pt x="344015" y="1700550"/>
                    <a:pt x="346215" y="1696425"/>
                  </a:cubicBezTo>
                  <a:cubicBezTo>
                    <a:pt x="358039" y="1674150"/>
                    <a:pt x="375639" y="1651326"/>
                    <a:pt x="400938" y="1631802"/>
                  </a:cubicBezTo>
                  <a:cubicBezTo>
                    <a:pt x="411113" y="1669476"/>
                    <a:pt x="417988" y="1690375"/>
                    <a:pt x="417988" y="1690375"/>
                  </a:cubicBezTo>
                  <a:lnTo>
                    <a:pt x="435037" y="1690375"/>
                  </a:lnTo>
                  <a:cubicBezTo>
                    <a:pt x="432837" y="1694225"/>
                    <a:pt x="431462" y="1698625"/>
                    <a:pt x="431462" y="1703574"/>
                  </a:cubicBezTo>
                  <a:cubicBezTo>
                    <a:pt x="431462" y="1708249"/>
                    <a:pt x="432837" y="1712374"/>
                    <a:pt x="434762" y="1716224"/>
                  </a:cubicBezTo>
                  <a:lnTo>
                    <a:pt x="427337" y="1716224"/>
                  </a:lnTo>
                  <a:lnTo>
                    <a:pt x="612682" y="2134212"/>
                  </a:lnTo>
                  <a:lnTo>
                    <a:pt x="649806" y="2134212"/>
                  </a:lnTo>
                  <a:cubicBezTo>
                    <a:pt x="653931" y="2173535"/>
                    <a:pt x="687205" y="2204335"/>
                    <a:pt x="727628" y="2204335"/>
                  </a:cubicBezTo>
                  <a:lnTo>
                    <a:pt x="915448" y="2204335"/>
                  </a:lnTo>
                  <a:cubicBezTo>
                    <a:pt x="955872" y="2204335"/>
                    <a:pt x="989146" y="2173535"/>
                    <a:pt x="993271" y="2134212"/>
                  </a:cubicBezTo>
                  <a:lnTo>
                    <a:pt x="1030394" y="2134212"/>
                  </a:lnTo>
                  <a:lnTo>
                    <a:pt x="1215739" y="1716224"/>
                  </a:lnTo>
                  <a:lnTo>
                    <a:pt x="1208314" y="1716224"/>
                  </a:lnTo>
                  <a:cubicBezTo>
                    <a:pt x="1210514" y="1712374"/>
                    <a:pt x="1211614" y="1708249"/>
                    <a:pt x="1211614" y="1703574"/>
                  </a:cubicBezTo>
                  <a:cubicBezTo>
                    <a:pt x="1211614" y="1698625"/>
                    <a:pt x="1210239" y="1694225"/>
                    <a:pt x="1208039" y="1690375"/>
                  </a:cubicBezTo>
                  <a:lnTo>
                    <a:pt x="1225089" y="1690375"/>
                  </a:lnTo>
                  <a:cubicBezTo>
                    <a:pt x="1225089" y="1690375"/>
                    <a:pt x="1232513" y="1667551"/>
                    <a:pt x="1243238" y="1627127"/>
                  </a:cubicBezTo>
                  <a:cubicBezTo>
                    <a:pt x="1272112" y="1647751"/>
                    <a:pt x="1291362" y="1672500"/>
                    <a:pt x="1304011" y="1696425"/>
                  </a:cubicBezTo>
                  <a:cubicBezTo>
                    <a:pt x="1289712" y="1791572"/>
                    <a:pt x="1282837" y="1890019"/>
                    <a:pt x="1291637" y="1980491"/>
                  </a:cubicBezTo>
                  <a:lnTo>
                    <a:pt x="1281187" y="1980491"/>
                  </a:lnTo>
                  <a:cubicBezTo>
                    <a:pt x="1266612" y="1980491"/>
                    <a:pt x="1254788" y="1992316"/>
                    <a:pt x="1254788" y="2006890"/>
                  </a:cubicBezTo>
                  <a:cubicBezTo>
                    <a:pt x="1254788" y="2021465"/>
                    <a:pt x="1266612" y="2033290"/>
                    <a:pt x="1281187" y="2033290"/>
                  </a:cubicBezTo>
                  <a:lnTo>
                    <a:pt x="1298511" y="2033290"/>
                  </a:lnTo>
                  <a:cubicBezTo>
                    <a:pt x="1311436" y="2106713"/>
                    <a:pt x="1337010" y="2172436"/>
                    <a:pt x="1379909" y="2223309"/>
                  </a:cubicBezTo>
                  <a:lnTo>
                    <a:pt x="1426933" y="2223309"/>
                  </a:lnTo>
                  <a:lnTo>
                    <a:pt x="1473956" y="2223309"/>
                  </a:lnTo>
                  <a:cubicBezTo>
                    <a:pt x="1516855" y="2172711"/>
                    <a:pt x="1542154" y="2106713"/>
                    <a:pt x="1555354" y="2033290"/>
                  </a:cubicBezTo>
                  <a:lnTo>
                    <a:pt x="1572678" y="2033290"/>
                  </a:lnTo>
                  <a:cubicBezTo>
                    <a:pt x="1587253" y="2033290"/>
                    <a:pt x="1599078" y="2021465"/>
                    <a:pt x="1599078" y="2006890"/>
                  </a:cubicBezTo>
                  <a:cubicBezTo>
                    <a:pt x="1599078" y="1992316"/>
                    <a:pt x="1587253" y="1980491"/>
                    <a:pt x="1572678" y="1980491"/>
                  </a:cubicBezTo>
                  <a:lnTo>
                    <a:pt x="1562504" y="1980491"/>
                  </a:lnTo>
                  <a:cubicBezTo>
                    <a:pt x="1568828" y="1915593"/>
                    <a:pt x="1567178" y="1846570"/>
                    <a:pt x="1560304" y="1777272"/>
                  </a:cubicBezTo>
                  <a:lnTo>
                    <a:pt x="1628777" y="1777272"/>
                  </a:lnTo>
                  <a:cubicBezTo>
                    <a:pt x="1638401" y="1777272"/>
                    <a:pt x="1646376" y="1769297"/>
                    <a:pt x="1646376" y="1759673"/>
                  </a:cubicBezTo>
                  <a:cubicBezTo>
                    <a:pt x="1646376" y="1759123"/>
                    <a:pt x="1646376" y="1758848"/>
                    <a:pt x="1646101" y="1758298"/>
                  </a:cubicBezTo>
                  <a:cubicBezTo>
                    <a:pt x="1646101" y="1757748"/>
                    <a:pt x="1646376" y="1757473"/>
                    <a:pt x="1646376" y="1756923"/>
                  </a:cubicBezTo>
                  <a:cubicBezTo>
                    <a:pt x="1646376" y="1747298"/>
                    <a:pt x="1638401" y="1739323"/>
                    <a:pt x="1628777" y="1739323"/>
                  </a:cubicBezTo>
                  <a:lnTo>
                    <a:pt x="1556454" y="1739323"/>
                  </a:lnTo>
                  <a:lnTo>
                    <a:pt x="1556179" y="1739323"/>
                  </a:lnTo>
                  <a:cubicBezTo>
                    <a:pt x="1554254" y="1723099"/>
                    <a:pt x="1551779" y="1706599"/>
                    <a:pt x="1549304" y="1690375"/>
                  </a:cubicBezTo>
                  <a:lnTo>
                    <a:pt x="1610902" y="1690375"/>
                  </a:lnTo>
                  <a:cubicBezTo>
                    <a:pt x="1620527" y="1690375"/>
                    <a:pt x="1628502" y="1682400"/>
                    <a:pt x="1628502" y="1672775"/>
                  </a:cubicBezTo>
                  <a:cubicBezTo>
                    <a:pt x="1628502" y="1672500"/>
                    <a:pt x="1628502" y="1671950"/>
                    <a:pt x="1628502" y="1671675"/>
                  </a:cubicBezTo>
                  <a:cubicBezTo>
                    <a:pt x="1628502" y="1671400"/>
                    <a:pt x="1628502" y="1670850"/>
                    <a:pt x="1628502" y="1670576"/>
                  </a:cubicBezTo>
                  <a:cubicBezTo>
                    <a:pt x="1628502" y="1660951"/>
                    <a:pt x="1620527" y="1652976"/>
                    <a:pt x="1610902" y="1652976"/>
                  </a:cubicBezTo>
                  <a:lnTo>
                    <a:pt x="1543529" y="1652976"/>
                  </a:lnTo>
                  <a:lnTo>
                    <a:pt x="1542979" y="1652976"/>
                  </a:lnTo>
                  <a:cubicBezTo>
                    <a:pt x="1539404" y="1633451"/>
                    <a:pt x="1535829" y="1613927"/>
                    <a:pt x="1531980" y="1594953"/>
                  </a:cubicBezTo>
                  <a:lnTo>
                    <a:pt x="1592203" y="1594953"/>
                  </a:lnTo>
                  <a:cubicBezTo>
                    <a:pt x="1601828" y="1594953"/>
                    <a:pt x="1609802" y="1586978"/>
                    <a:pt x="1609802" y="1577353"/>
                  </a:cubicBezTo>
                  <a:cubicBezTo>
                    <a:pt x="1609802" y="1577078"/>
                    <a:pt x="1609802" y="1576528"/>
                    <a:pt x="1609802" y="1576253"/>
                  </a:cubicBezTo>
                  <a:cubicBezTo>
                    <a:pt x="1609802" y="1575978"/>
                    <a:pt x="1609802" y="1575428"/>
                    <a:pt x="1609802" y="1575153"/>
                  </a:cubicBezTo>
                  <a:cubicBezTo>
                    <a:pt x="1609802" y="1565529"/>
                    <a:pt x="1601828" y="1557554"/>
                    <a:pt x="1592203" y="1557554"/>
                  </a:cubicBezTo>
                  <a:lnTo>
                    <a:pt x="1524555" y="1557554"/>
                  </a:lnTo>
                  <a:lnTo>
                    <a:pt x="1524005" y="1557554"/>
                  </a:lnTo>
                  <a:cubicBezTo>
                    <a:pt x="1483031" y="1375234"/>
                    <a:pt x="1421433" y="1232788"/>
                    <a:pt x="1421433" y="1232788"/>
                  </a:cubicBezTo>
                  <a:cubicBezTo>
                    <a:pt x="1421433" y="1232788"/>
                    <a:pt x="1396409" y="1312261"/>
                    <a:pt x="1363685" y="1428583"/>
                  </a:cubicBezTo>
                  <a:lnTo>
                    <a:pt x="1305111" y="1362585"/>
                  </a:lnTo>
                  <a:lnTo>
                    <a:pt x="1298237" y="1354885"/>
                  </a:lnTo>
                  <a:cubicBezTo>
                    <a:pt x="1345260" y="1024345"/>
                    <a:pt x="1347735" y="520010"/>
                    <a:pt x="1029569" y="172695"/>
                  </a:cubicBezTo>
                  <a:cubicBezTo>
                    <a:pt x="971546" y="109172"/>
                    <a:pt x="902798" y="50873"/>
                    <a:pt x="821676" y="0"/>
                  </a:cubicBezTo>
                  <a:cubicBezTo>
                    <a:pt x="740553" y="50873"/>
                    <a:pt x="671805" y="109172"/>
                    <a:pt x="613782" y="172695"/>
                  </a:cubicBezTo>
                  <a:cubicBezTo>
                    <a:pt x="293416" y="522484"/>
                    <a:pt x="298366" y="1031769"/>
                    <a:pt x="346215" y="1362035"/>
                  </a:cubicBezTo>
                  <a:lnTo>
                    <a:pt x="345665" y="1362585"/>
                  </a:lnTo>
                  <a:lnTo>
                    <a:pt x="281592" y="1434907"/>
                  </a:lnTo>
                  <a:lnTo>
                    <a:pt x="281592" y="1434907"/>
                  </a:lnTo>
                  <a:cubicBezTo>
                    <a:pt x="248043" y="1315011"/>
                    <a:pt x="209819" y="1232513"/>
                    <a:pt x="209819" y="1232513"/>
                  </a:cubicBezTo>
                  <a:cubicBezTo>
                    <a:pt x="209819" y="1232513"/>
                    <a:pt x="159495" y="1377159"/>
                    <a:pt x="118521" y="1561404"/>
                  </a:cubicBezTo>
                  <a:lnTo>
                    <a:pt x="117697" y="1561404"/>
                  </a:lnTo>
                  <a:lnTo>
                    <a:pt x="54448" y="1561404"/>
                  </a:lnTo>
                  <a:cubicBezTo>
                    <a:pt x="44824" y="1561404"/>
                    <a:pt x="36849" y="1569379"/>
                    <a:pt x="36849" y="1579003"/>
                  </a:cubicBezTo>
                  <a:cubicBezTo>
                    <a:pt x="36849" y="1580378"/>
                    <a:pt x="37124" y="1581753"/>
                    <a:pt x="37399" y="1583128"/>
                  </a:cubicBezTo>
                  <a:cubicBezTo>
                    <a:pt x="38224" y="1592203"/>
                    <a:pt x="45649" y="1599353"/>
                    <a:pt x="54998" y="1599353"/>
                  </a:cubicBezTo>
                  <a:lnTo>
                    <a:pt x="110547" y="1599353"/>
                  </a:lnTo>
                  <a:cubicBezTo>
                    <a:pt x="106697" y="1618327"/>
                    <a:pt x="103122" y="1637576"/>
                    <a:pt x="99547" y="1657101"/>
                  </a:cubicBezTo>
                  <a:lnTo>
                    <a:pt x="98722" y="1657101"/>
                  </a:lnTo>
                  <a:lnTo>
                    <a:pt x="35749" y="1657101"/>
                  </a:lnTo>
                  <a:cubicBezTo>
                    <a:pt x="26124" y="1657101"/>
                    <a:pt x="18149" y="1665076"/>
                    <a:pt x="18149" y="1674700"/>
                  </a:cubicBezTo>
                  <a:cubicBezTo>
                    <a:pt x="18149" y="1676075"/>
                    <a:pt x="18424" y="1677450"/>
                    <a:pt x="18699" y="1678825"/>
                  </a:cubicBezTo>
                  <a:cubicBezTo>
                    <a:pt x="19524" y="1687900"/>
                    <a:pt x="26949" y="1695050"/>
                    <a:pt x="36299" y="1695050"/>
                  </a:cubicBezTo>
                  <a:lnTo>
                    <a:pt x="93497" y="1695050"/>
                  </a:lnTo>
                  <a:cubicBezTo>
                    <a:pt x="91022" y="1711274"/>
                    <a:pt x="88822" y="1727774"/>
                    <a:pt x="86897" y="1743998"/>
                  </a:cubicBezTo>
                  <a:lnTo>
                    <a:pt x="86072" y="1743998"/>
                  </a:lnTo>
                  <a:lnTo>
                    <a:pt x="17599" y="1743998"/>
                  </a:lnTo>
                  <a:cubicBezTo>
                    <a:pt x="7975" y="1743998"/>
                    <a:pt x="0" y="1751973"/>
                    <a:pt x="0" y="1761598"/>
                  </a:cubicBezTo>
                  <a:cubicBezTo>
                    <a:pt x="0" y="1762698"/>
                    <a:pt x="275" y="1764073"/>
                    <a:pt x="550" y="1765448"/>
                  </a:cubicBezTo>
                  <a:close/>
                  <a:moveTo>
                    <a:pt x="312941" y="1792122"/>
                  </a:moveTo>
                  <a:lnTo>
                    <a:pt x="312391" y="1787722"/>
                  </a:lnTo>
                  <a:lnTo>
                    <a:pt x="313216" y="1787997"/>
                  </a:lnTo>
                  <a:cubicBezTo>
                    <a:pt x="312941" y="1790747"/>
                    <a:pt x="312941" y="1792122"/>
                    <a:pt x="312941" y="1792122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9859465" y="784430"/>
              <a:ext cx="41547" cy="209956"/>
            </a:xfrm>
            <a:custGeom>
              <a:avLst/>
              <a:gdLst>
                <a:gd name="connsiteX0" fmla="*/ 4423 w 41547"/>
                <a:gd name="connsiteY0" fmla="*/ 200607 h 209956"/>
                <a:gd name="connsiteX1" fmla="*/ 16798 w 41547"/>
                <a:gd name="connsiteY1" fmla="*/ 3712 h 209956"/>
                <a:gd name="connsiteX2" fmla="*/ 24498 w 41547"/>
                <a:gd name="connsiteY2" fmla="*/ 3712 h 209956"/>
                <a:gd name="connsiteX3" fmla="*/ 36872 w 41547"/>
                <a:gd name="connsiteY3" fmla="*/ 200607 h 209956"/>
                <a:gd name="connsiteX4" fmla="*/ 41547 w 41547"/>
                <a:gd name="connsiteY4" fmla="*/ 205281 h 209956"/>
                <a:gd name="connsiteX5" fmla="*/ 36872 w 41547"/>
                <a:gd name="connsiteY5" fmla="*/ 209956 h 209956"/>
                <a:gd name="connsiteX6" fmla="*/ 4698 w 41547"/>
                <a:gd name="connsiteY6" fmla="*/ 209956 h 209956"/>
                <a:gd name="connsiteX7" fmla="*/ 23 w 41547"/>
                <a:gd name="connsiteY7" fmla="*/ 205281 h 209956"/>
                <a:gd name="connsiteX8" fmla="*/ 4423 w 41547"/>
                <a:gd name="connsiteY8" fmla="*/ 200607 h 20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47" h="209956">
                  <a:moveTo>
                    <a:pt x="4423" y="200607"/>
                  </a:moveTo>
                  <a:lnTo>
                    <a:pt x="16798" y="3712"/>
                  </a:lnTo>
                  <a:cubicBezTo>
                    <a:pt x="17073" y="-1237"/>
                    <a:pt x="24223" y="-1237"/>
                    <a:pt x="24498" y="3712"/>
                  </a:cubicBezTo>
                  <a:lnTo>
                    <a:pt x="36872" y="200607"/>
                  </a:lnTo>
                  <a:cubicBezTo>
                    <a:pt x="39347" y="200607"/>
                    <a:pt x="41547" y="202806"/>
                    <a:pt x="41547" y="205281"/>
                  </a:cubicBezTo>
                  <a:cubicBezTo>
                    <a:pt x="41547" y="207756"/>
                    <a:pt x="39347" y="209956"/>
                    <a:pt x="36872" y="209956"/>
                  </a:cubicBezTo>
                  <a:lnTo>
                    <a:pt x="4698" y="209956"/>
                  </a:lnTo>
                  <a:cubicBezTo>
                    <a:pt x="2223" y="209956"/>
                    <a:pt x="23" y="207756"/>
                    <a:pt x="23" y="205281"/>
                  </a:cubicBezTo>
                  <a:cubicBezTo>
                    <a:pt x="-252" y="202806"/>
                    <a:pt x="1948" y="200607"/>
                    <a:pt x="4423" y="200607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89" name="Graphic 2"/>
            <p:cNvGrpSpPr/>
            <p:nvPr/>
          </p:nvGrpSpPr>
          <p:grpSpPr>
            <a:xfrm>
              <a:off x="9055963" y="784636"/>
              <a:ext cx="1646376" cy="2417109"/>
              <a:chOff x="9055963" y="784636"/>
              <a:chExt cx="1646376" cy="2417109"/>
            </a:xfrm>
          </p:grpSpPr>
          <p:sp>
            <p:nvSpPr>
              <p:cNvPr id="91" name="Freeform: Shape 90"/>
              <p:cNvSpPr/>
              <p:nvPr/>
            </p:nvSpPr>
            <p:spPr>
              <a:xfrm>
                <a:off x="9487420" y="2655887"/>
                <a:ext cx="780706" cy="52798"/>
              </a:xfrm>
              <a:custGeom>
                <a:avLst/>
                <a:gdLst>
                  <a:gd name="connsiteX0" fmla="*/ 26404 w 780706"/>
                  <a:gd name="connsiteY0" fmla="*/ 52798 h 52798"/>
                  <a:gd name="connsiteX1" fmla="*/ 754307 w 780706"/>
                  <a:gd name="connsiteY1" fmla="*/ 52798 h 52798"/>
                  <a:gd name="connsiteX2" fmla="*/ 780707 w 780706"/>
                  <a:gd name="connsiteY2" fmla="*/ 26399 h 52798"/>
                  <a:gd name="connsiteX3" fmla="*/ 780707 w 780706"/>
                  <a:gd name="connsiteY3" fmla="*/ 26399 h 52798"/>
                  <a:gd name="connsiteX4" fmla="*/ 754307 w 780706"/>
                  <a:gd name="connsiteY4" fmla="*/ 0 h 52798"/>
                  <a:gd name="connsiteX5" fmla="*/ 26404 w 780706"/>
                  <a:gd name="connsiteY5" fmla="*/ 0 h 52798"/>
                  <a:gd name="connsiteX6" fmla="*/ 5 w 780706"/>
                  <a:gd name="connsiteY6" fmla="*/ 26399 h 52798"/>
                  <a:gd name="connsiteX7" fmla="*/ 5 w 780706"/>
                  <a:gd name="connsiteY7" fmla="*/ 26399 h 52798"/>
                  <a:gd name="connsiteX8" fmla="*/ 26404 w 780706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0706" h="52798">
                    <a:moveTo>
                      <a:pt x="26404" y="52798"/>
                    </a:moveTo>
                    <a:lnTo>
                      <a:pt x="754307" y="52798"/>
                    </a:lnTo>
                    <a:cubicBezTo>
                      <a:pt x="768882" y="52798"/>
                      <a:pt x="780707" y="40974"/>
                      <a:pt x="780707" y="26399"/>
                    </a:cubicBezTo>
                    <a:lnTo>
                      <a:pt x="780707" y="26399"/>
                    </a:lnTo>
                    <a:cubicBezTo>
                      <a:pt x="780707" y="11825"/>
                      <a:pt x="768882" y="0"/>
                      <a:pt x="754307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2" name="Freeform: Shape 91"/>
              <p:cNvSpPr/>
              <p:nvPr/>
            </p:nvSpPr>
            <p:spPr>
              <a:xfrm>
                <a:off x="9705493" y="3026026"/>
                <a:ext cx="344564" cy="156745"/>
              </a:xfrm>
              <a:custGeom>
                <a:avLst/>
                <a:gdLst>
                  <a:gd name="connsiteX0" fmla="*/ 78373 w 344564"/>
                  <a:gd name="connsiteY0" fmla="*/ 156745 h 156745"/>
                  <a:gd name="connsiteX1" fmla="*/ 266192 w 344564"/>
                  <a:gd name="connsiteY1" fmla="*/ 156745 h 156745"/>
                  <a:gd name="connsiteX2" fmla="*/ 344565 w 344564"/>
                  <a:gd name="connsiteY2" fmla="*/ 78373 h 156745"/>
                  <a:gd name="connsiteX3" fmla="*/ 344565 w 344564"/>
                  <a:gd name="connsiteY3" fmla="*/ 78373 h 156745"/>
                  <a:gd name="connsiteX4" fmla="*/ 266192 w 344564"/>
                  <a:gd name="connsiteY4" fmla="*/ 0 h 156745"/>
                  <a:gd name="connsiteX5" fmla="*/ 78373 w 344564"/>
                  <a:gd name="connsiteY5" fmla="*/ 0 h 156745"/>
                  <a:gd name="connsiteX6" fmla="*/ 0 w 344564"/>
                  <a:gd name="connsiteY6" fmla="*/ 78373 h 156745"/>
                  <a:gd name="connsiteX7" fmla="*/ 0 w 344564"/>
                  <a:gd name="connsiteY7" fmla="*/ 78373 h 156745"/>
                  <a:gd name="connsiteX8" fmla="*/ 78373 w 344564"/>
                  <a:gd name="connsiteY8" fmla="*/ 156745 h 15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564" h="156745">
                    <a:moveTo>
                      <a:pt x="78373" y="156745"/>
                    </a:moveTo>
                    <a:lnTo>
                      <a:pt x="266192" y="156745"/>
                    </a:lnTo>
                    <a:cubicBezTo>
                      <a:pt x="309366" y="156745"/>
                      <a:pt x="344565" y="121546"/>
                      <a:pt x="344565" y="78373"/>
                    </a:cubicBezTo>
                    <a:lnTo>
                      <a:pt x="344565" y="78373"/>
                    </a:lnTo>
                    <a:cubicBezTo>
                      <a:pt x="344565" y="35199"/>
                      <a:pt x="309366" y="0"/>
                      <a:pt x="266192" y="0"/>
                    </a:cubicBezTo>
                    <a:lnTo>
                      <a:pt x="78373" y="0"/>
                    </a:lnTo>
                    <a:cubicBezTo>
                      <a:pt x="35199" y="0"/>
                      <a:pt x="0" y="35199"/>
                      <a:pt x="0" y="78373"/>
                    </a:cubicBezTo>
                    <a:lnTo>
                      <a:pt x="0" y="78373"/>
                    </a:lnTo>
                    <a:cubicBezTo>
                      <a:pt x="0" y="121546"/>
                      <a:pt x="35199" y="156745"/>
                      <a:pt x="78373" y="1567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3" name="Freeform: Shape 92"/>
              <p:cNvSpPr/>
              <p:nvPr/>
            </p:nvSpPr>
            <p:spPr>
              <a:xfrm>
                <a:off x="9378168" y="1151132"/>
                <a:ext cx="997974" cy="1517679"/>
              </a:xfrm>
              <a:custGeom>
                <a:avLst/>
                <a:gdLst>
                  <a:gd name="connsiteX0" fmla="*/ 24559 w 997974"/>
                  <a:gd name="connsiteY0" fmla="*/ 1194565 h 1517679"/>
                  <a:gd name="connsiteX1" fmla="*/ 39134 w 997974"/>
                  <a:gd name="connsiteY1" fmla="*/ 1178065 h 1517679"/>
                  <a:gd name="connsiteX2" fmla="*/ 57833 w 997974"/>
                  <a:gd name="connsiteY2" fmla="*/ 1154691 h 1517679"/>
                  <a:gd name="connsiteX3" fmla="*/ 117231 w 997974"/>
                  <a:gd name="connsiteY3" fmla="*/ 1431608 h 1517679"/>
                  <a:gd name="connsiteX4" fmla="*/ 77083 w 997974"/>
                  <a:gd name="connsiteY4" fmla="*/ 1454432 h 1517679"/>
                  <a:gd name="connsiteX5" fmla="*/ 95232 w 997974"/>
                  <a:gd name="connsiteY5" fmla="*/ 1517680 h 1517679"/>
                  <a:gd name="connsiteX6" fmla="*/ 250602 w 997974"/>
                  <a:gd name="connsiteY6" fmla="*/ 1517680 h 1517679"/>
                  <a:gd name="connsiteX7" fmla="*/ 498920 w 997974"/>
                  <a:gd name="connsiteY7" fmla="*/ 1517680 h 1517679"/>
                  <a:gd name="connsiteX8" fmla="*/ 747238 w 997974"/>
                  <a:gd name="connsiteY8" fmla="*/ 1517680 h 1517679"/>
                  <a:gd name="connsiteX9" fmla="*/ 902608 w 997974"/>
                  <a:gd name="connsiteY9" fmla="*/ 1517680 h 1517679"/>
                  <a:gd name="connsiteX10" fmla="*/ 920757 w 997974"/>
                  <a:gd name="connsiteY10" fmla="*/ 1454432 h 1517679"/>
                  <a:gd name="connsiteX11" fmla="*/ 880609 w 997974"/>
                  <a:gd name="connsiteY11" fmla="*/ 1431608 h 1517679"/>
                  <a:gd name="connsiteX12" fmla="*/ 940007 w 997974"/>
                  <a:gd name="connsiteY12" fmla="*/ 1154691 h 1517679"/>
                  <a:gd name="connsiteX13" fmla="*/ 958706 w 997974"/>
                  <a:gd name="connsiteY13" fmla="*/ 1178065 h 1517679"/>
                  <a:gd name="connsiteX14" fmla="*/ 973281 w 997974"/>
                  <a:gd name="connsiteY14" fmla="*/ 1194565 h 1517679"/>
                  <a:gd name="connsiteX15" fmla="*/ 706539 w 997974"/>
                  <a:gd name="connsiteY15" fmla="*/ 0 h 1517679"/>
                  <a:gd name="connsiteX16" fmla="*/ 638616 w 997974"/>
                  <a:gd name="connsiteY16" fmla="*/ 22274 h 1517679"/>
                  <a:gd name="connsiteX17" fmla="*/ 638616 w 997974"/>
                  <a:gd name="connsiteY17" fmla="*/ 22274 h 1517679"/>
                  <a:gd name="connsiteX18" fmla="*/ 359499 w 997974"/>
                  <a:gd name="connsiteY18" fmla="*/ 22274 h 1517679"/>
                  <a:gd name="connsiteX19" fmla="*/ 359499 w 997974"/>
                  <a:gd name="connsiteY19" fmla="*/ 22274 h 1517679"/>
                  <a:gd name="connsiteX20" fmla="*/ 291851 w 997974"/>
                  <a:gd name="connsiteY20" fmla="*/ 0 h 1517679"/>
                  <a:gd name="connsiteX21" fmla="*/ 24559 w 997974"/>
                  <a:gd name="connsiteY21" fmla="*/ 1194565 h 1517679"/>
                  <a:gd name="connsiteX22" fmla="*/ 241253 w 997974"/>
                  <a:gd name="connsiteY22" fmla="*/ 672630 h 1517679"/>
                  <a:gd name="connsiteX23" fmla="*/ 499470 w 997974"/>
                  <a:gd name="connsiteY23" fmla="*/ 414413 h 1517679"/>
                  <a:gd name="connsiteX24" fmla="*/ 757687 w 997974"/>
                  <a:gd name="connsiteY24" fmla="*/ 672630 h 1517679"/>
                  <a:gd name="connsiteX25" fmla="*/ 499470 w 997974"/>
                  <a:gd name="connsiteY25" fmla="*/ 930847 h 1517679"/>
                  <a:gd name="connsiteX26" fmla="*/ 241253 w 997974"/>
                  <a:gd name="connsiteY26" fmla="*/ 672630 h 151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7974" h="1517679">
                    <a:moveTo>
                      <a:pt x="24559" y="1194565"/>
                    </a:moveTo>
                    <a:lnTo>
                      <a:pt x="39134" y="1178065"/>
                    </a:lnTo>
                    <a:lnTo>
                      <a:pt x="57833" y="1154691"/>
                    </a:lnTo>
                    <a:lnTo>
                      <a:pt x="117231" y="1431608"/>
                    </a:lnTo>
                    <a:cubicBezTo>
                      <a:pt x="102107" y="1438207"/>
                      <a:pt x="88907" y="1445907"/>
                      <a:pt x="77083" y="1454432"/>
                    </a:cubicBezTo>
                    <a:cubicBezTo>
                      <a:pt x="87807" y="1494856"/>
                      <a:pt x="95232" y="1517680"/>
                      <a:pt x="95232" y="1517680"/>
                    </a:cubicBezTo>
                    <a:lnTo>
                      <a:pt x="250602" y="1517680"/>
                    </a:lnTo>
                    <a:lnTo>
                      <a:pt x="498920" y="1517680"/>
                    </a:lnTo>
                    <a:lnTo>
                      <a:pt x="747238" y="1517680"/>
                    </a:lnTo>
                    <a:lnTo>
                      <a:pt x="902608" y="1517680"/>
                    </a:lnTo>
                    <a:cubicBezTo>
                      <a:pt x="902608" y="1517680"/>
                      <a:pt x="910033" y="1494856"/>
                      <a:pt x="920757" y="1454432"/>
                    </a:cubicBezTo>
                    <a:cubicBezTo>
                      <a:pt x="908933" y="1446182"/>
                      <a:pt x="895733" y="1438482"/>
                      <a:pt x="880609" y="1431608"/>
                    </a:cubicBezTo>
                    <a:lnTo>
                      <a:pt x="940007" y="1154691"/>
                    </a:lnTo>
                    <a:lnTo>
                      <a:pt x="958706" y="1178065"/>
                    </a:lnTo>
                    <a:lnTo>
                      <a:pt x="973281" y="1194565"/>
                    </a:lnTo>
                    <a:cubicBezTo>
                      <a:pt x="1021954" y="864299"/>
                      <a:pt x="1028279" y="351715"/>
                      <a:pt x="706539" y="0"/>
                    </a:cubicBezTo>
                    <a:lnTo>
                      <a:pt x="638616" y="22274"/>
                    </a:lnTo>
                    <a:lnTo>
                      <a:pt x="638616" y="22274"/>
                    </a:lnTo>
                    <a:lnTo>
                      <a:pt x="359499" y="22274"/>
                    </a:lnTo>
                    <a:lnTo>
                      <a:pt x="359499" y="22274"/>
                    </a:lnTo>
                    <a:lnTo>
                      <a:pt x="291851" y="0"/>
                    </a:lnTo>
                    <a:cubicBezTo>
                      <a:pt x="-30439" y="351715"/>
                      <a:pt x="-23840" y="864299"/>
                      <a:pt x="24559" y="1194565"/>
                    </a:cubicBezTo>
                    <a:close/>
                    <a:moveTo>
                      <a:pt x="241253" y="672630"/>
                    </a:moveTo>
                    <a:cubicBezTo>
                      <a:pt x="241253" y="529909"/>
                      <a:pt x="356749" y="414413"/>
                      <a:pt x="499470" y="414413"/>
                    </a:cubicBezTo>
                    <a:cubicBezTo>
                      <a:pt x="642191" y="414413"/>
                      <a:pt x="757687" y="529909"/>
                      <a:pt x="757687" y="672630"/>
                    </a:cubicBezTo>
                    <a:cubicBezTo>
                      <a:pt x="757687" y="815351"/>
                      <a:pt x="642191" y="930847"/>
                      <a:pt x="499470" y="930847"/>
                    </a:cubicBezTo>
                    <a:cubicBezTo>
                      <a:pt x="356749" y="930847"/>
                      <a:pt x="241253" y="815076"/>
                      <a:pt x="241253" y="672630"/>
                    </a:cubicBezTo>
                    <a:close/>
                  </a:path>
                </a:pathLst>
              </a:custGeom>
              <a:solidFill>
                <a:srgbClr val="DCD7D8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4" name="Freeform: Shape 93"/>
              <p:cNvSpPr/>
              <p:nvPr/>
            </p:nvSpPr>
            <p:spPr>
              <a:xfrm>
                <a:off x="10014034" y="2682561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5" name="Freeform: Shape 94"/>
              <p:cNvSpPr/>
              <p:nvPr/>
            </p:nvSpPr>
            <p:spPr>
              <a:xfrm>
                <a:off x="9491000" y="2682561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6" name="Freeform: Shape 95"/>
              <p:cNvSpPr/>
              <p:nvPr/>
            </p:nvSpPr>
            <p:spPr>
              <a:xfrm>
                <a:off x="9642520" y="2682561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7" name="Freeform: Shape 96"/>
              <p:cNvSpPr/>
              <p:nvPr/>
            </p:nvSpPr>
            <p:spPr>
              <a:xfrm>
                <a:off x="10014034" y="2686686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8" name="Freeform: Shape 97"/>
              <p:cNvSpPr/>
              <p:nvPr/>
            </p:nvSpPr>
            <p:spPr>
              <a:xfrm>
                <a:off x="9491000" y="2686686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434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9" name="Freeform: Shape 98"/>
              <p:cNvSpPr/>
              <p:nvPr/>
            </p:nvSpPr>
            <p:spPr>
              <a:xfrm>
                <a:off x="9642520" y="2686686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0" name="Freeform: Shape 99"/>
              <p:cNvSpPr/>
              <p:nvPr/>
            </p:nvSpPr>
            <p:spPr>
              <a:xfrm>
                <a:off x="10344060" y="2210675"/>
                <a:ext cx="278464" cy="755677"/>
              </a:xfrm>
              <a:custGeom>
                <a:avLst/>
                <a:gdLst>
                  <a:gd name="connsiteX0" fmla="*/ 42313 w 278464"/>
                  <a:gd name="connsiteY0" fmla="*/ 559883 h 755677"/>
                  <a:gd name="connsiteX1" fmla="*/ 90712 w 278464"/>
                  <a:gd name="connsiteY1" fmla="*/ 227968 h 755677"/>
                  <a:gd name="connsiteX2" fmla="*/ 72287 w 278464"/>
                  <a:gd name="connsiteY2" fmla="*/ 207069 h 755677"/>
                  <a:gd name="connsiteX3" fmla="*/ 139110 w 278464"/>
                  <a:gd name="connsiteY3" fmla="*/ 0 h 755677"/>
                  <a:gd name="connsiteX4" fmla="*/ 236182 w 278464"/>
                  <a:gd name="connsiteY4" fmla="*/ 327240 h 755677"/>
                  <a:gd name="connsiteX5" fmla="*/ 179534 w 278464"/>
                  <a:gd name="connsiteY5" fmla="*/ 327240 h 755677"/>
                  <a:gd name="connsiteX6" fmla="*/ 161934 w 278464"/>
                  <a:gd name="connsiteY6" fmla="*/ 344840 h 755677"/>
                  <a:gd name="connsiteX7" fmla="*/ 179534 w 278464"/>
                  <a:gd name="connsiteY7" fmla="*/ 362439 h 755677"/>
                  <a:gd name="connsiteX8" fmla="*/ 243882 w 278464"/>
                  <a:gd name="connsiteY8" fmla="*/ 362439 h 755677"/>
                  <a:gd name="connsiteX9" fmla="*/ 255432 w 278464"/>
                  <a:gd name="connsiteY9" fmla="*/ 422663 h 755677"/>
                  <a:gd name="connsiteX10" fmla="*/ 198233 w 278464"/>
                  <a:gd name="connsiteY10" fmla="*/ 422663 h 755677"/>
                  <a:gd name="connsiteX11" fmla="*/ 180634 w 278464"/>
                  <a:gd name="connsiteY11" fmla="*/ 440262 h 755677"/>
                  <a:gd name="connsiteX12" fmla="*/ 198233 w 278464"/>
                  <a:gd name="connsiteY12" fmla="*/ 457861 h 755677"/>
                  <a:gd name="connsiteX13" fmla="*/ 261207 w 278464"/>
                  <a:gd name="connsiteY13" fmla="*/ 457861 h 755677"/>
                  <a:gd name="connsiteX14" fmla="*/ 268356 w 278464"/>
                  <a:gd name="connsiteY14" fmla="*/ 509560 h 755677"/>
                  <a:gd name="connsiteX15" fmla="*/ 216383 w 278464"/>
                  <a:gd name="connsiteY15" fmla="*/ 509560 h 755677"/>
                  <a:gd name="connsiteX16" fmla="*/ 198783 w 278464"/>
                  <a:gd name="connsiteY16" fmla="*/ 527159 h 755677"/>
                  <a:gd name="connsiteX17" fmla="*/ 216383 w 278464"/>
                  <a:gd name="connsiteY17" fmla="*/ 544759 h 755677"/>
                  <a:gd name="connsiteX18" fmla="*/ 272206 w 278464"/>
                  <a:gd name="connsiteY18" fmla="*/ 544759 h 755677"/>
                  <a:gd name="connsiteX19" fmla="*/ 273856 w 278464"/>
                  <a:gd name="connsiteY19" fmla="*/ 755677 h 755677"/>
                  <a:gd name="connsiteX20" fmla="*/ 4639 w 278464"/>
                  <a:gd name="connsiteY20" fmla="*/ 755677 h 755677"/>
                  <a:gd name="connsiteX21" fmla="*/ 16464 w 278464"/>
                  <a:gd name="connsiteY21" fmla="*/ 463911 h 755677"/>
                  <a:gd name="connsiteX22" fmla="*/ 42313 w 278464"/>
                  <a:gd name="connsiteY22" fmla="*/ 559883 h 75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464" h="755677">
                    <a:moveTo>
                      <a:pt x="42313" y="559883"/>
                    </a:moveTo>
                    <a:lnTo>
                      <a:pt x="90712" y="227968"/>
                    </a:lnTo>
                    <a:lnTo>
                      <a:pt x="72287" y="207069"/>
                    </a:lnTo>
                    <a:cubicBezTo>
                      <a:pt x="106111" y="84697"/>
                      <a:pt x="139110" y="0"/>
                      <a:pt x="139110" y="0"/>
                    </a:cubicBezTo>
                    <a:cubicBezTo>
                      <a:pt x="139110" y="0"/>
                      <a:pt x="195208" y="143821"/>
                      <a:pt x="236182" y="327240"/>
                    </a:cubicBezTo>
                    <a:lnTo>
                      <a:pt x="179534" y="327240"/>
                    </a:lnTo>
                    <a:cubicBezTo>
                      <a:pt x="169909" y="327240"/>
                      <a:pt x="161934" y="335215"/>
                      <a:pt x="161934" y="344840"/>
                    </a:cubicBezTo>
                    <a:cubicBezTo>
                      <a:pt x="161934" y="354464"/>
                      <a:pt x="169909" y="362439"/>
                      <a:pt x="179534" y="362439"/>
                    </a:cubicBezTo>
                    <a:lnTo>
                      <a:pt x="243882" y="362439"/>
                    </a:lnTo>
                    <a:cubicBezTo>
                      <a:pt x="248007" y="382239"/>
                      <a:pt x="251857" y="402313"/>
                      <a:pt x="255432" y="422663"/>
                    </a:cubicBezTo>
                    <a:lnTo>
                      <a:pt x="198233" y="422663"/>
                    </a:lnTo>
                    <a:cubicBezTo>
                      <a:pt x="188609" y="422663"/>
                      <a:pt x="180634" y="430637"/>
                      <a:pt x="180634" y="440262"/>
                    </a:cubicBezTo>
                    <a:cubicBezTo>
                      <a:pt x="180634" y="449887"/>
                      <a:pt x="188609" y="457861"/>
                      <a:pt x="198233" y="457861"/>
                    </a:cubicBezTo>
                    <a:lnTo>
                      <a:pt x="261207" y="457861"/>
                    </a:lnTo>
                    <a:cubicBezTo>
                      <a:pt x="263956" y="474911"/>
                      <a:pt x="266156" y="492235"/>
                      <a:pt x="268356" y="509560"/>
                    </a:cubicBezTo>
                    <a:lnTo>
                      <a:pt x="216383" y="509560"/>
                    </a:lnTo>
                    <a:cubicBezTo>
                      <a:pt x="206758" y="509560"/>
                      <a:pt x="198783" y="517535"/>
                      <a:pt x="198783" y="527159"/>
                    </a:cubicBezTo>
                    <a:cubicBezTo>
                      <a:pt x="198783" y="536784"/>
                      <a:pt x="206758" y="544759"/>
                      <a:pt x="216383" y="544759"/>
                    </a:cubicBezTo>
                    <a:lnTo>
                      <a:pt x="272206" y="544759"/>
                    </a:lnTo>
                    <a:cubicBezTo>
                      <a:pt x="279356" y="616532"/>
                      <a:pt x="281006" y="688580"/>
                      <a:pt x="273856" y="755677"/>
                    </a:cubicBezTo>
                    <a:lnTo>
                      <a:pt x="4639" y="755677"/>
                    </a:lnTo>
                    <a:cubicBezTo>
                      <a:pt x="-5261" y="663280"/>
                      <a:pt x="1614" y="561808"/>
                      <a:pt x="16464" y="463911"/>
                    </a:cubicBezTo>
                    <a:cubicBezTo>
                      <a:pt x="42863" y="513685"/>
                      <a:pt x="42313" y="559883"/>
                      <a:pt x="42313" y="559883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1" name="Graphic 2"/>
              <p:cNvGrpSpPr/>
              <p:nvPr/>
            </p:nvGrpSpPr>
            <p:grpSpPr>
              <a:xfrm>
                <a:off x="10259602" y="2301147"/>
                <a:ext cx="183969" cy="469686"/>
                <a:chOff x="10259602" y="2301147"/>
                <a:chExt cx="183969" cy="469686"/>
              </a:xfrm>
            </p:grpSpPr>
            <p:sp>
              <p:nvSpPr>
                <p:cNvPr id="132" name="Freeform: Shape 131"/>
                <p:cNvSpPr/>
                <p:nvPr/>
              </p:nvSpPr>
              <p:spPr>
                <a:xfrm>
                  <a:off x="10268401" y="2301147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2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3" name="Freeform: Shape 132"/>
                <p:cNvSpPr/>
                <p:nvPr/>
              </p:nvSpPr>
              <p:spPr>
                <a:xfrm>
                  <a:off x="10386373" y="2724910"/>
                  <a:ext cx="9225" cy="45648"/>
                </a:xfrm>
                <a:custGeom>
                  <a:avLst/>
                  <a:gdLst>
                    <a:gd name="connsiteX0" fmla="*/ 8525 w 9225"/>
                    <a:gd name="connsiteY0" fmla="*/ 40974 h 45648"/>
                    <a:gd name="connsiteX1" fmla="*/ 0 w 9225"/>
                    <a:gd name="connsiteY1" fmla="*/ 45649 h 45648"/>
                    <a:gd name="connsiteX2" fmla="*/ 825 w 9225"/>
                    <a:gd name="connsiteY2" fmla="*/ 0 h 45648"/>
                    <a:gd name="connsiteX3" fmla="*/ 8525 w 9225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25" h="45648">
                      <a:moveTo>
                        <a:pt x="8525" y="40974"/>
                      </a:moveTo>
                      <a:lnTo>
                        <a:pt x="0" y="45649"/>
                      </a:lnTo>
                      <a:lnTo>
                        <a:pt x="825" y="0"/>
                      </a:lnTo>
                      <a:cubicBezTo>
                        <a:pt x="825" y="275"/>
                        <a:pt x="12100" y="9350"/>
                        <a:pt x="8525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4" name="Freeform: Shape 133"/>
                <p:cNvSpPr/>
                <p:nvPr/>
              </p:nvSpPr>
              <p:spPr>
                <a:xfrm>
                  <a:off x="10319000" y="2301147"/>
                  <a:ext cx="8799" cy="25574"/>
                </a:xfrm>
                <a:custGeom>
                  <a:avLst/>
                  <a:gdLst>
                    <a:gd name="connsiteX0" fmla="*/ 8800 w 8799"/>
                    <a:gd name="connsiteY0" fmla="*/ 0 h 25574"/>
                    <a:gd name="connsiteX1" fmla="*/ 0 w 8799"/>
                    <a:gd name="connsiteY1" fmla="*/ 4675 h 25574"/>
                    <a:gd name="connsiteX2" fmla="*/ 5500 w 8799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9" h="25574">
                      <a:moveTo>
                        <a:pt x="8800" y="0"/>
                      </a:moveTo>
                      <a:lnTo>
                        <a:pt x="0" y="4675"/>
                      </a:lnTo>
                      <a:lnTo>
                        <a:pt x="5500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5" name="Freeform: Shape 134"/>
                <p:cNvSpPr/>
                <p:nvPr/>
              </p:nvSpPr>
              <p:spPr>
                <a:xfrm>
                  <a:off x="10259602" y="2305822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3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2" name="Freeform: Shape 101"/>
              <p:cNvSpPr/>
              <p:nvPr/>
            </p:nvSpPr>
            <p:spPr>
              <a:xfrm>
                <a:off x="10505719" y="2535715"/>
                <a:ext cx="159770" cy="35198"/>
              </a:xfrm>
              <a:custGeom>
                <a:avLst/>
                <a:gdLst>
                  <a:gd name="connsiteX0" fmla="*/ 17874 w 159770"/>
                  <a:gd name="connsiteY0" fmla="*/ 0 h 35198"/>
                  <a:gd name="connsiteX1" fmla="*/ 74523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1948 w 159770"/>
                  <a:gd name="connsiteY5" fmla="*/ 35199 h 35198"/>
                  <a:gd name="connsiteX6" fmla="*/ 17599 w 159770"/>
                  <a:gd name="connsiteY6" fmla="*/ 35199 h 35198"/>
                  <a:gd name="connsiteX7" fmla="*/ 0 w 159770"/>
                  <a:gd name="connsiteY7" fmla="*/ 17599 h 35198"/>
                  <a:gd name="connsiteX8" fmla="*/ 17874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" name="Freeform: Shape 102"/>
              <p:cNvSpPr/>
              <p:nvPr/>
            </p:nvSpPr>
            <p:spPr>
              <a:xfrm>
                <a:off x="10505719" y="2538190"/>
                <a:ext cx="159770" cy="35199"/>
              </a:xfrm>
              <a:custGeom>
                <a:avLst/>
                <a:gdLst>
                  <a:gd name="connsiteX0" fmla="*/ 17874 w 159770"/>
                  <a:gd name="connsiteY0" fmla="*/ 0 h 35199"/>
                  <a:gd name="connsiteX1" fmla="*/ 74523 w 159770"/>
                  <a:gd name="connsiteY1" fmla="*/ 0 h 35199"/>
                  <a:gd name="connsiteX2" fmla="*/ 142171 w 159770"/>
                  <a:gd name="connsiteY2" fmla="*/ 0 h 35199"/>
                  <a:gd name="connsiteX3" fmla="*/ 159770 w 159770"/>
                  <a:gd name="connsiteY3" fmla="*/ 17600 h 35199"/>
                  <a:gd name="connsiteX4" fmla="*/ 142171 w 159770"/>
                  <a:gd name="connsiteY4" fmla="*/ 35199 h 35199"/>
                  <a:gd name="connsiteX5" fmla="*/ 81948 w 159770"/>
                  <a:gd name="connsiteY5" fmla="*/ 35199 h 35199"/>
                  <a:gd name="connsiteX6" fmla="*/ 17599 w 159770"/>
                  <a:gd name="connsiteY6" fmla="*/ 35199 h 35199"/>
                  <a:gd name="connsiteX7" fmla="*/ 0 w 159770"/>
                  <a:gd name="connsiteY7" fmla="*/ 17600 h 35199"/>
                  <a:gd name="connsiteX8" fmla="*/ 17874 w 159770"/>
                  <a:gd name="connsiteY8" fmla="*/ 0 h 3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9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600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600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" name="Freeform: Shape 103"/>
              <p:cNvSpPr/>
              <p:nvPr/>
            </p:nvSpPr>
            <p:spPr>
              <a:xfrm>
                <a:off x="10524969" y="26314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" name="Freeform: Shape 104"/>
              <p:cNvSpPr/>
              <p:nvPr/>
            </p:nvSpPr>
            <p:spPr>
              <a:xfrm>
                <a:off x="10524969" y="26336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" name="Freeform: Shape 105"/>
              <p:cNvSpPr/>
              <p:nvPr/>
            </p:nvSpPr>
            <p:spPr>
              <a:xfrm>
                <a:off x="10542843" y="271776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7" name="Freeform: Shape 106"/>
              <p:cNvSpPr/>
              <p:nvPr/>
            </p:nvSpPr>
            <p:spPr>
              <a:xfrm>
                <a:off x="10542843" y="272051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8" name="Freeform: Shape 107"/>
              <p:cNvSpPr/>
              <p:nvPr/>
            </p:nvSpPr>
            <p:spPr>
              <a:xfrm>
                <a:off x="10354199" y="3007327"/>
                <a:ext cx="258217" cy="194419"/>
              </a:xfrm>
              <a:custGeom>
                <a:avLst/>
                <a:gdLst>
                  <a:gd name="connsiteX0" fmla="*/ 176270 w 258217"/>
                  <a:gd name="connsiteY0" fmla="*/ 194419 h 194419"/>
                  <a:gd name="connsiteX1" fmla="*/ 129246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6270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6270" y="194419"/>
                    </a:moveTo>
                    <a:lnTo>
                      <a:pt x="129246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568" y="75348"/>
                      <a:pt x="219993" y="142721"/>
                      <a:pt x="176270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9" name="Freeform: Shape 108"/>
              <p:cNvSpPr/>
              <p:nvPr/>
            </p:nvSpPr>
            <p:spPr>
              <a:xfrm>
                <a:off x="9132610" y="2211225"/>
                <a:ext cx="278331" cy="755952"/>
              </a:xfrm>
              <a:custGeom>
                <a:avLst/>
                <a:gdLst>
                  <a:gd name="connsiteX0" fmla="*/ 83398 w 278331"/>
                  <a:gd name="connsiteY0" fmla="*/ 531284 h 755952"/>
                  <a:gd name="connsiteX1" fmla="*/ 65798 w 278331"/>
                  <a:gd name="connsiteY1" fmla="*/ 513685 h 755952"/>
                  <a:gd name="connsiteX2" fmla="*/ 9700 w 278331"/>
                  <a:gd name="connsiteY2" fmla="*/ 513685 h 755952"/>
                  <a:gd name="connsiteX3" fmla="*/ 16850 w 278331"/>
                  <a:gd name="connsiteY3" fmla="*/ 461986 h 755952"/>
                  <a:gd name="connsiteX4" fmla="*/ 83948 w 278331"/>
                  <a:gd name="connsiteY4" fmla="*/ 461986 h 755952"/>
                  <a:gd name="connsiteX5" fmla="*/ 101547 w 278331"/>
                  <a:gd name="connsiteY5" fmla="*/ 444387 h 755952"/>
                  <a:gd name="connsiteX6" fmla="*/ 83948 w 278331"/>
                  <a:gd name="connsiteY6" fmla="*/ 426787 h 755952"/>
                  <a:gd name="connsiteX7" fmla="*/ 22349 w 278331"/>
                  <a:gd name="connsiteY7" fmla="*/ 426787 h 755952"/>
                  <a:gd name="connsiteX8" fmla="*/ 33624 w 278331"/>
                  <a:gd name="connsiteY8" fmla="*/ 366564 h 755952"/>
                  <a:gd name="connsiteX9" fmla="*/ 102372 w 278331"/>
                  <a:gd name="connsiteY9" fmla="*/ 366564 h 755952"/>
                  <a:gd name="connsiteX10" fmla="*/ 119972 w 278331"/>
                  <a:gd name="connsiteY10" fmla="*/ 348965 h 755952"/>
                  <a:gd name="connsiteX11" fmla="*/ 102372 w 278331"/>
                  <a:gd name="connsiteY11" fmla="*/ 331365 h 755952"/>
                  <a:gd name="connsiteX12" fmla="*/ 41324 w 278331"/>
                  <a:gd name="connsiteY12" fmla="*/ 331365 h 755952"/>
                  <a:gd name="connsiteX13" fmla="*/ 139221 w 278331"/>
                  <a:gd name="connsiteY13" fmla="*/ 0 h 755952"/>
                  <a:gd name="connsiteX14" fmla="*/ 206044 w 278331"/>
                  <a:gd name="connsiteY14" fmla="*/ 207069 h 755952"/>
                  <a:gd name="connsiteX15" fmla="*/ 187619 w 278331"/>
                  <a:gd name="connsiteY15" fmla="*/ 227968 h 755952"/>
                  <a:gd name="connsiteX16" fmla="*/ 236018 w 278331"/>
                  <a:gd name="connsiteY16" fmla="*/ 559883 h 755952"/>
                  <a:gd name="connsiteX17" fmla="*/ 261867 w 278331"/>
                  <a:gd name="connsiteY17" fmla="*/ 464186 h 755952"/>
                  <a:gd name="connsiteX18" fmla="*/ 273692 w 278331"/>
                  <a:gd name="connsiteY18" fmla="*/ 755953 h 755952"/>
                  <a:gd name="connsiteX19" fmla="*/ 4750 w 278331"/>
                  <a:gd name="connsiteY19" fmla="*/ 755953 h 755952"/>
                  <a:gd name="connsiteX20" fmla="*/ 5850 w 278331"/>
                  <a:gd name="connsiteY20" fmla="*/ 548884 h 755952"/>
                  <a:gd name="connsiteX21" fmla="*/ 65798 w 278331"/>
                  <a:gd name="connsiteY21" fmla="*/ 548884 h 755952"/>
                  <a:gd name="connsiteX22" fmla="*/ 83398 w 278331"/>
                  <a:gd name="connsiteY22" fmla="*/ 531284 h 7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331" h="755952">
                    <a:moveTo>
                      <a:pt x="83398" y="531284"/>
                    </a:moveTo>
                    <a:cubicBezTo>
                      <a:pt x="83398" y="521659"/>
                      <a:pt x="75423" y="513685"/>
                      <a:pt x="65798" y="513685"/>
                    </a:cubicBezTo>
                    <a:lnTo>
                      <a:pt x="9700" y="513685"/>
                    </a:lnTo>
                    <a:cubicBezTo>
                      <a:pt x="11900" y="496360"/>
                      <a:pt x="14100" y="479036"/>
                      <a:pt x="16850" y="461986"/>
                    </a:cubicBezTo>
                    <a:lnTo>
                      <a:pt x="83948" y="461986"/>
                    </a:lnTo>
                    <a:cubicBezTo>
                      <a:pt x="93572" y="461986"/>
                      <a:pt x="101547" y="454011"/>
                      <a:pt x="101547" y="444387"/>
                    </a:cubicBezTo>
                    <a:cubicBezTo>
                      <a:pt x="101547" y="434762"/>
                      <a:pt x="93572" y="426787"/>
                      <a:pt x="83948" y="426787"/>
                    </a:cubicBezTo>
                    <a:lnTo>
                      <a:pt x="22349" y="426787"/>
                    </a:lnTo>
                    <a:cubicBezTo>
                      <a:pt x="25924" y="406438"/>
                      <a:pt x="29774" y="386364"/>
                      <a:pt x="33624" y="366564"/>
                    </a:cubicBezTo>
                    <a:lnTo>
                      <a:pt x="102372" y="366564"/>
                    </a:lnTo>
                    <a:cubicBezTo>
                      <a:pt x="111997" y="366564"/>
                      <a:pt x="119972" y="358589"/>
                      <a:pt x="119972" y="348965"/>
                    </a:cubicBezTo>
                    <a:cubicBezTo>
                      <a:pt x="119972" y="339340"/>
                      <a:pt x="111997" y="331365"/>
                      <a:pt x="102372" y="331365"/>
                    </a:cubicBezTo>
                    <a:lnTo>
                      <a:pt x="41324" y="331365"/>
                    </a:lnTo>
                    <a:cubicBezTo>
                      <a:pt x="82298" y="146021"/>
                      <a:pt x="139221" y="0"/>
                      <a:pt x="139221" y="0"/>
                    </a:cubicBezTo>
                    <a:cubicBezTo>
                      <a:pt x="139221" y="0"/>
                      <a:pt x="172220" y="84697"/>
                      <a:pt x="206044" y="207069"/>
                    </a:cubicBezTo>
                    <a:lnTo>
                      <a:pt x="187619" y="227968"/>
                    </a:lnTo>
                    <a:lnTo>
                      <a:pt x="236018" y="559883"/>
                    </a:lnTo>
                    <a:cubicBezTo>
                      <a:pt x="236018" y="559883"/>
                      <a:pt x="235468" y="513685"/>
                      <a:pt x="261867" y="464186"/>
                    </a:cubicBezTo>
                    <a:cubicBezTo>
                      <a:pt x="276717" y="562083"/>
                      <a:pt x="283592" y="663555"/>
                      <a:pt x="273692" y="755953"/>
                    </a:cubicBezTo>
                    <a:lnTo>
                      <a:pt x="4750" y="755953"/>
                    </a:lnTo>
                    <a:cubicBezTo>
                      <a:pt x="-2400" y="689679"/>
                      <a:pt x="-1025" y="619282"/>
                      <a:pt x="5850" y="548884"/>
                    </a:cubicBezTo>
                    <a:lnTo>
                      <a:pt x="65798" y="548884"/>
                    </a:lnTo>
                    <a:cubicBezTo>
                      <a:pt x="75423" y="548884"/>
                      <a:pt x="83398" y="540909"/>
                      <a:pt x="83398" y="531284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10" name="Graphic 2"/>
              <p:cNvGrpSpPr/>
              <p:nvPr/>
            </p:nvGrpSpPr>
            <p:grpSpPr>
              <a:xfrm>
                <a:off x="9055963" y="2539840"/>
                <a:ext cx="196344" cy="217518"/>
                <a:chOff x="9055963" y="2539840"/>
                <a:chExt cx="196344" cy="217518"/>
              </a:xfrm>
              <a:solidFill>
                <a:srgbClr val="CCCCCC"/>
              </a:solidFill>
            </p:grpSpPr>
            <p:sp>
              <p:nvSpPr>
                <p:cNvPr id="129" name="Freeform: Shape 128"/>
                <p:cNvSpPr/>
                <p:nvPr/>
              </p:nvSpPr>
              <p:spPr>
                <a:xfrm>
                  <a:off x="9092811" y="253984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848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314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314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0" name="Freeform: Shape 129"/>
                <p:cNvSpPr/>
                <p:nvPr/>
              </p:nvSpPr>
              <p:spPr>
                <a:xfrm>
                  <a:off x="9074112" y="2635263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1" name="Freeform: Shape 130"/>
                <p:cNvSpPr/>
                <p:nvPr/>
              </p:nvSpPr>
              <p:spPr>
                <a:xfrm>
                  <a:off x="9055963" y="272216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1" name="Graphic 2"/>
              <p:cNvGrpSpPr/>
              <p:nvPr/>
            </p:nvGrpSpPr>
            <p:grpSpPr>
              <a:xfrm>
                <a:off x="9056237" y="2542590"/>
                <a:ext cx="196619" cy="217518"/>
                <a:chOff x="9056237" y="2542590"/>
                <a:chExt cx="196619" cy="217518"/>
              </a:xfrm>
              <a:solidFill>
                <a:srgbClr val="000000"/>
              </a:solidFill>
            </p:grpSpPr>
            <p:sp>
              <p:nvSpPr>
                <p:cNvPr id="126" name="Freeform: Shape 125"/>
                <p:cNvSpPr/>
                <p:nvPr/>
              </p:nvSpPr>
              <p:spPr>
                <a:xfrm>
                  <a:off x="9093086" y="2542590"/>
                  <a:ext cx="159770" cy="35198"/>
                </a:xfrm>
                <a:custGeom>
                  <a:avLst/>
                  <a:gdLst>
                    <a:gd name="connsiteX0" fmla="*/ 17599 w 159770"/>
                    <a:gd name="connsiteY0" fmla="*/ 35199 h 35198"/>
                    <a:gd name="connsiteX1" fmla="*/ 0 w 159770"/>
                    <a:gd name="connsiteY1" fmla="*/ 17599 h 35198"/>
                    <a:gd name="connsiteX2" fmla="*/ 17599 w 159770"/>
                    <a:gd name="connsiteY2" fmla="*/ 0 h 35198"/>
                    <a:gd name="connsiteX3" fmla="*/ 80848 w 159770"/>
                    <a:gd name="connsiteY3" fmla="*/ 0 h 35198"/>
                    <a:gd name="connsiteX4" fmla="*/ 142171 w 159770"/>
                    <a:gd name="connsiteY4" fmla="*/ 0 h 35198"/>
                    <a:gd name="connsiteX5" fmla="*/ 159770 w 159770"/>
                    <a:gd name="connsiteY5" fmla="*/ 17599 h 35198"/>
                    <a:gd name="connsiteX6" fmla="*/ 142171 w 159770"/>
                    <a:gd name="connsiteY6" fmla="*/ 35199 h 35198"/>
                    <a:gd name="connsiteX7" fmla="*/ 73423 w 159770"/>
                    <a:gd name="connsiteY7" fmla="*/ 35199 h 35198"/>
                    <a:gd name="connsiteX8" fmla="*/ 17599 w 159770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770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2171" y="0"/>
                      </a:lnTo>
                      <a:cubicBezTo>
                        <a:pt x="151795" y="0"/>
                        <a:pt x="159770" y="7975"/>
                        <a:pt x="159770" y="17599"/>
                      </a:cubicBezTo>
                      <a:cubicBezTo>
                        <a:pt x="159770" y="27224"/>
                        <a:pt x="151795" y="35199"/>
                        <a:pt x="142171" y="35199"/>
                      </a:cubicBezTo>
                      <a:lnTo>
                        <a:pt x="73423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7" name="Freeform: Shape 126"/>
                <p:cNvSpPr/>
                <p:nvPr/>
              </p:nvSpPr>
              <p:spPr>
                <a:xfrm>
                  <a:off x="9074387" y="2638012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8" name="Freeform: Shape 127"/>
                <p:cNvSpPr/>
                <p:nvPr/>
              </p:nvSpPr>
              <p:spPr>
                <a:xfrm>
                  <a:off x="9056237" y="272491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12" name="Freeform: Shape 111"/>
              <p:cNvSpPr/>
              <p:nvPr/>
            </p:nvSpPr>
            <p:spPr>
              <a:xfrm>
                <a:off x="9142860" y="3007327"/>
                <a:ext cx="258217" cy="194419"/>
              </a:xfrm>
              <a:custGeom>
                <a:avLst/>
                <a:gdLst>
                  <a:gd name="connsiteX0" fmla="*/ 175995 w 258217"/>
                  <a:gd name="connsiteY0" fmla="*/ 194419 h 194419"/>
                  <a:gd name="connsiteX1" fmla="*/ 128971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5995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5995" y="194419"/>
                    </a:moveTo>
                    <a:lnTo>
                      <a:pt x="128971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293" y="75348"/>
                      <a:pt x="219718" y="142721"/>
                      <a:pt x="175995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2"/>
              <p:cNvSpPr/>
              <p:nvPr/>
            </p:nvSpPr>
            <p:spPr>
              <a:xfrm>
                <a:off x="9670019" y="978437"/>
                <a:ext cx="415512" cy="194969"/>
              </a:xfrm>
              <a:custGeom>
                <a:avLst/>
                <a:gdLst>
                  <a:gd name="connsiteX0" fmla="*/ 207619 w 415512"/>
                  <a:gd name="connsiteY0" fmla="*/ 0 h 194969"/>
                  <a:gd name="connsiteX1" fmla="*/ 415513 w 415512"/>
                  <a:gd name="connsiteY1" fmla="*/ 172695 h 194969"/>
                  <a:gd name="connsiteX2" fmla="*/ 347590 w 415512"/>
                  <a:gd name="connsiteY2" fmla="*/ 194969 h 194969"/>
                  <a:gd name="connsiteX3" fmla="*/ 347590 w 415512"/>
                  <a:gd name="connsiteY3" fmla="*/ 194969 h 194969"/>
                  <a:gd name="connsiteX4" fmla="*/ 67648 w 415512"/>
                  <a:gd name="connsiteY4" fmla="*/ 194969 h 194969"/>
                  <a:gd name="connsiteX5" fmla="*/ 67648 w 415512"/>
                  <a:gd name="connsiteY5" fmla="*/ 194969 h 194969"/>
                  <a:gd name="connsiteX6" fmla="*/ 0 w 415512"/>
                  <a:gd name="connsiteY6" fmla="*/ 172695 h 194969"/>
                  <a:gd name="connsiteX7" fmla="*/ 207619 w 415512"/>
                  <a:gd name="connsiteY7" fmla="*/ 0 h 19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512" h="194969">
                    <a:moveTo>
                      <a:pt x="207619" y="0"/>
                    </a:moveTo>
                    <a:cubicBezTo>
                      <a:pt x="288741" y="50873"/>
                      <a:pt x="357489" y="109172"/>
                      <a:pt x="415513" y="172695"/>
                    </a:cubicBezTo>
                    <a:lnTo>
                      <a:pt x="347590" y="194969"/>
                    </a:lnTo>
                    <a:lnTo>
                      <a:pt x="347590" y="194969"/>
                    </a:lnTo>
                    <a:lnTo>
                      <a:pt x="67648" y="194969"/>
                    </a:lnTo>
                    <a:lnTo>
                      <a:pt x="67648" y="194969"/>
                    </a:lnTo>
                    <a:lnTo>
                      <a:pt x="0" y="172695"/>
                    </a:lnTo>
                    <a:cubicBezTo>
                      <a:pt x="57748" y="109172"/>
                      <a:pt x="126496" y="50873"/>
                      <a:pt x="207619" y="0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4" name="Freeform: Shape 113"/>
              <p:cNvSpPr/>
              <p:nvPr/>
            </p:nvSpPr>
            <p:spPr>
              <a:xfrm>
                <a:off x="9609246" y="154244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5" name="Freeform: Shape 114"/>
              <p:cNvSpPr/>
              <p:nvPr/>
            </p:nvSpPr>
            <p:spPr>
              <a:xfrm>
                <a:off x="9625746" y="1570494"/>
                <a:ext cx="503785" cy="503785"/>
              </a:xfrm>
              <a:custGeom>
                <a:avLst/>
                <a:gdLst>
                  <a:gd name="connsiteX0" fmla="*/ 503785 w 503785"/>
                  <a:gd name="connsiteY0" fmla="*/ 251893 h 503785"/>
                  <a:gd name="connsiteX1" fmla="*/ 251893 w 503785"/>
                  <a:gd name="connsiteY1" fmla="*/ 503785 h 503785"/>
                  <a:gd name="connsiteX2" fmla="*/ 0 w 503785"/>
                  <a:gd name="connsiteY2" fmla="*/ 251893 h 503785"/>
                  <a:gd name="connsiteX3" fmla="*/ 251893 w 503785"/>
                  <a:gd name="connsiteY3" fmla="*/ 0 h 503785"/>
                  <a:gd name="connsiteX4" fmla="*/ 503785 w 503785"/>
                  <a:gd name="connsiteY4" fmla="*/ 251893 h 50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785" h="503785">
                    <a:moveTo>
                      <a:pt x="503785" y="251893"/>
                    </a:moveTo>
                    <a:cubicBezTo>
                      <a:pt x="503785" y="391009"/>
                      <a:pt x="391009" y="503785"/>
                      <a:pt x="251893" y="503785"/>
                    </a:cubicBezTo>
                    <a:cubicBezTo>
                      <a:pt x="112776" y="503785"/>
                      <a:pt x="0" y="391009"/>
                      <a:pt x="0" y="251893"/>
                    </a:cubicBezTo>
                    <a:cubicBezTo>
                      <a:pt x="0" y="112776"/>
                      <a:pt x="112776" y="0"/>
                      <a:pt x="251893" y="0"/>
                    </a:cubicBezTo>
                    <a:cubicBezTo>
                      <a:pt x="391009" y="0"/>
                      <a:pt x="503785" y="112776"/>
                      <a:pt x="503785" y="251893"/>
                    </a:cubicBezTo>
                    <a:close/>
                  </a:path>
                </a:pathLst>
              </a:custGeom>
              <a:solidFill>
                <a:srgbClr val="86B2CD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6" name="Freeform: Shape 115"/>
              <p:cNvSpPr/>
              <p:nvPr/>
            </p:nvSpPr>
            <p:spPr>
              <a:xfrm>
                <a:off x="9601546" y="154629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312C2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7" name="Freeform: Shape 116"/>
              <p:cNvSpPr/>
              <p:nvPr/>
            </p:nvSpPr>
            <p:spPr>
              <a:xfrm>
                <a:off x="9953536" y="1667841"/>
                <a:ext cx="56098" cy="56098"/>
              </a:xfrm>
              <a:custGeom>
                <a:avLst/>
                <a:gdLst>
                  <a:gd name="connsiteX0" fmla="*/ 28049 w 56098"/>
                  <a:gd name="connsiteY0" fmla="*/ 56098 h 56098"/>
                  <a:gd name="connsiteX1" fmla="*/ 28049 w 56098"/>
                  <a:gd name="connsiteY1" fmla="*/ 56098 h 56098"/>
                  <a:gd name="connsiteX2" fmla="*/ 56098 w 56098"/>
                  <a:gd name="connsiteY2" fmla="*/ 28049 h 56098"/>
                  <a:gd name="connsiteX3" fmla="*/ 56098 w 56098"/>
                  <a:gd name="connsiteY3" fmla="*/ 28049 h 56098"/>
                  <a:gd name="connsiteX4" fmla="*/ 28049 w 56098"/>
                  <a:gd name="connsiteY4" fmla="*/ 0 h 56098"/>
                  <a:gd name="connsiteX5" fmla="*/ 28049 w 56098"/>
                  <a:gd name="connsiteY5" fmla="*/ 0 h 56098"/>
                  <a:gd name="connsiteX6" fmla="*/ 0 w 56098"/>
                  <a:gd name="connsiteY6" fmla="*/ 28049 h 56098"/>
                  <a:gd name="connsiteX7" fmla="*/ 0 w 56098"/>
                  <a:gd name="connsiteY7" fmla="*/ 28049 h 56098"/>
                  <a:gd name="connsiteX8" fmla="*/ 28049 w 56098"/>
                  <a:gd name="connsiteY8" fmla="*/ 56098 h 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098" h="56098">
                    <a:moveTo>
                      <a:pt x="28049" y="56098"/>
                    </a:moveTo>
                    <a:lnTo>
                      <a:pt x="28049" y="56098"/>
                    </a:lnTo>
                    <a:cubicBezTo>
                      <a:pt x="43449" y="56098"/>
                      <a:pt x="56098" y="43449"/>
                      <a:pt x="56098" y="28049"/>
                    </a:cubicBezTo>
                    <a:lnTo>
                      <a:pt x="56098" y="28049"/>
                    </a:lnTo>
                    <a:cubicBezTo>
                      <a:pt x="56098" y="12650"/>
                      <a:pt x="43449" y="0"/>
                      <a:pt x="28049" y="0"/>
                    </a:cubicBezTo>
                    <a:lnTo>
                      <a:pt x="28049" y="0"/>
                    </a:lnTo>
                    <a:cubicBezTo>
                      <a:pt x="12650" y="0"/>
                      <a:pt x="0" y="12650"/>
                      <a:pt x="0" y="28049"/>
                    </a:cubicBezTo>
                    <a:lnTo>
                      <a:pt x="0" y="28049"/>
                    </a:lnTo>
                    <a:cubicBezTo>
                      <a:pt x="0" y="43449"/>
                      <a:pt x="12650" y="56098"/>
                      <a:pt x="28049" y="560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18" name="Graphic 2"/>
              <p:cNvGrpSpPr/>
              <p:nvPr/>
            </p:nvGrpSpPr>
            <p:grpSpPr>
              <a:xfrm>
                <a:off x="9319130" y="2301147"/>
                <a:ext cx="183969" cy="469686"/>
                <a:chOff x="9319130" y="2301147"/>
                <a:chExt cx="183969" cy="469686"/>
              </a:xfrm>
            </p:grpSpPr>
            <p:sp>
              <p:nvSpPr>
                <p:cNvPr id="122" name="Freeform: Shape 121"/>
                <p:cNvSpPr/>
                <p:nvPr/>
              </p:nvSpPr>
              <p:spPr>
                <a:xfrm>
                  <a:off x="9319130" y="2301147"/>
                  <a:ext cx="175169" cy="465011"/>
                </a:xfrm>
                <a:custGeom>
                  <a:avLst/>
                  <a:gdLst>
                    <a:gd name="connsiteX0" fmla="*/ 116047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6047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6047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2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6047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3" name="Freeform: Shape 122"/>
                <p:cNvSpPr/>
                <p:nvPr/>
              </p:nvSpPr>
              <p:spPr>
                <a:xfrm>
                  <a:off x="9367116" y="2724910"/>
                  <a:ext cx="9211" cy="45648"/>
                </a:xfrm>
                <a:custGeom>
                  <a:avLst/>
                  <a:gdLst>
                    <a:gd name="connsiteX0" fmla="*/ 687 w 9211"/>
                    <a:gd name="connsiteY0" fmla="*/ 40974 h 45648"/>
                    <a:gd name="connsiteX1" fmla="*/ 9212 w 9211"/>
                    <a:gd name="connsiteY1" fmla="*/ 45649 h 45648"/>
                    <a:gd name="connsiteX2" fmla="*/ 8387 w 9211"/>
                    <a:gd name="connsiteY2" fmla="*/ 0 h 45648"/>
                    <a:gd name="connsiteX3" fmla="*/ 687 w 9211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11" h="45648">
                      <a:moveTo>
                        <a:pt x="687" y="40974"/>
                      </a:moveTo>
                      <a:lnTo>
                        <a:pt x="9212" y="45649"/>
                      </a:lnTo>
                      <a:lnTo>
                        <a:pt x="8387" y="0"/>
                      </a:lnTo>
                      <a:cubicBezTo>
                        <a:pt x="8662" y="275"/>
                        <a:pt x="-2888" y="9350"/>
                        <a:pt x="687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4" name="Freeform: Shape 123"/>
                <p:cNvSpPr/>
                <p:nvPr/>
              </p:nvSpPr>
              <p:spPr>
                <a:xfrm>
                  <a:off x="9435176" y="2301147"/>
                  <a:ext cx="8524" cy="25574"/>
                </a:xfrm>
                <a:custGeom>
                  <a:avLst/>
                  <a:gdLst>
                    <a:gd name="connsiteX0" fmla="*/ 0 w 8524"/>
                    <a:gd name="connsiteY0" fmla="*/ 0 h 25574"/>
                    <a:gd name="connsiteX1" fmla="*/ 8525 w 8524"/>
                    <a:gd name="connsiteY1" fmla="*/ 4675 h 25574"/>
                    <a:gd name="connsiteX2" fmla="*/ 3025 w 8524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524" h="25574">
                      <a:moveTo>
                        <a:pt x="0" y="0"/>
                      </a:moveTo>
                      <a:lnTo>
                        <a:pt x="8525" y="4675"/>
                      </a:lnTo>
                      <a:lnTo>
                        <a:pt x="3025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5" name="Freeform: Shape 124"/>
                <p:cNvSpPr/>
                <p:nvPr/>
              </p:nvSpPr>
              <p:spPr>
                <a:xfrm>
                  <a:off x="9327929" y="2305822"/>
                  <a:ext cx="175169" cy="465011"/>
                </a:xfrm>
                <a:custGeom>
                  <a:avLst/>
                  <a:gdLst>
                    <a:gd name="connsiteX0" fmla="*/ 115772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5772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5772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3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57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19" name="Freeform: Shape 118"/>
              <p:cNvSpPr/>
              <p:nvPr/>
            </p:nvSpPr>
            <p:spPr>
              <a:xfrm>
                <a:off x="9099957" y="2959203"/>
                <a:ext cx="344019" cy="52798"/>
              </a:xfrm>
              <a:custGeom>
                <a:avLst/>
                <a:gdLst>
                  <a:gd name="connsiteX0" fmla="*/ 26404 w 344019"/>
                  <a:gd name="connsiteY0" fmla="*/ 52798 h 52798"/>
                  <a:gd name="connsiteX1" fmla="*/ 317620 w 344019"/>
                  <a:gd name="connsiteY1" fmla="*/ 52798 h 52798"/>
                  <a:gd name="connsiteX2" fmla="*/ 344019 w 344019"/>
                  <a:gd name="connsiteY2" fmla="*/ 26399 h 52798"/>
                  <a:gd name="connsiteX3" fmla="*/ 344019 w 344019"/>
                  <a:gd name="connsiteY3" fmla="*/ 26399 h 52798"/>
                  <a:gd name="connsiteX4" fmla="*/ 317620 w 344019"/>
                  <a:gd name="connsiteY4" fmla="*/ 0 h 52798"/>
                  <a:gd name="connsiteX5" fmla="*/ 26404 w 344019"/>
                  <a:gd name="connsiteY5" fmla="*/ 0 h 52798"/>
                  <a:gd name="connsiteX6" fmla="*/ 5 w 344019"/>
                  <a:gd name="connsiteY6" fmla="*/ 26399 h 52798"/>
                  <a:gd name="connsiteX7" fmla="*/ 5 w 344019"/>
                  <a:gd name="connsiteY7" fmla="*/ 26399 h 52798"/>
                  <a:gd name="connsiteX8" fmla="*/ 26404 w 344019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9" h="52798">
                    <a:moveTo>
                      <a:pt x="26404" y="52798"/>
                    </a:moveTo>
                    <a:lnTo>
                      <a:pt x="317620" y="52798"/>
                    </a:lnTo>
                    <a:cubicBezTo>
                      <a:pt x="332195" y="52798"/>
                      <a:pt x="344019" y="40974"/>
                      <a:pt x="344019" y="26399"/>
                    </a:cubicBezTo>
                    <a:lnTo>
                      <a:pt x="344019" y="26399"/>
                    </a:lnTo>
                    <a:cubicBezTo>
                      <a:pt x="344019" y="11825"/>
                      <a:pt x="332195" y="0"/>
                      <a:pt x="317620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0" name="Freeform: Shape 119"/>
              <p:cNvSpPr/>
              <p:nvPr/>
            </p:nvSpPr>
            <p:spPr>
              <a:xfrm>
                <a:off x="10311300" y="2959203"/>
                <a:ext cx="344014" cy="52798"/>
              </a:xfrm>
              <a:custGeom>
                <a:avLst/>
                <a:gdLst>
                  <a:gd name="connsiteX0" fmla="*/ 26399 w 344014"/>
                  <a:gd name="connsiteY0" fmla="*/ 52798 h 52798"/>
                  <a:gd name="connsiteX1" fmla="*/ 317616 w 344014"/>
                  <a:gd name="connsiteY1" fmla="*/ 52798 h 52798"/>
                  <a:gd name="connsiteX2" fmla="*/ 344015 w 344014"/>
                  <a:gd name="connsiteY2" fmla="*/ 26399 h 52798"/>
                  <a:gd name="connsiteX3" fmla="*/ 344015 w 344014"/>
                  <a:gd name="connsiteY3" fmla="*/ 26399 h 52798"/>
                  <a:gd name="connsiteX4" fmla="*/ 317616 w 344014"/>
                  <a:gd name="connsiteY4" fmla="*/ 0 h 52798"/>
                  <a:gd name="connsiteX5" fmla="*/ 26399 w 344014"/>
                  <a:gd name="connsiteY5" fmla="*/ 0 h 52798"/>
                  <a:gd name="connsiteX6" fmla="*/ 0 w 344014"/>
                  <a:gd name="connsiteY6" fmla="*/ 26399 h 52798"/>
                  <a:gd name="connsiteX7" fmla="*/ 0 w 344014"/>
                  <a:gd name="connsiteY7" fmla="*/ 26399 h 52798"/>
                  <a:gd name="connsiteX8" fmla="*/ 26399 w 344014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4" h="52798">
                    <a:moveTo>
                      <a:pt x="26399" y="52798"/>
                    </a:moveTo>
                    <a:lnTo>
                      <a:pt x="317616" y="52798"/>
                    </a:lnTo>
                    <a:cubicBezTo>
                      <a:pt x="332190" y="52798"/>
                      <a:pt x="344015" y="40974"/>
                      <a:pt x="344015" y="26399"/>
                    </a:cubicBezTo>
                    <a:lnTo>
                      <a:pt x="344015" y="26399"/>
                    </a:lnTo>
                    <a:cubicBezTo>
                      <a:pt x="344015" y="11825"/>
                      <a:pt x="332190" y="0"/>
                      <a:pt x="317616" y="0"/>
                    </a:cubicBezTo>
                    <a:lnTo>
                      <a:pt x="26399" y="0"/>
                    </a:lnTo>
                    <a:cubicBezTo>
                      <a:pt x="11825" y="0"/>
                      <a:pt x="0" y="11825"/>
                      <a:pt x="0" y="26399"/>
                    </a:cubicBezTo>
                    <a:lnTo>
                      <a:pt x="0" y="26399"/>
                    </a:lnTo>
                    <a:cubicBezTo>
                      <a:pt x="0" y="40699"/>
                      <a:pt x="11825" y="52798"/>
                      <a:pt x="26399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1" name="Freeform: Shape 120"/>
              <p:cNvSpPr/>
              <p:nvPr/>
            </p:nvSpPr>
            <p:spPr>
              <a:xfrm>
                <a:off x="9861139" y="784636"/>
                <a:ext cx="32998" cy="205625"/>
              </a:xfrm>
              <a:custGeom>
                <a:avLst/>
                <a:gdLst>
                  <a:gd name="connsiteX0" fmla="*/ 20349 w 32998"/>
                  <a:gd name="connsiteY0" fmla="*/ 3506 h 205625"/>
                  <a:gd name="connsiteX1" fmla="*/ 32999 w 32998"/>
                  <a:gd name="connsiteY1" fmla="*/ 205625 h 205625"/>
                  <a:gd name="connsiteX2" fmla="*/ 16499 w 32998"/>
                  <a:gd name="connsiteY2" fmla="*/ 205625 h 205625"/>
                  <a:gd name="connsiteX3" fmla="*/ 0 w 32998"/>
                  <a:gd name="connsiteY3" fmla="*/ 205625 h 205625"/>
                  <a:gd name="connsiteX4" fmla="*/ 12650 w 32998"/>
                  <a:gd name="connsiteY4" fmla="*/ 3506 h 205625"/>
                  <a:gd name="connsiteX5" fmla="*/ 20349 w 32998"/>
                  <a:gd name="connsiteY5" fmla="*/ 3506 h 20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98" h="205625">
                    <a:moveTo>
                      <a:pt x="20349" y="3506"/>
                    </a:moveTo>
                    <a:lnTo>
                      <a:pt x="32999" y="205625"/>
                    </a:lnTo>
                    <a:lnTo>
                      <a:pt x="16499" y="205625"/>
                    </a:lnTo>
                    <a:lnTo>
                      <a:pt x="0" y="205625"/>
                    </a:lnTo>
                    <a:lnTo>
                      <a:pt x="12650" y="3506"/>
                    </a:lnTo>
                    <a:cubicBezTo>
                      <a:pt x="12925" y="-1169"/>
                      <a:pt x="20074" y="-1169"/>
                      <a:pt x="20349" y="35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90" name="Freeform: Shape 89"/>
            <p:cNvSpPr/>
            <p:nvPr/>
          </p:nvSpPr>
          <p:spPr>
            <a:xfrm>
              <a:off x="9857014" y="985037"/>
              <a:ext cx="41523" cy="9349"/>
            </a:xfrm>
            <a:custGeom>
              <a:avLst/>
              <a:gdLst>
                <a:gd name="connsiteX0" fmla="*/ 4675 w 41523"/>
                <a:gd name="connsiteY0" fmla="*/ 9350 h 9349"/>
                <a:gd name="connsiteX1" fmla="*/ 36849 w 41523"/>
                <a:gd name="connsiteY1" fmla="*/ 9350 h 9349"/>
                <a:gd name="connsiteX2" fmla="*/ 41524 w 41523"/>
                <a:gd name="connsiteY2" fmla="*/ 4675 h 9349"/>
                <a:gd name="connsiteX3" fmla="*/ 41524 w 41523"/>
                <a:gd name="connsiteY3" fmla="*/ 4675 h 9349"/>
                <a:gd name="connsiteX4" fmla="*/ 36849 w 41523"/>
                <a:gd name="connsiteY4" fmla="*/ 0 h 9349"/>
                <a:gd name="connsiteX5" fmla="*/ 4675 w 41523"/>
                <a:gd name="connsiteY5" fmla="*/ 0 h 9349"/>
                <a:gd name="connsiteX6" fmla="*/ 0 w 41523"/>
                <a:gd name="connsiteY6" fmla="*/ 4675 h 9349"/>
                <a:gd name="connsiteX7" fmla="*/ 0 w 41523"/>
                <a:gd name="connsiteY7" fmla="*/ 4675 h 9349"/>
                <a:gd name="connsiteX8" fmla="*/ 4675 w 41523"/>
                <a:gd name="connsiteY8" fmla="*/ 9350 h 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23" h="9349">
                  <a:moveTo>
                    <a:pt x="4675" y="9350"/>
                  </a:moveTo>
                  <a:lnTo>
                    <a:pt x="36849" y="9350"/>
                  </a:lnTo>
                  <a:cubicBezTo>
                    <a:pt x="39324" y="9350"/>
                    <a:pt x="41524" y="7150"/>
                    <a:pt x="41524" y="4675"/>
                  </a:cubicBezTo>
                  <a:lnTo>
                    <a:pt x="41524" y="4675"/>
                  </a:lnTo>
                  <a:cubicBezTo>
                    <a:pt x="41524" y="2200"/>
                    <a:pt x="39324" y="0"/>
                    <a:pt x="36849" y="0"/>
                  </a:cubicBezTo>
                  <a:lnTo>
                    <a:pt x="4675" y="0"/>
                  </a:lnTo>
                  <a:cubicBezTo>
                    <a:pt x="2200" y="0"/>
                    <a:pt x="0" y="2200"/>
                    <a:pt x="0" y="4675"/>
                  </a:cubicBezTo>
                  <a:lnTo>
                    <a:pt x="0" y="4675"/>
                  </a:lnTo>
                  <a:cubicBezTo>
                    <a:pt x="0" y="7150"/>
                    <a:pt x="1925" y="9350"/>
                    <a:pt x="4675" y="9350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36" name="Graphic 5"/>
          <p:cNvSpPr/>
          <p:nvPr/>
        </p:nvSpPr>
        <p:spPr>
          <a:xfrm rot="4229736">
            <a:off x="8217595" y="2089480"/>
            <a:ext cx="7246184" cy="802766"/>
          </a:xfrm>
          <a:custGeom>
            <a:avLst/>
            <a:gdLst>
              <a:gd name="connsiteX0" fmla="*/ 2149018 w 6935373"/>
              <a:gd name="connsiteY0" fmla="*/ 802767 h 802766"/>
              <a:gd name="connsiteX1" fmla="*/ 2130618 w 6935373"/>
              <a:gd name="connsiteY1" fmla="*/ 793337 h 802766"/>
              <a:gd name="connsiteX2" fmla="*/ 2148834 w 6935373"/>
              <a:gd name="connsiteY2" fmla="*/ 783717 h 802766"/>
              <a:gd name="connsiteX3" fmla="*/ 2240101 w 6935373"/>
              <a:gd name="connsiteY3" fmla="*/ 782193 h 802766"/>
              <a:gd name="connsiteX4" fmla="*/ 2259422 w 6935373"/>
              <a:gd name="connsiteY4" fmla="*/ 791242 h 802766"/>
              <a:gd name="connsiteX5" fmla="*/ 2241941 w 6935373"/>
              <a:gd name="connsiteY5" fmla="*/ 801243 h 802766"/>
              <a:gd name="connsiteX6" fmla="*/ 2149386 w 6935373"/>
              <a:gd name="connsiteY6" fmla="*/ 802767 h 802766"/>
              <a:gd name="connsiteX7" fmla="*/ 2149018 w 6935373"/>
              <a:gd name="connsiteY7" fmla="*/ 802767 h 802766"/>
              <a:gd name="connsiteX8" fmla="*/ 2057016 w 6935373"/>
              <a:gd name="connsiteY8" fmla="*/ 802481 h 802766"/>
              <a:gd name="connsiteX9" fmla="*/ 2056648 w 6935373"/>
              <a:gd name="connsiteY9" fmla="*/ 802481 h 802766"/>
              <a:gd name="connsiteX10" fmla="*/ 1964093 w 6935373"/>
              <a:gd name="connsiteY10" fmla="*/ 800386 h 802766"/>
              <a:gd name="connsiteX11" fmla="*/ 1946980 w 6935373"/>
              <a:gd name="connsiteY11" fmla="*/ 790289 h 802766"/>
              <a:gd name="connsiteX12" fmla="*/ 1966485 w 6935373"/>
              <a:gd name="connsiteY12" fmla="*/ 781431 h 802766"/>
              <a:gd name="connsiteX13" fmla="*/ 2057568 w 6935373"/>
              <a:gd name="connsiteY13" fmla="*/ 783527 h 802766"/>
              <a:gd name="connsiteX14" fmla="*/ 2075600 w 6935373"/>
              <a:gd name="connsiteY14" fmla="*/ 793242 h 802766"/>
              <a:gd name="connsiteX15" fmla="*/ 2057016 w 6935373"/>
              <a:gd name="connsiteY15" fmla="*/ 802481 h 802766"/>
              <a:gd name="connsiteX16" fmla="*/ 2332840 w 6935373"/>
              <a:gd name="connsiteY16" fmla="*/ 798005 h 802766"/>
              <a:gd name="connsiteX17" fmla="*/ 2314439 w 6935373"/>
              <a:gd name="connsiteY17" fmla="*/ 789242 h 802766"/>
              <a:gd name="connsiteX18" fmla="*/ 2331184 w 6935373"/>
              <a:gd name="connsiteY18" fmla="*/ 778955 h 802766"/>
              <a:gd name="connsiteX19" fmla="*/ 2422083 w 6935373"/>
              <a:gd name="connsiteY19" fmla="*/ 774383 h 802766"/>
              <a:gd name="connsiteX20" fmla="*/ 2442323 w 6935373"/>
              <a:gd name="connsiteY20" fmla="*/ 782765 h 802766"/>
              <a:gd name="connsiteX21" fmla="*/ 2426131 w 6935373"/>
              <a:gd name="connsiteY21" fmla="*/ 793242 h 802766"/>
              <a:gd name="connsiteX22" fmla="*/ 2334128 w 6935373"/>
              <a:gd name="connsiteY22" fmla="*/ 797814 h 802766"/>
              <a:gd name="connsiteX23" fmla="*/ 2332840 w 6935373"/>
              <a:gd name="connsiteY23" fmla="*/ 798005 h 802766"/>
              <a:gd name="connsiteX24" fmla="*/ 1873562 w 6935373"/>
              <a:gd name="connsiteY24" fmla="*/ 796385 h 802766"/>
              <a:gd name="connsiteX25" fmla="*/ 1871538 w 6935373"/>
              <a:gd name="connsiteY25" fmla="*/ 796290 h 802766"/>
              <a:gd name="connsiteX26" fmla="*/ 1779535 w 6935373"/>
              <a:gd name="connsiteY26" fmla="*/ 790289 h 802766"/>
              <a:gd name="connsiteX27" fmla="*/ 1764079 w 6935373"/>
              <a:gd name="connsiteY27" fmla="*/ 779526 h 802766"/>
              <a:gd name="connsiteX28" fmla="*/ 1784871 w 6935373"/>
              <a:gd name="connsiteY28" fmla="*/ 771525 h 802766"/>
              <a:gd name="connsiteX29" fmla="*/ 1875218 w 6935373"/>
              <a:gd name="connsiteY29" fmla="*/ 777431 h 802766"/>
              <a:gd name="connsiteX30" fmla="*/ 1891595 w 6935373"/>
              <a:gd name="connsiteY30" fmla="*/ 787908 h 802766"/>
              <a:gd name="connsiteX31" fmla="*/ 1873562 w 6935373"/>
              <a:gd name="connsiteY31" fmla="*/ 796385 h 802766"/>
              <a:gd name="connsiteX32" fmla="*/ 2515373 w 6935373"/>
              <a:gd name="connsiteY32" fmla="*/ 787527 h 802766"/>
              <a:gd name="connsiteX33" fmla="*/ 2497157 w 6935373"/>
              <a:gd name="connsiteY33" fmla="*/ 779336 h 802766"/>
              <a:gd name="connsiteX34" fmla="*/ 2512797 w 6935373"/>
              <a:gd name="connsiteY34" fmla="*/ 768572 h 802766"/>
              <a:gd name="connsiteX35" fmla="*/ 2603144 w 6935373"/>
              <a:gd name="connsiteY35" fmla="*/ 761333 h 802766"/>
              <a:gd name="connsiteX36" fmla="*/ 2624305 w 6935373"/>
              <a:gd name="connsiteY36" fmla="*/ 769144 h 802766"/>
              <a:gd name="connsiteX37" fmla="*/ 2609216 w 6935373"/>
              <a:gd name="connsiteY37" fmla="*/ 780098 h 802766"/>
              <a:gd name="connsiteX38" fmla="*/ 2517766 w 6935373"/>
              <a:gd name="connsiteY38" fmla="*/ 787337 h 802766"/>
              <a:gd name="connsiteX39" fmla="*/ 2515373 w 6935373"/>
              <a:gd name="connsiteY39" fmla="*/ 787527 h 802766"/>
              <a:gd name="connsiteX40" fmla="*/ 1691765 w 6935373"/>
              <a:gd name="connsiteY40" fmla="*/ 782479 h 802766"/>
              <a:gd name="connsiteX41" fmla="*/ 1688269 w 6935373"/>
              <a:gd name="connsiteY41" fmla="*/ 782288 h 802766"/>
              <a:gd name="connsiteX42" fmla="*/ 1597554 w 6935373"/>
              <a:gd name="connsiteY42" fmla="*/ 772287 h 802766"/>
              <a:gd name="connsiteX43" fmla="*/ 1583937 w 6935373"/>
              <a:gd name="connsiteY43" fmla="*/ 760857 h 802766"/>
              <a:gd name="connsiteX44" fmla="*/ 1606018 w 6935373"/>
              <a:gd name="connsiteY44" fmla="*/ 753809 h 802766"/>
              <a:gd name="connsiteX45" fmla="*/ 1695077 w 6935373"/>
              <a:gd name="connsiteY45" fmla="*/ 763619 h 802766"/>
              <a:gd name="connsiteX46" fmla="*/ 1709613 w 6935373"/>
              <a:gd name="connsiteY46" fmla="*/ 774763 h 802766"/>
              <a:gd name="connsiteX47" fmla="*/ 1691765 w 6935373"/>
              <a:gd name="connsiteY47" fmla="*/ 782479 h 802766"/>
              <a:gd name="connsiteX48" fmla="*/ 2696803 w 6935373"/>
              <a:gd name="connsiteY48" fmla="*/ 771715 h 802766"/>
              <a:gd name="connsiteX49" fmla="*/ 2678770 w 6935373"/>
              <a:gd name="connsiteY49" fmla="*/ 764000 h 802766"/>
              <a:gd name="connsiteX50" fmla="*/ 2693307 w 6935373"/>
              <a:gd name="connsiteY50" fmla="*/ 752856 h 802766"/>
              <a:gd name="connsiteX51" fmla="*/ 2782733 w 6935373"/>
              <a:gd name="connsiteY51" fmla="*/ 743140 h 802766"/>
              <a:gd name="connsiteX52" fmla="*/ 2804630 w 6935373"/>
              <a:gd name="connsiteY52" fmla="*/ 750380 h 802766"/>
              <a:gd name="connsiteX53" fmla="*/ 2790646 w 6935373"/>
              <a:gd name="connsiteY53" fmla="*/ 761714 h 802766"/>
              <a:gd name="connsiteX54" fmla="*/ 2700115 w 6935373"/>
              <a:gd name="connsiteY54" fmla="*/ 771525 h 802766"/>
              <a:gd name="connsiteX55" fmla="*/ 2696803 w 6935373"/>
              <a:gd name="connsiteY55" fmla="*/ 771715 h 802766"/>
              <a:gd name="connsiteX56" fmla="*/ 1512911 w 6935373"/>
              <a:gd name="connsiteY56" fmla="*/ 760571 h 802766"/>
              <a:gd name="connsiteX57" fmla="*/ 1507943 w 6935373"/>
              <a:gd name="connsiteY57" fmla="*/ 760190 h 802766"/>
              <a:gd name="connsiteX58" fmla="*/ 1419252 w 6935373"/>
              <a:gd name="connsiteY58" fmla="*/ 746093 h 802766"/>
              <a:gd name="connsiteX59" fmla="*/ 1407660 w 6935373"/>
              <a:gd name="connsiteY59" fmla="*/ 734092 h 802766"/>
              <a:gd name="connsiteX60" fmla="*/ 1430845 w 6935373"/>
              <a:gd name="connsiteY60" fmla="*/ 728091 h 802766"/>
              <a:gd name="connsiteX61" fmla="*/ 1517879 w 6935373"/>
              <a:gd name="connsiteY61" fmla="*/ 741998 h 802766"/>
              <a:gd name="connsiteX62" fmla="*/ 1530576 w 6935373"/>
              <a:gd name="connsiteY62" fmla="*/ 753713 h 802766"/>
              <a:gd name="connsiteX63" fmla="*/ 1512911 w 6935373"/>
              <a:gd name="connsiteY63" fmla="*/ 760571 h 802766"/>
              <a:gd name="connsiteX64" fmla="*/ 2876208 w 6935373"/>
              <a:gd name="connsiteY64" fmla="*/ 751046 h 802766"/>
              <a:gd name="connsiteX65" fmla="*/ 2858360 w 6935373"/>
              <a:gd name="connsiteY65" fmla="*/ 743807 h 802766"/>
              <a:gd name="connsiteX66" fmla="*/ 2871792 w 6935373"/>
              <a:gd name="connsiteY66" fmla="*/ 732282 h 802766"/>
              <a:gd name="connsiteX67" fmla="*/ 2960299 w 6935373"/>
              <a:gd name="connsiteY67" fmla="*/ 720185 h 802766"/>
              <a:gd name="connsiteX68" fmla="*/ 2982932 w 6935373"/>
              <a:gd name="connsiteY68" fmla="*/ 726853 h 802766"/>
              <a:gd name="connsiteX69" fmla="*/ 2970051 w 6935373"/>
              <a:gd name="connsiteY69" fmla="*/ 738569 h 802766"/>
              <a:gd name="connsiteX70" fmla="*/ 2880808 w 6935373"/>
              <a:gd name="connsiteY70" fmla="*/ 750761 h 802766"/>
              <a:gd name="connsiteX71" fmla="*/ 2876208 w 6935373"/>
              <a:gd name="connsiteY71" fmla="*/ 751046 h 802766"/>
              <a:gd name="connsiteX72" fmla="*/ 1338658 w 6935373"/>
              <a:gd name="connsiteY72" fmla="*/ 730568 h 802766"/>
              <a:gd name="connsiteX73" fmla="*/ 1332034 w 6935373"/>
              <a:gd name="connsiteY73" fmla="*/ 729901 h 802766"/>
              <a:gd name="connsiteX74" fmla="*/ 1246103 w 6935373"/>
              <a:gd name="connsiteY74" fmla="*/ 711708 h 802766"/>
              <a:gd name="connsiteX75" fmla="*/ 1236535 w 6935373"/>
              <a:gd name="connsiteY75" fmla="*/ 699135 h 802766"/>
              <a:gd name="connsiteX76" fmla="*/ 1260824 w 6935373"/>
              <a:gd name="connsiteY76" fmla="*/ 694182 h 802766"/>
              <a:gd name="connsiteX77" fmla="*/ 1345098 w 6935373"/>
              <a:gd name="connsiteY77" fmla="*/ 712089 h 802766"/>
              <a:gd name="connsiteX78" fmla="*/ 1355771 w 6935373"/>
              <a:gd name="connsiteY78" fmla="*/ 724376 h 802766"/>
              <a:gd name="connsiteX79" fmla="*/ 1338658 w 6935373"/>
              <a:gd name="connsiteY79" fmla="*/ 730568 h 802766"/>
              <a:gd name="connsiteX80" fmla="*/ 3053774 w 6935373"/>
              <a:gd name="connsiteY80" fmla="*/ 725615 h 802766"/>
              <a:gd name="connsiteX81" fmla="*/ 3036109 w 6935373"/>
              <a:gd name="connsiteY81" fmla="*/ 718852 h 802766"/>
              <a:gd name="connsiteX82" fmla="*/ 3048438 w 6935373"/>
              <a:gd name="connsiteY82" fmla="*/ 706946 h 802766"/>
              <a:gd name="connsiteX83" fmla="*/ 3136024 w 6935373"/>
              <a:gd name="connsiteY83" fmla="*/ 692658 h 802766"/>
              <a:gd name="connsiteX84" fmla="*/ 3159209 w 6935373"/>
              <a:gd name="connsiteY84" fmla="*/ 698754 h 802766"/>
              <a:gd name="connsiteX85" fmla="*/ 3147433 w 6935373"/>
              <a:gd name="connsiteY85" fmla="*/ 710756 h 802766"/>
              <a:gd name="connsiteX86" fmla="*/ 3059110 w 6935373"/>
              <a:gd name="connsiteY86" fmla="*/ 725138 h 802766"/>
              <a:gd name="connsiteX87" fmla="*/ 3053774 w 6935373"/>
              <a:gd name="connsiteY87" fmla="*/ 725615 h 802766"/>
              <a:gd name="connsiteX88" fmla="*/ 3228947 w 6935373"/>
              <a:gd name="connsiteY88" fmla="*/ 695992 h 802766"/>
              <a:gd name="connsiteX89" fmla="*/ 3211650 w 6935373"/>
              <a:gd name="connsiteY89" fmla="*/ 689610 h 802766"/>
              <a:gd name="connsiteX90" fmla="*/ 3222875 w 6935373"/>
              <a:gd name="connsiteY90" fmla="*/ 677513 h 802766"/>
              <a:gd name="connsiteX91" fmla="*/ 3309173 w 6935373"/>
              <a:gd name="connsiteY91" fmla="*/ 661416 h 802766"/>
              <a:gd name="connsiteX92" fmla="*/ 3332910 w 6935373"/>
              <a:gd name="connsiteY92" fmla="*/ 667036 h 802766"/>
              <a:gd name="connsiteX93" fmla="*/ 3322054 w 6935373"/>
              <a:gd name="connsiteY93" fmla="*/ 679323 h 802766"/>
              <a:gd name="connsiteX94" fmla="*/ 3235203 w 6935373"/>
              <a:gd name="connsiteY94" fmla="*/ 695611 h 802766"/>
              <a:gd name="connsiteX95" fmla="*/ 3228947 w 6935373"/>
              <a:gd name="connsiteY95" fmla="*/ 695992 h 802766"/>
              <a:gd name="connsiteX96" fmla="*/ 1170109 w 6935373"/>
              <a:gd name="connsiteY96" fmla="*/ 692468 h 802766"/>
              <a:gd name="connsiteX97" fmla="*/ 1162013 w 6935373"/>
              <a:gd name="connsiteY97" fmla="*/ 691515 h 802766"/>
              <a:gd name="connsiteX98" fmla="*/ 1079578 w 6935373"/>
              <a:gd name="connsiteY98" fmla="*/ 669417 h 802766"/>
              <a:gd name="connsiteX99" fmla="*/ 1072218 w 6935373"/>
              <a:gd name="connsiteY99" fmla="*/ 656463 h 802766"/>
              <a:gd name="connsiteX100" fmla="*/ 1097243 w 6935373"/>
              <a:gd name="connsiteY100" fmla="*/ 652653 h 802766"/>
              <a:gd name="connsiteX101" fmla="*/ 1178205 w 6935373"/>
              <a:gd name="connsiteY101" fmla="*/ 674370 h 802766"/>
              <a:gd name="connsiteX102" fmla="*/ 1186669 w 6935373"/>
              <a:gd name="connsiteY102" fmla="*/ 687134 h 802766"/>
              <a:gd name="connsiteX103" fmla="*/ 1170109 w 6935373"/>
              <a:gd name="connsiteY103" fmla="*/ 692468 h 802766"/>
              <a:gd name="connsiteX104" fmla="*/ 3401544 w 6935373"/>
              <a:gd name="connsiteY104" fmla="*/ 662750 h 802766"/>
              <a:gd name="connsiteX105" fmla="*/ 3384432 w 6935373"/>
              <a:gd name="connsiteY105" fmla="*/ 656749 h 802766"/>
              <a:gd name="connsiteX106" fmla="*/ 3394736 w 6935373"/>
              <a:gd name="connsiteY106" fmla="*/ 644366 h 802766"/>
              <a:gd name="connsiteX107" fmla="*/ 3479747 w 6935373"/>
              <a:gd name="connsiteY107" fmla="*/ 626650 h 802766"/>
              <a:gd name="connsiteX108" fmla="*/ 3503851 w 6935373"/>
              <a:gd name="connsiteY108" fmla="*/ 631793 h 802766"/>
              <a:gd name="connsiteX109" fmla="*/ 3493915 w 6935373"/>
              <a:gd name="connsiteY109" fmla="*/ 644271 h 802766"/>
              <a:gd name="connsiteX110" fmla="*/ 3408352 w 6935373"/>
              <a:gd name="connsiteY110" fmla="*/ 662178 h 802766"/>
              <a:gd name="connsiteX111" fmla="*/ 3401544 w 6935373"/>
              <a:gd name="connsiteY111" fmla="*/ 662750 h 802766"/>
              <a:gd name="connsiteX112" fmla="*/ 1008736 w 6935373"/>
              <a:gd name="connsiteY112" fmla="*/ 646843 h 802766"/>
              <a:gd name="connsiteX113" fmla="*/ 999168 w 6935373"/>
              <a:gd name="connsiteY113" fmla="*/ 645509 h 802766"/>
              <a:gd name="connsiteX114" fmla="*/ 920781 w 6935373"/>
              <a:gd name="connsiteY114" fmla="*/ 619792 h 802766"/>
              <a:gd name="connsiteX115" fmla="*/ 915629 w 6935373"/>
              <a:gd name="connsiteY115" fmla="*/ 606552 h 802766"/>
              <a:gd name="connsiteX116" fmla="*/ 941206 w 6935373"/>
              <a:gd name="connsiteY116" fmla="*/ 603885 h 802766"/>
              <a:gd name="connsiteX117" fmla="*/ 1018120 w 6935373"/>
              <a:gd name="connsiteY117" fmla="*/ 629222 h 802766"/>
              <a:gd name="connsiteX118" fmla="*/ 1024376 w 6935373"/>
              <a:gd name="connsiteY118" fmla="*/ 642271 h 802766"/>
              <a:gd name="connsiteX119" fmla="*/ 1008736 w 6935373"/>
              <a:gd name="connsiteY119" fmla="*/ 646843 h 802766"/>
              <a:gd name="connsiteX120" fmla="*/ 3571565 w 6935373"/>
              <a:gd name="connsiteY120" fmla="*/ 626459 h 802766"/>
              <a:gd name="connsiteX121" fmla="*/ 3554637 w 6935373"/>
              <a:gd name="connsiteY121" fmla="*/ 620744 h 802766"/>
              <a:gd name="connsiteX122" fmla="*/ 3564205 w 6935373"/>
              <a:gd name="connsiteY122" fmla="*/ 608267 h 802766"/>
              <a:gd name="connsiteX123" fmla="*/ 3648112 w 6935373"/>
              <a:gd name="connsiteY123" fmla="*/ 589217 h 802766"/>
              <a:gd name="connsiteX124" fmla="*/ 3672400 w 6935373"/>
              <a:gd name="connsiteY124" fmla="*/ 593979 h 802766"/>
              <a:gd name="connsiteX125" fmla="*/ 3663200 w 6935373"/>
              <a:gd name="connsiteY125" fmla="*/ 606552 h 802766"/>
              <a:gd name="connsiteX126" fmla="*/ 3578742 w 6935373"/>
              <a:gd name="connsiteY126" fmla="*/ 625793 h 802766"/>
              <a:gd name="connsiteX127" fmla="*/ 3571565 w 6935373"/>
              <a:gd name="connsiteY127" fmla="*/ 626459 h 802766"/>
              <a:gd name="connsiteX128" fmla="*/ 855643 w 6935373"/>
              <a:gd name="connsiteY128" fmla="*/ 594074 h 802766"/>
              <a:gd name="connsiteX129" fmla="*/ 844787 w 6935373"/>
              <a:gd name="connsiteY129" fmla="*/ 592265 h 802766"/>
              <a:gd name="connsiteX130" fmla="*/ 771001 w 6935373"/>
              <a:gd name="connsiteY130" fmla="*/ 563213 h 802766"/>
              <a:gd name="connsiteX131" fmla="*/ 768057 w 6935373"/>
              <a:gd name="connsiteY131" fmla="*/ 549783 h 802766"/>
              <a:gd name="connsiteX132" fmla="*/ 794002 w 6935373"/>
              <a:gd name="connsiteY132" fmla="*/ 548259 h 802766"/>
              <a:gd name="connsiteX133" fmla="*/ 866500 w 6935373"/>
              <a:gd name="connsiteY133" fmla="*/ 576834 h 802766"/>
              <a:gd name="connsiteX134" fmla="*/ 870548 w 6935373"/>
              <a:gd name="connsiteY134" fmla="*/ 590169 h 802766"/>
              <a:gd name="connsiteX135" fmla="*/ 855643 w 6935373"/>
              <a:gd name="connsiteY135" fmla="*/ 594074 h 802766"/>
              <a:gd name="connsiteX136" fmla="*/ 3739378 w 6935373"/>
              <a:gd name="connsiteY136" fmla="*/ 587597 h 802766"/>
              <a:gd name="connsiteX137" fmla="*/ 3722634 w 6935373"/>
              <a:gd name="connsiteY137" fmla="*/ 582073 h 802766"/>
              <a:gd name="connsiteX138" fmla="*/ 3731650 w 6935373"/>
              <a:gd name="connsiteY138" fmla="*/ 569405 h 802766"/>
              <a:gd name="connsiteX139" fmla="*/ 3814637 w 6935373"/>
              <a:gd name="connsiteY139" fmla="*/ 549212 h 802766"/>
              <a:gd name="connsiteX140" fmla="*/ 3839109 w 6935373"/>
              <a:gd name="connsiteY140" fmla="*/ 553688 h 802766"/>
              <a:gd name="connsiteX141" fmla="*/ 3830461 w 6935373"/>
              <a:gd name="connsiteY141" fmla="*/ 566357 h 802766"/>
              <a:gd name="connsiteX142" fmla="*/ 3747107 w 6935373"/>
              <a:gd name="connsiteY142" fmla="*/ 586550 h 802766"/>
              <a:gd name="connsiteX143" fmla="*/ 3739378 w 6935373"/>
              <a:gd name="connsiteY143" fmla="*/ 587597 h 802766"/>
              <a:gd name="connsiteX144" fmla="*/ 3905351 w 6935373"/>
              <a:gd name="connsiteY144" fmla="*/ 546830 h 802766"/>
              <a:gd name="connsiteX145" fmla="*/ 3888791 w 6935373"/>
              <a:gd name="connsiteY145" fmla="*/ 541496 h 802766"/>
              <a:gd name="connsiteX146" fmla="*/ 3897255 w 6935373"/>
              <a:gd name="connsiteY146" fmla="*/ 528733 h 802766"/>
              <a:gd name="connsiteX147" fmla="*/ 3979506 w 6935373"/>
              <a:gd name="connsiteY147" fmla="*/ 507778 h 802766"/>
              <a:gd name="connsiteX148" fmla="*/ 4004162 w 6935373"/>
              <a:gd name="connsiteY148" fmla="*/ 512064 h 802766"/>
              <a:gd name="connsiteX149" fmla="*/ 3995882 w 6935373"/>
              <a:gd name="connsiteY149" fmla="*/ 524828 h 802766"/>
              <a:gd name="connsiteX150" fmla="*/ 3913264 w 6935373"/>
              <a:gd name="connsiteY150" fmla="*/ 545878 h 802766"/>
              <a:gd name="connsiteX151" fmla="*/ 3905351 w 6935373"/>
              <a:gd name="connsiteY151" fmla="*/ 546830 h 802766"/>
              <a:gd name="connsiteX152" fmla="*/ 711567 w 6935373"/>
              <a:gd name="connsiteY152" fmla="*/ 534829 h 802766"/>
              <a:gd name="connsiteX153" fmla="*/ 699607 w 6935373"/>
              <a:gd name="connsiteY153" fmla="*/ 532543 h 802766"/>
              <a:gd name="connsiteX154" fmla="*/ 630605 w 6935373"/>
              <a:gd name="connsiteY154" fmla="*/ 500444 h 802766"/>
              <a:gd name="connsiteX155" fmla="*/ 629685 w 6935373"/>
              <a:gd name="connsiteY155" fmla="*/ 487013 h 802766"/>
              <a:gd name="connsiteX156" fmla="*/ 655629 w 6935373"/>
              <a:gd name="connsiteY156" fmla="*/ 486537 h 802766"/>
              <a:gd name="connsiteX157" fmla="*/ 723527 w 6935373"/>
              <a:gd name="connsiteY157" fmla="*/ 518065 h 802766"/>
              <a:gd name="connsiteX158" fmla="*/ 725367 w 6935373"/>
              <a:gd name="connsiteY158" fmla="*/ 531495 h 802766"/>
              <a:gd name="connsiteX159" fmla="*/ 711567 w 6935373"/>
              <a:gd name="connsiteY159" fmla="*/ 534829 h 802766"/>
              <a:gd name="connsiteX160" fmla="*/ 4070036 w 6935373"/>
              <a:gd name="connsiteY160" fmla="*/ 504539 h 802766"/>
              <a:gd name="connsiteX161" fmla="*/ 4053660 w 6935373"/>
              <a:gd name="connsiteY161" fmla="*/ 499300 h 802766"/>
              <a:gd name="connsiteX162" fmla="*/ 4061756 w 6935373"/>
              <a:gd name="connsiteY162" fmla="*/ 486537 h 802766"/>
              <a:gd name="connsiteX163" fmla="*/ 4143639 w 6935373"/>
              <a:gd name="connsiteY163" fmla="*/ 465011 h 802766"/>
              <a:gd name="connsiteX164" fmla="*/ 4168479 w 6935373"/>
              <a:gd name="connsiteY164" fmla="*/ 469201 h 802766"/>
              <a:gd name="connsiteX165" fmla="*/ 4160383 w 6935373"/>
              <a:gd name="connsiteY165" fmla="*/ 482060 h 802766"/>
              <a:gd name="connsiteX166" fmla="*/ 4078317 w 6935373"/>
              <a:gd name="connsiteY166" fmla="*/ 503587 h 802766"/>
              <a:gd name="connsiteX167" fmla="*/ 4070036 w 6935373"/>
              <a:gd name="connsiteY167" fmla="*/ 504539 h 802766"/>
              <a:gd name="connsiteX168" fmla="*/ 577059 w 6935373"/>
              <a:gd name="connsiteY168" fmla="*/ 469868 h 802766"/>
              <a:gd name="connsiteX169" fmla="*/ 563995 w 6935373"/>
              <a:gd name="connsiteY169" fmla="*/ 467011 h 802766"/>
              <a:gd name="connsiteX170" fmla="*/ 499961 w 6935373"/>
              <a:gd name="connsiteY170" fmla="*/ 432340 h 802766"/>
              <a:gd name="connsiteX171" fmla="*/ 501065 w 6935373"/>
              <a:gd name="connsiteY171" fmla="*/ 418910 h 802766"/>
              <a:gd name="connsiteX172" fmla="*/ 527009 w 6935373"/>
              <a:gd name="connsiteY172" fmla="*/ 419481 h 802766"/>
              <a:gd name="connsiteX173" fmla="*/ 590123 w 6935373"/>
              <a:gd name="connsiteY173" fmla="*/ 453676 h 802766"/>
              <a:gd name="connsiteX174" fmla="*/ 590123 w 6935373"/>
              <a:gd name="connsiteY174" fmla="*/ 467106 h 802766"/>
              <a:gd name="connsiteX175" fmla="*/ 577059 w 6935373"/>
              <a:gd name="connsiteY175" fmla="*/ 469868 h 802766"/>
              <a:gd name="connsiteX176" fmla="*/ 4233617 w 6935373"/>
              <a:gd name="connsiteY176" fmla="*/ 461391 h 802766"/>
              <a:gd name="connsiteX177" fmla="*/ 4217241 w 6935373"/>
              <a:gd name="connsiteY177" fmla="*/ 456248 h 802766"/>
              <a:gd name="connsiteX178" fmla="*/ 4225153 w 6935373"/>
              <a:gd name="connsiteY178" fmla="*/ 443389 h 802766"/>
              <a:gd name="connsiteX179" fmla="*/ 4306852 w 6935373"/>
              <a:gd name="connsiteY179" fmla="*/ 421576 h 802766"/>
              <a:gd name="connsiteX180" fmla="*/ 4331692 w 6935373"/>
              <a:gd name="connsiteY180" fmla="*/ 425672 h 802766"/>
              <a:gd name="connsiteX181" fmla="*/ 4323780 w 6935373"/>
              <a:gd name="connsiteY181" fmla="*/ 438531 h 802766"/>
              <a:gd name="connsiteX182" fmla="*/ 4242082 w 6935373"/>
              <a:gd name="connsiteY182" fmla="*/ 460343 h 802766"/>
              <a:gd name="connsiteX183" fmla="*/ 4233617 w 6935373"/>
              <a:gd name="connsiteY183" fmla="*/ 461391 h 802766"/>
              <a:gd name="connsiteX184" fmla="*/ 4396830 w 6935373"/>
              <a:gd name="connsiteY184" fmla="*/ 417767 h 802766"/>
              <a:gd name="connsiteX185" fmla="*/ 4380454 w 6935373"/>
              <a:gd name="connsiteY185" fmla="*/ 412623 h 802766"/>
              <a:gd name="connsiteX186" fmla="*/ 4388366 w 6935373"/>
              <a:gd name="connsiteY186" fmla="*/ 399764 h 802766"/>
              <a:gd name="connsiteX187" fmla="*/ 4470064 w 6935373"/>
              <a:gd name="connsiteY187" fmla="*/ 377952 h 802766"/>
              <a:gd name="connsiteX188" fmla="*/ 4494905 w 6935373"/>
              <a:gd name="connsiteY188" fmla="*/ 382048 h 802766"/>
              <a:gd name="connsiteX189" fmla="*/ 4486993 w 6935373"/>
              <a:gd name="connsiteY189" fmla="*/ 394907 h 802766"/>
              <a:gd name="connsiteX190" fmla="*/ 4405479 w 6935373"/>
              <a:gd name="connsiteY190" fmla="*/ 416719 h 802766"/>
              <a:gd name="connsiteX191" fmla="*/ 4396830 w 6935373"/>
              <a:gd name="connsiteY191" fmla="*/ 417767 h 802766"/>
              <a:gd name="connsiteX192" fmla="*/ 452303 w 6935373"/>
              <a:gd name="connsiteY192" fmla="*/ 399764 h 802766"/>
              <a:gd name="connsiteX193" fmla="*/ 438319 w 6935373"/>
              <a:gd name="connsiteY193" fmla="*/ 396431 h 802766"/>
              <a:gd name="connsiteX194" fmla="*/ 379253 w 6935373"/>
              <a:gd name="connsiteY194" fmla="*/ 359474 h 802766"/>
              <a:gd name="connsiteX195" fmla="*/ 382197 w 6935373"/>
              <a:gd name="connsiteY195" fmla="*/ 346043 h 802766"/>
              <a:gd name="connsiteX196" fmla="*/ 408142 w 6935373"/>
              <a:gd name="connsiteY196" fmla="*/ 347567 h 802766"/>
              <a:gd name="connsiteX197" fmla="*/ 466472 w 6935373"/>
              <a:gd name="connsiteY197" fmla="*/ 384048 h 802766"/>
              <a:gd name="connsiteX198" fmla="*/ 464448 w 6935373"/>
              <a:gd name="connsiteY198" fmla="*/ 397478 h 802766"/>
              <a:gd name="connsiteX199" fmla="*/ 452303 w 6935373"/>
              <a:gd name="connsiteY199" fmla="*/ 399764 h 802766"/>
              <a:gd name="connsiteX200" fmla="*/ 4560227 w 6935373"/>
              <a:gd name="connsiteY200" fmla="*/ 374237 h 802766"/>
              <a:gd name="connsiteX201" fmla="*/ 4543851 w 6935373"/>
              <a:gd name="connsiteY201" fmla="*/ 369094 h 802766"/>
              <a:gd name="connsiteX202" fmla="*/ 4551763 w 6935373"/>
              <a:gd name="connsiteY202" fmla="*/ 356235 h 802766"/>
              <a:gd name="connsiteX203" fmla="*/ 4633646 w 6935373"/>
              <a:gd name="connsiteY203" fmla="*/ 334613 h 802766"/>
              <a:gd name="connsiteX204" fmla="*/ 4658302 w 6935373"/>
              <a:gd name="connsiteY204" fmla="*/ 338804 h 802766"/>
              <a:gd name="connsiteX205" fmla="*/ 4650206 w 6935373"/>
              <a:gd name="connsiteY205" fmla="*/ 351568 h 802766"/>
              <a:gd name="connsiteX206" fmla="*/ 4568507 w 6935373"/>
              <a:gd name="connsiteY206" fmla="*/ 373094 h 802766"/>
              <a:gd name="connsiteX207" fmla="*/ 4560227 w 6935373"/>
              <a:gd name="connsiteY207" fmla="*/ 374237 h 802766"/>
              <a:gd name="connsiteX208" fmla="*/ 4723992 w 6935373"/>
              <a:gd name="connsiteY208" fmla="*/ 331280 h 802766"/>
              <a:gd name="connsiteX209" fmla="*/ 4707432 w 6935373"/>
              <a:gd name="connsiteY209" fmla="*/ 326041 h 802766"/>
              <a:gd name="connsiteX210" fmla="*/ 4715712 w 6935373"/>
              <a:gd name="connsiteY210" fmla="*/ 313277 h 802766"/>
              <a:gd name="connsiteX211" fmla="*/ 4797962 w 6935373"/>
              <a:gd name="connsiteY211" fmla="*/ 292132 h 802766"/>
              <a:gd name="connsiteX212" fmla="*/ 4822619 w 6935373"/>
              <a:gd name="connsiteY212" fmla="*/ 296513 h 802766"/>
              <a:gd name="connsiteX213" fmla="*/ 4814155 w 6935373"/>
              <a:gd name="connsiteY213" fmla="*/ 309277 h 802766"/>
              <a:gd name="connsiteX214" fmla="*/ 4732089 w 6935373"/>
              <a:gd name="connsiteY214" fmla="*/ 330422 h 802766"/>
              <a:gd name="connsiteX215" fmla="*/ 4723992 w 6935373"/>
              <a:gd name="connsiteY215" fmla="*/ 331280 h 802766"/>
              <a:gd name="connsiteX216" fmla="*/ 337300 w 6935373"/>
              <a:gd name="connsiteY216" fmla="*/ 325279 h 802766"/>
              <a:gd name="connsiteX217" fmla="*/ 322579 w 6935373"/>
              <a:gd name="connsiteY217" fmla="*/ 321469 h 802766"/>
              <a:gd name="connsiteX218" fmla="*/ 268482 w 6935373"/>
              <a:gd name="connsiteY218" fmla="*/ 282416 h 802766"/>
              <a:gd name="connsiteX219" fmla="*/ 273082 w 6935373"/>
              <a:gd name="connsiteY219" fmla="*/ 269177 h 802766"/>
              <a:gd name="connsiteX220" fmla="*/ 298659 w 6935373"/>
              <a:gd name="connsiteY220" fmla="*/ 271558 h 802766"/>
              <a:gd name="connsiteX221" fmla="*/ 352020 w 6935373"/>
              <a:gd name="connsiteY221" fmla="*/ 310039 h 802766"/>
              <a:gd name="connsiteX222" fmla="*/ 348156 w 6935373"/>
              <a:gd name="connsiteY222" fmla="*/ 323374 h 802766"/>
              <a:gd name="connsiteX223" fmla="*/ 337300 w 6935373"/>
              <a:gd name="connsiteY223" fmla="*/ 325279 h 802766"/>
              <a:gd name="connsiteX224" fmla="*/ 4888493 w 6935373"/>
              <a:gd name="connsiteY224" fmla="*/ 289370 h 802766"/>
              <a:gd name="connsiteX225" fmla="*/ 4871932 w 6935373"/>
              <a:gd name="connsiteY225" fmla="*/ 283940 h 802766"/>
              <a:gd name="connsiteX226" fmla="*/ 4880581 w 6935373"/>
              <a:gd name="connsiteY226" fmla="*/ 271272 h 802766"/>
              <a:gd name="connsiteX227" fmla="*/ 4963567 w 6935373"/>
              <a:gd name="connsiteY227" fmla="*/ 250793 h 802766"/>
              <a:gd name="connsiteX228" fmla="*/ 4988040 w 6935373"/>
              <a:gd name="connsiteY228" fmla="*/ 255365 h 802766"/>
              <a:gd name="connsiteX229" fmla="*/ 4979208 w 6935373"/>
              <a:gd name="connsiteY229" fmla="*/ 268034 h 802766"/>
              <a:gd name="connsiteX230" fmla="*/ 4896589 w 6935373"/>
              <a:gd name="connsiteY230" fmla="*/ 288417 h 802766"/>
              <a:gd name="connsiteX231" fmla="*/ 4888493 w 6935373"/>
              <a:gd name="connsiteY231" fmla="*/ 289370 h 802766"/>
              <a:gd name="connsiteX232" fmla="*/ 5054650 w 6935373"/>
              <a:gd name="connsiteY232" fmla="*/ 248888 h 802766"/>
              <a:gd name="connsiteX233" fmla="*/ 5037906 w 6935373"/>
              <a:gd name="connsiteY233" fmla="*/ 243364 h 802766"/>
              <a:gd name="connsiteX234" fmla="*/ 5046922 w 6935373"/>
              <a:gd name="connsiteY234" fmla="*/ 230696 h 802766"/>
              <a:gd name="connsiteX235" fmla="*/ 5130828 w 6935373"/>
              <a:gd name="connsiteY235" fmla="*/ 211169 h 802766"/>
              <a:gd name="connsiteX236" fmla="*/ 5155117 w 6935373"/>
              <a:gd name="connsiteY236" fmla="*/ 216027 h 802766"/>
              <a:gd name="connsiteX237" fmla="*/ 5145733 w 6935373"/>
              <a:gd name="connsiteY237" fmla="*/ 228600 h 802766"/>
              <a:gd name="connsiteX238" fmla="*/ 5062378 w 6935373"/>
              <a:gd name="connsiteY238" fmla="*/ 248031 h 802766"/>
              <a:gd name="connsiteX239" fmla="*/ 5054650 w 6935373"/>
              <a:gd name="connsiteY239" fmla="*/ 248888 h 802766"/>
              <a:gd name="connsiteX240" fmla="*/ 232417 w 6935373"/>
              <a:gd name="connsiteY240" fmla="*/ 246888 h 802766"/>
              <a:gd name="connsiteX241" fmla="*/ 216960 w 6935373"/>
              <a:gd name="connsiteY241" fmla="*/ 242506 h 802766"/>
              <a:gd name="connsiteX242" fmla="*/ 168015 w 6935373"/>
              <a:gd name="connsiteY242" fmla="*/ 201740 h 802766"/>
              <a:gd name="connsiteX243" fmla="*/ 174455 w 6935373"/>
              <a:gd name="connsiteY243" fmla="*/ 188690 h 802766"/>
              <a:gd name="connsiteX244" fmla="*/ 199664 w 6935373"/>
              <a:gd name="connsiteY244" fmla="*/ 192024 h 802766"/>
              <a:gd name="connsiteX245" fmla="*/ 247873 w 6935373"/>
              <a:gd name="connsiteY245" fmla="*/ 232315 h 802766"/>
              <a:gd name="connsiteX246" fmla="*/ 242353 w 6935373"/>
              <a:gd name="connsiteY246" fmla="*/ 245459 h 802766"/>
              <a:gd name="connsiteX247" fmla="*/ 232417 w 6935373"/>
              <a:gd name="connsiteY247" fmla="*/ 246888 h 802766"/>
              <a:gd name="connsiteX248" fmla="*/ 5222463 w 6935373"/>
              <a:gd name="connsiteY248" fmla="*/ 210503 h 802766"/>
              <a:gd name="connsiteX249" fmla="*/ 5205535 w 6935373"/>
              <a:gd name="connsiteY249" fmla="*/ 204692 h 802766"/>
              <a:gd name="connsiteX250" fmla="*/ 5215287 w 6935373"/>
              <a:gd name="connsiteY250" fmla="*/ 192215 h 802766"/>
              <a:gd name="connsiteX251" fmla="*/ 5300481 w 6935373"/>
              <a:gd name="connsiteY251" fmla="*/ 173831 h 802766"/>
              <a:gd name="connsiteX252" fmla="*/ 5324402 w 6935373"/>
              <a:gd name="connsiteY252" fmla="*/ 179070 h 802766"/>
              <a:gd name="connsiteX253" fmla="*/ 5314282 w 6935373"/>
              <a:gd name="connsiteY253" fmla="*/ 191453 h 802766"/>
              <a:gd name="connsiteX254" fmla="*/ 5229639 w 6935373"/>
              <a:gd name="connsiteY254" fmla="*/ 209741 h 802766"/>
              <a:gd name="connsiteX255" fmla="*/ 5222463 w 6935373"/>
              <a:gd name="connsiteY255" fmla="*/ 210503 h 802766"/>
              <a:gd name="connsiteX256" fmla="*/ 5392852 w 6935373"/>
              <a:gd name="connsiteY256" fmla="*/ 174403 h 802766"/>
              <a:gd name="connsiteX257" fmla="*/ 5375740 w 6935373"/>
              <a:gd name="connsiteY257" fmla="*/ 168307 h 802766"/>
              <a:gd name="connsiteX258" fmla="*/ 5386228 w 6935373"/>
              <a:gd name="connsiteY258" fmla="*/ 155924 h 802766"/>
              <a:gd name="connsiteX259" fmla="*/ 5472527 w 6935373"/>
              <a:gd name="connsiteY259" fmla="*/ 138875 h 802766"/>
              <a:gd name="connsiteX260" fmla="*/ 5496264 w 6935373"/>
              <a:gd name="connsiteY260" fmla="*/ 144494 h 802766"/>
              <a:gd name="connsiteX261" fmla="*/ 5485407 w 6935373"/>
              <a:gd name="connsiteY261" fmla="*/ 156781 h 802766"/>
              <a:gd name="connsiteX262" fmla="*/ 5399844 w 6935373"/>
              <a:gd name="connsiteY262" fmla="*/ 173736 h 802766"/>
              <a:gd name="connsiteX263" fmla="*/ 5392852 w 6935373"/>
              <a:gd name="connsiteY263" fmla="*/ 174403 h 802766"/>
              <a:gd name="connsiteX264" fmla="*/ 137838 w 6935373"/>
              <a:gd name="connsiteY264" fmla="*/ 164973 h 802766"/>
              <a:gd name="connsiteX265" fmla="*/ 121645 w 6935373"/>
              <a:gd name="connsiteY265" fmla="*/ 160020 h 802766"/>
              <a:gd name="connsiteX266" fmla="*/ 78220 w 6935373"/>
              <a:gd name="connsiteY266" fmla="*/ 117539 h 802766"/>
              <a:gd name="connsiteX267" fmla="*/ 86316 w 6935373"/>
              <a:gd name="connsiteY267" fmla="*/ 104775 h 802766"/>
              <a:gd name="connsiteX268" fmla="*/ 110973 w 6935373"/>
              <a:gd name="connsiteY268" fmla="*/ 108966 h 802766"/>
              <a:gd name="connsiteX269" fmla="*/ 153846 w 6935373"/>
              <a:gd name="connsiteY269" fmla="*/ 150876 h 802766"/>
              <a:gd name="connsiteX270" fmla="*/ 146670 w 6935373"/>
              <a:gd name="connsiteY270" fmla="*/ 163830 h 802766"/>
              <a:gd name="connsiteX271" fmla="*/ 137838 w 6935373"/>
              <a:gd name="connsiteY271" fmla="*/ 164973 h 802766"/>
              <a:gd name="connsiteX272" fmla="*/ 5565082 w 6935373"/>
              <a:gd name="connsiteY272" fmla="*/ 141161 h 802766"/>
              <a:gd name="connsiteX273" fmla="*/ 5547785 w 6935373"/>
              <a:gd name="connsiteY273" fmla="*/ 134779 h 802766"/>
              <a:gd name="connsiteX274" fmla="*/ 5559009 w 6935373"/>
              <a:gd name="connsiteY274" fmla="*/ 122682 h 802766"/>
              <a:gd name="connsiteX275" fmla="*/ 5646412 w 6935373"/>
              <a:gd name="connsiteY275" fmla="*/ 107252 h 802766"/>
              <a:gd name="connsiteX276" fmla="*/ 5669597 w 6935373"/>
              <a:gd name="connsiteY276" fmla="*/ 113348 h 802766"/>
              <a:gd name="connsiteX277" fmla="*/ 5657821 w 6935373"/>
              <a:gd name="connsiteY277" fmla="*/ 125349 h 802766"/>
              <a:gd name="connsiteX278" fmla="*/ 5571153 w 6935373"/>
              <a:gd name="connsiteY278" fmla="*/ 140684 h 802766"/>
              <a:gd name="connsiteX279" fmla="*/ 5565082 w 6935373"/>
              <a:gd name="connsiteY279" fmla="*/ 141161 h 802766"/>
              <a:gd name="connsiteX280" fmla="*/ 5739703 w 6935373"/>
              <a:gd name="connsiteY280" fmla="*/ 111347 h 802766"/>
              <a:gd name="connsiteX281" fmla="*/ 5722038 w 6935373"/>
              <a:gd name="connsiteY281" fmla="*/ 104584 h 802766"/>
              <a:gd name="connsiteX282" fmla="*/ 5734183 w 6935373"/>
              <a:gd name="connsiteY282" fmla="*/ 92678 h 802766"/>
              <a:gd name="connsiteX283" fmla="*/ 5822689 w 6935373"/>
              <a:gd name="connsiteY283" fmla="*/ 79058 h 802766"/>
              <a:gd name="connsiteX284" fmla="*/ 5845506 w 6935373"/>
              <a:gd name="connsiteY284" fmla="*/ 85630 h 802766"/>
              <a:gd name="connsiteX285" fmla="*/ 5832809 w 6935373"/>
              <a:gd name="connsiteY285" fmla="*/ 97441 h 802766"/>
              <a:gd name="connsiteX286" fmla="*/ 5745039 w 6935373"/>
              <a:gd name="connsiteY286" fmla="*/ 110966 h 802766"/>
              <a:gd name="connsiteX287" fmla="*/ 5739703 w 6935373"/>
              <a:gd name="connsiteY287" fmla="*/ 111347 h 802766"/>
              <a:gd name="connsiteX288" fmla="*/ 5916532 w 6935373"/>
              <a:gd name="connsiteY288" fmla="*/ 85249 h 802766"/>
              <a:gd name="connsiteX289" fmla="*/ 5898684 w 6935373"/>
              <a:gd name="connsiteY289" fmla="*/ 78105 h 802766"/>
              <a:gd name="connsiteX290" fmla="*/ 5911748 w 6935373"/>
              <a:gd name="connsiteY290" fmla="*/ 66485 h 802766"/>
              <a:gd name="connsiteX291" fmla="*/ 6001359 w 6935373"/>
              <a:gd name="connsiteY291" fmla="*/ 54864 h 802766"/>
              <a:gd name="connsiteX292" fmla="*/ 6023439 w 6935373"/>
              <a:gd name="connsiteY292" fmla="*/ 61913 h 802766"/>
              <a:gd name="connsiteX293" fmla="*/ 6009823 w 6935373"/>
              <a:gd name="connsiteY293" fmla="*/ 73343 h 802766"/>
              <a:gd name="connsiteX294" fmla="*/ 5920948 w 6935373"/>
              <a:gd name="connsiteY294" fmla="*/ 84868 h 802766"/>
              <a:gd name="connsiteX295" fmla="*/ 5916532 w 6935373"/>
              <a:gd name="connsiteY295" fmla="*/ 85249 h 802766"/>
              <a:gd name="connsiteX296" fmla="*/ 54667 w 6935373"/>
              <a:gd name="connsiteY296" fmla="*/ 79820 h 802766"/>
              <a:gd name="connsiteX297" fmla="*/ 37923 w 6935373"/>
              <a:gd name="connsiteY297" fmla="*/ 74295 h 802766"/>
              <a:gd name="connsiteX298" fmla="*/ 1122 w 6935373"/>
              <a:gd name="connsiteY298" fmla="*/ 29432 h 802766"/>
              <a:gd name="connsiteX299" fmla="*/ 11978 w 6935373"/>
              <a:gd name="connsiteY299" fmla="*/ 17145 h 802766"/>
              <a:gd name="connsiteX300" fmla="*/ 35531 w 6935373"/>
              <a:gd name="connsiteY300" fmla="*/ 22765 h 802766"/>
              <a:gd name="connsiteX301" fmla="*/ 71228 w 6935373"/>
              <a:gd name="connsiteY301" fmla="*/ 66294 h 802766"/>
              <a:gd name="connsiteX302" fmla="*/ 62211 w 6935373"/>
              <a:gd name="connsiteY302" fmla="*/ 78962 h 802766"/>
              <a:gd name="connsiteX303" fmla="*/ 54667 w 6935373"/>
              <a:gd name="connsiteY303" fmla="*/ 79820 h 802766"/>
              <a:gd name="connsiteX304" fmla="*/ 6095386 w 6935373"/>
              <a:gd name="connsiteY304" fmla="*/ 63151 h 802766"/>
              <a:gd name="connsiteX305" fmla="*/ 6077353 w 6935373"/>
              <a:gd name="connsiteY305" fmla="*/ 55626 h 802766"/>
              <a:gd name="connsiteX306" fmla="*/ 6091521 w 6935373"/>
              <a:gd name="connsiteY306" fmla="*/ 44291 h 802766"/>
              <a:gd name="connsiteX307" fmla="*/ 6182052 w 6935373"/>
              <a:gd name="connsiteY307" fmla="*/ 34766 h 802766"/>
              <a:gd name="connsiteX308" fmla="*/ 6203581 w 6935373"/>
              <a:gd name="connsiteY308" fmla="*/ 42386 h 802766"/>
              <a:gd name="connsiteX309" fmla="*/ 6188860 w 6935373"/>
              <a:gd name="connsiteY309" fmla="*/ 53531 h 802766"/>
              <a:gd name="connsiteX310" fmla="*/ 6099250 w 6935373"/>
              <a:gd name="connsiteY310" fmla="*/ 62960 h 802766"/>
              <a:gd name="connsiteX311" fmla="*/ 6095386 w 6935373"/>
              <a:gd name="connsiteY311" fmla="*/ 63151 h 802766"/>
              <a:gd name="connsiteX312" fmla="*/ 6276079 w 6935373"/>
              <a:gd name="connsiteY312" fmla="*/ 45339 h 802766"/>
              <a:gd name="connsiteX313" fmla="*/ 6257862 w 6935373"/>
              <a:gd name="connsiteY313" fmla="*/ 37338 h 802766"/>
              <a:gd name="connsiteX314" fmla="*/ 6272951 w 6935373"/>
              <a:gd name="connsiteY314" fmla="*/ 26384 h 802766"/>
              <a:gd name="connsiteX315" fmla="*/ 6364217 w 6935373"/>
              <a:gd name="connsiteY315" fmla="*/ 19145 h 802766"/>
              <a:gd name="connsiteX316" fmla="*/ 6385010 w 6935373"/>
              <a:gd name="connsiteY316" fmla="*/ 27241 h 802766"/>
              <a:gd name="connsiteX317" fmla="*/ 6369370 w 6935373"/>
              <a:gd name="connsiteY317" fmla="*/ 38005 h 802766"/>
              <a:gd name="connsiteX318" fmla="*/ 6279023 w 6935373"/>
              <a:gd name="connsiteY318" fmla="*/ 45148 h 802766"/>
              <a:gd name="connsiteX319" fmla="*/ 6276079 w 6935373"/>
              <a:gd name="connsiteY319" fmla="*/ 45339 h 802766"/>
              <a:gd name="connsiteX320" fmla="*/ 6458060 w 6935373"/>
              <a:gd name="connsiteY320" fmla="*/ 32099 h 802766"/>
              <a:gd name="connsiteX321" fmla="*/ 6439844 w 6935373"/>
              <a:gd name="connsiteY321" fmla="*/ 23717 h 802766"/>
              <a:gd name="connsiteX322" fmla="*/ 6456036 w 6935373"/>
              <a:gd name="connsiteY322" fmla="*/ 13145 h 802766"/>
              <a:gd name="connsiteX323" fmla="*/ 6547855 w 6935373"/>
              <a:gd name="connsiteY323" fmla="*/ 8192 h 802766"/>
              <a:gd name="connsiteX324" fmla="*/ 6567912 w 6935373"/>
              <a:gd name="connsiteY324" fmla="*/ 16764 h 802766"/>
              <a:gd name="connsiteX325" fmla="*/ 6551167 w 6935373"/>
              <a:gd name="connsiteY325" fmla="*/ 27146 h 802766"/>
              <a:gd name="connsiteX326" fmla="*/ 6460268 w 6935373"/>
              <a:gd name="connsiteY326" fmla="*/ 32004 h 802766"/>
              <a:gd name="connsiteX327" fmla="*/ 6458060 w 6935373"/>
              <a:gd name="connsiteY327" fmla="*/ 32099 h 802766"/>
              <a:gd name="connsiteX328" fmla="*/ 6641146 w 6935373"/>
              <a:gd name="connsiteY328" fmla="*/ 23432 h 802766"/>
              <a:gd name="connsiteX329" fmla="*/ 6622746 w 6935373"/>
              <a:gd name="connsiteY329" fmla="*/ 14573 h 802766"/>
              <a:gd name="connsiteX330" fmla="*/ 6639858 w 6935373"/>
              <a:gd name="connsiteY330" fmla="*/ 4477 h 802766"/>
              <a:gd name="connsiteX331" fmla="*/ 6732044 w 6935373"/>
              <a:gd name="connsiteY331" fmla="*/ 1905 h 802766"/>
              <a:gd name="connsiteX332" fmla="*/ 6751181 w 6935373"/>
              <a:gd name="connsiteY332" fmla="*/ 11049 h 802766"/>
              <a:gd name="connsiteX333" fmla="*/ 6733517 w 6935373"/>
              <a:gd name="connsiteY333" fmla="*/ 20955 h 802766"/>
              <a:gd name="connsiteX334" fmla="*/ 6642250 w 6935373"/>
              <a:gd name="connsiteY334" fmla="*/ 23527 h 802766"/>
              <a:gd name="connsiteX335" fmla="*/ 6641146 w 6935373"/>
              <a:gd name="connsiteY335" fmla="*/ 23432 h 802766"/>
              <a:gd name="connsiteX336" fmla="*/ 6824968 w 6935373"/>
              <a:gd name="connsiteY336" fmla="*/ 19336 h 802766"/>
              <a:gd name="connsiteX337" fmla="*/ 6806567 w 6935373"/>
              <a:gd name="connsiteY337" fmla="*/ 10001 h 802766"/>
              <a:gd name="connsiteX338" fmla="*/ 6824600 w 6935373"/>
              <a:gd name="connsiteY338" fmla="*/ 286 h 802766"/>
              <a:gd name="connsiteX339" fmla="*/ 6893602 w 6935373"/>
              <a:gd name="connsiteY339" fmla="*/ 0 h 802766"/>
              <a:gd name="connsiteX340" fmla="*/ 6895074 w 6935373"/>
              <a:gd name="connsiteY340" fmla="*/ 0 h 802766"/>
              <a:gd name="connsiteX341" fmla="*/ 6917154 w 6935373"/>
              <a:gd name="connsiteY341" fmla="*/ 0 h 802766"/>
              <a:gd name="connsiteX342" fmla="*/ 6935371 w 6935373"/>
              <a:gd name="connsiteY342" fmla="*/ 9620 h 802766"/>
              <a:gd name="connsiteX343" fmla="*/ 6916970 w 6935373"/>
              <a:gd name="connsiteY343" fmla="*/ 19050 h 802766"/>
              <a:gd name="connsiteX344" fmla="*/ 6916786 w 6935373"/>
              <a:gd name="connsiteY344" fmla="*/ 19050 h 802766"/>
              <a:gd name="connsiteX345" fmla="*/ 6894889 w 6935373"/>
              <a:gd name="connsiteY345" fmla="*/ 19050 h 802766"/>
              <a:gd name="connsiteX346" fmla="*/ 6825152 w 6935373"/>
              <a:gd name="connsiteY346" fmla="*/ 19336 h 802766"/>
              <a:gd name="connsiteX347" fmla="*/ 6824968 w 6935373"/>
              <a:gd name="connsiteY347" fmla="*/ 19336 h 80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6935373" h="802766">
                <a:moveTo>
                  <a:pt x="2149018" y="802767"/>
                </a:moveTo>
                <a:cubicBezTo>
                  <a:pt x="2138898" y="802767"/>
                  <a:pt x="2130802" y="798576"/>
                  <a:pt x="2130618" y="793337"/>
                </a:cubicBezTo>
                <a:cubicBezTo>
                  <a:pt x="2130434" y="788099"/>
                  <a:pt x="2138530" y="783717"/>
                  <a:pt x="2148834" y="783717"/>
                </a:cubicBezTo>
                <a:cubicBezTo>
                  <a:pt x="2178827" y="783527"/>
                  <a:pt x="2209556" y="783050"/>
                  <a:pt x="2240101" y="782193"/>
                </a:cubicBezTo>
                <a:cubicBezTo>
                  <a:pt x="2250037" y="781907"/>
                  <a:pt x="2258870" y="786003"/>
                  <a:pt x="2259422" y="791242"/>
                </a:cubicBezTo>
                <a:cubicBezTo>
                  <a:pt x="2259974" y="796481"/>
                  <a:pt x="2252062" y="800957"/>
                  <a:pt x="2241941" y="801243"/>
                </a:cubicBezTo>
                <a:cubicBezTo>
                  <a:pt x="2211028" y="802005"/>
                  <a:pt x="2179747" y="802577"/>
                  <a:pt x="2149386" y="802767"/>
                </a:cubicBezTo>
                <a:cubicBezTo>
                  <a:pt x="2149203" y="802767"/>
                  <a:pt x="2149203" y="802767"/>
                  <a:pt x="2149018" y="802767"/>
                </a:cubicBezTo>
                <a:close/>
                <a:moveTo>
                  <a:pt x="2057016" y="802481"/>
                </a:moveTo>
                <a:cubicBezTo>
                  <a:pt x="2056832" y="802481"/>
                  <a:pt x="2056648" y="802481"/>
                  <a:pt x="2056648" y="802481"/>
                </a:cubicBezTo>
                <a:cubicBezTo>
                  <a:pt x="2025735" y="802100"/>
                  <a:pt x="1994638" y="801338"/>
                  <a:pt x="1964093" y="800386"/>
                </a:cubicBezTo>
                <a:cubicBezTo>
                  <a:pt x="1953973" y="800005"/>
                  <a:pt x="1946244" y="795528"/>
                  <a:pt x="1946980" y="790289"/>
                </a:cubicBezTo>
                <a:cubicBezTo>
                  <a:pt x="1947716" y="785051"/>
                  <a:pt x="1956365" y="781145"/>
                  <a:pt x="1966485" y="781431"/>
                </a:cubicBezTo>
                <a:cubicBezTo>
                  <a:pt x="1996662" y="782384"/>
                  <a:pt x="2027207" y="783146"/>
                  <a:pt x="2057568" y="783527"/>
                </a:cubicBezTo>
                <a:cubicBezTo>
                  <a:pt x="2067688" y="783622"/>
                  <a:pt x="2075784" y="788003"/>
                  <a:pt x="2075600" y="793242"/>
                </a:cubicBezTo>
                <a:cubicBezTo>
                  <a:pt x="2075232" y="798386"/>
                  <a:pt x="2066952" y="802481"/>
                  <a:pt x="2057016" y="802481"/>
                </a:cubicBezTo>
                <a:close/>
                <a:moveTo>
                  <a:pt x="2332840" y="798005"/>
                </a:moveTo>
                <a:cubicBezTo>
                  <a:pt x="2323272" y="798005"/>
                  <a:pt x="2315360" y="794195"/>
                  <a:pt x="2314439" y="789242"/>
                </a:cubicBezTo>
                <a:cubicBezTo>
                  <a:pt x="2313519" y="784003"/>
                  <a:pt x="2321064" y="779431"/>
                  <a:pt x="2331184" y="778955"/>
                </a:cubicBezTo>
                <a:cubicBezTo>
                  <a:pt x="2361177" y="777716"/>
                  <a:pt x="2391906" y="776097"/>
                  <a:pt x="2422083" y="774383"/>
                </a:cubicBezTo>
                <a:cubicBezTo>
                  <a:pt x="2432019" y="773811"/>
                  <a:pt x="2441219" y="777526"/>
                  <a:pt x="2442323" y="782765"/>
                </a:cubicBezTo>
                <a:cubicBezTo>
                  <a:pt x="2443427" y="788003"/>
                  <a:pt x="2436251" y="792671"/>
                  <a:pt x="2426131" y="793242"/>
                </a:cubicBezTo>
                <a:cubicBezTo>
                  <a:pt x="2395402" y="795052"/>
                  <a:pt x="2364489" y="796576"/>
                  <a:pt x="2334128" y="797814"/>
                </a:cubicBezTo>
                <a:cubicBezTo>
                  <a:pt x="2333760" y="798005"/>
                  <a:pt x="2333208" y="798005"/>
                  <a:pt x="2332840" y="798005"/>
                </a:cubicBezTo>
                <a:close/>
                <a:moveTo>
                  <a:pt x="1873562" y="796385"/>
                </a:moveTo>
                <a:cubicBezTo>
                  <a:pt x="1872826" y="796385"/>
                  <a:pt x="1872274" y="796385"/>
                  <a:pt x="1871538" y="796290"/>
                </a:cubicBezTo>
                <a:cubicBezTo>
                  <a:pt x="1840809" y="794671"/>
                  <a:pt x="1809896" y="792575"/>
                  <a:pt x="1779535" y="790289"/>
                </a:cubicBezTo>
                <a:cubicBezTo>
                  <a:pt x="1769415" y="789527"/>
                  <a:pt x="1762607" y="784670"/>
                  <a:pt x="1764079" y="779526"/>
                </a:cubicBezTo>
                <a:cubicBezTo>
                  <a:pt x="1765551" y="774287"/>
                  <a:pt x="1774935" y="770668"/>
                  <a:pt x="1784871" y="771525"/>
                </a:cubicBezTo>
                <a:cubicBezTo>
                  <a:pt x="1814680" y="773811"/>
                  <a:pt x="1845041" y="775811"/>
                  <a:pt x="1875218" y="777431"/>
                </a:cubicBezTo>
                <a:cubicBezTo>
                  <a:pt x="1885338" y="778002"/>
                  <a:pt x="1892699" y="782669"/>
                  <a:pt x="1891595" y="787908"/>
                </a:cubicBezTo>
                <a:cubicBezTo>
                  <a:pt x="1890859" y="792766"/>
                  <a:pt x="1882946" y="796385"/>
                  <a:pt x="1873562" y="796385"/>
                </a:cubicBezTo>
                <a:close/>
                <a:moveTo>
                  <a:pt x="2515373" y="787527"/>
                </a:moveTo>
                <a:cubicBezTo>
                  <a:pt x="2506357" y="787527"/>
                  <a:pt x="2498445" y="784098"/>
                  <a:pt x="2497157" y="779336"/>
                </a:cubicBezTo>
                <a:cubicBezTo>
                  <a:pt x="2495685" y="774097"/>
                  <a:pt x="2502677" y="769334"/>
                  <a:pt x="2512797" y="768572"/>
                </a:cubicBezTo>
                <a:cubicBezTo>
                  <a:pt x="2542790" y="766382"/>
                  <a:pt x="2573335" y="764000"/>
                  <a:pt x="2603144" y="761333"/>
                </a:cubicBezTo>
                <a:cubicBezTo>
                  <a:pt x="2613265" y="760476"/>
                  <a:pt x="2622649" y="764000"/>
                  <a:pt x="2624305" y="769144"/>
                </a:cubicBezTo>
                <a:cubicBezTo>
                  <a:pt x="2625961" y="774287"/>
                  <a:pt x="2619153" y="779240"/>
                  <a:pt x="2609216" y="780098"/>
                </a:cubicBezTo>
                <a:cubicBezTo>
                  <a:pt x="2579039" y="782765"/>
                  <a:pt x="2548311" y="785146"/>
                  <a:pt x="2517766" y="787337"/>
                </a:cubicBezTo>
                <a:cubicBezTo>
                  <a:pt x="2517214" y="787527"/>
                  <a:pt x="2516294" y="787527"/>
                  <a:pt x="2515373" y="787527"/>
                </a:cubicBezTo>
                <a:close/>
                <a:moveTo>
                  <a:pt x="1691765" y="782479"/>
                </a:moveTo>
                <a:cubicBezTo>
                  <a:pt x="1690661" y="782479"/>
                  <a:pt x="1689373" y="782384"/>
                  <a:pt x="1688269" y="782288"/>
                </a:cubicBezTo>
                <a:cubicBezTo>
                  <a:pt x="1658092" y="779336"/>
                  <a:pt x="1627547" y="775907"/>
                  <a:pt x="1597554" y="772287"/>
                </a:cubicBezTo>
                <a:cubicBezTo>
                  <a:pt x="1587617" y="771049"/>
                  <a:pt x="1581545" y="765905"/>
                  <a:pt x="1583937" y="760857"/>
                </a:cubicBezTo>
                <a:cubicBezTo>
                  <a:pt x="1586329" y="755713"/>
                  <a:pt x="1596266" y="752570"/>
                  <a:pt x="1606018" y="753809"/>
                </a:cubicBezTo>
                <a:cubicBezTo>
                  <a:pt x="1635459" y="757428"/>
                  <a:pt x="1665452" y="760762"/>
                  <a:pt x="1695077" y="763619"/>
                </a:cubicBezTo>
                <a:cubicBezTo>
                  <a:pt x="1705013" y="764572"/>
                  <a:pt x="1711637" y="769620"/>
                  <a:pt x="1709613" y="774763"/>
                </a:cubicBezTo>
                <a:cubicBezTo>
                  <a:pt x="1708141" y="779336"/>
                  <a:pt x="1700413" y="782479"/>
                  <a:pt x="1691765" y="782479"/>
                </a:cubicBezTo>
                <a:close/>
                <a:moveTo>
                  <a:pt x="2696803" y="771715"/>
                </a:moveTo>
                <a:cubicBezTo>
                  <a:pt x="2688155" y="771715"/>
                  <a:pt x="2680426" y="768572"/>
                  <a:pt x="2678770" y="764000"/>
                </a:cubicBezTo>
                <a:cubicBezTo>
                  <a:pt x="2676746" y="758857"/>
                  <a:pt x="2683371" y="753809"/>
                  <a:pt x="2693307" y="752856"/>
                </a:cubicBezTo>
                <a:cubicBezTo>
                  <a:pt x="2723300" y="749808"/>
                  <a:pt x="2753109" y="746570"/>
                  <a:pt x="2782733" y="743140"/>
                </a:cubicBezTo>
                <a:cubicBezTo>
                  <a:pt x="2792670" y="741998"/>
                  <a:pt x="2802422" y="745236"/>
                  <a:pt x="2804630" y="750380"/>
                </a:cubicBezTo>
                <a:cubicBezTo>
                  <a:pt x="2806838" y="755523"/>
                  <a:pt x="2800582" y="760571"/>
                  <a:pt x="2790646" y="761714"/>
                </a:cubicBezTo>
                <a:cubicBezTo>
                  <a:pt x="2760653" y="765238"/>
                  <a:pt x="2730108" y="768477"/>
                  <a:pt x="2700115" y="771525"/>
                </a:cubicBezTo>
                <a:cubicBezTo>
                  <a:pt x="2699195" y="771715"/>
                  <a:pt x="2697907" y="771715"/>
                  <a:pt x="2696803" y="771715"/>
                </a:cubicBezTo>
                <a:close/>
                <a:moveTo>
                  <a:pt x="1512911" y="760571"/>
                </a:moveTo>
                <a:cubicBezTo>
                  <a:pt x="1511255" y="760571"/>
                  <a:pt x="1509599" y="760476"/>
                  <a:pt x="1507943" y="760190"/>
                </a:cubicBezTo>
                <a:cubicBezTo>
                  <a:pt x="1478318" y="755809"/>
                  <a:pt x="1448509" y="751046"/>
                  <a:pt x="1419252" y="746093"/>
                </a:cubicBezTo>
                <a:cubicBezTo>
                  <a:pt x="1409684" y="744474"/>
                  <a:pt x="1404348" y="739045"/>
                  <a:pt x="1407660" y="734092"/>
                </a:cubicBezTo>
                <a:cubicBezTo>
                  <a:pt x="1410788" y="729139"/>
                  <a:pt x="1421276" y="726377"/>
                  <a:pt x="1430845" y="728091"/>
                </a:cubicBezTo>
                <a:cubicBezTo>
                  <a:pt x="1459550" y="733044"/>
                  <a:pt x="1488807" y="737711"/>
                  <a:pt x="1517879" y="741998"/>
                </a:cubicBezTo>
                <a:cubicBezTo>
                  <a:pt x="1527632" y="743426"/>
                  <a:pt x="1533336" y="748665"/>
                  <a:pt x="1530576" y="753713"/>
                </a:cubicBezTo>
                <a:cubicBezTo>
                  <a:pt x="1528368" y="757809"/>
                  <a:pt x="1521008" y="760571"/>
                  <a:pt x="1512911" y="760571"/>
                </a:cubicBezTo>
                <a:close/>
                <a:moveTo>
                  <a:pt x="2876208" y="751046"/>
                </a:moveTo>
                <a:cubicBezTo>
                  <a:pt x="2867928" y="751046"/>
                  <a:pt x="2860384" y="748189"/>
                  <a:pt x="2858360" y="743807"/>
                </a:cubicBezTo>
                <a:cubicBezTo>
                  <a:pt x="2855968" y="738664"/>
                  <a:pt x="2861856" y="733520"/>
                  <a:pt x="2871792" y="732282"/>
                </a:cubicBezTo>
                <a:cubicBezTo>
                  <a:pt x="2901417" y="728472"/>
                  <a:pt x="2930858" y="724376"/>
                  <a:pt x="2960299" y="720185"/>
                </a:cubicBezTo>
                <a:cubicBezTo>
                  <a:pt x="2970051" y="718757"/>
                  <a:pt x="2980172" y="721805"/>
                  <a:pt x="2982932" y="726853"/>
                </a:cubicBezTo>
                <a:cubicBezTo>
                  <a:pt x="2985692" y="731901"/>
                  <a:pt x="2979804" y="737140"/>
                  <a:pt x="2970051" y="738569"/>
                </a:cubicBezTo>
                <a:cubicBezTo>
                  <a:pt x="2940426" y="742760"/>
                  <a:pt x="2910617" y="746855"/>
                  <a:pt x="2880808" y="750761"/>
                </a:cubicBezTo>
                <a:cubicBezTo>
                  <a:pt x="2879152" y="750951"/>
                  <a:pt x="2877680" y="751046"/>
                  <a:pt x="2876208" y="751046"/>
                </a:cubicBezTo>
                <a:close/>
                <a:moveTo>
                  <a:pt x="1338658" y="730568"/>
                </a:moveTo>
                <a:cubicBezTo>
                  <a:pt x="1336450" y="730568"/>
                  <a:pt x="1334242" y="730377"/>
                  <a:pt x="1332034" y="729901"/>
                </a:cubicBezTo>
                <a:cubicBezTo>
                  <a:pt x="1303329" y="724186"/>
                  <a:pt x="1274440" y="718090"/>
                  <a:pt x="1246103" y="711708"/>
                </a:cubicBezTo>
                <a:cubicBezTo>
                  <a:pt x="1236719" y="709613"/>
                  <a:pt x="1232487" y="703993"/>
                  <a:pt x="1236535" y="699135"/>
                </a:cubicBezTo>
                <a:cubicBezTo>
                  <a:pt x="1240583" y="694277"/>
                  <a:pt x="1251439" y="692087"/>
                  <a:pt x="1260824" y="694182"/>
                </a:cubicBezTo>
                <a:cubicBezTo>
                  <a:pt x="1288424" y="700469"/>
                  <a:pt x="1316945" y="706469"/>
                  <a:pt x="1345098" y="712089"/>
                </a:cubicBezTo>
                <a:cubicBezTo>
                  <a:pt x="1354667" y="713994"/>
                  <a:pt x="1359267" y="719519"/>
                  <a:pt x="1355771" y="724376"/>
                </a:cubicBezTo>
                <a:cubicBezTo>
                  <a:pt x="1353010" y="728186"/>
                  <a:pt x="1346018" y="730568"/>
                  <a:pt x="1338658" y="730568"/>
                </a:cubicBezTo>
                <a:close/>
                <a:moveTo>
                  <a:pt x="3053774" y="725615"/>
                </a:moveTo>
                <a:cubicBezTo>
                  <a:pt x="3045861" y="725615"/>
                  <a:pt x="3038501" y="722948"/>
                  <a:pt x="3036109" y="718852"/>
                </a:cubicBezTo>
                <a:cubicBezTo>
                  <a:pt x="3033165" y="713804"/>
                  <a:pt x="3038685" y="708470"/>
                  <a:pt x="3048438" y="706946"/>
                </a:cubicBezTo>
                <a:cubicBezTo>
                  <a:pt x="3077694" y="702374"/>
                  <a:pt x="3106951" y="697611"/>
                  <a:pt x="3136024" y="692658"/>
                </a:cubicBezTo>
                <a:cubicBezTo>
                  <a:pt x="3145777" y="691039"/>
                  <a:pt x="3156081" y="693801"/>
                  <a:pt x="3159209" y="698754"/>
                </a:cubicBezTo>
                <a:cubicBezTo>
                  <a:pt x="3162337" y="703707"/>
                  <a:pt x="3157001" y="709136"/>
                  <a:pt x="3147433" y="710756"/>
                </a:cubicBezTo>
                <a:cubicBezTo>
                  <a:pt x="3118176" y="715709"/>
                  <a:pt x="3088735" y="720471"/>
                  <a:pt x="3059110" y="725138"/>
                </a:cubicBezTo>
                <a:cubicBezTo>
                  <a:pt x="3057270" y="725519"/>
                  <a:pt x="3055430" y="725615"/>
                  <a:pt x="3053774" y="725615"/>
                </a:cubicBezTo>
                <a:close/>
                <a:moveTo>
                  <a:pt x="3228947" y="695992"/>
                </a:moveTo>
                <a:cubicBezTo>
                  <a:pt x="3221403" y="695992"/>
                  <a:pt x="3214226" y="693515"/>
                  <a:pt x="3211650" y="689610"/>
                </a:cubicBezTo>
                <a:cubicBezTo>
                  <a:pt x="3208338" y="684657"/>
                  <a:pt x="3213307" y="679228"/>
                  <a:pt x="3222875" y="677513"/>
                </a:cubicBezTo>
                <a:cubicBezTo>
                  <a:pt x="3251764" y="672275"/>
                  <a:pt x="3280469" y="666940"/>
                  <a:pt x="3309173" y="661416"/>
                </a:cubicBezTo>
                <a:cubicBezTo>
                  <a:pt x="3318558" y="659606"/>
                  <a:pt x="3329230" y="662083"/>
                  <a:pt x="3332910" y="667036"/>
                </a:cubicBezTo>
                <a:cubicBezTo>
                  <a:pt x="3336406" y="671989"/>
                  <a:pt x="3331622" y="677418"/>
                  <a:pt x="3322054" y="679323"/>
                </a:cubicBezTo>
                <a:cubicBezTo>
                  <a:pt x="3293165" y="684848"/>
                  <a:pt x="3264276" y="690277"/>
                  <a:pt x="3235203" y="695611"/>
                </a:cubicBezTo>
                <a:cubicBezTo>
                  <a:pt x="3232995" y="695801"/>
                  <a:pt x="3230971" y="695992"/>
                  <a:pt x="3228947" y="695992"/>
                </a:cubicBezTo>
                <a:close/>
                <a:moveTo>
                  <a:pt x="1170109" y="692468"/>
                </a:moveTo>
                <a:cubicBezTo>
                  <a:pt x="1167349" y="692468"/>
                  <a:pt x="1164589" y="692182"/>
                  <a:pt x="1162013" y="691515"/>
                </a:cubicBezTo>
                <a:cubicBezTo>
                  <a:pt x="1134412" y="684467"/>
                  <a:pt x="1106627" y="677037"/>
                  <a:pt x="1079578" y="669417"/>
                </a:cubicBezTo>
                <a:cubicBezTo>
                  <a:pt x="1070746" y="666845"/>
                  <a:pt x="1067434" y="661130"/>
                  <a:pt x="1072218" y="656463"/>
                </a:cubicBezTo>
                <a:cubicBezTo>
                  <a:pt x="1077186" y="651891"/>
                  <a:pt x="1088226" y="650177"/>
                  <a:pt x="1097243" y="652653"/>
                </a:cubicBezTo>
                <a:cubicBezTo>
                  <a:pt x="1123740" y="660178"/>
                  <a:pt x="1150972" y="667512"/>
                  <a:pt x="1178205" y="674370"/>
                </a:cubicBezTo>
                <a:cubicBezTo>
                  <a:pt x="1187405" y="676656"/>
                  <a:pt x="1191086" y="682371"/>
                  <a:pt x="1186669" y="687134"/>
                </a:cubicBezTo>
                <a:cubicBezTo>
                  <a:pt x="1183357" y="690563"/>
                  <a:pt x="1176917" y="692468"/>
                  <a:pt x="1170109" y="692468"/>
                </a:cubicBezTo>
                <a:close/>
                <a:moveTo>
                  <a:pt x="3401544" y="662750"/>
                </a:moveTo>
                <a:cubicBezTo>
                  <a:pt x="3394184" y="662750"/>
                  <a:pt x="3387192" y="660463"/>
                  <a:pt x="3384432" y="656749"/>
                </a:cubicBezTo>
                <a:cubicBezTo>
                  <a:pt x="3380751" y="651891"/>
                  <a:pt x="3385352" y="646367"/>
                  <a:pt x="3394736" y="644366"/>
                </a:cubicBezTo>
                <a:cubicBezTo>
                  <a:pt x="3423257" y="638556"/>
                  <a:pt x="3451594" y="632651"/>
                  <a:pt x="3479747" y="626650"/>
                </a:cubicBezTo>
                <a:cubicBezTo>
                  <a:pt x="3489131" y="624650"/>
                  <a:pt x="3499987" y="626936"/>
                  <a:pt x="3503851" y="631793"/>
                </a:cubicBezTo>
                <a:cubicBezTo>
                  <a:pt x="3507715" y="636651"/>
                  <a:pt x="3503299" y="642176"/>
                  <a:pt x="3493915" y="644271"/>
                </a:cubicBezTo>
                <a:cubicBezTo>
                  <a:pt x="3465578" y="650367"/>
                  <a:pt x="3436873" y="656273"/>
                  <a:pt x="3408352" y="662178"/>
                </a:cubicBezTo>
                <a:cubicBezTo>
                  <a:pt x="3405960" y="662559"/>
                  <a:pt x="3403752" y="662750"/>
                  <a:pt x="3401544" y="662750"/>
                </a:cubicBezTo>
                <a:close/>
                <a:moveTo>
                  <a:pt x="1008736" y="646843"/>
                </a:moveTo>
                <a:cubicBezTo>
                  <a:pt x="1005424" y="646843"/>
                  <a:pt x="1002296" y="646367"/>
                  <a:pt x="999168" y="645509"/>
                </a:cubicBezTo>
                <a:cubicBezTo>
                  <a:pt x="973039" y="637318"/>
                  <a:pt x="946542" y="628650"/>
                  <a:pt x="920781" y="619792"/>
                </a:cubicBezTo>
                <a:cubicBezTo>
                  <a:pt x="912317" y="616839"/>
                  <a:pt x="910109" y="610934"/>
                  <a:pt x="915629" y="606552"/>
                </a:cubicBezTo>
                <a:cubicBezTo>
                  <a:pt x="921333" y="602171"/>
                  <a:pt x="932742" y="600932"/>
                  <a:pt x="941206" y="603885"/>
                </a:cubicBezTo>
                <a:cubicBezTo>
                  <a:pt x="966599" y="612648"/>
                  <a:pt x="992360" y="621125"/>
                  <a:pt x="1018120" y="629222"/>
                </a:cubicBezTo>
                <a:cubicBezTo>
                  <a:pt x="1026769" y="631984"/>
                  <a:pt x="1029529" y="637794"/>
                  <a:pt x="1024376" y="642271"/>
                </a:cubicBezTo>
                <a:cubicBezTo>
                  <a:pt x="1021064" y="645224"/>
                  <a:pt x="1014992" y="646843"/>
                  <a:pt x="1008736" y="646843"/>
                </a:cubicBezTo>
                <a:close/>
                <a:moveTo>
                  <a:pt x="3571565" y="626459"/>
                </a:moveTo>
                <a:cubicBezTo>
                  <a:pt x="3564389" y="626459"/>
                  <a:pt x="3557581" y="624269"/>
                  <a:pt x="3554637" y="620744"/>
                </a:cubicBezTo>
                <a:cubicBezTo>
                  <a:pt x="3550589" y="615887"/>
                  <a:pt x="3555005" y="610267"/>
                  <a:pt x="3564205" y="608267"/>
                </a:cubicBezTo>
                <a:cubicBezTo>
                  <a:pt x="3592174" y="601980"/>
                  <a:pt x="3620143" y="595694"/>
                  <a:pt x="3648112" y="589217"/>
                </a:cubicBezTo>
                <a:cubicBezTo>
                  <a:pt x="3657312" y="587026"/>
                  <a:pt x="3668352" y="589217"/>
                  <a:pt x="3672400" y="593979"/>
                </a:cubicBezTo>
                <a:cubicBezTo>
                  <a:pt x="3676632" y="598742"/>
                  <a:pt x="3672400" y="604457"/>
                  <a:pt x="3663200" y="606552"/>
                </a:cubicBezTo>
                <a:cubicBezTo>
                  <a:pt x="3635231" y="613029"/>
                  <a:pt x="3607078" y="619411"/>
                  <a:pt x="3578742" y="625793"/>
                </a:cubicBezTo>
                <a:cubicBezTo>
                  <a:pt x="3576533" y="626174"/>
                  <a:pt x="3573957" y="626459"/>
                  <a:pt x="3571565" y="626459"/>
                </a:cubicBezTo>
                <a:close/>
                <a:moveTo>
                  <a:pt x="855643" y="594074"/>
                </a:moveTo>
                <a:cubicBezTo>
                  <a:pt x="851963" y="594074"/>
                  <a:pt x="848099" y="593503"/>
                  <a:pt x="844787" y="592265"/>
                </a:cubicBezTo>
                <a:cubicBezTo>
                  <a:pt x="820130" y="582930"/>
                  <a:pt x="795290" y="573215"/>
                  <a:pt x="771001" y="563213"/>
                </a:cubicBezTo>
                <a:cubicBezTo>
                  <a:pt x="763089" y="559975"/>
                  <a:pt x="761801" y="553974"/>
                  <a:pt x="768057" y="549783"/>
                </a:cubicBezTo>
                <a:cubicBezTo>
                  <a:pt x="774313" y="545687"/>
                  <a:pt x="785905" y="545021"/>
                  <a:pt x="794002" y="548259"/>
                </a:cubicBezTo>
                <a:cubicBezTo>
                  <a:pt x="817922" y="558070"/>
                  <a:pt x="842395" y="567690"/>
                  <a:pt x="866500" y="576834"/>
                </a:cubicBezTo>
                <a:cubicBezTo>
                  <a:pt x="874780" y="579977"/>
                  <a:pt x="876436" y="585883"/>
                  <a:pt x="870548" y="590169"/>
                </a:cubicBezTo>
                <a:cubicBezTo>
                  <a:pt x="867052" y="592646"/>
                  <a:pt x="861348" y="594074"/>
                  <a:pt x="855643" y="594074"/>
                </a:cubicBezTo>
                <a:close/>
                <a:moveTo>
                  <a:pt x="3739378" y="587597"/>
                </a:moveTo>
                <a:cubicBezTo>
                  <a:pt x="3732386" y="587597"/>
                  <a:pt x="3725762" y="585597"/>
                  <a:pt x="3722634" y="582073"/>
                </a:cubicBezTo>
                <a:cubicBezTo>
                  <a:pt x="3718402" y="577310"/>
                  <a:pt x="3722450" y="571595"/>
                  <a:pt x="3731650" y="569405"/>
                </a:cubicBezTo>
                <a:cubicBezTo>
                  <a:pt x="3759435" y="562737"/>
                  <a:pt x="3787036" y="556070"/>
                  <a:pt x="3814637" y="549212"/>
                </a:cubicBezTo>
                <a:cubicBezTo>
                  <a:pt x="3823837" y="546926"/>
                  <a:pt x="3834877" y="549021"/>
                  <a:pt x="3839109" y="553688"/>
                </a:cubicBezTo>
                <a:cubicBezTo>
                  <a:pt x="3843526" y="558451"/>
                  <a:pt x="3839477" y="564166"/>
                  <a:pt x="3830461" y="566357"/>
                </a:cubicBezTo>
                <a:cubicBezTo>
                  <a:pt x="3802676" y="573215"/>
                  <a:pt x="3774891" y="579882"/>
                  <a:pt x="3747107" y="586550"/>
                </a:cubicBezTo>
                <a:cubicBezTo>
                  <a:pt x="3744714" y="587312"/>
                  <a:pt x="3741954" y="587597"/>
                  <a:pt x="3739378" y="587597"/>
                </a:cubicBezTo>
                <a:close/>
                <a:moveTo>
                  <a:pt x="3905351" y="546830"/>
                </a:moveTo>
                <a:cubicBezTo>
                  <a:pt x="3898543" y="546830"/>
                  <a:pt x="3891919" y="544830"/>
                  <a:pt x="3888791" y="541496"/>
                </a:cubicBezTo>
                <a:cubicBezTo>
                  <a:pt x="3884375" y="536734"/>
                  <a:pt x="3888055" y="531114"/>
                  <a:pt x="3897255" y="528733"/>
                </a:cubicBezTo>
                <a:cubicBezTo>
                  <a:pt x="3924672" y="521780"/>
                  <a:pt x="3952089" y="514826"/>
                  <a:pt x="3979506" y="507778"/>
                </a:cubicBezTo>
                <a:cubicBezTo>
                  <a:pt x="3988522" y="505397"/>
                  <a:pt x="3999562" y="507397"/>
                  <a:pt x="4004162" y="512064"/>
                </a:cubicBezTo>
                <a:cubicBezTo>
                  <a:pt x="4008763" y="516731"/>
                  <a:pt x="4004898" y="522446"/>
                  <a:pt x="3995882" y="524828"/>
                </a:cubicBezTo>
                <a:cubicBezTo>
                  <a:pt x="3968465" y="531876"/>
                  <a:pt x="3940864" y="538925"/>
                  <a:pt x="3913264" y="545878"/>
                </a:cubicBezTo>
                <a:cubicBezTo>
                  <a:pt x="3910871" y="546545"/>
                  <a:pt x="3908111" y="546830"/>
                  <a:pt x="3905351" y="546830"/>
                </a:cubicBezTo>
                <a:close/>
                <a:moveTo>
                  <a:pt x="711567" y="534829"/>
                </a:moveTo>
                <a:cubicBezTo>
                  <a:pt x="707335" y="534829"/>
                  <a:pt x="703103" y="534067"/>
                  <a:pt x="699607" y="532543"/>
                </a:cubicBezTo>
                <a:cubicBezTo>
                  <a:pt x="676422" y="522161"/>
                  <a:pt x="653237" y="511397"/>
                  <a:pt x="630605" y="500444"/>
                </a:cubicBezTo>
                <a:cubicBezTo>
                  <a:pt x="623244" y="496824"/>
                  <a:pt x="622692" y="490823"/>
                  <a:pt x="629685" y="487013"/>
                </a:cubicBezTo>
                <a:cubicBezTo>
                  <a:pt x="636677" y="483203"/>
                  <a:pt x="648269" y="482918"/>
                  <a:pt x="655629" y="486537"/>
                </a:cubicBezTo>
                <a:cubicBezTo>
                  <a:pt x="677894" y="497300"/>
                  <a:pt x="700711" y="507873"/>
                  <a:pt x="723527" y="518065"/>
                </a:cubicBezTo>
                <a:cubicBezTo>
                  <a:pt x="731256" y="521494"/>
                  <a:pt x="732176" y="527495"/>
                  <a:pt x="725367" y="531495"/>
                </a:cubicBezTo>
                <a:cubicBezTo>
                  <a:pt x="721871" y="533686"/>
                  <a:pt x="716719" y="534829"/>
                  <a:pt x="711567" y="534829"/>
                </a:cubicBezTo>
                <a:close/>
                <a:moveTo>
                  <a:pt x="4070036" y="504539"/>
                </a:moveTo>
                <a:cubicBezTo>
                  <a:pt x="4063228" y="504539"/>
                  <a:pt x="4056788" y="502634"/>
                  <a:pt x="4053660" y="499300"/>
                </a:cubicBezTo>
                <a:cubicBezTo>
                  <a:pt x="4049060" y="494633"/>
                  <a:pt x="4052740" y="488918"/>
                  <a:pt x="4061756" y="486537"/>
                </a:cubicBezTo>
                <a:cubicBezTo>
                  <a:pt x="4088989" y="479393"/>
                  <a:pt x="4116406" y="472250"/>
                  <a:pt x="4143639" y="465011"/>
                </a:cubicBezTo>
                <a:cubicBezTo>
                  <a:pt x="4152655" y="462629"/>
                  <a:pt x="4163695" y="464439"/>
                  <a:pt x="4168479" y="469201"/>
                </a:cubicBezTo>
                <a:cubicBezTo>
                  <a:pt x="4173264" y="473964"/>
                  <a:pt x="4169583" y="479584"/>
                  <a:pt x="4160383" y="482060"/>
                </a:cubicBezTo>
                <a:cubicBezTo>
                  <a:pt x="4133150" y="489299"/>
                  <a:pt x="4105734" y="496443"/>
                  <a:pt x="4078317" y="503587"/>
                </a:cubicBezTo>
                <a:cubicBezTo>
                  <a:pt x="4075557" y="504254"/>
                  <a:pt x="4072796" y="504539"/>
                  <a:pt x="4070036" y="504539"/>
                </a:cubicBezTo>
                <a:close/>
                <a:moveTo>
                  <a:pt x="577059" y="469868"/>
                </a:moveTo>
                <a:cubicBezTo>
                  <a:pt x="572275" y="469868"/>
                  <a:pt x="567675" y="468916"/>
                  <a:pt x="563995" y="467011"/>
                </a:cubicBezTo>
                <a:cubicBezTo>
                  <a:pt x="542466" y="455867"/>
                  <a:pt x="520937" y="444151"/>
                  <a:pt x="499961" y="432340"/>
                </a:cubicBezTo>
                <a:cubicBezTo>
                  <a:pt x="493152" y="428435"/>
                  <a:pt x="493520" y="422434"/>
                  <a:pt x="501065" y="418910"/>
                </a:cubicBezTo>
                <a:cubicBezTo>
                  <a:pt x="508609" y="415290"/>
                  <a:pt x="520201" y="415576"/>
                  <a:pt x="527009" y="419481"/>
                </a:cubicBezTo>
                <a:cubicBezTo>
                  <a:pt x="547802" y="431101"/>
                  <a:pt x="568963" y="442627"/>
                  <a:pt x="590123" y="453676"/>
                </a:cubicBezTo>
                <a:cubicBezTo>
                  <a:pt x="597300" y="457391"/>
                  <a:pt x="597300" y="463391"/>
                  <a:pt x="590123" y="467106"/>
                </a:cubicBezTo>
                <a:cubicBezTo>
                  <a:pt x="586443" y="468916"/>
                  <a:pt x="581659" y="469868"/>
                  <a:pt x="577059" y="469868"/>
                </a:cubicBezTo>
                <a:close/>
                <a:moveTo>
                  <a:pt x="4233617" y="461391"/>
                </a:moveTo>
                <a:cubicBezTo>
                  <a:pt x="4226993" y="461391"/>
                  <a:pt x="4220553" y="459486"/>
                  <a:pt x="4217241" y="456248"/>
                </a:cubicBezTo>
                <a:cubicBezTo>
                  <a:pt x="4212641" y="451580"/>
                  <a:pt x="4216137" y="445865"/>
                  <a:pt x="4225153" y="443389"/>
                </a:cubicBezTo>
                <a:lnTo>
                  <a:pt x="4306852" y="421576"/>
                </a:lnTo>
                <a:cubicBezTo>
                  <a:pt x="4315868" y="419195"/>
                  <a:pt x="4326908" y="421005"/>
                  <a:pt x="4331692" y="425672"/>
                </a:cubicBezTo>
                <a:cubicBezTo>
                  <a:pt x="4336293" y="430340"/>
                  <a:pt x="4332796" y="436055"/>
                  <a:pt x="4323780" y="438531"/>
                </a:cubicBezTo>
                <a:lnTo>
                  <a:pt x="4242082" y="460343"/>
                </a:lnTo>
                <a:cubicBezTo>
                  <a:pt x="4239322" y="461010"/>
                  <a:pt x="4236562" y="461391"/>
                  <a:pt x="4233617" y="461391"/>
                </a:cubicBezTo>
                <a:close/>
                <a:moveTo>
                  <a:pt x="4396830" y="417767"/>
                </a:moveTo>
                <a:cubicBezTo>
                  <a:pt x="4390206" y="417767"/>
                  <a:pt x="4383766" y="415862"/>
                  <a:pt x="4380454" y="412623"/>
                </a:cubicBezTo>
                <a:cubicBezTo>
                  <a:pt x="4375854" y="407956"/>
                  <a:pt x="4379350" y="402241"/>
                  <a:pt x="4388366" y="399764"/>
                </a:cubicBezTo>
                <a:lnTo>
                  <a:pt x="4470064" y="377952"/>
                </a:lnTo>
                <a:cubicBezTo>
                  <a:pt x="4479081" y="375571"/>
                  <a:pt x="4490121" y="377381"/>
                  <a:pt x="4494905" y="382048"/>
                </a:cubicBezTo>
                <a:cubicBezTo>
                  <a:pt x="4499505" y="386715"/>
                  <a:pt x="4496009" y="392430"/>
                  <a:pt x="4486993" y="394907"/>
                </a:cubicBezTo>
                <a:lnTo>
                  <a:pt x="4405479" y="416719"/>
                </a:lnTo>
                <a:cubicBezTo>
                  <a:pt x="4402534" y="417386"/>
                  <a:pt x="4399774" y="417767"/>
                  <a:pt x="4396830" y="417767"/>
                </a:cubicBezTo>
                <a:close/>
                <a:moveTo>
                  <a:pt x="452303" y="399764"/>
                </a:moveTo>
                <a:cubicBezTo>
                  <a:pt x="447151" y="399764"/>
                  <a:pt x="441999" y="398621"/>
                  <a:pt x="438319" y="396431"/>
                </a:cubicBezTo>
                <a:cubicBezTo>
                  <a:pt x="418446" y="384429"/>
                  <a:pt x="398574" y="371951"/>
                  <a:pt x="379253" y="359474"/>
                </a:cubicBezTo>
                <a:cubicBezTo>
                  <a:pt x="372997" y="355378"/>
                  <a:pt x="374285" y="349377"/>
                  <a:pt x="382197" y="346043"/>
                </a:cubicBezTo>
                <a:cubicBezTo>
                  <a:pt x="390109" y="342805"/>
                  <a:pt x="401702" y="343472"/>
                  <a:pt x="408142" y="347567"/>
                </a:cubicBezTo>
                <a:cubicBezTo>
                  <a:pt x="427094" y="359950"/>
                  <a:pt x="446783" y="372142"/>
                  <a:pt x="466472" y="384048"/>
                </a:cubicBezTo>
                <a:cubicBezTo>
                  <a:pt x="473096" y="388049"/>
                  <a:pt x="472176" y="394049"/>
                  <a:pt x="464448" y="397478"/>
                </a:cubicBezTo>
                <a:cubicBezTo>
                  <a:pt x="460768" y="399098"/>
                  <a:pt x="456535" y="399764"/>
                  <a:pt x="452303" y="399764"/>
                </a:cubicBezTo>
                <a:close/>
                <a:moveTo>
                  <a:pt x="4560227" y="374237"/>
                </a:moveTo>
                <a:cubicBezTo>
                  <a:pt x="4553603" y="374237"/>
                  <a:pt x="4547163" y="372332"/>
                  <a:pt x="4543851" y="369094"/>
                </a:cubicBezTo>
                <a:cubicBezTo>
                  <a:pt x="4539251" y="364426"/>
                  <a:pt x="4542747" y="358712"/>
                  <a:pt x="4551763" y="356235"/>
                </a:cubicBezTo>
                <a:cubicBezTo>
                  <a:pt x="4578996" y="348996"/>
                  <a:pt x="4606229" y="341852"/>
                  <a:pt x="4633646" y="334613"/>
                </a:cubicBezTo>
                <a:cubicBezTo>
                  <a:pt x="4642662" y="332232"/>
                  <a:pt x="4653702" y="334137"/>
                  <a:pt x="4658302" y="338804"/>
                </a:cubicBezTo>
                <a:cubicBezTo>
                  <a:pt x="4662902" y="343472"/>
                  <a:pt x="4659222" y="349187"/>
                  <a:pt x="4650206" y="351568"/>
                </a:cubicBezTo>
                <a:cubicBezTo>
                  <a:pt x="4622973" y="358712"/>
                  <a:pt x="4595740" y="365950"/>
                  <a:pt x="4568507" y="373094"/>
                </a:cubicBezTo>
                <a:cubicBezTo>
                  <a:pt x="4565747" y="373856"/>
                  <a:pt x="4562987" y="374237"/>
                  <a:pt x="4560227" y="374237"/>
                </a:cubicBezTo>
                <a:close/>
                <a:moveTo>
                  <a:pt x="4723992" y="331280"/>
                </a:moveTo>
                <a:cubicBezTo>
                  <a:pt x="4717184" y="331280"/>
                  <a:pt x="4710744" y="329375"/>
                  <a:pt x="4707432" y="326041"/>
                </a:cubicBezTo>
                <a:cubicBezTo>
                  <a:pt x="4702832" y="321374"/>
                  <a:pt x="4706512" y="315659"/>
                  <a:pt x="4715712" y="313277"/>
                </a:cubicBezTo>
                <a:cubicBezTo>
                  <a:pt x="4743129" y="306229"/>
                  <a:pt x="4770546" y="299085"/>
                  <a:pt x="4797962" y="292132"/>
                </a:cubicBezTo>
                <a:cubicBezTo>
                  <a:pt x="4806978" y="289846"/>
                  <a:pt x="4818019" y="291751"/>
                  <a:pt x="4822619" y="296513"/>
                </a:cubicBezTo>
                <a:cubicBezTo>
                  <a:pt x="4827035" y="301276"/>
                  <a:pt x="4823355" y="306896"/>
                  <a:pt x="4814155" y="309277"/>
                </a:cubicBezTo>
                <a:cubicBezTo>
                  <a:pt x="4786738" y="316230"/>
                  <a:pt x="4759321" y="323279"/>
                  <a:pt x="4732089" y="330422"/>
                </a:cubicBezTo>
                <a:cubicBezTo>
                  <a:pt x="4729512" y="330899"/>
                  <a:pt x="4726752" y="331280"/>
                  <a:pt x="4723992" y="331280"/>
                </a:cubicBezTo>
                <a:close/>
                <a:moveTo>
                  <a:pt x="337300" y="325279"/>
                </a:moveTo>
                <a:cubicBezTo>
                  <a:pt x="331596" y="325279"/>
                  <a:pt x="326075" y="323945"/>
                  <a:pt x="322579" y="321469"/>
                </a:cubicBezTo>
                <a:cubicBezTo>
                  <a:pt x="304179" y="308705"/>
                  <a:pt x="286146" y="295561"/>
                  <a:pt x="268482" y="282416"/>
                </a:cubicBezTo>
                <a:cubicBezTo>
                  <a:pt x="262778" y="278130"/>
                  <a:pt x="264802" y="272129"/>
                  <a:pt x="273082" y="269177"/>
                </a:cubicBezTo>
                <a:cubicBezTo>
                  <a:pt x="281362" y="266224"/>
                  <a:pt x="292954" y="267272"/>
                  <a:pt x="298659" y="271558"/>
                </a:cubicBezTo>
                <a:cubicBezTo>
                  <a:pt x="315955" y="284512"/>
                  <a:pt x="333988" y="297466"/>
                  <a:pt x="352020" y="310039"/>
                </a:cubicBezTo>
                <a:cubicBezTo>
                  <a:pt x="358092" y="314230"/>
                  <a:pt x="356436" y="320231"/>
                  <a:pt x="348156" y="323374"/>
                </a:cubicBezTo>
                <a:cubicBezTo>
                  <a:pt x="345028" y="324707"/>
                  <a:pt x="341164" y="325279"/>
                  <a:pt x="337300" y="325279"/>
                </a:cubicBezTo>
                <a:close/>
                <a:moveTo>
                  <a:pt x="4888493" y="289370"/>
                </a:moveTo>
                <a:cubicBezTo>
                  <a:pt x="4881685" y="289370"/>
                  <a:pt x="4875061" y="287369"/>
                  <a:pt x="4871932" y="283940"/>
                </a:cubicBezTo>
                <a:cubicBezTo>
                  <a:pt x="4867516" y="279178"/>
                  <a:pt x="4871380" y="273463"/>
                  <a:pt x="4880581" y="271272"/>
                </a:cubicBezTo>
                <a:cubicBezTo>
                  <a:pt x="4908182" y="264414"/>
                  <a:pt x="4935782" y="257556"/>
                  <a:pt x="4963567" y="250793"/>
                </a:cubicBezTo>
                <a:cubicBezTo>
                  <a:pt x="4972768" y="248507"/>
                  <a:pt x="4983624" y="250603"/>
                  <a:pt x="4988040" y="255365"/>
                </a:cubicBezTo>
                <a:cubicBezTo>
                  <a:pt x="4992272" y="260128"/>
                  <a:pt x="4988408" y="265843"/>
                  <a:pt x="4979208" y="268034"/>
                </a:cubicBezTo>
                <a:cubicBezTo>
                  <a:pt x="4951607" y="274796"/>
                  <a:pt x="4924006" y="281559"/>
                  <a:pt x="4896589" y="288417"/>
                </a:cubicBezTo>
                <a:cubicBezTo>
                  <a:pt x="4894013" y="288989"/>
                  <a:pt x="4891253" y="289370"/>
                  <a:pt x="4888493" y="289370"/>
                </a:cubicBezTo>
                <a:close/>
                <a:moveTo>
                  <a:pt x="5054650" y="248888"/>
                </a:moveTo>
                <a:cubicBezTo>
                  <a:pt x="5047658" y="248888"/>
                  <a:pt x="5041034" y="246793"/>
                  <a:pt x="5037906" y="243364"/>
                </a:cubicBezTo>
                <a:cubicBezTo>
                  <a:pt x="5033673" y="238601"/>
                  <a:pt x="5037722" y="232886"/>
                  <a:pt x="5046922" y="230696"/>
                </a:cubicBezTo>
                <a:cubicBezTo>
                  <a:pt x="5074707" y="224123"/>
                  <a:pt x="5102676" y="217551"/>
                  <a:pt x="5130828" y="211169"/>
                </a:cubicBezTo>
                <a:cubicBezTo>
                  <a:pt x="5140029" y="208979"/>
                  <a:pt x="5150885" y="211169"/>
                  <a:pt x="5155117" y="216027"/>
                </a:cubicBezTo>
                <a:cubicBezTo>
                  <a:pt x="5159165" y="220790"/>
                  <a:pt x="5155117" y="226505"/>
                  <a:pt x="5145733" y="228600"/>
                </a:cubicBezTo>
                <a:cubicBezTo>
                  <a:pt x="5117764" y="234982"/>
                  <a:pt x="5089979" y="241459"/>
                  <a:pt x="5062378" y="248031"/>
                </a:cubicBezTo>
                <a:cubicBezTo>
                  <a:pt x="5059802" y="248698"/>
                  <a:pt x="5057226" y="248888"/>
                  <a:pt x="5054650" y="248888"/>
                </a:cubicBezTo>
                <a:close/>
                <a:moveTo>
                  <a:pt x="232417" y="246888"/>
                </a:moveTo>
                <a:cubicBezTo>
                  <a:pt x="226344" y="246888"/>
                  <a:pt x="220456" y="245364"/>
                  <a:pt x="216960" y="242506"/>
                </a:cubicBezTo>
                <a:cubicBezTo>
                  <a:pt x="200216" y="229076"/>
                  <a:pt x="183839" y="215265"/>
                  <a:pt x="168015" y="201740"/>
                </a:cubicBezTo>
                <a:cubicBezTo>
                  <a:pt x="162863" y="197168"/>
                  <a:pt x="165623" y="191357"/>
                  <a:pt x="174455" y="188690"/>
                </a:cubicBezTo>
                <a:cubicBezTo>
                  <a:pt x="183103" y="186023"/>
                  <a:pt x="194511" y="187452"/>
                  <a:pt x="199664" y="192024"/>
                </a:cubicBezTo>
                <a:cubicBezTo>
                  <a:pt x="215120" y="205454"/>
                  <a:pt x="231497" y="218980"/>
                  <a:pt x="247873" y="232315"/>
                </a:cubicBezTo>
                <a:cubicBezTo>
                  <a:pt x="253393" y="236696"/>
                  <a:pt x="250817" y="242602"/>
                  <a:pt x="242353" y="245459"/>
                </a:cubicBezTo>
                <a:cubicBezTo>
                  <a:pt x="239409" y="246412"/>
                  <a:pt x="235913" y="246888"/>
                  <a:pt x="232417" y="246888"/>
                </a:cubicBezTo>
                <a:close/>
                <a:moveTo>
                  <a:pt x="5222463" y="210503"/>
                </a:moveTo>
                <a:cubicBezTo>
                  <a:pt x="5215287" y="210503"/>
                  <a:pt x="5208479" y="208312"/>
                  <a:pt x="5205535" y="204692"/>
                </a:cubicBezTo>
                <a:cubicBezTo>
                  <a:pt x="5201486" y="199835"/>
                  <a:pt x="5205903" y="194215"/>
                  <a:pt x="5215287" y="192215"/>
                </a:cubicBezTo>
                <a:cubicBezTo>
                  <a:pt x="5243624" y="185928"/>
                  <a:pt x="5271961" y="179832"/>
                  <a:pt x="5300481" y="173831"/>
                </a:cubicBezTo>
                <a:cubicBezTo>
                  <a:pt x="5309866" y="171831"/>
                  <a:pt x="5320538" y="174117"/>
                  <a:pt x="5324402" y="179070"/>
                </a:cubicBezTo>
                <a:cubicBezTo>
                  <a:pt x="5328267" y="183928"/>
                  <a:pt x="5323666" y="189548"/>
                  <a:pt x="5314282" y="191453"/>
                </a:cubicBezTo>
                <a:cubicBezTo>
                  <a:pt x="5285945" y="197453"/>
                  <a:pt x="5257792" y="203549"/>
                  <a:pt x="5229639" y="209741"/>
                </a:cubicBezTo>
                <a:cubicBezTo>
                  <a:pt x="5227431" y="210217"/>
                  <a:pt x="5225039" y="210503"/>
                  <a:pt x="5222463" y="210503"/>
                </a:cubicBezTo>
                <a:close/>
                <a:moveTo>
                  <a:pt x="5392852" y="174403"/>
                </a:moveTo>
                <a:cubicBezTo>
                  <a:pt x="5385492" y="174403"/>
                  <a:pt x="5378500" y="172117"/>
                  <a:pt x="5375740" y="168307"/>
                </a:cubicBezTo>
                <a:cubicBezTo>
                  <a:pt x="5372060" y="163449"/>
                  <a:pt x="5376660" y="157925"/>
                  <a:pt x="5386228" y="155924"/>
                </a:cubicBezTo>
                <a:cubicBezTo>
                  <a:pt x="5414749" y="150114"/>
                  <a:pt x="5443638" y="144399"/>
                  <a:pt x="5472527" y="138875"/>
                </a:cubicBezTo>
                <a:cubicBezTo>
                  <a:pt x="5482095" y="137065"/>
                  <a:pt x="5492583" y="139541"/>
                  <a:pt x="5496264" y="144494"/>
                </a:cubicBezTo>
                <a:cubicBezTo>
                  <a:pt x="5499760" y="149447"/>
                  <a:pt x="5494975" y="154877"/>
                  <a:pt x="5485407" y="156781"/>
                </a:cubicBezTo>
                <a:cubicBezTo>
                  <a:pt x="5456702" y="162306"/>
                  <a:pt x="5428181" y="167926"/>
                  <a:pt x="5399844" y="173736"/>
                </a:cubicBezTo>
                <a:cubicBezTo>
                  <a:pt x="5397269" y="174212"/>
                  <a:pt x="5395061" y="174403"/>
                  <a:pt x="5392852" y="174403"/>
                </a:cubicBezTo>
                <a:close/>
                <a:moveTo>
                  <a:pt x="137838" y="164973"/>
                </a:moveTo>
                <a:cubicBezTo>
                  <a:pt x="131398" y="164973"/>
                  <a:pt x="125141" y="163163"/>
                  <a:pt x="121645" y="160020"/>
                </a:cubicBezTo>
                <a:cubicBezTo>
                  <a:pt x="106741" y="145923"/>
                  <a:pt x="92020" y="131636"/>
                  <a:pt x="78220" y="117539"/>
                </a:cubicBezTo>
                <a:cubicBezTo>
                  <a:pt x="73620" y="112871"/>
                  <a:pt x="77300" y="107156"/>
                  <a:pt x="86316" y="104775"/>
                </a:cubicBezTo>
                <a:cubicBezTo>
                  <a:pt x="95332" y="102394"/>
                  <a:pt x="106373" y="104299"/>
                  <a:pt x="110973" y="108966"/>
                </a:cubicBezTo>
                <a:cubicBezTo>
                  <a:pt x="124589" y="122873"/>
                  <a:pt x="138942" y="136970"/>
                  <a:pt x="153846" y="150876"/>
                </a:cubicBezTo>
                <a:cubicBezTo>
                  <a:pt x="158814" y="155448"/>
                  <a:pt x="155502" y="161258"/>
                  <a:pt x="146670" y="163830"/>
                </a:cubicBezTo>
                <a:cubicBezTo>
                  <a:pt x="143910" y="164592"/>
                  <a:pt x="140966" y="164973"/>
                  <a:pt x="137838" y="164973"/>
                </a:cubicBezTo>
                <a:close/>
                <a:moveTo>
                  <a:pt x="5565082" y="141161"/>
                </a:moveTo>
                <a:cubicBezTo>
                  <a:pt x="5557537" y="141161"/>
                  <a:pt x="5550361" y="138684"/>
                  <a:pt x="5547785" y="134779"/>
                </a:cubicBezTo>
                <a:cubicBezTo>
                  <a:pt x="5544473" y="129826"/>
                  <a:pt x="5549441" y="124397"/>
                  <a:pt x="5559009" y="122682"/>
                </a:cubicBezTo>
                <a:cubicBezTo>
                  <a:pt x="5587898" y="117443"/>
                  <a:pt x="5617155" y="112300"/>
                  <a:pt x="5646412" y="107252"/>
                </a:cubicBezTo>
                <a:cubicBezTo>
                  <a:pt x="5656165" y="105632"/>
                  <a:pt x="5666469" y="108299"/>
                  <a:pt x="5669597" y="113348"/>
                </a:cubicBezTo>
                <a:cubicBezTo>
                  <a:pt x="5672725" y="118301"/>
                  <a:pt x="5667573" y="123730"/>
                  <a:pt x="5657821" y="125349"/>
                </a:cubicBezTo>
                <a:cubicBezTo>
                  <a:pt x="5628747" y="130302"/>
                  <a:pt x="5599858" y="135446"/>
                  <a:pt x="5571153" y="140684"/>
                </a:cubicBezTo>
                <a:cubicBezTo>
                  <a:pt x="5569314" y="141065"/>
                  <a:pt x="5567105" y="141161"/>
                  <a:pt x="5565082" y="141161"/>
                </a:cubicBezTo>
                <a:close/>
                <a:moveTo>
                  <a:pt x="5739703" y="111347"/>
                </a:moveTo>
                <a:cubicBezTo>
                  <a:pt x="5731791" y="111347"/>
                  <a:pt x="5724614" y="108680"/>
                  <a:pt x="5722038" y="104584"/>
                </a:cubicBezTo>
                <a:cubicBezTo>
                  <a:pt x="5719094" y="99536"/>
                  <a:pt x="5724430" y="94202"/>
                  <a:pt x="5734183" y="92678"/>
                </a:cubicBezTo>
                <a:cubicBezTo>
                  <a:pt x="5763440" y="88011"/>
                  <a:pt x="5793064" y="83439"/>
                  <a:pt x="5822689" y="79058"/>
                </a:cubicBezTo>
                <a:cubicBezTo>
                  <a:pt x="5832442" y="77629"/>
                  <a:pt x="5842562" y="80582"/>
                  <a:pt x="5845506" y="85630"/>
                </a:cubicBezTo>
                <a:cubicBezTo>
                  <a:pt x="5848266" y="90678"/>
                  <a:pt x="5842562" y="95917"/>
                  <a:pt x="5832809" y="97441"/>
                </a:cubicBezTo>
                <a:cubicBezTo>
                  <a:pt x="5803369" y="101822"/>
                  <a:pt x="5774112" y="106299"/>
                  <a:pt x="5745039" y="110966"/>
                </a:cubicBezTo>
                <a:cubicBezTo>
                  <a:pt x="5743383" y="111252"/>
                  <a:pt x="5741543" y="111347"/>
                  <a:pt x="5739703" y="111347"/>
                </a:cubicBezTo>
                <a:close/>
                <a:moveTo>
                  <a:pt x="5916532" y="85249"/>
                </a:moveTo>
                <a:cubicBezTo>
                  <a:pt x="5908436" y="85249"/>
                  <a:pt x="5900892" y="82391"/>
                  <a:pt x="5898684" y="78105"/>
                </a:cubicBezTo>
                <a:cubicBezTo>
                  <a:pt x="5896107" y="73057"/>
                  <a:pt x="5901996" y="67818"/>
                  <a:pt x="5911748" y="66485"/>
                </a:cubicBezTo>
                <a:cubicBezTo>
                  <a:pt x="5941373" y="62484"/>
                  <a:pt x="5971366" y="58579"/>
                  <a:pt x="6001359" y="54864"/>
                </a:cubicBezTo>
                <a:cubicBezTo>
                  <a:pt x="6011111" y="53626"/>
                  <a:pt x="6021231" y="56769"/>
                  <a:pt x="6023439" y="61913"/>
                </a:cubicBezTo>
                <a:cubicBezTo>
                  <a:pt x="6025832" y="67056"/>
                  <a:pt x="6019759" y="72200"/>
                  <a:pt x="6009823" y="73343"/>
                </a:cubicBezTo>
                <a:cubicBezTo>
                  <a:pt x="5980014" y="77057"/>
                  <a:pt x="5950389" y="80867"/>
                  <a:pt x="5920948" y="84868"/>
                </a:cubicBezTo>
                <a:cubicBezTo>
                  <a:pt x="5919660" y="85153"/>
                  <a:pt x="5918188" y="85249"/>
                  <a:pt x="5916532" y="85249"/>
                </a:cubicBezTo>
                <a:close/>
                <a:moveTo>
                  <a:pt x="54667" y="79820"/>
                </a:moveTo>
                <a:cubicBezTo>
                  <a:pt x="47675" y="79820"/>
                  <a:pt x="41051" y="77724"/>
                  <a:pt x="37923" y="74295"/>
                </a:cubicBezTo>
                <a:cubicBezTo>
                  <a:pt x="13266" y="46387"/>
                  <a:pt x="1674" y="30099"/>
                  <a:pt x="1122" y="29432"/>
                </a:cubicBezTo>
                <a:cubicBezTo>
                  <a:pt x="-2374" y="24384"/>
                  <a:pt x="2594" y="18955"/>
                  <a:pt x="11978" y="17145"/>
                </a:cubicBezTo>
                <a:cubicBezTo>
                  <a:pt x="21546" y="15335"/>
                  <a:pt x="32035" y="17907"/>
                  <a:pt x="35531" y="22765"/>
                </a:cubicBezTo>
                <a:cubicBezTo>
                  <a:pt x="35715" y="22955"/>
                  <a:pt x="47307" y="39148"/>
                  <a:pt x="71228" y="66294"/>
                </a:cubicBezTo>
                <a:cubicBezTo>
                  <a:pt x="75460" y="71057"/>
                  <a:pt x="71412" y="76772"/>
                  <a:pt x="62211" y="78962"/>
                </a:cubicBezTo>
                <a:cubicBezTo>
                  <a:pt x="59819" y="79534"/>
                  <a:pt x="57243" y="79820"/>
                  <a:pt x="54667" y="79820"/>
                </a:cubicBezTo>
                <a:close/>
                <a:moveTo>
                  <a:pt x="6095386" y="63151"/>
                </a:moveTo>
                <a:cubicBezTo>
                  <a:pt x="6086921" y="63151"/>
                  <a:pt x="6079193" y="60103"/>
                  <a:pt x="6077353" y="55626"/>
                </a:cubicBezTo>
                <a:cubicBezTo>
                  <a:pt x="6075145" y="50483"/>
                  <a:pt x="6081585" y="45434"/>
                  <a:pt x="6091521" y="44291"/>
                </a:cubicBezTo>
                <a:cubicBezTo>
                  <a:pt x="6121514" y="40958"/>
                  <a:pt x="6151691" y="37814"/>
                  <a:pt x="6182052" y="34766"/>
                </a:cubicBezTo>
                <a:cubicBezTo>
                  <a:pt x="6191989" y="33814"/>
                  <a:pt x="6201741" y="37148"/>
                  <a:pt x="6203581" y="42386"/>
                </a:cubicBezTo>
                <a:cubicBezTo>
                  <a:pt x="6205421" y="47530"/>
                  <a:pt x="6198981" y="52578"/>
                  <a:pt x="6188860" y="53531"/>
                </a:cubicBezTo>
                <a:cubicBezTo>
                  <a:pt x="6158684" y="56483"/>
                  <a:pt x="6128874" y="59627"/>
                  <a:pt x="6099250" y="62960"/>
                </a:cubicBezTo>
                <a:cubicBezTo>
                  <a:pt x="6097961" y="63056"/>
                  <a:pt x="6096673" y="63151"/>
                  <a:pt x="6095386" y="63151"/>
                </a:cubicBezTo>
                <a:close/>
                <a:moveTo>
                  <a:pt x="6276079" y="45339"/>
                </a:moveTo>
                <a:cubicBezTo>
                  <a:pt x="6267247" y="45339"/>
                  <a:pt x="6259518" y="42005"/>
                  <a:pt x="6257862" y="37338"/>
                </a:cubicBezTo>
                <a:cubicBezTo>
                  <a:pt x="6256206" y="32195"/>
                  <a:pt x="6263014" y="27241"/>
                  <a:pt x="6272951" y="26384"/>
                </a:cubicBezTo>
                <a:cubicBezTo>
                  <a:pt x="6303128" y="23813"/>
                  <a:pt x="6333673" y="21336"/>
                  <a:pt x="6364217" y="19145"/>
                </a:cubicBezTo>
                <a:cubicBezTo>
                  <a:pt x="6374522" y="18383"/>
                  <a:pt x="6383538" y="22003"/>
                  <a:pt x="6385010" y="27241"/>
                </a:cubicBezTo>
                <a:cubicBezTo>
                  <a:pt x="6386482" y="32480"/>
                  <a:pt x="6379490" y="37243"/>
                  <a:pt x="6369370" y="38005"/>
                </a:cubicBezTo>
                <a:cubicBezTo>
                  <a:pt x="6339009" y="40195"/>
                  <a:pt x="6308832" y="42577"/>
                  <a:pt x="6279023" y="45148"/>
                </a:cubicBezTo>
                <a:cubicBezTo>
                  <a:pt x="6278103" y="45339"/>
                  <a:pt x="6276999" y="45339"/>
                  <a:pt x="6276079" y="45339"/>
                </a:cubicBezTo>
                <a:close/>
                <a:moveTo>
                  <a:pt x="6458060" y="32099"/>
                </a:moveTo>
                <a:cubicBezTo>
                  <a:pt x="6448860" y="32099"/>
                  <a:pt x="6440948" y="28480"/>
                  <a:pt x="6439844" y="23717"/>
                </a:cubicBezTo>
                <a:cubicBezTo>
                  <a:pt x="6438740" y="18479"/>
                  <a:pt x="6445916" y="13811"/>
                  <a:pt x="6456036" y="13145"/>
                </a:cubicBezTo>
                <a:cubicBezTo>
                  <a:pt x="6486397" y="11335"/>
                  <a:pt x="6517126" y="9620"/>
                  <a:pt x="6547855" y="8192"/>
                </a:cubicBezTo>
                <a:cubicBezTo>
                  <a:pt x="6557792" y="7715"/>
                  <a:pt x="6566992" y="11525"/>
                  <a:pt x="6567912" y="16764"/>
                </a:cubicBezTo>
                <a:cubicBezTo>
                  <a:pt x="6568832" y="22003"/>
                  <a:pt x="6561287" y="26670"/>
                  <a:pt x="6551167" y="27146"/>
                </a:cubicBezTo>
                <a:cubicBezTo>
                  <a:pt x="6520622" y="28575"/>
                  <a:pt x="6490261" y="30194"/>
                  <a:pt x="6460268" y="32004"/>
                </a:cubicBezTo>
                <a:cubicBezTo>
                  <a:pt x="6459532" y="32099"/>
                  <a:pt x="6458797" y="32099"/>
                  <a:pt x="6458060" y="32099"/>
                </a:cubicBezTo>
                <a:close/>
                <a:moveTo>
                  <a:pt x="6641146" y="23432"/>
                </a:moveTo>
                <a:cubicBezTo>
                  <a:pt x="6631578" y="23432"/>
                  <a:pt x="6623481" y="19622"/>
                  <a:pt x="6622746" y="14573"/>
                </a:cubicBezTo>
                <a:cubicBezTo>
                  <a:pt x="6622009" y="9335"/>
                  <a:pt x="6629737" y="4763"/>
                  <a:pt x="6639858" y="4477"/>
                </a:cubicBezTo>
                <a:cubicBezTo>
                  <a:pt x="6670403" y="3429"/>
                  <a:pt x="6701132" y="2572"/>
                  <a:pt x="6732044" y="1905"/>
                </a:cubicBezTo>
                <a:cubicBezTo>
                  <a:pt x="6741613" y="1810"/>
                  <a:pt x="6750813" y="5715"/>
                  <a:pt x="6751181" y="11049"/>
                </a:cubicBezTo>
                <a:cubicBezTo>
                  <a:pt x="6751550" y="16288"/>
                  <a:pt x="6743637" y="20765"/>
                  <a:pt x="6733517" y="20955"/>
                </a:cubicBezTo>
                <a:cubicBezTo>
                  <a:pt x="6702788" y="21622"/>
                  <a:pt x="6672427" y="22479"/>
                  <a:pt x="6642250" y="23527"/>
                </a:cubicBezTo>
                <a:cubicBezTo>
                  <a:pt x="6642066" y="23432"/>
                  <a:pt x="6641698" y="23432"/>
                  <a:pt x="6641146" y="23432"/>
                </a:cubicBezTo>
                <a:close/>
                <a:moveTo>
                  <a:pt x="6824968" y="19336"/>
                </a:moveTo>
                <a:cubicBezTo>
                  <a:pt x="6815031" y="19336"/>
                  <a:pt x="6806751" y="15145"/>
                  <a:pt x="6806567" y="10001"/>
                </a:cubicBezTo>
                <a:cubicBezTo>
                  <a:pt x="6806383" y="4763"/>
                  <a:pt x="6814479" y="381"/>
                  <a:pt x="6824600" y="286"/>
                </a:cubicBezTo>
                <a:cubicBezTo>
                  <a:pt x="6847416" y="95"/>
                  <a:pt x="6870417" y="0"/>
                  <a:pt x="6893602" y="0"/>
                </a:cubicBezTo>
                <a:cubicBezTo>
                  <a:pt x="6894154" y="0"/>
                  <a:pt x="6894522" y="0"/>
                  <a:pt x="6895074" y="0"/>
                </a:cubicBezTo>
                <a:lnTo>
                  <a:pt x="6917154" y="0"/>
                </a:lnTo>
                <a:cubicBezTo>
                  <a:pt x="6927275" y="0"/>
                  <a:pt x="6935555" y="4286"/>
                  <a:pt x="6935371" y="9620"/>
                </a:cubicBezTo>
                <a:cubicBezTo>
                  <a:pt x="6935371" y="14859"/>
                  <a:pt x="6927090" y="19050"/>
                  <a:pt x="6916970" y="19050"/>
                </a:cubicBezTo>
                <a:cubicBezTo>
                  <a:pt x="6916970" y="19050"/>
                  <a:pt x="6916970" y="19050"/>
                  <a:pt x="6916786" y="19050"/>
                </a:cubicBezTo>
                <a:lnTo>
                  <a:pt x="6894889" y="19050"/>
                </a:lnTo>
                <a:cubicBezTo>
                  <a:pt x="6871705" y="19050"/>
                  <a:pt x="6848336" y="19145"/>
                  <a:pt x="6825152" y="19336"/>
                </a:cubicBezTo>
                <a:cubicBezTo>
                  <a:pt x="6825152" y="19336"/>
                  <a:pt x="6825152" y="19336"/>
                  <a:pt x="6824968" y="19336"/>
                </a:cubicBezTo>
                <a:close/>
              </a:path>
            </a:pathLst>
          </a:custGeom>
          <a:solidFill>
            <a:srgbClr val="E2B133"/>
          </a:solidFill>
          <a:ln w="18393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03" y="2836473"/>
            <a:ext cx="4471756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41" y="544881"/>
            <a:ext cx="32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รูปภาพ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661" y="528552"/>
            <a:ext cx="3456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080E1A"/>
            </a:gs>
            <a:gs pos="66684">
              <a:srgbClr val="405A74"/>
            </a:gs>
            <a:gs pos="47000">
              <a:srgbClr val="182B4C"/>
            </a:gs>
            <a:gs pos="100000">
              <a:schemeClr val="accent1">
                <a:lumMod val="45000"/>
                <a:lumOff val="55000"/>
              </a:schemeClr>
            </a:gs>
            <a:gs pos="85000">
              <a:srgbClr val="A7DB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raphic 47"/>
          <p:cNvSpPr/>
          <p:nvPr/>
        </p:nvSpPr>
        <p:spPr>
          <a:xfrm>
            <a:off x="302061" y="5375030"/>
            <a:ext cx="9488164" cy="1531834"/>
          </a:xfrm>
          <a:custGeom>
            <a:avLst/>
            <a:gdLst>
              <a:gd name="connsiteX0" fmla="*/ 20836 w 9488164"/>
              <a:gd name="connsiteY0" fmla="*/ 1531834 h 1531834"/>
              <a:gd name="connsiteX1" fmla="*/ 1734 w 9488164"/>
              <a:gd name="connsiteY1" fmla="*/ 1517988 h 1531834"/>
              <a:gd name="connsiteX2" fmla="*/ 12323 w 9488164"/>
              <a:gd name="connsiteY2" fmla="*/ 1487527 h 1531834"/>
              <a:gd name="connsiteX3" fmla="*/ 108873 w 9488164"/>
              <a:gd name="connsiteY3" fmla="*/ 1440912 h 1531834"/>
              <a:gd name="connsiteX4" fmla="*/ 136074 w 9488164"/>
              <a:gd name="connsiteY4" fmla="*/ 1452912 h 1531834"/>
              <a:gd name="connsiteX5" fmla="*/ 125277 w 9488164"/>
              <a:gd name="connsiteY5" fmla="*/ 1483142 h 1531834"/>
              <a:gd name="connsiteX6" fmla="*/ 29142 w 9488164"/>
              <a:gd name="connsiteY6" fmla="*/ 1529527 h 1531834"/>
              <a:gd name="connsiteX7" fmla="*/ 20836 w 9488164"/>
              <a:gd name="connsiteY7" fmla="*/ 1531834 h 1531834"/>
              <a:gd name="connsiteX8" fmla="*/ 9467388 w 9488164"/>
              <a:gd name="connsiteY8" fmla="*/ 1523065 h 1531834"/>
              <a:gd name="connsiteX9" fmla="*/ 9464481 w 9488164"/>
              <a:gd name="connsiteY9" fmla="*/ 1522834 h 1531834"/>
              <a:gd name="connsiteX10" fmla="*/ 9361287 w 9488164"/>
              <a:gd name="connsiteY10" fmla="*/ 1504373 h 1531834"/>
              <a:gd name="connsiteX11" fmla="*/ 9344468 w 9488164"/>
              <a:gd name="connsiteY11" fmla="*/ 1477604 h 1531834"/>
              <a:gd name="connsiteX12" fmla="*/ 9368554 w 9488164"/>
              <a:gd name="connsiteY12" fmla="*/ 1458912 h 1531834"/>
              <a:gd name="connsiteX13" fmla="*/ 9470295 w 9488164"/>
              <a:gd name="connsiteY13" fmla="*/ 1477142 h 1531834"/>
              <a:gd name="connsiteX14" fmla="*/ 9487944 w 9488164"/>
              <a:gd name="connsiteY14" fmla="*/ 1503219 h 1531834"/>
              <a:gd name="connsiteX15" fmla="*/ 9467388 w 9488164"/>
              <a:gd name="connsiteY15" fmla="*/ 1523065 h 1531834"/>
              <a:gd name="connsiteX16" fmla="*/ 9263075 w 9488164"/>
              <a:gd name="connsiteY16" fmla="*/ 1482912 h 1531834"/>
              <a:gd name="connsiteX17" fmla="*/ 9258715 w 9488164"/>
              <a:gd name="connsiteY17" fmla="*/ 1482450 h 1531834"/>
              <a:gd name="connsiteX18" fmla="*/ 9157181 w 9488164"/>
              <a:gd name="connsiteY18" fmla="*/ 1457296 h 1531834"/>
              <a:gd name="connsiteX19" fmla="*/ 9141817 w 9488164"/>
              <a:gd name="connsiteY19" fmla="*/ 1429604 h 1531834"/>
              <a:gd name="connsiteX20" fmla="*/ 9166733 w 9488164"/>
              <a:gd name="connsiteY20" fmla="*/ 1412527 h 1531834"/>
              <a:gd name="connsiteX21" fmla="*/ 9267228 w 9488164"/>
              <a:gd name="connsiteY21" fmla="*/ 1437450 h 1531834"/>
              <a:gd name="connsiteX22" fmla="*/ 9283424 w 9488164"/>
              <a:gd name="connsiteY22" fmla="*/ 1464681 h 1531834"/>
              <a:gd name="connsiteX23" fmla="*/ 9263075 w 9488164"/>
              <a:gd name="connsiteY23" fmla="*/ 1482912 h 1531834"/>
              <a:gd name="connsiteX24" fmla="*/ 213106 w 9488164"/>
              <a:gd name="connsiteY24" fmla="*/ 1439989 h 1531834"/>
              <a:gd name="connsiteX25" fmla="*/ 194004 w 9488164"/>
              <a:gd name="connsiteY25" fmla="*/ 1425912 h 1531834"/>
              <a:gd name="connsiteX26" fmla="*/ 205008 w 9488164"/>
              <a:gd name="connsiteY26" fmla="*/ 1395681 h 1531834"/>
              <a:gd name="connsiteX27" fmla="*/ 301143 w 9488164"/>
              <a:gd name="connsiteY27" fmla="*/ 1350682 h 1531834"/>
              <a:gd name="connsiteX28" fmla="*/ 328343 w 9488164"/>
              <a:gd name="connsiteY28" fmla="*/ 1363143 h 1531834"/>
              <a:gd name="connsiteX29" fmla="*/ 317131 w 9488164"/>
              <a:gd name="connsiteY29" fmla="*/ 1393374 h 1531834"/>
              <a:gd name="connsiteX30" fmla="*/ 221204 w 9488164"/>
              <a:gd name="connsiteY30" fmla="*/ 1438373 h 1531834"/>
              <a:gd name="connsiteX31" fmla="*/ 213106 w 9488164"/>
              <a:gd name="connsiteY31" fmla="*/ 1439989 h 1531834"/>
              <a:gd name="connsiteX32" fmla="*/ 9061670 w 9488164"/>
              <a:gd name="connsiteY32" fmla="*/ 1429835 h 1531834"/>
              <a:gd name="connsiteX33" fmla="*/ 9056271 w 9488164"/>
              <a:gd name="connsiteY33" fmla="*/ 1429143 h 1531834"/>
              <a:gd name="connsiteX34" fmla="*/ 8955776 w 9488164"/>
              <a:gd name="connsiteY34" fmla="*/ 1397989 h 1531834"/>
              <a:gd name="connsiteX35" fmla="*/ 8941657 w 9488164"/>
              <a:gd name="connsiteY35" fmla="*/ 1369374 h 1531834"/>
              <a:gd name="connsiteX36" fmla="*/ 8967403 w 9488164"/>
              <a:gd name="connsiteY36" fmla="*/ 1353682 h 1531834"/>
              <a:gd name="connsiteX37" fmla="*/ 9066861 w 9488164"/>
              <a:gd name="connsiteY37" fmla="*/ 1384374 h 1531834"/>
              <a:gd name="connsiteX38" fmla="*/ 9081603 w 9488164"/>
              <a:gd name="connsiteY38" fmla="*/ 1412527 h 1531834"/>
              <a:gd name="connsiteX39" fmla="*/ 9061670 w 9488164"/>
              <a:gd name="connsiteY39" fmla="*/ 1429835 h 1531834"/>
              <a:gd name="connsiteX40" fmla="*/ 8862132 w 9488164"/>
              <a:gd name="connsiteY40" fmla="*/ 1365451 h 1531834"/>
              <a:gd name="connsiteX41" fmla="*/ 8855904 w 9488164"/>
              <a:gd name="connsiteY41" fmla="*/ 1364297 h 1531834"/>
              <a:gd name="connsiteX42" fmla="*/ 8756861 w 9488164"/>
              <a:gd name="connsiteY42" fmla="*/ 1328528 h 1531834"/>
              <a:gd name="connsiteX43" fmla="*/ 8743780 w 9488164"/>
              <a:gd name="connsiteY43" fmla="*/ 1299221 h 1531834"/>
              <a:gd name="connsiteX44" fmla="*/ 8770150 w 9488164"/>
              <a:gd name="connsiteY44" fmla="*/ 1284682 h 1531834"/>
              <a:gd name="connsiteX45" fmla="*/ 8868361 w 9488164"/>
              <a:gd name="connsiteY45" fmla="*/ 1320220 h 1531834"/>
              <a:gd name="connsiteX46" fmla="*/ 8881858 w 9488164"/>
              <a:gd name="connsiteY46" fmla="*/ 1349066 h 1531834"/>
              <a:gd name="connsiteX47" fmla="*/ 8862132 w 9488164"/>
              <a:gd name="connsiteY47" fmla="*/ 1365451 h 1531834"/>
              <a:gd name="connsiteX48" fmla="*/ 405168 w 9488164"/>
              <a:gd name="connsiteY48" fmla="*/ 1350451 h 1531834"/>
              <a:gd name="connsiteX49" fmla="*/ 386066 w 9488164"/>
              <a:gd name="connsiteY49" fmla="*/ 1336143 h 1531834"/>
              <a:gd name="connsiteX50" fmla="*/ 397278 w 9488164"/>
              <a:gd name="connsiteY50" fmla="*/ 1305913 h 1531834"/>
              <a:gd name="connsiteX51" fmla="*/ 493621 w 9488164"/>
              <a:gd name="connsiteY51" fmla="*/ 1261836 h 1531834"/>
              <a:gd name="connsiteX52" fmla="*/ 520613 w 9488164"/>
              <a:gd name="connsiteY52" fmla="*/ 1274529 h 1531834"/>
              <a:gd name="connsiteX53" fmla="*/ 509193 w 9488164"/>
              <a:gd name="connsiteY53" fmla="*/ 1304528 h 1531834"/>
              <a:gd name="connsiteX54" fmla="*/ 413058 w 9488164"/>
              <a:gd name="connsiteY54" fmla="*/ 1348605 h 1531834"/>
              <a:gd name="connsiteX55" fmla="*/ 405168 w 9488164"/>
              <a:gd name="connsiteY55" fmla="*/ 1350451 h 1531834"/>
              <a:gd name="connsiteX56" fmla="*/ 8665502 w 9488164"/>
              <a:gd name="connsiteY56" fmla="*/ 1291836 h 1531834"/>
              <a:gd name="connsiteX57" fmla="*/ 8658651 w 9488164"/>
              <a:gd name="connsiteY57" fmla="*/ 1290451 h 1531834"/>
              <a:gd name="connsiteX58" fmla="*/ 8560854 w 9488164"/>
              <a:gd name="connsiteY58" fmla="*/ 1250990 h 1531834"/>
              <a:gd name="connsiteX59" fmla="*/ 8548604 w 9488164"/>
              <a:gd name="connsiteY59" fmla="*/ 1221221 h 1531834"/>
              <a:gd name="connsiteX60" fmla="*/ 8575389 w 9488164"/>
              <a:gd name="connsiteY60" fmla="*/ 1207606 h 1531834"/>
              <a:gd name="connsiteX61" fmla="*/ 8672562 w 9488164"/>
              <a:gd name="connsiteY61" fmla="*/ 1246836 h 1531834"/>
              <a:gd name="connsiteX62" fmla="*/ 8685228 w 9488164"/>
              <a:gd name="connsiteY62" fmla="*/ 1276375 h 1531834"/>
              <a:gd name="connsiteX63" fmla="*/ 8665502 w 9488164"/>
              <a:gd name="connsiteY63" fmla="*/ 1291836 h 1531834"/>
              <a:gd name="connsiteX64" fmla="*/ 597853 w 9488164"/>
              <a:gd name="connsiteY64" fmla="*/ 1262759 h 1531834"/>
              <a:gd name="connsiteX65" fmla="*/ 578543 w 9488164"/>
              <a:gd name="connsiteY65" fmla="*/ 1248452 h 1531834"/>
              <a:gd name="connsiteX66" fmla="*/ 589963 w 9488164"/>
              <a:gd name="connsiteY66" fmla="*/ 1218452 h 1531834"/>
              <a:gd name="connsiteX67" fmla="*/ 686513 w 9488164"/>
              <a:gd name="connsiteY67" fmla="*/ 1175068 h 1531834"/>
              <a:gd name="connsiteX68" fmla="*/ 713506 w 9488164"/>
              <a:gd name="connsiteY68" fmla="*/ 1187760 h 1531834"/>
              <a:gd name="connsiteX69" fmla="*/ 701878 w 9488164"/>
              <a:gd name="connsiteY69" fmla="*/ 1217760 h 1531834"/>
              <a:gd name="connsiteX70" fmla="*/ 605536 w 9488164"/>
              <a:gd name="connsiteY70" fmla="*/ 1260913 h 1531834"/>
              <a:gd name="connsiteX71" fmla="*/ 597853 w 9488164"/>
              <a:gd name="connsiteY71" fmla="*/ 1262759 h 1531834"/>
              <a:gd name="connsiteX72" fmla="*/ 8470949 w 9488164"/>
              <a:gd name="connsiteY72" fmla="*/ 1211760 h 1531834"/>
              <a:gd name="connsiteX73" fmla="*/ 8463473 w 9488164"/>
              <a:gd name="connsiteY73" fmla="*/ 1210144 h 1531834"/>
              <a:gd name="connsiteX74" fmla="*/ 8366716 w 9488164"/>
              <a:gd name="connsiteY74" fmla="*/ 1168145 h 1531834"/>
              <a:gd name="connsiteX75" fmla="*/ 8355089 w 9488164"/>
              <a:gd name="connsiteY75" fmla="*/ 1138145 h 1531834"/>
              <a:gd name="connsiteX76" fmla="*/ 8382081 w 9488164"/>
              <a:gd name="connsiteY76" fmla="*/ 1125222 h 1531834"/>
              <a:gd name="connsiteX77" fmla="*/ 8478631 w 9488164"/>
              <a:gd name="connsiteY77" fmla="*/ 1166991 h 1531834"/>
              <a:gd name="connsiteX78" fmla="*/ 8490466 w 9488164"/>
              <a:gd name="connsiteY78" fmla="*/ 1196760 h 1531834"/>
              <a:gd name="connsiteX79" fmla="*/ 8470949 w 9488164"/>
              <a:gd name="connsiteY79" fmla="*/ 1211760 h 1531834"/>
              <a:gd name="connsiteX80" fmla="*/ 790954 w 9488164"/>
              <a:gd name="connsiteY80" fmla="*/ 1176683 h 1531834"/>
              <a:gd name="connsiteX81" fmla="*/ 771644 w 9488164"/>
              <a:gd name="connsiteY81" fmla="*/ 1162145 h 1531834"/>
              <a:gd name="connsiteX82" fmla="*/ 783271 w 9488164"/>
              <a:gd name="connsiteY82" fmla="*/ 1132145 h 1531834"/>
              <a:gd name="connsiteX83" fmla="*/ 880029 w 9488164"/>
              <a:gd name="connsiteY83" fmla="*/ 1089684 h 1531834"/>
              <a:gd name="connsiteX84" fmla="*/ 907022 w 9488164"/>
              <a:gd name="connsiteY84" fmla="*/ 1102607 h 1531834"/>
              <a:gd name="connsiteX85" fmla="*/ 895394 w 9488164"/>
              <a:gd name="connsiteY85" fmla="*/ 1132607 h 1531834"/>
              <a:gd name="connsiteX86" fmla="*/ 798844 w 9488164"/>
              <a:gd name="connsiteY86" fmla="*/ 1175068 h 1531834"/>
              <a:gd name="connsiteX87" fmla="*/ 790954 w 9488164"/>
              <a:gd name="connsiteY87" fmla="*/ 1176683 h 1531834"/>
              <a:gd name="connsiteX88" fmla="*/ 8277849 w 9488164"/>
              <a:gd name="connsiteY88" fmla="*/ 1127068 h 1531834"/>
              <a:gd name="connsiteX89" fmla="*/ 8270166 w 9488164"/>
              <a:gd name="connsiteY89" fmla="*/ 1125453 h 1531834"/>
              <a:gd name="connsiteX90" fmla="*/ 8174031 w 9488164"/>
              <a:gd name="connsiteY90" fmla="*/ 1082069 h 1531834"/>
              <a:gd name="connsiteX91" fmla="*/ 8162611 w 9488164"/>
              <a:gd name="connsiteY91" fmla="*/ 1052069 h 1531834"/>
              <a:gd name="connsiteX92" fmla="*/ 8189604 w 9488164"/>
              <a:gd name="connsiteY92" fmla="*/ 1039377 h 1531834"/>
              <a:gd name="connsiteX93" fmla="*/ 8285738 w 9488164"/>
              <a:gd name="connsiteY93" fmla="*/ 1082761 h 1531834"/>
              <a:gd name="connsiteX94" fmla="*/ 8297159 w 9488164"/>
              <a:gd name="connsiteY94" fmla="*/ 1112761 h 1531834"/>
              <a:gd name="connsiteX95" fmla="*/ 8277849 w 9488164"/>
              <a:gd name="connsiteY95" fmla="*/ 1127068 h 1531834"/>
              <a:gd name="connsiteX96" fmla="*/ 984469 w 9488164"/>
              <a:gd name="connsiteY96" fmla="*/ 1091992 h 1531834"/>
              <a:gd name="connsiteX97" fmla="*/ 965159 w 9488164"/>
              <a:gd name="connsiteY97" fmla="*/ 1077222 h 1531834"/>
              <a:gd name="connsiteX98" fmla="*/ 976994 w 9488164"/>
              <a:gd name="connsiteY98" fmla="*/ 1047453 h 1531834"/>
              <a:gd name="connsiteX99" fmla="*/ 1073960 w 9488164"/>
              <a:gd name="connsiteY99" fmla="*/ 1005685 h 1531834"/>
              <a:gd name="connsiteX100" fmla="*/ 1100745 w 9488164"/>
              <a:gd name="connsiteY100" fmla="*/ 1019069 h 1531834"/>
              <a:gd name="connsiteX101" fmla="*/ 1088910 w 9488164"/>
              <a:gd name="connsiteY101" fmla="*/ 1048838 h 1531834"/>
              <a:gd name="connsiteX102" fmla="*/ 991944 w 9488164"/>
              <a:gd name="connsiteY102" fmla="*/ 1090376 h 1531834"/>
              <a:gd name="connsiteX103" fmla="*/ 984469 w 9488164"/>
              <a:gd name="connsiteY103" fmla="*/ 1091992 h 1531834"/>
              <a:gd name="connsiteX104" fmla="*/ 8085787 w 9488164"/>
              <a:gd name="connsiteY104" fmla="*/ 1039838 h 1531834"/>
              <a:gd name="connsiteX105" fmla="*/ 8077896 w 9488164"/>
              <a:gd name="connsiteY105" fmla="*/ 1037992 h 1531834"/>
              <a:gd name="connsiteX106" fmla="*/ 7981969 w 9488164"/>
              <a:gd name="connsiteY106" fmla="*/ 993915 h 1531834"/>
              <a:gd name="connsiteX107" fmla="*/ 7970757 w 9488164"/>
              <a:gd name="connsiteY107" fmla="*/ 963685 h 1531834"/>
              <a:gd name="connsiteX108" fmla="*/ 7997957 w 9488164"/>
              <a:gd name="connsiteY108" fmla="*/ 951223 h 1531834"/>
              <a:gd name="connsiteX109" fmla="*/ 8093884 w 9488164"/>
              <a:gd name="connsiteY109" fmla="*/ 995300 h 1531834"/>
              <a:gd name="connsiteX110" fmla="*/ 8105097 w 9488164"/>
              <a:gd name="connsiteY110" fmla="*/ 1025530 h 1531834"/>
              <a:gd name="connsiteX111" fmla="*/ 8085787 w 9488164"/>
              <a:gd name="connsiteY111" fmla="*/ 1039838 h 1531834"/>
              <a:gd name="connsiteX112" fmla="*/ 1178608 w 9488164"/>
              <a:gd name="connsiteY112" fmla="*/ 1009146 h 1531834"/>
              <a:gd name="connsiteX113" fmla="*/ 1159298 w 9488164"/>
              <a:gd name="connsiteY113" fmla="*/ 994377 h 1531834"/>
              <a:gd name="connsiteX114" fmla="*/ 1171341 w 9488164"/>
              <a:gd name="connsiteY114" fmla="*/ 964608 h 1531834"/>
              <a:gd name="connsiteX115" fmla="*/ 1268721 w 9488164"/>
              <a:gd name="connsiteY115" fmla="*/ 923762 h 1531834"/>
              <a:gd name="connsiteX116" fmla="*/ 1295506 w 9488164"/>
              <a:gd name="connsiteY116" fmla="*/ 937147 h 1531834"/>
              <a:gd name="connsiteX117" fmla="*/ 1283463 w 9488164"/>
              <a:gd name="connsiteY117" fmla="*/ 966916 h 1531834"/>
              <a:gd name="connsiteX118" fmla="*/ 1186290 w 9488164"/>
              <a:gd name="connsiteY118" fmla="*/ 1007761 h 1531834"/>
              <a:gd name="connsiteX119" fmla="*/ 1178608 w 9488164"/>
              <a:gd name="connsiteY119" fmla="*/ 1009146 h 1531834"/>
              <a:gd name="connsiteX120" fmla="*/ 7893932 w 9488164"/>
              <a:gd name="connsiteY120" fmla="*/ 951685 h 1531834"/>
              <a:gd name="connsiteX121" fmla="*/ 7886041 w 9488164"/>
              <a:gd name="connsiteY121" fmla="*/ 949839 h 1531834"/>
              <a:gd name="connsiteX122" fmla="*/ 7790114 w 9488164"/>
              <a:gd name="connsiteY122" fmla="*/ 905993 h 1531834"/>
              <a:gd name="connsiteX123" fmla="*/ 7778902 w 9488164"/>
              <a:gd name="connsiteY123" fmla="*/ 875993 h 1531834"/>
              <a:gd name="connsiteX124" fmla="*/ 7805895 w 9488164"/>
              <a:gd name="connsiteY124" fmla="*/ 863301 h 1531834"/>
              <a:gd name="connsiteX125" fmla="*/ 7901822 w 9488164"/>
              <a:gd name="connsiteY125" fmla="*/ 907147 h 1531834"/>
              <a:gd name="connsiteX126" fmla="*/ 7913034 w 9488164"/>
              <a:gd name="connsiteY126" fmla="*/ 937377 h 1531834"/>
              <a:gd name="connsiteX127" fmla="*/ 7893932 w 9488164"/>
              <a:gd name="connsiteY127" fmla="*/ 951685 h 1531834"/>
              <a:gd name="connsiteX128" fmla="*/ 1373162 w 9488164"/>
              <a:gd name="connsiteY128" fmla="*/ 927685 h 1531834"/>
              <a:gd name="connsiteX129" fmla="*/ 1353644 w 9488164"/>
              <a:gd name="connsiteY129" fmla="*/ 912685 h 1531834"/>
              <a:gd name="connsiteX130" fmla="*/ 1365894 w 9488164"/>
              <a:gd name="connsiteY130" fmla="*/ 882916 h 1531834"/>
              <a:gd name="connsiteX131" fmla="*/ 1463483 w 9488164"/>
              <a:gd name="connsiteY131" fmla="*/ 842763 h 1531834"/>
              <a:gd name="connsiteX132" fmla="*/ 1490060 w 9488164"/>
              <a:gd name="connsiteY132" fmla="*/ 856378 h 1531834"/>
              <a:gd name="connsiteX133" fmla="*/ 1477810 w 9488164"/>
              <a:gd name="connsiteY133" fmla="*/ 885916 h 1531834"/>
              <a:gd name="connsiteX134" fmla="*/ 1380429 w 9488164"/>
              <a:gd name="connsiteY134" fmla="*/ 925839 h 1531834"/>
              <a:gd name="connsiteX135" fmla="*/ 1373162 w 9488164"/>
              <a:gd name="connsiteY135" fmla="*/ 927685 h 1531834"/>
              <a:gd name="connsiteX136" fmla="*/ 7701870 w 9488164"/>
              <a:gd name="connsiteY136" fmla="*/ 864224 h 1531834"/>
              <a:gd name="connsiteX137" fmla="*/ 7693979 w 9488164"/>
              <a:gd name="connsiteY137" fmla="*/ 862609 h 1531834"/>
              <a:gd name="connsiteX138" fmla="*/ 7597845 w 9488164"/>
              <a:gd name="connsiteY138" fmla="*/ 819455 h 1531834"/>
              <a:gd name="connsiteX139" fmla="*/ 7586217 w 9488164"/>
              <a:gd name="connsiteY139" fmla="*/ 789455 h 1531834"/>
              <a:gd name="connsiteX140" fmla="*/ 7613210 w 9488164"/>
              <a:gd name="connsiteY140" fmla="*/ 776532 h 1531834"/>
              <a:gd name="connsiteX141" fmla="*/ 7709552 w 9488164"/>
              <a:gd name="connsiteY141" fmla="*/ 819686 h 1531834"/>
              <a:gd name="connsiteX142" fmla="*/ 7720972 w 9488164"/>
              <a:gd name="connsiteY142" fmla="*/ 849686 h 1531834"/>
              <a:gd name="connsiteX143" fmla="*/ 7701870 w 9488164"/>
              <a:gd name="connsiteY143" fmla="*/ 864224 h 1531834"/>
              <a:gd name="connsiteX144" fmla="*/ 1568338 w 9488164"/>
              <a:gd name="connsiteY144" fmla="*/ 848070 h 1531834"/>
              <a:gd name="connsiteX145" fmla="*/ 1548821 w 9488164"/>
              <a:gd name="connsiteY145" fmla="*/ 832840 h 1531834"/>
              <a:gd name="connsiteX146" fmla="*/ 1561279 w 9488164"/>
              <a:gd name="connsiteY146" fmla="*/ 803301 h 1531834"/>
              <a:gd name="connsiteX147" fmla="*/ 1659075 w 9488164"/>
              <a:gd name="connsiteY147" fmla="*/ 764071 h 1531834"/>
              <a:gd name="connsiteX148" fmla="*/ 1685652 w 9488164"/>
              <a:gd name="connsiteY148" fmla="*/ 777917 h 1531834"/>
              <a:gd name="connsiteX149" fmla="*/ 1672986 w 9488164"/>
              <a:gd name="connsiteY149" fmla="*/ 807455 h 1531834"/>
              <a:gd name="connsiteX150" fmla="*/ 1575398 w 9488164"/>
              <a:gd name="connsiteY150" fmla="*/ 846686 h 1531834"/>
              <a:gd name="connsiteX151" fmla="*/ 1568338 w 9488164"/>
              <a:gd name="connsiteY151" fmla="*/ 848070 h 1531834"/>
              <a:gd name="connsiteX152" fmla="*/ 7509184 w 9488164"/>
              <a:gd name="connsiteY152" fmla="*/ 778609 h 1531834"/>
              <a:gd name="connsiteX153" fmla="*/ 7501502 w 9488164"/>
              <a:gd name="connsiteY153" fmla="*/ 776994 h 1531834"/>
              <a:gd name="connsiteX154" fmla="*/ 7404952 w 9488164"/>
              <a:gd name="connsiteY154" fmla="*/ 735225 h 1531834"/>
              <a:gd name="connsiteX155" fmla="*/ 7393117 w 9488164"/>
              <a:gd name="connsiteY155" fmla="*/ 705456 h 1531834"/>
              <a:gd name="connsiteX156" fmla="*/ 7419902 w 9488164"/>
              <a:gd name="connsiteY156" fmla="*/ 692302 h 1531834"/>
              <a:gd name="connsiteX157" fmla="*/ 7516660 w 9488164"/>
              <a:gd name="connsiteY157" fmla="*/ 734302 h 1531834"/>
              <a:gd name="connsiteX158" fmla="*/ 7528287 w 9488164"/>
              <a:gd name="connsiteY158" fmla="*/ 764302 h 1531834"/>
              <a:gd name="connsiteX159" fmla="*/ 7509184 w 9488164"/>
              <a:gd name="connsiteY159" fmla="*/ 778609 h 1531834"/>
              <a:gd name="connsiteX160" fmla="*/ 1763930 w 9488164"/>
              <a:gd name="connsiteY160" fmla="*/ 770071 h 1531834"/>
              <a:gd name="connsiteX161" fmla="*/ 1744413 w 9488164"/>
              <a:gd name="connsiteY161" fmla="*/ 754610 h 1531834"/>
              <a:gd name="connsiteX162" fmla="*/ 1757078 w 9488164"/>
              <a:gd name="connsiteY162" fmla="*/ 725071 h 1531834"/>
              <a:gd name="connsiteX163" fmla="*/ 1855290 w 9488164"/>
              <a:gd name="connsiteY163" fmla="*/ 686764 h 1531834"/>
              <a:gd name="connsiteX164" fmla="*/ 1881659 w 9488164"/>
              <a:gd name="connsiteY164" fmla="*/ 701071 h 1531834"/>
              <a:gd name="connsiteX165" fmla="*/ 1868786 w 9488164"/>
              <a:gd name="connsiteY165" fmla="*/ 730379 h 1531834"/>
              <a:gd name="connsiteX166" fmla="*/ 1770782 w 9488164"/>
              <a:gd name="connsiteY166" fmla="*/ 768686 h 1531834"/>
              <a:gd name="connsiteX167" fmla="*/ 1763930 w 9488164"/>
              <a:gd name="connsiteY167" fmla="*/ 770071 h 1531834"/>
              <a:gd name="connsiteX168" fmla="*/ 7315462 w 9488164"/>
              <a:gd name="connsiteY168" fmla="*/ 695764 h 1531834"/>
              <a:gd name="connsiteX169" fmla="*/ 7308194 w 9488164"/>
              <a:gd name="connsiteY169" fmla="*/ 694379 h 1531834"/>
              <a:gd name="connsiteX170" fmla="*/ 7211021 w 9488164"/>
              <a:gd name="connsiteY170" fmla="*/ 654456 h 1531834"/>
              <a:gd name="connsiteX171" fmla="*/ 7198563 w 9488164"/>
              <a:gd name="connsiteY171" fmla="*/ 624918 h 1531834"/>
              <a:gd name="connsiteX172" fmla="*/ 7225140 w 9488164"/>
              <a:gd name="connsiteY172" fmla="*/ 611072 h 1531834"/>
              <a:gd name="connsiteX173" fmla="*/ 7322521 w 9488164"/>
              <a:gd name="connsiteY173" fmla="*/ 651226 h 1531834"/>
              <a:gd name="connsiteX174" fmla="*/ 7334564 w 9488164"/>
              <a:gd name="connsiteY174" fmla="*/ 680995 h 1531834"/>
              <a:gd name="connsiteX175" fmla="*/ 7315462 w 9488164"/>
              <a:gd name="connsiteY175" fmla="*/ 695764 h 1531834"/>
              <a:gd name="connsiteX176" fmla="*/ 1960353 w 9488164"/>
              <a:gd name="connsiteY176" fmla="*/ 694148 h 1531834"/>
              <a:gd name="connsiteX177" fmla="*/ 1940627 w 9488164"/>
              <a:gd name="connsiteY177" fmla="*/ 678687 h 1531834"/>
              <a:gd name="connsiteX178" fmla="*/ 1953501 w 9488164"/>
              <a:gd name="connsiteY178" fmla="*/ 649380 h 1531834"/>
              <a:gd name="connsiteX179" fmla="*/ 2051920 w 9488164"/>
              <a:gd name="connsiteY179" fmla="*/ 611995 h 1531834"/>
              <a:gd name="connsiteX180" fmla="*/ 2078289 w 9488164"/>
              <a:gd name="connsiteY180" fmla="*/ 626534 h 1531834"/>
              <a:gd name="connsiteX181" fmla="*/ 2065208 w 9488164"/>
              <a:gd name="connsiteY181" fmla="*/ 655841 h 1531834"/>
              <a:gd name="connsiteX182" fmla="*/ 1966997 w 9488164"/>
              <a:gd name="connsiteY182" fmla="*/ 692995 h 1531834"/>
              <a:gd name="connsiteX183" fmla="*/ 1960353 w 9488164"/>
              <a:gd name="connsiteY183" fmla="*/ 694148 h 1531834"/>
              <a:gd name="connsiteX184" fmla="*/ 2157191 w 9488164"/>
              <a:gd name="connsiteY184" fmla="*/ 620303 h 1531834"/>
              <a:gd name="connsiteX185" fmla="*/ 2137465 w 9488164"/>
              <a:gd name="connsiteY185" fmla="*/ 604611 h 1531834"/>
              <a:gd name="connsiteX186" fmla="*/ 2150546 w 9488164"/>
              <a:gd name="connsiteY186" fmla="*/ 575534 h 1531834"/>
              <a:gd name="connsiteX187" fmla="*/ 2248965 w 9488164"/>
              <a:gd name="connsiteY187" fmla="*/ 539534 h 1531834"/>
              <a:gd name="connsiteX188" fmla="*/ 2275127 w 9488164"/>
              <a:gd name="connsiteY188" fmla="*/ 554303 h 1531834"/>
              <a:gd name="connsiteX189" fmla="*/ 2261839 w 9488164"/>
              <a:gd name="connsiteY189" fmla="*/ 583380 h 1531834"/>
              <a:gd name="connsiteX190" fmla="*/ 2163627 w 9488164"/>
              <a:gd name="connsiteY190" fmla="*/ 619380 h 1531834"/>
              <a:gd name="connsiteX191" fmla="*/ 2157191 w 9488164"/>
              <a:gd name="connsiteY191" fmla="*/ 620303 h 1531834"/>
              <a:gd name="connsiteX192" fmla="*/ 7120492 w 9488164"/>
              <a:gd name="connsiteY192" fmla="*/ 616611 h 1531834"/>
              <a:gd name="connsiteX193" fmla="*/ 7113640 w 9488164"/>
              <a:gd name="connsiteY193" fmla="*/ 615226 h 1531834"/>
              <a:gd name="connsiteX194" fmla="*/ 7015845 w 9488164"/>
              <a:gd name="connsiteY194" fmla="*/ 577149 h 1531834"/>
              <a:gd name="connsiteX195" fmla="*/ 7002971 w 9488164"/>
              <a:gd name="connsiteY195" fmla="*/ 547842 h 1531834"/>
              <a:gd name="connsiteX196" fmla="*/ 7029341 w 9488164"/>
              <a:gd name="connsiteY196" fmla="*/ 533534 h 1531834"/>
              <a:gd name="connsiteX197" fmla="*/ 7127552 w 9488164"/>
              <a:gd name="connsiteY197" fmla="*/ 571611 h 1531834"/>
              <a:gd name="connsiteX198" fmla="*/ 7140218 w 9488164"/>
              <a:gd name="connsiteY198" fmla="*/ 601149 h 1531834"/>
              <a:gd name="connsiteX199" fmla="*/ 7120492 w 9488164"/>
              <a:gd name="connsiteY199" fmla="*/ 616611 h 1531834"/>
              <a:gd name="connsiteX200" fmla="*/ 2354236 w 9488164"/>
              <a:gd name="connsiteY200" fmla="*/ 548765 h 1531834"/>
              <a:gd name="connsiteX201" fmla="*/ 2334511 w 9488164"/>
              <a:gd name="connsiteY201" fmla="*/ 532611 h 1531834"/>
              <a:gd name="connsiteX202" fmla="*/ 2348007 w 9488164"/>
              <a:gd name="connsiteY202" fmla="*/ 503535 h 1531834"/>
              <a:gd name="connsiteX203" fmla="*/ 2447256 w 9488164"/>
              <a:gd name="connsiteY203" fmla="*/ 468458 h 1531834"/>
              <a:gd name="connsiteX204" fmla="*/ 2473211 w 9488164"/>
              <a:gd name="connsiteY204" fmla="*/ 483458 h 1531834"/>
              <a:gd name="connsiteX205" fmla="*/ 2459714 w 9488164"/>
              <a:gd name="connsiteY205" fmla="*/ 512304 h 1531834"/>
              <a:gd name="connsiteX206" fmla="*/ 2360673 w 9488164"/>
              <a:gd name="connsiteY206" fmla="*/ 547150 h 1531834"/>
              <a:gd name="connsiteX207" fmla="*/ 2354236 w 9488164"/>
              <a:gd name="connsiteY207" fmla="*/ 548765 h 1531834"/>
              <a:gd name="connsiteX208" fmla="*/ 6924278 w 9488164"/>
              <a:gd name="connsiteY208" fmla="*/ 541611 h 1531834"/>
              <a:gd name="connsiteX209" fmla="*/ 6917633 w 9488164"/>
              <a:gd name="connsiteY209" fmla="*/ 540457 h 1531834"/>
              <a:gd name="connsiteX210" fmla="*/ 6819215 w 9488164"/>
              <a:gd name="connsiteY210" fmla="*/ 504688 h 1531834"/>
              <a:gd name="connsiteX211" fmla="*/ 6805718 w 9488164"/>
              <a:gd name="connsiteY211" fmla="*/ 475612 h 1531834"/>
              <a:gd name="connsiteX212" fmla="*/ 6831880 w 9488164"/>
              <a:gd name="connsiteY212" fmla="*/ 460612 h 1531834"/>
              <a:gd name="connsiteX213" fmla="*/ 6930714 w 9488164"/>
              <a:gd name="connsiteY213" fmla="*/ 496381 h 1531834"/>
              <a:gd name="connsiteX214" fmla="*/ 6943795 w 9488164"/>
              <a:gd name="connsiteY214" fmla="*/ 525457 h 1531834"/>
              <a:gd name="connsiteX215" fmla="*/ 6924278 w 9488164"/>
              <a:gd name="connsiteY215" fmla="*/ 541611 h 1531834"/>
              <a:gd name="connsiteX216" fmla="*/ 2552942 w 9488164"/>
              <a:gd name="connsiteY216" fmla="*/ 479304 h 1531834"/>
              <a:gd name="connsiteX217" fmla="*/ 2533010 w 9488164"/>
              <a:gd name="connsiteY217" fmla="*/ 462919 h 1531834"/>
              <a:gd name="connsiteX218" fmla="*/ 2546713 w 9488164"/>
              <a:gd name="connsiteY218" fmla="*/ 434074 h 1531834"/>
              <a:gd name="connsiteX219" fmla="*/ 2646171 w 9488164"/>
              <a:gd name="connsiteY219" fmla="*/ 400382 h 1531834"/>
              <a:gd name="connsiteX220" fmla="*/ 2672125 w 9488164"/>
              <a:gd name="connsiteY220" fmla="*/ 415843 h 1531834"/>
              <a:gd name="connsiteX221" fmla="*/ 2658213 w 9488164"/>
              <a:gd name="connsiteY221" fmla="*/ 444689 h 1531834"/>
              <a:gd name="connsiteX222" fmla="*/ 2558964 w 9488164"/>
              <a:gd name="connsiteY222" fmla="*/ 478150 h 1531834"/>
              <a:gd name="connsiteX223" fmla="*/ 2552942 w 9488164"/>
              <a:gd name="connsiteY223" fmla="*/ 479304 h 1531834"/>
              <a:gd name="connsiteX224" fmla="*/ 6726609 w 9488164"/>
              <a:gd name="connsiteY224" fmla="*/ 471227 h 1531834"/>
              <a:gd name="connsiteX225" fmla="*/ 6720588 w 9488164"/>
              <a:gd name="connsiteY225" fmla="*/ 470304 h 1531834"/>
              <a:gd name="connsiteX226" fmla="*/ 6621339 w 9488164"/>
              <a:gd name="connsiteY226" fmla="*/ 437074 h 1531834"/>
              <a:gd name="connsiteX227" fmla="*/ 6607219 w 9488164"/>
              <a:gd name="connsiteY227" fmla="*/ 408458 h 1531834"/>
              <a:gd name="connsiteX228" fmla="*/ 6632966 w 9488164"/>
              <a:gd name="connsiteY228" fmla="*/ 392766 h 1531834"/>
              <a:gd name="connsiteX229" fmla="*/ 6732631 w 9488164"/>
              <a:gd name="connsiteY229" fmla="*/ 425997 h 1531834"/>
              <a:gd name="connsiteX230" fmla="*/ 6746335 w 9488164"/>
              <a:gd name="connsiteY230" fmla="*/ 454843 h 1531834"/>
              <a:gd name="connsiteX231" fmla="*/ 6726609 w 9488164"/>
              <a:gd name="connsiteY231" fmla="*/ 471227 h 1531834"/>
              <a:gd name="connsiteX232" fmla="*/ 2751857 w 9488164"/>
              <a:gd name="connsiteY232" fmla="*/ 412843 h 1531834"/>
              <a:gd name="connsiteX233" fmla="*/ 2731924 w 9488164"/>
              <a:gd name="connsiteY233" fmla="*/ 396228 h 1531834"/>
              <a:gd name="connsiteX234" fmla="*/ 2746043 w 9488164"/>
              <a:gd name="connsiteY234" fmla="*/ 367613 h 1531834"/>
              <a:gd name="connsiteX235" fmla="*/ 2845915 w 9488164"/>
              <a:gd name="connsiteY235" fmla="*/ 335536 h 1531834"/>
              <a:gd name="connsiteX236" fmla="*/ 2871662 w 9488164"/>
              <a:gd name="connsiteY236" fmla="*/ 351459 h 1531834"/>
              <a:gd name="connsiteX237" fmla="*/ 2857335 w 9488164"/>
              <a:gd name="connsiteY237" fmla="*/ 380074 h 1531834"/>
              <a:gd name="connsiteX238" fmla="*/ 2757670 w 9488164"/>
              <a:gd name="connsiteY238" fmla="*/ 412151 h 1531834"/>
              <a:gd name="connsiteX239" fmla="*/ 2751857 w 9488164"/>
              <a:gd name="connsiteY239" fmla="*/ 412843 h 1531834"/>
              <a:gd name="connsiteX240" fmla="*/ 6527695 w 9488164"/>
              <a:gd name="connsiteY240" fmla="*/ 405920 h 1531834"/>
              <a:gd name="connsiteX241" fmla="*/ 6522089 w 9488164"/>
              <a:gd name="connsiteY241" fmla="*/ 404997 h 1531834"/>
              <a:gd name="connsiteX242" fmla="*/ 6422216 w 9488164"/>
              <a:gd name="connsiteY242" fmla="*/ 374305 h 1531834"/>
              <a:gd name="connsiteX243" fmla="*/ 6407474 w 9488164"/>
              <a:gd name="connsiteY243" fmla="*/ 345920 h 1531834"/>
              <a:gd name="connsiteX244" fmla="*/ 6433014 w 9488164"/>
              <a:gd name="connsiteY244" fmla="*/ 329536 h 1531834"/>
              <a:gd name="connsiteX245" fmla="*/ 6533301 w 9488164"/>
              <a:gd name="connsiteY245" fmla="*/ 360228 h 1531834"/>
              <a:gd name="connsiteX246" fmla="*/ 6547628 w 9488164"/>
              <a:gd name="connsiteY246" fmla="*/ 388612 h 1531834"/>
              <a:gd name="connsiteX247" fmla="*/ 6527695 w 9488164"/>
              <a:gd name="connsiteY247" fmla="*/ 405920 h 1531834"/>
              <a:gd name="connsiteX248" fmla="*/ 2951809 w 9488164"/>
              <a:gd name="connsiteY248" fmla="*/ 349382 h 1531834"/>
              <a:gd name="connsiteX249" fmla="*/ 2931876 w 9488164"/>
              <a:gd name="connsiteY249" fmla="*/ 332536 h 1531834"/>
              <a:gd name="connsiteX250" fmla="*/ 2946410 w 9488164"/>
              <a:gd name="connsiteY250" fmla="*/ 304151 h 1531834"/>
              <a:gd name="connsiteX251" fmla="*/ 3046906 w 9488164"/>
              <a:gd name="connsiteY251" fmla="*/ 273690 h 1531834"/>
              <a:gd name="connsiteX252" fmla="*/ 3072445 w 9488164"/>
              <a:gd name="connsiteY252" fmla="*/ 290075 h 1531834"/>
              <a:gd name="connsiteX253" fmla="*/ 3057703 w 9488164"/>
              <a:gd name="connsiteY253" fmla="*/ 318459 h 1531834"/>
              <a:gd name="connsiteX254" fmla="*/ 2957623 w 9488164"/>
              <a:gd name="connsiteY254" fmla="*/ 348920 h 1531834"/>
              <a:gd name="connsiteX255" fmla="*/ 2951809 w 9488164"/>
              <a:gd name="connsiteY255" fmla="*/ 349382 h 1531834"/>
              <a:gd name="connsiteX256" fmla="*/ 6327328 w 9488164"/>
              <a:gd name="connsiteY256" fmla="*/ 345920 h 1531834"/>
              <a:gd name="connsiteX257" fmla="*/ 6322137 w 9488164"/>
              <a:gd name="connsiteY257" fmla="*/ 345228 h 1531834"/>
              <a:gd name="connsiteX258" fmla="*/ 6221642 w 9488164"/>
              <a:gd name="connsiteY258" fmla="*/ 317305 h 1531834"/>
              <a:gd name="connsiteX259" fmla="*/ 6206484 w 9488164"/>
              <a:gd name="connsiteY259" fmla="*/ 289382 h 1531834"/>
              <a:gd name="connsiteX260" fmla="*/ 6231608 w 9488164"/>
              <a:gd name="connsiteY260" fmla="*/ 272536 h 1531834"/>
              <a:gd name="connsiteX261" fmla="*/ 6332519 w 9488164"/>
              <a:gd name="connsiteY261" fmla="*/ 300690 h 1531834"/>
              <a:gd name="connsiteX262" fmla="*/ 6347468 w 9488164"/>
              <a:gd name="connsiteY262" fmla="*/ 328844 h 1531834"/>
              <a:gd name="connsiteX263" fmla="*/ 6327328 w 9488164"/>
              <a:gd name="connsiteY263" fmla="*/ 345920 h 1531834"/>
              <a:gd name="connsiteX264" fmla="*/ 6125507 w 9488164"/>
              <a:gd name="connsiteY264" fmla="*/ 291229 h 1531834"/>
              <a:gd name="connsiteX265" fmla="*/ 6120731 w 9488164"/>
              <a:gd name="connsiteY265" fmla="*/ 290536 h 1531834"/>
              <a:gd name="connsiteX266" fmla="*/ 6019821 w 9488164"/>
              <a:gd name="connsiteY266" fmla="*/ 265152 h 1531834"/>
              <a:gd name="connsiteX267" fmla="*/ 6004040 w 9488164"/>
              <a:gd name="connsiteY267" fmla="*/ 237690 h 1531834"/>
              <a:gd name="connsiteX268" fmla="*/ 6028749 w 9488164"/>
              <a:gd name="connsiteY268" fmla="*/ 220152 h 1531834"/>
              <a:gd name="connsiteX269" fmla="*/ 6130282 w 9488164"/>
              <a:gd name="connsiteY269" fmla="*/ 245537 h 1531834"/>
              <a:gd name="connsiteX270" fmla="*/ 6145854 w 9488164"/>
              <a:gd name="connsiteY270" fmla="*/ 273229 h 1531834"/>
              <a:gd name="connsiteX271" fmla="*/ 6125507 w 9488164"/>
              <a:gd name="connsiteY271" fmla="*/ 291229 h 1531834"/>
              <a:gd name="connsiteX272" fmla="*/ 3152592 w 9488164"/>
              <a:gd name="connsiteY272" fmla="*/ 289613 h 1531834"/>
              <a:gd name="connsiteX273" fmla="*/ 3132451 w 9488164"/>
              <a:gd name="connsiteY273" fmla="*/ 272306 h 1531834"/>
              <a:gd name="connsiteX274" fmla="*/ 3147401 w 9488164"/>
              <a:gd name="connsiteY274" fmla="*/ 244152 h 1531834"/>
              <a:gd name="connsiteX275" fmla="*/ 3248311 w 9488164"/>
              <a:gd name="connsiteY275" fmla="*/ 215537 h 1531834"/>
              <a:gd name="connsiteX276" fmla="*/ 3273435 w 9488164"/>
              <a:gd name="connsiteY276" fmla="*/ 232383 h 1531834"/>
              <a:gd name="connsiteX277" fmla="*/ 3258278 w 9488164"/>
              <a:gd name="connsiteY277" fmla="*/ 260306 h 1531834"/>
              <a:gd name="connsiteX278" fmla="*/ 3157783 w 9488164"/>
              <a:gd name="connsiteY278" fmla="*/ 288690 h 1531834"/>
              <a:gd name="connsiteX279" fmla="*/ 3152592 w 9488164"/>
              <a:gd name="connsiteY279" fmla="*/ 289613 h 1531834"/>
              <a:gd name="connsiteX280" fmla="*/ 5922855 w 9488164"/>
              <a:gd name="connsiteY280" fmla="*/ 241844 h 1531834"/>
              <a:gd name="connsiteX281" fmla="*/ 5918702 w 9488164"/>
              <a:gd name="connsiteY281" fmla="*/ 241383 h 1531834"/>
              <a:gd name="connsiteX282" fmla="*/ 5817169 w 9488164"/>
              <a:gd name="connsiteY282" fmla="*/ 218768 h 1531834"/>
              <a:gd name="connsiteX283" fmla="*/ 5800766 w 9488164"/>
              <a:gd name="connsiteY283" fmla="*/ 191768 h 1531834"/>
              <a:gd name="connsiteX284" fmla="*/ 5825059 w 9488164"/>
              <a:gd name="connsiteY284" fmla="*/ 173537 h 1531834"/>
              <a:gd name="connsiteX285" fmla="*/ 5927008 w 9488164"/>
              <a:gd name="connsiteY285" fmla="*/ 196152 h 1531834"/>
              <a:gd name="connsiteX286" fmla="*/ 5943203 w 9488164"/>
              <a:gd name="connsiteY286" fmla="*/ 223383 h 1531834"/>
              <a:gd name="connsiteX287" fmla="*/ 5922855 w 9488164"/>
              <a:gd name="connsiteY287" fmla="*/ 241844 h 1531834"/>
              <a:gd name="connsiteX288" fmla="*/ 3354205 w 9488164"/>
              <a:gd name="connsiteY288" fmla="*/ 233537 h 1531834"/>
              <a:gd name="connsiteX289" fmla="*/ 3334065 w 9488164"/>
              <a:gd name="connsiteY289" fmla="*/ 215768 h 1531834"/>
              <a:gd name="connsiteX290" fmla="*/ 3349429 w 9488164"/>
              <a:gd name="connsiteY290" fmla="*/ 187845 h 1531834"/>
              <a:gd name="connsiteX291" fmla="*/ 3450963 w 9488164"/>
              <a:gd name="connsiteY291" fmla="*/ 161537 h 1531834"/>
              <a:gd name="connsiteX292" fmla="*/ 3475879 w 9488164"/>
              <a:gd name="connsiteY292" fmla="*/ 178845 h 1531834"/>
              <a:gd name="connsiteX293" fmla="*/ 3460306 w 9488164"/>
              <a:gd name="connsiteY293" fmla="*/ 206537 h 1531834"/>
              <a:gd name="connsiteX294" fmla="*/ 3359396 w 9488164"/>
              <a:gd name="connsiteY294" fmla="*/ 232614 h 1531834"/>
              <a:gd name="connsiteX295" fmla="*/ 3354205 w 9488164"/>
              <a:gd name="connsiteY295" fmla="*/ 233537 h 1531834"/>
              <a:gd name="connsiteX296" fmla="*/ 5719165 w 9488164"/>
              <a:gd name="connsiteY296" fmla="*/ 197768 h 1531834"/>
              <a:gd name="connsiteX297" fmla="*/ 5715428 w 9488164"/>
              <a:gd name="connsiteY297" fmla="*/ 197306 h 1531834"/>
              <a:gd name="connsiteX298" fmla="*/ 5613479 w 9488164"/>
              <a:gd name="connsiteY298" fmla="*/ 177229 h 1531834"/>
              <a:gd name="connsiteX299" fmla="*/ 5596453 w 9488164"/>
              <a:gd name="connsiteY299" fmla="*/ 150691 h 1531834"/>
              <a:gd name="connsiteX300" fmla="*/ 5620331 w 9488164"/>
              <a:gd name="connsiteY300" fmla="*/ 131768 h 1531834"/>
              <a:gd name="connsiteX301" fmla="*/ 5722695 w 9488164"/>
              <a:gd name="connsiteY301" fmla="*/ 151845 h 1531834"/>
              <a:gd name="connsiteX302" fmla="*/ 5739306 w 9488164"/>
              <a:gd name="connsiteY302" fmla="*/ 178614 h 1531834"/>
              <a:gd name="connsiteX303" fmla="*/ 5719165 w 9488164"/>
              <a:gd name="connsiteY303" fmla="*/ 197768 h 1531834"/>
              <a:gd name="connsiteX304" fmla="*/ 3556857 w 9488164"/>
              <a:gd name="connsiteY304" fmla="*/ 182537 h 1531834"/>
              <a:gd name="connsiteX305" fmla="*/ 3536509 w 9488164"/>
              <a:gd name="connsiteY305" fmla="*/ 164306 h 1531834"/>
              <a:gd name="connsiteX306" fmla="*/ 3552496 w 9488164"/>
              <a:gd name="connsiteY306" fmla="*/ 136845 h 1531834"/>
              <a:gd name="connsiteX307" fmla="*/ 3654445 w 9488164"/>
              <a:gd name="connsiteY307" fmla="*/ 113307 h 1531834"/>
              <a:gd name="connsiteX308" fmla="*/ 3678946 w 9488164"/>
              <a:gd name="connsiteY308" fmla="*/ 131307 h 1531834"/>
              <a:gd name="connsiteX309" fmla="*/ 3662750 w 9488164"/>
              <a:gd name="connsiteY309" fmla="*/ 158537 h 1531834"/>
              <a:gd name="connsiteX310" fmla="*/ 3561217 w 9488164"/>
              <a:gd name="connsiteY310" fmla="*/ 182076 h 1531834"/>
              <a:gd name="connsiteX311" fmla="*/ 3556857 w 9488164"/>
              <a:gd name="connsiteY311" fmla="*/ 182537 h 1531834"/>
              <a:gd name="connsiteX312" fmla="*/ 5514645 w 9488164"/>
              <a:gd name="connsiteY312" fmla="*/ 158999 h 1531834"/>
              <a:gd name="connsiteX313" fmla="*/ 5511323 w 9488164"/>
              <a:gd name="connsiteY313" fmla="*/ 158768 h 1531834"/>
              <a:gd name="connsiteX314" fmla="*/ 5408959 w 9488164"/>
              <a:gd name="connsiteY314" fmla="*/ 141460 h 1531834"/>
              <a:gd name="connsiteX315" fmla="*/ 5391518 w 9488164"/>
              <a:gd name="connsiteY315" fmla="*/ 115384 h 1531834"/>
              <a:gd name="connsiteX316" fmla="*/ 5414980 w 9488164"/>
              <a:gd name="connsiteY316" fmla="*/ 95999 h 1531834"/>
              <a:gd name="connsiteX317" fmla="*/ 5517759 w 9488164"/>
              <a:gd name="connsiteY317" fmla="*/ 113538 h 1531834"/>
              <a:gd name="connsiteX318" fmla="*/ 5534993 w 9488164"/>
              <a:gd name="connsiteY318" fmla="*/ 139845 h 1531834"/>
              <a:gd name="connsiteX319" fmla="*/ 5514645 w 9488164"/>
              <a:gd name="connsiteY319" fmla="*/ 158999 h 1531834"/>
              <a:gd name="connsiteX320" fmla="*/ 3760546 w 9488164"/>
              <a:gd name="connsiteY320" fmla="*/ 136845 h 1531834"/>
              <a:gd name="connsiteX321" fmla="*/ 3740198 w 9488164"/>
              <a:gd name="connsiteY321" fmla="*/ 117922 h 1531834"/>
              <a:gd name="connsiteX322" fmla="*/ 3756809 w 9488164"/>
              <a:gd name="connsiteY322" fmla="*/ 90922 h 1531834"/>
              <a:gd name="connsiteX323" fmla="*/ 3859380 w 9488164"/>
              <a:gd name="connsiteY323" fmla="*/ 70615 h 1531834"/>
              <a:gd name="connsiteX324" fmla="*/ 3883259 w 9488164"/>
              <a:gd name="connsiteY324" fmla="*/ 89538 h 1531834"/>
              <a:gd name="connsiteX325" fmla="*/ 3866232 w 9488164"/>
              <a:gd name="connsiteY325" fmla="*/ 116076 h 1531834"/>
              <a:gd name="connsiteX326" fmla="*/ 3764284 w 9488164"/>
              <a:gd name="connsiteY326" fmla="*/ 136384 h 1531834"/>
              <a:gd name="connsiteX327" fmla="*/ 3760546 w 9488164"/>
              <a:gd name="connsiteY327" fmla="*/ 136845 h 1531834"/>
              <a:gd name="connsiteX328" fmla="*/ 5309294 w 9488164"/>
              <a:gd name="connsiteY328" fmla="*/ 125307 h 1531834"/>
              <a:gd name="connsiteX329" fmla="*/ 5306387 w 9488164"/>
              <a:gd name="connsiteY329" fmla="*/ 125076 h 1531834"/>
              <a:gd name="connsiteX330" fmla="*/ 5203816 w 9488164"/>
              <a:gd name="connsiteY330" fmla="*/ 110076 h 1531834"/>
              <a:gd name="connsiteX331" fmla="*/ 5185752 w 9488164"/>
              <a:gd name="connsiteY331" fmla="*/ 84230 h 1531834"/>
              <a:gd name="connsiteX332" fmla="*/ 5209007 w 9488164"/>
              <a:gd name="connsiteY332" fmla="*/ 64153 h 1531834"/>
              <a:gd name="connsiteX333" fmla="*/ 5312201 w 9488164"/>
              <a:gd name="connsiteY333" fmla="*/ 79153 h 1531834"/>
              <a:gd name="connsiteX334" fmla="*/ 5330058 w 9488164"/>
              <a:gd name="connsiteY334" fmla="*/ 105230 h 1531834"/>
              <a:gd name="connsiteX335" fmla="*/ 5309294 w 9488164"/>
              <a:gd name="connsiteY335" fmla="*/ 125307 h 1531834"/>
              <a:gd name="connsiteX336" fmla="*/ 3965482 w 9488164"/>
              <a:gd name="connsiteY336" fmla="*/ 98307 h 1531834"/>
              <a:gd name="connsiteX337" fmla="*/ 3944926 w 9488164"/>
              <a:gd name="connsiteY337" fmla="*/ 78692 h 1531834"/>
              <a:gd name="connsiteX338" fmla="*/ 3962367 w 9488164"/>
              <a:gd name="connsiteY338" fmla="*/ 52384 h 1531834"/>
              <a:gd name="connsiteX339" fmla="*/ 4065769 w 9488164"/>
              <a:gd name="connsiteY339" fmla="*/ 36000 h 1531834"/>
              <a:gd name="connsiteX340" fmla="*/ 4089024 w 9488164"/>
              <a:gd name="connsiteY340" fmla="*/ 55846 h 1531834"/>
              <a:gd name="connsiteX341" fmla="*/ 4071168 w 9488164"/>
              <a:gd name="connsiteY341" fmla="*/ 81692 h 1531834"/>
              <a:gd name="connsiteX342" fmla="*/ 3968596 w 9488164"/>
              <a:gd name="connsiteY342" fmla="*/ 97845 h 1531834"/>
              <a:gd name="connsiteX343" fmla="*/ 3965482 w 9488164"/>
              <a:gd name="connsiteY343" fmla="*/ 98307 h 1531834"/>
              <a:gd name="connsiteX344" fmla="*/ 5103320 w 9488164"/>
              <a:gd name="connsiteY344" fmla="*/ 96692 h 1531834"/>
              <a:gd name="connsiteX345" fmla="*/ 5100829 w 9488164"/>
              <a:gd name="connsiteY345" fmla="*/ 96461 h 1531834"/>
              <a:gd name="connsiteX346" fmla="*/ 4997842 w 9488164"/>
              <a:gd name="connsiteY346" fmla="*/ 83999 h 1531834"/>
              <a:gd name="connsiteX347" fmla="*/ 4979363 w 9488164"/>
              <a:gd name="connsiteY347" fmla="*/ 58615 h 1531834"/>
              <a:gd name="connsiteX348" fmla="*/ 5002202 w 9488164"/>
              <a:gd name="connsiteY348" fmla="*/ 38077 h 1531834"/>
              <a:gd name="connsiteX349" fmla="*/ 5105604 w 9488164"/>
              <a:gd name="connsiteY349" fmla="*/ 50538 h 1531834"/>
              <a:gd name="connsiteX350" fmla="*/ 5123876 w 9488164"/>
              <a:gd name="connsiteY350" fmla="*/ 76153 h 1531834"/>
              <a:gd name="connsiteX351" fmla="*/ 5103320 w 9488164"/>
              <a:gd name="connsiteY351" fmla="*/ 96692 h 1531834"/>
              <a:gd name="connsiteX352" fmla="*/ 4896931 w 9488164"/>
              <a:gd name="connsiteY352" fmla="*/ 72923 h 1531834"/>
              <a:gd name="connsiteX353" fmla="*/ 4895063 w 9488164"/>
              <a:gd name="connsiteY353" fmla="*/ 72923 h 1531834"/>
              <a:gd name="connsiteX354" fmla="*/ 4791868 w 9488164"/>
              <a:gd name="connsiteY354" fmla="*/ 62769 h 1531834"/>
              <a:gd name="connsiteX355" fmla="*/ 4772973 w 9488164"/>
              <a:gd name="connsiteY355" fmla="*/ 37846 h 1531834"/>
              <a:gd name="connsiteX356" fmla="*/ 4795398 w 9488164"/>
              <a:gd name="connsiteY356" fmla="*/ 16846 h 1531834"/>
              <a:gd name="connsiteX357" fmla="*/ 4899008 w 9488164"/>
              <a:gd name="connsiteY357" fmla="*/ 27000 h 1531834"/>
              <a:gd name="connsiteX358" fmla="*/ 4917695 w 9488164"/>
              <a:gd name="connsiteY358" fmla="*/ 52153 h 1531834"/>
              <a:gd name="connsiteX359" fmla="*/ 4896931 w 9488164"/>
              <a:gd name="connsiteY359" fmla="*/ 72923 h 1531834"/>
              <a:gd name="connsiteX360" fmla="*/ 4171663 w 9488164"/>
              <a:gd name="connsiteY360" fmla="*/ 68307 h 1531834"/>
              <a:gd name="connsiteX361" fmla="*/ 4151107 w 9488164"/>
              <a:gd name="connsiteY361" fmla="*/ 47769 h 1531834"/>
              <a:gd name="connsiteX362" fmla="*/ 4169587 w 9488164"/>
              <a:gd name="connsiteY362" fmla="*/ 22384 h 1531834"/>
              <a:gd name="connsiteX363" fmla="*/ 4273612 w 9488164"/>
              <a:gd name="connsiteY363" fmla="*/ 11308 h 1531834"/>
              <a:gd name="connsiteX364" fmla="*/ 4296036 w 9488164"/>
              <a:gd name="connsiteY364" fmla="*/ 32538 h 1531834"/>
              <a:gd name="connsiteX365" fmla="*/ 4276934 w 9488164"/>
              <a:gd name="connsiteY365" fmla="*/ 57461 h 1531834"/>
              <a:gd name="connsiteX366" fmla="*/ 4173947 w 9488164"/>
              <a:gd name="connsiteY366" fmla="*/ 68307 h 1531834"/>
              <a:gd name="connsiteX367" fmla="*/ 4171663 w 9488164"/>
              <a:gd name="connsiteY367" fmla="*/ 68307 h 1531834"/>
              <a:gd name="connsiteX368" fmla="*/ 4690127 w 9488164"/>
              <a:gd name="connsiteY368" fmla="*/ 53538 h 1531834"/>
              <a:gd name="connsiteX369" fmla="*/ 4688466 w 9488164"/>
              <a:gd name="connsiteY369" fmla="*/ 53538 h 1531834"/>
              <a:gd name="connsiteX370" fmla="*/ 4663135 w 9488164"/>
              <a:gd name="connsiteY370" fmla="*/ 51461 h 1531834"/>
              <a:gd name="connsiteX371" fmla="*/ 4585687 w 9488164"/>
              <a:gd name="connsiteY371" fmla="*/ 47077 h 1531834"/>
              <a:gd name="connsiteX372" fmla="*/ 4565547 w 9488164"/>
              <a:gd name="connsiteY372" fmla="*/ 23308 h 1531834"/>
              <a:gd name="connsiteX373" fmla="*/ 4586310 w 9488164"/>
              <a:gd name="connsiteY373" fmla="*/ 923 h 1531834"/>
              <a:gd name="connsiteX374" fmla="*/ 4586933 w 9488164"/>
              <a:gd name="connsiteY374" fmla="*/ 923 h 1531834"/>
              <a:gd name="connsiteX375" fmla="*/ 4666042 w 9488164"/>
              <a:gd name="connsiteY375" fmla="*/ 5308 h 1531834"/>
              <a:gd name="connsiteX376" fmla="*/ 4691373 w 9488164"/>
              <a:gd name="connsiteY376" fmla="*/ 7385 h 1531834"/>
              <a:gd name="connsiteX377" fmla="*/ 4710476 w 9488164"/>
              <a:gd name="connsiteY377" fmla="*/ 32077 h 1531834"/>
              <a:gd name="connsiteX378" fmla="*/ 4690127 w 9488164"/>
              <a:gd name="connsiteY378" fmla="*/ 53538 h 1531834"/>
              <a:gd name="connsiteX379" fmla="*/ 4378675 w 9488164"/>
              <a:gd name="connsiteY379" fmla="*/ 49846 h 1531834"/>
              <a:gd name="connsiteX380" fmla="*/ 4357912 w 9488164"/>
              <a:gd name="connsiteY380" fmla="*/ 27923 h 1531834"/>
              <a:gd name="connsiteX381" fmla="*/ 4377637 w 9488164"/>
              <a:gd name="connsiteY381" fmla="*/ 3692 h 1531834"/>
              <a:gd name="connsiteX382" fmla="*/ 4482285 w 9488164"/>
              <a:gd name="connsiteY382" fmla="*/ 0 h 1531834"/>
              <a:gd name="connsiteX383" fmla="*/ 4482493 w 9488164"/>
              <a:gd name="connsiteY383" fmla="*/ 0 h 1531834"/>
              <a:gd name="connsiteX384" fmla="*/ 4503256 w 9488164"/>
              <a:gd name="connsiteY384" fmla="*/ 22846 h 1531834"/>
              <a:gd name="connsiteX385" fmla="*/ 4482700 w 9488164"/>
              <a:gd name="connsiteY385" fmla="*/ 46153 h 1531834"/>
              <a:gd name="connsiteX386" fmla="*/ 4379713 w 9488164"/>
              <a:gd name="connsiteY386" fmla="*/ 49846 h 1531834"/>
              <a:gd name="connsiteX387" fmla="*/ 4378675 w 9488164"/>
              <a:gd name="connsiteY387" fmla="*/ 49846 h 153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</a:cxnLst>
            <a:rect l="l" t="t" r="r" b="b"/>
            <a:pathLst>
              <a:path w="9488164" h="1531834">
                <a:moveTo>
                  <a:pt x="20836" y="1531834"/>
                </a:moveTo>
                <a:cubicBezTo>
                  <a:pt x="12946" y="1531834"/>
                  <a:pt x="5264" y="1526757"/>
                  <a:pt x="1734" y="1517988"/>
                </a:cubicBezTo>
                <a:cubicBezTo>
                  <a:pt x="-2834" y="1506450"/>
                  <a:pt x="1942" y="1492604"/>
                  <a:pt x="12323" y="1487527"/>
                </a:cubicBezTo>
                <a:cubicBezTo>
                  <a:pt x="12323" y="1487527"/>
                  <a:pt x="46375" y="1470912"/>
                  <a:pt x="108873" y="1440912"/>
                </a:cubicBezTo>
                <a:cubicBezTo>
                  <a:pt x="119463" y="1435835"/>
                  <a:pt x="131713" y="1441373"/>
                  <a:pt x="136074" y="1452912"/>
                </a:cubicBezTo>
                <a:cubicBezTo>
                  <a:pt x="140642" y="1464681"/>
                  <a:pt x="135658" y="1478065"/>
                  <a:pt x="125277" y="1483142"/>
                </a:cubicBezTo>
                <a:cubicBezTo>
                  <a:pt x="62986" y="1512911"/>
                  <a:pt x="29349" y="1529527"/>
                  <a:pt x="29142" y="1529527"/>
                </a:cubicBezTo>
                <a:cubicBezTo>
                  <a:pt x="26442" y="1531142"/>
                  <a:pt x="23743" y="1531834"/>
                  <a:pt x="20836" y="1531834"/>
                </a:cubicBezTo>
                <a:close/>
                <a:moveTo>
                  <a:pt x="9467388" y="1523065"/>
                </a:moveTo>
                <a:cubicBezTo>
                  <a:pt x="9466350" y="1523065"/>
                  <a:pt x="9465311" y="1523065"/>
                  <a:pt x="9464481" y="1522834"/>
                </a:cubicBezTo>
                <a:cubicBezTo>
                  <a:pt x="9430222" y="1517296"/>
                  <a:pt x="9395546" y="1511065"/>
                  <a:pt x="9361287" y="1504373"/>
                </a:cubicBezTo>
                <a:cubicBezTo>
                  <a:pt x="9350074" y="1502065"/>
                  <a:pt x="9342392" y="1490296"/>
                  <a:pt x="9344468" y="1477604"/>
                </a:cubicBezTo>
                <a:cubicBezTo>
                  <a:pt x="9346337" y="1465142"/>
                  <a:pt x="9357342" y="1456604"/>
                  <a:pt x="9368554" y="1458912"/>
                </a:cubicBezTo>
                <a:cubicBezTo>
                  <a:pt x="9402191" y="1465604"/>
                  <a:pt x="9436450" y="1471604"/>
                  <a:pt x="9470295" y="1477142"/>
                </a:cubicBezTo>
                <a:cubicBezTo>
                  <a:pt x="9481715" y="1478988"/>
                  <a:pt x="9489605" y="1490758"/>
                  <a:pt x="9487944" y="1503219"/>
                </a:cubicBezTo>
                <a:cubicBezTo>
                  <a:pt x="9486490" y="1514757"/>
                  <a:pt x="9477562" y="1523065"/>
                  <a:pt x="9467388" y="1523065"/>
                </a:cubicBezTo>
                <a:close/>
                <a:moveTo>
                  <a:pt x="9263075" y="1482912"/>
                </a:moveTo>
                <a:cubicBezTo>
                  <a:pt x="9261622" y="1482912"/>
                  <a:pt x="9260169" y="1482681"/>
                  <a:pt x="9258715" y="1482450"/>
                </a:cubicBezTo>
                <a:cubicBezTo>
                  <a:pt x="9225078" y="1474604"/>
                  <a:pt x="9190819" y="1466065"/>
                  <a:pt x="9157181" y="1457296"/>
                </a:cubicBezTo>
                <a:cubicBezTo>
                  <a:pt x="9145969" y="1454296"/>
                  <a:pt x="9139117" y="1441835"/>
                  <a:pt x="9141817" y="1429604"/>
                </a:cubicBezTo>
                <a:cubicBezTo>
                  <a:pt x="9144516" y="1417374"/>
                  <a:pt x="9155728" y="1409528"/>
                  <a:pt x="9166733" y="1412527"/>
                </a:cubicBezTo>
                <a:cubicBezTo>
                  <a:pt x="9199954" y="1421297"/>
                  <a:pt x="9233799" y="1429604"/>
                  <a:pt x="9267228" y="1437450"/>
                </a:cubicBezTo>
                <a:cubicBezTo>
                  <a:pt x="9278440" y="1439989"/>
                  <a:pt x="9285707" y="1452219"/>
                  <a:pt x="9283424" y="1464681"/>
                </a:cubicBezTo>
                <a:cubicBezTo>
                  <a:pt x="9281347" y="1475527"/>
                  <a:pt x="9272626" y="1482912"/>
                  <a:pt x="9263075" y="1482912"/>
                </a:cubicBezTo>
                <a:close/>
                <a:moveTo>
                  <a:pt x="213106" y="1439989"/>
                </a:moveTo>
                <a:cubicBezTo>
                  <a:pt x="205008" y="1439989"/>
                  <a:pt x="197326" y="1434681"/>
                  <a:pt x="194004" y="1425912"/>
                </a:cubicBezTo>
                <a:cubicBezTo>
                  <a:pt x="189436" y="1414143"/>
                  <a:pt x="194419" y="1400528"/>
                  <a:pt x="205008" y="1395681"/>
                </a:cubicBezTo>
                <a:cubicBezTo>
                  <a:pt x="234077" y="1382066"/>
                  <a:pt x="266261" y="1366836"/>
                  <a:pt x="301143" y="1350682"/>
                </a:cubicBezTo>
                <a:cubicBezTo>
                  <a:pt x="311733" y="1345836"/>
                  <a:pt x="323776" y="1351374"/>
                  <a:pt x="328343" y="1363143"/>
                </a:cubicBezTo>
                <a:cubicBezTo>
                  <a:pt x="332704" y="1374912"/>
                  <a:pt x="327721" y="1388297"/>
                  <a:pt x="317131" y="1393374"/>
                </a:cubicBezTo>
                <a:cubicBezTo>
                  <a:pt x="282249" y="1409528"/>
                  <a:pt x="250273" y="1424527"/>
                  <a:pt x="221204" y="1438373"/>
                </a:cubicBezTo>
                <a:cubicBezTo>
                  <a:pt x="218505" y="1439296"/>
                  <a:pt x="215805" y="1439989"/>
                  <a:pt x="213106" y="1439989"/>
                </a:cubicBezTo>
                <a:close/>
                <a:moveTo>
                  <a:pt x="9061670" y="1429835"/>
                </a:moveTo>
                <a:cubicBezTo>
                  <a:pt x="9060008" y="1429835"/>
                  <a:pt x="9058140" y="1429604"/>
                  <a:pt x="9056271" y="1429143"/>
                </a:cubicBezTo>
                <a:cubicBezTo>
                  <a:pt x="9022634" y="1419220"/>
                  <a:pt x="8989205" y="1408835"/>
                  <a:pt x="8955776" y="1397989"/>
                </a:cubicBezTo>
                <a:cubicBezTo>
                  <a:pt x="8944771" y="1394528"/>
                  <a:pt x="8938542" y="1381605"/>
                  <a:pt x="8941657" y="1369374"/>
                </a:cubicBezTo>
                <a:cubicBezTo>
                  <a:pt x="8944771" y="1357143"/>
                  <a:pt x="8956399" y="1349989"/>
                  <a:pt x="8967403" y="1353682"/>
                </a:cubicBezTo>
                <a:cubicBezTo>
                  <a:pt x="9000625" y="1364297"/>
                  <a:pt x="9033639" y="1374682"/>
                  <a:pt x="9066861" y="1384374"/>
                </a:cubicBezTo>
                <a:cubicBezTo>
                  <a:pt x="9077865" y="1387605"/>
                  <a:pt x="9084509" y="1400297"/>
                  <a:pt x="9081603" y="1412527"/>
                </a:cubicBezTo>
                <a:cubicBezTo>
                  <a:pt x="9079111" y="1423143"/>
                  <a:pt x="9070805" y="1429835"/>
                  <a:pt x="9061670" y="1429835"/>
                </a:cubicBezTo>
                <a:close/>
                <a:moveTo>
                  <a:pt x="8862132" y="1365451"/>
                </a:moveTo>
                <a:cubicBezTo>
                  <a:pt x="8860056" y="1365451"/>
                  <a:pt x="8857980" y="1365220"/>
                  <a:pt x="8855904" y="1364297"/>
                </a:cubicBezTo>
                <a:cubicBezTo>
                  <a:pt x="8822890" y="1352759"/>
                  <a:pt x="8789875" y="1340759"/>
                  <a:pt x="8756861" y="1328528"/>
                </a:cubicBezTo>
                <a:cubicBezTo>
                  <a:pt x="8746065" y="1324374"/>
                  <a:pt x="8740251" y="1311451"/>
                  <a:pt x="8743780" y="1299221"/>
                </a:cubicBezTo>
                <a:cubicBezTo>
                  <a:pt x="8747518" y="1287221"/>
                  <a:pt x="8759146" y="1280759"/>
                  <a:pt x="8770150" y="1284682"/>
                </a:cubicBezTo>
                <a:cubicBezTo>
                  <a:pt x="8802956" y="1296913"/>
                  <a:pt x="8835555" y="1308913"/>
                  <a:pt x="8868361" y="1320220"/>
                </a:cubicBezTo>
                <a:cubicBezTo>
                  <a:pt x="8879366" y="1324144"/>
                  <a:pt x="8885387" y="1337066"/>
                  <a:pt x="8881858" y="1349066"/>
                </a:cubicBezTo>
                <a:cubicBezTo>
                  <a:pt x="8879159" y="1358989"/>
                  <a:pt x="8871061" y="1365451"/>
                  <a:pt x="8862132" y="1365451"/>
                </a:cubicBezTo>
                <a:close/>
                <a:moveTo>
                  <a:pt x="405168" y="1350451"/>
                </a:moveTo>
                <a:cubicBezTo>
                  <a:pt x="397071" y="1350451"/>
                  <a:pt x="389180" y="1345143"/>
                  <a:pt x="386066" y="1336143"/>
                </a:cubicBezTo>
                <a:cubicBezTo>
                  <a:pt x="381706" y="1324374"/>
                  <a:pt x="386689" y="1310759"/>
                  <a:pt x="397278" y="1305913"/>
                </a:cubicBezTo>
                <a:cubicBezTo>
                  <a:pt x="427801" y="1291836"/>
                  <a:pt x="459984" y="1277067"/>
                  <a:pt x="493621" y="1261836"/>
                </a:cubicBezTo>
                <a:cubicBezTo>
                  <a:pt x="504210" y="1256990"/>
                  <a:pt x="516461" y="1262759"/>
                  <a:pt x="520613" y="1274529"/>
                </a:cubicBezTo>
                <a:cubicBezTo>
                  <a:pt x="524974" y="1286298"/>
                  <a:pt x="519783" y="1299682"/>
                  <a:pt x="509193" y="1304528"/>
                </a:cubicBezTo>
                <a:cubicBezTo>
                  <a:pt x="475557" y="1319759"/>
                  <a:pt x="443581" y="1334528"/>
                  <a:pt x="413058" y="1348605"/>
                </a:cubicBezTo>
                <a:cubicBezTo>
                  <a:pt x="410567" y="1349989"/>
                  <a:pt x="407868" y="1350451"/>
                  <a:pt x="405168" y="1350451"/>
                </a:cubicBezTo>
                <a:close/>
                <a:moveTo>
                  <a:pt x="8665502" y="1291836"/>
                </a:moveTo>
                <a:cubicBezTo>
                  <a:pt x="8663219" y="1291836"/>
                  <a:pt x="8660934" y="1291375"/>
                  <a:pt x="8658651" y="1290451"/>
                </a:cubicBezTo>
                <a:cubicBezTo>
                  <a:pt x="8626052" y="1277529"/>
                  <a:pt x="8593453" y="1264375"/>
                  <a:pt x="8560854" y="1250990"/>
                </a:cubicBezTo>
                <a:cubicBezTo>
                  <a:pt x="8550057" y="1246606"/>
                  <a:pt x="8544659" y="1233221"/>
                  <a:pt x="8548604" y="1221221"/>
                </a:cubicBezTo>
                <a:cubicBezTo>
                  <a:pt x="8552549" y="1209221"/>
                  <a:pt x="8564592" y="1203221"/>
                  <a:pt x="8575389" y="1207606"/>
                </a:cubicBezTo>
                <a:cubicBezTo>
                  <a:pt x="8607988" y="1220991"/>
                  <a:pt x="8640379" y="1234144"/>
                  <a:pt x="8672562" y="1246836"/>
                </a:cubicBezTo>
                <a:cubicBezTo>
                  <a:pt x="8683359" y="1250990"/>
                  <a:pt x="8688965" y="1264375"/>
                  <a:pt x="8685228" y="1276375"/>
                </a:cubicBezTo>
                <a:cubicBezTo>
                  <a:pt x="8682113" y="1286067"/>
                  <a:pt x="8674015" y="1291836"/>
                  <a:pt x="8665502" y="1291836"/>
                </a:cubicBezTo>
                <a:close/>
                <a:moveTo>
                  <a:pt x="597853" y="1262759"/>
                </a:moveTo>
                <a:cubicBezTo>
                  <a:pt x="589548" y="1262759"/>
                  <a:pt x="581866" y="1257221"/>
                  <a:pt x="578543" y="1248452"/>
                </a:cubicBezTo>
                <a:cubicBezTo>
                  <a:pt x="574183" y="1236683"/>
                  <a:pt x="579374" y="1223067"/>
                  <a:pt x="589963" y="1218452"/>
                </a:cubicBezTo>
                <a:cubicBezTo>
                  <a:pt x="621109" y="1204375"/>
                  <a:pt x="653292" y="1190068"/>
                  <a:pt x="686513" y="1175068"/>
                </a:cubicBezTo>
                <a:cubicBezTo>
                  <a:pt x="697103" y="1170452"/>
                  <a:pt x="709146" y="1175991"/>
                  <a:pt x="713506" y="1187760"/>
                </a:cubicBezTo>
                <a:cubicBezTo>
                  <a:pt x="717866" y="1199529"/>
                  <a:pt x="712675" y="1213144"/>
                  <a:pt x="701878" y="1217760"/>
                </a:cubicBezTo>
                <a:cubicBezTo>
                  <a:pt x="668864" y="1232529"/>
                  <a:pt x="636681" y="1246836"/>
                  <a:pt x="605536" y="1260913"/>
                </a:cubicBezTo>
                <a:cubicBezTo>
                  <a:pt x="603044" y="1262298"/>
                  <a:pt x="600345" y="1262759"/>
                  <a:pt x="597853" y="1262759"/>
                </a:cubicBezTo>
                <a:close/>
                <a:moveTo>
                  <a:pt x="8470949" y="1211760"/>
                </a:moveTo>
                <a:cubicBezTo>
                  <a:pt x="8468457" y="1211760"/>
                  <a:pt x="8465966" y="1211298"/>
                  <a:pt x="8463473" y="1210144"/>
                </a:cubicBezTo>
                <a:cubicBezTo>
                  <a:pt x="8431290" y="1196298"/>
                  <a:pt x="8399107" y="1182452"/>
                  <a:pt x="8366716" y="1168145"/>
                </a:cubicBezTo>
                <a:cubicBezTo>
                  <a:pt x="8356127" y="1163529"/>
                  <a:pt x="8350728" y="1150145"/>
                  <a:pt x="8355089" y="1138145"/>
                </a:cubicBezTo>
                <a:cubicBezTo>
                  <a:pt x="8359241" y="1126376"/>
                  <a:pt x="8371284" y="1120607"/>
                  <a:pt x="8382081" y="1125222"/>
                </a:cubicBezTo>
                <a:cubicBezTo>
                  <a:pt x="8414472" y="1139299"/>
                  <a:pt x="8446448" y="1153376"/>
                  <a:pt x="8478631" y="1166991"/>
                </a:cubicBezTo>
                <a:cubicBezTo>
                  <a:pt x="8489428" y="1171606"/>
                  <a:pt x="8494619" y="1184991"/>
                  <a:pt x="8490466" y="1196760"/>
                </a:cubicBezTo>
                <a:cubicBezTo>
                  <a:pt x="8487144" y="1206221"/>
                  <a:pt x="8479254" y="1211760"/>
                  <a:pt x="8470949" y="1211760"/>
                </a:cubicBezTo>
                <a:close/>
                <a:moveTo>
                  <a:pt x="790954" y="1176683"/>
                </a:moveTo>
                <a:cubicBezTo>
                  <a:pt x="782648" y="1176683"/>
                  <a:pt x="774966" y="1171145"/>
                  <a:pt x="771644" y="1162145"/>
                </a:cubicBezTo>
                <a:cubicBezTo>
                  <a:pt x="767491" y="1150376"/>
                  <a:pt x="772682" y="1136991"/>
                  <a:pt x="783271" y="1132145"/>
                </a:cubicBezTo>
                <a:cubicBezTo>
                  <a:pt x="814832" y="1118299"/>
                  <a:pt x="847015" y="1103991"/>
                  <a:pt x="880029" y="1089684"/>
                </a:cubicBezTo>
                <a:cubicBezTo>
                  <a:pt x="890826" y="1085069"/>
                  <a:pt x="902661" y="1090838"/>
                  <a:pt x="907022" y="1102607"/>
                </a:cubicBezTo>
                <a:cubicBezTo>
                  <a:pt x="911174" y="1114376"/>
                  <a:pt x="905983" y="1127760"/>
                  <a:pt x="895394" y="1132607"/>
                </a:cubicBezTo>
                <a:cubicBezTo>
                  <a:pt x="862380" y="1146914"/>
                  <a:pt x="830197" y="1161222"/>
                  <a:pt x="798844" y="1175068"/>
                </a:cubicBezTo>
                <a:cubicBezTo>
                  <a:pt x="796145" y="1175991"/>
                  <a:pt x="793445" y="1176683"/>
                  <a:pt x="790954" y="1176683"/>
                </a:cubicBezTo>
                <a:close/>
                <a:moveTo>
                  <a:pt x="8277849" y="1127068"/>
                </a:moveTo>
                <a:cubicBezTo>
                  <a:pt x="8275149" y="1127068"/>
                  <a:pt x="8272658" y="1126607"/>
                  <a:pt x="8270166" y="1125453"/>
                </a:cubicBezTo>
                <a:cubicBezTo>
                  <a:pt x="8238190" y="1111145"/>
                  <a:pt x="8206215" y="1096607"/>
                  <a:pt x="8174031" y="1082069"/>
                </a:cubicBezTo>
                <a:cubicBezTo>
                  <a:pt x="8163442" y="1077222"/>
                  <a:pt x="8158251" y="1063838"/>
                  <a:pt x="8162611" y="1052069"/>
                </a:cubicBezTo>
                <a:cubicBezTo>
                  <a:pt x="8166971" y="1040300"/>
                  <a:pt x="8179222" y="1034761"/>
                  <a:pt x="8189604" y="1039377"/>
                </a:cubicBezTo>
                <a:cubicBezTo>
                  <a:pt x="8221787" y="1053915"/>
                  <a:pt x="8253763" y="1068453"/>
                  <a:pt x="8285738" y="1082761"/>
                </a:cubicBezTo>
                <a:cubicBezTo>
                  <a:pt x="8296328" y="1087607"/>
                  <a:pt x="8301519" y="1100991"/>
                  <a:pt x="8297159" y="1112761"/>
                </a:cubicBezTo>
                <a:cubicBezTo>
                  <a:pt x="8293836" y="1121761"/>
                  <a:pt x="8286154" y="1127068"/>
                  <a:pt x="8277849" y="1127068"/>
                </a:cubicBezTo>
                <a:close/>
                <a:moveTo>
                  <a:pt x="984469" y="1091992"/>
                </a:moveTo>
                <a:cubicBezTo>
                  <a:pt x="976164" y="1091992"/>
                  <a:pt x="968274" y="1086453"/>
                  <a:pt x="965159" y="1077222"/>
                </a:cubicBezTo>
                <a:cubicBezTo>
                  <a:pt x="961007" y="1065453"/>
                  <a:pt x="966197" y="1052069"/>
                  <a:pt x="976994" y="1047453"/>
                </a:cubicBezTo>
                <a:cubicBezTo>
                  <a:pt x="1008763" y="1033607"/>
                  <a:pt x="1041154" y="1019761"/>
                  <a:pt x="1073960" y="1005685"/>
                </a:cubicBezTo>
                <a:cubicBezTo>
                  <a:pt x="1084757" y="1001069"/>
                  <a:pt x="1096592" y="1007069"/>
                  <a:pt x="1100745" y="1019069"/>
                </a:cubicBezTo>
                <a:cubicBezTo>
                  <a:pt x="1104898" y="1030838"/>
                  <a:pt x="1099499" y="1044223"/>
                  <a:pt x="1088910" y="1048838"/>
                </a:cubicBezTo>
                <a:cubicBezTo>
                  <a:pt x="1056103" y="1062915"/>
                  <a:pt x="1023712" y="1076761"/>
                  <a:pt x="991944" y="1090376"/>
                </a:cubicBezTo>
                <a:cubicBezTo>
                  <a:pt x="989453" y="1091530"/>
                  <a:pt x="986961" y="1091992"/>
                  <a:pt x="984469" y="1091992"/>
                </a:cubicBezTo>
                <a:close/>
                <a:moveTo>
                  <a:pt x="8085787" y="1039838"/>
                </a:moveTo>
                <a:cubicBezTo>
                  <a:pt x="8083087" y="1039838"/>
                  <a:pt x="8080388" y="1039377"/>
                  <a:pt x="8077896" y="1037992"/>
                </a:cubicBezTo>
                <a:lnTo>
                  <a:pt x="7981969" y="993915"/>
                </a:lnTo>
                <a:cubicBezTo>
                  <a:pt x="7971380" y="989069"/>
                  <a:pt x="7966397" y="975454"/>
                  <a:pt x="7970757" y="963685"/>
                </a:cubicBezTo>
                <a:cubicBezTo>
                  <a:pt x="7975117" y="951916"/>
                  <a:pt x="7987367" y="946377"/>
                  <a:pt x="7997957" y="951223"/>
                </a:cubicBezTo>
                <a:lnTo>
                  <a:pt x="8093884" y="995300"/>
                </a:lnTo>
                <a:cubicBezTo>
                  <a:pt x="8104474" y="1000146"/>
                  <a:pt x="8109457" y="1013531"/>
                  <a:pt x="8105097" y="1025530"/>
                </a:cubicBezTo>
                <a:cubicBezTo>
                  <a:pt x="8101774" y="1034530"/>
                  <a:pt x="8093884" y="1039838"/>
                  <a:pt x="8085787" y="1039838"/>
                </a:cubicBezTo>
                <a:close/>
                <a:moveTo>
                  <a:pt x="1178608" y="1009146"/>
                </a:moveTo>
                <a:cubicBezTo>
                  <a:pt x="1170303" y="1009146"/>
                  <a:pt x="1162412" y="1003377"/>
                  <a:pt x="1159298" y="994377"/>
                </a:cubicBezTo>
                <a:cubicBezTo>
                  <a:pt x="1155145" y="982377"/>
                  <a:pt x="1160544" y="969223"/>
                  <a:pt x="1171341" y="964608"/>
                </a:cubicBezTo>
                <a:cubicBezTo>
                  <a:pt x="1203316" y="950993"/>
                  <a:pt x="1235707" y="937377"/>
                  <a:pt x="1268721" y="923762"/>
                </a:cubicBezTo>
                <a:cubicBezTo>
                  <a:pt x="1279518" y="919147"/>
                  <a:pt x="1291354" y="925377"/>
                  <a:pt x="1295506" y="937147"/>
                </a:cubicBezTo>
                <a:cubicBezTo>
                  <a:pt x="1299451" y="949146"/>
                  <a:pt x="1294053" y="962300"/>
                  <a:pt x="1283463" y="966916"/>
                </a:cubicBezTo>
                <a:cubicBezTo>
                  <a:pt x="1250657" y="980531"/>
                  <a:pt x="1218266" y="994377"/>
                  <a:pt x="1186290" y="1007761"/>
                </a:cubicBezTo>
                <a:cubicBezTo>
                  <a:pt x="1183384" y="1008684"/>
                  <a:pt x="1180892" y="1009146"/>
                  <a:pt x="1178608" y="1009146"/>
                </a:cubicBezTo>
                <a:close/>
                <a:moveTo>
                  <a:pt x="7893932" y="951685"/>
                </a:moveTo>
                <a:cubicBezTo>
                  <a:pt x="7891232" y="951685"/>
                  <a:pt x="7888534" y="951223"/>
                  <a:pt x="7886041" y="949839"/>
                </a:cubicBezTo>
                <a:cubicBezTo>
                  <a:pt x="7854273" y="935300"/>
                  <a:pt x="7822298" y="920531"/>
                  <a:pt x="7790114" y="905993"/>
                </a:cubicBezTo>
                <a:cubicBezTo>
                  <a:pt x="7779525" y="901147"/>
                  <a:pt x="7774542" y="887762"/>
                  <a:pt x="7778902" y="875993"/>
                </a:cubicBezTo>
                <a:cubicBezTo>
                  <a:pt x="7783263" y="864224"/>
                  <a:pt x="7795305" y="858455"/>
                  <a:pt x="7805895" y="863301"/>
                </a:cubicBezTo>
                <a:cubicBezTo>
                  <a:pt x="7838078" y="878070"/>
                  <a:pt x="7870054" y="892608"/>
                  <a:pt x="7901822" y="907147"/>
                </a:cubicBezTo>
                <a:cubicBezTo>
                  <a:pt x="7912411" y="911993"/>
                  <a:pt x="7917395" y="925608"/>
                  <a:pt x="7913034" y="937377"/>
                </a:cubicBezTo>
                <a:cubicBezTo>
                  <a:pt x="7909920" y="946377"/>
                  <a:pt x="7902030" y="951685"/>
                  <a:pt x="7893932" y="951685"/>
                </a:cubicBezTo>
                <a:close/>
                <a:moveTo>
                  <a:pt x="1373162" y="927685"/>
                </a:moveTo>
                <a:cubicBezTo>
                  <a:pt x="1364649" y="927685"/>
                  <a:pt x="1356758" y="921916"/>
                  <a:pt x="1353644" y="912685"/>
                </a:cubicBezTo>
                <a:cubicBezTo>
                  <a:pt x="1349699" y="900685"/>
                  <a:pt x="1355097" y="887532"/>
                  <a:pt x="1365894" y="882916"/>
                </a:cubicBezTo>
                <a:cubicBezTo>
                  <a:pt x="1398078" y="869532"/>
                  <a:pt x="1430677" y="856147"/>
                  <a:pt x="1463483" y="842763"/>
                </a:cubicBezTo>
                <a:cubicBezTo>
                  <a:pt x="1474280" y="838378"/>
                  <a:pt x="1486115" y="844609"/>
                  <a:pt x="1490060" y="856378"/>
                </a:cubicBezTo>
                <a:cubicBezTo>
                  <a:pt x="1494005" y="868378"/>
                  <a:pt x="1488399" y="881532"/>
                  <a:pt x="1477810" y="885916"/>
                </a:cubicBezTo>
                <a:cubicBezTo>
                  <a:pt x="1445003" y="899301"/>
                  <a:pt x="1412612" y="912685"/>
                  <a:pt x="1380429" y="925839"/>
                </a:cubicBezTo>
                <a:cubicBezTo>
                  <a:pt x="1377937" y="927224"/>
                  <a:pt x="1375446" y="927685"/>
                  <a:pt x="1373162" y="927685"/>
                </a:cubicBezTo>
                <a:close/>
                <a:moveTo>
                  <a:pt x="7701870" y="864224"/>
                </a:moveTo>
                <a:cubicBezTo>
                  <a:pt x="7699170" y="864224"/>
                  <a:pt x="7696679" y="863763"/>
                  <a:pt x="7693979" y="862609"/>
                </a:cubicBezTo>
                <a:cubicBezTo>
                  <a:pt x="7662211" y="848301"/>
                  <a:pt x="7630236" y="833993"/>
                  <a:pt x="7597845" y="819455"/>
                </a:cubicBezTo>
                <a:cubicBezTo>
                  <a:pt x="7587255" y="814609"/>
                  <a:pt x="7582064" y="801225"/>
                  <a:pt x="7586217" y="789455"/>
                </a:cubicBezTo>
                <a:cubicBezTo>
                  <a:pt x="7590578" y="777686"/>
                  <a:pt x="7602620" y="771917"/>
                  <a:pt x="7613210" y="776532"/>
                </a:cubicBezTo>
                <a:cubicBezTo>
                  <a:pt x="7645601" y="791071"/>
                  <a:pt x="7677784" y="805378"/>
                  <a:pt x="7709552" y="819686"/>
                </a:cubicBezTo>
                <a:cubicBezTo>
                  <a:pt x="7720141" y="824532"/>
                  <a:pt x="7725332" y="837917"/>
                  <a:pt x="7720972" y="849686"/>
                </a:cubicBezTo>
                <a:cubicBezTo>
                  <a:pt x="7717858" y="858916"/>
                  <a:pt x="7710175" y="864224"/>
                  <a:pt x="7701870" y="864224"/>
                </a:cubicBezTo>
                <a:close/>
                <a:moveTo>
                  <a:pt x="1568338" y="848070"/>
                </a:moveTo>
                <a:cubicBezTo>
                  <a:pt x="1559825" y="848070"/>
                  <a:pt x="1551935" y="842301"/>
                  <a:pt x="1548821" y="832840"/>
                </a:cubicBezTo>
                <a:cubicBezTo>
                  <a:pt x="1544876" y="820840"/>
                  <a:pt x="1550482" y="807686"/>
                  <a:pt x="1561279" y="803301"/>
                </a:cubicBezTo>
                <a:cubicBezTo>
                  <a:pt x="1593670" y="790148"/>
                  <a:pt x="1626268" y="777225"/>
                  <a:pt x="1659075" y="764071"/>
                </a:cubicBezTo>
                <a:cubicBezTo>
                  <a:pt x="1669872" y="759686"/>
                  <a:pt x="1681707" y="765917"/>
                  <a:pt x="1685652" y="777917"/>
                </a:cubicBezTo>
                <a:cubicBezTo>
                  <a:pt x="1689597" y="789917"/>
                  <a:pt x="1683783" y="803071"/>
                  <a:pt x="1672986" y="807455"/>
                </a:cubicBezTo>
                <a:cubicBezTo>
                  <a:pt x="1640180" y="820609"/>
                  <a:pt x="1607581" y="833532"/>
                  <a:pt x="1575398" y="846686"/>
                </a:cubicBezTo>
                <a:cubicBezTo>
                  <a:pt x="1572906" y="847609"/>
                  <a:pt x="1570622" y="848070"/>
                  <a:pt x="1568338" y="848070"/>
                </a:cubicBezTo>
                <a:close/>
                <a:moveTo>
                  <a:pt x="7509184" y="778609"/>
                </a:moveTo>
                <a:cubicBezTo>
                  <a:pt x="7506693" y="778609"/>
                  <a:pt x="7503994" y="778148"/>
                  <a:pt x="7501502" y="776994"/>
                </a:cubicBezTo>
                <a:cubicBezTo>
                  <a:pt x="7469526" y="763148"/>
                  <a:pt x="7437551" y="749071"/>
                  <a:pt x="7404952" y="735225"/>
                </a:cubicBezTo>
                <a:cubicBezTo>
                  <a:pt x="7394155" y="730610"/>
                  <a:pt x="7388964" y="717225"/>
                  <a:pt x="7393117" y="705456"/>
                </a:cubicBezTo>
                <a:cubicBezTo>
                  <a:pt x="7397270" y="693456"/>
                  <a:pt x="7409312" y="687687"/>
                  <a:pt x="7419902" y="692302"/>
                </a:cubicBezTo>
                <a:cubicBezTo>
                  <a:pt x="7452501" y="706148"/>
                  <a:pt x="7484684" y="720225"/>
                  <a:pt x="7516660" y="734302"/>
                </a:cubicBezTo>
                <a:cubicBezTo>
                  <a:pt x="7527249" y="738917"/>
                  <a:pt x="7532647" y="752302"/>
                  <a:pt x="7528287" y="764302"/>
                </a:cubicBezTo>
                <a:cubicBezTo>
                  <a:pt x="7525380" y="773071"/>
                  <a:pt x="7517490" y="778609"/>
                  <a:pt x="7509184" y="778609"/>
                </a:cubicBezTo>
                <a:close/>
                <a:moveTo>
                  <a:pt x="1763930" y="770071"/>
                </a:moveTo>
                <a:cubicBezTo>
                  <a:pt x="1755417" y="770071"/>
                  <a:pt x="1747320" y="764071"/>
                  <a:pt x="1744413" y="754610"/>
                </a:cubicBezTo>
                <a:cubicBezTo>
                  <a:pt x="1740675" y="742610"/>
                  <a:pt x="1746281" y="729456"/>
                  <a:pt x="1757078" y="725071"/>
                </a:cubicBezTo>
                <a:cubicBezTo>
                  <a:pt x="1789677" y="712379"/>
                  <a:pt x="1822276" y="699456"/>
                  <a:pt x="1855290" y="686764"/>
                </a:cubicBezTo>
                <a:cubicBezTo>
                  <a:pt x="1866087" y="682610"/>
                  <a:pt x="1877922" y="688841"/>
                  <a:pt x="1881659" y="701071"/>
                </a:cubicBezTo>
                <a:cubicBezTo>
                  <a:pt x="1885397" y="713071"/>
                  <a:pt x="1879790" y="726225"/>
                  <a:pt x="1868786" y="730379"/>
                </a:cubicBezTo>
                <a:cubicBezTo>
                  <a:pt x="1835980" y="743071"/>
                  <a:pt x="1803173" y="755763"/>
                  <a:pt x="1770782" y="768686"/>
                </a:cubicBezTo>
                <a:cubicBezTo>
                  <a:pt x="1768498" y="769609"/>
                  <a:pt x="1766214" y="770071"/>
                  <a:pt x="1763930" y="770071"/>
                </a:cubicBezTo>
                <a:close/>
                <a:moveTo>
                  <a:pt x="7315462" y="695764"/>
                </a:moveTo>
                <a:cubicBezTo>
                  <a:pt x="7312970" y="695764"/>
                  <a:pt x="7310478" y="695302"/>
                  <a:pt x="7308194" y="694379"/>
                </a:cubicBezTo>
                <a:cubicBezTo>
                  <a:pt x="7276218" y="680995"/>
                  <a:pt x="7243827" y="667610"/>
                  <a:pt x="7211021" y="654456"/>
                </a:cubicBezTo>
                <a:cubicBezTo>
                  <a:pt x="7200224" y="650072"/>
                  <a:pt x="7194618" y="636918"/>
                  <a:pt x="7198563" y="624918"/>
                </a:cubicBezTo>
                <a:cubicBezTo>
                  <a:pt x="7202508" y="612918"/>
                  <a:pt x="7214551" y="606918"/>
                  <a:pt x="7225140" y="611072"/>
                </a:cubicBezTo>
                <a:cubicBezTo>
                  <a:pt x="7257946" y="624457"/>
                  <a:pt x="7290337" y="637841"/>
                  <a:pt x="7322521" y="651226"/>
                </a:cubicBezTo>
                <a:cubicBezTo>
                  <a:pt x="7333318" y="655610"/>
                  <a:pt x="7338716" y="668995"/>
                  <a:pt x="7334564" y="680995"/>
                </a:cubicBezTo>
                <a:cubicBezTo>
                  <a:pt x="7331864" y="689995"/>
                  <a:pt x="7323975" y="695764"/>
                  <a:pt x="7315462" y="695764"/>
                </a:cubicBezTo>
                <a:close/>
                <a:moveTo>
                  <a:pt x="1960353" y="694148"/>
                </a:moveTo>
                <a:cubicBezTo>
                  <a:pt x="1951632" y="694148"/>
                  <a:pt x="1943742" y="688148"/>
                  <a:pt x="1940627" y="678687"/>
                </a:cubicBezTo>
                <a:cubicBezTo>
                  <a:pt x="1936890" y="666687"/>
                  <a:pt x="1942704" y="653533"/>
                  <a:pt x="1953501" y="649380"/>
                </a:cubicBezTo>
                <a:cubicBezTo>
                  <a:pt x="1986100" y="636918"/>
                  <a:pt x="2019113" y="624457"/>
                  <a:pt x="2051920" y="611995"/>
                </a:cubicBezTo>
                <a:cubicBezTo>
                  <a:pt x="2062717" y="607841"/>
                  <a:pt x="2074552" y="614303"/>
                  <a:pt x="2078289" y="626534"/>
                </a:cubicBezTo>
                <a:cubicBezTo>
                  <a:pt x="2082027" y="638533"/>
                  <a:pt x="2076213" y="651687"/>
                  <a:pt x="2065208" y="655841"/>
                </a:cubicBezTo>
                <a:cubicBezTo>
                  <a:pt x="2032402" y="668302"/>
                  <a:pt x="1999596" y="680533"/>
                  <a:pt x="1966997" y="692995"/>
                </a:cubicBezTo>
                <a:cubicBezTo>
                  <a:pt x="1964713" y="693687"/>
                  <a:pt x="1962429" y="694148"/>
                  <a:pt x="1960353" y="694148"/>
                </a:cubicBezTo>
                <a:close/>
                <a:moveTo>
                  <a:pt x="2157191" y="620303"/>
                </a:moveTo>
                <a:cubicBezTo>
                  <a:pt x="2148470" y="620303"/>
                  <a:pt x="2140372" y="614303"/>
                  <a:pt x="2137465" y="604611"/>
                </a:cubicBezTo>
                <a:cubicBezTo>
                  <a:pt x="2133935" y="592611"/>
                  <a:pt x="2139749" y="579457"/>
                  <a:pt x="2150546" y="575534"/>
                </a:cubicBezTo>
                <a:cubicBezTo>
                  <a:pt x="2183353" y="563534"/>
                  <a:pt x="2216159" y="551534"/>
                  <a:pt x="2248965" y="539534"/>
                </a:cubicBezTo>
                <a:cubicBezTo>
                  <a:pt x="2259970" y="535611"/>
                  <a:pt x="2271597" y="542303"/>
                  <a:pt x="2275127" y="554303"/>
                </a:cubicBezTo>
                <a:cubicBezTo>
                  <a:pt x="2278657" y="566534"/>
                  <a:pt x="2272636" y="579457"/>
                  <a:pt x="2261839" y="583380"/>
                </a:cubicBezTo>
                <a:cubicBezTo>
                  <a:pt x="2229032" y="595380"/>
                  <a:pt x="2196226" y="607380"/>
                  <a:pt x="2163627" y="619380"/>
                </a:cubicBezTo>
                <a:cubicBezTo>
                  <a:pt x="2161551" y="619841"/>
                  <a:pt x="2159267" y="620303"/>
                  <a:pt x="2157191" y="620303"/>
                </a:cubicBezTo>
                <a:close/>
                <a:moveTo>
                  <a:pt x="7120492" y="616611"/>
                </a:moveTo>
                <a:cubicBezTo>
                  <a:pt x="7118208" y="616611"/>
                  <a:pt x="7115924" y="616149"/>
                  <a:pt x="7113640" y="615226"/>
                </a:cubicBezTo>
                <a:cubicBezTo>
                  <a:pt x="7081457" y="602534"/>
                  <a:pt x="7048859" y="589842"/>
                  <a:pt x="7015845" y="577149"/>
                </a:cubicBezTo>
                <a:cubicBezTo>
                  <a:pt x="7005047" y="572996"/>
                  <a:pt x="6999234" y="559842"/>
                  <a:pt x="7002971" y="547842"/>
                </a:cubicBezTo>
                <a:cubicBezTo>
                  <a:pt x="7006709" y="535842"/>
                  <a:pt x="7018336" y="529381"/>
                  <a:pt x="7029341" y="533534"/>
                </a:cubicBezTo>
                <a:cubicBezTo>
                  <a:pt x="7062355" y="546227"/>
                  <a:pt x="7095161" y="558919"/>
                  <a:pt x="7127552" y="571611"/>
                </a:cubicBezTo>
                <a:cubicBezTo>
                  <a:pt x="7138349" y="575765"/>
                  <a:pt x="7143955" y="589149"/>
                  <a:pt x="7140218" y="601149"/>
                </a:cubicBezTo>
                <a:cubicBezTo>
                  <a:pt x="7137103" y="610611"/>
                  <a:pt x="7129213" y="616611"/>
                  <a:pt x="7120492" y="616611"/>
                </a:cubicBezTo>
                <a:close/>
                <a:moveTo>
                  <a:pt x="2354236" y="548765"/>
                </a:moveTo>
                <a:cubicBezTo>
                  <a:pt x="2345515" y="548765"/>
                  <a:pt x="2337210" y="542534"/>
                  <a:pt x="2334511" y="532611"/>
                </a:cubicBezTo>
                <a:cubicBezTo>
                  <a:pt x="2330981" y="520381"/>
                  <a:pt x="2337002" y="507458"/>
                  <a:pt x="2348007" y="503535"/>
                </a:cubicBezTo>
                <a:cubicBezTo>
                  <a:pt x="2381021" y="491765"/>
                  <a:pt x="2414035" y="480227"/>
                  <a:pt x="2447256" y="468458"/>
                </a:cubicBezTo>
                <a:cubicBezTo>
                  <a:pt x="2458261" y="464766"/>
                  <a:pt x="2469889" y="471458"/>
                  <a:pt x="2473211" y="483458"/>
                </a:cubicBezTo>
                <a:cubicBezTo>
                  <a:pt x="2476533" y="495458"/>
                  <a:pt x="2470512" y="508611"/>
                  <a:pt x="2459714" y="512304"/>
                </a:cubicBezTo>
                <a:cubicBezTo>
                  <a:pt x="2426701" y="523842"/>
                  <a:pt x="2393687" y="535380"/>
                  <a:pt x="2360673" y="547150"/>
                </a:cubicBezTo>
                <a:cubicBezTo>
                  <a:pt x="2358596" y="548303"/>
                  <a:pt x="2356312" y="548765"/>
                  <a:pt x="2354236" y="548765"/>
                </a:cubicBezTo>
                <a:close/>
                <a:moveTo>
                  <a:pt x="6924278" y="541611"/>
                </a:moveTo>
                <a:cubicBezTo>
                  <a:pt x="6922201" y="541611"/>
                  <a:pt x="6919917" y="541150"/>
                  <a:pt x="6917633" y="540457"/>
                </a:cubicBezTo>
                <a:cubicBezTo>
                  <a:pt x="6885242" y="528457"/>
                  <a:pt x="6852436" y="516457"/>
                  <a:pt x="6819215" y="504688"/>
                </a:cubicBezTo>
                <a:cubicBezTo>
                  <a:pt x="6808210" y="500765"/>
                  <a:pt x="6802188" y="487842"/>
                  <a:pt x="6805718" y="475612"/>
                </a:cubicBezTo>
                <a:cubicBezTo>
                  <a:pt x="6809248" y="463381"/>
                  <a:pt x="6820875" y="456689"/>
                  <a:pt x="6831880" y="460612"/>
                </a:cubicBezTo>
                <a:cubicBezTo>
                  <a:pt x="6865102" y="472381"/>
                  <a:pt x="6898115" y="484381"/>
                  <a:pt x="6930714" y="496381"/>
                </a:cubicBezTo>
                <a:cubicBezTo>
                  <a:pt x="6941511" y="500304"/>
                  <a:pt x="6947533" y="513458"/>
                  <a:pt x="6943795" y="525457"/>
                </a:cubicBezTo>
                <a:cubicBezTo>
                  <a:pt x="6941096" y="535380"/>
                  <a:pt x="6932998" y="541611"/>
                  <a:pt x="6924278" y="541611"/>
                </a:cubicBezTo>
                <a:close/>
                <a:moveTo>
                  <a:pt x="2552942" y="479304"/>
                </a:moveTo>
                <a:cubicBezTo>
                  <a:pt x="2544014" y="479304"/>
                  <a:pt x="2535916" y="472842"/>
                  <a:pt x="2533010" y="462919"/>
                </a:cubicBezTo>
                <a:cubicBezTo>
                  <a:pt x="2529687" y="450689"/>
                  <a:pt x="2535709" y="437766"/>
                  <a:pt x="2546713" y="434074"/>
                </a:cubicBezTo>
                <a:cubicBezTo>
                  <a:pt x="2579935" y="422766"/>
                  <a:pt x="2613157" y="411458"/>
                  <a:pt x="2646171" y="400382"/>
                </a:cubicBezTo>
                <a:cubicBezTo>
                  <a:pt x="2657175" y="396689"/>
                  <a:pt x="2668803" y="403612"/>
                  <a:pt x="2672125" y="415843"/>
                </a:cubicBezTo>
                <a:cubicBezTo>
                  <a:pt x="2675447" y="428074"/>
                  <a:pt x="2669218" y="440997"/>
                  <a:pt x="2658213" y="444689"/>
                </a:cubicBezTo>
                <a:cubicBezTo>
                  <a:pt x="2625199" y="455766"/>
                  <a:pt x="2591978" y="466843"/>
                  <a:pt x="2558964" y="478150"/>
                </a:cubicBezTo>
                <a:cubicBezTo>
                  <a:pt x="2556888" y="479073"/>
                  <a:pt x="2554811" y="479304"/>
                  <a:pt x="2552942" y="479304"/>
                </a:cubicBezTo>
                <a:close/>
                <a:moveTo>
                  <a:pt x="6726609" y="471227"/>
                </a:moveTo>
                <a:cubicBezTo>
                  <a:pt x="6724532" y="471227"/>
                  <a:pt x="6722457" y="470996"/>
                  <a:pt x="6720588" y="470304"/>
                </a:cubicBezTo>
                <a:cubicBezTo>
                  <a:pt x="6687781" y="459227"/>
                  <a:pt x="6654768" y="448150"/>
                  <a:pt x="6621339" y="437074"/>
                </a:cubicBezTo>
                <a:cubicBezTo>
                  <a:pt x="6610333" y="433381"/>
                  <a:pt x="6604105" y="420689"/>
                  <a:pt x="6607219" y="408458"/>
                </a:cubicBezTo>
                <a:cubicBezTo>
                  <a:pt x="6610541" y="396228"/>
                  <a:pt x="6621961" y="389305"/>
                  <a:pt x="6632966" y="392766"/>
                </a:cubicBezTo>
                <a:cubicBezTo>
                  <a:pt x="6666603" y="403843"/>
                  <a:pt x="6699617" y="414920"/>
                  <a:pt x="6732631" y="425997"/>
                </a:cubicBezTo>
                <a:cubicBezTo>
                  <a:pt x="6743635" y="429689"/>
                  <a:pt x="6749657" y="442612"/>
                  <a:pt x="6746335" y="454843"/>
                </a:cubicBezTo>
                <a:cubicBezTo>
                  <a:pt x="6743843" y="464766"/>
                  <a:pt x="6735538" y="471227"/>
                  <a:pt x="6726609" y="471227"/>
                </a:cubicBezTo>
                <a:close/>
                <a:moveTo>
                  <a:pt x="2751857" y="412843"/>
                </a:moveTo>
                <a:cubicBezTo>
                  <a:pt x="2742928" y="412843"/>
                  <a:pt x="2734623" y="406381"/>
                  <a:pt x="2731924" y="396228"/>
                </a:cubicBezTo>
                <a:cubicBezTo>
                  <a:pt x="2728602" y="383997"/>
                  <a:pt x="2735038" y="371305"/>
                  <a:pt x="2746043" y="367613"/>
                </a:cubicBezTo>
                <a:cubicBezTo>
                  <a:pt x="2779472" y="356766"/>
                  <a:pt x="2812694" y="345920"/>
                  <a:pt x="2845915" y="335536"/>
                </a:cubicBezTo>
                <a:cubicBezTo>
                  <a:pt x="2856920" y="332074"/>
                  <a:pt x="2868340" y="339228"/>
                  <a:pt x="2871662" y="351459"/>
                </a:cubicBezTo>
                <a:cubicBezTo>
                  <a:pt x="2874776" y="363689"/>
                  <a:pt x="2868340" y="376382"/>
                  <a:pt x="2857335" y="380074"/>
                </a:cubicBezTo>
                <a:cubicBezTo>
                  <a:pt x="2824113" y="390689"/>
                  <a:pt x="2790892" y="401305"/>
                  <a:pt x="2757670" y="412151"/>
                </a:cubicBezTo>
                <a:cubicBezTo>
                  <a:pt x="2755802" y="412612"/>
                  <a:pt x="2753933" y="412843"/>
                  <a:pt x="2751857" y="412843"/>
                </a:cubicBezTo>
                <a:close/>
                <a:moveTo>
                  <a:pt x="6527695" y="405920"/>
                </a:moveTo>
                <a:cubicBezTo>
                  <a:pt x="6525826" y="405920"/>
                  <a:pt x="6523958" y="405689"/>
                  <a:pt x="6522089" y="404997"/>
                </a:cubicBezTo>
                <a:cubicBezTo>
                  <a:pt x="6489075" y="394612"/>
                  <a:pt x="6455854" y="384459"/>
                  <a:pt x="6422216" y="374305"/>
                </a:cubicBezTo>
                <a:cubicBezTo>
                  <a:pt x="6411212" y="371074"/>
                  <a:pt x="6404568" y="358382"/>
                  <a:pt x="6407474" y="345920"/>
                </a:cubicBezTo>
                <a:cubicBezTo>
                  <a:pt x="6410382" y="333690"/>
                  <a:pt x="6421801" y="326305"/>
                  <a:pt x="6433014" y="329536"/>
                </a:cubicBezTo>
                <a:cubicBezTo>
                  <a:pt x="6466858" y="339690"/>
                  <a:pt x="6500287" y="349843"/>
                  <a:pt x="6533301" y="360228"/>
                </a:cubicBezTo>
                <a:cubicBezTo>
                  <a:pt x="6544306" y="363689"/>
                  <a:pt x="6550742" y="376382"/>
                  <a:pt x="6547628" y="388612"/>
                </a:cubicBezTo>
                <a:cubicBezTo>
                  <a:pt x="6544929" y="399458"/>
                  <a:pt x="6536623" y="405920"/>
                  <a:pt x="6527695" y="405920"/>
                </a:cubicBezTo>
                <a:close/>
                <a:moveTo>
                  <a:pt x="2951809" y="349382"/>
                </a:moveTo>
                <a:cubicBezTo>
                  <a:pt x="2942673" y="349382"/>
                  <a:pt x="2934368" y="342690"/>
                  <a:pt x="2931876" y="332536"/>
                </a:cubicBezTo>
                <a:cubicBezTo>
                  <a:pt x="2928762" y="320305"/>
                  <a:pt x="2935198" y="307613"/>
                  <a:pt x="2946410" y="304151"/>
                </a:cubicBezTo>
                <a:cubicBezTo>
                  <a:pt x="2980047" y="293767"/>
                  <a:pt x="3013477" y="283613"/>
                  <a:pt x="3046906" y="273690"/>
                </a:cubicBezTo>
                <a:cubicBezTo>
                  <a:pt x="3058118" y="270459"/>
                  <a:pt x="3069330" y="277613"/>
                  <a:pt x="3072445" y="290075"/>
                </a:cubicBezTo>
                <a:cubicBezTo>
                  <a:pt x="3075559" y="302536"/>
                  <a:pt x="3068915" y="314998"/>
                  <a:pt x="3057703" y="318459"/>
                </a:cubicBezTo>
                <a:cubicBezTo>
                  <a:pt x="3024481" y="328382"/>
                  <a:pt x="2991052" y="338536"/>
                  <a:pt x="2957623" y="348920"/>
                </a:cubicBezTo>
                <a:cubicBezTo>
                  <a:pt x="2955546" y="349151"/>
                  <a:pt x="2953678" y="349382"/>
                  <a:pt x="2951809" y="349382"/>
                </a:cubicBezTo>
                <a:close/>
                <a:moveTo>
                  <a:pt x="6327328" y="345920"/>
                </a:moveTo>
                <a:cubicBezTo>
                  <a:pt x="6325666" y="345920"/>
                  <a:pt x="6323798" y="345690"/>
                  <a:pt x="6322137" y="345228"/>
                </a:cubicBezTo>
                <a:cubicBezTo>
                  <a:pt x="6288915" y="335767"/>
                  <a:pt x="6255486" y="326536"/>
                  <a:pt x="6221642" y="317305"/>
                </a:cubicBezTo>
                <a:cubicBezTo>
                  <a:pt x="6210429" y="314305"/>
                  <a:pt x="6203577" y="301844"/>
                  <a:pt x="6206484" y="289382"/>
                </a:cubicBezTo>
                <a:cubicBezTo>
                  <a:pt x="6209183" y="276921"/>
                  <a:pt x="6220395" y="269306"/>
                  <a:pt x="6231608" y="272536"/>
                </a:cubicBezTo>
                <a:cubicBezTo>
                  <a:pt x="6265660" y="281767"/>
                  <a:pt x="6299297" y="291229"/>
                  <a:pt x="6332519" y="300690"/>
                </a:cubicBezTo>
                <a:cubicBezTo>
                  <a:pt x="6343730" y="303921"/>
                  <a:pt x="6350375" y="316382"/>
                  <a:pt x="6347468" y="328844"/>
                </a:cubicBezTo>
                <a:cubicBezTo>
                  <a:pt x="6344976" y="338997"/>
                  <a:pt x="6336464" y="345920"/>
                  <a:pt x="6327328" y="345920"/>
                </a:cubicBezTo>
                <a:close/>
                <a:moveTo>
                  <a:pt x="6125507" y="291229"/>
                </a:moveTo>
                <a:cubicBezTo>
                  <a:pt x="6123845" y="291229"/>
                  <a:pt x="6122392" y="290998"/>
                  <a:pt x="6120731" y="290536"/>
                </a:cubicBezTo>
                <a:cubicBezTo>
                  <a:pt x="6087509" y="281998"/>
                  <a:pt x="6053665" y="273459"/>
                  <a:pt x="6019821" y="265152"/>
                </a:cubicBezTo>
                <a:cubicBezTo>
                  <a:pt x="6008608" y="262383"/>
                  <a:pt x="6001549" y="250152"/>
                  <a:pt x="6004040" y="237690"/>
                </a:cubicBezTo>
                <a:cubicBezTo>
                  <a:pt x="6006532" y="225229"/>
                  <a:pt x="6017536" y="217383"/>
                  <a:pt x="6028749" y="220152"/>
                </a:cubicBezTo>
                <a:cubicBezTo>
                  <a:pt x="6063008" y="228460"/>
                  <a:pt x="6096645" y="236998"/>
                  <a:pt x="6130282" y="245537"/>
                </a:cubicBezTo>
                <a:cubicBezTo>
                  <a:pt x="6141494" y="248537"/>
                  <a:pt x="6148346" y="260767"/>
                  <a:pt x="6145854" y="273229"/>
                </a:cubicBezTo>
                <a:cubicBezTo>
                  <a:pt x="6143571" y="284075"/>
                  <a:pt x="6135058" y="291229"/>
                  <a:pt x="6125507" y="291229"/>
                </a:cubicBezTo>
                <a:close/>
                <a:moveTo>
                  <a:pt x="3152592" y="289613"/>
                </a:moveTo>
                <a:cubicBezTo>
                  <a:pt x="3143456" y="289613"/>
                  <a:pt x="3134943" y="282690"/>
                  <a:pt x="3132451" y="272306"/>
                </a:cubicBezTo>
                <a:cubicBezTo>
                  <a:pt x="3129544" y="260075"/>
                  <a:pt x="3136188" y="247383"/>
                  <a:pt x="3147401" y="244152"/>
                </a:cubicBezTo>
                <a:cubicBezTo>
                  <a:pt x="3181245" y="234460"/>
                  <a:pt x="3214882" y="224998"/>
                  <a:pt x="3248311" y="215537"/>
                </a:cubicBezTo>
                <a:cubicBezTo>
                  <a:pt x="3259316" y="212537"/>
                  <a:pt x="3270736" y="219921"/>
                  <a:pt x="3273435" y="232383"/>
                </a:cubicBezTo>
                <a:cubicBezTo>
                  <a:pt x="3276134" y="244844"/>
                  <a:pt x="3269490" y="257306"/>
                  <a:pt x="3258278" y="260306"/>
                </a:cubicBezTo>
                <a:cubicBezTo>
                  <a:pt x="3224849" y="269536"/>
                  <a:pt x="3191419" y="278998"/>
                  <a:pt x="3157783" y="288690"/>
                </a:cubicBezTo>
                <a:cubicBezTo>
                  <a:pt x="3155914" y="289382"/>
                  <a:pt x="3154253" y="289613"/>
                  <a:pt x="3152592" y="289613"/>
                </a:cubicBezTo>
                <a:close/>
                <a:moveTo>
                  <a:pt x="5922855" y="241844"/>
                </a:moveTo>
                <a:cubicBezTo>
                  <a:pt x="5921401" y="241844"/>
                  <a:pt x="5920156" y="241614"/>
                  <a:pt x="5918702" y="241383"/>
                </a:cubicBezTo>
                <a:cubicBezTo>
                  <a:pt x="5885273" y="233767"/>
                  <a:pt x="5851429" y="226152"/>
                  <a:pt x="5817169" y="218768"/>
                </a:cubicBezTo>
                <a:cubicBezTo>
                  <a:pt x="5805956" y="216229"/>
                  <a:pt x="5798482" y="204229"/>
                  <a:pt x="5800766" y="191768"/>
                </a:cubicBezTo>
                <a:cubicBezTo>
                  <a:pt x="5803050" y="179306"/>
                  <a:pt x="5813847" y="171229"/>
                  <a:pt x="5825059" y="173537"/>
                </a:cubicBezTo>
                <a:cubicBezTo>
                  <a:pt x="5859319" y="180922"/>
                  <a:pt x="5893371" y="188537"/>
                  <a:pt x="5927008" y="196152"/>
                </a:cubicBezTo>
                <a:cubicBezTo>
                  <a:pt x="5938220" y="198691"/>
                  <a:pt x="5945487" y="210921"/>
                  <a:pt x="5943203" y="223383"/>
                </a:cubicBezTo>
                <a:cubicBezTo>
                  <a:pt x="5941127" y="234460"/>
                  <a:pt x="5932614" y="241844"/>
                  <a:pt x="5922855" y="241844"/>
                </a:cubicBezTo>
                <a:close/>
                <a:moveTo>
                  <a:pt x="3354205" y="233537"/>
                </a:moveTo>
                <a:cubicBezTo>
                  <a:pt x="3344861" y="233537"/>
                  <a:pt x="3336348" y="226383"/>
                  <a:pt x="3334065" y="215768"/>
                </a:cubicBezTo>
                <a:cubicBezTo>
                  <a:pt x="3331365" y="203306"/>
                  <a:pt x="3338217" y="190845"/>
                  <a:pt x="3349429" y="187845"/>
                </a:cubicBezTo>
                <a:cubicBezTo>
                  <a:pt x="3383482" y="178845"/>
                  <a:pt x="3417326" y="170076"/>
                  <a:pt x="3450963" y="161537"/>
                </a:cubicBezTo>
                <a:cubicBezTo>
                  <a:pt x="3462175" y="158768"/>
                  <a:pt x="3473180" y="166614"/>
                  <a:pt x="3475879" y="178845"/>
                </a:cubicBezTo>
                <a:cubicBezTo>
                  <a:pt x="3478371" y="191306"/>
                  <a:pt x="3471519" y="203537"/>
                  <a:pt x="3460306" y="206537"/>
                </a:cubicBezTo>
                <a:cubicBezTo>
                  <a:pt x="3426877" y="215075"/>
                  <a:pt x="3393240" y="223614"/>
                  <a:pt x="3359396" y="232614"/>
                </a:cubicBezTo>
                <a:cubicBezTo>
                  <a:pt x="3357320" y="233306"/>
                  <a:pt x="3355866" y="233537"/>
                  <a:pt x="3354205" y="233537"/>
                </a:cubicBezTo>
                <a:close/>
                <a:moveTo>
                  <a:pt x="5719165" y="197768"/>
                </a:moveTo>
                <a:cubicBezTo>
                  <a:pt x="5717920" y="197768"/>
                  <a:pt x="5716674" y="197768"/>
                  <a:pt x="5715428" y="197306"/>
                </a:cubicBezTo>
                <a:cubicBezTo>
                  <a:pt x="5681791" y="190383"/>
                  <a:pt x="5647739" y="183922"/>
                  <a:pt x="5613479" y="177229"/>
                </a:cubicBezTo>
                <a:cubicBezTo>
                  <a:pt x="5602267" y="175152"/>
                  <a:pt x="5594584" y="163153"/>
                  <a:pt x="5596453" y="150691"/>
                </a:cubicBezTo>
                <a:cubicBezTo>
                  <a:pt x="5598322" y="138230"/>
                  <a:pt x="5609119" y="129691"/>
                  <a:pt x="5620331" y="131768"/>
                </a:cubicBezTo>
                <a:cubicBezTo>
                  <a:pt x="5654798" y="138230"/>
                  <a:pt x="5688851" y="144922"/>
                  <a:pt x="5722695" y="151845"/>
                </a:cubicBezTo>
                <a:cubicBezTo>
                  <a:pt x="5733907" y="154153"/>
                  <a:pt x="5741382" y="166153"/>
                  <a:pt x="5739306" y="178614"/>
                </a:cubicBezTo>
                <a:cubicBezTo>
                  <a:pt x="5737644" y="190152"/>
                  <a:pt x="5728924" y="197768"/>
                  <a:pt x="5719165" y="197768"/>
                </a:cubicBezTo>
                <a:close/>
                <a:moveTo>
                  <a:pt x="3556857" y="182537"/>
                </a:moveTo>
                <a:cubicBezTo>
                  <a:pt x="3547305" y="182537"/>
                  <a:pt x="3538585" y="175152"/>
                  <a:pt x="3536509" y="164306"/>
                </a:cubicBezTo>
                <a:cubicBezTo>
                  <a:pt x="3534017" y="151845"/>
                  <a:pt x="3541284" y="139614"/>
                  <a:pt x="3552496" y="136845"/>
                </a:cubicBezTo>
                <a:cubicBezTo>
                  <a:pt x="3586756" y="128768"/>
                  <a:pt x="3620808" y="120691"/>
                  <a:pt x="3654445" y="113307"/>
                </a:cubicBezTo>
                <a:cubicBezTo>
                  <a:pt x="3665657" y="110768"/>
                  <a:pt x="3676662" y="118845"/>
                  <a:pt x="3678946" y="131307"/>
                </a:cubicBezTo>
                <a:cubicBezTo>
                  <a:pt x="3681230" y="143768"/>
                  <a:pt x="3673963" y="155999"/>
                  <a:pt x="3662750" y="158537"/>
                </a:cubicBezTo>
                <a:cubicBezTo>
                  <a:pt x="3629113" y="166153"/>
                  <a:pt x="3595269" y="173999"/>
                  <a:pt x="3561217" y="182076"/>
                </a:cubicBezTo>
                <a:cubicBezTo>
                  <a:pt x="3559764" y="182306"/>
                  <a:pt x="3558310" y="182537"/>
                  <a:pt x="3556857" y="182537"/>
                </a:cubicBezTo>
                <a:close/>
                <a:moveTo>
                  <a:pt x="5514645" y="158999"/>
                </a:moveTo>
                <a:cubicBezTo>
                  <a:pt x="5513607" y="158999"/>
                  <a:pt x="5512568" y="158999"/>
                  <a:pt x="5511323" y="158768"/>
                </a:cubicBezTo>
                <a:cubicBezTo>
                  <a:pt x="5477478" y="152768"/>
                  <a:pt x="5443426" y="146999"/>
                  <a:pt x="5408959" y="141460"/>
                </a:cubicBezTo>
                <a:cubicBezTo>
                  <a:pt x="5397539" y="139614"/>
                  <a:pt x="5389856" y="127845"/>
                  <a:pt x="5391518" y="115384"/>
                </a:cubicBezTo>
                <a:cubicBezTo>
                  <a:pt x="5393178" y="102692"/>
                  <a:pt x="5403768" y="93922"/>
                  <a:pt x="5414980" y="95999"/>
                </a:cubicBezTo>
                <a:cubicBezTo>
                  <a:pt x="5449655" y="101768"/>
                  <a:pt x="5483915" y="107538"/>
                  <a:pt x="5517759" y="113538"/>
                </a:cubicBezTo>
                <a:cubicBezTo>
                  <a:pt x="5528972" y="115614"/>
                  <a:pt x="5536862" y="127384"/>
                  <a:pt x="5534993" y="139845"/>
                </a:cubicBezTo>
                <a:cubicBezTo>
                  <a:pt x="5533332" y="150922"/>
                  <a:pt x="5524612" y="158999"/>
                  <a:pt x="5514645" y="158999"/>
                </a:cubicBezTo>
                <a:close/>
                <a:moveTo>
                  <a:pt x="3760546" y="136845"/>
                </a:moveTo>
                <a:cubicBezTo>
                  <a:pt x="3750787" y="136845"/>
                  <a:pt x="3742067" y="128999"/>
                  <a:pt x="3740198" y="117922"/>
                </a:cubicBezTo>
                <a:cubicBezTo>
                  <a:pt x="3738122" y="105461"/>
                  <a:pt x="3745597" y="93461"/>
                  <a:pt x="3756809" y="90922"/>
                </a:cubicBezTo>
                <a:cubicBezTo>
                  <a:pt x="3791276" y="83769"/>
                  <a:pt x="3825536" y="77076"/>
                  <a:pt x="3859380" y="70615"/>
                </a:cubicBezTo>
                <a:cubicBezTo>
                  <a:pt x="3870800" y="68538"/>
                  <a:pt x="3881390" y="77076"/>
                  <a:pt x="3883259" y="89538"/>
                </a:cubicBezTo>
                <a:cubicBezTo>
                  <a:pt x="3885127" y="101999"/>
                  <a:pt x="3877652" y="113999"/>
                  <a:pt x="3866232" y="116076"/>
                </a:cubicBezTo>
                <a:cubicBezTo>
                  <a:pt x="3832596" y="122538"/>
                  <a:pt x="3798544" y="129230"/>
                  <a:pt x="3764284" y="136384"/>
                </a:cubicBezTo>
                <a:cubicBezTo>
                  <a:pt x="3763246" y="136845"/>
                  <a:pt x="3761792" y="136845"/>
                  <a:pt x="3760546" y="136845"/>
                </a:cubicBezTo>
                <a:close/>
                <a:moveTo>
                  <a:pt x="5309294" y="125307"/>
                </a:moveTo>
                <a:cubicBezTo>
                  <a:pt x="5308464" y="125307"/>
                  <a:pt x="5307426" y="125307"/>
                  <a:pt x="5306387" y="125076"/>
                </a:cubicBezTo>
                <a:cubicBezTo>
                  <a:pt x="5272543" y="119999"/>
                  <a:pt x="5238283" y="114922"/>
                  <a:pt x="5203816" y="110076"/>
                </a:cubicBezTo>
                <a:cubicBezTo>
                  <a:pt x="5192396" y="108461"/>
                  <a:pt x="5184298" y="96922"/>
                  <a:pt x="5185752" y="84230"/>
                </a:cubicBezTo>
                <a:cubicBezTo>
                  <a:pt x="5187205" y="71538"/>
                  <a:pt x="5197587" y="62769"/>
                  <a:pt x="5209007" y="64153"/>
                </a:cubicBezTo>
                <a:cubicBezTo>
                  <a:pt x="5243681" y="68999"/>
                  <a:pt x="5278149" y="74076"/>
                  <a:pt x="5312201" y="79153"/>
                </a:cubicBezTo>
                <a:cubicBezTo>
                  <a:pt x="5323621" y="80999"/>
                  <a:pt x="5331511" y="92538"/>
                  <a:pt x="5330058" y="105230"/>
                </a:cubicBezTo>
                <a:cubicBezTo>
                  <a:pt x="5328397" y="116999"/>
                  <a:pt x="5319468" y="125307"/>
                  <a:pt x="5309294" y="125307"/>
                </a:cubicBezTo>
                <a:close/>
                <a:moveTo>
                  <a:pt x="3965482" y="98307"/>
                </a:moveTo>
                <a:cubicBezTo>
                  <a:pt x="3955308" y="98307"/>
                  <a:pt x="3946587" y="90230"/>
                  <a:pt x="3944926" y="78692"/>
                </a:cubicBezTo>
                <a:cubicBezTo>
                  <a:pt x="3943265" y="65999"/>
                  <a:pt x="3950947" y="54230"/>
                  <a:pt x="3962367" y="52384"/>
                </a:cubicBezTo>
                <a:cubicBezTo>
                  <a:pt x="3997250" y="46615"/>
                  <a:pt x="4031717" y="41077"/>
                  <a:pt x="4065769" y="36000"/>
                </a:cubicBezTo>
                <a:cubicBezTo>
                  <a:pt x="4076982" y="34154"/>
                  <a:pt x="4087571" y="43154"/>
                  <a:pt x="4089024" y="55846"/>
                </a:cubicBezTo>
                <a:cubicBezTo>
                  <a:pt x="4090478" y="68538"/>
                  <a:pt x="4082588" y="80076"/>
                  <a:pt x="4071168" y="81692"/>
                </a:cubicBezTo>
                <a:cubicBezTo>
                  <a:pt x="4037324" y="86538"/>
                  <a:pt x="4003271" y="92076"/>
                  <a:pt x="3968596" y="97845"/>
                </a:cubicBezTo>
                <a:cubicBezTo>
                  <a:pt x="3967558" y="98076"/>
                  <a:pt x="3966520" y="98307"/>
                  <a:pt x="3965482" y="98307"/>
                </a:cubicBezTo>
                <a:close/>
                <a:moveTo>
                  <a:pt x="5103320" y="96692"/>
                </a:moveTo>
                <a:cubicBezTo>
                  <a:pt x="5102490" y="96692"/>
                  <a:pt x="5101659" y="96692"/>
                  <a:pt x="5100829" y="96461"/>
                </a:cubicBezTo>
                <a:cubicBezTo>
                  <a:pt x="5066777" y="92076"/>
                  <a:pt x="5032517" y="87922"/>
                  <a:pt x="4997842" y="83999"/>
                </a:cubicBezTo>
                <a:cubicBezTo>
                  <a:pt x="4986422" y="82615"/>
                  <a:pt x="4978117" y="71307"/>
                  <a:pt x="4979363" y="58615"/>
                </a:cubicBezTo>
                <a:cubicBezTo>
                  <a:pt x="4980608" y="45923"/>
                  <a:pt x="4990782" y="36692"/>
                  <a:pt x="5002202" y="38077"/>
                </a:cubicBezTo>
                <a:cubicBezTo>
                  <a:pt x="5036877" y="42000"/>
                  <a:pt x="5071345" y="46153"/>
                  <a:pt x="5105604" y="50538"/>
                </a:cubicBezTo>
                <a:cubicBezTo>
                  <a:pt x="5117024" y="51923"/>
                  <a:pt x="5125122" y="63461"/>
                  <a:pt x="5123876" y="76153"/>
                </a:cubicBezTo>
                <a:cubicBezTo>
                  <a:pt x="5122631" y="87922"/>
                  <a:pt x="5113702" y="96692"/>
                  <a:pt x="5103320" y="96692"/>
                </a:cubicBezTo>
                <a:close/>
                <a:moveTo>
                  <a:pt x="4896931" y="72923"/>
                </a:moveTo>
                <a:cubicBezTo>
                  <a:pt x="4896309" y="72923"/>
                  <a:pt x="4895686" y="72923"/>
                  <a:pt x="4895063" y="72923"/>
                </a:cubicBezTo>
                <a:cubicBezTo>
                  <a:pt x="4861011" y="69461"/>
                  <a:pt x="4826543" y="65999"/>
                  <a:pt x="4791868" y="62769"/>
                </a:cubicBezTo>
                <a:cubicBezTo>
                  <a:pt x="4780448" y="61615"/>
                  <a:pt x="4771936" y="50538"/>
                  <a:pt x="4772973" y="37846"/>
                </a:cubicBezTo>
                <a:cubicBezTo>
                  <a:pt x="4774012" y="25154"/>
                  <a:pt x="4783978" y="15461"/>
                  <a:pt x="4795398" y="16846"/>
                </a:cubicBezTo>
                <a:cubicBezTo>
                  <a:pt x="4830281" y="20077"/>
                  <a:pt x="4864748" y="23538"/>
                  <a:pt x="4899008" y="27000"/>
                </a:cubicBezTo>
                <a:cubicBezTo>
                  <a:pt x="4910428" y="28154"/>
                  <a:pt x="4918733" y="39461"/>
                  <a:pt x="4917695" y="52153"/>
                </a:cubicBezTo>
                <a:cubicBezTo>
                  <a:pt x="4916449" y="63923"/>
                  <a:pt x="4907521" y="72923"/>
                  <a:pt x="4896931" y="72923"/>
                </a:cubicBezTo>
                <a:close/>
                <a:moveTo>
                  <a:pt x="4171663" y="68307"/>
                </a:moveTo>
                <a:cubicBezTo>
                  <a:pt x="4161282" y="68307"/>
                  <a:pt x="4152146" y="59538"/>
                  <a:pt x="4151107" y="47769"/>
                </a:cubicBezTo>
                <a:cubicBezTo>
                  <a:pt x="4149862" y="35077"/>
                  <a:pt x="4158167" y="23769"/>
                  <a:pt x="4169587" y="22384"/>
                </a:cubicBezTo>
                <a:cubicBezTo>
                  <a:pt x="4204885" y="18231"/>
                  <a:pt x="4239560" y="14538"/>
                  <a:pt x="4273612" y="11308"/>
                </a:cubicBezTo>
                <a:cubicBezTo>
                  <a:pt x="4285032" y="10385"/>
                  <a:pt x="4294998" y="19846"/>
                  <a:pt x="4296036" y="32538"/>
                </a:cubicBezTo>
                <a:cubicBezTo>
                  <a:pt x="4296867" y="45230"/>
                  <a:pt x="4288354" y="56307"/>
                  <a:pt x="4276934" y="57461"/>
                </a:cubicBezTo>
                <a:cubicBezTo>
                  <a:pt x="4243090" y="60461"/>
                  <a:pt x="4208830" y="64153"/>
                  <a:pt x="4173947" y="68307"/>
                </a:cubicBezTo>
                <a:cubicBezTo>
                  <a:pt x="4173117" y="68307"/>
                  <a:pt x="4172286" y="68307"/>
                  <a:pt x="4171663" y="68307"/>
                </a:cubicBezTo>
                <a:close/>
                <a:moveTo>
                  <a:pt x="4690127" y="53538"/>
                </a:moveTo>
                <a:cubicBezTo>
                  <a:pt x="4689712" y="53538"/>
                  <a:pt x="4689089" y="53538"/>
                  <a:pt x="4688466" y="53538"/>
                </a:cubicBezTo>
                <a:lnTo>
                  <a:pt x="4663135" y="51461"/>
                </a:lnTo>
                <a:cubicBezTo>
                  <a:pt x="4638426" y="49384"/>
                  <a:pt x="4612264" y="48000"/>
                  <a:pt x="4585687" y="47077"/>
                </a:cubicBezTo>
                <a:cubicBezTo>
                  <a:pt x="4574267" y="46615"/>
                  <a:pt x="4565131" y="36000"/>
                  <a:pt x="4565547" y="23308"/>
                </a:cubicBezTo>
                <a:cubicBezTo>
                  <a:pt x="4565962" y="10846"/>
                  <a:pt x="4575098" y="923"/>
                  <a:pt x="4586310" y="923"/>
                </a:cubicBezTo>
                <a:cubicBezTo>
                  <a:pt x="4586518" y="923"/>
                  <a:pt x="4586725" y="923"/>
                  <a:pt x="4586933" y="923"/>
                </a:cubicBezTo>
                <a:cubicBezTo>
                  <a:pt x="4614133" y="1846"/>
                  <a:pt x="4640710" y="3462"/>
                  <a:pt x="4666042" y="5308"/>
                </a:cubicBezTo>
                <a:lnTo>
                  <a:pt x="4691373" y="7385"/>
                </a:lnTo>
                <a:cubicBezTo>
                  <a:pt x="4702793" y="8308"/>
                  <a:pt x="4711306" y="19384"/>
                  <a:pt x="4710476" y="32077"/>
                </a:cubicBezTo>
                <a:cubicBezTo>
                  <a:pt x="4709853" y="44307"/>
                  <a:pt x="4700717" y="53538"/>
                  <a:pt x="4690127" y="53538"/>
                </a:cubicBezTo>
                <a:close/>
                <a:moveTo>
                  <a:pt x="4378675" y="49846"/>
                </a:moveTo>
                <a:cubicBezTo>
                  <a:pt x="4367671" y="49846"/>
                  <a:pt x="4358535" y="40154"/>
                  <a:pt x="4357912" y="27923"/>
                </a:cubicBezTo>
                <a:cubicBezTo>
                  <a:pt x="4357289" y="15231"/>
                  <a:pt x="4366217" y="4385"/>
                  <a:pt x="4377637" y="3692"/>
                </a:cubicBezTo>
                <a:cubicBezTo>
                  <a:pt x="4413142" y="1846"/>
                  <a:pt x="4448441" y="462"/>
                  <a:pt x="4482285" y="0"/>
                </a:cubicBezTo>
                <a:cubicBezTo>
                  <a:pt x="4482285" y="0"/>
                  <a:pt x="4482493" y="0"/>
                  <a:pt x="4482493" y="0"/>
                </a:cubicBezTo>
                <a:cubicBezTo>
                  <a:pt x="4493912" y="0"/>
                  <a:pt x="4503048" y="10154"/>
                  <a:pt x="4503256" y="22846"/>
                </a:cubicBezTo>
                <a:cubicBezTo>
                  <a:pt x="4503464" y="35538"/>
                  <a:pt x="4494328" y="45923"/>
                  <a:pt x="4482700" y="46153"/>
                </a:cubicBezTo>
                <a:cubicBezTo>
                  <a:pt x="4449478" y="46615"/>
                  <a:pt x="4414804" y="47769"/>
                  <a:pt x="4379713" y="49846"/>
                </a:cubicBezTo>
                <a:cubicBezTo>
                  <a:pt x="4379506" y="49846"/>
                  <a:pt x="4379090" y="49846"/>
                  <a:pt x="4378675" y="49846"/>
                </a:cubicBezTo>
                <a:close/>
              </a:path>
            </a:pathLst>
          </a:custGeom>
          <a:solidFill>
            <a:srgbClr val="E2B133"/>
          </a:solidFill>
          <a:ln w="2075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3" name="Graphic 21"/>
          <p:cNvGrpSpPr/>
          <p:nvPr/>
        </p:nvGrpSpPr>
        <p:grpSpPr>
          <a:xfrm>
            <a:off x="2565400" y="5358964"/>
            <a:ext cx="741861" cy="741861"/>
            <a:chOff x="2400300" y="4879272"/>
            <a:chExt cx="741861" cy="741861"/>
          </a:xfrm>
        </p:grpSpPr>
        <p:sp>
          <p:nvSpPr>
            <p:cNvPr id="24" name="Freeform: Shape 23"/>
            <p:cNvSpPr/>
            <p:nvPr/>
          </p:nvSpPr>
          <p:spPr>
            <a:xfrm>
              <a:off x="2400300" y="4879272"/>
              <a:ext cx="741861" cy="741861"/>
            </a:xfrm>
            <a:custGeom>
              <a:avLst/>
              <a:gdLst>
                <a:gd name="connsiteX0" fmla="*/ 741861 w 741861"/>
                <a:gd name="connsiteY0" fmla="*/ 370931 h 741861"/>
                <a:gd name="connsiteX1" fmla="*/ 370931 w 741861"/>
                <a:gd name="connsiteY1" fmla="*/ 741861 h 741861"/>
                <a:gd name="connsiteX2" fmla="*/ 0 w 741861"/>
                <a:gd name="connsiteY2" fmla="*/ 370931 h 741861"/>
                <a:gd name="connsiteX3" fmla="*/ 370931 w 741861"/>
                <a:gd name="connsiteY3" fmla="*/ 0 h 741861"/>
                <a:gd name="connsiteX4" fmla="*/ 741861 w 741861"/>
                <a:gd name="connsiteY4" fmla="*/ 370931 h 74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861" h="741861">
                  <a:moveTo>
                    <a:pt x="741861" y="370931"/>
                  </a:moveTo>
                  <a:cubicBezTo>
                    <a:pt x="741861" y="575790"/>
                    <a:pt x="575790" y="741861"/>
                    <a:pt x="370931" y="741861"/>
                  </a:cubicBezTo>
                  <a:cubicBezTo>
                    <a:pt x="166071" y="741861"/>
                    <a:pt x="0" y="575790"/>
                    <a:pt x="0" y="370931"/>
                  </a:cubicBezTo>
                  <a:cubicBezTo>
                    <a:pt x="0" y="166071"/>
                    <a:pt x="166071" y="0"/>
                    <a:pt x="370931" y="0"/>
                  </a:cubicBezTo>
                  <a:cubicBezTo>
                    <a:pt x="575790" y="0"/>
                    <a:pt x="741861" y="166071"/>
                    <a:pt x="741861" y="370931"/>
                  </a:cubicBezTo>
                  <a:close/>
                </a:path>
              </a:pathLst>
            </a:custGeom>
            <a:solidFill>
              <a:srgbClr val="74487A"/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2400957" y="4964638"/>
              <a:ext cx="675962" cy="656494"/>
            </a:xfrm>
            <a:custGeom>
              <a:avLst/>
              <a:gdLst>
                <a:gd name="connsiteX0" fmla="*/ 68267 w 675962"/>
                <a:gd name="connsiteY0" fmla="*/ 211115 h 656494"/>
                <a:gd name="connsiteX1" fmla="*/ 134166 w 675962"/>
                <a:gd name="connsiteY1" fmla="*/ 0 h 656494"/>
                <a:gd name="connsiteX2" fmla="*/ 0 w 675962"/>
                <a:gd name="connsiteY2" fmla="*/ 285564 h 656494"/>
                <a:gd name="connsiteX3" fmla="*/ 370931 w 675962"/>
                <a:gd name="connsiteY3" fmla="*/ 656495 h 656494"/>
                <a:gd name="connsiteX4" fmla="*/ 675962 w 675962"/>
                <a:gd name="connsiteY4" fmla="*/ 496679 h 656494"/>
                <a:gd name="connsiteX5" fmla="*/ 439198 w 675962"/>
                <a:gd name="connsiteY5" fmla="*/ 582046 h 656494"/>
                <a:gd name="connsiteX6" fmla="*/ 68267 w 675962"/>
                <a:gd name="connsiteY6" fmla="*/ 211115 h 65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962" h="656494">
                  <a:moveTo>
                    <a:pt x="68267" y="211115"/>
                  </a:moveTo>
                  <a:cubicBezTo>
                    <a:pt x="68267" y="132720"/>
                    <a:pt x="92601" y="59980"/>
                    <a:pt x="134166" y="0"/>
                  </a:cubicBezTo>
                  <a:cubicBezTo>
                    <a:pt x="52220" y="68136"/>
                    <a:pt x="0" y="170733"/>
                    <a:pt x="0" y="285564"/>
                  </a:cubicBezTo>
                  <a:cubicBezTo>
                    <a:pt x="0" y="490365"/>
                    <a:pt x="166130" y="656495"/>
                    <a:pt x="370931" y="656495"/>
                  </a:cubicBezTo>
                  <a:cubicBezTo>
                    <a:pt x="497337" y="656495"/>
                    <a:pt x="609010" y="593226"/>
                    <a:pt x="675962" y="496679"/>
                  </a:cubicBezTo>
                  <a:cubicBezTo>
                    <a:pt x="611773" y="549951"/>
                    <a:pt x="529168" y="582046"/>
                    <a:pt x="439198" y="582046"/>
                  </a:cubicBezTo>
                  <a:cubicBezTo>
                    <a:pt x="234397" y="582046"/>
                    <a:pt x="68267" y="415916"/>
                    <a:pt x="68267" y="211115"/>
                  </a:cubicBezTo>
                  <a:close/>
                </a:path>
              </a:pathLst>
            </a:custGeom>
            <a:solidFill>
              <a:srgbClr val="502C46"/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2569454" y="5375030"/>
              <a:ext cx="144952" cy="144952"/>
            </a:xfrm>
            <a:custGeom>
              <a:avLst/>
              <a:gdLst>
                <a:gd name="connsiteX0" fmla="*/ 144952 w 144952"/>
                <a:gd name="connsiteY0" fmla="*/ 72476 h 144952"/>
                <a:gd name="connsiteX1" fmla="*/ 72476 w 144952"/>
                <a:gd name="connsiteY1" fmla="*/ 144952 h 144952"/>
                <a:gd name="connsiteX2" fmla="*/ 0 w 144952"/>
                <a:gd name="connsiteY2" fmla="*/ 72476 h 144952"/>
                <a:gd name="connsiteX3" fmla="*/ 72476 w 144952"/>
                <a:gd name="connsiteY3" fmla="*/ 0 h 144952"/>
                <a:gd name="connsiteX4" fmla="*/ 144952 w 144952"/>
                <a:gd name="connsiteY4" fmla="*/ 72476 h 1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52" h="144952">
                  <a:moveTo>
                    <a:pt x="144952" y="72476"/>
                  </a:moveTo>
                  <a:cubicBezTo>
                    <a:pt x="144952" y="112504"/>
                    <a:pt x="112504" y="144952"/>
                    <a:pt x="72476" y="144952"/>
                  </a:cubicBezTo>
                  <a:cubicBezTo>
                    <a:pt x="32449" y="144952"/>
                    <a:pt x="0" y="112504"/>
                    <a:pt x="0" y="72476"/>
                  </a:cubicBezTo>
                  <a:cubicBezTo>
                    <a:pt x="0" y="32449"/>
                    <a:pt x="32449" y="0"/>
                    <a:pt x="72476" y="0"/>
                  </a:cubicBezTo>
                  <a:cubicBezTo>
                    <a:pt x="112504" y="0"/>
                    <a:pt x="144952" y="32449"/>
                    <a:pt x="144952" y="72476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2914341" y="5335437"/>
              <a:ext cx="102334" cy="102334"/>
            </a:xfrm>
            <a:custGeom>
              <a:avLst/>
              <a:gdLst>
                <a:gd name="connsiteX0" fmla="*/ 102335 w 102334"/>
                <a:gd name="connsiteY0" fmla="*/ 51167 h 102334"/>
                <a:gd name="connsiteX1" fmla="*/ 51167 w 102334"/>
                <a:gd name="connsiteY1" fmla="*/ 102335 h 102334"/>
                <a:gd name="connsiteX2" fmla="*/ 0 w 102334"/>
                <a:gd name="connsiteY2" fmla="*/ 51167 h 102334"/>
                <a:gd name="connsiteX3" fmla="*/ 51167 w 102334"/>
                <a:gd name="connsiteY3" fmla="*/ 0 h 102334"/>
                <a:gd name="connsiteX4" fmla="*/ 102335 w 102334"/>
                <a:gd name="connsiteY4" fmla="*/ 51167 h 10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34" h="102334">
                  <a:moveTo>
                    <a:pt x="102335" y="51167"/>
                  </a:moveTo>
                  <a:cubicBezTo>
                    <a:pt x="102335" y="79426"/>
                    <a:pt x="79426" y="102335"/>
                    <a:pt x="51167" y="102335"/>
                  </a:cubicBezTo>
                  <a:cubicBezTo>
                    <a:pt x="22908" y="102335"/>
                    <a:pt x="0" y="79426"/>
                    <a:pt x="0" y="51167"/>
                  </a:cubicBezTo>
                  <a:cubicBezTo>
                    <a:pt x="0" y="22908"/>
                    <a:pt x="22908" y="0"/>
                    <a:pt x="51167" y="0"/>
                  </a:cubicBezTo>
                  <a:cubicBezTo>
                    <a:pt x="79426" y="0"/>
                    <a:pt x="102335" y="22908"/>
                    <a:pt x="102335" y="51167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2590763" y="5077364"/>
              <a:ext cx="102334" cy="102334"/>
            </a:xfrm>
            <a:custGeom>
              <a:avLst/>
              <a:gdLst>
                <a:gd name="connsiteX0" fmla="*/ 102335 w 102334"/>
                <a:gd name="connsiteY0" fmla="*/ 51167 h 102334"/>
                <a:gd name="connsiteX1" fmla="*/ 51167 w 102334"/>
                <a:gd name="connsiteY1" fmla="*/ 102335 h 102334"/>
                <a:gd name="connsiteX2" fmla="*/ 0 w 102334"/>
                <a:gd name="connsiteY2" fmla="*/ 51167 h 102334"/>
                <a:gd name="connsiteX3" fmla="*/ 51167 w 102334"/>
                <a:gd name="connsiteY3" fmla="*/ 0 h 102334"/>
                <a:gd name="connsiteX4" fmla="*/ 102335 w 102334"/>
                <a:gd name="connsiteY4" fmla="*/ 51167 h 10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34" h="102334">
                  <a:moveTo>
                    <a:pt x="102335" y="51167"/>
                  </a:moveTo>
                  <a:cubicBezTo>
                    <a:pt x="102335" y="79426"/>
                    <a:pt x="79426" y="102335"/>
                    <a:pt x="51167" y="102335"/>
                  </a:cubicBezTo>
                  <a:cubicBezTo>
                    <a:pt x="22908" y="102335"/>
                    <a:pt x="0" y="79426"/>
                    <a:pt x="0" y="51167"/>
                  </a:cubicBezTo>
                  <a:cubicBezTo>
                    <a:pt x="0" y="22908"/>
                    <a:pt x="22908" y="0"/>
                    <a:pt x="51167" y="0"/>
                  </a:cubicBezTo>
                  <a:cubicBezTo>
                    <a:pt x="79426" y="0"/>
                    <a:pt x="102335" y="22908"/>
                    <a:pt x="102335" y="51167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2959326" y="5039087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2540780" y="5179568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2856992" y="5437772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2959326" y="5124980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2466199" y="4880061"/>
              <a:ext cx="675962" cy="656494"/>
            </a:xfrm>
            <a:custGeom>
              <a:avLst/>
              <a:gdLst>
                <a:gd name="connsiteX0" fmla="*/ 607695 w 675962"/>
                <a:gd name="connsiteY0" fmla="*/ 445380 h 656494"/>
                <a:gd name="connsiteX1" fmla="*/ 541796 w 675962"/>
                <a:gd name="connsiteY1" fmla="*/ 656495 h 656494"/>
                <a:gd name="connsiteX2" fmla="*/ 675962 w 675962"/>
                <a:gd name="connsiteY2" fmla="*/ 370931 h 656494"/>
                <a:gd name="connsiteX3" fmla="*/ 305031 w 675962"/>
                <a:gd name="connsiteY3" fmla="*/ 0 h 656494"/>
                <a:gd name="connsiteX4" fmla="*/ 0 w 675962"/>
                <a:gd name="connsiteY4" fmla="*/ 159816 h 656494"/>
                <a:gd name="connsiteX5" fmla="*/ 236764 w 675962"/>
                <a:gd name="connsiteY5" fmla="*/ 74449 h 656494"/>
                <a:gd name="connsiteX6" fmla="*/ 607695 w 675962"/>
                <a:gd name="connsiteY6" fmla="*/ 445380 h 65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962" h="656494">
                  <a:moveTo>
                    <a:pt x="607695" y="445380"/>
                  </a:moveTo>
                  <a:cubicBezTo>
                    <a:pt x="607695" y="523775"/>
                    <a:pt x="583361" y="596514"/>
                    <a:pt x="541796" y="656495"/>
                  </a:cubicBezTo>
                  <a:cubicBezTo>
                    <a:pt x="623742" y="588491"/>
                    <a:pt x="675962" y="485761"/>
                    <a:pt x="675962" y="370931"/>
                  </a:cubicBezTo>
                  <a:cubicBezTo>
                    <a:pt x="675962" y="166130"/>
                    <a:pt x="509832" y="0"/>
                    <a:pt x="305031" y="0"/>
                  </a:cubicBezTo>
                  <a:cubicBezTo>
                    <a:pt x="178626" y="0"/>
                    <a:pt x="66952" y="63269"/>
                    <a:pt x="0" y="159816"/>
                  </a:cubicBezTo>
                  <a:cubicBezTo>
                    <a:pt x="64189" y="106544"/>
                    <a:pt x="146794" y="74449"/>
                    <a:pt x="236764" y="74449"/>
                  </a:cubicBezTo>
                  <a:cubicBezTo>
                    <a:pt x="441565" y="74449"/>
                    <a:pt x="607695" y="240579"/>
                    <a:pt x="607695" y="445380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4" name="Graphic 20"/>
          <p:cNvGrpSpPr/>
          <p:nvPr/>
        </p:nvGrpSpPr>
        <p:grpSpPr>
          <a:xfrm rot="718672">
            <a:off x="-436436" y="5410576"/>
            <a:ext cx="1637320" cy="1639171"/>
            <a:chOff x="-436436" y="5410576"/>
            <a:chExt cx="1637320" cy="1639171"/>
          </a:xfrm>
        </p:grpSpPr>
        <p:sp>
          <p:nvSpPr>
            <p:cNvPr id="35" name="Freeform: Shape 34"/>
            <p:cNvSpPr/>
            <p:nvPr/>
          </p:nvSpPr>
          <p:spPr>
            <a:xfrm>
              <a:off x="-436436" y="5412426"/>
              <a:ext cx="1637320" cy="1637320"/>
            </a:xfrm>
            <a:custGeom>
              <a:avLst/>
              <a:gdLst>
                <a:gd name="connsiteX0" fmla="*/ 1637321 w 1637320"/>
                <a:gd name="connsiteY0" fmla="*/ 818660 h 1637320"/>
                <a:gd name="connsiteX1" fmla="*/ 818660 w 1637320"/>
                <a:gd name="connsiteY1" fmla="*/ 1637321 h 1637320"/>
                <a:gd name="connsiteX2" fmla="*/ 0 w 1637320"/>
                <a:gd name="connsiteY2" fmla="*/ 818660 h 1637320"/>
                <a:gd name="connsiteX3" fmla="*/ 818660 w 1637320"/>
                <a:gd name="connsiteY3" fmla="*/ 0 h 1637320"/>
                <a:gd name="connsiteX4" fmla="*/ 1637321 w 1637320"/>
                <a:gd name="connsiteY4" fmla="*/ 818660 h 163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7320" h="1637320">
                  <a:moveTo>
                    <a:pt x="1637321" y="818660"/>
                  </a:moveTo>
                  <a:cubicBezTo>
                    <a:pt x="1637321" y="1270794"/>
                    <a:pt x="1270794" y="1637321"/>
                    <a:pt x="818660" y="1637321"/>
                  </a:cubicBezTo>
                  <a:cubicBezTo>
                    <a:pt x="366527" y="1637321"/>
                    <a:pt x="0" y="1270794"/>
                    <a:pt x="0" y="818660"/>
                  </a:cubicBezTo>
                  <a:cubicBezTo>
                    <a:pt x="0" y="366527"/>
                    <a:pt x="366527" y="0"/>
                    <a:pt x="818660" y="0"/>
                  </a:cubicBezTo>
                  <a:cubicBezTo>
                    <a:pt x="1270794" y="0"/>
                    <a:pt x="1637321" y="366527"/>
                    <a:pt x="1637321" y="818660"/>
                  </a:cubicBezTo>
                  <a:close/>
                </a:path>
              </a:pathLst>
            </a:custGeom>
            <a:solidFill>
              <a:srgbClr val="DD8934"/>
            </a:solidFill>
            <a:ln w="16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-272064" y="5616502"/>
              <a:ext cx="1308409" cy="120628"/>
            </a:xfrm>
            <a:custGeom>
              <a:avLst/>
              <a:gdLst>
                <a:gd name="connsiteX0" fmla="*/ 0 w 1308409"/>
                <a:gd name="connsiteY0" fmla="*/ 120629 h 120628"/>
                <a:gd name="connsiteX1" fmla="*/ 1308410 w 1308409"/>
                <a:gd name="connsiteY1" fmla="*/ 120629 h 120628"/>
                <a:gd name="connsiteX2" fmla="*/ 1196866 w 1308409"/>
                <a:gd name="connsiteY2" fmla="*/ 0 h 120628"/>
                <a:gd name="connsiteX3" fmla="*/ 111544 w 1308409"/>
                <a:gd name="connsiteY3" fmla="*/ 0 h 120628"/>
                <a:gd name="connsiteX4" fmla="*/ 0 w 1308409"/>
                <a:gd name="connsiteY4" fmla="*/ 120629 h 12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409" h="120628">
                  <a:moveTo>
                    <a:pt x="0" y="120629"/>
                  </a:moveTo>
                  <a:lnTo>
                    <a:pt x="1308410" y="120629"/>
                  </a:lnTo>
                  <a:cubicBezTo>
                    <a:pt x="1275266" y="76718"/>
                    <a:pt x="1237917" y="36340"/>
                    <a:pt x="1196866" y="0"/>
                  </a:cubicBezTo>
                  <a:lnTo>
                    <a:pt x="111544" y="0"/>
                  </a:lnTo>
                  <a:cubicBezTo>
                    <a:pt x="70493" y="36340"/>
                    <a:pt x="33143" y="76718"/>
                    <a:pt x="0" y="120629"/>
                  </a:cubicBezTo>
                  <a:close/>
                </a:path>
              </a:pathLst>
            </a:custGeom>
            <a:ln w="16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-160520" y="5610950"/>
              <a:ext cx="1085322" cy="5383"/>
            </a:xfrm>
            <a:custGeom>
              <a:avLst/>
              <a:gdLst>
                <a:gd name="connsiteX0" fmla="*/ 6057 w 1085322"/>
                <a:gd name="connsiteY0" fmla="*/ 0 h 5383"/>
                <a:gd name="connsiteX1" fmla="*/ 0 w 1085322"/>
                <a:gd name="connsiteY1" fmla="*/ 5384 h 5383"/>
                <a:gd name="connsiteX2" fmla="*/ 1085322 w 1085322"/>
                <a:gd name="connsiteY2" fmla="*/ 5384 h 5383"/>
                <a:gd name="connsiteX3" fmla="*/ 1079266 w 1085322"/>
                <a:gd name="connsiteY3" fmla="*/ 0 h 5383"/>
                <a:gd name="connsiteX4" fmla="*/ 6057 w 1085322"/>
                <a:gd name="connsiteY4" fmla="*/ 0 h 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322" h="5383">
                  <a:moveTo>
                    <a:pt x="6057" y="0"/>
                  </a:moveTo>
                  <a:cubicBezTo>
                    <a:pt x="4038" y="1851"/>
                    <a:pt x="2019" y="3533"/>
                    <a:pt x="0" y="5384"/>
                  </a:cubicBezTo>
                  <a:lnTo>
                    <a:pt x="1085322" y="5384"/>
                  </a:lnTo>
                  <a:cubicBezTo>
                    <a:pt x="1083303" y="3533"/>
                    <a:pt x="1081284" y="1851"/>
                    <a:pt x="1079266" y="0"/>
                  </a:cubicBezTo>
                  <a:lnTo>
                    <a:pt x="6057" y="0"/>
                  </a:lnTo>
                  <a:close/>
                </a:path>
              </a:pathLst>
            </a:custGeom>
            <a:solidFill>
              <a:srgbClr val="DD8934"/>
            </a:solidFill>
            <a:ln w="16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-160520" y="5410576"/>
              <a:ext cx="1085322" cy="205758"/>
            </a:xfrm>
            <a:custGeom>
              <a:avLst/>
              <a:gdLst>
                <a:gd name="connsiteX0" fmla="*/ 1079434 w 1085322"/>
                <a:gd name="connsiteY0" fmla="*/ 200375 h 205758"/>
                <a:gd name="connsiteX1" fmla="*/ 542745 w 1085322"/>
                <a:gd name="connsiteY1" fmla="*/ 0 h 205758"/>
                <a:gd name="connsiteX2" fmla="*/ 6057 w 1085322"/>
                <a:gd name="connsiteY2" fmla="*/ 200375 h 205758"/>
                <a:gd name="connsiteX3" fmla="*/ 0 w 1085322"/>
                <a:gd name="connsiteY3" fmla="*/ 205759 h 205758"/>
                <a:gd name="connsiteX4" fmla="*/ 1085322 w 1085322"/>
                <a:gd name="connsiteY4" fmla="*/ 205759 h 205758"/>
                <a:gd name="connsiteX5" fmla="*/ 1079434 w 1085322"/>
                <a:gd name="connsiteY5" fmla="*/ 200375 h 20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322" h="205758">
                  <a:moveTo>
                    <a:pt x="1079434" y="200375"/>
                  </a:moveTo>
                  <a:cubicBezTo>
                    <a:pt x="935588" y="75540"/>
                    <a:pt x="747999" y="0"/>
                    <a:pt x="542745" y="0"/>
                  </a:cubicBezTo>
                  <a:cubicBezTo>
                    <a:pt x="337491" y="0"/>
                    <a:pt x="149734" y="75540"/>
                    <a:pt x="6057" y="200375"/>
                  </a:cubicBezTo>
                  <a:cubicBezTo>
                    <a:pt x="4038" y="202226"/>
                    <a:pt x="2019" y="203908"/>
                    <a:pt x="0" y="205759"/>
                  </a:cubicBezTo>
                  <a:lnTo>
                    <a:pt x="1085322" y="205759"/>
                  </a:lnTo>
                  <a:cubicBezTo>
                    <a:pt x="1083472" y="204076"/>
                    <a:pt x="1081453" y="202226"/>
                    <a:pt x="1079434" y="200375"/>
                  </a:cubicBezTo>
                  <a:close/>
                </a:path>
              </a:pathLst>
            </a:custGeom>
            <a:solidFill>
              <a:srgbClr val="DD8934"/>
            </a:solidFill>
            <a:ln w="16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-398581" y="5736963"/>
              <a:ext cx="1561612" cy="245463"/>
            </a:xfrm>
            <a:custGeom>
              <a:avLst/>
              <a:gdLst>
                <a:gd name="connsiteX0" fmla="*/ 0 w 1561612"/>
                <a:gd name="connsiteY0" fmla="*/ 245464 h 245463"/>
                <a:gd name="connsiteX1" fmla="*/ 1561612 w 1561612"/>
                <a:gd name="connsiteY1" fmla="*/ 245464 h 245463"/>
                <a:gd name="connsiteX2" fmla="*/ 1435095 w 1561612"/>
                <a:gd name="connsiteY2" fmla="*/ 0 h 245463"/>
                <a:gd name="connsiteX3" fmla="*/ 126517 w 1561612"/>
                <a:gd name="connsiteY3" fmla="*/ 0 h 245463"/>
                <a:gd name="connsiteX4" fmla="*/ 0 w 1561612"/>
                <a:gd name="connsiteY4" fmla="*/ 245464 h 24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1612" h="245463">
                  <a:moveTo>
                    <a:pt x="0" y="245464"/>
                  </a:moveTo>
                  <a:lnTo>
                    <a:pt x="1561612" y="245464"/>
                  </a:lnTo>
                  <a:cubicBezTo>
                    <a:pt x="1533348" y="156128"/>
                    <a:pt x="1490278" y="73185"/>
                    <a:pt x="1435095" y="0"/>
                  </a:cubicBezTo>
                  <a:lnTo>
                    <a:pt x="126517" y="0"/>
                  </a:lnTo>
                  <a:cubicBezTo>
                    <a:pt x="71334" y="73353"/>
                    <a:pt x="28264" y="156128"/>
                    <a:pt x="0" y="245464"/>
                  </a:cubicBezTo>
                  <a:close/>
                </a:path>
              </a:pathLst>
            </a:custGeom>
            <a:solidFill>
              <a:srgbClr val="D25B30"/>
            </a:solidFill>
            <a:ln w="16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-427519" y="5982426"/>
              <a:ext cx="1619487" cy="125844"/>
            </a:xfrm>
            <a:custGeom>
              <a:avLst/>
              <a:gdLst>
                <a:gd name="connsiteX0" fmla="*/ 0 w 1619487"/>
                <a:gd name="connsiteY0" fmla="*/ 125844 h 125844"/>
                <a:gd name="connsiteX1" fmla="*/ 1619487 w 1619487"/>
                <a:gd name="connsiteY1" fmla="*/ 125844 h 125844"/>
                <a:gd name="connsiteX2" fmla="*/ 1590550 w 1619487"/>
                <a:gd name="connsiteY2" fmla="*/ 0 h 125844"/>
                <a:gd name="connsiteX3" fmla="*/ 28937 w 1619487"/>
                <a:gd name="connsiteY3" fmla="*/ 0 h 125844"/>
                <a:gd name="connsiteX4" fmla="*/ 0 w 1619487"/>
                <a:gd name="connsiteY4" fmla="*/ 125844 h 12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487" h="125844">
                  <a:moveTo>
                    <a:pt x="0" y="125844"/>
                  </a:moveTo>
                  <a:lnTo>
                    <a:pt x="1619487" y="125844"/>
                  </a:lnTo>
                  <a:cubicBezTo>
                    <a:pt x="1613094" y="82775"/>
                    <a:pt x="1603336" y="40714"/>
                    <a:pt x="1590550" y="0"/>
                  </a:cubicBezTo>
                  <a:lnTo>
                    <a:pt x="28937" y="0"/>
                  </a:lnTo>
                  <a:cubicBezTo>
                    <a:pt x="16151" y="40714"/>
                    <a:pt x="6393" y="82775"/>
                    <a:pt x="0" y="125844"/>
                  </a:cubicBezTo>
                  <a:close/>
                </a:path>
              </a:pathLst>
            </a:custGeom>
            <a:solidFill>
              <a:srgbClr val="A93A2D"/>
            </a:solidFill>
            <a:ln w="16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-436436" y="6108271"/>
              <a:ext cx="1637320" cy="245463"/>
            </a:xfrm>
            <a:custGeom>
              <a:avLst/>
              <a:gdLst>
                <a:gd name="connsiteX0" fmla="*/ 0 w 1637320"/>
                <a:gd name="connsiteY0" fmla="*/ 120965 h 245463"/>
                <a:gd name="connsiteX1" fmla="*/ 9421 w 1637320"/>
                <a:gd name="connsiteY1" fmla="*/ 245464 h 245463"/>
                <a:gd name="connsiteX2" fmla="*/ 1627899 w 1637320"/>
                <a:gd name="connsiteY2" fmla="*/ 245464 h 245463"/>
                <a:gd name="connsiteX3" fmla="*/ 1637321 w 1637320"/>
                <a:gd name="connsiteY3" fmla="*/ 120965 h 245463"/>
                <a:gd name="connsiteX4" fmla="*/ 1628404 w 1637320"/>
                <a:gd name="connsiteY4" fmla="*/ 0 h 245463"/>
                <a:gd name="connsiteX5" fmla="*/ 8917 w 1637320"/>
                <a:gd name="connsiteY5" fmla="*/ 0 h 245463"/>
                <a:gd name="connsiteX6" fmla="*/ 0 w 1637320"/>
                <a:gd name="connsiteY6" fmla="*/ 120965 h 24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320" h="245463">
                  <a:moveTo>
                    <a:pt x="0" y="120965"/>
                  </a:moveTo>
                  <a:cubicBezTo>
                    <a:pt x="0" y="163362"/>
                    <a:pt x="3197" y="204917"/>
                    <a:pt x="9421" y="245464"/>
                  </a:cubicBezTo>
                  <a:lnTo>
                    <a:pt x="1627899" y="245464"/>
                  </a:lnTo>
                  <a:cubicBezTo>
                    <a:pt x="1634124" y="204917"/>
                    <a:pt x="1637321" y="163362"/>
                    <a:pt x="1637321" y="120965"/>
                  </a:cubicBezTo>
                  <a:cubicBezTo>
                    <a:pt x="1637321" y="79914"/>
                    <a:pt x="1634292" y="39537"/>
                    <a:pt x="1628404" y="0"/>
                  </a:cubicBezTo>
                  <a:lnTo>
                    <a:pt x="8917" y="0"/>
                  </a:lnTo>
                  <a:cubicBezTo>
                    <a:pt x="3028" y="39537"/>
                    <a:pt x="0" y="79914"/>
                    <a:pt x="0" y="120965"/>
                  </a:cubicBezTo>
                  <a:close/>
                </a:path>
              </a:pathLst>
            </a:custGeom>
            <a:solidFill>
              <a:srgbClr val="DF9335"/>
            </a:solidFill>
            <a:ln w="16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-427014" y="6353734"/>
              <a:ext cx="1618309" cy="128031"/>
            </a:xfrm>
            <a:custGeom>
              <a:avLst/>
              <a:gdLst>
                <a:gd name="connsiteX0" fmla="*/ 30283 w 1618309"/>
                <a:gd name="connsiteY0" fmla="*/ 128031 h 128031"/>
                <a:gd name="connsiteX1" fmla="*/ 1588026 w 1618309"/>
                <a:gd name="connsiteY1" fmla="*/ 128031 h 128031"/>
                <a:gd name="connsiteX2" fmla="*/ 1618310 w 1618309"/>
                <a:gd name="connsiteY2" fmla="*/ 0 h 128031"/>
                <a:gd name="connsiteX3" fmla="*/ 0 w 1618309"/>
                <a:gd name="connsiteY3" fmla="*/ 0 h 128031"/>
                <a:gd name="connsiteX4" fmla="*/ 30283 w 1618309"/>
                <a:gd name="connsiteY4" fmla="*/ 128031 h 128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309" h="128031">
                  <a:moveTo>
                    <a:pt x="30283" y="128031"/>
                  </a:moveTo>
                  <a:lnTo>
                    <a:pt x="1588026" y="128031"/>
                  </a:lnTo>
                  <a:cubicBezTo>
                    <a:pt x="1601485" y="86644"/>
                    <a:pt x="1611748" y="43911"/>
                    <a:pt x="1618310" y="0"/>
                  </a:cubicBezTo>
                  <a:lnTo>
                    <a:pt x="0" y="0"/>
                  </a:lnTo>
                  <a:cubicBezTo>
                    <a:pt x="6730" y="43911"/>
                    <a:pt x="16992" y="86644"/>
                    <a:pt x="30283" y="128031"/>
                  </a:cubicBezTo>
                  <a:close/>
                </a:path>
              </a:pathLst>
            </a:custGeom>
            <a:solidFill>
              <a:srgbClr val="A93A2D"/>
            </a:solidFill>
            <a:ln w="16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-396731" y="6481765"/>
              <a:ext cx="1557742" cy="229480"/>
            </a:xfrm>
            <a:custGeom>
              <a:avLst/>
              <a:gdLst>
                <a:gd name="connsiteX0" fmla="*/ 117264 w 1557742"/>
                <a:gd name="connsiteY0" fmla="*/ 229481 h 229480"/>
                <a:gd name="connsiteX1" fmla="*/ 1440647 w 1557742"/>
                <a:gd name="connsiteY1" fmla="*/ 229481 h 229480"/>
                <a:gd name="connsiteX2" fmla="*/ 1557743 w 1557742"/>
                <a:gd name="connsiteY2" fmla="*/ 0 h 229480"/>
                <a:gd name="connsiteX3" fmla="*/ 0 w 1557742"/>
                <a:gd name="connsiteY3" fmla="*/ 0 h 229480"/>
                <a:gd name="connsiteX4" fmla="*/ 117264 w 1557742"/>
                <a:gd name="connsiteY4" fmla="*/ 229481 h 22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742" h="229480">
                  <a:moveTo>
                    <a:pt x="117264" y="229481"/>
                  </a:moveTo>
                  <a:lnTo>
                    <a:pt x="1440647" y="229481"/>
                  </a:lnTo>
                  <a:cubicBezTo>
                    <a:pt x="1491119" y="160334"/>
                    <a:pt x="1530824" y="83111"/>
                    <a:pt x="1557743" y="0"/>
                  </a:cubicBezTo>
                  <a:lnTo>
                    <a:pt x="0" y="0"/>
                  </a:lnTo>
                  <a:cubicBezTo>
                    <a:pt x="26919" y="83111"/>
                    <a:pt x="66792" y="160334"/>
                    <a:pt x="117264" y="229481"/>
                  </a:cubicBezTo>
                  <a:close/>
                </a:path>
              </a:pathLst>
            </a:custGeom>
            <a:solidFill>
              <a:srgbClr val="DD8934"/>
            </a:solidFill>
            <a:ln w="16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-279467" y="6711246"/>
              <a:ext cx="1323551" cy="112048"/>
            </a:xfrm>
            <a:custGeom>
              <a:avLst/>
              <a:gdLst>
                <a:gd name="connsiteX0" fmla="*/ 0 w 1323551"/>
                <a:gd name="connsiteY0" fmla="*/ 0 h 112048"/>
                <a:gd name="connsiteX1" fmla="*/ 16151 w 1323551"/>
                <a:gd name="connsiteY1" fmla="*/ 21367 h 112048"/>
                <a:gd name="connsiteX2" fmla="*/ 98589 w 1323551"/>
                <a:gd name="connsiteY2" fmla="*/ 112049 h 112048"/>
                <a:gd name="connsiteX3" fmla="*/ 1224962 w 1323551"/>
                <a:gd name="connsiteY3" fmla="*/ 112049 h 112048"/>
                <a:gd name="connsiteX4" fmla="*/ 1307400 w 1323551"/>
                <a:gd name="connsiteY4" fmla="*/ 21367 h 112048"/>
                <a:gd name="connsiteX5" fmla="*/ 1323551 w 1323551"/>
                <a:gd name="connsiteY5" fmla="*/ 0 h 112048"/>
                <a:gd name="connsiteX6" fmla="*/ 0 w 1323551"/>
                <a:gd name="connsiteY6" fmla="*/ 0 h 11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551" h="112048">
                  <a:moveTo>
                    <a:pt x="0" y="0"/>
                  </a:moveTo>
                  <a:cubicBezTo>
                    <a:pt x="5215" y="7234"/>
                    <a:pt x="10599" y="14301"/>
                    <a:pt x="16151" y="21367"/>
                  </a:cubicBezTo>
                  <a:cubicBezTo>
                    <a:pt x="41387" y="53669"/>
                    <a:pt x="68979" y="83952"/>
                    <a:pt x="98589" y="112049"/>
                  </a:cubicBezTo>
                  <a:lnTo>
                    <a:pt x="1224962" y="112049"/>
                  </a:lnTo>
                  <a:cubicBezTo>
                    <a:pt x="1254573" y="83952"/>
                    <a:pt x="1282164" y="53501"/>
                    <a:pt x="1307400" y="21367"/>
                  </a:cubicBezTo>
                  <a:cubicBezTo>
                    <a:pt x="1312952" y="14301"/>
                    <a:pt x="1318168" y="7234"/>
                    <a:pt x="1323551" y="0"/>
                  </a:cubicBezTo>
                  <a:lnTo>
                    <a:pt x="0" y="0"/>
                  </a:lnTo>
                  <a:close/>
                </a:path>
              </a:pathLst>
            </a:custGeom>
            <a:ln w="16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-181046" y="6823295"/>
              <a:ext cx="1126541" cy="224601"/>
            </a:xfrm>
            <a:custGeom>
              <a:avLst/>
              <a:gdLst>
                <a:gd name="connsiteX0" fmla="*/ 563271 w 1126541"/>
                <a:gd name="connsiteY0" fmla="*/ 224602 h 224601"/>
                <a:gd name="connsiteX1" fmla="*/ 1126541 w 1126541"/>
                <a:gd name="connsiteY1" fmla="*/ 0 h 224601"/>
                <a:gd name="connsiteX2" fmla="*/ 0 w 1126541"/>
                <a:gd name="connsiteY2" fmla="*/ 0 h 224601"/>
                <a:gd name="connsiteX3" fmla="*/ 563271 w 1126541"/>
                <a:gd name="connsiteY3" fmla="*/ 224602 h 22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541" h="224601">
                  <a:moveTo>
                    <a:pt x="563271" y="224602"/>
                  </a:moveTo>
                  <a:cubicBezTo>
                    <a:pt x="781479" y="224602"/>
                    <a:pt x="979667" y="139135"/>
                    <a:pt x="1126541" y="0"/>
                  </a:cubicBezTo>
                  <a:lnTo>
                    <a:pt x="0" y="0"/>
                  </a:lnTo>
                  <a:cubicBezTo>
                    <a:pt x="146706" y="139135"/>
                    <a:pt x="345062" y="224602"/>
                    <a:pt x="563271" y="224602"/>
                  </a:cubicBezTo>
                  <a:close/>
                </a:path>
              </a:pathLst>
            </a:custGeom>
            <a:solidFill>
              <a:srgbClr val="D25B30"/>
            </a:solidFill>
            <a:ln w="16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-436436" y="5599005"/>
              <a:ext cx="1491792" cy="1448890"/>
            </a:xfrm>
            <a:custGeom>
              <a:avLst/>
              <a:gdLst>
                <a:gd name="connsiteX0" fmla="*/ 150576 w 1491792"/>
                <a:gd name="connsiteY0" fmla="*/ 465859 h 1448890"/>
                <a:gd name="connsiteX1" fmla="*/ 295936 w 1491792"/>
                <a:gd name="connsiteY1" fmla="*/ 0 h 1448890"/>
                <a:gd name="connsiteX2" fmla="*/ 0 w 1491792"/>
                <a:gd name="connsiteY2" fmla="*/ 630231 h 1448890"/>
                <a:gd name="connsiteX3" fmla="*/ 818660 w 1491792"/>
                <a:gd name="connsiteY3" fmla="*/ 1448891 h 1448890"/>
                <a:gd name="connsiteX4" fmla="*/ 1491792 w 1491792"/>
                <a:gd name="connsiteY4" fmla="*/ 1096090 h 1448890"/>
                <a:gd name="connsiteX5" fmla="*/ 969236 w 1491792"/>
                <a:gd name="connsiteY5" fmla="*/ 1284520 h 1448890"/>
                <a:gd name="connsiteX6" fmla="*/ 150576 w 1491792"/>
                <a:gd name="connsiteY6" fmla="*/ 465859 h 144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1792" h="1448890">
                  <a:moveTo>
                    <a:pt x="150576" y="465859"/>
                  </a:moveTo>
                  <a:cubicBezTo>
                    <a:pt x="150576" y="292739"/>
                    <a:pt x="204413" y="132237"/>
                    <a:pt x="295936" y="0"/>
                  </a:cubicBezTo>
                  <a:cubicBezTo>
                    <a:pt x="115245" y="150239"/>
                    <a:pt x="0" y="376691"/>
                    <a:pt x="0" y="630231"/>
                  </a:cubicBezTo>
                  <a:cubicBezTo>
                    <a:pt x="0" y="1082294"/>
                    <a:pt x="366597" y="1448891"/>
                    <a:pt x="818660" y="1448891"/>
                  </a:cubicBezTo>
                  <a:cubicBezTo>
                    <a:pt x="1097772" y="1448891"/>
                    <a:pt x="1344077" y="1309251"/>
                    <a:pt x="1491792" y="1096090"/>
                  </a:cubicBezTo>
                  <a:cubicBezTo>
                    <a:pt x="1349965" y="1213858"/>
                    <a:pt x="1167929" y="1284520"/>
                    <a:pt x="969236" y="1284520"/>
                  </a:cubicBezTo>
                  <a:cubicBezTo>
                    <a:pt x="517173" y="1284520"/>
                    <a:pt x="150576" y="917923"/>
                    <a:pt x="150576" y="465859"/>
                  </a:cubicBezTo>
                  <a:close/>
                </a:path>
              </a:pathLst>
            </a:custGeom>
            <a:solidFill>
              <a:srgbClr val="62161F">
                <a:alpha val="50000"/>
              </a:srgbClr>
            </a:solidFill>
            <a:ln w="16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-290907" y="5418146"/>
              <a:ext cx="1491792" cy="1448722"/>
            </a:xfrm>
            <a:custGeom>
              <a:avLst/>
              <a:gdLst>
                <a:gd name="connsiteX0" fmla="*/ 1341049 w 1491792"/>
                <a:gd name="connsiteY0" fmla="*/ 982864 h 1448722"/>
                <a:gd name="connsiteX1" fmla="*/ 1195688 w 1491792"/>
                <a:gd name="connsiteY1" fmla="*/ 1448723 h 1448722"/>
                <a:gd name="connsiteX2" fmla="*/ 1491792 w 1491792"/>
                <a:gd name="connsiteY2" fmla="*/ 818660 h 1448722"/>
                <a:gd name="connsiteX3" fmla="*/ 673132 w 1491792"/>
                <a:gd name="connsiteY3" fmla="*/ 0 h 1448722"/>
                <a:gd name="connsiteX4" fmla="*/ 0 w 1491792"/>
                <a:gd name="connsiteY4" fmla="*/ 352801 h 1448722"/>
                <a:gd name="connsiteX5" fmla="*/ 522556 w 1491792"/>
                <a:gd name="connsiteY5" fmla="*/ 164371 h 1448722"/>
                <a:gd name="connsiteX6" fmla="*/ 1341049 w 1491792"/>
                <a:gd name="connsiteY6" fmla="*/ 982864 h 144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1792" h="1448722">
                  <a:moveTo>
                    <a:pt x="1341049" y="982864"/>
                  </a:moveTo>
                  <a:cubicBezTo>
                    <a:pt x="1341049" y="1155984"/>
                    <a:pt x="1287211" y="1316485"/>
                    <a:pt x="1195688" y="1448723"/>
                  </a:cubicBezTo>
                  <a:cubicBezTo>
                    <a:pt x="1376547" y="1298483"/>
                    <a:pt x="1491792" y="1072031"/>
                    <a:pt x="1491792" y="818660"/>
                  </a:cubicBezTo>
                  <a:cubicBezTo>
                    <a:pt x="1491792" y="366597"/>
                    <a:pt x="1125195" y="0"/>
                    <a:pt x="673132" y="0"/>
                  </a:cubicBezTo>
                  <a:cubicBezTo>
                    <a:pt x="394020" y="0"/>
                    <a:pt x="147716" y="139640"/>
                    <a:pt x="0" y="352801"/>
                  </a:cubicBezTo>
                  <a:cubicBezTo>
                    <a:pt x="141827" y="235033"/>
                    <a:pt x="323864" y="164371"/>
                    <a:pt x="522556" y="164371"/>
                  </a:cubicBezTo>
                  <a:cubicBezTo>
                    <a:pt x="974620" y="164203"/>
                    <a:pt x="1341049" y="530800"/>
                    <a:pt x="1341049" y="982864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16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9" name="Graphic 241"/>
          <p:cNvGrpSpPr/>
          <p:nvPr/>
        </p:nvGrpSpPr>
        <p:grpSpPr>
          <a:xfrm>
            <a:off x="1653456" y="5260803"/>
            <a:ext cx="322656" cy="318867"/>
            <a:chOff x="2434505" y="2932122"/>
            <a:chExt cx="322656" cy="318867"/>
          </a:xfrm>
        </p:grpSpPr>
        <p:sp>
          <p:nvSpPr>
            <p:cNvPr id="50" name="Freeform: Shape 49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66" name="Freeform: Shape 65"/>
          <p:cNvSpPr/>
          <p:nvPr/>
        </p:nvSpPr>
        <p:spPr>
          <a:xfrm>
            <a:off x="3199571" y="4336250"/>
            <a:ext cx="84896" cy="11972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67" name="Group 66"/>
          <p:cNvGrpSpPr/>
          <p:nvPr/>
        </p:nvGrpSpPr>
        <p:grpSpPr>
          <a:xfrm>
            <a:off x="7304678" y="5375030"/>
            <a:ext cx="246732" cy="212980"/>
            <a:chOff x="5989666" y="815838"/>
            <a:chExt cx="221343" cy="191064"/>
          </a:xfrm>
        </p:grpSpPr>
        <p:sp>
          <p:nvSpPr>
            <p:cNvPr id="68" name="Freeform: Shape 67"/>
            <p:cNvSpPr/>
            <p:nvPr/>
          </p:nvSpPr>
          <p:spPr>
            <a:xfrm>
              <a:off x="5989666" y="897367"/>
              <a:ext cx="221343" cy="27383"/>
            </a:xfrm>
            <a:custGeom>
              <a:avLst/>
              <a:gdLst>
                <a:gd name="connsiteX0" fmla="*/ 348475 w 348475"/>
                <a:gd name="connsiteY0" fmla="*/ 19702 h 39404"/>
                <a:gd name="connsiteX1" fmla="*/ 174238 w 348475"/>
                <a:gd name="connsiteY1" fmla="*/ 39405 h 39404"/>
                <a:gd name="connsiteX2" fmla="*/ 0 w 348475"/>
                <a:gd name="connsiteY2" fmla="*/ 19702 h 39404"/>
                <a:gd name="connsiteX3" fmla="*/ 174238 w 348475"/>
                <a:gd name="connsiteY3" fmla="*/ 0 h 39404"/>
                <a:gd name="connsiteX4" fmla="*/ 348475 w 348475"/>
                <a:gd name="connsiteY4" fmla="*/ 19702 h 3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75" h="39404">
                  <a:moveTo>
                    <a:pt x="348475" y="19702"/>
                  </a:moveTo>
                  <a:cubicBezTo>
                    <a:pt x="348475" y="30673"/>
                    <a:pt x="270437" y="39405"/>
                    <a:pt x="174238" y="39405"/>
                  </a:cubicBezTo>
                  <a:cubicBezTo>
                    <a:pt x="78038" y="39405"/>
                    <a:pt x="0" y="30449"/>
                    <a:pt x="0" y="19702"/>
                  </a:cubicBezTo>
                  <a:cubicBezTo>
                    <a:pt x="0" y="8732"/>
                    <a:pt x="78038" y="0"/>
                    <a:pt x="174238" y="0"/>
                  </a:cubicBezTo>
                  <a:cubicBezTo>
                    <a:pt x="270437" y="0"/>
                    <a:pt x="348475" y="8732"/>
                    <a:pt x="348475" y="19702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6085557" y="815838"/>
              <a:ext cx="31723" cy="191064"/>
            </a:xfrm>
            <a:custGeom>
              <a:avLst/>
              <a:gdLst>
                <a:gd name="connsiteX0" fmla="*/ 49944 w 49944"/>
                <a:gd name="connsiteY0" fmla="*/ 137469 h 274938"/>
                <a:gd name="connsiteX1" fmla="*/ 24972 w 49944"/>
                <a:gd name="connsiteY1" fmla="*/ 274939 h 274938"/>
                <a:gd name="connsiteX2" fmla="*/ 0 w 49944"/>
                <a:gd name="connsiteY2" fmla="*/ 137469 h 274938"/>
                <a:gd name="connsiteX3" fmla="*/ 24972 w 49944"/>
                <a:gd name="connsiteY3" fmla="*/ 0 h 274938"/>
                <a:gd name="connsiteX4" fmla="*/ 49944 w 49944"/>
                <a:gd name="connsiteY4" fmla="*/ 137469 h 27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4" h="274938">
                  <a:moveTo>
                    <a:pt x="49944" y="137469"/>
                  </a:moveTo>
                  <a:cubicBezTo>
                    <a:pt x="49944" y="213392"/>
                    <a:pt x="38764" y="274939"/>
                    <a:pt x="24972" y="274939"/>
                  </a:cubicBezTo>
                  <a:cubicBezTo>
                    <a:pt x="11180" y="274939"/>
                    <a:pt x="0" y="213392"/>
                    <a:pt x="0" y="137469"/>
                  </a:cubicBezTo>
                  <a:cubicBezTo>
                    <a:pt x="0" y="61547"/>
                    <a:pt x="11180" y="0"/>
                    <a:pt x="24972" y="0"/>
                  </a:cubicBezTo>
                  <a:cubicBezTo>
                    <a:pt x="38764" y="0"/>
                    <a:pt x="49944" y="61547"/>
                    <a:pt x="49944" y="137469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70" name="Graphic 219"/>
          <p:cNvGrpSpPr/>
          <p:nvPr/>
        </p:nvGrpSpPr>
        <p:grpSpPr>
          <a:xfrm>
            <a:off x="7854074" y="5508526"/>
            <a:ext cx="1082055" cy="1081692"/>
            <a:chOff x="617644" y="978437"/>
            <a:chExt cx="1026712" cy="1026367"/>
          </a:xfrm>
        </p:grpSpPr>
        <p:sp>
          <p:nvSpPr>
            <p:cNvPr id="71" name="Freeform: Shape 70"/>
            <p:cNvSpPr/>
            <p:nvPr/>
          </p:nvSpPr>
          <p:spPr>
            <a:xfrm>
              <a:off x="617644" y="978437"/>
              <a:ext cx="1026023" cy="1026023"/>
            </a:xfrm>
            <a:custGeom>
              <a:avLst/>
              <a:gdLst>
                <a:gd name="connsiteX0" fmla="*/ 513012 w 1026023"/>
                <a:gd name="connsiteY0" fmla="*/ 1026023 h 1026023"/>
                <a:gd name="connsiteX1" fmla="*/ 1001561 w 1026023"/>
                <a:gd name="connsiteY1" fmla="*/ 670119 h 1026023"/>
                <a:gd name="connsiteX2" fmla="*/ 1026023 w 1026023"/>
                <a:gd name="connsiteY2" fmla="*/ 513012 h 1026023"/>
                <a:gd name="connsiteX3" fmla="*/ 513012 w 1026023"/>
                <a:gd name="connsiteY3" fmla="*/ 0 h 1026023"/>
                <a:gd name="connsiteX4" fmla="*/ 472701 w 1026023"/>
                <a:gd name="connsiteY4" fmla="*/ 1723 h 1026023"/>
                <a:gd name="connsiteX5" fmla="*/ 0 w 1026023"/>
                <a:gd name="connsiteY5" fmla="*/ 513012 h 1026023"/>
                <a:gd name="connsiteX6" fmla="*/ 513012 w 1026023"/>
                <a:gd name="connsiteY6" fmla="*/ 1026023 h 102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023" h="1026023">
                  <a:moveTo>
                    <a:pt x="513012" y="1026023"/>
                  </a:moveTo>
                  <a:cubicBezTo>
                    <a:pt x="741438" y="1026023"/>
                    <a:pt x="935066" y="876495"/>
                    <a:pt x="1001561" y="670119"/>
                  </a:cubicBezTo>
                  <a:cubicBezTo>
                    <a:pt x="1017410" y="620506"/>
                    <a:pt x="1026023" y="567793"/>
                    <a:pt x="1026023" y="513012"/>
                  </a:cubicBezTo>
                  <a:cubicBezTo>
                    <a:pt x="1026023" y="229804"/>
                    <a:pt x="796563" y="0"/>
                    <a:pt x="513012" y="0"/>
                  </a:cubicBezTo>
                  <a:cubicBezTo>
                    <a:pt x="499575" y="0"/>
                    <a:pt x="486138" y="689"/>
                    <a:pt x="472701" y="1723"/>
                  </a:cubicBezTo>
                  <a:cubicBezTo>
                    <a:pt x="208443" y="22050"/>
                    <a:pt x="0" y="243241"/>
                    <a:pt x="0" y="513012"/>
                  </a:cubicBezTo>
                  <a:cubicBezTo>
                    <a:pt x="0" y="796563"/>
                    <a:pt x="229804" y="1026023"/>
                    <a:pt x="513012" y="1026023"/>
                  </a:cubicBezTo>
                  <a:close/>
                </a:path>
              </a:pathLst>
            </a:custGeom>
            <a:solidFill>
              <a:srgbClr val="FF9970"/>
            </a:solidFill>
            <a:ln w="342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72" name="Graphic 219"/>
            <p:cNvGrpSpPr/>
            <p:nvPr/>
          </p:nvGrpSpPr>
          <p:grpSpPr>
            <a:xfrm>
              <a:off x="617644" y="978437"/>
              <a:ext cx="1026712" cy="1026367"/>
              <a:chOff x="617644" y="978437"/>
              <a:chExt cx="1026712" cy="1026367"/>
            </a:xfrm>
          </p:grpSpPr>
          <p:sp>
            <p:nvSpPr>
              <p:cNvPr id="85" name="Freeform: Shape 84"/>
              <p:cNvSpPr/>
              <p:nvPr/>
            </p:nvSpPr>
            <p:spPr>
              <a:xfrm>
                <a:off x="625223" y="980159"/>
                <a:ext cx="993981" cy="1023611"/>
              </a:xfrm>
              <a:custGeom>
                <a:avLst/>
                <a:gdLst>
                  <a:gd name="connsiteX0" fmla="*/ 116453 w 993981"/>
                  <a:gd name="connsiteY0" fmla="*/ 419987 h 1023611"/>
                  <a:gd name="connsiteX1" fmla="*/ 180881 w 993981"/>
                  <a:gd name="connsiteY1" fmla="*/ 396215 h 1023611"/>
                  <a:gd name="connsiteX2" fmla="*/ 340400 w 993981"/>
                  <a:gd name="connsiteY2" fmla="*/ 403794 h 1023611"/>
                  <a:gd name="connsiteX3" fmla="*/ 382433 w 993981"/>
                  <a:gd name="connsiteY3" fmla="*/ 436870 h 1023611"/>
                  <a:gd name="connsiteX4" fmla="*/ 378299 w 993981"/>
                  <a:gd name="connsiteY4" fmla="*/ 486827 h 1023611"/>
                  <a:gd name="connsiteX5" fmla="*/ 326963 w 993981"/>
                  <a:gd name="connsiteY5" fmla="*/ 480625 h 1023611"/>
                  <a:gd name="connsiteX6" fmla="*/ 287686 w 993981"/>
                  <a:gd name="connsiteY6" fmla="*/ 510255 h 1023611"/>
                  <a:gd name="connsiteX7" fmla="*/ 312837 w 993981"/>
                  <a:gd name="connsiteY7" fmla="*/ 586397 h 1023611"/>
                  <a:gd name="connsiteX8" fmla="*/ 271493 w 993981"/>
                  <a:gd name="connsiteY8" fmla="*/ 749707 h 1023611"/>
                  <a:gd name="connsiteX9" fmla="*/ 314904 w 993981"/>
                  <a:gd name="connsiteY9" fmla="*/ 932310 h 1023611"/>
                  <a:gd name="connsiteX10" fmla="*/ 296644 w 993981"/>
                  <a:gd name="connsiteY10" fmla="*/ 979856 h 1023611"/>
                  <a:gd name="connsiteX11" fmla="*/ 483037 w 993981"/>
                  <a:gd name="connsiteY11" fmla="*/ 1023612 h 1023611"/>
                  <a:gd name="connsiteX12" fmla="*/ 496129 w 993981"/>
                  <a:gd name="connsiteY12" fmla="*/ 1003284 h 1023611"/>
                  <a:gd name="connsiteX13" fmla="*/ 478214 w 993981"/>
                  <a:gd name="connsiteY13" fmla="*/ 946091 h 1023611"/>
                  <a:gd name="connsiteX14" fmla="*/ 432735 w 993981"/>
                  <a:gd name="connsiteY14" fmla="*/ 914394 h 1023611"/>
                  <a:gd name="connsiteX15" fmla="*/ 395870 w 993981"/>
                  <a:gd name="connsiteY15" fmla="*/ 899235 h 1023611"/>
                  <a:gd name="connsiteX16" fmla="*/ 355215 w 993981"/>
                  <a:gd name="connsiteY16" fmla="*/ 824471 h 1023611"/>
                  <a:gd name="connsiteX17" fmla="*/ 355215 w 993981"/>
                  <a:gd name="connsiteY17" fmla="*/ 737648 h 1023611"/>
                  <a:gd name="connsiteX18" fmla="*/ 477180 w 993981"/>
                  <a:gd name="connsiteY18" fmla="*/ 686657 h 1023611"/>
                  <a:gd name="connsiteX19" fmla="*/ 615338 w 993981"/>
                  <a:gd name="connsiteY19" fmla="*/ 719043 h 1023611"/>
                  <a:gd name="connsiteX20" fmla="*/ 727312 w 993981"/>
                  <a:gd name="connsiteY20" fmla="*/ 743161 h 1023611"/>
                  <a:gd name="connsiteX21" fmla="*/ 806555 w 993981"/>
                  <a:gd name="connsiteY21" fmla="*/ 865126 h 1023611"/>
                  <a:gd name="connsiteX22" fmla="*/ 861680 w 993981"/>
                  <a:gd name="connsiteY22" fmla="*/ 880285 h 1023611"/>
                  <a:gd name="connsiteX23" fmla="*/ 993982 w 993981"/>
                  <a:gd name="connsiteY23" fmla="*/ 668052 h 1023611"/>
                  <a:gd name="connsiteX24" fmla="*/ 959873 w 993981"/>
                  <a:gd name="connsiteY24" fmla="*/ 633943 h 1023611"/>
                  <a:gd name="connsiteX25" fmla="*/ 842731 w 993981"/>
                  <a:gd name="connsiteY25" fmla="*/ 593977 h 1023611"/>
                  <a:gd name="connsiteX26" fmla="*/ 737648 w 993981"/>
                  <a:gd name="connsiteY26" fmla="*/ 619473 h 1023611"/>
                  <a:gd name="connsiteX27" fmla="*/ 647380 w 993981"/>
                  <a:gd name="connsiteY27" fmla="*/ 578129 h 1023611"/>
                  <a:gd name="connsiteX28" fmla="*/ 650825 w 993981"/>
                  <a:gd name="connsiteY28" fmla="*/ 506121 h 1023611"/>
                  <a:gd name="connsiteX29" fmla="*/ 530927 w 993981"/>
                  <a:gd name="connsiteY29" fmla="*/ 406895 h 1023611"/>
                  <a:gd name="connsiteX30" fmla="*/ 443071 w 993981"/>
                  <a:gd name="connsiteY30" fmla="*/ 419643 h 1023611"/>
                  <a:gd name="connsiteX31" fmla="*/ 419643 w 993981"/>
                  <a:gd name="connsiteY31" fmla="*/ 397593 h 1023611"/>
                  <a:gd name="connsiteX32" fmla="*/ 251855 w 993981"/>
                  <a:gd name="connsiteY32" fmla="*/ 332476 h 1023611"/>
                  <a:gd name="connsiteX33" fmla="*/ 74764 w 993981"/>
                  <a:gd name="connsiteY33" fmla="*/ 360727 h 1023611"/>
                  <a:gd name="connsiteX34" fmla="*/ 66151 w 993981"/>
                  <a:gd name="connsiteY34" fmla="*/ 356938 h 1023611"/>
                  <a:gd name="connsiteX35" fmla="*/ 64772 w 993981"/>
                  <a:gd name="connsiteY35" fmla="*/ 341434 h 1023611"/>
                  <a:gd name="connsiteX36" fmla="*/ 117831 w 993981"/>
                  <a:gd name="connsiteY36" fmla="*/ 249787 h 1023611"/>
                  <a:gd name="connsiteX37" fmla="*/ 162620 w 993981"/>
                  <a:gd name="connsiteY37" fmla="*/ 240140 h 1023611"/>
                  <a:gd name="connsiteX38" fmla="*/ 361072 w 993981"/>
                  <a:gd name="connsiteY38" fmla="*/ 220847 h 1023611"/>
                  <a:gd name="connsiteX39" fmla="*/ 392080 w 993981"/>
                  <a:gd name="connsiteY39" fmla="*/ 182259 h 1023611"/>
                  <a:gd name="connsiteX40" fmla="*/ 329030 w 993981"/>
                  <a:gd name="connsiteY40" fmla="*/ 150562 h 1023611"/>
                  <a:gd name="connsiteX41" fmla="*/ 309736 w 993981"/>
                  <a:gd name="connsiteY41" fmla="*/ 146083 h 1023611"/>
                  <a:gd name="connsiteX42" fmla="*/ 303879 w 993981"/>
                  <a:gd name="connsiteY42" fmla="*/ 112663 h 1023611"/>
                  <a:gd name="connsiteX43" fmla="*/ 464088 w 993981"/>
                  <a:gd name="connsiteY43" fmla="*/ 36176 h 1023611"/>
                  <a:gd name="connsiteX44" fmla="*/ 547810 w 993981"/>
                  <a:gd name="connsiteY44" fmla="*/ 31697 h 1023611"/>
                  <a:gd name="connsiteX45" fmla="*/ 465466 w 993981"/>
                  <a:gd name="connsiteY45" fmla="*/ 0 h 1023611"/>
                  <a:gd name="connsiteX46" fmla="*/ 263913 w 993981"/>
                  <a:gd name="connsiteY46" fmla="*/ 58915 h 1023611"/>
                  <a:gd name="connsiteX47" fmla="*/ 270804 w 993981"/>
                  <a:gd name="connsiteY47" fmla="*/ 64083 h 1023611"/>
                  <a:gd name="connsiteX48" fmla="*/ 288720 w 993981"/>
                  <a:gd name="connsiteY48" fmla="*/ 92335 h 1023611"/>
                  <a:gd name="connsiteX49" fmla="*/ 265291 w 993981"/>
                  <a:gd name="connsiteY49" fmla="*/ 122310 h 1023611"/>
                  <a:gd name="connsiteX50" fmla="*/ 254611 w 993981"/>
                  <a:gd name="connsiteY50" fmla="*/ 162276 h 1023611"/>
                  <a:gd name="connsiteX51" fmla="*/ 254955 w 993981"/>
                  <a:gd name="connsiteY51" fmla="*/ 162965 h 1023611"/>
                  <a:gd name="connsiteX52" fmla="*/ 228426 w 993981"/>
                  <a:gd name="connsiteY52" fmla="*/ 206376 h 1023611"/>
                  <a:gd name="connsiteX53" fmla="*/ 100604 w 993981"/>
                  <a:gd name="connsiteY53" fmla="*/ 196385 h 1023611"/>
                  <a:gd name="connsiteX54" fmla="*/ 0 w 993981"/>
                  <a:gd name="connsiteY54" fmla="*/ 424122 h 1023611"/>
                  <a:gd name="connsiteX55" fmla="*/ 116453 w 993981"/>
                  <a:gd name="connsiteY55" fmla="*/ 419987 h 1023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3981" h="1023611">
                    <a:moveTo>
                      <a:pt x="116453" y="419987"/>
                    </a:moveTo>
                    <a:cubicBezTo>
                      <a:pt x="138503" y="414130"/>
                      <a:pt x="159175" y="403794"/>
                      <a:pt x="180881" y="396215"/>
                    </a:cubicBezTo>
                    <a:cubicBezTo>
                      <a:pt x="232561" y="378643"/>
                      <a:pt x="290787" y="381744"/>
                      <a:pt x="340400" y="403794"/>
                    </a:cubicBezTo>
                    <a:cubicBezTo>
                      <a:pt x="356938" y="411374"/>
                      <a:pt x="373131" y="421365"/>
                      <a:pt x="382433" y="436870"/>
                    </a:cubicBezTo>
                    <a:cubicBezTo>
                      <a:pt x="391736" y="452374"/>
                      <a:pt x="391391" y="474768"/>
                      <a:pt x="378299" y="486827"/>
                    </a:cubicBezTo>
                    <a:cubicBezTo>
                      <a:pt x="361417" y="482693"/>
                      <a:pt x="344190" y="478214"/>
                      <a:pt x="326963" y="480625"/>
                    </a:cubicBezTo>
                    <a:cubicBezTo>
                      <a:pt x="309736" y="483037"/>
                      <a:pt x="292510" y="493718"/>
                      <a:pt x="287686" y="510255"/>
                    </a:cubicBezTo>
                    <a:cubicBezTo>
                      <a:pt x="280106" y="536440"/>
                      <a:pt x="304568" y="560213"/>
                      <a:pt x="312837" y="586397"/>
                    </a:cubicBezTo>
                    <a:cubicBezTo>
                      <a:pt x="330408" y="640834"/>
                      <a:pt x="276317" y="692514"/>
                      <a:pt x="271493" y="749707"/>
                    </a:cubicBezTo>
                    <a:cubicBezTo>
                      <a:pt x="266325" y="812757"/>
                      <a:pt x="322829" y="869605"/>
                      <a:pt x="314904" y="932310"/>
                    </a:cubicBezTo>
                    <a:cubicBezTo>
                      <a:pt x="312837" y="949537"/>
                      <a:pt x="305947" y="965041"/>
                      <a:pt x="296644" y="979856"/>
                    </a:cubicBezTo>
                    <a:cubicBezTo>
                      <a:pt x="354181" y="1005351"/>
                      <a:pt x="416887" y="1020855"/>
                      <a:pt x="483037" y="1023612"/>
                    </a:cubicBezTo>
                    <a:cubicBezTo>
                      <a:pt x="488550" y="1017754"/>
                      <a:pt x="493373" y="1011208"/>
                      <a:pt x="496129" y="1003284"/>
                    </a:cubicBezTo>
                    <a:cubicBezTo>
                      <a:pt x="502676" y="983301"/>
                      <a:pt x="492340" y="961595"/>
                      <a:pt x="478214" y="946091"/>
                    </a:cubicBezTo>
                    <a:cubicBezTo>
                      <a:pt x="465466" y="932310"/>
                      <a:pt x="449962" y="921285"/>
                      <a:pt x="432735" y="914394"/>
                    </a:cubicBezTo>
                    <a:cubicBezTo>
                      <a:pt x="420332" y="909571"/>
                      <a:pt x="407240" y="906470"/>
                      <a:pt x="395870" y="899235"/>
                    </a:cubicBezTo>
                    <a:cubicBezTo>
                      <a:pt x="371408" y="883731"/>
                      <a:pt x="361761" y="853067"/>
                      <a:pt x="355215" y="824471"/>
                    </a:cubicBezTo>
                    <a:cubicBezTo>
                      <a:pt x="348669" y="795874"/>
                      <a:pt x="343501" y="764522"/>
                      <a:pt x="355215" y="737648"/>
                    </a:cubicBezTo>
                    <a:cubicBezTo>
                      <a:pt x="374509" y="694581"/>
                      <a:pt x="430323" y="680111"/>
                      <a:pt x="477180" y="686657"/>
                    </a:cubicBezTo>
                    <a:cubicBezTo>
                      <a:pt x="524037" y="692859"/>
                      <a:pt x="568137" y="713875"/>
                      <a:pt x="615338" y="719043"/>
                    </a:cubicBezTo>
                    <a:cubicBezTo>
                      <a:pt x="653926" y="723178"/>
                      <a:pt x="698027" y="717665"/>
                      <a:pt x="727312" y="743161"/>
                    </a:cubicBezTo>
                    <a:cubicBezTo>
                      <a:pt x="764522" y="775891"/>
                      <a:pt x="761076" y="845487"/>
                      <a:pt x="806555" y="865126"/>
                    </a:cubicBezTo>
                    <a:cubicBezTo>
                      <a:pt x="824126" y="872705"/>
                      <a:pt x="846521" y="870983"/>
                      <a:pt x="861680" y="880285"/>
                    </a:cubicBezTo>
                    <a:cubicBezTo>
                      <a:pt x="921974" y="822403"/>
                      <a:pt x="967797" y="749707"/>
                      <a:pt x="993982" y="668052"/>
                    </a:cubicBezTo>
                    <a:cubicBezTo>
                      <a:pt x="983646" y="655649"/>
                      <a:pt x="972620" y="644279"/>
                      <a:pt x="959873" y="633943"/>
                    </a:cubicBezTo>
                    <a:cubicBezTo>
                      <a:pt x="927142" y="607414"/>
                      <a:pt x="885109" y="590532"/>
                      <a:pt x="842731" y="593977"/>
                    </a:cubicBezTo>
                    <a:cubicBezTo>
                      <a:pt x="806899" y="597078"/>
                      <a:pt x="773480" y="613960"/>
                      <a:pt x="737648" y="619473"/>
                    </a:cubicBezTo>
                    <a:cubicBezTo>
                      <a:pt x="701816" y="624641"/>
                      <a:pt x="658405" y="612238"/>
                      <a:pt x="647380" y="578129"/>
                    </a:cubicBezTo>
                    <a:cubicBezTo>
                      <a:pt x="640145" y="555045"/>
                      <a:pt x="649792" y="530238"/>
                      <a:pt x="650825" y="506121"/>
                    </a:cubicBezTo>
                    <a:cubicBezTo>
                      <a:pt x="653237" y="446172"/>
                      <a:pt x="589498" y="393458"/>
                      <a:pt x="530927" y="406895"/>
                    </a:cubicBezTo>
                    <a:cubicBezTo>
                      <a:pt x="501297" y="413786"/>
                      <a:pt x="469945" y="434113"/>
                      <a:pt x="443071" y="419643"/>
                    </a:cubicBezTo>
                    <a:cubicBezTo>
                      <a:pt x="433424" y="414475"/>
                      <a:pt x="426878" y="405517"/>
                      <a:pt x="419643" y="397593"/>
                    </a:cubicBezTo>
                    <a:cubicBezTo>
                      <a:pt x="378299" y="351080"/>
                      <a:pt x="313871" y="326274"/>
                      <a:pt x="251855" y="332476"/>
                    </a:cubicBezTo>
                    <a:cubicBezTo>
                      <a:pt x="191906" y="338677"/>
                      <a:pt x="133679" y="372442"/>
                      <a:pt x="74764" y="360727"/>
                    </a:cubicBezTo>
                    <a:cubicBezTo>
                      <a:pt x="71663" y="360038"/>
                      <a:pt x="68562" y="359349"/>
                      <a:pt x="66151" y="356938"/>
                    </a:cubicBezTo>
                    <a:cubicBezTo>
                      <a:pt x="62361" y="353148"/>
                      <a:pt x="63394" y="346946"/>
                      <a:pt x="64772" y="341434"/>
                    </a:cubicBezTo>
                    <a:cubicBezTo>
                      <a:pt x="73386" y="305947"/>
                      <a:pt x="85445" y="266325"/>
                      <a:pt x="117831" y="249787"/>
                    </a:cubicBezTo>
                    <a:cubicBezTo>
                      <a:pt x="131612" y="242897"/>
                      <a:pt x="147116" y="240830"/>
                      <a:pt x="162620" y="240140"/>
                    </a:cubicBezTo>
                    <a:cubicBezTo>
                      <a:pt x="230149" y="236695"/>
                      <a:pt x="300434" y="248754"/>
                      <a:pt x="361072" y="220847"/>
                    </a:cubicBezTo>
                    <a:cubicBezTo>
                      <a:pt x="376921" y="213611"/>
                      <a:pt x="393803" y="199830"/>
                      <a:pt x="392080" y="182259"/>
                    </a:cubicBezTo>
                    <a:cubicBezTo>
                      <a:pt x="390013" y="156419"/>
                      <a:pt x="354870" y="151251"/>
                      <a:pt x="329030" y="150562"/>
                    </a:cubicBezTo>
                    <a:cubicBezTo>
                      <a:pt x="322484" y="150562"/>
                      <a:pt x="315249" y="149872"/>
                      <a:pt x="309736" y="146083"/>
                    </a:cubicBezTo>
                    <a:cubicBezTo>
                      <a:pt x="300434" y="139192"/>
                      <a:pt x="300434" y="124377"/>
                      <a:pt x="303879" y="112663"/>
                    </a:cubicBezTo>
                    <a:cubicBezTo>
                      <a:pt x="322484" y="50302"/>
                      <a:pt x="400349" y="23773"/>
                      <a:pt x="464088" y="36176"/>
                    </a:cubicBezTo>
                    <a:cubicBezTo>
                      <a:pt x="492684" y="41689"/>
                      <a:pt x="526793" y="51680"/>
                      <a:pt x="547810" y="31697"/>
                    </a:cubicBezTo>
                    <a:cubicBezTo>
                      <a:pt x="530583" y="5857"/>
                      <a:pt x="497852" y="4134"/>
                      <a:pt x="465466" y="0"/>
                    </a:cubicBezTo>
                    <a:cubicBezTo>
                      <a:pt x="393114" y="5513"/>
                      <a:pt x="324896" y="26185"/>
                      <a:pt x="263913" y="58915"/>
                    </a:cubicBezTo>
                    <a:cubicBezTo>
                      <a:pt x="266325" y="60638"/>
                      <a:pt x="268737" y="62016"/>
                      <a:pt x="270804" y="64083"/>
                    </a:cubicBezTo>
                    <a:cubicBezTo>
                      <a:pt x="279762" y="70974"/>
                      <a:pt x="288375" y="80966"/>
                      <a:pt x="288720" y="92335"/>
                    </a:cubicBezTo>
                    <a:cubicBezTo>
                      <a:pt x="289064" y="106117"/>
                      <a:pt x="278039" y="115764"/>
                      <a:pt x="265291" y="122310"/>
                    </a:cubicBezTo>
                    <a:cubicBezTo>
                      <a:pt x="250821" y="129889"/>
                      <a:pt x="246342" y="148494"/>
                      <a:pt x="254611" y="162276"/>
                    </a:cubicBezTo>
                    <a:cubicBezTo>
                      <a:pt x="254611" y="162620"/>
                      <a:pt x="254955" y="162965"/>
                      <a:pt x="254955" y="162965"/>
                    </a:cubicBezTo>
                    <a:cubicBezTo>
                      <a:pt x="267014" y="182603"/>
                      <a:pt x="251510" y="207754"/>
                      <a:pt x="228426" y="206376"/>
                    </a:cubicBezTo>
                    <a:cubicBezTo>
                      <a:pt x="185704" y="203620"/>
                      <a:pt x="143326" y="200174"/>
                      <a:pt x="100604" y="196385"/>
                    </a:cubicBezTo>
                    <a:cubicBezTo>
                      <a:pt x="49957" y="261502"/>
                      <a:pt x="14470" y="339366"/>
                      <a:pt x="0" y="424122"/>
                    </a:cubicBezTo>
                    <a:cubicBezTo>
                      <a:pt x="38932" y="424122"/>
                      <a:pt x="78554" y="429634"/>
                      <a:pt x="116453" y="419987"/>
                    </a:cubicBezTo>
                    <a:close/>
                  </a:path>
                </a:pathLst>
              </a:custGeom>
              <a:solidFill>
                <a:srgbClr val="FF997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6" name="Freeform: Shape 85"/>
              <p:cNvSpPr/>
              <p:nvPr/>
            </p:nvSpPr>
            <p:spPr>
              <a:xfrm>
                <a:off x="689434" y="978437"/>
                <a:ext cx="954922" cy="670119"/>
              </a:xfrm>
              <a:custGeom>
                <a:avLst/>
                <a:gdLst>
                  <a:gd name="connsiteX0" fmla="*/ 483599 w 954922"/>
                  <a:gd name="connsiteY0" fmla="*/ 33420 h 670119"/>
                  <a:gd name="connsiteX1" fmla="*/ 399877 w 954922"/>
                  <a:gd name="connsiteY1" fmla="*/ 37899 h 670119"/>
                  <a:gd name="connsiteX2" fmla="*/ 239669 w 954922"/>
                  <a:gd name="connsiteY2" fmla="*/ 114385 h 670119"/>
                  <a:gd name="connsiteX3" fmla="*/ 245871 w 954922"/>
                  <a:gd name="connsiteY3" fmla="*/ 147805 h 670119"/>
                  <a:gd name="connsiteX4" fmla="*/ 265164 w 954922"/>
                  <a:gd name="connsiteY4" fmla="*/ 152284 h 670119"/>
                  <a:gd name="connsiteX5" fmla="*/ 328214 w 954922"/>
                  <a:gd name="connsiteY5" fmla="*/ 183981 h 670119"/>
                  <a:gd name="connsiteX6" fmla="*/ 297206 w 954922"/>
                  <a:gd name="connsiteY6" fmla="*/ 222569 h 670119"/>
                  <a:gd name="connsiteX7" fmla="*/ 99099 w 954922"/>
                  <a:gd name="connsiteY7" fmla="*/ 242208 h 670119"/>
                  <a:gd name="connsiteX8" fmla="*/ 54309 w 954922"/>
                  <a:gd name="connsiteY8" fmla="*/ 251855 h 670119"/>
                  <a:gd name="connsiteX9" fmla="*/ 1251 w 954922"/>
                  <a:gd name="connsiteY9" fmla="*/ 343501 h 670119"/>
                  <a:gd name="connsiteX10" fmla="*/ 2629 w 954922"/>
                  <a:gd name="connsiteY10" fmla="*/ 359005 h 670119"/>
                  <a:gd name="connsiteX11" fmla="*/ 11243 w 954922"/>
                  <a:gd name="connsiteY11" fmla="*/ 362795 h 670119"/>
                  <a:gd name="connsiteX12" fmla="*/ 188333 w 954922"/>
                  <a:gd name="connsiteY12" fmla="*/ 334543 h 670119"/>
                  <a:gd name="connsiteX13" fmla="*/ 356121 w 954922"/>
                  <a:gd name="connsiteY13" fmla="*/ 399660 h 670119"/>
                  <a:gd name="connsiteX14" fmla="*/ 379550 w 954922"/>
                  <a:gd name="connsiteY14" fmla="*/ 421710 h 670119"/>
                  <a:gd name="connsiteX15" fmla="*/ 467406 w 954922"/>
                  <a:gd name="connsiteY15" fmla="*/ 408962 h 670119"/>
                  <a:gd name="connsiteX16" fmla="*/ 587304 w 954922"/>
                  <a:gd name="connsiteY16" fmla="*/ 508188 h 670119"/>
                  <a:gd name="connsiteX17" fmla="*/ 583859 w 954922"/>
                  <a:gd name="connsiteY17" fmla="*/ 580196 h 670119"/>
                  <a:gd name="connsiteX18" fmla="*/ 674127 w 954922"/>
                  <a:gd name="connsiteY18" fmla="*/ 621540 h 670119"/>
                  <a:gd name="connsiteX19" fmla="*/ 779210 w 954922"/>
                  <a:gd name="connsiteY19" fmla="*/ 596044 h 670119"/>
                  <a:gd name="connsiteX20" fmla="*/ 896351 w 954922"/>
                  <a:gd name="connsiteY20" fmla="*/ 636010 h 670119"/>
                  <a:gd name="connsiteX21" fmla="*/ 930460 w 954922"/>
                  <a:gd name="connsiteY21" fmla="*/ 670119 h 670119"/>
                  <a:gd name="connsiteX22" fmla="*/ 954922 w 954922"/>
                  <a:gd name="connsiteY22" fmla="*/ 513012 h 670119"/>
                  <a:gd name="connsiteX23" fmla="*/ 441221 w 954922"/>
                  <a:gd name="connsiteY23" fmla="*/ 0 h 670119"/>
                  <a:gd name="connsiteX24" fmla="*/ 400911 w 954922"/>
                  <a:gd name="connsiteY24" fmla="*/ 1723 h 670119"/>
                  <a:gd name="connsiteX25" fmla="*/ 483599 w 954922"/>
                  <a:gd name="connsiteY25" fmla="*/ 33420 h 67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4922" h="670119">
                    <a:moveTo>
                      <a:pt x="483599" y="33420"/>
                    </a:moveTo>
                    <a:cubicBezTo>
                      <a:pt x="462583" y="53403"/>
                      <a:pt x="428474" y="43411"/>
                      <a:pt x="399877" y="37899"/>
                    </a:cubicBezTo>
                    <a:cubicBezTo>
                      <a:pt x="336139" y="25496"/>
                      <a:pt x="258274" y="52025"/>
                      <a:pt x="239669" y="114385"/>
                    </a:cubicBezTo>
                    <a:cubicBezTo>
                      <a:pt x="236224" y="126100"/>
                      <a:pt x="235879" y="140570"/>
                      <a:pt x="245871" y="147805"/>
                    </a:cubicBezTo>
                    <a:cubicBezTo>
                      <a:pt x="251383" y="151595"/>
                      <a:pt x="258274" y="152284"/>
                      <a:pt x="265164" y="152284"/>
                    </a:cubicBezTo>
                    <a:cubicBezTo>
                      <a:pt x="291004" y="152973"/>
                      <a:pt x="326147" y="158141"/>
                      <a:pt x="328214" y="183981"/>
                    </a:cubicBezTo>
                    <a:cubicBezTo>
                      <a:pt x="329592" y="201553"/>
                      <a:pt x="313055" y="214989"/>
                      <a:pt x="297206" y="222569"/>
                    </a:cubicBezTo>
                    <a:cubicBezTo>
                      <a:pt x="236224" y="250476"/>
                      <a:pt x="165939" y="238418"/>
                      <a:pt x="99099" y="242208"/>
                    </a:cubicBezTo>
                    <a:cubicBezTo>
                      <a:pt x="83595" y="242897"/>
                      <a:pt x="68091" y="244964"/>
                      <a:pt x="54309" y="251855"/>
                    </a:cubicBezTo>
                    <a:cubicBezTo>
                      <a:pt x="21579" y="268392"/>
                      <a:pt x="9864" y="308014"/>
                      <a:pt x="1251" y="343501"/>
                    </a:cubicBezTo>
                    <a:cubicBezTo>
                      <a:pt x="-127" y="348669"/>
                      <a:pt x="-1161" y="354870"/>
                      <a:pt x="2629" y="359005"/>
                    </a:cubicBezTo>
                    <a:cubicBezTo>
                      <a:pt x="4696" y="361417"/>
                      <a:pt x="8142" y="362106"/>
                      <a:pt x="11243" y="362795"/>
                    </a:cubicBezTo>
                    <a:cubicBezTo>
                      <a:pt x="70503" y="374164"/>
                      <a:pt x="128384" y="340744"/>
                      <a:pt x="188333" y="334543"/>
                    </a:cubicBezTo>
                    <a:cubicBezTo>
                      <a:pt x="250349" y="327997"/>
                      <a:pt x="314777" y="353148"/>
                      <a:pt x="356121" y="399660"/>
                    </a:cubicBezTo>
                    <a:cubicBezTo>
                      <a:pt x="363357" y="407929"/>
                      <a:pt x="370247" y="416542"/>
                      <a:pt x="379550" y="421710"/>
                    </a:cubicBezTo>
                    <a:cubicBezTo>
                      <a:pt x="406424" y="436180"/>
                      <a:pt x="437776" y="415853"/>
                      <a:pt x="467406" y="408962"/>
                    </a:cubicBezTo>
                    <a:cubicBezTo>
                      <a:pt x="525977" y="395525"/>
                      <a:pt x="589716" y="448239"/>
                      <a:pt x="587304" y="508188"/>
                    </a:cubicBezTo>
                    <a:cubicBezTo>
                      <a:pt x="586270" y="532306"/>
                      <a:pt x="576279" y="557112"/>
                      <a:pt x="583859" y="580196"/>
                    </a:cubicBezTo>
                    <a:cubicBezTo>
                      <a:pt x="594884" y="614649"/>
                      <a:pt x="638295" y="627053"/>
                      <a:pt x="674127" y="621540"/>
                    </a:cubicBezTo>
                    <a:cubicBezTo>
                      <a:pt x="709958" y="616372"/>
                      <a:pt x="743034" y="599145"/>
                      <a:pt x="779210" y="596044"/>
                    </a:cubicBezTo>
                    <a:cubicBezTo>
                      <a:pt x="821243" y="592599"/>
                      <a:pt x="863276" y="609481"/>
                      <a:pt x="896351" y="636010"/>
                    </a:cubicBezTo>
                    <a:cubicBezTo>
                      <a:pt x="908755" y="646002"/>
                      <a:pt x="920124" y="657716"/>
                      <a:pt x="930460" y="670119"/>
                    </a:cubicBezTo>
                    <a:cubicBezTo>
                      <a:pt x="946309" y="620506"/>
                      <a:pt x="954922" y="567793"/>
                      <a:pt x="954922" y="513012"/>
                    </a:cubicBezTo>
                    <a:cubicBezTo>
                      <a:pt x="954233" y="229804"/>
                      <a:pt x="724773" y="0"/>
                      <a:pt x="441221" y="0"/>
                    </a:cubicBezTo>
                    <a:cubicBezTo>
                      <a:pt x="427785" y="0"/>
                      <a:pt x="414348" y="689"/>
                      <a:pt x="400911" y="1723"/>
                    </a:cubicBezTo>
                    <a:cubicBezTo>
                      <a:pt x="433642" y="6202"/>
                      <a:pt x="466372" y="7924"/>
                      <a:pt x="483599" y="33420"/>
                    </a:cubicBezTo>
                    <a:close/>
                  </a:path>
                </a:pathLst>
              </a:custGeom>
              <a:solidFill>
                <a:srgbClr val="E0C3A1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" name="Freeform: Shape 86"/>
              <p:cNvSpPr/>
              <p:nvPr/>
            </p:nvSpPr>
            <p:spPr>
              <a:xfrm>
                <a:off x="972970" y="1665771"/>
                <a:ext cx="513244" cy="339033"/>
              </a:xfrm>
              <a:custGeom>
                <a:avLst/>
                <a:gdLst>
                  <a:gd name="connsiteX0" fmla="*/ 379221 w 513244"/>
                  <a:gd name="connsiteY0" fmla="*/ 57893 h 339033"/>
                  <a:gd name="connsiteX1" fmla="*/ 267247 w 513244"/>
                  <a:gd name="connsiteY1" fmla="*/ 33776 h 339033"/>
                  <a:gd name="connsiteX2" fmla="*/ 129089 w 513244"/>
                  <a:gd name="connsiteY2" fmla="*/ 1390 h 339033"/>
                  <a:gd name="connsiteX3" fmla="*/ 7124 w 513244"/>
                  <a:gd name="connsiteY3" fmla="*/ 52381 h 339033"/>
                  <a:gd name="connsiteX4" fmla="*/ 7124 w 513244"/>
                  <a:gd name="connsiteY4" fmla="*/ 139204 h 339033"/>
                  <a:gd name="connsiteX5" fmla="*/ 47779 w 513244"/>
                  <a:gd name="connsiteY5" fmla="*/ 213968 h 339033"/>
                  <a:gd name="connsiteX6" fmla="*/ 84644 w 513244"/>
                  <a:gd name="connsiteY6" fmla="*/ 229127 h 339033"/>
                  <a:gd name="connsiteX7" fmla="*/ 130123 w 513244"/>
                  <a:gd name="connsiteY7" fmla="*/ 260824 h 339033"/>
                  <a:gd name="connsiteX8" fmla="*/ 148038 w 513244"/>
                  <a:gd name="connsiteY8" fmla="*/ 318017 h 339033"/>
                  <a:gd name="connsiteX9" fmla="*/ 134946 w 513244"/>
                  <a:gd name="connsiteY9" fmla="*/ 338344 h 339033"/>
                  <a:gd name="connsiteX10" fmla="*/ 157341 w 513244"/>
                  <a:gd name="connsiteY10" fmla="*/ 339034 h 339033"/>
                  <a:gd name="connsiteX11" fmla="*/ 513245 w 513244"/>
                  <a:gd name="connsiteY11" fmla="*/ 195363 h 339033"/>
                  <a:gd name="connsiteX12" fmla="*/ 458119 w 513244"/>
                  <a:gd name="connsiteY12" fmla="*/ 180203 h 339033"/>
                  <a:gd name="connsiteX13" fmla="*/ 379221 w 513244"/>
                  <a:gd name="connsiteY13" fmla="*/ 57893 h 339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3244" h="339033">
                    <a:moveTo>
                      <a:pt x="379221" y="57893"/>
                    </a:moveTo>
                    <a:cubicBezTo>
                      <a:pt x="349935" y="32398"/>
                      <a:pt x="306180" y="37566"/>
                      <a:pt x="267247" y="33776"/>
                    </a:cubicBezTo>
                    <a:cubicBezTo>
                      <a:pt x="220046" y="28953"/>
                      <a:pt x="175946" y="7936"/>
                      <a:pt x="129089" y="1390"/>
                    </a:cubicBezTo>
                    <a:cubicBezTo>
                      <a:pt x="82232" y="-4812"/>
                      <a:pt x="26418" y="9314"/>
                      <a:pt x="7124" y="52381"/>
                    </a:cubicBezTo>
                    <a:cubicBezTo>
                      <a:pt x="-4935" y="79255"/>
                      <a:pt x="578" y="110263"/>
                      <a:pt x="7124" y="139204"/>
                    </a:cubicBezTo>
                    <a:cubicBezTo>
                      <a:pt x="13670" y="167455"/>
                      <a:pt x="23317" y="198119"/>
                      <a:pt x="47779" y="213968"/>
                    </a:cubicBezTo>
                    <a:cubicBezTo>
                      <a:pt x="59148" y="221203"/>
                      <a:pt x="72241" y="224304"/>
                      <a:pt x="84644" y="229127"/>
                    </a:cubicBezTo>
                    <a:cubicBezTo>
                      <a:pt x="101871" y="236018"/>
                      <a:pt x="117719" y="247043"/>
                      <a:pt x="130123" y="260824"/>
                    </a:cubicBezTo>
                    <a:cubicBezTo>
                      <a:pt x="144248" y="276328"/>
                      <a:pt x="154929" y="298034"/>
                      <a:pt x="148038" y="318017"/>
                    </a:cubicBezTo>
                    <a:cubicBezTo>
                      <a:pt x="145282" y="325597"/>
                      <a:pt x="140459" y="332143"/>
                      <a:pt x="134946" y="338344"/>
                    </a:cubicBezTo>
                    <a:cubicBezTo>
                      <a:pt x="142181" y="338689"/>
                      <a:pt x="149761" y="339034"/>
                      <a:pt x="157341" y="339034"/>
                    </a:cubicBezTo>
                    <a:cubicBezTo>
                      <a:pt x="295499" y="339034"/>
                      <a:pt x="421254" y="284253"/>
                      <a:pt x="513245" y="195363"/>
                    </a:cubicBezTo>
                    <a:cubicBezTo>
                      <a:pt x="498085" y="186405"/>
                      <a:pt x="475691" y="187783"/>
                      <a:pt x="458119" y="180203"/>
                    </a:cubicBezTo>
                    <a:cubicBezTo>
                      <a:pt x="412985" y="160565"/>
                      <a:pt x="416775" y="90624"/>
                      <a:pt x="379221" y="57893"/>
                    </a:cubicBezTo>
                    <a:close/>
                  </a:path>
                </a:pathLst>
              </a:custGeom>
              <a:solidFill>
                <a:srgbClr val="551B02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" name="Freeform: Shape 87"/>
              <p:cNvSpPr/>
              <p:nvPr/>
            </p:nvSpPr>
            <p:spPr>
              <a:xfrm>
                <a:off x="725827" y="1038730"/>
                <a:ext cx="188115" cy="147859"/>
              </a:xfrm>
              <a:custGeom>
                <a:avLst/>
                <a:gdLst>
                  <a:gd name="connsiteX0" fmla="*/ 154351 w 188115"/>
                  <a:gd name="connsiteY0" fmla="*/ 104394 h 147859"/>
                  <a:gd name="connsiteX1" fmla="*/ 154007 w 188115"/>
                  <a:gd name="connsiteY1" fmla="*/ 103705 h 147859"/>
                  <a:gd name="connsiteX2" fmla="*/ 164343 w 188115"/>
                  <a:gd name="connsiteY2" fmla="*/ 64083 h 147859"/>
                  <a:gd name="connsiteX3" fmla="*/ 188116 w 188115"/>
                  <a:gd name="connsiteY3" fmla="*/ 33764 h 147859"/>
                  <a:gd name="connsiteX4" fmla="*/ 170200 w 188115"/>
                  <a:gd name="connsiteY4" fmla="*/ 5168 h 147859"/>
                  <a:gd name="connsiteX5" fmla="*/ 163309 w 188115"/>
                  <a:gd name="connsiteY5" fmla="*/ 0 h 147859"/>
                  <a:gd name="connsiteX6" fmla="*/ 0 w 188115"/>
                  <a:gd name="connsiteY6" fmla="*/ 137814 h 147859"/>
                  <a:gd name="connsiteX7" fmla="*/ 128167 w 188115"/>
                  <a:gd name="connsiteY7" fmla="*/ 147805 h 147859"/>
                  <a:gd name="connsiteX8" fmla="*/ 154351 w 188115"/>
                  <a:gd name="connsiteY8" fmla="*/ 104394 h 147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15" h="147859">
                    <a:moveTo>
                      <a:pt x="154351" y="104394"/>
                    </a:moveTo>
                    <a:cubicBezTo>
                      <a:pt x="154351" y="104049"/>
                      <a:pt x="154007" y="103705"/>
                      <a:pt x="154007" y="103705"/>
                    </a:cubicBezTo>
                    <a:cubicBezTo>
                      <a:pt x="145738" y="89923"/>
                      <a:pt x="150217" y="71319"/>
                      <a:pt x="164343" y="64083"/>
                    </a:cubicBezTo>
                    <a:cubicBezTo>
                      <a:pt x="177435" y="57193"/>
                      <a:pt x="188116" y="47546"/>
                      <a:pt x="188116" y="33764"/>
                    </a:cubicBezTo>
                    <a:cubicBezTo>
                      <a:pt x="188116" y="22050"/>
                      <a:pt x="179502" y="12403"/>
                      <a:pt x="170200" y="5168"/>
                    </a:cubicBezTo>
                    <a:cubicBezTo>
                      <a:pt x="167788" y="3445"/>
                      <a:pt x="165721" y="1723"/>
                      <a:pt x="163309" y="0"/>
                    </a:cubicBezTo>
                    <a:cubicBezTo>
                      <a:pt x="99570" y="34453"/>
                      <a:pt x="44100" y="81310"/>
                      <a:pt x="0" y="137814"/>
                    </a:cubicBezTo>
                    <a:cubicBezTo>
                      <a:pt x="42722" y="141604"/>
                      <a:pt x="85445" y="144704"/>
                      <a:pt x="128167" y="147805"/>
                    </a:cubicBezTo>
                    <a:cubicBezTo>
                      <a:pt x="150906" y="149183"/>
                      <a:pt x="166410" y="124032"/>
                      <a:pt x="154351" y="104394"/>
                    </a:cubicBezTo>
                    <a:close/>
                  </a:path>
                </a:pathLst>
              </a:custGeom>
              <a:solidFill>
                <a:srgbClr val="551B02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9" name="Freeform: Shape 88"/>
              <p:cNvSpPr/>
              <p:nvPr/>
            </p:nvSpPr>
            <p:spPr>
              <a:xfrm>
                <a:off x="617644" y="1364926"/>
                <a:ext cx="396543" cy="595088"/>
              </a:xfrm>
              <a:custGeom>
                <a:avLst/>
                <a:gdLst>
                  <a:gd name="connsiteX0" fmla="*/ 304224 w 396543"/>
                  <a:gd name="connsiteY0" fmla="*/ 595089 h 595088"/>
                  <a:gd name="connsiteX1" fmla="*/ 322484 w 396543"/>
                  <a:gd name="connsiteY1" fmla="*/ 547543 h 595088"/>
                  <a:gd name="connsiteX2" fmla="*/ 279073 w 396543"/>
                  <a:gd name="connsiteY2" fmla="*/ 364940 h 595088"/>
                  <a:gd name="connsiteX3" fmla="*/ 320417 w 396543"/>
                  <a:gd name="connsiteY3" fmla="*/ 201631 h 595088"/>
                  <a:gd name="connsiteX4" fmla="*/ 295266 w 396543"/>
                  <a:gd name="connsiteY4" fmla="*/ 125489 h 595088"/>
                  <a:gd name="connsiteX5" fmla="*/ 334543 w 396543"/>
                  <a:gd name="connsiteY5" fmla="*/ 95859 h 595088"/>
                  <a:gd name="connsiteX6" fmla="*/ 385878 w 396543"/>
                  <a:gd name="connsiteY6" fmla="*/ 102060 h 595088"/>
                  <a:gd name="connsiteX7" fmla="*/ 390013 w 396543"/>
                  <a:gd name="connsiteY7" fmla="*/ 52103 h 595088"/>
                  <a:gd name="connsiteX8" fmla="*/ 347980 w 396543"/>
                  <a:gd name="connsiteY8" fmla="*/ 19028 h 595088"/>
                  <a:gd name="connsiteX9" fmla="*/ 188460 w 396543"/>
                  <a:gd name="connsiteY9" fmla="*/ 11448 h 595088"/>
                  <a:gd name="connsiteX10" fmla="*/ 124032 w 396543"/>
                  <a:gd name="connsiteY10" fmla="*/ 35221 h 595088"/>
                  <a:gd name="connsiteX11" fmla="*/ 7235 w 396543"/>
                  <a:gd name="connsiteY11" fmla="*/ 39700 h 595088"/>
                  <a:gd name="connsiteX12" fmla="*/ 0 w 396543"/>
                  <a:gd name="connsiteY12" fmla="*/ 126522 h 595088"/>
                  <a:gd name="connsiteX13" fmla="*/ 304224 w 396543"/>
                  <a:gd name="connsiteY13" fmla="*/ 595089 h 59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43" h="595088">
                    <a:moveTo>
                      <a:pt x="304224" y="595089"/>
                    </a:moveTo>
                    <a:cubicBezTo>
                      <a:pt x="313526" y="580274"/>
                      <a:pt x="320417" y="564770"/>
                      <a:pt x="322484" y="547543"/>
                    </a:cubicBezTo>
                    <a:cubicBezTo>
                      <a:pt x="330408" y="484838"/>
                      <a:pt x="273905" y="427990"/>
                      <a:pt x="279073" y="364940"/>
                    </a:cubicBezTo>
                    <a:cubicBezTo>
                      <a:pt x="283552" y="307747"/>
                      <a:pt x="337988" y="256067"/>
                      <a:pt x="320417" y="201631"/>
                    </a:cubicBezTo>
                    <a:cubicBezTo>
                      <a:pt x="312148" y="175446"/>
                      <a:pt x="287342" y="151673"/>
                      <a:pt x="295266" y="125489"/>
                    </a:cubicBezTo>
                    <a:cubicBezTo>
                      <a:pt x="300089" y="108951"/>
                      <a:pt x="317316" y="98270"/>
                      <a:pt x="334543" y="95859"/>
                    </a:cubicBezTo>
                    <a:cubicBezTo>
                      <a:pt x="351770" y="93447"/>
                      <a:pt x="368996" y="97581"/>
                      <a:pt x="385878" y="102060"/>
                    </a:cubicBezTo>
                    <a:cubicBezTo>
                      <a:pt x="399315" y="89657"/>
                      <a:pt x="399315" y="67607"/>
                      <a:pt x="390013" y="52103"/>
                    </a:cubicBezTo>
                    <a:cubicBezTo>
                      <a:pt x="380710" y="36599"/>
                      <a:pt x="364517" y="26263"/>
                      <a:pt x="347980" y="19028"/>
                    </a:cubicBezTo>
                    <a:cubicBezTo>
                      <a:pt x="298367" y="-3367"/>
                      <a:pt x="240140" y="-6123"/>
                      <a:pt x="188460" y="11448"/>
                    </a:cubicBezTo>
                    <a:cubicBezTo>
                      <a:pt x="166755" y="18683"/>
                      <a:pt x="146427" y="29364"/>
                      <a:pt x="124032" y="35221"/>
                    </a:cubicBezTo>
                    <a:cubicBezTo>
                      <a:pt x="86134" y="44868"/>
                      <a:pt x="46512" y="39700"/>
                      <a:pt x="7235" y="39700"/>
                    </a:cubicBezTo>
                    <a:cubicBezTo>
                      <a:pt x="2412" y="67951"/>
                      <a:pt x="0" y="96892"/>
                      <a:pt x="0" y="126522"/>
                    </a:cubicBezTo>
                    <a:cubicBezTo>
                      <a:pt x="0" y="335655"/>
                      <a:pt x="125066" y="515157"/>
                      <a:pt x="304224" y="595089"/>
                    </a:cubicBezTo>
                    <a:close/>
                  </a:path>
                </a:pathLst>
              </a:custGeom>
              <a:solidFill>
                <a:srgbClr val="F8931C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73" name="Graphic 219"/>
            <p:cNvGrpSpPr/>
            <p:nvPr/>
          </p:nvGrpSpPr>
          <p:grpSpPr>
            <a:xfrm>
              <a:off x="1152436" y="1101122"/>
              <a:ext cx="126293" cy="127261"/>
              <a:chOff x="1152436" y="1101122"/>
              <a:chExt cx="126293" cy="127261"/>
            </a:xfrm>
          </p:grpSpPr>
          <p:sp>
            <p:nvSpPr>
              <p:cNvPr id="83" name="Freeform: Shape 82"/>
              <p:cNvSpPr/>
              <p:nvPr/>
            </p:nvSpPr>
            <p:spPr>
              <a:xfrm>
                <a:off x="1161319" y="1101122"/>
                <a:ext cx="117410" cy="94026"/>
              </a:xfrm>
              <a:custGeom>
                <a:avLst/>
                <a:gdLst>
                  <a:gd name="connsiteX0" fmla="*/ 2067 w 117410"/>
                  <a:gd name="connsiteY0" fmla="*/ 30632 h 94026"/>
                  <a:gd name="connsiteX1" fmla="*/ 0 w 117410"/>
                  <a:gd name="connsiteY1" fmla="*/ 35111 h 94026"/>
                  <a:gd name="connsiteX2" fmla="*/ 79932 w 117410"/>
                  <a:gd name="connsiteY2" fmla="*/ 16506 h 94026"/>
                  <a:gd name="connsiteX3" fmla="*/ 107495 w 117410"/>
                  <a:gd name="connsiteY3" fmla="*/ 94026 h 94026"/>
                  <a:gd name="connsiteX4" fmla="*/ 110251 w 117410"/>
                  <a:gd name="connsiteY4" fmla="*/ 89892 h 94026"/>
                  <a:gd name="connsiteX5" fmla="*/ 85100 w 117410"/>
                  <a:gd name="connsiteY5" fmla="*/ 7893 h 94026"/>
                  <a:gd name="connsiteX6" fmla="*/ 2067 w 117410"/>
                  <a:gd name="connsiteY6" fmla="*/ 30632 h 9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410" h="94026">
                    <a:moveTo>
                      <a:pt x="2067" y="30632"/>
                    </a:moveTo>
                    <a:cubicBezTo>
                      <a:pt x="1378" y="32010"/>
                      <a:pt x="689" y="33733"/>
                      <a:pt x="0" y="35111"/>
                    </a:cubicBezTo>
                    <a:cubicBezTo>
                      <a:pt x="17227" y="9615"/>
                      <a:pt x="51680" y="1002"/>
                      <a:pt x="79932" y="16506"/>
                    </a:cubicBezTo>
                    <a:cubicBezTo>
                      <a:pt x="108184" y="32010"/>
                      <a:pt x="119898" y="65774"/>
                      <a:pt x="107495" y="94026"/>
                    </a:cubicBezTo>
                    <a:cubicBezTo>
                      <a:pt x="108528" y="92648"/>
                      <a:pt x="109217" y="91270"/>
                      <a:pt x="110251" y="89892"/>
                    </a:cubicBezTo>
                    <a:cubicBezTo>
                      <a:pt x="126100" y="60951"/>
                      <a:pt x="114730" y="24086"/>
                      <a:pt x="85100" y="7893"/>
                    </a:cubicBezTo>
                    <a:cubicBezTo>
                      <a:pt x="55125" y="-8645"/>
                      <a:pt x="17916" y="1691"/>
                      <a:pt x="2067" y="30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4" name="Freeform: Shape 83"/>
              <p:cNvSpPr/>
              <p:nvPr/>
            </p:nvSpPr>
            <p:spPr>
              <a:xfrm>
                <a:off x="1152436" y="1108013"/>
                <a:ext cx="122158" cy="120370"/>
              </a:xfrm>
              <a:custGeom>
                <a:avLst/>
                <a:gdLst>
                  <a:gd name="connsiteX0" fmla="*/ 7160 w 122158"/>
                  <a:gd name="connsiteY0" fmla="*/ 30632 h 120370"/>
                  <a:gd name="connsiteX1" fmla="*/ 32311 w 122158"/>
                  <a:gd name="connsiteY1" fmla="*/ 112631 h 120370"/>
                  <a:gd name="connsiteX2" fmla="*/ 114999 w 122158"/>
                  <a:gd name="connsiteY2" fmla="*/ 89892 h 120370"/>
                  <a:gd name="connsiteX3" fmla="*/ 89848 w 122158"/>
                  <a:gd name="connsiteY3" fmla="*/ 7893 h 120370"/>
                  <a:gd name="connsiteX4" fmla="*/ 7160 w 122158"/>
                  <a:gd name="connsiteY4" fmla="*/ 30632 h 12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58" h="120370">
                    <a:moveTo>
                      <a:pt x="7160" y="30632"/>
                    </a:moveTo>
                    <a:cubicBezTo>
                      <a:pt x="-8689" y="59573"/>
                      <a:pt x="2681" y="96438"/>
                      <a:pt x="32311" y="112631"/>
                    </a:cubicBezTo>
                    <a:cubicBezTo>
                      <a:pt x="62285" y="128824"/>
                      <a:pt x="99151" y="118833"/>
                      <a:pt x="114999" y="89892"/>
                    </a:cubicBezTo>
                    <a:cubicBezTo>
                      <a:pt x="130848" y="60951"/>
                      <a:pt x="119478" y="24086"/>
                      <a:pt x="89848" y="7893"/>
                    </a:cubicBezTo>
                    <a:cubicBezTo>
                      <a:pt x="60218" y="-8645"/>
                      <a:pt x="23008" y="1691"/>
                      <a:pt x="7160" y="30632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74" name="Graphic 219"/>
            <p:cNvGrpSpPr/>
            <p:nvPr/>
          </p:nvGrpSpPr>
          <p:grpSpPr>
            <a:xfrm>
              <a:off x="714438" y="1520307"/>
              <a:ext cx="84794" cy="85608"/>
              <a:chOff x="714438" y="1520307"/>
              <a:chExt cx="84794" cy="85608"/>
            </a:xfrm>
          </p:grpSpPr>
          <p:sp>
            <p:nvSpPr>
              <p:cNvPr id="81" name="Freeform: Shape 80"/>
              <p:cNvSpPr/>
              <p:nvPr/>
            </p:nvSpPr>
            <p:spPr>
              <a:xfrm>
                <a:off x="720315" y="1520307"/>
                <a:ext cx="78918" cy="63131"/>
              </a:xfrm>
              <a:custGeom>
                <a:avLst/>
                <a:gdLst>
                  <a:gd name="connsiteX0" fmla="*/ 1378 w 78918"/>
                  <a:gd name="connsiteY0" fmla="*/ 20754 h 63131"/>
                  <a:gd name="connsiteX1" fmla="*/ 0 w 78918"/>
                  <a:gd name="connsiteY1" fmla="*/ 23510 h 63131"/>
                  <a:gd name="connsiteX2" fmla="*/ 53747 w 78918"/>
                  <a:gd name="connsiteY2" fmla="*/ 11107 h 63131"/>
                  <a:gd name="connsiteX3" fmla="*/ 72352 w 78918"/>
                  <a:gd name="connsiteY3" fmla="*/ 63132 h 63131"/>
                  <a:gd name="connsiteX4" fmla="*/ 74075 w 78918"/>
                  <a:gd name="connsiteY4" fmla="*/ 60376 h 63131"/>
                  <a:gd name="connsiteX5" fmla="*/ 57193 w 78918"/>
                  <a:gd name="connsiteY5" fmla="*/ 5250 h 63131"/>
                  <a:gd name="connsiteX6" fmla="*/ 1378 w 78918"/>
                  <a:gd name="connsiteY6" fmla="*/ 20754 h 6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918" h="63131">
                    <a:moveTo>
                      <a:pt x="1378" y="20754"/>
                    </a:moveTo>
                    <a:cubicBezTo>
                      <a:pt x="689" y="21443"/>
                      <a:pt x="345" y="22477"/>
                      <a:pt x="0" y="23510"/>
                    </a:cubicBezTo>
                    <a:cubicBezTo>
                      <a:pt x="11370" y="6284"/>
                      <a:pt x="34798" y="771"/>
                      <a:pt x="53747" y="11107"/>
                    </a:cubicBezTo>
                    <a:cubicBezTo>
                      <a:pt x="72697" y="21443"/>
                      <a:pt x="80621" y="44182"/>
                      <a:pt x="72352" y="63132"/>
                    </a:cubicBezTo>
                    <a:cubicBezTo>
                      <a:pt x="73041" y="62098"/>
                      <a:pt x="73730" y="61409"/>
                      <a:pt x="74075" y="60376"/>
                    </a:cubicBezTo>
                    <a:cubicBezTo>
                      <a:pt x="84755" y="40737"/>
                      <a:pt x="77176" y="16275"/>
                      <a:pt x="57193" y="5250"/>
                    </a:cubicBezTo>
                    <a:cubicBezTo>
                      <a:pt x="36865" y="-5775"/>
                      <a:pt x="12059" y="1116"/>
                      <a:pt x="1378" y="207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2" name="Freeform: Shape 81"/>
              <p:cNvSpPr/>
              <p:nvPr/>
            </p:nvSpPr>
            <p:spPr>
              <a:xfrm>
                <a:off x="714438" y="1524939"/>
                <a:ext cx="82038" cy="80976"/>
              </a:xfrm>
              <a:custGeom>
                <a:avLst/>
                <a:gdLst>
                  <a:gd name="connsiteX0" fmla="*/ 4843 w 82038"/>
                  <a:gd name="connsiteY0" fmla="*/ 20601 h 80976"/>
                  <a:gd name="connsiteX1" fmla="*/ 21725 w 82038"/>
                  <a:gd name="connsiteY1" fmla="*/ 75727 h 80976"/>
                  <a:gd name="connsiteX2" fmla="*/ 77195 w 82038"/>
                  <a:gd name="connsiteY2" fmla="*/ 60223 h 80976"/>
                  <a:gd name="connsiteX3" fmla="*/ 60313 w 82038"/>
                  <a:gd name="connsiteY3" fmla="*/ 5097 h 80976"/>
                  <a:gd name="connsiteX4" fmla="*/ 4843 w 82038"/>
                  <a:gd name="connsiteY4" fmla="*/ 20601 h 80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8" h="80976">
                    <a:moveTo>
                      <a:pt x="4843" y="20601"/>
                    </a:moveTo>
                    <a:cubicBezTo>
                      <a:pt x="-5837" y="39895"/>
                      <a:pt x="1742" y="64701"/>
                      <a:pt x="21725" y="75727"/>
                    </a:cubicBezTo>
                    <a:cubicBezTo>
                      <a:pt x="41708" y="86752"/>
                      <a:pt x="66515" y="79861"/>
                      <a:pt x="77195" y="60223"/>
                    </a:cubicBezTo>
                    <a:cubicBezTo>
                      <a:pt x="87876" y="40929"/>
                      <a:pt x="80296" y="16122"/>
                      <a:pt x="60313" y="5097"/>
                    </a:cubicBezTo>
                    <a:cubicBezTo>
                      <a:pt x="40330" y="-5584"/>
                      <a:pt x="15524" y="963"/>
                      <a:pt x="4843" y="20601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75" name="Graphic 219"/>
            <p:cNvGrpSpPr/>
            <p:nvPr/>
          </p:nvGrpSpPr>
          <p:grpSpPr>
            <a:xfrm>
              <a:off x="1379851" y="1314020"/>
              <a:ext cx="47351" cy="47758"/>
              <a:chOff x="1379851" y="1314020"/>
              <a:chExt cx="47351" cy="47758"/>
            </a:xfrm>
          </p:grpSpPr>
          <p:sp>
            <p:nvSpPr>
              <p:cNvPr id="79" name="Freeform: Shape 78"/>
              <p:cNvSpPr/>
              <p:nvPr/>
            </p:nvSpPr>
            <p:spPr>
              <a:xfrm>
                <a:off x="1383199" y="1314020"/>
                <a:ext cx="44003" cy="35135"/>
              </a:xfrm>
              <a:custGeom>
                <a:avLst/>
                <a:gdLst>
                  <a:gd name="connsiteX0" fmla="*/ 689 w 44003"/>
                  <a:gd name="connsiteY0" fmla="*/ 11363 h 35135"/>
                  <a:gd name="connsiteX1" fmla="*/ 0 w 44003"/>
                  <a:gd name="connsiteY1" fmla="*/ 13086 h 35135"/>
                  <a:gd name="connsiteX2" fmla="*/ 29975 w 44003"/>
                  <a:gd name="connsiteY2" fmla="*/ 6195 h 35135"/>
                  <a:gd name="connsiteX3" fmla="*/ 40311 w 44003"/>
                  <a:gd name="connsiteY3" fmla="*/ 35136 h 35135"/>
                  <a:gd name="connsiteX4" fmla="*/ 41344 w 44003"/>
                  <a:gd name="connsiteY4" fmla="*/ 33413 h 35135"/>
                  <a:gd name="connsiteX5" fmla="*/ 32042 w 44003"/>
                  <a:gd name="connsiteY5" fmla="*/ 2750 h 35135"/>
                  <a:gd name="connsiteX6" fmla="*/ 689 w 44003"/>
                  <a:gd name="connsiteY6" fmla="*/ 11363 h 35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003" h="35135">
                    <a:moveTo>
                      <a:pt x="689" y="11363"/>
                    </a:moveTo>
                    <a:cubicBezTo>
                      <a:pt x="345" y="12052"/>
                      <a:pt x="0" y="12397"/>
                      <a:pt x="0" y="13086"/>
                    </a:cubicBezTo>
                    <a:cubicBezTo>
                      <a:pt x="6546" y="3439"/>
                      <a:pt x="19294" y="338"/>
                      <a:pt x="29975" y="6195"/>
                    </a:cubicBezTo>
                    <a:cubicBezTo>
                      <a:pt x="40655" y="12052"/>
                      <a:pt x="44790" y="24800"/>
                      <a:pt x="40311" y="35136"/>
                    </a:cubicBezTo>
                    <a:cubicBezTo>
                      <a:pt x="40655" y="34447"/>
                      <a:pt x="41000" y="34102"/>
                      <a:pt x="41344" y="33413"/>
                    </a:cubicBezTo>
                    <a:cubicBezTo>
                      <a:pt x="47201" y="22733"/>
                      <a:pt x="43067" y="8951"/>
                      <a:pt x="32042" y="2750"/>
                    </a:cubicBezTo>
                    <a:cubicBezTo>
                      <a:pt x="20672" y="-3107"/>
                      <a:pt x="6546" y="682"/>
                      <a:pt x="689" y="113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" name="Freeform: Shape 79"/>
              <p:cNvSpPr/>
              <p:nvPr/>
            </p:nvSpPr>
            <p:spPr>
              <a:xfrm>
                <a:off x="1379851" y="1316550"/>
                <a:ext cx="45628" cy="45227"/>
              </a:xfrm>
              <a:custGeom>
                <a:avLst/>
                <a:gdLst>
                  <a:gd name="connsiteX0" fmla="*/ 2659 w 45628"/>
                  <a:gd name="connsiteY0" fmla="*/ 11588 h 45227"/>
                  <a:gd name="connsiteX1" fmla="*/ 11961 w 45628"/>
                  <a:gd name="connsiteY1" fmla="*/ 42252 h 45227"/>
                  <a:gd name="connsiteX2" fmla="*/ 42970 w 45628"/>
                  <a:gd name="connsiteY2" fmla="*/ 33639 h 45227"/>
                  <a:gd name="connsiteX3" fmla="*/ 33667 w 45628"/>
                  <a:gd name="connsiteY3" fmla="*/ 2975 h 45227"/>
                  <a:gd name="connsiteX4" fmla="*/ 2659 w 45628"/>
                  <a:gd name="connsiteY4" fmla="*/ 11588 h 4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8" h="45227">
                    <a:moveTo>
                      <a:pt x="2659" y="11588"/>
                    </a:moveTo>
                    <a:cubicBezTo>
                      <a:pt x="-3198" y="22269"/>
                      <a:pt x="936" y="36050"/>
                      <a:pt x="11961" y="42252"/>
                    </a:cubicBezTo>
                    <a:cubicBezTo>
                      <a:pt x="22987" y="48454"/>
                      <a:pt x="37112" y="44664"/>
                      <a:pt x="42970" y="33639"/>
                    </a:cubicBezTo>
                    <a:cubicBezTo>
                      <a:pt x="48827" y="22614"/>
                      <a:pt x="44692" y="9177"/>
                      <a:pt x="33667" y="2975"/>
                    </a:cubicBezTo>
                    <a:cubicBezTo>
                      <a:pt x="22298" y="-3226"/>
                      <a:pt x="8516" y="563"/>
                      <a:pt x="2659" y="11588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76" name="Graphic 219"/>
            <p:cNvGrpSpPr/>
            <p:nvPr/>
          </p:nvGrpSpPr>
          <p:grpSpPr>
            <a:xfrm>
              <a:off x="1381896" y="1622747"/>
              <a:ext cx="126293" cy="127261"/>
              <a:chOff x="1381896" y="1622747"/>
              <a:chExt cx="126293" cy="127261"/>
            </a:xfrm>
          </p:grpSpPr>
          <p:sp>
            <p:nvSpPr>
              <p:cNvPr id="77" name="Freeform: Shape 76"/>
              <p:cNvSpPr/>
              <p:nvPr/>
            </p:nvSpPr>
            <p:spPr>
              <a:xfrm>
                <a:off x="1390779" y="1622747"/>
                <a:ext cx="117410" cy="94026"/>
              </a:xfrm>
              <a:custGeom>
                <a:avLst/>
                <a:gdLst>
                  <a:gd name="connsiteX0" fmla="*/ 2067 w 117410"/>
                  <a:gd name="connsiteY0" fmla="*/ 30632 h 94026"/>
                  <a:gd name="connsiteX1" fmla="*/ 0 w 117410"/>
                  <a:gd name="connsiteY1" fmla="*/ 35111 h 94026"/>
                  <a:gd name="connsiteX2" fmla="*/ 79932 w 117410"/>
                  <a:gd name="connsiteY2" fmla="*/ 16506 h 94026"/>
                  <a:gd name="connsiteX3" fmla="*/ 107495 w 117410"/>
                  <a:gd name="connsiteY3" fmla="*/ 94026 h 94026"/>
                  <a:gd name="connsiteX4" fmla="*/ 110251 w 117410"/>
                  <a:gd name="connsiteY4" fmla="*/ 89892 h 94026"/>
                  <a:gd name="connsiteX5" fmla="*/ 85100 w 117410"/>
                  <a:gd name="connsiteY5" fmla="*/ 7893 h 94026"/>
                  <a:gd name="connsiteX6" fmla="*/ 2067 w 117410"/>
                  <a:gd name="connsiteY6" fmla="*/ 30632 h 9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410" h="94026">
                    <a:moveTo>
                      <a:pt x="2067" y="30632"/>
                    </a:moveTo>
                    <a:cubicBezTo>
                      <a:pt x="1378" y="32010"/>
                      <a:pt x="689" y="33733"/>
                      <a:pt x="0" y="35111"/>
                    </a:cubicBezTo>
                    <a:cubicBezTo>
                      <a:pt x="17227" y="9615"/>
                      <a:pt x="51680" y="1002"/>
                      <a:pt x="79932" y="16506"/>
                    </a:cubicBezTo>
                    <a:cubicBezTo>
                      <a:pt x="108184" y="32010"/>
                      <a:pt x="119898" y="65774"/>
                      <a:pt x="107495" y="94026"/>
                    </a:cubicBezTo>
                    <a:cubicBezTo>
                      <a:pt x="108528" y="92648"/>
                      <a:pt x="109217" y="91270"/>
                      <a:pt x="110251" y="89892"/>
                    </a:cubicBezTo>
                    <a:cubicBezTo>
                      <a:pt x="126100" y="60951"/>
                      <a:pt x="114730" y="24086"/>
                      <a:pt x="85100" y="7893"/>
                    </a:cubicBezTo>
                    <a:cubicBezTo>
                      <a:pt x="55126" y="-8645"/>
                      <a:pt x="17916" y="1691"/>
                      <a:pt x="2067" y="30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8" name="Freeform: Shape 77"/>
              <p:cNvSpPr/>
              <p:nvPr/>
            </p:nvSpPr>
            <p:spPr>
              <a:xfrm>
                <a:off x="1381896" y="1629638"/>
                <a:ext cx="122158" cy="120370"/>
              </a:xfrm>
              <a:custGeom>
                <a:avLst/>
                <a:gdLst>
                  <a:gd name="connsiteX0" fmla="*/ 7160 w 122158"/>
                  <a:gd name="connsiteY0" fmla="*/ 30632 h 120370"/>
                  <a:gd name="connsiteX1" fmla="*/ 32311 w 122158"/>
                  <a:gd name="connsiteY1" fmla="*/ 112631 h 120370"/>
                  <a:gd name="connsiteX2" fmla="*/ 114999 w 122158"/>
                  <a:gd name="connsiteY2" fmla="*/ 89892 h 120370"/>
                  <a:gd name="connsiteX3" fmla="*/ 89848 w 122158"/>
                  <a:gd name="connsiteY3" fmla="*/ 7893 h 120370"/>
                  <a:gd name="connsiteX4" fmla="*/ 7160 w 122158"/>
                  <a:gd name="connsiteY4" fmla="*/ 30632 h 12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58" h="120370">
                    <a:moveTo>
                      <a:pt x="7160" y="30632"/>
                    </a:moveTo>
                    <a:cubicBezTo>
                      <a:pt x="-8689" y="59573"/>
                      <a:pt x="2681" y="96438"/>
                      <a:pt x="32311" y="112631"/>
                    </a:cubicBezTo>
                    <a:cubicBezTo>
                      <a:pt x="62285" y="128824"/>
                      <a:pt x="99151" y="118833"/>
                      <a:pt x="114999" y="89892"/>
                    </a:cubicBezTo>
                    <a:cubicBezTo>
                      <a:pt x="130848" y="60951"/>
                      <a:pt x="119478" y="24086"/>
                      <a:pt x="89848" y="7893"/>
                    </a:cubicBezTo>
                    <a:cubicBezTo>
                      <a:pt x="60218" y="-8645"/>
                      <a:pt x="23008" y="1691"/>
                      <a:pt x="7160" y="30632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91" name="Graphic 53"/>
          <p:cNvSpPr/>
          <p:nvPr/>
        </p:nvSpPr>
        <p:spPr>
          <a:xfrm rot="14174045">
            <a:off x="6676363" y="1463312"/>
            <a:ext cx="8317069" cy="1613568"/>
          </a:xfrm>
          <a:custGeom>
            <a:avLst/>
            <a:gdLst>
              <a:gd name="connsiteX0" fmla="*/ 4094331 w 8214149"/>
              <a:gd name="connsiteY0" fmla="*/ 1558766 h 1613568"/>
              <a:gd name="connsiteX1" fmla="*/ 4081672 w 8214149"/>
              <a:gd name="connsiteY1" fmla="*/ 1561814 h 1613568"/>
              <a:gd name="connsiteX2" fmla="*/ 4060136 w 8214149"/>
              <a:gd name="connsiteY2" fmla="*/ 1556671 h 1613568"/>
              <a:gd name="connsiteX3" fmla="*/ 4068849 w 8214149"/>
              <a:gd name="connsiteY3" fmla="*/ 1544288 h 1613568"/>
              <a:gd name="connsiteX4" fmla="*/ 4069013 w 8214149"/>
              <a:gd name="connsiteY4" fmla="*/ 1544288 h 1613568"/>
              <a:gd name="connsiteX5" fmla="*/ 4081343 w 8214149"/>
              <a:gd name="connsiteY5" fmla="*/ 1541240 h 1613568"/>
              <a:gd name="connsiteX6" fmla="*/ 4142829 w 8214149"/>
              <a:gd name="connsiteY6" fmla="*/ 1524762 h 1613568"/>
              <a:gd name="connsiteX7" fmla="*/ 4164858 w 8214149"/>
              <a:gd name="connsiteY7" fmla="*/ 1529048 h 1613568"/>
              <a:gd name="connsiteX8" fmla="*/ 4157460 w 8214149"/>
              <a:gd name="connsiteY8" fmla="*/ 1541812 h 1613568"/>
              <a:gd name="connsiteX9" fmla="*/ 4094331 w 8214149"/>
              <a:gd name="connsiteY9" fmla="*/ 1558766 h 1613568"/>
              <a:gd name="connsiteX10" fmla="*/ 4005062 w 8214149"/>
              <a:gd name="connsiteY10" fmla="*/ 1578578 h 1613568"/>
              <a:gd name="connsiteX11" fmla="*/ 4003747 w 8214149"/>
              <a:gd name="connsiteY11" fmla="*/ 1578864 h 1613568"/>
              <a:gd name="connsiteX12" fmla="*/ 3923684 w 8214149"/>
              <a:gd name="connsiteY12" fmla="*/ 1592485 h 1613568"/>
              <a:gd name="connsiteX13" fmla="*/ 3903628 w 8214149"/>
              <a:gd name="connsiteY13" fmla="*/ 1585627 h 1613568"/>
              <a:gd name="connsiteX14" fmla="*/ 3915464 w 8214149"/>
              <a:gd name="connsiteY14" fmla="*/ 1574102 h 1613568"/>
              <a:gd name="connsiteX15" fmla="*/ 3993061 w 8214149"/>
              <a:gd name="connsiteY15" fmla="*/ 1560862 h 1613568"/>
              <a:gd name="connsiteX16" fmla="*/ 4013939 w 8214149"/>
              <a:gd name="connsiteY16" fmla="*/ 1566863 h 1613568"/>
              <a:gd name="connsiteX17" fmla="*/ 4005062 w 8214149"/>
              <a:gd name="connsiteY17" fmla="*/ 1578578 h 1613568"/>
              <a:gd name="connsiteX18" fmla="*/ 4229138 w 8214149"/>
              <a:gd name="connsiteY18" fmla="*/ 1519809 h 1613568"/>
              <a:gd name="connsiteX19" fmla="*/ 4208424 w 8214149"/>
              <a:gd name="connsiteY19" fmla="*/ 1515809 h 1613568"/>
              <a:gd name="connsiteX20" fmla="*/ 4214507 w 8214149"/>
              <a:gd name="connsiteY20" fmla="*/ 1502855 h 1613568"/>
              <a:gd name="connsiteX21" fmla="*/ 4283719 w 8214149"/>
              <a:gd name="connsiteY21" fmla="*/ 1478280 h 1613568"/>
              <a:gd name="connsiteX22" fmla="*/ 4306406 w 8214149"/>
              <a:gd name="connsiteY22" fmla="*/ 1481042 h 1613568"/>
              <a:gd name="connsiteX23" fmla="*/ 4301638 w 8214149"/>
              <a:gd name="connsiteY23" fmla="*/ 1494187 h 1613568"/>
              <a:gd name="connsiteX24" fmla="*/ 4230782 w 8214149"/>
              <a:gd name="connsiteY24" fmla="*/ 1519333 h 1613568"/>
              <a:gd name="connsiteX25" fmla="*/ 4229138 w 8214149"/>
              <a:gd name="connsiteY25" fmla="*/ 1519809 h 1613568"/>
              <a:gd name="connsiteX26" fmla="*/ 3846252 w 8214149"/>
              <a:gd name="connsiteY26" fmla="*/ 1602010 h 1613568"/>
              <a:gd name="connsiteX27" fmla="*/ 3842635 w 8214149"/>
              <a:gd name="connsiteY27" fmla="*/ 1602677 h 1613568"/>
              <a:gd name="connsiteX28" fmla="*/ 3760271 w 8214149"/>
              <a:gd name="connsiteY28" fmla="*/ 1609344 h 1613568"/>
              <a:gd name="connsiteX29" fmla="*/ 3742187 w 8214149"/>
              <a:gd name="connsiteY29" fmla="*/ 1600867 h 1613568"/>
              <a:gd name="connsiteX30" fmla="*/ 3756819 w 8214149"/>
              <a:gd name="connsiteY30" fmla="*/ 1590389 h 1613568"/>
              <a:gd name="connsiteX31" fmla="*/ 3836882 w 8214149"/>
              <a:gd name="connsiteY31" fmla="*/ 1583912 h 1613568"/>
              <a:gd name="connsiteX32" fmla="*/ 3855952 w 8214149"/>
              <a:gd name="connsiteY32" fmla="*/ 1591628 h 1613568"/>
              <a:gd name="connsiteX33" fmla="*/ 3846252 w 8214149"/>
              <a:gd name="connsiteY33" fmla="*/ 1602010 h 1613568"/>
              <a:gd name="connsiteX34" fmla="*/ 4366740 w 8214149"/>
              <a:gd name="connsiteY34" fmla="*/ 1467898 h 1613568"/>
              <a:gd name="connsiteX35" fmla="*/ 4347013 w 8214149"/>
              <a:gd name="connsiteY35" fmla="*/ 1464755 h 1613568"/>
              <a:gd name="connsiteX36" fmla="*/ 4350630 w 8214149"/>
              <a:gd name="connsiteY36" fmla="*/ 1451420 h 1613568"/>
              <a:gd name="connsiteX37" fmla="*/ 4415074 w 8214149"/>
              <a:gd name="connsiteY37" fmla="*/ 1422654 h 1613568"/>
              <a:gd name="connsiteX38" fmla="*/ 4438254 w 8214149"/>
              <a:gd name="connsiteY38" fmla="*/ 1424083 h 1613568"/>
              <a:gd name="connsiteX39" fmla="*/ 4435788 w 8214149"/>
              <a:gd name="connsiteY39" fmla="*/ 1437513 h 1613568"/>
              <a:gd name="connsiteX40" fmla="*/ 4370029 w 8214149"/>
              <a:gd name="connsiteY40" fmla="*/ 1466850 h 1613568"/>
              <a:gd name="connsiteX41" fmla="*/ 4366740 w 8214149"/>
              <a:gd name="connsiteY41" fmla="*/ 1467898 h 1613568"/>
              <a:gd name="connsiteX42" fmla="*/ 3683168 w 8214149"/>
              <a:gd name="connsiteY42" fmla="*/ 1612106 h 1613568"/>
              <a:gd name="connsiteX43" fmla="*/ 3677414 w 8214149"/>
              <a:gd name="connsiteY43" fmla="*/ 1612868 h 1613568"/>
              <a:gd name="connsiteX44" fmla="*/ 3594392 w 8214149"/>
              <a:gd name="connsiteY44" fmla="*/ 1613440 h 1613568"/>
              <a:gd name="connsiteX45" fmla="*/ 3578281 w 8214149"/>
              <a:gd name="connsiteY45" fmla="*/ 1603724 h 1613568"/>
              <a:gd name="connsiteX46" fmla="*/ 3595050 w 8214149"/>
              <a:gd name="connsiteY46" fmla="*/ 1594390 h 1613568"/>
              <a:gd name="connsiteX47" fmla="*/ 3676099 w 8214149"/>
              <a:gd name="connsiteY47" fmla="*/ 1593818 h 1613568"/>
              <a:gd name="connsiteX48" fmla="*/ 3693196 w 8214149"/>
              <a:gd name="connsiteY48" fmla="*/ 1602962 h 1613568"/>
              <a:gd name="connsiteX49" fmla="*/ 3683168 w 8214149"/>
              <a:gd name="connsiteY49" fmla="*/ 1612106 h 1613568"/>
              <a:gd name="connsiteX50" fmla="*/ 4494479 w 8214149"/>
              <a:gd name="connsiteY50" fmla="*/ 1408081 h 1613568"/>
              <a:gd name="connsiteX51" fmla="*/ 4475737 w 8214149"/>
              <a:gd name="connsiteY51" fmla="*/ 1405604 h 1613568"/>
              <a:gd name="connsiteX52" fmla="*/ 4477053 w 8214149"/>
              <a:gd name="connsiteY52" fmla="*/ 1392174 h 1613568"/>
              <a:gd name="connsiteX53" fmla="*/ 4536894 w 8214149"/>
              <a:gd name="connsiteY53" fmla="*/ 1360075 h 1613568"/>
              <a:gd name="connsiteX54" fmla="*/ 4560074 w 8214149"/>
              <a:gd name="connsiteY54" fmla="*/ 1360361 h 1613568"/>
              <a:gd name="connsiteX55" fmla="*/ 4559581 w 8214149"/>
              <a:gd name="connsiteY55" fmla="*/ 1373791 h 1613568"/>
              <a:gd name="connsiteX56" fmla="*/ 4498754 w 8214149"/>
              <a:gd name="connsiteY56" fmla="*/ 1406366 h 1613568"/>
              <a:gd name="connsiteX57" fmla="*/ 4494479 w 8214149"/>
              <a:gd name="connsiteY57" fmla="*/ 1408081 h 1613568"/>
              <a:gd name="connsiteX58" fmla="*/ 4612846 w 8214149"/>
              <a:gd name="connsiteY58" fmla="*/ 1342073 h 1613568"/>
              <a:gd name="connsiteX59" fmla="*/ 4594927 w 8214149"/>
              <a:gd name="connsiteY59" fmla="*/ 1340168 h 1613568"/>
              <a:gd name="connsiteX60" fmla="*/ 4594434 w 8214149"/>
              <a:gd name="connsiteY60" fmla="*/ 1326737 h 1613568"/>
              <a:gd name="connsiteX61" fmla="*/ 4650001 w 8214149"/>
              <a:gd name="connsiteY61" fmla="*/ 1292066 h 1613568"/>
              <a:gd name="connsiteX62" fmla="*/ 4673181 w 8214149"/>
              <a:gd name="connsiteY62" fmla="*/ 1291400 h 1613568"/>
              <a:gd name="connsiteX63" fmla="*/ 4674332 w 8214149"/>
              <a:gd name="connsiteY63" fmla="*/ 1304830 h 1613568"/>
              <a:gd name="connsiteX64" fmla="*/ 4617943 w 8214149"/>
              <a:gd name="connsiteY64" fmla="*/ 1339882 h 1613568"/>
              <a:gd name="connsiteX65" fmla="*/ 4612846 w 8214149"/>
              <a:gd name="connsiteY65" fmla="*/ 1342073 h 1613568"/>
              <a:gd name="connsiteX66" fmla="*/ 3519098 w 8214149"/>
              <a:gd name="connsiteY66" fmla="*/ 1610678 h 1613568"/>
              <a:gd name="connsiteX67" fmla="*/ 3511535 w 8214149"/>
              <a:gd name="connsiteY67" fmla="*/ 1611440 h 1613568"/>
              <a:gd name="connsiteX68" fmla="*/ 3429007 w 8214149"/>
              <a:gd name="connsiteY68" fmla="*/ 1607058 h 1613568"/>
              <a:gd name="connsiteX69" fmla="*/ 3414540 w 8214149"/>
              <a:gd name="connsiteY69" fmla="*/ 1596485 h 1613568"/>
              <a:gd name="connsiteX70" fmla="*/ 3432788 w 8214149"/>
              <a:gd name="connsiteY70" fmla="*/ 1588103 h 1613568"/>
              <a:gd name="connsiteX71" fmla="*/ 3513837 w 8214149"/>
              <a:gd name="connsiteY71" fmla="*/ 1592485 h 1613568"/>
              <a:gd name="connsiteX72" fmla="*/ 3529126 w 8214149"/>
              <a:gd name="connsiteY72" fmla="*/ 1602677 h 1613568"/>
              <a:gd name="connsiteX73" fmla="*/ 3519098 w 8214149"/>
              <a:gd name="connsiteY73" fmla="*/ 1610678 h 1613568"/>
              <a:gd name="connsiteX74" fmla="*/ 4722829 w 8214149"/>
              <a:gd name="connsiteY74" fmla="*/ 1271397 h 1613568"/>
              <a:gd name="connsiteX75" fmla="*/ 4705732 w 8214149"/>
              <a:gd name="connsiteY75" fmla="*/ 1269873 h 1613568"/>
              <a:gd name="connsiteX76" fmla="*/ 4703759 w 8214149"/>
              <a:gd name="connsiteY76" fmla="*/ 1256443 h 1613568"/>
              <a:gd name="connsiteX77" fmla="*/ 4755874 w 8214149"/>
              <a:gd name="connsiteY77" fmla="*/ 1219867 h 1613568"/>
              <a:gd name="connsiteX78" fmla="*/ 4779054 w 8214149"/>
              <a:gd name="connsiteY78" fmla="*/ 1218438 h 1613568"/>
              <a:gd name="connsiteX79" fmla="*/ 4781520 w 8214149"/>
              <a:gd name="connsiteY79" fmla="*/ 1231868 h 1613568"/>
              <a:gd name="connsiteX80" fmla="*/ 4728913 w 8214149"/>
              <a:gd name="connsiteY80" fmla="*/ 1268825 h 1613568"/>
              <a:gd name="connsiteX81" fmla="*/ 4722829 w 8214149"/>
              <a:gd name="connsiteY81" fmla="*/ 1271397 h 1613568"/>
              <a:gd name="connsiteX82" fmla="*/ 3355849 w 8214149"/>
              <a:gd name="connsiteY82" fmla="*/ 1599819 h 1613568"/>
              <a:gd name="connsiteX83" fmla="*/ 3346807 w 8214149"/>
              <a:gd name="connsiteY83" fmla="*/ 1600486 h 1613568"/>
              <a:gd name="connsiteX84" fmla="*/ 3265265 w 8214149"/>
              <a:gd name="connsiteY84" fmla="*/ 1592199 h 1613568"/>
              <a:gd name="connsiteX85" fmla="*/ 3252278 w 8214149"/>
              <a:gd name="connsiteY85" fmla="*/ 1581055 h 1613568"/>
              <a:gd name="connsiteX86" fmla="*/ 3271512 w 8214149"/>
              <a:gd name="connsiteY86" fmla="*/ 1573530 h 1613568"/>
              <a:gd name="connsiteX87" fmla="*/ 3351903 w 8214149"/>
              <a:gd name="connsiteY87" fmla="*/ 1581722 h 1613568"/>
              <a:gd name="connsiteX88" fmla="*/ 3365549 w 8214149"/>
              <a:gd name="connsiteY88" fmla="*/ 1592580 h 1613568"/>
              <a:gd name="connsiteX89" fmla="*/ 3355849 w 8214149"/>
              <a:gd name="connsiteY89" fmla="*/ 1599819 h 1613568"/>
              <a:gd name="connsiteX90" fmla="*/ 8204315 w 8214149"/>
              <a:gd name="connsiteY90" fmla="*/ 369094 h 1613568"/>
              <a:gd name="connsiteX91" fmla="*/ 8185737 w 8214149"/>
              <a:gd name="connsiteY91" fmla="*/ 366808 h 1613568"/>
              <a:gd name="connsiteX92" fmla="*/ 8127375 w 8214149"/>
              <a:gd name="connsiteY92" fmla="*/ 333756 h 1613568"/>
              <a:gd name="connsiteX93" fmla="*/ 8126554 w 8214149"/>
              <a:gd name="connsiteY93" fmla="*/ 320326 h 1613568"/>
              <a:gd name="connsiteX94" fmla="*/ 8149734 w 8214149"/>
              <a:gd name="connsiteY94" fmla="*/ 319850 h 1613568"/>
              <a:gd name="connsiteX95" fmla="*/ 8209740 w 8214149"/>
              <a:gd name="connsiteY95" fmla="*/ 353854 h 1613568"/>
              <a:gd name="connsiteX96" fmla="*/ 8208918 w 8214149"/>
              <a:gd name="connsiteY96" fmla="*/ 367284 h 1613568"/>
              <a:gd name="connsiteX97" fmla="*/ 8204315 w 8214149"/>
              <a:gd name="connsiteY97" fmla="*/ 369094 h 1613568"/>
              <a:gd name="connsiteX98" fmla="*/ 4825908 w 8214149"/>
              <a:gd name="connsiteY98" fmla="*/ 1197102 h 1613568"/>
              <a:gd name="connsiteX99" fmla="*/ 4809468 w 8214149"/>
              <a:gd name="connsiteY99" fmla="*/ 1195959 h 1613568"/>
              <a:gd name="connsiteX100" fmla="*/ 4806345 w 8214149"/>
              <a:gd name="connsiteY100" fmla="*/ 1182624 h 1613568"/>
              <a:gd name="connsiteX101" fmla="*/ 4855500 w 8214149"/>
              <a:gd name="connsiteY101" fmla="*/ 1144619 h 1613568"/>
              <a:gd name="connsiteX102" fmla="*/ 4878516 w 8214149"/>
              <a:gd name="connsiteY102" fmla="*/ 1142524 h 1613568"/>
              <a:gd name="connsiteX103" fmla="*/ 4882132 w 8214149"/>
              <a:gd name="connsiteY103" fmla="*/ 1155859 h 1613568"/>
              <a:gd name="connsiteX104" fmla="*/ 4832649 w 8214149"/>
              <a:gd name="connsiteY104" fmla="*/ 1194149 h 1613568"/>
              <a:gd name="connsiteX105" fmla="*/ 4825908 w 8214149"/>
              <a:gd name="connsiteY105" fmla="*/ 1197102 h 1613568"/>
              <a:gd name="connsiteX106" fmla="*/ 3194573 w 8214149"/>
              <a:gd name="connsiteY106" fmla="*/ 1581817 h 1613568"/>
              <a:gd name="connsiteX107" fmla="*/ 3184545 w 8214149"/>
              <a:gd name="connsiteY107" fmla="*/ 1582388 h 1613568"/>
              <a:gd name="connsiteX108" fmla="*/ 3104154 w 8214149"/>
              <a:gd name="connsiteY108" fmla="*/ 1571244 h 1613568"/>
              <a:gd name="connsiteX109" fmla="*/ 3092317 w 8214149"/>
              <a:gd name="connsiteY109" fmla="*/ 1559624 h 1613568"/>
              <a:gd name="connsiteX110" fmla="*/ 3112374 w 8214149"/>
              <a:gd name="connsiteY110" fmla="*/ 1552766 h 1613568"/>
              <a:gd name="connsiteX111" fmla="*/ 3191943 w 8214149"/>
              <a:gd name="connsiteY111" fmla="*/ 1563815 h 1613568"/>
              <a:gd name="connsiteX112" fmla="*/ 3204437 w 8214149"/>
              <a:gd name="connsiteY112" fmla="*/ 1575245 h 1613568"/>
              <a:gd name="connsiteX113" fmla="*/ 3194573 w 8214149"/>
              <a:gd name="connsiteY113" fmla="*/ 1581817 h 1613568"/>
              <a:gd name="connsiteX114" fmla="*/ 4923232 w 8214149"/>
              <a:gd name="connsiteY114" fmla="*/ 1120331 h 1613568"/>
              <a:gd name="connsiteX115" fmla="*/ 4907286 w 8214149"/>
              <a:gd name="connsiteY115" fmla="*/ 1119378 h 1613568"/>
              <a:gd name="connsiteX116" fmla="*/ 4903340 w 8214149"/>
              <a:gd name="connsiteY116" fmla="*/ 1106138 h 1613568"/>
              <a:gd name="connsiteX117" fmla="*/ 4950029 w 8214149"/>
              <a:gd name="connsiteY117" fmla="*/ 1067086 h 1613568"/>
              <a:gd name="connsiteX118" fmla="*/ 4972881 w 8214149"/>
              <a:gd name="connsiteY118" fmla="*/ 1064609 h 1613568"/>
              <a:gd name="connsiteX119" fmla="*/ 4977155 w 8214149"/>
              <a:gd name="connsiteY119" fmla="*/ 1077849 h 1613568"/>
              <a:gd name="connsiteX120" fmla="*/ 4930137 w 8214149"/>
              <a:gd name="connsiteY120" fmla="*/ 1117092 h 1613568"/>
              <a:gd name="connsiteX121" fmla="*/ 4923232 w 8214149"/>
              <a:gd name="connsiteY121" fmla="*/ 1120331 h 1613568"/>
              <a:gd name="connsiteX122" fmla="*/ 3035106 w 8214149"/>
              <a:gd name="connsiteY122" fmla="*/ 1558481 h 1613568"/>
              <a:gd name="connsiteX123" fmla="*/ 3024255 w 8214149"/>
              <a:gd name="connsiteY123" fmla="*/ 1558862 h 1613568"/>
              <a:gd name="connsiteX124" fmla="*/ 2945015 w 8214149"/>
              <a:gd name="connsiteY124" fmla="*/ 1545622 h 1613568"/>
              <a:gd name="connsiteX125" fmla="*/ 2934000 w 8214149"/>
              <a:gd name="connsiteY125" fmla="*/ 1533811 h 1613568"/>
              <a:gd name="connsiteX126" fmla="*/ 2954386 w 8214149"/>
              <a:gd name="connsiteY126" fmla="*/ 1527429 h 1613568"/>
              <a:gd name="connsiteX127" fmla="*/ 3033133 w 8214149"/>
              <a:gd name="connsiteY127" fmla="*/ 1540574 h 1613568"/>
              <a:gd name="connsiteX128" fmla="*/ 3044641 w 8214149"/>
              <a:gd name="connsiteY128" fmla="*/ 1552289 h 1613568"/>
              <a:gd name="connsiteX129" fmla="*/ 3035106 w 8214149"/>
              <a:gd name="connsiteY129" fmla="*/ 1558481 h 1613568"/>
              <a:gd name="connsiteX130" fmla="*/ 8083481 w 8214149"/>
              <a:gd name="connsiteY130" fmla="*/ 303848 h 1613568"/>
              <a:gd name="connsiteX131" fmla="*/ 8066383 w 8214149"/>
              <a:gd name="connsiteY131" fmla="*/ 302324 h 1613568"/>
              <a:gd name="connsiteX132" fmla="*/ 8003254 w 8214149"/>
              <a:gd name="connsiteY132" fmla="*/ 272129 h 1613568"/>
              <a:gd name="connsiteX133" fmla="*/ 8000624 w 8214149"/>
              <a:gd name="connsiteY133" fmla="*/ 258699 h 1613568"/>
              <a:gd name="connsiteX134" fmla="*/ 8023804 w 8214149"/>
              <a:gd name="connsiteY134" fmla="*/ 257175 h 1613568"/>
              <a:gd name="connsiteX135" fmla="*/ 8087756 w 8214149"/>
              <a:gd name="connsiteY135" fmla="*/ 287750 h 1613568"/>
              <a:gd name="connsiteX136" fmla="*/ 8089564 w 8214149"/>
              <a:gd name="connsiteY136" fmla="*/ 301181 h 1613568"/>
              <a:gd name="connsiteX137" fmla="*/ 8083481 w 8214149"/>
              <a:gd name="connsiteY137" fmla="*/ 303848 h 1613568"/>
              <a:gd name="connsiteX138" fmla="*/ 5015954 w 8214149"/>
              <a:gd name="connsiteY138" fmla="*/ 1041654 h 1613568"/>
              <a:gd name="connsiteX139" fmla="*/ 5000336 w 8214149"/>
              <a:gd name="connsiteY139" fmla="*/ 1040797 h 1613568"/>
              <a:gd name="connsiteX140" fmla="*/ 4995732 w 8214149"/>
              <a:gd name="connsiteY140" fmla="*/ 1027557 h 1613568"/>
              <a:gd name="connsiteX141" fmla="*/ 5040614 w 8214149"/>
              <a:gd name="connsiteY141" fmla="*/ 987743 h 1613568"/>
              <a:gd name="connsiteX142" fmla="*/ 5063301 w 8214149"/>
              <a:gd name="connsiteY142" fmla="*/ 984885 h 1613568"/>
              <a:gd name="connsiteX143" fmla="*/ 5068233 w 8214149"/>
              <a:gd name="connsiteY143" fmla="*/ 998029 h 1613568"/>
              <a:gd name="connsiteX144" fmla="*/ 5023187 w 8214149"/>
              <a:gd name="connsiteY144" fmla="*/ 1037939 h 1613568"/>
              <a:gd name="connsiteX145" fmla="*/ 5015954 w 8214149"/>
              <a:gd name="connsiteY145" fmla="*/ 1041654 h 1613568"/>
              <a:gd name="connsiteX146" fmla="*/ 2877447 w 8214149"/>
              <a:gd name="connsiteY146" fmla="*/ 1531239 h 1613568"/>
              <a:gd name="connsiteX147" fmla="*/ 2866103 w 8214149"/>
              <a:gd name="connsiteY147" fmla="*/ 1531525 h 1613568"/>
              <a:gd name="connsiteX148" fmla="*/ 2787685 w 8214149"/>
              <a:gd name="connsiteY148" fmla="*/ 1516856 h 1613568"/>
              <a:gd name="connsiteX149" fmla="*/ 2777163 w 8214149"/>
              <a:gd name="connsiteY149" fmla="*/ 1504855 h 1613568"/>
              <a:gd name="connsiteX150" fmla="*/ 2797877 w 8214149"/>
              <a:gd name="connsiteY150" fmla="*/ 1498759 h 1613568"/>
              <a:gd name="connsiteX151" fmla="*/ 2875967 w 8214149"/>
              <a:gd name="connsiteY151" fmla="*/ 1513332 h 1613568"/>
              <a:gd name="connsiteX152" fmla="*/ 2886653 w 8214149"/>
              <a:gd name="connsiteY152" fmla="*/ 1525238 h 1613568"/>
              <a:gd name="connsiteX153" fmla="*/ 2877447 w 8214149"/>
              <a:gd name="connsiteY153" fmla="*/ 1531239 h 1613568"/>
              <a:gd name="connsiteX154" fmla="*/ 5105222 w 8214149"/>
              <a:gd name="connsiteY154" fmla="*/ 961549 h 1613568"/>
              <a:gd name="connsiteX155" fmla="*/ 5089933 w 8214149"/>
              <a:gd name="connsiteY155" fmla="*/ 960882 h 1613568"/>
              <a:gd name="connsiteX156" fmla="*/ 5084837 w 8214149"/>
              <a:gd name="connsiteY156" fmla="*/ 947738 h 1613568"/>
              <a:gd name="connsiteX157" fmla="*/ 5128731 w 8214149"/>
              <a:gd name="connsiteY157" fmla="*/ 907352 h 1613568"/>
              <a:gd name="connsiteX158" fmla="*/ 5151419 w 8214149"/>
              <a:gd name="connsiteY158" fmla="*/ 904304 h 1613568"/>
              <a:gd name="connsiteX159" fmla="*/ 5156680 w 8214149"/>
              <a:gd name="connsiteY159" fmla="*/ 917448 h 1613568"/>
              <a:gd name="connsiteX160" fmla="*/ 5112785 w 8214149"/>
              <a:gd name="connsiteY160" fmla="*/ 957929 h 1613568"/>
              <a:gd name="connsiteX161" fmla="*/ 5105222 w 8214149"/>
              <a:gd name="connsiteY161" fmla="*/ 961549 h 1613568"/>
              <a:gd name="connsiteX162" fmla="*/ 7954592 w 8214149"/>
              <a:gd name="connsiteY162" fmla="*/ 244316 h 1613568"/>
              <a:gd name="connsiteX163" fmla="*/ 7938316 w 8214149"/>
              <a:gd name="connsiteY163" fmla="*/ 243173 h 1613568"/>
              <a:gd name="connsiteX164" fmla="*/ 7871735 w 8214149"/>
              <a:gd name="connsiteY164" fmla="*/ 215646 h 1613568"/>
              <a:gd name="connsiteX165" fmla="*/ 7867460 w 8214149"/>
              <a:gd name="connsiteY165" fmla="*/ 202406 h 1613568"/>
              <a:gd name="connsiteX166" fmla="*/ 7890312 w 8214149"/>
              <a:gd name="connsiteY166" fmla="*/ 199930 h 1613568"/>
              <a:gd name="connsiteX167" fmla="*/ 7957716 w 8214149"/>
              <a:gd name="connsiteY167" fmla="*/ 227838 h 1613568"/>
              <a:gd name="connsiteX168" fmla="*/ 7961168 w 8214149"/>
              <a:gd name="connsiteY168" fmla="*/ 241173 h 1613568"/>
              <a:gd name="connsiteX169" fmla="*/ 7954592 w 8214149"/>
              <a:gd name="connsiteY169" fmla="*/ 244316 h 1613568"/>
              <a:gd name="connsiteX170" fmla="*/ 2721268 w 8214149"/>
              <a:gd name="connsiteY170" fmla="*/ 1501426 h 1613568"/>
              <a:gd name="connsiteX171" fmla="*/ 2709431 w 8214149"/>
              <a:gd name="connsiteY171" fmla="*/ 1501712 h 1613568"/>
              <a:gd name="connsiteX172" fmla="*/ 2631505 w 8214149"/>
              <a:gd name="connsiteY172" fmla="*/ 1486091 h 1613568"/>
              <a:gd name="connsiteX173" fmla="*/ 2621477 w 8214149"/>
              <a:gd name="connsiteY173" fmla="*/ 1473994 h 1613568"/>
              <a:gd name="connsiteX174" fmla="*/ 2642356 w 8214149"/>
              <a:gd name="connsiteY174" fmla="*/ 1468184 h 1613568"/>
              <a:gd name="connsiteX175" fmla="*/ 2719952 w 8214149"/>
              <a:gd name="connsiteY175" fmla="*/ 1483709 h 1613568"/>
              <a:gd name="connsiteX176" fmla="*/ 2730145 w 8214149"/>
              <a:gd name="connsiteY176" fmla="*/ 1495806 h 1613568"/>
              <a:gd name="connsiteX177" fmla="*/ 2721268 w 8214149"/>
              <a:gd name="connsiteY177" fmla="*/ 1501426 h 1613568"/>
              <a:gd name="connsiteX178" fmla="*/ 5192518 w 8214149"/>
              <a:gd name="connsiteY178" fmla="*/ 880491 h 1613568"/>
              <a:gd name="connsiteX179" fmla="*/ 5177394 w 8214149"/>
              <a:gd name="connsiteY179" fmla="*/ 879824 h 1613568"/>
              <a:gd name="connsiteX180" fmla="*/ 5171969 w 8214149"/>
              <a:gd name="connsiteY180" fmla="*/ 866680 h 1613568"/>
              <a:gd name="connsiteX181" fmla="*/ 5214877 w 8214149"/>
              <a:gd name="connsiteY181" fmla="*/ 826008 h 1613568"/>
              <a:gd name="connsiteX182" fmla="*/ 5237400 w 8214149"/>
              <a:gd name="connsiteY182" fmla="*/ 822865 h 1613568"/>
              <a:gd name="connsiteX183" fmla="*/ 5242825 w 8214149"/>
              <a:gd name="connsiteY183" fmla="*/ 835914 h 1613568"/>
              <a:gd name="connsiteX184" fmla="*/ 5199752 w 8214149"/>
              <a:gd name="connsiteY184" fmla="*/ 876586 h 1613568"/>
              <a:gd name="connsiteX185" fmla="*/ 5192518 w 8214149"/>
              <a:gd name="connsiteY185" fmla="*/ 880491 h 1613568"/>
              <a:gd name="connsiteX186" fmla="*/ 7818962 w 8214149"/>
              <a:gd name="connsiteY186" fmla="*/ 190310 h 1613568"/>
              <a:gd name="connsiteX187" fmla="*/ 7803673 w 8214149"/>
              <a:gd name="connsiteY187" fmla="*/ 189548 h 1613568"/>
              <a:gd name="connsiteX188" fmla="*/ 7733968 w 8214149"/>
              <a:gd name="connsiteY188" fmla="*/ 164783 h 1613568"/>
              <a:gd name="connsiteX189" fmla="*/ 7728050 w 8214149"/>
              <a:gd name="connsiteY189" fmla="*/ 151733 h 1613568"/>
              <a:gd name="connsiteX190" fmla="*/ 7750572 w 8214149"/>
              <a:gd name="connsiteY190" fmla="*/ 148304 h 1613568"/>
              <a:gd name="connsiteX191" fmla="*/ 7821264 w 8214149"/>
              <a:gd name="connsiteY191" fmla="*/ 173355 h 1613568"/>
              <a:gd name="connsiteX192" fmla="*/ 7826360 w 8214149"/>
              <a:gd name="connsiteY192" fmla="*/ 186500 h 1613568"/>
              <a:gd name="connsiteX193" fmla="*/ 7818962 w 8214149"/>
              <a:gd name="connsiteY193" fmla="*/ 190310 h 1613568"/>
              <a:gd name="connsiteX194" fmla="*/ 5278335 w 8214149"/>
              <a:gd name="connsiteY194" fmla="*/ 799148 h 1613568"/>
              <a:gd name="connsiteX195" fmla="*/ 5263375 w 8214149"/>
              <a:gd name="connsiteY195" fmla="*/ 798576 h 1613568"/>
              <a:gd name="connsiteX196" fmla="*/ 5257950 w 8214149"/>
              <a:gd name="connsiteY196" fmla="*/ 785527 h 1613568"/>
              <a:gd name="connsiteX197" fmla="*/ 5300694 w 8214149"/>
              <a:gd name="connsiteY197" fmla="*/ 744855 h 1613568"/>
              <a:gd name="connsiteX198" fmla="*/ 5323216 w 8214149"/>
              <a:gd name="connsiteY198" fmla="*/ 741712 h 1613568"/>
              <a:gd name="connsiteX199" fmla="*/ 5328641 w 8214149"/>
              <a:gd name="connsiteY199" fmla="*/ 754761 h 1613568"/>
              <a:gd name="connsiteX200" fmla="*/ 5285897 w 8214149"/>
              <a:gd name="connsiteY200" fmla="*/ 795433 h 1613568"/>
              <a:gd name="connsiteX201" fmla="*/ 5278335 w 8214149"/>
              <a:gd name="connsiteY201" fmla="*/ 799148 h 1613568"/>
              <a:gd name="connsiteX202" fmla="*/ 2565910 w 8214149"/>
              <a:gd name="connsiteY202" fmla="*/ 1469993 h 1613568"/>
              <a:gd name="connsiteX203" fmla="*/ 2553909 w 8214149"/>
              <a:gd name="connsiteY203" fmla="*/ 1470184 h 1613568"/>
              <a:gd name="connsiteX204" fmla="*/ 2476477 w 8214149"/>
              <a:gd name="connsiteY204" fmla="*/ 1454087 h 1613568"/>
              <a:gd name="connsiteX205" fmla="*/ 2466613 w 8214149"/>
              <a:gd name="connsiteY205" fmla="*/ 1441895 h 1613568"/>
              <a:gd name="connsiteX206" fmla="*/ 2487656 w 8214149"/>
              <a:gd name="connsiteY206" fmla="*/ 1436180 h 1613568"/>
              <a:gd name="connsiteX207" fmla="*/ 2565088 w 8214149"/>
              <a:gd name="connsiteY207" fmla="*/ 1452182 h 1613568"/>
              <a:gd name="connsiteX208" fmla="*/ 2575117 w 8214149"/>
              <a:gd name="connsiteY208" fmla="*/ 1464374 h 1613568"/>
              <a:gd name="connsiteX209" fmla="*/ 2565910 w 8214149"/>
              <a:gd name="connsiteY209" fmla="*/ 1469993 h 1613568"/>
              <a:gd name="connsiteX210" fmla="*/ 5363823 w 8214149"/>
              <a:gd name="connsiteY210" fmla="*/ 717899 h 1613568"/>
              <a:gd name="connsiteX211" fmla="*/ 5348698 w 8214149"/>
              <a:gd name="connsiteY211" fmla="*/ 717233 h 1613568"/>
              <a:gd name="connsiteX212" fmla="*/ 5343273 w 8214149"/>
              <a:gd name="connsiteY212" fmla="*/ 704183 h 1613568"/>
              <a:gd name="connsiteX213" fmla="*/ 5386345 w 8214149"/>
              <a:gd name="connsiteY213" fmla="*/ 663512 h 1613568"/>
              <a:gd name="connsiteX214" fmla="*/ 5409033 w 8214149"/>
              <a:gd name="connsiteY214" fmla="*/ 660368 h 1613568"/>
              <a:gd name="connsiteX215" fmla="*/ 5414458 w 8214149"/>
              <a:gd name="connsiteY215" fmla="*/ 673513 h 1613568"/>
              <a:gd name="connsiteX216" fmla="*/ 5371385 w 8214149"/>
              <a:gd name="connsiteY216" fmla="*/ 714089 h 1613568"/>
              <a:gd name="connsiteX217" fmla="*/ 5363823 w 8214149"/>
              <a:gd name="connsiteY217" fmla="*/ 717899 h 1613568"/>
              <a:gd name="connsiteX218" fmla="*/ 7677086 w 8214149"/>
              <a:gd name="connsiteY218" fmla="*/ 142018 h 1613568"/>
              <a:gd name="connsiteX219" fmla="*/ 7662783 w 8214149"/>
              <a:gd name="connsiteY219" fmla="*/ 141637 h 1613568"/>
              <a:gd name="connsiteX220" fmla="*/ 7590118 w 8214149"/>
              <a:gd name="connsiteY220" fmla="*/ 120110 h 1613568"/>
              <a:gd name="connsiteX221" fmla="*/ 7582556 w 8214149"/>
              <a:gd name="connsiteY221" fmla="*/ 107347 h 1613568"/>
              <a:gd name="connsiteX222" fmla="*/ 7604586 w 8214149"/>
              <a:gd name="connsiteY222" fmla="*/ 102965 h 1613568"/>
              <a:gd name="connsiteX223" fmla="*/ 7678401 w 8214149"/>
              <a:gd name="connsiteY223" fmla="*/ 124873 h 1613568"/>
              <a:gd name="connsiteX224" fmla="*/ 7685141 w 8214149"/>
              <a:gd name="connsiteY224" fmla="*/ 137732 h 1613568"/>
              <a:gd name="connsiteX225" fmla="*/ 7677086 w 8214149"/>
              <a:gd name="connsiteY225" fmla="*/ 142018 h 1613568"/>
              <a:gd name="connsiteX226" fmla="*/ 2411046 w 8214149"/>
              <a:gd name="connsiteY226" fmla="*/ 1437894 h 1613568"/>
              <a:gd name="connsiteX227" fmla="*/ 2399045 w 8214149"/>
              <a:gd name="connsiteY227" fmla="*/ 1438085 h 1613568"/>
              <a:gd name="connsiteX228" fmla="*/ 2321613 w 8214149"/>
              <a:gd name="connsiteY228" fmla="*/ 1421987 h 1613568"/>
              <a:gd name="connsiteX229" fmla="*/ 2311749 w 8214149"/>
              <a:gd name="connsiteY229" fmla="*/ 1409795 h 1613568"/>
              <a:gd name="connsiteX230" fmla="*/ 2332792 w 8214149"/>
              <a:gd name="connsiteY230" fmla="*/ 1404080 h 1613568"/>
              <a:gd name="connsiteX231" fmla="*/ 2410224 w 8214149"/>
              <a:gd name="connsiteY231" fmla="*/ 1420178 h 1613568"/>
              <a:gd name="connsiteX232" fmla="*/ 2420088 w 8214149"/>
              <a:gd name="connsiteY232" fmla="*/ 1432370 h 1613568"/>
              <a:gd name="connsiteX233" fmla="*/ 2411046 w 8214149"/>
              <a:gd name="connsiteY233" fmla="*/ 1437894 h 1613568"/>
              <a:gd name="connsiteX234" fmla="*/ 5450297 w 8214149"/>
              <a:gd name="connsiteY234" fmla="*/ 636842 h 1613568"/>
              <a:gd name="connsiteX235" fmla="*/ 5435007 w 8214149"/>
              <a:gd name="connsiteY235" fmla="*/ 636175 h 1613568"/>
              <a:gd name="connsiteX236" fmla="*/ 5429747 w 8214149"/>
              <a:gd name="connsiteY236" fmla="*/ 623030 h 1613568"/>
              <a:gd name="connsiteX237" fmla="*/ 5473641 w 8214149"/>
              <a:gd name="connsiteY237" fmla="*/ 582644 h 1613568"/>
              <a:gd name="connsiteX238" fmla="*/ 5496329 w 8214149"/>
              <a:gd name="connsiteY238" fmla="*/ 579692 h 1613568"/>
              <a:gd name="connsiteX239" fmla="*/ 5501425 w 8214149"/>
              <a:gd name="connsiteY239" fmla="*/ 592836 h 1613568"/>
              <a:gd name="connsiteX240" fmla="*/ 5457530 w 8214149"/>
              <a:gd name="connsiteY240" fmla="*/ 633032 h 1613568"/>
              <a:gd name="connsiteX241" fmla="*/ 5450297 w 8214149"/>
              <a:gd name="connsiteY241" fmla="*/ 636842 h 1613568"/>
              <a:gd name="connsiteX242" fmla="*/ 7529126 w 8214149"/>
              <a:gd name="connsiteY242" fmla="*/ 100298 h 1613568"/>
              <a:gd name="connsiteX243" fmla="*/ 7516139 w 8214149"/>
              <a:gd name="connsiteY243" fmla="*/ 100298 h 1613568"/>
              <a:gd name="connsiteX244" fmla="*/ 7440679 w 8214149"/>
              <a:gd name="connsiteY244" fmla="*/ 82296 h 1613568"/>
              <a:gd name="connsiteX245" fmla="*/ 7431309 w 8214149"/>
              <a:gd name="connsiteY245" fmla="*/ 70009 h 1613568"/>
              <a:gd name="connsiteX246" fmla="*/ 7452516 w 8214149"/>
              <a:gd name="connsiteY246" fmla="*/ 64580 h 1613568"/>
              <a:gd name="connsiteX247" fmla="*/ 7529291 w 8214149"/>
              <a:gd name="connsiteY247" fmla="*/ 82867 h 1613568"/>
              <a:gd name="connsiteX248" fmla="*/ 7537840 w 8214149"/>
              <a:gd name="connsiteY248" fmla="*/ 95441 h 1613568"/>
              <a:gd name="connsiteX249" fmla="*/ 7529126 w 8214149"/>
              <a:gd name="connsiteY249" fmla="*/ 100298 h 1613568"/>
              <a:gd name="connsiteX250" fmla="*/ 2256346 w 8214149"/>
              <a:gd name="connsiteY250" fmla="*/ 1405700 h 1613568"/>
              <a:gd name="connsiteX251" fmla="*/ 2244345 w 8214149"/>
              <a:gd name="connsiteY251" fmla="*/ 1405890 h 1613568"/>
              <a:gd name="connsiteX252" fmla="*/ 2167077 w 8214149"/>
              <a:gd name="connsiteY252" fmla="*/ 1390078 h 1613568"/>
              <a:gd name="connsiteX253" fmla="*/ 2157049 w 8214149"/>
              <a:gd name="connsiteY253" fmla="*/ 1377982 h 1613568"/>
              <a:gd name="connsiteX254" fmla="*/ 2177928 w 8214149"/>
              <a:gd name="connsiteY254" fmla="*/ 1372172 h 1613568"/>
              <a:gd name="connsiteX255" fmla="*/ 2255360 w 8214149"/>
              <a:gd name="connsiteY255" fmla="*/ 1387983 h 1613568"/>
              <a:gd name="connsiteX256" fmla="*/ 2265388 w 8214149"/>
              <a:gd name="connsiteY256" fmla="*/ 1400175 h 1613568"/>
              <a:gd name="connsiteX257" fmla="*/ 2256346 w 8214149"/>
              <a:gd name="connsiteY257" fmla="*/ 1405700 h 1613568"/>
              <a:gd name="connsiteX258" fmla="*/ 5538743 w 8214149"/>
              <a:gd name="connsiteY258" fmla="*/ 556451 h 1613568"/>
              <a:gd name="connsiteX259" fmla="*/ 5523290 w 8214149"/>
              <a:gd name="connsiteY259" fmla="*/ 555689 h 1613568"/>
              <a:gd name="connsiteX260" fmla="*/ 5518523 w 8214149"/>
              <a:gd name="connsiteY260" fmla="*/ 542544 h 1613568"/>
              <a:gd name="connsiteX261" fmla="*/ 5563897 w 8214149"/>
              <a:gd name="connsiteY261" fmla="*/ 502730 h 1613568"/>
              <a:gd name="connsiteX262" fmla="*/ 5586748 w 8214149"/>
              <a:gd name="connsiteY262" fmla="*/ 500158 h 1613568"/>
              <a:gd name="connsiteX263" fmla="*/ 5591187 w 8214149"/>
              <a:gd name="connsiteY263" fmla="*/ 513398 h 1613568"/>
              <a:gd name="connsiteX264" fmla="*/ 5545977 w 8214149"/>
              <a:gd name="connsiteY264" fmla="*/ 553022 h 1613568"/>
              <a:gd name="connsiteX265" fmla="*/ 5538743 w 8214149"/>
              <a:gd name="connsiteY265" fmla="*/ 556451 h 1613568"/>
              <a:gd name="connsiteX266" fmla="*/ 7375742 w 8214149"/>
              <a:gd name="connsiteY266" fmla="*/ 66104 h 1613568"/>
              <a:gd name="connsiteX267" fmla="*/ 7364069 w 8214149"/>
              <a:gd name="connsiteY267" fmla="*/ 66389 h 1613568"/>
              <a:gd name="connsiteX268" fmla="*/ 7286309 w 8214149"/>
              <a:gd name="connsiteY268" fmla="*/ 52483 h 1613568"/>
              <a:gd name="connsiteX269" fmla="*/ 7274965 w 8214149"/>
              <a:gd name="connsiteY269" fmla="*/ 40767 h 1613568"/>
              <a:gd name="connsiteX270" fmla="*/ 7295186 w 8214149"/>
              <a:gd name="connsiteY270" fmla="*/ 34195 h 1613568"/>
              <a:gd name="connsiteX271" fmla="*/ 7374591 w 8214149"/>
              <a:gd name="connsiteY271" fmla="*/ 48292 h 1613568"/>
              <a:gd name="connsiteX272" fmla="*/ 7384948 w 8214149"/>
              <a:gd name="connsiteY272" fmla="*/ 60389 h 1613568"/>
              <a:gd name="connsiteX273" fmla="*/ 7375742 w 8214149"/>
              <a:gd name="connsiteY273" fmla="*/ 66104 h 1613568"/>
              <a:gd name="connsiteX274" fmla="*/ 2101482 w 8214149"/>
              <a:gd name="connsiteY274" fmla="*/ 1374362 h 1613568"/>
              <a:gd name="connsiteX275" fmla="*/ 2089645 w 8214149"/>
              <a:gd name="connsiteY275" fmla="*/ 1374648 h 1613568"/>
              <a:gd name="connsiteX276" fmla="*/ 2012049 w 8214149"/>
              <a:gd name="connsiteY276" fmla="*/ 1359503 h 1613568"/>
              <a:gd name="connsiteX277" fmla="*/ 2001692 w 8214149"/>
              <a:gd name="connsiteY277" fmla="*/ 1347407 h 1613568"/>
              <a:gd name="connsiteX278" fmla="*/ 2022406 w 8214149"/>
              <a:gd name="connsiteY278" fmla="*/ 1341406 h 1613568"/>
              <a:gd name="connsiteX279" fmla="*/ 2100331 w 8214149"/>
              <a:gd name="connsiteY279" fmla="*/ 1356646 h 1613568"/>
              <a:gd name="connsiteX280" fmla="*/ 2110524 w 8214149"/>
              <a:gd name="connsiteY280" fmla="*/ 1368743 h 1613568"/>
              <a:gd name="connsiteX281" fmla="*/ 2101482 w 8214149"/>
              <a:gd name="connsiteY281" fmla="*/ 1374362 h 1613568"/>
              <a:gd name="connsiteX282" fmla="*/ 5630314 w 8214149"/>
              <a:gd name="connsiteY282" fmla="*/ 477298 h 1613568"/>
              <a:gd name="connsiteX283" fmla="*/ 5614532 w 8214149"/>
              <a:gd name="connsiteY283" fmla="*/ 476345 h 1613568"/>
              <a:gd name="connsiteX284" fmla="*/ 5610422 w 8214149"/>
              <a:gd name="connsiteY284" fmla="*/ 463106 h 1613568"/>
              <a:gd name="connsiteX285" fmla="*/ 5658098 w 8214149"/>
              <a:gd name="connsiteY285" fmla="*/ 424053 h 1613568"/>
              <a:gd name="connsiteX286" fmla="*/ 5681113 w 8214149"/>
              <a:gd name="connsiteY286" fmla="*/ 421862 h 1613568"/>
              <a:gd name="connsiteX287" fmla="*/ 5684895 w 8214149"/>
              <a:gd name="connsiteY287" fmla="*/ 435197 h 1613568"/>
              <a:gd name="connsiteX288" fmla="*/ 5637548 w 8214149"/>
              <a:gd name="connsiteY288" fmla="*/ 473964 h 1613568"/>
              <a:gd name="connsiteX289" fmla="*/ 5630314 w 8214149"/>
              <a:gd name="connsiteY289" fmla="*/ 477298 h 1613568"/>
              <a:gd name="connsiteX290" fmla="*/ 7217425 w 8214149"/>
              <a:gd name="connsiteY290" fmla="*/ 40291 h 1613568"/>
              <a:gd name="connsiteX291" fmla="*/ 7207397 w 8214149"/>
              <a:gd name="connsiteY291" fmla="*/ 40862 h 1613568"/>
              <a:gd name="connsiteX292" fmla="*/ 7127663 w 8214149"/>
              <a:gd name="connsiteY292" fmla="*/ 31623 h 1613568"/>
              <a:gd name="connsiteX293" fmla="*/ 7114347 w 8214149"/>
              <a:gd name="connsiteY293" fmla="*/ 20574 h 1613568"/>
              <a:gd name="connsiteX294" fmla="*/ 7133417 w 8214149"/>
              <a:gd name="connsiteY294" fmla="*/ 12764 h 1613568"/>
              <a:gd name="connsiteX295" fmla="*/ 7214795 w 8214149"/>
              <a:gd name="connsiteY295" fmla="*/ 22193 h 1613568"/>
              <a:gd name="connsiteX296" fmla="*/ 7227125 w 8214149"/>
              <a:gd name="connsiteY296" fmla="*/ 33623 h 1613568"/>
              <a:gd name="connsiteX297" fmla="*/ 7217425 w 8214149"/>
              <a:gd name="connsiteY297" fmla="*/ 40291 h 1613568"/>
              <a:gd name="connsiteX298" fmla="*/ 1945467 w 8214149"/>
              <a:gd name="connsiteY298" fmla="*/ 1344454 h 1613568"/>
              <a:gd name="connsiteX299" fmla="*/ 1933959 w 8214149"/>
              <a:gd name="connsiteY299" fmla="*/ 1344740 h 1613568"/>
              <a:gd name="connsiteX300" fmla="*/ 1855705 w 8214149"/>
              <a:gd name="connsiteY300" fmla="*/ 1330547 h 1613568"/>
              <a:gd name="connsiteX301" fmla="*/ 1844855 w 8214149"/>
              <a:gd name="connsiteY301" fmla="*/ 1318641 h 1613568"/>
              <a:gd name="connsiteX302" fmla="*/ 1865404 w 8214149"/>
              <a:gd name="connsiteY302" fmla="*/ 1312355 h 1613568"/>
              <a:gd name="connsiteX303" fmla="*/ 1943987 w 8214149"/>
              <a:gd name="connsiteY303" fmla="*/ 1326642 h 1613568"/>
              <a:gd name="connsiteX304" fmla="*/ 1954673 w 8214149"/>
              <a:gd name="connsiteY304" fmla="*/ 1338644 h 1613568"/>
              <a:gd name="connsiteX305" fmla="*/ 1945467 w 8214149"/>
              <a:gd name="connsiteY305" fmla="*/ 1344454 h 1613568"/>
              <a:gd name="connsiteX306" fmla="*/ 5726652 w 8214149"/>
              <a:gd name="connsiteY306" fmla="*/ 400050 h 1613568"/>
              <a:gd name="connsiteX307" fmla="*/ 5710212 w 8214149"/>
              <a:gd name="connsiteY307" fmla="*/ 398907 h 1613568"/>
              <a:gd name="connsiteX308" fmla="*/ 5706924 w 8214149"/>
              <a:gd name="connsiteY308" fmla="*/ 385572 h 1613568"/>
              <a:gd name="connsiteX309" fmla="*/ 5757559 w 8214149"/>
              <a:gd name="connsiteY309" fmla="*/ 347663 h 1613568"/>
              <a:gd name="connsiteX310" fmla="*/ 5780575 w 8214149"/>
              <a:gd name="connsiteY310" fmla="*/ 346139 h 1613568"/>
              <a:gd name="connsiteX311" fmla="*/ 5783205 w 8214149"/>
              <a:gd name="connsiteY311" fmla="*/ 359474 h 1613568"/>
              <a:gd name="connsiteX312" fmla="*/ 5733228 w 8214149"/>
              <a:gd name="connsiteY312" fmla="*/ 397002 h 1613568"/>
              <a:gd name="connsiteX313" fmla="*/ 5726652 w 8214149"/>
              <a:gd name="connsiteY313" fmla="*/ 400050 h 1613568"/>
              <a:gd name="connsiteX314" fmla="*/ 7055656 w 8214149"/>
              <a:gd name="connsiteY314" fmla="*/ 24098 h 1613568"/>
              <a:gd name="connsiteX315" fmla="*/ 7047272 w 8214149"/>
              <a:gd name="connsiteY315" fmla="*/ 24765 h 1613568"/>
              <a:gd name="connsiteX316" fmla="*/ 6966387 w 8214149"/>
              <a:gd name="connsiteY316" fmla="*/ 20574 h 1613568"/>
              <a:gd name="connsiteX317" fmla="*/ 6950934 w 8214149"/>
              <a:gd name="connsiteY317" fmla="*/ 10478 h 1613568"/>
              <a:gd name="connsiteX318" fmla="*/ 6968360 w 8214149"/>
              <a:gd name="connsiteY318" fmla="*/ 1524 h 1613568"/>
              <a:gd name="connsiteX319" fmla="*/ 7051053 w 8214149"/>
              <a:gd name="connsiteY319" fmla="*/ 5810 h 1613568"/>
              <a:gd name="connsiteX320" fmla="*/ 7065520 w 8214149"/>
              <a:gd name="connsiteY320" fmla="*/ 16383 h 1613568"/>
              <a:gd name="connsiteX321" fmla="*/ 7055656 w 8214149"/>
              <a:gd name="connsiteY321" fmla="*/ 24098 h 1613568"/>
              <a:gd name="connsiteX322" fmla="*/ 5828908 w 8214149"/>
              <a:gd name="connsiteY322" fmla="*/ 325469 h 1613568"/>
              <a:gd name="connsiteX323" fmla="*/ 5811811 w 8214149"/>
              <a:gd name="connsiteY323" fmla="*/ 324040 h 1613568"/>
              <a:gd name="connsiteX324" fmla="*/ 5809838 w 8214149"/>
              <a:gd name="connsiteY324" fmla="*/ 310610 h 1613568"/>
              <a:gd name="connsiteX325" fmla="*/ 5864254 w 8214149"/>
              <a:gd name="connsiteY325" fmla="*/ 274415 h 1613568"/>
              <a:gd name="connsiteX326" fmla="*/ 5887434 w 8214149"/>
              <a:gd name="connsiteY326" fmla="*/ 273749 h 1613568"/>
              <a:gd name="connsiteX327" fmla="*/ 5888585 w 8214149"/>
              <a:gd name="connsiteY327" fmla="*/ 287179 h 1613568"/>
              <a:gd name="connsiteX328" fmla="*/ 5834991 w 8214149"/>
              <a:gd name="connsiteY328" fmla="*/ 322802 h 1613568"/>
              <a:gd name="connsiteX329" fmla="*/ 5828908 w 8214149"/>
              <a:gd name="connsiteY329" fmla="*/ 325469 h 1613568"/>
              <a:gd name="connsiteX330" fmla="*/ 1788301 w 8214149"/>
              <a:gd name="connsiteY330" fmla="*/ 1316546 h 1613568"/>
              <a:gd name="connsiteX331" fmla="*/ 1777286 w 8214149"/>
              <a:gd name="connsiteY331" fmla="*/ 1316927 h 1613568"/>
              <a:gd name="connsiteX332" fmla="*/ 1698375 w 8214149"/>
              <a:gd name="connsiteY332" fmla="*/ 1304068 h 1613568"/>
              <a:gd name="connsiteX333" fmla="*/ 1686867 w 8214149"/>
              <a:gd name="connsiteY333" fmla="*/ 1292352 h 1613568"/>
              <a:gd name="connsiteX334" fmla="*/ 1707088 w 8214149"/>
              <a:gd name="connsiteY334" fmla="*/ 1285685 h 1613568"/>
              <a:gd name="connsiteX335" fmla="*/ 1786493 w 8214149"/>
              <a:gd name="connsiteY335" fmla="*/ 1298639 h 1613568"/>
              <a:gd name="connsiteX336" fmla="*/ 1797672 w 8214149"/>
              <a:gd name="connsiteY336" fmla="*/ 1310450 h 1613568"/>
              <a:gd name="connsiteX337" fmla="*/ 1788301 w 8214149"/>
              <a:gd name="connsiteY337" fmla="*/ 1316546 h 1613568"/>
              <a:gd name="connsiteX338" fmla="*/ 6891750 w 8214149"/>
              <a:gd name="connsiteY338" fmla="*/ 18383 h 1613568"/>
              <a:gd name="connsiteX339" fmla="*/ 6885174 w 8214149"/>
              <a:gd name="connsiteY339" fmla="*/ 19145 h 1613568"/>
              <a:gd name="connsiteX340" fmla="*/ 6804125 w 8214149"/>
              <a:gd name="connsiteY340" fmla="*/ 20384 h 1613568"/>
              <a:gd name="connsiteX341" fmla="*/ 6786699 w 8214149"/>
              <a:gd name="connsiteY341" fmla="*/ 11430 h 1613568"/>
              <a:gd name="connsiteX342" fmla="*/ 6802152 w 8214149"/>
              <a:gd name="connsiteY342" fmla="*/ 1334 h 1613568"/>
              <a:gd name="connsiteX343" fmla="*/ 6885174 w 8214149"/>
              <a:gd name="connsiteY343" fmla="*/ 0 h 1613568"/>
              <a:gd name="connsiteX344" fmla="*/ 6901614 w 8214149"/>
              <a:gd name="connsiteY344" fmla="*/ 9525 h 1613568"/>
              <a:gd name="connsiteX345" fmla="*/ 6891750 w 8214149"/>
              <a:gd name="connsiteY345" fmla="*/ 18383 h 1613568"/>
              <a:gd name="connsiteX346" fmla="*/ 5939056 w 8214149"/>
              <a:gd name="connsiteY346" fmla="*/ 254794 h 1613568"/>
              <a:gd name="connsiteX347" fmla="*/ 5921136 w 8214149"/>
              <a:gd name="connsiteY347" fmla="*/ 252889 h 1613568"/>
              <a:gd name="connsiteX348" fmla="*/ 5920808 w 8214149"/>
              <a:gd name="connsiteY348" fmla="*/ 239458 h 1613568"/>
              <a:gd name="connsiteX349" fmla="*/ 5979991 w 8214149"/>
              <a:gd name="connsiteY349" fmla="*/ 205835 h 1613568"/>
              <a:gd name="connsiteX350" fmla="*/ 6003172 w 8214149"/>
              <a:gd name="connsiteY350" fmla="*/ 206216 h 1613568"/>
              <a:gd name="connsiteX351" fmla="*/ 6002514 w 8214149"/>
              <a:gd name="connsiteY351" fmla="*/ 219647 h 1613568"/>
              <a:gd name="connsiteX352" fmla="*/ 5944317 w 8214149"/>
              <a:gd name="connsiteY352" fmla="*/ 252698 h 1613568"/>
              <a:gd name="connsiteX353" fmla="*/ 5939056 w 8214149"/>
              <a:gd name="connsiteY353" fmla="*/ 254794 h 1613568"/>
              <a:gd name="connsiteX354" fmla="*/ 1629491 w 8214149"/>
              <a:gd name="connsiteY354" fmla="*/ 1291400 h 1613568"/>
              <a:gd name="connsiteX355" fmla="*/ 1618970 w 8214149"/>
              <a:gd name="connsiteY355" fmla="*/ 1291876 h 1613568"/>
              <a:gd name="connsiteX356" fmla="*/ 1539401 w 8214149"/>
              <a:gd name="connsiteY356" fmla="*/ 1280636 h 1613568"/>
              <a:gd name="connsiteX357" fmla="*/ 1527071 w 8214149"/>
              <a:gd name="connsiteY357" fmla="*/ 1269206 h 1613568"/>
              <a:gd name="connsiteX358" fmla="*/ 1546799 w 8214149"/>
              <a:gd name="connsiteY358" fmla="*/ 1262063 h 1613568"/>
              <a:gd name="connsiteX359" fmla="*/ 1627025 w 8214149"/>
              <a:gd name="connsiteY359" fmla="*/ 1273397 h 1613568"/>
              <a:gd name="connsiteX360" fmla="*/ 1638862 w 8214149"/>
              <a:gd name="connsiteY360" fmla="*/ 1284923 h 1613568"/>
              <a:gd name="connsiteX361" fmla="*/ 1629491 w 8214149"/>
              <a:gd name="connsiteY361" fmla="*/ 1291400 h 1613568"/>
              <a:gd name="connsiteX362" fmla="*/ 6727844 w 8214149"/>
              <a:gd name="connsiteY362" fmla="*/ 23813 h 1613568"/>
              <a:gd name="connsiteX363" fmla="*/ 6723241 w 8214149"/>
              <a:gd name="connsiteY363" fmla="*/ 24479 h 1613568"/>
              <a:gd name="connsiteX364" fmla="*/ 6643014 w 8214149"/>
              <a:gd name="connsiteY364" fmla="*/ 31337 h 1613568"/>
              <a:gd name="connsiteX365" fmla="*/ 6623944 w 8214149"/>
              <a:gd name="connsiteY365" fmla="*/ 23622 h 1613568"/>
              <a:gd name="connsiteX366" fmla="*/ 6637260 w 8214149"/>
              <a:gd name="connsiteY366" fmla="*/ 12573 h 1613568"/>
              <a:gd name="connsiteX367" fmla="*/ 6719460 w 8214149"/>
              <a:gd name="connsiteY367" fmla="*/ 5525 h 1613568"/>
              <a:gd name="connsiteX368" fmla="*/ 6737708 w 8214149"/>
              <a:gd name="connsiteY368" fmla="*/ 13907 h 1613568"/>
              <a:gd name="connsiteX369" fmla="*/ 6727844 w 8214149"/>
              <a:gd name="connsiteY369" fmla="*/ 23813 h 1613568"/>
              <a:gd name="connsiteX370" fmla="*/ 6059067 w 8214149"/>
              <a:gd name="connsiteY370" fmla="*/ 189738 h 1613568"/>
              <a:gd name="connsiteX371" fmla="*/ 6039997 w 8214149"/>
              <a:gd name="connsiteY371" fmla="*/ 187166 h 1613568"/>
              <a:gd name="connsiteX372" fmla="*/ 6041970 w 8214149"/>
              <a:gd name="connsiteY372" fmla="*/ 173736 h 1613568"/>
              <a:gd name="connsiteX373" fmla="*/ 6106743 w 8214149"/>
              <a:gd name="connsiteY373" fmla="*/ 143637 h 1613568"/>
              <a:gd name="connsiteX374" fmla="*/ 6129759 w 8214149"/>
              <a:gd name="connsiteY374" fmla="*/ 145542 h 1613568"/>
              <a:gd name="connsiteX375" fmla="*/ 6126471 w 8214149"/>
              <a:gd name="connsiteY375" fmla="*/ 158877 h 1613568"/>
              <a:gd name="connsiteX376" fmla="*/ 6063177 w 8214149"/>
              <a:gd name="connsiteY376" fmla="*/ 188309 h 1613568"/>
              <a:gd name="connsiteX377" fmla="*/ 6059067 w 8214149"/>
              <a:gd name="connsiteY377" fmla="*/ 189738 h 1613568"/>
              <a:gd name="connsiteX378" fmla="*/ 6566239 w 8214149"/>
              <a:gd name="connsiteY378" fmla="*/ 40386 h 1613568"/>
              <a:gd name="connsiteX379" fmla="*/ 6563609 w 8214149"/>
              <a:gd name="connsiteY379" fmla="*/ 40862 h 1613568"/>
              <a:gd name="connsiteX380" fmla="*/ 6485355 w 8214149"/>
              <a:gd name="connsiteY380" fmla="*/ 53150 h 1613568"/>
              <a:gd name="connsiteX381" fmla="*/ 6464805 w 8214149"/>
              <a:gd name="connsiteY381" fmla="*/ 46768 h 1613568"/>
              <a:gd name="connsiteX382" fmla="*/ 6475820 w 8214149"/>
              <a:gd name="connsiteY382" fmla="*/ 34862 h 1613568"/>
              <a:gd name="connsiteX383" fmla="*/ 6556047 w 8214149"/>
              <a:gd name="connsiteY383" fmla="*/ 22289 h 1613568"/>
              <a:gd name="connsiteX384" fmla="*/ 6575939 w 8214149"/>
              <a:gd name="connsiteY384" fmla="*/ 29337 h 1613568"/>
              <a:gd name="connsiteX385" fmla="*/ 6566239 w 8214149"/>
              <a:gd name="connsiteY385" fmla="*/ 40386 h 1613568"/>
              <a:gd name="connsiteX386" fmla="*/ 6190258 w 8214149"/>
              <a:gd name="connsiteY386" fmla="*/ 132588 h 1613568"/>
              <a:gd name="connsiteX387" fmla="*/ 6170037 w 8214149"/>
              <a:gd name="connsiteY387" fmla="*/ 129064 h 1613568"/>
              <a:gd name="connsiteX388" fmla="*/ 6174640 w 8214149"/>
              <a:gd name="connsiteY388" fmla="*/ 115824 h 1613568"/>
              <a:gd name="connsiteX389" fmla="*/ 6245661 w 8214149"/>
              <a:gd name="connsiteY389" fmla="*/ 90678 h 1613568"/>
              <a:gd name="connsiteX390" fmla="*/ 6268019 w 8214149"/>
              <a:gd name="connsiteY390" fmla="*/ 94298 h 1613568"/>
              <a:gd name="connsiteX391" fmla="*/ 6261772 w 8214149"/>
              <a:gd name="connsiteY391" fmla="*/ 107252 h 1613568"/>
              <a:gd name="connsiteX392" fmla="*/ 6192724 w 8214149"/>
              <a:gd name="connsiteY392" fmla="*/ 131636 h 1613568"/>
              <a:gd name="connsiteX393" fmla="*/ 6190258 w 8214149"/>
              <a:gd name="connsiteY393" fmla="*/ 132588 h 1613568"/>
              <a:gd name="connsiteX394" fmla="*/ 6409074 w 8214149"/>
              <a:gd name="connsiteY394" fmla="*/ 67818 h 1613568"/>
              <a:gd name="connsiteX395" fmla="*/ 6408252 w 8214149"/>
              <a:gd name="connsiteY395" fmla="*/ 68009 h 1613568"/>
              <a:gd name="connsiteX396" fmla="*/ 6333614 w 8214149"/>
              <a:gd name="connsiteY396" fmla="*/ 86011 h 1613568"/>
              <a:gd name="connsiteX397" fmla="*/ 6311749 w 8214149"/>
              <a:gd name="connsiteY397" fmla="*/ 81439 h 1613568"/>
              <a:gd name="connsiteX398" fmla="*/ 6319640 w 8214149"/>
              <a:gd name="connsiteY398" fmla="*/ 68771 h 1613568"/>
              <a:gd name="connsiteX399" fmla="*/ 6396744 w 8214149"/>
              <a:gd name="connsiteY399" fmla="*/ 50197 h 1613568"/>
              <a:gd name="connsiteX400" fmla="*/ 6417951 w 8214149"/>
              <a:gd name="connsiteY400" fmla="*/ 55817 h 1613568"/>
              <a:gd name="connsiteX401" fmla="*/ 6409074 w 8214149"/>
              <a:gd name="connsiteY401" fmla="*/ 67818 h 1613568"/>
              <a:gd name="connsiteX402" fmla="*/ 1469202 w 8214149"/>
              <a:gd name="connsiteY402" fmla="*/ 1269873 h 1613568"/>
              <a:gd name="connsiteX403" fmla="*/ 1459338 w 8214149"/>
              <a:gd name="connsiteY403" fmla="*/ 1270445 h 1613568"/>
              <a:gd name="connsiteX404" fmla="*/ 1378947 w 8214149"/>
              <a:gd name="connsiteY404" fmla="*/ 1261301 h 1613568"/>
              <a:gd name="connsiteX405" fmla="*/ 1365795 w 8214149"/>
              <a:gd name="connsiteY405" fmla="*/ 1250252 h 1613568"/>
              <a:gd name="connsiteX406" fmla="*/ 1384865 w 8214149"/>
              <a:gd name="connsiteY406" fmla="*/ 1242632 h 1613568"/>
              <a:gd name="connsiteX407" fmla="*/ 1465914 w 8214149"/>
              <a:gd name="connsiteY407" fmla="*/ 1251871 h 1613568"/>
              <a:gd name="connsiteX408" fmla="*/ 1478573 w 8214149"/>
              <a:gd name="connsiteY408" fmla="*/ 1263110 h 1613568"/>
              <a:gd name="connsiteX409" fmla="*/ 1469202 w 8214149"/>
              <a:gd name="connsiteY409" fmla="*/ 1269873 h 1613568"/>
              <a:gd name="connsiteX410" fmla="*/ 1307433 w 8214149"/>
              <a:gd name="connsiteY410" fmla="*/ 1252728 h 1613568"/>
              <a:gd name="connsiteX411" fmla="*/ 1298391 w 8214149"/>
              <a:gd name="connsiteY411" fmla="*/ 1253395 h 1613568"/>
              <a:gd name="connsiteX412" fmla="*/ 1217507 w 8214149"/>
              <a:gd name="connsiteY412" fmla="*/ 1246727 h 1613568"/>
              <a:gd name="connsiteX413" fmla="*/ 1203204 w 8214149"/>
              <a:gd name="connsiteY413" fmla="*/ 1236059 h 1613568"/>
              <a:gd name="connsiteX414" fmla="*/ 1221617 w 8214149"/>
              <a:gd name="connsiteY414" fmla="*/ 1227773 h 1613568"/>
              <a:gd name="connsiteX415" fmla="*/ 1303488 w 8214149"/>
              <a:gd name="connsiteY415" fmla="*/ 1234440 h 1613568"/>
              <a:gd name="connsiteX416" fmla="*/ 1317133 w 8214149"/>
              <a:gd name="connsiteY416" fmla="*/ 1245299 h 1613568"/>
              <a:gd name="connsiteX417" fmla="*/ 1307433 w 8214149"/>
              <a:gd name="connsiteY417" fmla="*/ 1252728 h 1613568"/>
              <a:gd name="connsiteX418" fmla="*/ 1144513 w 8214149"/>
              <a:gd name="connsiteY418" fmla="*/ 1240822 h 1613568"/>
              <a:gd name="connsiteX419" fmla="*/ 1136458 w 8214149"/>
              <a:gd name="connsiteY419" fmla="*/ 1241584 h 1613568"/>
              <a:gd name="connsiteX420" fmla="*/ 1055245 w 8214149"/>
              <a:gd name="connsiteY420" fmla="*/ 1237869 h 1613568"/>
              <a:gd name="connsiteX421" fmla="*/ 1039791 w 8214149"/>
              <a:gd name="connsiteY421" fmla="*/ 1227773 h 1613568"/>
              <a:gd name="connsiteX422" fmla="*/ 1057217 w 8214149"/>
              <a:gd name="connsiteY422" fmla="*/ 1218819 h 1613568"/>
              <a:gd name="connsiteX423" fmla="*/ 1139581 w 8214149"/>
              <a:gd name="connsiteY423" fmla="*/ 1222534 h 1613568"/>
              <a:gd name="connsiteX424" fmla="*/ 1154377 w 8214149"/>
              <a:gd name="connsiteY424" fmla="*/ 1232916 h 1613568"/>
              <a:gd name="connsiteX425" fmla="*/ 1144513 w 8214149"/>
              <a:gd name="connsiteY425" fmla="*/ 1240822 h 1613568"/>
              <a:gd name="connsiteX426" fmla="*/ 980936 w 8214149"/>
              <a:gd name="connsiteY426" fmla="*/ 1235012 h 1613568"/>
              <a:gd name="connsiteX427" fmla="*/ 974031 w 8214149"/>
              <a:gd name="connsiteY427" fmla="*/ 1235774 h 1613568"/>
              <a:gd name="connsiteX428" fmla="*/ 892489 w 8214149"/>
              <a:gd name="connsiteY428" fmla="*/ 1235297 h 1613568"/>
              <a:gd name="connsiteX429" fmla="*/ 875885 w 8214149"/>
              <a:gd name="connsiteY429" fmla="*/ 1225868 h 1613568"/>
              <a:gd name="connsiteX430" fmla="*/ 892160 w 8214149"/>
              <a:gd name="connsiteY430" fmla="*/ 1216247 h 1613568"/>
              <a:gd name="connsiteX431" fmla="*/ 974853 w 8214149"/>
              <a:gd name="connsiteY431" fmla="*/ 1216724 h 1613568"/>
              <a:gd name="connsiteX432" fmla="*/ 990800 w 8214149"/>
              <a:gd name="connsiteY432" fmla="*/ 1226534 h 1613568"/>
              <a:gd name="connsiteX433" fmla="*/ 980936 w 8214149"/>
              <a:gd name="connsiteY433" fmla="*/ 1235012 h 1613568"/>
              <a:gd name="connsiteX434" fmla="*/ 816701 w 8214149"/>
              <a:gd name="connsiteY434" fmla="*/ 1235869 h 1613568"/>
              <a:gd name="connsiteX435" fmla="*/ 810947 w 8214149"/>
              <a:gd name="connsiteY435" fmla="*/ 1236631 h 1613568"/>
              <a:gd name="connsiteX436" fmla="*/ 729734 w 8214149"/>
              <a:gd name="connsiteY436" fmla="*/ 1239774 h 1613568"/>
              <a:gd name="connsiteX437" fmla="*/ 711979 w 8214149"/>
              <a:gd name="connsiteY437" fmla="*/ 1231106 h 1613568"/>
              <a:gd name="connsiteX438" fmla="*/ 726939 w 8214149"/>
              <a:gd name="connsiteY438" fmla="*/ 1220819 h 1613568"/>
              <a:gd name="connsiteX439" fmla="*/ 809467 w 8214149"/>
              <a:gd name="connsiteY439" fmla="*/ 1217581 h 1613568"/>
              <a:gd name="connsiteX440" fmla="*/ 826729 w 8214149"/>
              <a:gd name="connsiteY440" fmla="*/ 1226630 h 1613568"/>
              <a:gd name="connsiteX441" fmla="*/ 816701 w 8214149"/>
              <a:gd name="connsiteY441" fmla="*/ 1235869 h 1613568"/>
              <a:gd name="connsiteX442" fmla="*/ 653288 w 8214149"/>
              <a:gd name="connsiteY442" fmla="*/ 1244156 h 1613568"/>
              <a:gd name="connsiteX443" fmla="*/ 648849 w 8214149"/>
              <a:gd name="connsiteY443" fmla="*/ 1244822 h 1613568"/>
              <a:gd name="connsiteX444" fmla="*/ 568294 w 8214149"/>
              <a:gd name="connsiteY444" fmla="*/ 1251871 h 1613568"/>
              <a:gd name="connsiteX445" fmla="*/ 549223 w 8214149"/>
              <a:gd name="connsiteY445" fmla="*/ 1244060 h 1613568"/>
              <a:gd name="connsiteX446" fmla="*/ 562704 w 8214149"/>
              <a:gd name="connsiteY446" fmla="*/ 1233011 h 1613568"/>
              <a:gd name="connsiteX447" fmla="*/ 644575 w 8214149"/>
              <a:gd name="connsiteY447" fmla="*/ 1225868 h 1613568"/>
              <a:gd name="connsiteX448" fmla="*/ 662988 w 8214149"/>
              <a:gd name="connsiteY448" fmla="*/ 1234059 h 1613568"/>
              <a:gd name="connsiteX449" fmla="*/ 653288 w 8214149"/>
              <a:gd name="connsiteY449" fmla="*/ 1244156 h 1613568"/>
              <a:gd name="connsiteX450" fmla="*/ 491519 w 8214149"/>
              <a:gd name="connsiteY450" fmla="*/ 1260348 h 1613568"/>
              <a:gd name="connsiteX451" fmla="*/ 488560 w 8214149"/>
              <a:gd name="connsiteY451" fmla="*/ 1260920 h 1613568"/>
              <a:gd name="connsiteX452" fmla="*/ 409484 w 8214149"/>
              <a:gd name="connsiteY452" fmla="*/ 1271873 h 1613568"/>
              <a:gd name="connsiteX453" fmla="*/ 389427 w 8214149"/>
              <a:gd name="connsiteY453" fmla="*/ 1265111 h 1613568"/>
              <a:gd name="connsiteX454" fmla="*/ 401100 w 8214149"/>
              <a:gd name="connsiteY454" fmla="*/ 1253490 h 1613568"/>
              <a:gd name="connsiteX455" fmla="*/ 481655 w 8214149"/>
              <a:gd name="connsiteY455" fmla="*/ 1242346 h 1613568"/>
              <a:gd name="connsiteX456" fmla="*/ 501219 w 8214149"/>
              <a:gd name="connsiteY456" fmla="*/ 1249680 h 1613568"/>
              <a:gd name="connsiteX457" fmla="*/ 491519 w 8214149"/>
              <a:gd name="connsiteY457" fmla="*/ 1260348 h 1613568"/>
              <a:gd name="connsiteX458" fmla="*/ 332874 w 8214149"/>
              <a:gd name="connsiteY458" fmla="*/ 1284446 h 1613568"/>
              <a:gd name="connsiteX459" fmla="*/ 331230 w 8214149"/>
              <a:gd name="connsiteY459" fmla="*/ 1284827 h 1613568"/>
              <a:gd name="connsiteX460" fmla="*/ 253962 w 8214149"/>
              <a:gd name="connsiteY460" fmla="*/ 1299686 h 1613568"/>
              <a:gd name="connsiteX461" fmla="*/ 232919 w 8214149"/>
              <a:gd name="connsiteY461" fmla="*/ 1293876 h 1613568"/>
              <a:gd name="connsiteX462" fmla="*/ 242947 w 8214149"/>
              <a:gd name="connsiteY462" fmla="*/ 1281684 h 1613568"/>
              <a:gd name="connsiteX463" fmla="*/ 321530 w 8214149"/>
              <a:gd name="connsiteY463" fmla="*/ 1266539 h 1613568"/>
              <a:gd name="connsiteX464" fmla="*/ 342080 w 8214149"/>
              <a:gd name="connsiteY464" fmla="*/ 1272826 h 1613568"/>
              <a:gd name="connsiteX465" fmla="*/ 332874 w 8214149"/>
              <a:gd name="connsiteY465" fmla="*/ 1284446 h 1613568"/>
              <a:gd name="connsiteX466" fmla="*/ 22981 w 8214149"/>
              <a:gd name="connsiteY466" fmla="*/ 1357503 h 1613568"/>
              <a:gd name="connsiteX467" fmla="*/ 1774 w 8214149"/>
              <a:gd name="connsiteY467" fmla="*/ 1353026 h 1613568"/>
              <a:gd name="connsiteX468" fmla="*/ 9007 w 8214149"/>
              <a:gd name="connsiteY468" fmla="*/ 1340263 h 1613568"/>
              <a:gd name="connsiteX469" fmla="*/ 14432 w 8214149"/>
              <a:gd name="connsiteY469" fmla="*/ 1338644 h 1613568"/>
              <a:gd name="connsiteX470" fmla="*/ 36462 w 8214149"/>
              <a:gd name="connsiteY470" fmla="*/ 1342835 h 1613568"/>
              <a:gd name="connsiteX471" fmla="*/ 29228 w 8214149"/>
              <a:gd name="connsiteY471" fmla="*/ 1355598 h 1613568"/>
              <a:gd name="connsiteX472" fmla="*/ 23803 w 8214149"/>
              <a:gd name="connsiteY472" fmla="*/ 1357217 h 1613568"/>
              <a:gd name="connsiteX473" fmla="*/ 22981 w 8214149"/>
              <a:gd name="connsiteY473" fmla="*/ 1357503 h 1613568"/>
              <a:gd name="connsiteX474" fmla="*/ 102550 w 8214149"/>
              <a:gd name="connsiteY474" fmla="*/ 1335310 h 1613568"/>
              <a:gd name="connsiteX475" fmla="*/ 81178 w 8214149"/>
              <a:gd name="connsiteY475" fmla="*/ 1330452 h 1613568"/>
              <a:gd name="connsiteX476" fmla="*/ 89234 w 8214149"/>
              <a:gd name="connsiteY476" fmla="*/ 1317879 h 1613568"/>
              <a:gd name="connsiteX477" fmla="*/ 165351 w 8214149"/>
              <a:gd name="connsiteY477" fmla="*/ 1298924 h 1613568"/>
              <a:gd name="connsiteX478" fmla="*/ 186723 w 8214149"/>
              <a:gd name="connsiteY478" fmla="*/ 1304163 h 1613568"/>
              <a:gd name="connsiteX479" fmla="*/ 178010 w 8214149"/>
              <a:gd name="connsiteY479" fmla="*/ 1316450 h 1613568"/>
              <a:gd name="connsiteX480" fmla="*/ 177681 w 8214149"/>
              <a:gd name="connsiteY480" fmla="*/ 1316546 h 1613568"/>
              <a:gd name="connsiteX481" fmla="*/ 102879 w 8214149"/>
              <a:gd name="connsiteY481" fmla="*/ 1335215 h 1613568"/>
              <a:gd name="connsiteX482" fmla="*/ 102550 w 8214149"/>
              <a:gd name="connsiteY482" fmla="*/ 1335310 h 161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</a:cxnLst>
            <a:rect l="l" t="t" r="r" b="b"/>
            <a:pathLst>
              <a:path w="8214149" h="1613568">
                <a:moveTo>
                  <a:pt x="4094331" y="1558766"/>
                </a:moveTo>
                <a:lnTo>
                  <a:pt x="4081672" y="1561814"/>
                </a:lnTo>
                <a:cubicBezTo>
                  <a:pt x="4073288" y="1563815"/>
                  <a:pt x="4063588" y="1561528"/>
                  <a:pt x="4060136" y="1556671"/>
                </a:cubicBezTo>
                <a:cubicBezTo>
                  <a:pt x="4056683" y="1551813"/>
                  <a:pt x="4060629" y="1546289"/>
                  <a:pt x="4068849" y="1544288"/>
                </a:cubicBezTo>
                <a:cubicBezTo>
                  <a:pt x="4068849" y="1544288"/>
                  <a:pt x="4069013" y="1544288"/>
                  <a:pt x="4069013" y="1544288"/>
                </a:cubicBezTo>
                <a:lnTo>
                  <a:pt x="4081343" y="1541240"/>
                </a:lnTo>
                <a:cubicBezTo>
                  <a:pt x="4101893" y="1536097"/>
                  <a:pt x="4122607" y="1530572"/>
                  <a:pt x="4142829" y="1524762"/>
                </a:cubicBezTo>
                <a:cubicBezTo>
                  <a:pt x="4150884" y="1522476"/>
                  <a:pt x="4160912" y="1524381"/>
                  <a:pt x="4164858" y="1529048"/>
                </a:cubicBezTo>
                <a:cubicBezTo>
                  <a:pt x="4168804" y="1533811"/>
                  <a:pt x="4165516" y="1539431"/>
                  <a:pt x="4157460" y="1541812"/>
                </a:cubicBezTo>
                <a:cubicBezTo>
                  <a:pt x="4136746" y="1547908"/>
                  <a:pt x="4115374" y="1553528"/>
                  <a:pt x="4094331" y="1558766"/>
                </a:cubicBezTo>
                <a:close/>
                <a:moveTo>
                  <a:pt x="4005062" y="1578578"/>
                </a:moveTo>
                <a:cubicBezTo>
                  <a:pt x="4004733" y="1578674"/>
                  <a:pt x="4004240" y="1578769"/>
                  <a:pt x="4003747" y="1578864"/>
                </a:cubicBezTo>
                <a:cubicBezTo>
                  <a:pt x="3977607" y="1583912"/>
                  <a:pt x="3950810" y="1588580"/>
                  <a:pt x="3923684" y="1592485"/>
                </a:cubicBezTo>
                <a:cubicBezTo>
                  <a:pt x="3914807" y="1593818"/>
                  <a:pt x="3905929" y="1590675"/>
                  <a:pt x="3903628" y="1585627"/>
                </a:cubicBezTo>
                <a:cubicBezTo>
                  <a:pt x="3901326" y="1580578"/>
                  <a:pt x="3906916" y="1575340"/>
                  <a:pt x="3915464" y="1574102"/>
                </a:cubicBezTo>
                <a:cubicBezTo>
                  <a:pt x="3941604" y="1570292"/>
                  <a:pt x="3967743" y="1565815"/>
                  <a:pt x="3993061" y="1560862"/>
                </a:cubicBezTo>
                <a:cubicBezTo>
                  <a:pt x="4001609" y="1559147"/>
                  <a:pt x="4010980" y="1561910"/>
                  <a:pt x="4013939" y="1566863"/>
                </a:cubicBezTo>
                <a:cubicBezTo>
                  <a:pt x="4016899" y="1571530"/>
                  <a:pt x="4012789" y="1576673"/>
                  <a:pt x="4005062" y="1578578"/>
                </a:cubicBezTo>
                <a:close/>
                <a:moveTo>
                  <a:pt x="4229138" y="1519809"/>
                </a:moveTo>
                <a:cubicBezTo>
                  <a:pt x="4221576" y="1521714"/>
                  <a:pt x="4212534" y="1520000"/>
                  <a:pt x="4208424" y="1515809"/>
                </a:cubicBezTo>
                <a:cubicBezTo>
                  <a:pt x="4203985" y="1511237"/>
                  <a:pt x="4206616" y="1505426"/>
                  <a:pt x="4214507" y="1502855"/>
                </a:cubicBezTo>
                <a:cubicBezTo>
                  <a:pt x="4237523" y="1495235"/>
                  <a:pt x="4260868" y="1486948"/>
                  <a:pt x="4283719" y="1478280"/>
                </a:cubicBezTo>
                <a:cubicBezTo>
                  <a:pt x="4291446" y="1475423"/>
                  <a:pt x="4301474" y="1476661"/>
                  <a:pt x="4306406" y="1481042"/>
                </a:cubicBezTo>
                <a:cubicBezTo>
                  <a:pt x="4311338" y="1485424"/>
                  <a:pt x="4309201" y="1491329"/>
                  <a:pt x="4301638" y="1494187"/>
                </a:cubicBezTo>
                <a:cubicBezTo>
                  <a:pt x="4278129" y="1503045"/>
                  <a:pt x="4254291" y="1511522"/>
                  <a:pt x="4230782" y="1519333"/>
                </a:cubicBezTo>
                <a:cubicBezTo>
                  <a:pt x="4230289" y="1519428"/>
                  <a:pt x="4229796" y="1519619"/>
                  <a:pt x="4229138" y="1519809"/>
                </a:cubicBezTo>
                <a:close/>
                <a:moveTo>
                  <a:pt x="3846252" y="1602010"/>
                </a:moveTo>
                <a:cubicBezTo>
                  <a:pt x="3845101" y="1602296"/>
                  <a:pt x="3843951" y="1602486"/>
                  <a:pt x="3842635" y="1602677"/>
                </a:cubicBezTo>
                <a:cubicBezTo>
                  <a:pt x="3815674" y="1605439"/>
                  <a:pt x="3788055" y="1607725"/>
                  <a:pt x="3760271" y="1609344"/>
                </a:cubicBezTo>
                <a:cubicBezTo>
                  <a:pt x="3751229" y="1609916"/>
                  <a:pt x="3743174" y="1606106"/>
                  <a:pt x="3742187" y="1600867"/>
                </a:cubicBezTo>
                <a:cubicBezTo>
                  <a:pt x="3741201" y="1595628"/>
                  <a:pt x="3747777" y="1590961"/>
                  <a:pt x="3756819" y="1590389"/>
                </a:cubicBezTo>
                <a:cubicBezTo>
                  <a:pt x="3783780" y="1588770"/>
                  <a:pt x="3810742" y="1586579"/>
                  <a:pt x="3836882" y="1583912"/>
                </a:cubicBezTo>
                <a:cubicBezTo>
                  <a:pt x="3845759" y="1582960"/>
                  <a:pt x="3854308" y="1586484"/>
                  <a:pt x="3855952" y="1591628"/>
                </a:cubicBezTo>
                <a:cubicBezTo>
                  <a:pt x="3857267" y="1596009"/>
                  <a:pt x="3853157" y="1600295"/>
                  <a:pt x="3846252" y="1602010"/>
                </a:cubicBezTo>
                <a:close/>
                <a:moveTo>
                  <a:pt x="4366740" y="1467898"/>
                </a:moveTo>
                <a:cubicBezTo>
                  <a:pt x="4359836" y="1469612"/>
                  <a:pt x="4351616" y="1468374"/>
                  <a:pt x="4347013" y="1464755"/>
                </a:cubicBezTo>
                <a:cubicBezTo>
                  <a:pt x="4341587" y="1460468"/>
                  <a:pt x="4343231" y="1454563"/>
                  <a:pt x="4350630" y="1451420"/>
                </a:cubicBezTo>
                <a:cubicBezTo>
                  <a:pt x="4372001" y="1442371"/>
                  <a:pt x="4393702" y="1432655"/>
                  <a:pt x="4415074" y="1422654"/>
                </a:cubicBezTo>
                <a:cubicBezTo>
                  <a:pt x="4422143" y="1419320"/>
                  <a:pt x="4432500" y="1419987"/>
                  <a:pt x="4438254" y="1424083"/>
                </a:cubicBezTo>
                <a:cubicBezTo>
                  <a:pt x="4444008" y="1428178"/>
                  <a:pt x="4442857" y="1434179"/>
                  <a:pt x="4435788" y="1437513"/>
                </a:cubicBezTo>
                <a:cubicBezTo>
                  <a:pt x="4414087" y="1447705"/>
                  <a:pt x="4391894" y="1457611"/>
                  <a:pt x="4370029" y="1466850"/>
                </a:cubicBezTo>
                <a:cubicBezTo>
                  <a:pt x="4369042" y="1467326"/>
                  <a:pt x="4367891" y="1467612"/>
                  <a:pt x="4366740" y="1467898"/>
                </a:cubicBezTo>
                <a:close/>
                <a:moveTo>
                  <a:pt x="3683168" y="1612106"/>
                </a:moveTo>
                <a:cubicBezTo>
                  <a:pt x="3681360" y="1612582"/>
                  <a:pt x="3679387" y="1612868"/>
                  <a:pt x="3677414" y="1612868"/>
                </a:cubicBezTo>
                <a:cubicBezTo>
                  <a:pt x="3650288" y="1613535"/>
                  <a:pt x="3622340" y="1613726"/>
                  <a:pt x="3594392" y="1613440"/>
                </a:cubicBezTo>
                <a:cubicBezTo>
                  <a:pt x="3585350" y="1613345"/>
                  <a:pt x="3578117" y="1609058"/>
                  <a:pt x="3578281" y="1603724"/>
                </a:cubicBezTo>
                <a:cubicBezTo>
                  <a:pt x="3578446" y="1598486"/>
                  <a:pt x="3586008" y="1594295"/>
                  <a:pt x="3595050" y="1594390"/>
                </a:cubicBezTo>
                <a:cubicBezTo>
                  <a:pt x="3622505" y="1594676"/>
                  <a:pt x="3649795" y="1594485"/>
                  <a:pt x="3676099" y="1593818"/>
                </a:cubicBezTo>
                <a:cubicBezTo>
                  <a:pt x="3685141" y="1593628"/>
                  <a:pt x="3692868" y="1597724"/>
                  <a:pt x="3693196" y="1602962"/>
                </a:cubicBezTo>
                <a:cubicBezTo>
                  <a:pt x="3693525" y="1607058"/>
                  <a:pt x="3689251" y="1610582"/>
                  <a:pt x="3683168" y="1612106"/>
                </a:cubicBezTo>
                <a:close/>
                <a:moveTo>
                  <a:pt x="4494479" y="1408081"/>
                </a:moveTo>
                <a:cubicBezTo>
                  <a:pt x="4488067" y="1409700"/>
                  <a:pt x="4480505" y="1408843"/>
                  <a:pt x="4475737" y="1405604"/>
                </a:cubicBezTo>
                <a:cubicBezTo>
                  <a:pt x="4469655" y="1401699"/>
                  <a:pt x="4470312" y="1395698"/>
                  <a:pt x="4477053" y="1392174"/>
                </a:cubicBezTo>
                <a:cubicBezTo>
                  <a:pt x="4496945" y="1381982"/>
                  <a:pt x="4517002" y="1371219"/>
                  <a:pt x="4536894" y="1360075"/>
                </a:cubicBezTo>
                <a:cubicBezTo>
                  <a:pt x="4543470" y="1356455"/>
                  <a:pt x="4553827" y="1356551"/>
                  <a:pt x="4560074" y="1360361"/>
                </a:cubicBezTo>
                <a:cubicBezTo>
                  <a:pt x="4566321" y="1364171"/>
                  <a:pt x="4566157" y="1370171"/>
                  <a:pt x="4559581" y="1373791"/>
                </a:cubicBezTo>
                <a:cubicBezTo>
                  <a:pt x="4539360" y="1385030"/>
                  <a:pt x="4518974" y="1395984"/>
                  <a:pt x="4498754" y="1406366"/>
                </a:cubicBezTo>
                <a:cubicBezTo>
                  <a:pt x="4497603" y="1407128"/>
                  <a:pt x="4495959" y="1407700"/>
                  <a:pt x="4494479" y="1408081"/>
                </a:cubicBezTo>
                <a:close/>
                <a:moveTo>
                  <a:pt x="4612846" y="1342073"/>
                </a:moveTo>
                <a:cubicBezTo>
                  <a:pt x="4606928" y="1343501"/>
                  <a:pt x="4599859" y="1342930"/>
                  <a:pt x="4594927" y="1340168"/>
                </a:cubicBezTo>
                <a:cubicBezTo>
                  <a:pt x="4588351" y="1336548"/>
                  <a:pt x="4588186" y="1330452"/>
                  <a:pt x="4594434" y="1326737"/>
                </a:cubicBezTo>
                <a:cubicBezTo>
                  <a:pt x="4612846" y="1315688"/>
                  <a:pt x="4631588" y="1303973"/>
                  <a:pt x="4650001" y="1292066"/>
                </a:cubicBezTo>
                <a:cubicBezTo>
                  <a:pt x="4656083" y="1288161"/>
                  <a:pt x="4666441" y="1287875"/>
                  <a:pt x="4673181" y="1291400"/>
                </a:cubicBezTo>
                <a:cubicBezTo>
                  <a:pt x="4679921" y="1294924"/>
                  <a:pt x="4680415" y="1300925"/>
                  <a:pt x="4674332" y="1304830"/>
                </a:cubicBezTo>
                <a:cubicBezTo>
                  <a:pt x="4655590" y="1316831"/>
                  <a:pt x="4636684" y="1328642"/>
                  <a:pt x="4617943" y="1339882"/>
                </a:cubicBezTo>
                <a:cubicBezTo>
                  <a:pt x="4616628" y="1340930"/>
                  <a:pt x="4614819" y="1341596"/>
                  <a:pt x="4612846" y="1342073"/>
                </a:cubicBezTo>
                <a:close/>
                <a:moveTo>
                  <a:pt x="3519098" y="1610678"/>
                </a:moveTo>
                <a:cubicBezTo>
                  <a:pt x="3516796" y="1611249"/>
                  <a:pt x="3514166" y="1611535"/>
                  <a:pt x="3511535" y="1611440"/>
                </a:cubicBezTo>
                <a:cubicBezTo>
                  <a:pt x="3484574" y="1610392"/>
                  <a:pt x="3456790" y="1608868"/>
                  <a:pt x="3429007" y="1607058"/>
                </a:cubicBezTo>
                <a:cubicBezTo>
                  <a:pt x="3419965" y="1606487"/>
                  <a:pt x="3413553" y="1601724"/>
                  <a:pt x="3414540" y="1596485"/>
                </a:cubicBezTo>
                <a:cubicBezTo>
                  <a:pt x="3415526" y="1591247"/>
                  <a:pt x="3423746" y="1587532"/>
                  <a:pt x="3432788" y="1588103"/>
                </a:cubicBezTo>
                <a:cubicBezTo>
                  <a:pt x="3460078" y="1589913"/>
                  <a:pt x="3487368" y="1591342"/>
                  <a:pt x="3513837" y="1592485"/>
                </a:cubicBezTo>
                <a:cubicBezTo>
                  <a:pt x="3522879" y="1592866"/>
                  <a:pt x="3529783" y="1597438"/>
                  <a:pt x="3529126" y="1602677"/>
                </a:cubicBezTo>
                <a:cubicBezTo>
                  <a:pt x="3528633" y="1606201"/>
                  <a:pt x="3524523" y="1609249"/>
                  <a:pt x="3519098" y="1610678"/>
                </a:cubicBezTo>
                <a:close/>
                <a:moveTo>
                  <a:pt x="4722829" y="1271397"/>
                </a:moveTo>
                <a:cubicBezTo>
                  <a:pt x="4717240" y="1272731"/>
                  <a:pt x="4710664" y="1272350"/>
                  <a:pt x="4705732" y="1269873"/>
                </a:cubicBezTo>
                <a:cubicBezTo>
                  <a:pt x="4698827" y="1266444"/>
                  <a:pt x="4698005" y="1260443"/>
                  <a:pt x="4703759" y="1256443"/>
                </a:cubicBezTo>
                <a:cubicBezTo>
                  <a:pt x="4721350" y="1244441"/>
                  <a:pt x="4738612" y="1232249"/>
                  <a:pt x="4755874" y="1219867"/>
                </a:cubicBezTo>
                <a:cubicBezTo>
                  <a:pt x="4761628" y="1215771"/>
                  <a:pt x="4771985" y="1215104"/>
                  <a:pt x="4779054" y="1218438"/>
                </a:cubicBezTo>
                <a:cubicBezTo>
                  <a:pt x="4786123" y="1221772"/>
                  <a:pt x="4787274" y="1227773"/>
                  <a:pt x="4781520" y="1231868"/>
                </a:cubicBezTo>
                <a:cubicBezTo>
                  <a:pt x="4764094" y="1244441"/>
                  <a:pt x="4746339" y="1256919"/>
                  <a:pt x="4728913" y="1268825"/>
                </a:cubicBezTo>
                <a:cubicBezTo>
                  <a:pt x="4727269" y="1269968"/>
                  <a:pt x="4725131" y="1270826"/>
                  <a:pt x="4722829" y="1271397"/>
                </a:cubicBezTo>
                <a:close/>
                <a:moveTo>
                  <a:pt x="3355849" y="1599819"/>
                </a:moveTo>
                <a:cubicBezTo>
                  <a:pt x="3353054" y="1600486"/>
                  <a:pt x="3349931" y="1600772"/>
                  <a:pt x="3346807" y="1600486"/>
                </a:cubicBezTo>
                <a:cubicBezTo>
                  <a:pt x="3320339" y="1598105"/>
                  <a:pt x="3292884" y="1595247"/>
                  <a:pt x="3265265" y="1592199"/>
                </a:cubicBezTo>
                <a:cubicBezTo>
                  <a:pt x="3256387" y="1591151"/>
                  <a:pt x="3250469" y="1586198"/>
                  <a:pt x="3252278" y="1581055"/>
                </a:cubicBezTo>
                <a:cubicBezTo>
                  <a:pt x="3253921" y="1575911"/>
                  <a:pt x="3262634" y="1572482"/>
                  <a:pt x="3271512" y="1573530"/>
                </a:cubicBezTo>
                <a:cubicBezTo>
                  <a:pt x="3298802" y="1576578"/>
                  <a:pt x="3325764" y="1579340"/>
                  <a:pt x="3351903" y="1581722"/>
                </a:cubicBezTo>
                <a:cubicBezTo>
                  <a:pt x="3360945" y="1582579"/>
                  <a:pt x="3367028" y="1587437"/>
                  <a:pt x="3365549" y="1592580"/>
                </a:cubicBezTo>
                <a:cubicBezTo>
                  <a:pt x="3364727" y="1595914"/>
                  <a:pt x="3360945" y="1598581"/>
                  <a:pt x="3355849" y="1599819"/>
                </a:cubicBezTo>
                <a:close/>
                <a:moveTo>
                  <a:pt x="8204315" y="369094"/>
                </a:moveTo>
                <a:cubicBezTo>
                  <a:pt x="8198067" y="370618"/>
                  <a:pt x="8190669" y="369856"/>
                  <a:pt x="8185737" y="366808"/>
                </a:cubicBezTo>
                <a:cubicBezTo>
                  <a:pt x="8185573" y="366713"/>
                  <a:pt x="8165023" y="353949"/>
                  <a:pt x="8127375" y="333756"/>
                </a:cubicBezTo>
                <a:cubicBezTo>
                  <a:pt x="8120799" y="330137"/>
                  <a:pt x="8120306" y="324136"/>
                  <a:pt x="8126554" y="320326"/>
                </a:cubicBezTo>
                <a:cubicBezTo>
                  <a:pt x="8132801" y="316421"/>
                  <a:pt x="8143158" y="316230"/>
                  <a:pt x="8149734" y="319850"/>
                </a:cubicBezTo>
                <a:cubicBezTo>
                  <a:pt x="8188368" y="340614"/>
                  <a:pt x="8208918" y="353378"/>
                  <a:pt x="8209740" y="353854"/>
                </a:cubicBezTo>
                <a:cubicBezTo>
                  <a:pt x="8215987" y="357664"/>
                  <a:pt x="8215494" y="363760"/>
                  <a:pt x="8208918" y="367284"/>
                </a:cubicBezTo>
                <a:cubicBezTo>
                  <a:pt x="8207602" y="368141"/>
                  <a:pt x="8205959" y="368713"/>
                  <a:pt x="8204315" y="369094"/>
                </a:cubicBezTo>
                <a:close/>
                <a:moveTo>
                  <a:pt x="4825908" y="1197102"/>
                </a:moveTo>
                <a:cubicBezTo>
                  <a:pt x="4820647" y="1198436"/>
                  <a:pt x="4814235" y="1198055"/>
                  <a:pt x="4809468" y="1195959"/>
                </a:cubicBezTo>
                <a:cubicBezTo>
                  <a:pt x="4802235" y="1192721"/>
                  <a:pt x="4800919" y="1186815"/>
                  <a:pt x="4806345" y="1182624"/>
                </a:cubicBezTo>
                <a:cubicBezTo>
                  <a:pt x="4822949" y="1170146"/>
                  <a:pt x="4839224" y="1157478"/>
                  <a:pt x="4855500" y="1144619"/>
                </a:cubicBezTo>
                <a:cubicBezTo>
                  <a:pt x="4860925" y="1140428"/>
                  <a:pt x="4871118" y="1139476"/>
                  <a:pt x="4878516" y="1142524"/>
                </a:cubicBezTo>
                <a:cubicBezTo>
                  <a:pt x="4885749" y="1145667"/>
                  <a:pt x="4887393" y="1151573"/>
                  <a:pt x="4882132" y="1155859"/>
                </a:cubicBezTo>
                <a:cubicBezTo>
                  <a:pt x="4865857" y="1168813"/>
                  <a:pt x="4849253" y="1181576"/>
                  <a:pt x="4832649" y="1194149"/>
                </a:cubicBezTo>
                <a:cubicBezTo>
                  <a:pt x="4830675" y="1195483"/>
                  <a:pt x="4828374" y="1196531"/>
                  <a:pt x="4825908" y="1197102"/>
                </a:cubicBezTo>
                <a:close/>
                <a:moveTo>
                  <a:pt x="3194573" y="1581817"/>
                </a:moveTo>
                <a:cubicBezTo>
                  <a:pt x="3191450" y="1582579"/>
                  <a:pt x="3187997" y="1582769"/>
                  <a:pt x="3184545" y="1582388"/>
                </a:cubicBezTo>
                <a:cubicBezTo>
                  <a:pt x="3158570" y="1578959"/>
                  <a:pt x="3131608" y="1575245"/>
                  <a:pt x="3104154" y="1571244"/>
                </a:cubicBezTo>
                <a:cubicBezTo>
                  <a:pt x="3095276" y="1569911"/>
                  <a:pt x="3090015" y="1564767"/>
                  <a:pt x="3092317" y="1559624"/>
                </a:cubicBezTo>
                <a:cubicBezTo>
                  <a:pt x="3094618" y="1554480"/>
                  <a:pt x="3103496" y="1551432"/>
                  <a:pt x="3112374" y="1552766"/>
                </a:cubicBezTo>
                <a:cubicBezTo>
                  <a:pt x="3139500" y="1556766"/>
                  <a:pt x="3166132" y="1560481"/>
                  <a:pt x="3191943" y="1563815"/>
                </a:cubicBezTo>
                <a:cubicBezTo>
                  <a:pt x="3200820" y="1564957"/>
                  <a:pt x="3206410" y="1570101"/>
                  <a:pt x="3204437" y="1575245"/>
                </a:cubicBezTo>
                <a:cubicBezTo>
                  <a:pt x="3202793" y="1578293"/>
                  <a:pt x="3199176" y="1580674"/>
                  <a:pt x="3194573" y="1581817"/>
                </a:cubicBezTo>
                <a:close/>
                <a:moveTo>
                  <a:pt x="4923232" y="1120331"/>
                </a:moveTo>
                <a:cubicBezTo>
                  <a:pt x="4918136" y="1121569"/>
                  <a:pt x="4912053" y="1121378"/>
                  <a:pt x="4907286" y="1119378"/>
                </a:cubicBezTo>
                <a:cubicBezTo>
                  <a:pt x="4899888" y="1116330"/>
                  <a:pt x="4898079" y="1110425"/>
                  <a:pt x="4903340" y="1106138"/>
                </a:cubicBezTo>
                <a:cubicBezTo>
                  <a:pt x="4919122" y="1093280"/>
                  <a:pt x="4934576" y="1080230"/>
                  <a:pt x="4950029" y="1067086"/>
                </a:cubicBezTo>
                <a:cubicBezTo>
                  <a:pt x="4955126" y="1062800"/>
                  <a:pt x="4965318" y="1061657"/>
                  <a:pt x="4972881" y="1064609"/>
                </a:cubicBezTo>
                <a:cubicBezTo>
                  <a:pt x="4980443" y="1067562"/>
                  <a:pt x="4982252" y="1073468"/>
                  <a:pt x="4977155" y="1077849"/>
                </a:cubicBezTo>
                <a:cubicBezTo>
                  <a:pt x="4961538" y="1091089"/>
                  <a:pt x="4945919" y="1104138"/>
                  <a:pt x="4930137" y="1117092"/>
                </a:cubicBezTo>
                <a:cubicBezTo>
                  <a:pt x="4928329" y="1118521"/>
                  <a:pt x="4925863" y="1119664"/>
                  <a:pt x="4923232" y="1120331"/>
                </a:cubicBezTo>
                <a:close/>
                <a:moveTo>
                  <a:pt x="3035106" y="1558481"/>
                </a:moveTo>
                <a:cubicBezTo>
                  <a:pt x="3031818" y="1559338"/>
                  <a:pt x="3028037" y="1559528"/>
                  <a:pt x="3024255" y="1558862"/>
                </a:cubicBezTo>
                <a:cubicBezTo>
                  <a:pt x="2997952" y="1554575"/>
                  <a:pt x="2971483" y="1550194"/>
                  <a:pt x="2945015" y="1545622"/>
                </a:cubicBezTo>
                <a:cubicBezTo>
                  <a:pt x="2936302" y="1544098"/>
                  <a:pt x="2931370" y="1538859"/>
                  <a:pt x="2934000" y="1533811"/>
                </a:cubicBezTo>
                <a:cubicBezTo>
                  <a:pt x="2936631" y="1528763"/>
                  <a:pt x="2945837" y="1525905"/>
                  <a:pt x="2954386" y="1527429"/>
                </a:cubicBezTo>
                <a:cubicBezTo>
                  <a:pt x="2980690" y="1532001"/>
                  <a:pt x="3006993" y="1536382"/>
                  <a:pt x="3033133" y="1540574"/>
                </a:cubicBezTo>
                <a:cubicBezTo>
                  <a:pt x="3041846" y="1542002"/>
                  <a:pt x="3046943" y="1547241"/>
                  <a:pt x="3044641" y="1552289"/>
                </a:cubicBezTo>
                <a:cubicBezTo>
                  <a:pt x="3042997" y="1555147"/>
                  <a:pt x="3039545" y="1557338"/>
                  <a:pt x="3035106" y="1558481"/>
                </a:cubicBezTo>
                <a:close/>
                <a:moveTo>
                  <a:pt x="8083481" y="303848"/>
                </a:moveTo>
                <a:cubicBezTo>
                  <a:pt x="8077891" y="305276"/>
                  <a:pt x="8071151" y="304800"/>
                  <a:pt x="8066383" y="302324"/>
                </a:cubicBezTo>
                <a:cubicBezTo>
                  <a:pt x="8045833" y="292132"/>
                  <a:pt x="8024626" y="282035"/>
                  <a:pt x="8003254" y="272129"/>
                </a:cubicBezTo>
                <a:cubicBezTo>
                  <a:pt x="7996185" y="268891"/>
                  <a:pt x="7995034" y="262890"/>
                  <a:pt x="8000624" y="258699"/>
                </a:cubicBezTo>
                <a:cubicBezTo>
                  <a:pt x="8006213" y="254603"/>
                  <a:pt x="8016570" y="253937"/>
                  <a:pt x="8023804" y="257175"/>
                </a:cubicBezTo>
                <a:cubicBezTo>
                  <a:pt x="8045505" y="267176"/>
                  <a:pt x="8067041" y="277463"/>
                  <a:pt x="8087756" y="287750"/>
                </a:cubicBezTo>
                <a:cubicBezTo>
                  <a:pt x="8094660" y="291179"/>
                  <a:pt x="8095482" y="297180"/>
                  <a:pt x="8089564" y="301181"/>
                </a:cubicBezTo>
                <a:cubicBezTo>
                  <a:pt x="8087920" y="302419"/>
                  <a:pt x="8085782" y="303276"/>
                  <a:pt x="8083481" y="303848"/>
                </a:cubicBezTo>
                <a:close/>
                <a:moveTo>
                  <a:pt x="5015954" y="1041654"/>
                </a:moveTo>
                <a:cubicBezTo>
                  <a:pt x="5011021" y="1042892"/>
                  <a:pt x="5005103" y="1042702"/>
                  <a:pt x="5000336" y="1040797"/>
                </a:cubicBezTo>
                <a:cubicBezTo>
                  <a:pt x="4992773" y="1037844"/>
                  <a:pt x="4990636" y="1031939"/>
                  <a:pt x="4995732" y="1027557"/>
                </a:cubicBezTo>
                <a:cubicBezTo>
                  <a:pt x="5010857" y="1014413"/>
                  <a:pt x="5025818" y="1001077"/>
                  <a:pt x="5040614" y="987743"/>
                </a:cubicBezTo>
                <a:cubicBezTo>
                  <a:pt x="5045545" y="983266"/>
                  <a:pt x="5055738" y="982027"/>
                  <a:pt x="5063301" y="984885"/>
                </a:cubicBezTo>
                <a:cubicBezTo>
                  <a:pt x="5070863" y="987743"/>
                  <a:pt x="5073164" y="993648"/>
                  <a:pt x="5068233" y="998029"/>
                </a:cubicBezTo>
                <a:cubicBezTo>
                  <a:pt x="5053272" y="1011460"/>
                  <a:pt x="5038312" y="1024795"/>
                  <a:pt x="5023187" y="1037939"/>
                </a:cubicBezTo>
                <a:cubicBezTo>
                  <a:pt x="5021379" y="1039749"/>
                  <a:pt x="5018748" y="1040892"/>
                  <a:pt x="5015954" y="1041654"/>
                </a:cubicBezTo>
                <a:close/>
                <a:moveTo>
                  <a:pt x="2877447" y="1531239"/>
                </a:moveTo>
                <a:cubicBezTo>
                  <a:pt x="2873994" y="1532096"/>
                  <a:pt x="2869884" y="1532287"/>
                  <a:pt x="2866103" y="1531525"/>
                </a:cubicBezTo>
                <a:cubicBezTo>
                  <a:pt x="2840128" y="1526762"/>
                  <a:pt x="2813824" y="1521905"/>
                  <a:pt x="2787685" y="1516856"/>
                </a:cubicBezTo>
                <a:cubicBezTo>
                  <a:pt x="2779136" y="1515237"/>
                  <a:pt x="2774369" y="1509808"/>
                  <a:pt x="2777163" y="1504855"/>
                </a:cubicBezTo>
                <a:cubicBezTo>
                  <a:pt x="2779958" y="1499902"/>
                  <a:pt x="2789329" y="1497140"/>
                  <a:pt x="2797877" y="1498759"/>
                </a:cubicBezTo>
                <a:cubicBezTo>
                  <a:pt x="2824017" y="1503807"/>
                  <a:pt x="2849992" y="1508665"/>
                  <a:pt x="2875967" y="1513332"/>
                </a:cubicBezTo>
                <a:cubicBezTo>
                  <a:pt x="2884681" y="1514951"/>
                  <a:pt x="2889448" y="1520285"/>
                  <a:pt x="2886653" y="1525238"/>
                </a:cubicBezTo>
                <a:cubicBezTo>
                  <a:pt x="2885174" y="1528096"/>
                  <a:pt x="2881721" y="1530191"/>
                  <a:pt x="2877447" y="1531239"/>
                </a:cubicBezTo>
                <a:close/>
                <a:moveTo>
                  <a:pt x="5105222" y="961549"/>
                </a:moveTo>
                <a:cubicBezTo>
                  <a:pt x="5100455" y="962787"/>
                  <a:pt x="5094701" y="962597"/>
                  <a:pt x="5089933" y="960882"/>
                </a:cubicBezTo>
                <a:cubicBezTo>
                  <a:pt x="5082207" y="958025"/>
                  <a:pt x="5079905" y="952214"/>
                  <a:pt x="5084837" y="947738"/>
                </a:cubicBezTo>
                <a:cubicBezTo>
                  <a:pt x="5099468" y="934307"/>
                  <a:pt x="5114100" y="920782"/>
                  <a:pt x="5128731" y="907352"/>
                </a:cubicBezTo>
                <a:cubicBezTo>
                  <a:pt x="5133499" y="902875"/>
                  <a:pt x="5143692" y="901541"/>
                  <a:pt x="5151419" y="904304"/>
                </a:cubicBezTo>
                <a:cubicBezTo>
                  <a:pt x="5159145" y="907066"/>
                  <a:pt x="5161447" y="912971"/>
                  <a:pt x="5156680" y="917448"/>
                </a:cubicBezTo>
                <a:cubicBezTo>
                  <a:pt x="5142048" y="930974"/>
                  <a:pt x="5127416" y="944499"/>
                  <a:pt x="5112785" y="957929"/>
                </a:cubicBezTo>
                <a:cubicBezTo>
                  <a:pt x="5110812" y="959644"/>
                  <a:pt x="5108182" y="960882"/>
                  <a:pt x="5105222" y="961549"/>
                </a:cubicBezTo>
                <a:close/>
                <a:moveTo>
                  <a:pt x="7954592" y="244316"/>
                </a:moveTo>
                <a:cubicBezTo>
                  <a:pt x="7949331" y="245650"/>
                  <a:pt x="7943248" y="245269"/>
                  <a:pt x="7938316" y="243173"/>
                </a:cubicBezTo>
                <a:cubicBezTo>
                  <a:pt x="7916616" y="233839"/>
                  <a:pt x="7894257" y="224600"/>
                  <a:pt x="7871735" y="215646"/>
                </a:cubicBezTo>
                <a:cubicBezTo>
                  <a:pt x="7864336" y="212693"/>
                  <a:pt x="7862364" y="206693"/>
                  <a:pt x="7867460" y="202406"/>
                </a:cubicBezTo>
                <a:cubicBezTo>
                  <a:pt x="7872556" y="198120"/>
                  <a:pt x="7882914" y="196977"/>
                  <a:pt x="7890312" y="199930"/>
                </a:cubicBezTo>
                <a:cubicBezTo>
                  <a:pt x="7913163" y="208979"/>
                  <a:pt x="7935850" y="218408"/>
                  <a:pt x="7957716" y="227838"/>
                </a:cubicBezTo>
                <a:cubicBezTo>
                  <a:pt x="7964949" y="230981"/>
                  <a:pt x="7966593" y="236887"/>
                  <a:pt x="7961168" y="241173"/>
                </a:cubicBezTo>
                <a:cubicBezTo>
                  <a:pt x="7959524" y="242697"/>
                  <a:pt x="7957222" y="243745"/>
                  <a:pt x="7954592" y="244316"/>
                </a:cubicBezTo>
                <a:close/>
                <a:moveTo>
                  <a:pt x="2721268" y="1501426"/>
                </a:moveTo>
                <a:cubicBezTo>
                  <a:pt x="2717651" y="1502283"/>
                  <a:pt x="2713541" y="1502474"/>
                  <a:pt x="2709431" y="1501712"/>
                </a:cubicBezTo>
                <a:cubicBezTo>
                  <a:pt x="2683620" y="1496568"/>
                  <a:pt x="2657645" y="1491425"/>
                  <a:pt x="2631505" y="1486091"/>
                </a:cubicBezTo>
                <a:cubicBezTo>
                  <a:pt x="2622957" y="1484376"/>
                  <a:pt x="2618353" y="1478947"/>
                  <a:pt x="2621477" y="1473994"/>
                </a:cubicBezTo>
                <a:cubicBezTo>
                  <a:pt x="2624436" y="1469041"/>
                  <a:pt x="2633807" y="1466374"/>
                  <a:pt x="2642356" y="1468184"/>
                </a:cubicBezTo>
                <a:cubicBezTo>
                  <a:pt x="2668331" y="1473422"/>
                  <a:pt x="2694142" y="1478661"/>
                  <a:pt x="2719952" y="1483709"/>
                </a:cubicBezTo>
                <a:cubicBezTo>
                  <a:pt x="2728501" y="1485424"/>
                  <a:pt x="2733104" y="1490853"/>
                  <a:pt x="2730145" y="1495806"/>
                </a:cubicBezTo>
                <a:cubicBezTo>
                  <a:pt x="2728830" y="1498378"/>
                  <a:pt x="2725378" y="1500378"/>
                  <a:pt x="2721268" y="1501426"/>
                </a:cubicBezTo>
                <a:close/>
                <a:moveTo>
                  <a:pt x="5192518" y="880491"/>
                </a:moveTo>
                <a:cubicBezTo>
                  <a:pt x="5187751" y="881634"/>
                  <a:pt x="5182161" y="881539"/>
                  <a:pt x="5177394" y="879824"/>
                </a:cubicBezTo>
                <a:cubicBezTo>
                  <a:pt x="5169667" y="877062"/>
                  <a:pt x="5167201" y="871157"/>
                  <a:pt x="5171969" y="866680"/>
                </a:cubicBezTo>
                <a:cubicBezTo>
                  <a:pt x="5186271" y="853154"/>
                  <a:pt x="5200738" y="839629"/>
                  <a:pt x="5214877" y="826008"/>
                </a:cubicBezTo>
                <a:cubicBezTo>
                  <a:pt x="5219644" y="821531"/>
                  <a:pt x="5229673" y="820102"/>
                  <a:pt x="5237400" y="822865"/>
                </a:cubicBezTo>
                <a:cubicBezTo>
                  <a:pt x="5245126" y="825627"/>
                  <a:pt x="5247592" y="831437"/>
                  <a:pt x="5242825" y="835914"/>
                </a:cubicBezTo>
                <a:cubicBezTo>
                  <a:pt x="5228522" y="849440"/>
                  <a:pt x="5214219" y="863060"/>
                  <a:pt x="5199752" y="876586"/>
                </a:cubicBezTo>
                <a:cubicBezTo>
                  <a:pt x="5198273" y="878491"/>
                  <a:pt x="5195642" y="879824"/>
                  <a:pt x="5192518" y="880491"/>
                </a:cubicBezTo>
                <a:close/>
                <a:moveTo>
                  <a:pt x="7818962" y="190310"/>
                </a:moveTo>
                <a:cubicBezTo>
                  <a:pt x="7814195" y="191548"/>
                  <a:pt x="7808441" y="191357"/>
                  <a:pt x="7803673" y="189548"/>
                </a:cubicBezTo>
                <a:cubicBezTo>
                  <a:pt x="7780657" y="181070"/>
                  <a:pt x="7757313" y="172783"/>
                  <a:pt x="7733968" y="164783"/>
                </a:cubicBezTo>
                <a:cubicBezTo>
                  <a:pt x="7726077" y="162116"/>
                  <a:pt x="7723447" y="156305"/>
                  <a:pt x="7728050" y="151733"/>
                </a:cubicBezTo>
                <a:cubicBezTo>
                  <a:pt x="7732653" y="147161"/>
                  <a:pt x="7742681" y="145637"/>
                  <a:pt x="7750572" y="148304"/>
                </a:cubicBezTo>
                <a:cubicBezTo>
                  <a:pt x="7774246" y="156305"/>
                  <a:pt x="7797919" y="164783"/>
                  <a:pt x="7821264" y="173355"/>
                </a:cubicBezTo>
                <a:cubicBezTo>
                  <a:pt x="7828991" y="176213"/>
                  <a:pt x="7831128" y="182023"/>
                  <a:pt x="7826360" y="186500"/>
                </a:cubicBezTo>
                <a:cubicBezTo>
                  <a:pt x="7824552" y="188309"/>
                  <a:pt x="7821922" y="189548"/>
                  <a:pt x="7818962" y="190310"/>
                </a:cubicBezTo>
                <a:close/>
                <a:moveTo>
                  <a:pt x="5278335" y="799148"/>
                </a:moveTo>
                <a:cubicBezTo>
                  <a:pt x="5273567" y="800291"/>
                  <a:pt x="5267978" y="800195"/>
                  <a:pt x="5263375" y="798576"/>
                </a:cubicBezTo>
                <a:cubicBezTo>
                  <a:pt x="5255648" y="795814"/>
                  <a:pt x="5253182" y="790004"/>
                  <a:pt x="5257950" y="785527"/>
                </a:cubicBezTo>
                <a:lnTo>
                  <a:pt x="5300694" y="744855"/>
                </a:lnTo>
                <a:cubicBezTo>
                  <a:pt x="5305461" y="740378"/>
                  <a:pt x="5315489" y="738950"/>
                  <a:pt x="5323216" y="741712"/>
                </a:cubicBezTo>
                <a:cubicBezTo>
                  <a:pt x="5330943" y="744474"/>
                  <a:pt x="5333409" y="750284"/>
                  <a:pt x="5328641" y="754761"/>
                </a:cubicBezTo>
                <a:lnTo>
                  <a:pt x="5285897" y="795433"/>
                </a:lnTo>
                <a:cubicBezTo>
                  <a:pt x="5284089" y="797147"/>
                  <a:pt x="5281459" y="798386"/>
                  <a:pt x="5278335" y="799148"/>
                </a:cubicBezTo>
                <a:close/>
                <a:moveTo>
                  <a:pt x="2565910" y="1469993"/>
                </a:moveTo>
                <a:cubicBezTo>
                  <a:pt x="2562293" y="1470946"/>
                  <a:pt x="2558019" y="1471041"/>
                  <a:pt x="2553909" y="1470184"/>
                </a:cubicBezTo>
                <a:cubicBezTo>
                  <a:pt x="2528098" y="1464850"/>
                  <a:pt x="2502288" y="1459516"/>
                  <a:pt x="2476477" y="1454087"/>
                </a:cubicBezTo>
                <a:cubicBezTo>
                  <a:pt x="2467928" y="1452277"/>
                  <a:pt x="2463489" y="1446848"/>
                  <a:pt x="2466613" y="1441895"/>
                </a:cubicBezTo>
                <a:cubicBezTo>
                  <a:pt x="2469737" y="1436942"/>
                  <a:pt x="2479107" y="1434370"/>
                  <a:pt x="2487656" y="1436180"/>
                </a:cubicBezTo>
                <a:cubicBezTo>
                  <a:pt x="2513467" y="1441609"/>
                  <a:pt x="2539277" y="1446943"/>
                  <a:pt x="2565088" y="1452182"/>
                </a:cubicBezTo>
                <a:cubicBezTo>
                  <a:pt x="2573637" y="1453991"/>
                  <a:pt x="2578076" y="1459421"/>
                  <a:pt x="2575117" y="1464374"/>
                </a:cubicBezTo>
                <a:cubicBezTo>
                  <a:pt x="2573308" y="1467041"/>
                  <a:pt x="2570020" y="1469041"/>
                  <a:pt x="2565910" y="1469993"/>
                </a:cubicBezTo>
                <a:close/>
                <a:moveTo>
                  <a:pt x="5363823" y="717899"/>
                </a:moveTo>
                <a:cubicBezTo>
                  <a:pt x="5359055" y="719042"/>
                  <a:pt x="5353466" y="718947"/>
                  <a:pt x="5348698" y="717233"/>
                </a:cubicBezTo>
                <a:cubicBezTo>
                  <a:pt x="5340971" y="714470"/>
                  <a:pt x="5338505" y="708660"/>
                  <a:pt x="5343273" y="704183"/>
                </a:cubicBezTo>
                <a:cubicBezTo>
                  <a:pt x="5357576" y="690563"/>
                  <a:pt x="5372043" y="677037"/>
                  <a:pt x="5386345" y="663512"/>
                </a:cubicBezTo>
                <a:cubicBezTo>
                  <a:pt x="5391113" y="659035"/>
                  <a:pt x="5401306" y="657606"/>
                  <a:pt x="5409033" y="660368"/>
                </a:cubicBezTo>
                <a:cubicBezTo>
                  <a:pt x="5416759" y="663131"/>
                  <a:pt x="5419225" y="669036"/>
                  <a:pt x="5414458" y="673513"/>
                </a:cubicBezTo>
                <a:cubicBezTo>
                  <a:pt x="5400155" y="686943"/>
                  <a:pt x="5385688" y="700469"/>
                  <a:pt x="5371385" y="714089"/>
                </a:cubicBezTo>
                <a:cubicBezTo>
                  <a:pt x="5369576" y="715899"/>
                  <a:pt x="5366782" y="717233"/>
                  <a:pt x="5363823" y="717899"/>
                </a:cubicBezTo>
                <a:close/>
                <a:moveTo>
                  <a:pt x="7677086" y="142018"/>
                </a:moveTo>
                <a:cubicBezTo>
                  <a:pt x="7672647" y="143161"/>
                  <a:pt x="7667386" y="143066"/>
                  <a:pt x="7662783" y="141637"/>
                </a:cubicBezTo>
                <a:cubicBezTo>
                  <a:pt x="7638616" y="134112"/>
                  <a:pt x="7614285" y="126873"/>
                  <a:pt x="7590118" y="120110"/>
                </a:cubicBezTo>
                <a:cubicBezTo>
                  <a:pt x="7581898" y="117824"/>
                  <a:pt x="7578611" y="112109"/>
                  <a:pt x="7582556" y="107347"/>
                </a:cubicBezTo>
                <a:cubicBezTo>
                  <a:pt x="7586502" y="102584"/>
                  <a:pt x="7596366" y="100679"/>
                  <a:pt x="7604586" y="102965"/>
                </a:cubicBezTo>
                <a:cubicBezTo>
                  <a:pt x="7629081" y="109919"/>
                  <a:pt x="7653905" y="117253"/>
                  <a:pt x="7678401" y="124873"/>
                </a:cubicBezTo>
                <a:cubicBezTo>
                  <a:pt x="7686457" y="127349"/>
                  <a:pt x="7689416" y="133160"/>
                  <a:pt x="7685141" y="137732"/>
                </a:cubicBezTo>
                <a:cubicBezTo>
                  <a:pt x="7683168" y="139732"/>
                  <a:pt x="7680374" y="141161"/>
                  <a:pt x="7677086" y="142018"/>
                </a:cubicBezTo>
                <a:close/>
                <a:moveTo>
                  <a:pt x="2411046" y="1437894"/>
                </a:moveTo>
                <a:cubicBezTo>
                  <a:pt x="2407429" y="1438847"/>
                  <a:pt x="2403155" y="1438942"/>
                  <a:pt x="2399045" y="1438085"/>
                </a:cubicBezTo>
                <a:lnTo>
                  <a:pt x="2321613" y="1421987"/>
                </a:lnTo>
                <a:cubicBezTo>
                  <a:pt x="2313064" y="1420178"/>
                  <a:pt x="2308625" y="1414748"/>
                  <a:pt x="2311749" y="1409795"/>
                </a:cubicBezTo>
                <a:cubicBezTo>
                  <a:pt x="2314872" y="1404842"/>
                  <a:pt x="2324243" y="1402271"/>
                  <a:pt x="2332792" y="1404080"/>
                </a:cubicBezTo>
                <a:lnTo>
                  <a:pt x="2410224" y="1420178"/>
                </a:lnTo>
                <a:cubicBezTo>
                  <a:pt x="2418773" y="1421987"/>
                  <a:pt x="2423212" y="1427417"/>
                  <a:pt x="2420088" y="1432370"/>
                </a:cubicBezTo>
                <a:cubicBezTo>
                  <a:pt x="2418444" y="1434941"/>
                  <a:pt x="2415156" y="1436846"/>
                  <a:pt x="2411046" y="1437894"/>
                </a:cubicBezTo>
                <a:close/>
                <a:moveTo>
                  <a:pt x="5450297" y="636842"/>
                </a:moveTo>
                <a:cubicBezTo>
                  <a:pt x="5445529" y="637985"/>
                  <a:pt x="5439775" y="637889"/>
                  <a:pt x="5435007" y="636175"/>
                </a:cubicBezTo>
                <a:cubicBezTo>
                  <a:pt x="5427281" y="633413"/>
                  <a:pt x="5424979" y="627507"/>
                  <a:pt x="5429747" y="623030"/>
                </a:cubicBezTo>
                <a:cubicBezTo>
                  <a:pt x="5444378" y="609505"/>
                  <a:pt x="5459010" y="596075"/>
                  <a:pt x="5473641" y="582644"/>
                </a:cubicBezTo>
                <a:cubicBezTo>
                  <a:pt x="5478573" y="578263"/>
                  <a:pt x="5488602" y="576929"/>
                  <a:pt x="5496329" y="579692"/>
                </a:cubicBezTo>
                <a:cubicBezTo>
                  <a:pt x="5504055" y="582549"/>
                  <a:pt x="5506193" y="588359"/>
                  <a:pt x="5501425" y="592836"/>
                </a:cubicBezTo>
                <a:cubicBezTo>
                  <a:pt x="5486793" y="606171"/>
                  <a:pt x="5472162" y="619601"/>
                  <a:pt x="5457530" y="633032"/>
                </a:cubicBezTo>
                <a:cubicBezTo>
                  <a:pt x="5455886" y="634841"/>
                  <a:pt x="5453256" y="636079"/>
                  <a:pt x="5450297" y="636842"/>
                </a:cubicBezTo>
                <a:close/>
                <a:moveTo>
                  <a:pt x="7529126" y="100298"/>
                </a:moveTo>
                <a:cubicBezTo>
                  <a:pt x="7525016" y="101346"/>
                  <a:pt x="7520413" y="101346"/>
                  <a:pt x="7516139" y="100298"/>
                </a:cubicBezTo>
                <a:cubicBezTo>
                  <a:pt x="7491150" y="94012"/>
                  <a:pt x="7465833" y="87916"/>
                  <a:pt x="7440679" y="82296"/>
                </a:cubicBezTo>
                <a:cubicBezTo>
                  <a:pt x="7432131" y="80391"/>
                  <a:pt x="7428021" y="74867"/>
                  <a:pt x="7431309" y="70009"/>
                </a:cubicBezTo>
                <a:cubicBezTo>
                  <a:pt x="7434597" y="65056"/>
                  <a:pt x="7444132" y="62675"/>
                  <a:pt x="7452516" y="64580"/>
                </a:cubicBezTo>
                <a:cubicBezTo>
                  <a:pt x="7477998" y="70295"/>
                  <a:pt x="7503809" y="76391"/>
                  <a:pt x="7529291" y="82867"/>
                </a:cubicBezTo>
                <a:cubicBezTo>
                  <a:pt x="7537675" y="84963"/>
                  <a:pt x="7541456" y="90583"/>
                  <a:pt x="7537840" y="95441"/>
                </a:cubicBezTo>
                <a:cubicBezTo>
                  <a:pt x="7536031" y="97727"/>
                  <a:pt x="7532908" y="99346"/>
                  <a:pt x="7529126" y="100298"/>
                </a:cubicBezTo>
                <a:close/>
                <a:moveTo>
                  <a:pt x="2256346" y="1405700"/>
                </a:moveTo>
                <a:cubicBezTo>
                  <a:pt x="2252729" y="1406652"/>
                  <a:pt x="2248455" y="1406747"/>
                  <a:pt x="2244345" y="1405890"/>
                </a:cubicBezTo>
                <a:cubicBezTo>
                  <a:pt x="2218699" y="1400651"/>
                  <a:pt x="2192888" y="1395317"/>
                  <a:pt x="2167077" y="1390078"/>
                </a:cubicBezTo>
                <a:cubicBezTo>
                  <a:pt x="2158528" y="1388364"/>
                  <a:pt x="2153925" y="1382935"/>
                  <a:pt x="2157049" y="1377982"/>
                </a:cubicBezTo>
                <a:cubicBezTo>
                  <a:pt x="2160008" y="1373029"/>
                  <a:pt x="2169379" y="1370362"/>
                  <a:pt x="2177928" y="1372172"/>
                </a:cubicBezTo>
                <a:cubicBezTo>
                  <a:pt x="2203738" y="1377410"/>
                  <a:pt x="2229549" y="1382649"/>
                  <a:pt x="2255360" y="1387983"/>
                </a:cubicBezTo>
                <a:cubicBezTo>
                  <a:pt x="2263909" y="1389698"/>
                  <a:pt x="2268347" y="1395222"/>
                  <a:pt x="2265388" y="1400175"/>
                </a:cubicBezTo>
                <a:cubicBezTo>
                  <a:pt x="2263744" y="1402747"/>
                  <a:pt x="2260292" y="1404747"/>
                  <a:pt x="2256346" y="1405700"/>
                </a:cubicBezTo>
                <a:close/>
                <a:moveTo>
                  <a:pt x="5538743" y="556451"/>
                </a:moveTo>
                <a:cubicBezTo>
                  <a:pt x="5533812" y="557689"/>
                  <a:pt x="5528058" y="557498"/>
                  <a:pt x="5523290" y="555689"/>
                </a:cubicBezTo>
                <a:cubicBezTo>
                  <a:pt x="5515728" y="552831"/>
                  <a:pt x="5513590" y="546926"/>
                  <a:pt x="5518523" y="542544"/>
                </a:cubicBezTo>
                <a:cubicBezTo>
                  <a:pt x="5533647" y="529114"/>
                  <a:pt x="5548772" y="515874"/>
                  <a:pt x="5563897" y="502730"/>
                </a:cubicBezTo>
                <a:cubicBezTo>
                  <a:pt x="5568993" y="498348"/>
                  <a:pt x="5579186" y="497205"/>
                  <a:pt x="5586748" y="500158"/>
                </a:cubicBezTo>
                <a:cubicBezTo>
                  <a:pt x="5594310" y="503111"/>
                  <a:pt x="5596283" y="509016"/>
                  <a:pt x="5591187" y="513398"/>
                </a:cubicBezTo>
                <a:cubicBezTo>
                  <a:pt x="5576062" y="526542"/>
                  <a:pt x="5560937" y="539687"/>
                  <a:pt x="5545977" y="553022"/>
                </a:cubicBezTo>
                <a:cubicBezTo>
                  <a:pt x="5544169" y="554546"/>
                  <a:pt x="5541538" y="555784"/>
                  <a:pt x="5538743" y="556451"/>
                </a:cubicBezTo>
                <a:close/>
                <a:moveTo>
                  <a:pt x="7375742" y="66104"/>
                </a:moveTo>
                <a:cubicBezTo>
                  <a:pt x="7372125" y="66961"/>
                  <a:pt x="7368015" y="67151"/>
                  <a:pt x="7364069" y="66389"/>
                </a:cubicBezTo>
                <a:cubicBezTo>
                  <a:pt x="7338258" y="61341"/>
                  <a:pt x="7311955" y="56674"/>
                  <a:pt x="7286309" y="52483"/>
                </a:cubicBezTo>
                <a:cubicBezTo>
                  <a:pt x="7277596" y="51054"/>
                  <a:pt x="7272499" y="45815"/>
                  <a:pt x="7274965" y="40767"/>
                </a:cubicBezTo>
                <a:cubicBezTo>
                  <a:pt x="7277431" y="35719"/>
                  <a:pt x="7286473" y="32766"/>
                  <a:pt x="7295186" y="34195"/>
                </a:cubicBezTo>
                <a:cubicBezTo>
                  <a:pt x="7321490" y="38481"/>
                  <a:pt x="7348123" y="43244"/>
                  <a:pt x="7374591" y="48292"/>
                </a:cubicBezTo>
                <a:cubicBezTo>
                  <a:pt x="7383140" y="50006"/>
                  <a:pt x="7387907" y="55340"/>
                  <a:pt x="7384948" y="60389"/>
                </a:cubicBezTo>
                <a:cubicBezTo>
                  <a:pt x="7383304" y="62960"/>
                  <a:pt x="7379852" y="65056"/>
                  <a:pt x="7375742" y="66104"/>
                </a:cubicBezTo>
                <a:close/>
                <a:moveTo>
                  <a:pt x="2101482" y="1374362"/>
                </a:moveTo>
                <a:cubicBezTo>
                  <a:pt x="2097865" y="1375220"/>
                  <a:pt x="2093755" y="1375410"/>
                  <a:pt x="2089645" y="1374648"/>
                </a:cubicBezTo>
                <a:cubicBezTo>
                  <a:pt x="2063834" y="1369505"/>
                  <a:pt x="2037859" y="1364456"/>
                  <a:pt x="2012049" y="1359503"/>
                </a:cubicBezTo>
                <a:cubicBezTo>
                  <a:pt x="2003500" y="1357884"/>
                  <a:pt x="1998732" y="1352455"/>
                  <a:pt x="2001692" y="1347407"/>
                </a:cubicBezTo>
                <a:cubicBezTo>
                  <a:pt x="2004486" y="1342453"/>
                  <a:pt x="2013857" y="1339691"/>
                  <a:pt x="2022406" y="1341406"/>
                </a:cubicBezTo>
                <a:cubicBezTo>
                  <a:pt x="2048381" y="1346454"/>
                  <a:pt x="2074356" y="1351502"/>
                  <a:pt x="2100331" y="1356646"/>
                </a:cubicBezTo>
                <a:cubicBezTo>
                  <a:pt x="2108880" y="1358360"/>
                  <a:pt x="2113483" y="1363790"/>
                  <a:pt x="2110524" y="1368743"/>
                </a:cubicBezTo>
                <a:cubicBezTo>
                  <a:pt x="2108880" y="1371314"/>
                  <a:pt x="2105592" y="1373315"/>
                  <a:pt x="2101482" y="1374362"/>
                </a:cubicBezTo>
                <a:close/>
                <a:moveTo>
                  <a:pt x="5630314" y="477298"/>
                </a:moveTo>
                <a:cubicBezTo>
                  <a:pt x="5625218" y="478536"/>
                  <a:pt x="5619299" y="478346"/>
                  <a:pt x="5614532" y="476345"/>
                </a:cubicBezTo>
                <a:cubicBezTo>
                  <a:pt x="5607134" y="473393"/>
                  <a:pt x="5605161" y="467392"/>
                  <a:pt x="5610422" y="463106"/>
                </a:cubicBezTo>
                <a:cubicBezTo>
                  <a:pt x="5626204" y="449961"/>
                  <a:pt x="5642151" y="436912"/>
                  <a:pt x="5658098" y="424053"/>
                </a:cubicBezTo>
                <a:cubicBezTo>
                  <a:pt x="5663358" y="419767"/>
                  <a:pt x="5673715" y="418814"/>
                  <a:pt x="5681113" y="421862"/>
                </a:cubicBezTo>
                <a:cubicBezTo>
                  <a:pt x="5688511" y="424910"/>
                  <a:pt x="5690155" y="430911"/>
                  <a:pt x="5684895" y="435197"/>
                </a:cubicBezTo>
                <a:cubicBezTo>
                  <a:pt x="5668948" y="447961"/>
                  <a:pt x="5653330" y="460915"/>
                  <a:pt x="5637548" y="473964"/>
                </a:cubicBezTo>
                <a:cubicBezTo>
                  <a:pt x="5635575" y="475488"/>
                  <a:pt x="5633109" y="476631"/>
                  <a:pt x="5630314" y="477298"/>
                </a:cubicBezTo>
                <a:close/>
                <a:moveTo>
                  <a:pt x="7217425" y="40291"/>
                </a:moveTo>
                <a:cubicBezTo>
                  <a:pt x="7214302" y="41053"/>
                  <a:pt x="7210849" y="41243"/>
                  <a:pt x="7207397" y="40862"/>
                </a:cubicBezTo>
                <a:cubicBezTo>
                  <a:pt x="7180764" y="37338"/>
                  <a:pt x="7153967" y="34195"/>
                  <a:pt x="7127663" y="31623"/>
                </a:cubicBezTo>
                <a:cubicBezTo>
                  <a:pt x="7118786" y="30766"/>
                  <a:pt x="7112703" y="25813"/>
                  <a:pt x="7114347" y="20574"/>
                </a:cubicBezTo>
                <a:cubicBezTo>
                  <a:pt x="7115826" y="15335"/>
                  <a:pt x="7124375" y="11906"/>
                  <a:pt x="7133417" y="12764"/>
                </a:cubicBezTo>
                <a:cubicBezTo>
                  <a:pt x="7160214" y="15431"/>
                  <a:pt x="7187669" y="18669"/>
                  <a:pt x="7214795" y="22193"/>
                </a:cubicBezTo>
                <a:cubicBezTo>
                  <a:pt x="7223673" y="23336"/>
                  <a:pt x="7229262" y="28480"/>
                  <a:pt x="7227125" y="33623"/>
                </a:cubicBezTo>
                <a:cubicBezTo>
                  <a:pt x="7225809" y="36767"/>
                  <a:pt x="7222193" y="39148"/>
                  <a:pt x="7217425" y="40291"/>
                </a:cubicBezTo>
                <a:close/>
                <a:moveTo>
                  <a:pt x="1945467" y="1344454"/>
                </a:moveTo>
                <a:cubicBezTo>
                  <a:pt x="1942015" y="1345311"/>
                  <a:pt x="1937905" y="1345502"/>
                  <a:pt x="1933959" y="1344740"/>
                </a:cubicBezTo>
                <a:cubicBezTo>
                  <a:pt x="1907984" y="1339882"/>
                  <a:pt x="1881844" y="1335119"/>
                  <a:pt x="1855705" y="1330547"/>
                </a:cubicBezTo>
                <a:cubicBezTo>
                  <a:pt x="1846992" y="1329023"/>
                  <a:pt x="1842060" y="1323689"/>
                  <a:pt x="1844855" y="1318641"/>
                </a:cubicBezTo>
                <a:cubicBezTo>
                  <a:pt x="1847485" y="1313593"/>
                  <a:pt x="1856691" y="1310831"/>
                  <a:pt x="1865404" y="1312355"/>
                </a:cubicBezTo>
                <a:cubicBezTo>
                  <a:pt x="1891708" y="1317022"/>
                  <a:pt x="1917848" y="1321784"/>
                  <a:pt x="1943987" y="1326642"/>
                </a:cubicBezTo>
                <a:cubicBezTo>
                  <a:pt x="1952700" y="1328261"/>
                  <a:pt x="1957468" y="1333595"/>
                  <a:pt x="1954673" y="1338644"/>
                </a:cubicBezTo>
                <a:cubicBezTo>
                  <a:pt x="1953194" y="1341311"/>
                  <a:pt x="1949741" y="1343406"/>
                  <a:pt x="1945467" y="1344454"/>
                </a:cubicBezTo>
                <a:close/>
                <a:moveTo>
                  <a:pt x="5726652" y="400050"/>
                </a:moveTo>
                <a:cubicBezTo>
                  <a:pt x="5721391" y="401384"/>
                  <a:pt x="5715144" y="401003"/>
                  <a:pt x="5710212" y="398907"/>
                </a:cubicBezTo>
                <a:cubicBezTo>
                  <a:pt x="5702979" y="395764"/>
                  <a:pt x="5701499" y="389763"/>
                  <a:pt x="5706924" y="385572"/>
                </a:cubicBezTo>
                <a:cubicBezTo>
                  <a:pt x="5723693" y="372713"/>
                  <a:pt x="5740462" y="360045"/>
                  <a:pt x="5757559" y="347663"/>
                </a:cubicBezTo>
                <a:cubicBezTo>
                  <a:pt x="5763148" y="343567"/>
                  <a:pt x="5773506" y="342900"/>
                  <a:pt x="5780575" y="346139"/>
                </a:cubicBezTo>
                <a:cubicBezTo>
                  <a:pt x="5787644" y="349377"/>
                  <a:pt x="5788795" y="355378"/>
                  <a:pt x="5783205" y="359474"/>
                </a:cubicBezTo>
                <a:cubicBezTo>
                  <a:pt x="5766437" y="371761"/>
                  <a:pt x="5749668" y="384239"/>
                  <a:pt x="5733228" y="397002"/>
                </a:cubicBezTo>
                <a:cubicBezTo>
                  <a:pt x="5731419" y="398431"/>
                  <a:pt x="5729118" y="399383"/>
                  <a:pt x="5726652" y="400050"/>
                </a:cubicBezTo>
                <a:close/>
                <a:moveTo>
                  <a:pt x="7055656" y="24098"/>
                </a:moveTo>
                <a:cubicBezTo>
                  <a:pt x="7053026" y="24765"/>
                  <a:pt x="7050231" y="24955"/>
                  <a:pt x="7047272" y="24765"/>
                </a:cubicBezTo>
                <a:cubicBezTo>
                  <a:pt x="7020475" y="22955"/>
                  <a:pt x="6993184" y="21527"/>
                  <a:pt x="6966387" y="20574"/>
                </a:cubicBezTo>
                <a:cubicBezTo>
                  <a:pt x="6957345" y="20288"/>
                  <a:pt x="6950440" y="15716"/>
                  <a:pt x="6950934" y="10478"/>
                </a:cubicBezTo>
                <a:cubicBezTo>
                  <a:pt x="6951427" y="5239"/>
                  <a:pt x="6959318" y="1238"/>
                  <a:pt x="6968360" y="1524"/>
                </a:cubicBezTo>
                <a:cubicBezTo>
                  <a:pt x="6995815" y="2477"/>
                  <a:pt x="7023763" y="3905"/>
                  <a:pt x="7051053" y="5810"/>
                </a:cubicBezTo>
                <a:cubicBezTo>
                  <a:pt x="7060095" y="6382"/>
                  <a:pt x="7066506" y="11144"/>
                  <a:pt x="7065520" y="16383"/>
                </a:cubicBezTo>
                <a:cubicBezTo>
                  <a:pt x="7064698" y="20003"/>
                  <a:pt x="7060917" y="22765"/>
                  <a:pt x="7055656" y="24098"/>
                </a:cubicBezTo>
                <a:close/>
                <a:moveTo>
                  <a:pt x="5828908" y="325469"/>
                </a:moveTo>
                <a:cubicBezTo>
                  <a:pt x="5823319" y="326803"/>
                  <a:pt x="5816743" y="326422"/>
                  <a:pt x="5811811" y="324040"/>
                </a:cubicBezTo>
                <a:cubicBezTo>
                  <a:pt x="5804906" y="320612"/>
                  <a:pt x="5803920" y="314611"/>
                  <a:pt x="5809838" y="310610"/>
                </a:cubicBezTo>
                <a:cubicBezTo>
                  <a:pt x="5827922" y="298133"/>
                  <a:pt x="5846170" y="286036"/>
                  <a:pt x="5864254" y="274415"/>
                </a:cubicBezTo>
                <a:cubicBezTo>
                  <a:pt x="5870337" y="270510"/>
                  <a:pt x="5880694" y="270224"/>
                  <a:pt x="5887434" y="273749"/>
                </a:cubicBezTo>
                <a:cubicBezTo>
                  <a:pt x="5894175" y="277273"/>
                  <a:pt x="5894668" y="283274"/>
                  <a:pt x="5888585" y="287179"/>
                </a:cubicBezTo>
                <a:cubicBezTo>
                  <a:pt x="5870830" y="298609"/>
                  <a:pt x="5852746" y="310610"/>
                  <a:pt x="5834991" y="322802"/>
                </a:cubicBezTo>
                <a:cubicBezTo>
                  <a:pt x="5833347" y="324040"/>
                  <a:pt x="5831210" y="324898"/>
                  <a:pt x="5828908" y="325469"/>
                </a:cubicBezTo>
                <a:close/>
                <a:moveTo>
                  <a:pt x="1788301" y="1316546"/>
                </a:moveTo>
                <a:cubicBezTo>
                  <a:pt x="1784849" y="1317403"/>
                  <a:pt x="1781068" y="1317593"/>
                  <a:pt x="1777286" y="1316927"/>
                </a:cubicBezTo>
                <a:cubicBezTo>
                  <a:pt x="1750983" y="1312545"/>
                  <a:pt x="1724679" y="1308164"/>
                  <a:pt x="1698375" y="1304068"/>
                </a:cubicBezTo>
                <a:cubicBezTo>
                  <a:pt x="1689662" y="1302639"/>
                  <a:pt x="1684401" y="1297400"/>
                  <a:pt x="1686867" y="1292352"/>
                </a:cubicBezTo>
                <a:cubicBezTo>
                  <a:pt x="1689333" y="1287304"/>
                  <a:pt x="1698375" y="1284256"/>
                  <a:pt x="1707088" y="1285685"/>
                </a:cubicBezTo>
                <a:cubicBezTo>
                  <a:pt x="1733556" y="1289876"/>
                  <a:pt x="1760025" y="1294257"/>
                  <a:pt x="1786493" y="1298639"/>
                </a:cubicBezTo>
                <a:cubicBezTo>
                  <a:pt x="1795206" y="1300067"/>
                  <a:pt x="1800138" y="1305401"/>
                  <a:pt x="1797672" y="1310450"/>
                </a:cubicBezTo>
                <a:cubicBezTo>
                  <a:pt x="1796192" y="1313307"/>
                  <a:pt x="1792576" y="1315403"/>
                  <a:pt x="1788301" y="1316546"/>
                </a:cubicBezTo>
                <a:close/>
                <a:moveTo>
                  <a:pt x="6891750" y="18383"/>
                </a:moveTo>
                <a:cubicBezTo>
                  <a:pt x="6889777" y="18860"/>
                  <a:pt x="6887476" y="19145"/>
                  <a:pt x="6885174" y="19145"/>
                </a:cubicBezTo>
                <a:cubicBezTo>
                  <a:pt x="6858213" y="19145"/>
                  <a:pt x="6830922" y="19526"/>
                  <a:pt x="6804125" y="20384"/>
                </a:cubicBezTo>
                <a:cubicBezTo>
                  <a:pt x="6795083" y="20669"/>
                  <a:pt x="6787357" y="16669"/>
                  <a:pt x="6786699" y="11430"/>
                </a:cubicBezTo>
                <a:cubicBezTo>
                  <a:pt x="6786206" y="6191"/>
                  <a:pt x="6793111" y="1715"/>
                  <a:pt x="6802152" y="1334"/>
                </a:cubicBezTo>
                <a:cubicBezTo>
                  <a:pt x="6829607" y="476"/>
                  <a:pt x="6857555" y="0"/>
                  <a:pt x="6885174" y="0"/>
                </a:cubicBezTo>
                <a:cubicBezTo>
                  <a:pt x="6894216" y="0"/>
                  <a:pt x="6901614" y="4286"/>
                  <a:pt x="6901614" y="9525"/>
                </a:cubicBezTo>
                <a:cubicBezTo>
                  <a:pt x="6901614" y="13526"/>
                  <a:pt x="6897504" y="16955"/>
                  <a:pt x="6891750" y="18383"/>
                </a:cubicBezTo>
                <a:close/>
                <a:moveTo>
                  <a:pt x="5939056" y="254794"/>
                </a:moveTo>
                <a:cubicBezTo>
                  <a:pt x="5933138" y="256223"/>
                  <a:pt x="5926068" y="255651"/>
                  <a:pt x="5921136" y="252889"/>
                </a:cubicBezTo>
                <a:cubicBezTo>
                  <a:pt x="5914561" y="249174"/>
                  <a:pt x="5914561" y="243173"/>
                  <a:pt x="5920808" y="239458"/>
                </a:cubicBezTo>
                <a:cubicBezTo>
                  <a:pt x="5940371" y="227838"/>
                  <a:pt x="5960264" y="216503"/>
                  <a:pt x="5979991" y="205835"/>
                </a:cubicBezTo>
                <a:cubicBezTo>
                  <a:pt x="5986568" y="202216"/>
                  <a:pt x="5997089" y="202406"/>
                  <a:pt x="6003172" y="206216"/>
                </a:cubicBezTo>
                <a:cubicBezTo>
                  <a:pt x="6009419" y="210026"/>
                  <a:pt x="6009090" y="216122"/>
                  <a:pt x="6002514" y="219647"/>
                </a:cubicBezTo>
                <a:cubicBezTo>
                  <a:pt x="5983279" y="230124"/>
                  <a:pt x="5963716" y="241268"/>
                  <a:pt x="5944317" y="252698"/>
                </a:cubicBezTo>
                <a:cubicBezTo>
                  <a:pt x="5942837" y="253651"/>
                  <a:pt x="5941029" y="254318"/>
                  <a:pt x="5939056" y="254794"/>
                </a:cubicBezTo>
                <a:close/>
                <a:moveTo>
                  <a:pt x="1629491" y="1291400"/>
                </a:moveTo>
                <a:cubicBezTo>
                  <a:pt x="1626368" y="1292162"/>
                  <a:pt x="1622587" y="1292447"/>
                  <a:pt x="1618970" y="1291876"/>
                </a:cubicBezTo>
                <a:cubicBezTo>
                  <a:pt x="1592502" y="1287971"/>
                  <a:pt x="1565869" y="1284256"/>
                  <a:pt x="1539401" y="1280636"/>
                </a:cubicBezTo>
                <a:cubicBezTo>
                  <a:pt x="1530523" y="1279398"/>
                  <a:pt x="1525098" y="1274350"/>
                  <a:pt x="1527071" y="1269206"/>
                </a:cubicBezTo>
                <a:cubicBezTo>
                  <a:pt x="1529043" y="1264063"/>
                  <a:pt x="1537921" y="1260920"/>
                  <a:pt x="1546799" y="1262063"/>
                </a:cubicBezTo>
                <a:cubicBezTo>
                  <a:pt x="1573596" y="1265682"/>
                  <a:pt x="1600393" y="1269492"/>
                  <a:pt x="1627025" y="1273397"/>
                </a:cubicBezTo>
                <a:cubicBezTo>
                  <a:pt x="1635903" y="1274731"/>
                  <a:pt x="1641164" y="1279874"/>
                  <a:pt x="1638862" y="1284923"/>
                </a:cubicBezTo>
                <a:cubicBezTo>
                  <a:pt x="1637711" y="1287971"/>
                  <a:pt x="1634095" y="1290257"/>
                  <a:pt x="1629491" y="1291400"/>
                </a:cubicBezTo>
                <a:close/>
                <a:moveTo>
                  <a:pt x="6727844" y="23813"/>
                </a:moveTo>
                <a:cubicBezTo>
                  <a:pt x="6726365" y="24194"/>
                  <a:pt x="6724885" y="24384"/>
                  <a:pt x="6723241" y="24479"/>
                </a:cubicBezTo>
                <a:cubicBezTo>
                  <a:pt x="6696608" y="26289"/>
                  <a:pt x="6669647" y="28575"/>
                  <a:pt x="6643014" y="31337"/>
                </a:cubicBezTo>
                <a:cubicBezTo>
                  <a:pt x="6634136" y="32290"/>
                  <a:pt x="6625588" y="28766"/>
                  <a:pt x="6623944" y="23622"/>
                </a:cubicBezTo>
                <a:cubicBezTo>
                  <a:pt x="6622300" y="18479"/>
                  <a:pt x="6628218" y="13526"/>
                  <a:pt x="6637260" y="12573"/>
                </a:cubicBezTo>
                <a:cubicBezTo>
                  <a:pt x="6664550" y="9811"/>
                  <a:pt x="6692169" y="7430"/>
                  <a:pt x="6719460" y="5525"/>
                </a:cubicBezTo>
                <a:cubicBezTo>
                  <a:pt x="6728501" y="4953"/>
                  <a:pt x="6736721" y="8668"/>
                  <a:pt x="6737708" y="13907"/>
                </a:cubicBezTo>
                <a:cubicBezTo>
                  <a:pt x="6738530" y="18193"/>
                  <a:pt x="6734420" y="22193"/>
                  <a:pt x="6727844" y="23813"/>
                </a:cubicBezTo>
                <a:close/>
                <a:moveTo>
                  <a:pt x="6059067" y="189738"/>
                </a:moveTo>
                <a:cubicBezTo>
                  <a:pt x="6052656" y="191357"/>
                  <a:pt x="6044765" y="190405"/>
                  <a:pt x="6039997" y="187166"/>
                </a:cubicBezTo>
                <a:cubicBezTo>
                  <a:pt x="6034079" y="183166"/>
                  <a:pt x="6034901" y="177165"/>
                  <a:pt x="6041970" y="173736"/>
                </a:cubicBezTo>
                <a:cubicBezTo>
                  <a:pt x="6063506" y="163163"/>
                  <a:pt x="6085207" y="153067"/>
                  <a:pt x="6106743" y="143637"/>
                </a:cubicBezTo>
                <a:cubicBezTo>
                  <a:pt x="6113977" y="140399"/>
                  <a:pt x="6124334" y="141256"/>
                  <a:pt x="6129759" y="145542"/>
                </a:cubicBezTo>
                <a:cubicBezTo>
                  <a:pt x="6135184" y="149733"/>
                  <a:pt x="6133869" y="155734"/>
                  <a:pt x="6126471" y="158877"/>
                </a:cubicBezTo>
                <a:cubicBezTo>
                  <a:pt x="6105428" y="168116"/>
                  <a:pt x="6084056" y="177927"/>
                  <a:pt x="6063177" y="188309"/>
                </a:cubicBezTo>
                <a:cubicBezTo>
                  <a:pt x="6061862" y="188881"/>
                  <a:pt x="6060547" y="189452"/>
                  <a:pt x="6059067" y="189738"/>
                </a:cubicBezTo>
                <a:close/>
                <a:moveTo>
                  <a:pt x="6566239" y="40386"/>
                </a:moveTo>
                <a:cubicBezTo>
                  <a:pt x="6565418" y="40577"/>
                  <a:pt x="6564431" y="40767"/>
                  <a:pt x="6563609" y="40862"/>
                </a:cubicBezTo>
                <a:cubicBezTo>
                  <a:pt x="6537634" y="44482"/>
                  <a:pt x="6511165" y="48578"/>
                  <a:pt x="6485355" y="53150"/>
                </a:cubicBezTo>
                <a:cubicBezTo>
                  <a:pt x="6476642" y="54674"/>
                  <a:pt x="6467436" y="51816"/>
                  <a:pt x="6464805" y="46768"/>
                </a:cubicBezTo>
                <a:cubicBezTo>
                  <a:pt x="6462175" y="41720"/>
                  <a:pt x="6467436" y="36386"/>
                  <a:pt x="6475820" y="34862"/>
                </a:cubicBezTo>
                <a:cubicBezTo>
                  <a:pt x="6502452" y="30194"/>
                  <a:pt x="6529414" y="26003"/>
                  <a:pt x="6556047" y="22289"/>
                </a:cubicBezTo>
                <a:cubicBezTo>
                  <a:pt x="6564924" y="21050"/>
                  <a:pt x="6573802" y="24194"/>
                  <a:pt x="6575939" y="29337"/>
                </a:cubicBezTo>
                <a:cubicBezTo>
                  <a:pt x="6577747" y="34004"/>
                  <a:pt x="6573473" y="38576"/>
                  <a:pt x="6566239" y="40386"/>
                </a:cubicBezTo>
                <a:close/>
                <a:moveTo>
                  <a:pt x="6190258" y="132588"/>
                </a:moveTo>
                <a:cubicBezTo>
                  <a:pt x="6183024" y="134398"/>
                  <a:pt x="6174476" y="132969"/>
                  <a:pt x="6170037" y="129064"/>
                </a:cubicBezTo>
                <a:cubicBezTo>
                  <a:pt x="6165105" y="124682"/>
                  <a:pt x="6167078" y="118777"/>
                  <a:pt x="6174640" y="115824"/>
                </a:cubicBezTo>
                <a:cubicBezTo>
                  <a:pt x="6198149" y="106871"/>
                  <a:pt x="6221987" y="98393"/>
                  <a:pt x="6245661" y="90678"/>
                </a:cubicBezTo>
                <a:cubicBezTo>
                  <a:pt x="6253717" y="88106"/>
                  <a:pt x="6263580" y="89726"/>
                  <a:pt x="6268019" y="94298"/>
                </a:cubicBezTo>
                <a:cubicBezTo>
                  <a:pt x="6272458" y="98870"/>
                  <a:pt x="6269663" y="104680"/>
                  <a:pt x="6261772" y="107252"/>
                </a:cubicBezTo>
                <a:cubicBezTo>
                  <a:pt x="6238756" y="114776"/>
                  <a:pt x="6215576" y="122968"/>
                  <a:pt x="6192724" y="131636"/>
                </a:cubicBezTo>
                <a:cubicBezTo>
                  <a:pt x="6191902" y="132112"/>
                  <a:pt x="6191080" y="132398"/>
                  <a:pt x="6190258" y="132588"/>
                </a:cubicBezTo>
                <a:close/>
                <a:moveTo>
                  <a:pt x="6409074" y="67818"/>
                </a:moveTo>
                <a:cubicBezTo>
                  <a:pt x="6408745" y="67913"/>
                  <a:pt x="6408580" y="67913"/>
                  <a:pt x="6408252" y="68009"/>
                </a:cubicBezTo>
                <a:cubicBezTo>
                  <a:pt x="6383099" y="73438"/>
                  <a:pt x="6357946" y="79439"/>
                  <a:pt x="6333614" y="86011"/>
                </a:cubicBezTo>
                <a:cubicBezTo>
                  <a:pt x="6325230" y="88202"/>
                  <a:pt x="6315530" y="86201"/>
                  <a:pt x="6311749" y="81439"/>
                </a:cubicBezTo>
                <a:cubicBezTo>
                  <a:pt x="6307968" y="76676"/>
                  <a:pt x="6311420" y="70961"/>
                  <a:pt x="6319640" y="68771"/>
                </a:cubicBezTo>
                <a:cubicBezTo>
                  <a:pt x="6344793" y="62008"/>
                  <a:pt x="6370604" y="55721"/>
                  <a:pt x="6396744" y="50197"/>
                </a:cubicBezTo>
                <a:cubicBezTo>
                  <a:pt x="6405292" y="48387"/>
                  <a:pt x="6414663" y="50864"/>
                  <a:pt x="6417951" y="55817"/>
                </a:cubicBezTo>
                <a:cubicBezTo>
                  <a:pt x="6421075" y="60579"/>
                  <a:pt x="6416965" y="65818"/>
                  <a:pt x="6409074" y="67818"/>
                </a:cubicBezTo>
                <a:close/>
                <a:moveTo>
                  <a:pt x="1469202" y="1269873"/>
                </a:moveTo>
                <a:cubicBezTo>
                  <a:pt x="1466243" y="1270635"/>
                  <a:pt x="1462791" y="1270826"/>
                  <a:pt x="1459338" y="1270445"/>
                </a:cubicBezTo>
                <a:cubicBezTo>
                  <a:pt x="1432541" y="1267206"/>
                  <a:pt x="1405908" y="1264158"/>
                  <a:pt x="1378947" y="1261301"/>
                </a:cubicBezTo>
                <a:cubicBezTo>
                  <a:pt x="1370069" y="1260348"/>
                  <a:pt x="1364151" y="1255395"/>
                  <a:pt x="1365795" y="1250252"/>
                </a:cubicBezTo>
                <a:cubicBezTo>
                  <a:pt x="1367439" y="1245108"/>
                  <a:pt x="1375988" y="1241679"/>
                  <a:pt x="1384865" y="1242632"/>
                </a:cubicBezTo>
                <a:cubicBezTo>
                  <a:pt x="1411991" y="1245489"/>
                  <a:pt x="1438953" y="1248537"/>
                  <a:pt x="1465914" y="1251871"/>
                </a:cubicBezTo>
                <a:cubicBezTo>
                  <a:pt x="1474792" y="1252919"/>
                  <a:pt x="1480546" y="1257967"/>
                  <a:pt x="1478573" y="1263110"/>
                </a:cubicBezTo>
                <a:cubicBezTo>
                  <a:pt x="1477751" y="1266253"/>
                  <a:pt x="1473970" y="1268730"/>
                  <a:pt x="1469202" y="1269873"/>
                </a:cubicBezTo>
                <a:close/>
                <a:moveTo>
                  <a:pt x="1307433" y="1252728"/>
                </a:moveTo>
                <a:cubicBezTo>
                  <a:pt x="1304638" y="1253395"/>
                  <a:pt x="1301679" y="1253681"/>
                  <a:pt x="1298391" y="1253395"/>
                </a:cubicBezTo>
                <a:cubicBezTo>
                  <a:pt x="1271430" y="1250918"/>
                  <a:pt x="1244139" y="1248728"/>
                  <a:pt x="1217507" y="1246727"/>
                </a:cubicBezTo>
                <a:cubicBezTo>
                  <a:pt x="1208465" y="1246061"/>
                  <a:pt x="1202053" y="1241298"/>
                  <a:pt x="1203204" y="1236059"/>
                </a:cubicBezTo>
                <a:cubicBezTo>
                  <a:pt x="1204355" y="1230821"/>
                  <a:pt x="1212575" y="1227106"/>
                  <a:pt x="1221617" y="1227773"/>
                </a:cubicBezTo>
                <a:cubicBezTo>
                  <a:pt x="1248578" y="1229773"/>
                  <a:pt x="1276197" y="1231964"/>
                  <a:pt x="1303488" y="1234440"/>
                </a:cubicBezTo>
                <a:cubicBezTo>
                  <a:pt x="1312530" y="1235202"/>
                  <a:pt x="1318612" y="1240155"/>
                  <a:pt x="1317133" y="1245299"/>
                </a:cubicBezTo>
                <a:cubicBezTo>
                  <a:pt x="1316311" y="1248823"/>
                  <a:pt x="1312530" y="1251490"/>
                  <a:pt x="1307433" y="1252728"/>
                </a:cubicBezTo>
                <a:close/>
                <a:moveTo>
                  <a:pt x="1144513" y="1240822"/>
                </a:moveTo>
                <a:cubicBezTo>
                  <a:pt x="1142047" y="1241393"/>
                  <a:pt x="1139253" y="1241679"/>
                  <a:pt x="1136458" y="1241584"/>
                </a:cubicBezTo>
                <a:cubicBezTo>
                  <a:pt x="1109332" y="1240060"/>
                  <a:pt x="1082042" y="1238822"/>
                  <a:pt x="1055245" y="1237869"/>
                </a:cubicBezTo>
                <a:cubicBezTo>
                  <a:pt x="1046203" y="1237583"/>
                  <a:pt x="1039298" y="1233011"/>
                  <a:pt x="1039791" y="1227773"/>
                </a:cubicBezTo>
                <a:cubicBezTo>
                  <a:pt x="1040449" y="1222534"/>
                  <a:pt x="1048175" y="1218533"/>
                  <a:pt x="1057217" y="1218819"/>
                </a:cubicBezTo>
                <a:cubicBezTo>
                  <a:pt x="1084343" y="1219772"/>
                  <a:pt x="1111962" y="1221105"/>
                  <a:pt x="1139581" y="1222534"/>
                </a:cubicBezTo>
                <a:cubicBezTo>
                  <a:pt x="1148623" y="1223010"/>
                  <a:pt x="1155199" y="1227677"/>
                  <a:pt x="1154377" y="1232916"/>
                </a:cubicBezTo>
                <a:cubicBezTo>
                  <a:pt x="1153720" y="1236631"/>
                  <a:pt x="1149774" y="1239488"/>
                  <a:pt x="1144513" y="1240822"/>
                </a:cubicBezTo>
                <a:close/>
                <a:moveTo>
                  <a:pt x="980936" y="1235012"/>
                </a:moveTo>
                <a:cubicBezTo>
                  <a:pt x="978799" y="1235583"/>
                  <a:pt x="976497" y="1235774"/>
                  <a:pt x="974031" y="1235774"/>
                </a:cubicBezTo>
                <a:cubicBezTo>
                  <a:pt x="946577" y="1235297"/>
                  <a:pt x="919122" y="1235202"/>
                  <a:pt x="892489" y="1235297"/>
                </a:cubicBezTo>
                <a:cubicBezTo>
                  <a:pt x="883447" y="1235393"/>
                  <a:pt x="876049" y="1231106"/>
                  <a:pt x="875885" y="1225868"/>
                </a:cubicBezTo>
                <a:cubicBezTo>
                  <a:pt x="875720" y="1220629"/>
                  <a:pt x="883118" y="1216247"/>
                  <a:pt x="892160" y="1216247"/>
                </a:cubicBezTo>
                <a:cubicBezTo>
                  <a:pt x="919122" y="1216057"/>
                  <a:pt x="947070" y="1216247"/>
                  <a:pt x="974853" y="1216724"/>
                </a:cubicBezTo>
                <a:cubicBezTo>
                  <a:pt x="983895" y="1216914"/>
                  <a:pt x="991129" y="1221296"/>
                  <a:pt x="990800" y="1226534"/>
                </a:cubicBezTo>
                <a:cubicBezTo>
                  <a:pt x="990800" y="1230344"/>
                  <a:pt x="986690" y="1233583"/>
                  <a:pt x="980936" y="1235012"/>
                </a:cubicBezTo>
                <a:close/>
                <a:moveTo>
                  <a:pt x="816701" y="1235869"/>
                </a:moveTo>
                <a:cubicBezTo>
                  <a:pt x="814893" y="1236345"/>
                  <a:pt x="813084" y="1236536"/>
                  <a:pt x="810947" y="1236631"/>
                </a:cubicBezTo>
                <a:cubicBezTo>
                  <a:pt x="783821" y="1237393"/>
                  <a:pt x="756531" y="1238441"/>
                  <a:pt x="729734" y="1239774"/>
                </a:cubicBezTo>
                <a:cubicBezTo>
                  <a:pt x="720692" y="1240250"/>
                  <a:pt x="712636" y="1236345"/>
                  <a:pt x="711979" y="1231106"/>
                </a:cubicBezTo>
                <a:cubicBezTo>
                  <a:pt x="711157" y="1225868"/>
                  <a:pt x="717897" y="1221296"/>
                  <a:pt x="726939" y="1220819"/>
                </a:cubicBezTo>
                <a:cubicBezTo>
                  <a:pt x="754229" y="1219486"/>
                  <a:pt x="782013" y="1218343"/>
                  <a:pt x="809467" y="1217581"/>
                </a:cubicBezTo>
                <a:cubicBezTo>
                  <a:pt x="818509" y="1217295"/>
                  <a:pt x="826236" y="1221391"/>
                  <a:pt x="826729" y="1226630"/>
                </a:cubicBezTo>
                <a:cubicBezTo>
                  <a:pt x="827058" y="1230725"/>
                  <a:pt x="822948" y="1234345"/>
                  <a:pt x="816701" y="1235869"/>
                </a:cubicBezTo>
                <a:close/>
                <a:moveTo>
                  <a:pt x="653288" y="1244156"/>
                </a:moveTo>
                <a:cubicBezTo>
                  <a:pt x="651973" y="1244537"/>
                  <a:pt x="650493" y="1244727"/>
                  <a:pt x="648849" y="1244822"/>
                </a:cubicBezTo>
                <a:cubicBezTo>
                  <a:pt x="622052" y="1246823"/>
                  <a:pt x="594926" y="1249204"/>
                  <a:pt x="568294" y="1251871"/>
                </a:cubicBezTo>
                <a:cubicBezTo>
                  <a:pt x="559416" y="1252728"/>
                  <a:pt x="550867" y="1249299"/>
                  <a:pt x="549223" y="1244060"/>
                </a:cubicBezTo>
                <a:cubicBezTo>
                  <a:pt x="547744" y="1238917"/>
                  <a:pt x="553827" y="1233964"/>
                  <a:pt x="562704" y="1233011"/>
                </a:cubicBezTo>
                <a:cubicBezTo>
                  <a:pt x="589666" y="1230344"/>
                  <a:pt x="617285" y="1227963"/>
                  <a:pt x="644575" y="1225868"/>
                </a:cubicBezTo>
                <a:cubicBezTo>
                  <a:pt x="653617" y="1225201"/>
                  <a:pt x="661837" y="1228916"/>
                  <a:pt x="662988" y="1234059"/>
                </a:cubicBezTo>
                <a:cubicBezTo>
                  <a:pt x="663974" y="1238536"/>
                  <a:pt x="659864" y="1242536"/>
                  <a:pt x="653288" y="1244156"/>
                </a:cubicBezTo>
                <a:close/>
                <a:moveTo>
                  <a:pt x="491519" y="1260348"/>
                </a:moveTo>
                <a:cubicBezTo>
                  <a:pt x="490533" y="1260539"/>
                  <a:pt x="489546" y="1260729"/>
                  <a:pt x="488560" y="1260920"/>
                </a:cubicBezTo>
                <a:cubicBezTo>
                  <a:pt x="462420" y="1264253"/>
                  <a:pt x="435788" y="1267873"/>
                  <a:pt x="409484" y="1271873"/>
                </a:cubicBezTo>
                <a:cubicBezTo>
                  <a:pt x="400771" y="1273207"/>
                  <a:pt x="391729" y="1270159"/>
                  <a:pt x="389427" y="1265111"/>
                </a:cubicBezTo>
                <a:cubicBezTo>
                  <a:pt x="387126" y="1260062"/>
                  <a:pt x="392386" y="1254919"/>
                  <a:pt x="401100" y="1253490"/>
                </a:cubicBezTo>
                <a:cubicBezTo>
                  <a:pt x="427897" y="1249394"/>
                  <a:pt x="455023" y="1245680"/>
                  <a:pt x="481655" y="1242346"/>
                </a:cubicBezTo>
                <a:cubicBezTo>
                  <a:pt x="490533" y="1241203"/>
                  <a:pt x="499246" y="1244441"/>
                  <a:pt x="501219" y="1249680"/>
                </a:cubicBezTo>
                <a:cubicBezTo>
                  <a:pt x="502698" y="1254062"/>
                  <a:pt x="498588" y="1258538"/>
                  <a:pt x="491519" y="1260348"/>
                </a:cubicBezTo>
                <a:close/>
                <a:moveTo>
                  <a:pt x="332874" y="1284446"/>
                </a:moveTo>
                <a:cubicBezTo>
                  <a:pt x="332381" y="1284542"/>
                  <a:pt x="331723" y="1284732"/>
                  <a:pt x="331230" y="1284827"/>
                </a:cubicBezTo>
                <a:cubicBezTo>
                  <a:pt x="305748" y="1289399"/>
                  <a:pt x="279773" y="1294448"/>
                  <a:pt x="253962" y="1299686"/>
                </a:cubicBezTo>
                <a:cubicBezTo>
                  <a:pt x="245413" y="1301401"/>
                  <a:pt x="236043" y="1298829"/>
                  <a:pt x="232919" y="1293876"/>
                </a:cubicBezTo>
                <a:cubicBezTo>
                  <a:pt x="229795" y="1288923"/>
                  <a:pt x="234399" y="1283684"/>
                  <a:pt x="242947" y="1281684"/>
                </a:cubicBezTo>
                <a:cubicBezTo>
                  <a:pt x="269087" y="1276255"/>
                  <a:pt x="295555" y="1271207"/>
                  <a:pt x="321530" y="1266539"/>
                </a:cubicBezTo>
                <a:cubicBezTo>
                  <a:pt x="330243" y="1265015"/>
                  <a:pt x="339450" y="1267778"/>
                  <a:pt x="342080" y="1272826"/>
                </a:cubicBezTo>
                <a:cubicBezTo>
                  <a:pt x="344546" y="1277588"/>
                  <a:pt x="340436" y="1282541"/>
                  <a:pt x="332874" y="1284446"/>
                </a:cubicBezTo>
                <a:close/>
                <a:moveTo>
                  <a:pt x="22981" y="1357503"/>
                </a:moveTo>
                <a:cubicBezTo>
                  <a:pt x="15090" y="1359503"/>
                  <a:pt x="5719" y="1357598"/>
                  <a:pt x="1774" y="1353026"/>
                </a:cubicBezTo>
                <a:cubicBezTo>
                  <a:pt x="-2336" y="1348359"/>
                  <a:pt x="952" y="1342644"/>
                  <a:pt x="9007" y="1340263"/>
                </a:cubicBezTo>
                <a:lnTo>
                  <a:pt x="14432" y="1338644"/>
                </a:lnTo>
                <a:cubicBezTo>
                  <a:pt x="22817" y="1336357"/>
                  <a:pt x="32352" y="1338167"/>
                  <a:pt x="36462" y="1342835"/>
                </a:cubicBezTo>
                <a:cubicBezTo>
                  <a:pt x="40572" y="1347502"/>
                  <a:pt x="37284" y="1353217"/>
                  <a:pt x="29228" y="1355598"/>
                </a:cubicBezTo>
                <a:lnTo>
                  <a:pt x="23803" y="1357217"/>
                </a:lnTo>
                <a:cubicBezTo>
                  <a:pt x="23639" y="1357313"/>
                  <a:pt x="23310" y="1357408"/>
                  <a:pt x="22981" y="1357503"/>
                </a:cubicBezTo>
                <a:close/>
                <a:moveTo>
                  <a:pt x="102550" y="1335310"/>
                </a:moveTo>
                <a:cubicBezTo>
                  <a:pt x="94330" y="1337310"/>
                  <a:pt x="84795" y="1335215"/>
                  <a:pt x="81178" y="1330452"/>
                </a:cubicBezTo>
                <a:cubicBezTo>
                  <a:pt x="77397" y="1325690"/>
                  <a:pt x="81014" y="1319975"/>
                  <a:pt x="89234" y="1317879"/>
                </a:cubicBezTo>
                <a:cubicBezTo>
                  <a:pt x="114551" y="1311212"/>
                  <a:pt x="140033" y="1304830"/>
                  <a:pt x="165351" y="1298924"/>
                </a:cubicBezTo>
                <a:cubicBezTo>
                  <a:pt x="173735" y="1296924"/>
                  <a:pt x="183270" y="1299305"/>
                  <a:pt x="186723" y="1304163"/>
                </a:cubicBezTo>
                <a:cubicBezTo>
                  <a:pt x="190011" y="1309021"/>
                  <a:pt x="186230" y="1314450"/>
                  <a:pt x="178010" y="1316450"/>
                </a:cubicBezTo>
                <a:cubicBezTo>
                  <a:pt x="177845" y="1316450"/>
                  <a:pt x="177845" y="1316546"/>
                  <a:pt x="177681" y="1316546"/>
                </a:cubicBezTo>
                <a:cubicBezTo>
                  <a:pt x="152692" y="1322451"/>
                  <a:pt x="127703" y="1328642"/>
                  <a:pt x="102879" y="1335215"/>
                </a:cubicBezTo>
                <a:cubicBezTo>
                  <a:pt x="102879" y="1335215"/>
                  <a:pt x="102715" y="1335215"/>
                  <a:pt x="102550" y="1335310"/>
                </a:cubicBezTo>
                <a:close/>
              </a:path>
            </a:pathLst>
          </a:custGeom>
          <a:solidFill>
            <a:srgbClr val="76BFCA"/>
          </a:solidFill>
          <a:ln w="164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5" name="Graphic 3"/>
          <p:cNvGrpSpPr/>
          <p:nvPr/>
        </p:nvGrpSpPr>
        <p:grpSpPr>
          <a:xfrm>
            <a:off x="10089265" y="3983973"/>
            <a:ext cx="2832852" cy="1865713"/>
            <a:chOff x="10128276" y="388922"/>
            <a:chExt cx="2832852" cy="1865713"/>
          </a:xfrm>
        </p:grpSpPr>
        <p:sp>
          <p:nvSpPr>
            <p:cNvPr id="6" name="Freeform: Shape 5"/>
            <p:cNvSpPr/>
            <p:nvPr/>
          </p:nvSpPr>
          <p:spPr>
            <a:xfrm>
              <a:off x="10615796" y="389128"/>
              <a:ext cx="1865095" cy="1865095"/>
            </a:xfrm>
            <a:custGeom>
              <a:avLst/>
              <a:gdLst>
                <a:gd name="connsiteX0" fmla="*/ 1865096 w 1865095"/>
                <a:gd name="connsiteY0" fmla="*/ 932548 h 1865095"/>
                <a:gd name="connsiteX1" fmla="*/ 932548 w 1865095"/>
                <a:gd name="connsiteY1" fmla="*/ 1865096 h 1865095"/>
                <a:gd name="connsiteX2" fmla="*/ 0 w 1865095"/>
                <a:gd name="connsiteY2" fmla="*/ 932548 h 1865095"/>
                <a:gd name="connsiteX3" fmla="*/ 932548 w 1865095"/>
                <a:gd name="connsiteY3" fmla="*/ 0 h 1865095"/>
                <a:gd name="connsiteX4" fmla="*/ 1865096 w 1865095"/>
                <a:gd name="connsiteY4" fmla="*/ 932548 h 186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095" h="1865095">
                  <a:moveTo>
                    <a:pt x="1865096" y="932548"/>
                  </a:moveTo>
                  <a:cubicBezTo>
                    <a:pt x="1865096" y="1447580"/>
                    <a:pt x="1447580" y="1865096"/>
                    <a:pt x="932548" y="1865096"/>
                  </a:cubicBezTo>
                  <a:cubicBezTo>
                    <a:pt x="417516" y="1865096"/>
                    <a:pt x="0" y="1447580"/>
                    <a:pt x="0" y="932548"/>
                  </a:cubicBezTo>
                  <a:cubicBezTo>
                    <a:pt x="0" y="417516"/>
                    <a:pt x="417516" y="0"/>
                    <a:pt x="932548" y="0"/>
                  </a:cubicBezTo>
                  <a:cubicBezTo>
                    <a:pt x="1447580" y="0"/>
                    <a:pt x="1865096" y="417516"/>
                    <a:pt x="1865096" y="932548"/>
                  </a:cubicBezTo>
                  <a:close/>
                </a:path>
              </a:pathLst>
            </a:custGeom>
            <a:solidFill>
              <a:srgbClr val="EFCE79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7" name="Graphic 3"/>
            <p:cNvGrpSpPr/>
            <p:nvPr/>
          </p:nvGrpSpPr>
          <p:grpSpPr>
            <a:xfrm>
              <a:off x="10615906" y="412126"/>
              <a:ext cx="1865136" cy="1820250"/>
              <a:chOff x="10615906" y="412126"/>
              <a:chExt cx="1865136" cy="1820250"/>
            </a:xfrm>
            <a:solidFill>
              <a:srgbClr val="E4AF70"/>
            </a:solidFill>
          </p:grpSpPr>
          <p:sp>
            <p:nvSpPr>
              <p:cNvPr id="8" name="Freeform: Shape 7"/>
              <p:cNvSpPr/>
              <p:nvPr/>
            </p:nvSpPr>
            <p:spPr>
              <a:xfrm>
                <a:off x="10799009" y="412126"/>
                <a:ext cx="1103879" cy="354736"/>
              </a:xfrm>
              <a:custGeom>
                <a:avLst/>
                <a:gdLst>
                  <a:gd name="connsiteX0" fmla="*/ 0 w 1103879"/>
                  <a:gd name="connsiteY0" fmla="*/ 354736 h 354736"/>
                  <a:gd name="connsiteX1" fmla="*/ 1103879 w 1103879"/>
                  <a:gd name="connsiteY1" fmla="*/ 46953 h 354736"/>
                  <a:gd name="connsiteX2" fmla="*/ 955737 w 1103879"/>
                  <a:gd name="connsiteY2" fmla="*/ 0 h 354736"/>
                  <a:gd name="connsiteX3" fmla="*/ 102339 w 1103879"/>
                  <a:gd name="connsiteY3" fmla="*/ 238024 h 354736"/>
                  <a:gd name="connsiteX4" fmla="*/ 0 w 1103879"/>
                  <a:gd name="connsiteY4" fmla="*/ 354736 h 35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3879" h="354736">
                    <a:moveTo>
                      <a:pt x="0" y="354736"/>
                    </a:moveTo>
                    <a:lnTo>
                      <a:pt x="1103879" y="46953"/>
                    </a:lnTo>
                    <a:cubicBezTo>
                      <a:pt x="1056159" y="27214"/>
                      <a:pt x="1006523" y="11499"/>
                      <a:pt x="955737" y="0"/>
                    </a:cubicBezTo>
                    <a:lnTo>
                      <a:pt x="102339" y="238024"/>
                    </a:lnTo>
                    <a:cubicBezTo>
                      <a:pt x="64776" y="274053"/>
                      <a:pt x="30663" y="313149"/>
                      <a:pt x="0" y="35473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" name="Freeform: Shape 8"/>
              <p:cNvSpPr/>
              <p:nvPr/>
            </p:nvSpPr>
            <p:spPr>
              <a:xfrm>
                <a:off x="10615906" y="826847"/>
                <a:ext cx="1766288" cy="568037"/>
              </a:xfrm>
              <a:custGeom>
                <a:avLst/>
                <a:gdLst>
                  <a:gd name="connsiteX0" fmla="*/ 1723168 w 1766288"/>
                  <a:gd name="connsiteY0" fmla="*/ 0 h 568037"/>
                  <a:gd name="connsiteX1" fmla="*/ 82 w 1766288"/>
                  <a:gd name="connsiteY1" fmla="*/ 480456 h 568037"/>
                  <a:gd name="connsiteX2" fmla="*/ 2957 w 1766288"/>
                  <a:gd name="connsiteY2" fmla="*/ 568038 h 568037"/>
                  <a:gd name="connsiteX3" fmla="*/ 1766289 w 1766288"/>
                  <a:gd name="connsiteY3" fmla="*/ 76467 h 568037"/>
                  <a:gd name="connsiteX4" fmla="*/ 1723168 w 1766288"/>
                  <a:gd name="connsiteY4" fmla="*/ 0 h 5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288" h="568037">
                    <a:moveTo>
                      <a:pt x="1723168" y="0"/>
                    </a:moveTo>
                    <a:lnTo>
                      <a:pt x="82" y="480456"/>
                    </a:lnTo>
                    <a:cubicBezTo>
                      <a:pt x="-301" y="509394"/>
                      <a:pt x="657" y="538716"/>
                      <a:pt x="2957" y="568038"/>
                    </a:cubicBezTo>
                    <a:lnTo>
                      <a:pt x="1766289" y="76467"/>
                    </a:lnTo>
                    <a:cubicBezTo>
                      <a:pt x="1752874" y="50019"/>
                      <a:pt x="1738692" y="24722"/>
                      <a:pt x="172316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10649909" y="513506"/>
                <a:ext cx="1454015" cy="558838"/>
              </a:xfrm>
              <a:custGeom>
                <a:avLst/>
                <a:gdLst>
                  <a:gd name="connsiteX0" fmla="*/ 1454016 w 1454015"/>
                  <a:gd name="connsiteY0" fmla="*/ 59027 h 558838"/>
                  <a:gd name="connsiteX1" fmla="*/ 1363942 w 1454015"/>
                  <a:gd name="connsiteY1" fmla="*/ 0 h 558838"/>
                  <a:gd name="connsiteX2" fmla="*/ 34880 w 1454015"/>
                  <a:gd name="connsiteY2" fmla="*/ 456883 h 558838"/>
                  <a:gd name="connsiteX3" fmla="*/ 0 w 1454015"/>
                  <a:gd name="connsiteY3" fmla="*/ 558839 h 558838"/>
                  <a:gd name="connsiteX4" fmla="*/ 1454016 w 1454015"/>
                  <a:gd name="connsiteY4" fmla="*/ 59027 h 55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4015" h="558838">
                    <a:moveTo>
                      <a:pt x="1454016" y="59027"/>
                    </a:moveTo>
                    <a:cubicBezTo>
                      <a:pt x="1425077" y="37563"/>
                      <a:pt x="1394989" y="18015"/>
                      <a:pt x="1363942" y="0"/>
                    </a:cubicBezTo>
                    <a:lnTo>
                      <a:pt x="34880" y="456883"/>
                    </a:lnTo>
                    <a:cubicBezTo>
                      <a:pt x="21273" y="490038"/>
                      <a:pt x="9582" y="524151"/>
                      <a:pt x="0" y="558839"/>
                    </a:cubicBezTo>
                    <a:lnTo>
                      <a:pt x="1454016" y="59027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" name="Freeform: Shape 10"/>
              <p:cNvSpPr/>
              <p:nvPr/>
            </p:nvSpPr>
            <p:spPr>
              <a:xfrm>
                <a:off x="10620971" y="639609"/>
                <a:ext cx="1598899" cy="583944"/>
              </a:xfrm>
              <a:custGeom>
                <a:avLst/>
                <a:gdLst>
                  <a:gd name="connsiteX0" fmla="*/ 0 w 1598899"/>
                  <a:gd name="connsiteY0" fmla="*/ 583944 h 583944"/>
                  <a:gd name="connsiteX1" fmla="*/ 1598900 w 1598899"/>
                  <a:gd name="connsiteY1" fmla="*/ 34496 h 583944"/>
                  <a:gd name="connsiteX2" fmla="*/ 1563829 w 1598899"/>
                  <a:gd name="connsiteY2" fmla="*/ 0 h 583944"/>
                  <a:gd name="connsiteX3" fmla="*/ 6516 w 1598899"/>
                  <a:gd name="connsiteY3" fmla="*/ 535075 h 583944"/>
                  <a:gd name="connsiteX4" fmla="*/ 0 w 1598899"/>
                  <a:gd name="connsiteY4" fmla="*/ 583944 h 58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899" h="583944">
                    <a:moveTo>
                      <a:pt x="0" y="583944"/>
                    </a:moveTo>
                    <a:lnTo>
                      <a:pt x="1598900" y="34496"/>
                    </a:lnTo>
                    <a:cubicBezTo>
                      <a:pt x="1587401" y="22614"/>
                      <a:pt x="1575711" y="11307"/>
                      <a:pt x="1563829" y="0"/>
                    </a:cubicBezTo>
                    <a:lnTo>
                      <a:pt x="6516" y="535075"/>
                    </a:lnTo>
                    <a:cubicBezTo>
                      <a:pt x="3833" y="551365"/>
                      <a:pt x="1725" y="567655"/>
                      <a:pt x="0" y="583944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" name="Freeform: Shape 11"/>
              <p:cNvSpPr/>
              <p:nvPr/>
            </p:nvSpPr>
            <p:spPr>
              <a:xfrm>
                <a:off x="10774479" y="1269548"/>
                <a:ext cx="1706562" cy="644695"/>
              </a:xfrm>
              <a:custGeom>
                <a:avLst/>
                <a:gdLst>
                  <a:gd name="connsiteX0" fmla="*/ 53661 w 1706562"/>
                  <a:gd name="connsiteY0" fmla="*/ 644696 h 644695"/>
                  <a:gd name="connsiteX1" fmla="*/ 1705838 w 1706562"/>
                  <a:gd name="connsiteY1" fmla="*/ 89498 h 644695"/>
                  <a:gd name="connsiteX2" fmla="*/ 1705072 w 1706562"/>
                  <a:gd name="connsiteY2" fmla="*/ 0 h 644695"/>
                  <a:gd name="connsiteX3" fmla="*/ 0 w 1706562"/>
                  <a:gd name="connsiteY3" fmla="*/ 573021 h 644695"/>
                  <a:gd name="connsiteX4" fmla="*/ 53661 w 1706562"/>
                  <a:gd name="connsiteY4" fmla="*/ 644696 h 64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6562" h="644695">
                    <a:moveTo>
                      <a:pt x="53661" y="644696"/>
                    </a:moveTo>
                    <a:lnTo>
                      <a:pt x="1705838" y="89498"/>
                    </a:lnTo>
                    <a:cubicBezTo>
                      <a:pt x="1706988" y="59793"/>
                      <a:pt x="1706796" y="30088"/>
                      <a:pt x="1705072" y="0"/>
                    </a:cubicBezTo>
                    <a:lnTo>
                      <a:pt x="0" y="573021"/>
                    </a:lnTo>
                    <a:cubicBezTo>
                      <a:pt x="17056" y="597743"/>
                      <a:pt x="34880" y="621699"/>
                      <a:pt x="53661" y="64469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" name="Freeform: Shape 12"/>
              <p:cNvSpPr/>
              <p:nvPr/>
            </p:nvSpPr>
            <p:spPr>
              <a:xfrm>
                <a:off x="10633044" y="972881"/>
                <a:ext cx="1808560" cy="608858"/>
              </a:xfrm>
              <a:custGeom>
                <a:avLst/>
                <a:gdLst>
                  <a:gd name="connsiteX0" fmla="*/ 0 w 1808560"/>
                  <a:gd name="connsiteY0" fmla="*/ 526259 h 608858"/>
                  <a:gd name="connsiteX1" fmla="*/ 17248 w 1808560"/>
                  <a:gd name="connsiteY1" fmla="*/ 599084 h 608858"/>
                  <a:gd name="connsiteX2" fmla="*/ 20123 w 1808560"/>
                  <a:gd name="connsiteY2" fmla="*/ 608858 h 608858"/>
                  <a:gd name="connsiteX3" fmla="*/ 1808560 w 1808560"/>
                  <a:gd name="connsiteY3" fmla="*/ 80300 h 608858"/>
                  <a:gd name="connsiteX4" fmla="*/ 1780388 w 1808560"/>
                  <a:gd name="connsiteY4" fmla="*/ 0 h 608858"/>
                  <a:gd name="connsiteX5" fmla="*/ 0 w 1808560"/>
                  <a:gd name="connsiteY5" fmla="*/ 526259 h 60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8560" h="608858">
                    <a:moveTo>
                      <a:pt x="0" y="526259"/>
                    </a:moveTo>
                    <a:cubicBezTo>
                      <a:pt x="4791" y="550598"/>
                      <a:pt x="10540" y="574937"/>
                      <a:pt x="17248" y="599084"/>
                    </a:cubicBezTo>
                    <a:cubicBezTo>
                      <a:pt x="18206" y="602342"/>
                      <a:pt x="19165" y="605600"/>
                      <a:pt x="20123" y="608858"/>
                    </a:cubicBezTo>
                    <a:lnTo>
                      <a:pt x="1808560" y="80300"/>
                    </a:lnTo>
                    <a:cubicBezTo>
                      <a:pt x="1800320" y="52894"/>
                      <a:pt x="1790929" y="26064"/>
                      <a:pt x="1780388" y="0"/>
                    </a:cubicBezTo>
                    <a:lnTo>
                      <a:pt x="0" y="526259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" name="Freeform: Shape 13"/>
              <p:cNvSpPr/>
              <p:nvPr/>
            </p:nvSpPr>
            <p:spPr>
              <a:xfrm>
                <a:off x="10682297" y="1140571"/>
                <a:ext cx="1788629" cy="567271"/>
              </a:xfrm>
              <a:custGeom>
                <a:avLst/>
                <a:gdLst>
                  <a:gd name="connsiteX0" fmla="*/ 0 w 1788629"/>
                  <a:gd name="connsiteY0" fmla="*/ 526451 h 567271"/>
                  <a:gd name="connsiteX1" fmla="*/ 17248 w 1788629"/>
                  <a:gd name="connsiteY1" fmla="*/ 567271 h 567271"/>
                  <a:gd name="connsiteX2" fmla="*/ 1788629 w 1788629"/>
                  <a:gd name="connsiteY2" fmla="*/ 43695 h 567271"/>
                  <a:gd name="connsiteX3" fmla="*/ 1780963 w 1788629"/>
                  <a:gd name="connsiteY3" fmla="*/ 0 h 567271"/>
                  <a:gd name="connsiteX4" fmla="*/ 0 w 1788629"/>
                  <a:gd name="connsiteY4" fmla="*/ 526451 h 567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29" h="567271">
                    <a:moveTo>
                      <a:pt x="0" y="526451"/>
                    </a:moveTo>
                    <a:cubicBezTo>
                      <a:pt x="5558" y="540249"/>
                      <a:pt x="11307" y="553856"/>
                      <a:pt x="17248" y="567271"/>
                    </a:cubicBezTo>
                    <a:lnTo>
                      <a:pt x="1788629" y="43695"/>
                    </a:lnTo>
                    <a:cubicBezTo>
                      <a:pt x="1786521" y="29130"/>
                      <a:pt x="1784030" y="14565"/>
                      <a:pt x="1780963" y="0"/>
                    </a:cubicBezTo>
                    <a:lnTo>
                      <a:pt x="0" y="526451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" name="Freeform: Shape 14"/>
              <p:cNvSpPr/>
              <p:nvPr/>
            </p:nvSpPr>
            <p:spPr>
              <a:xfrm>
                <a:off x="11195908" y="1894313"/>
                <a:ext cx="1088547" cy="338062"/>
              </a:xfrm>
              <a:custGeom>
                <a:avLst/>
                <a:gdLst>
                  <a:gd name="connsiteX0" fmla="*/ 1088548 w 1088547"/>
                  <a:gd name="connsiteY0" fmla="*/ 0 h 338062"/>
                  <a:gd name="connsiteX1" fmla="*/ 0 w 1088547"/>
                  <a:gd name="connsiteY1" fmla="*/ 290535 h 338062"/>
                  <a:gd name="connsiteX2" fmla="*/ 151783 w 1088547"/>
                  <a:gd name="connsiteY2" fmla="*/ 338063 h 338062"/>
                  <a:gd name="connsiteX3" fmla="*/ 980651 w 1088547"/>
                  <a:gd name="connsiteY3" fmla="*/ 116904 h 338062"/>
                  <a:gd name="connsiteX4" fmla="*/ 1088548 w 1088547"/>
                  <a:gd name="connsiteY4" fmla="*/ 0 h 33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547" h="338062">
                    <a:moveTo>
                      <a:pt x="1088548" y="0"/>
                    </a:moveTo>
                    <a:lnTo>
                      <a:pt x="0" y="290535"/>
                    </a:lnTo>
                    <a:cubicBezTo>
                      <a:pt x="49061" y="310658"/>
                      <a:pt x="99847" y="326564"/>
                      <a:pt x="151783" y="338063"/>
                    </a:cubicBezTo>
                    <a:lnTo>
                      <a:pt x="980651" y="116904"/>
                    </a:lnTo>
                    <a:cubicBezTo>
                      <a:pt x="1019938" y="80874"/>
                      <a:pt x="1056159" y="41779"/>
                      <a:pt x="108854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10869152" y="1428614"/>
                <a:ext cx="1605990" cy="598509"/>
              </a:xfrm>
              <a:custGeom>
                <a:avLst/>
                <a:gdLst>
                  <a:gd name="connsiteX0" fmla="*/ 0 w 1605990"/>
                  <a:gd name="connsiteY0" fmla="*/ 532008 h 598509"/>
                  <a:gd name="connsiteX1" fmla="*/ 69567 w 1605990"/>
                  <a:gd name="connsiteY1" fmla="*/ 598510 h 598509"/>
                  <a:gd name="connsiteX2" fmla="*/ 1590084 w 1605990"/>
                  <a:gd name="connsiteY2" fmla="*/ 94865 h 598509"/>
                  <a:gd name="connsiteX3" fmla="*/ 1605991 w 1605990"/>
                  <a:gd name="connsiteY3" fmla="*/ 0 h 598509"/>
                  <a:gd name="connsiteX4" fmla="*/ 0 w 1605990"/>
                  <a:gd name="connsiteY4" fmla="*/ 532008 h 59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990" h="598509">
                    <a:moveTo>
                      <a:pt x="0" y="532008"/>
                    </a:moveTo>
                    <a:cubicBezTo>
                      <a:pt x="22039" y="555389"/>
                      <a:pt x="45228" y="577620"/>
                      <a:pt x="69567" y="598510"/>
                    </a:cubicBezTo>
                    <a:lnTo>
                      <a:pt x="1590084" y="94865"/>
                    </a:lnTo>
                    <a:cubicBezTo>
                      <a:pt x="1596983" y="63626"/>
                      <a:pt x="1602349" y="32005"/>
                      <a:pt x="1605991" y="0"/>
                    </a:cubicBezTo>
                    <a:lnTo>
                      <a:pt x="0" y="532008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11024768" y="1627734"/>
                <a:ext cx="1404762" cy="495787"/>
              </a:xfrm>
              <a:custGeom>
                <a:avLst/>
                <a:gdLst>
                  <a:gd name="connsiteX0" fmla="*/ 0 w 1404762"/>
                  <a:gd name="connsiteY0" fmla="*/ 465316 h 495787"/>
                  <a:gd name="connsiteX1" fmla="*/ 47911 w 1404762"/>
                  <a:gd name="connsiteY1" fmla="*/ 495787 h 495787"/>
                  <a:gd name="connsiteX2" fmla="*/ 1384448 w 1404762"/>
                  <a:gd name="connsiteY2" fmla="*/ 53086 h 495787"/>
                  <a:gd name="connsiteX3" fmla="*/ 1404763 w 1404762"/>
                  <a:gd name="connsiteY3" fmla="*/ 0 h 495787"/>
                  <a:gd name="connsiteX4" fmla="*/ 0 w 1404762"/>
                  <a:gd name="connsiteY4" fmla="*/ 465316 h 49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762" h="495787">
                    <a:moveTo>
                      <a:pt x="0" y="465316"/>
                    </a:moveTo>
                    <a:cubicBezTo>
                      <a:pt x="15715" y="475856"/>
                      <a:pt x="31622" y="486205"/>
                      <a:pt x="47911" y="495787"/>
                    </a:cubicBezTo>
                    <a:lnTo>
                      <a:pt x="1384448" y="53086"/>
                    </a:lnTo>
                    <a:cubicBezTo>
                      <a:pt x="1391731" y="35646"/>
                      <a:pt x="1398439" y="18015"/>
                      <a:pt x="1404763" y="0"/>
                    </a:cubicBezTo>
                    <a:lnTo>
                      <a:pt x="0" y="465316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8" name="Freeform: Shape 17"/>
            <p:cNvSpPr/>
            <p:nvPr/>
          </p:nvSpPr>
          <p:spPr>
            <a:xfrm>
              <a:off x="10615561" y="790243"/>
              <a:ext cx="1813970" cy="1464392"/>
            </a:xfrm>
            <a:custGeom>
              <a:avLst/>
              <a:gdLst>
                <a:gd name="connsiteX0" fmla="*/ 149527 w 1813970"/>
                <a:gd name="connsiteY0" fmla="*/ 555581 h 1464392"/>
                <a:gd name="connsiteX1" fmla="*/ 166584 w 1813970"/>
                <a:gd name="connsiteY1" fmla="*/ 0 h 1464392"/>
                <a:gd name="connsiteX2" fmla="*/ 34540 w 1813970"/>
                <a:gd name="connsiteY2" fmla="*/ 782106 h 1464392"/>
                <a:gd name="connsiteX3" fmla="*/ 1183264 w 1813970"/>
                <a:gd name="connsiteY3" fmla="*/ 1429868 h 1464392"/>
                <a:gd name="connsiteX4" fmla="*/ 1813970 w 1813970"/>
                <a:gd name="connsiteY4" fmla="*/ 836725 h 1464392"/>
                <a:gd name="connsiteX5" fmla="*/ 1298252 w 1813970"/>
                <a:gd name="connsiteY5" fmla="*/ 1203343 h 1464392"/>
                <a:gd name="connsiteX6" fmla="*/ 149527 w 1813970"/>
                <a:gd name="connsiteY6" fmla="*/ 555581 h 146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92">
                  <a:moveTo>
                    <a:pt x="149527" y="555581"/>
                  </a:moveTo>
                  <a:cubicBezTo>
                    <a:pt x="96633" y="365660"/>
                    <a:pt x="106407" y="173056"/>
                    <a:pt x="166584" y="0"/>
                  </a:cubicBezTo>
                  <a:cubicBezTo>
                    <a:pt x="14034" y="220009"/>
                    <a:pt x="-43077" y="503836"/>
                    <a:pt x="34540" y="782106"/>
                  </a:cubicBezTo>
                  <a:cubicBezTo>
                    <a:pt x="172908" y="1278277"/>
                    <a:pt x="687093" y="1568237"/>
                    <a:pt x="1183264" y="1429868"/>
                  </a:cubicBezTo>
                  <a:cubicBezTo>
                    <a:pt x="1489514" y="1344586"/>
                    <a:pt x="1716997" y="1115953"/>
                    <a:pt x="1813970" y="836725"/>
                  </a:cubicBezTo>
                  <a:cubicBezTo>
                    <a:pt x="1694383" y="1009206"/>
                    <a:pt x="1516153" y="1142591"/>
                    <a:pt x="1298252" y="1203343"/>
                  </a:cubicBezTo>
                  <a:cubicBezTo>
                    <a:pt x="802273" y="1341711"/>
                    <a:pt x="287896" y="1051560"/>
                    <a:pt x="149527" y="555581"/>
                  </a:cubicBezTo>
                  <a:close/>
                </a:path>
              </a:pathLst>
            </a:custGeom>
            <a:solidFill>
              <a:srgbClr val="D25B30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10667157" y="388922"/>
              <a:ext cx="1813970" cy="1464379"/>
            </a:xfrm>
            <a:custGeom>
              <a:avLst/>
              <a:gdLst>
                <a:gd name="connsiteX0" fmla="*/ 1664443 w 1813970"/>
                <a:gd name="connsiteY0" fmla="*/ 908798 h 1464379"/>
                <a:gd name="connsiteX1" fmla="*/ 1647386 w 1813970"/>
                <a:gd name="connsiteY1" fmla="*/ 1464379 h 1464379"/>
                <a:gd name="connsiteX2" fmla="*/ 1779430 w 1813970"/>
                <a:gd name="connsiteY2" fmla="*/ 682273 h 1464379"/>
                <a:gd name="connsiteX3" fmla="*/ 630706 w 1813970"/>
                <a:gd name="connsiteY3" fmla="*/ 34511 h 1464379"/>
                <a:gd name="connsiteX4" fmla="*/ 0 w 1813970"/>
                <a:gd name="connsiteY4" fmla="*/ 627654 h 1464379"/>
                <a:gd name="connsiteX5" fmla="*/ 515718 w 1813970"/>
                <a:gd name="connsiteY5" fmla="*/ 261036 h 1464379"/>
                <a:gd name="connsiteX6" fmla="*/ 1664443 w 1813970"/>
                <a:gd name="connsiteY6" fmla="*/ 908798 h 146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79">
                  <a:moveTo>
                    <a:pt x="1664443" y="908798"/>
                  </a:moveTo>
                  <a:cubicBezTo>
                    <a:pt x="1717337" y="1098719"/>
                    <a:pt x="1707563" y="1291323"/>
                    <a:pt x="1647386" y="1464379"/>
                  </a:cubicBezTo>
                  <a:cubicBezTo>
                    <a:pt x="1799936" y="1244370"/>
                    <a:pt x="1857047" y="960543"/>
                    <a:pt x="1779430" y="682273"/>
                  </a:cubicBezTo>
                  <a:cubicBezTo>
                    <a:pt x="1641254" y="186294"/>
                    <a:pt x="1126877" y="-103857"/>
                    <a:pt x="630706" y="34511"/>
                  </a:cubicBezTo>
                  <a:cubicBezTo>
                    <a:pt x="324648" y="119793"/>
                    <a:pt x="96973" y="348426"/>
                    <a:pt x="0" y="627654"/>
                  </a:cubicBezTo>
                  <a:cubicBezTo>
                    <a:pt x="119587" y="455173"/>
                    <a:pt x="297817" y="321788"/>
                    <a:pt x="515718" y="261036"/>
                  </a:cubicBezTo>
                  <a:cubicBezTo>
                    <a:pt x="1011889" y="122668"/>
                    <a:pt x="1526075" y="412628"/>
                    <a:pt x="1664443" y="908798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10128276" y="768653"/>
              <a:ext cx="2832852" cy="1079427"/>
            </a:xfrm>
            <a:custGeom>
              <a:avLst/>
              <a:gdLst>
                <a:gd name="connsiteX0" fmla="*/ 2179752 w 2832852"/>
                <a:gd name="connsiteY0" fmla="*/ 8366 h 1079427"/>
                <a:gd name="connsiteX1" fmla="*/ 2242611 w 2832852"/>
                <a:gd name="connsiteY1" fmla="*/ 110896 h 1079427"/>
                <a:gd name="connsiteX2" fmla="*/ 2488110 w 2832852"/>
                <a:gd name="connsiteY2" fmla="*/ 161107 h 1079427"/>
                <a:gd name="connsiteX3" fmla="*/ 2322911 w 2832852"/>
                <a:gd name="connsiteY3" fmla="*/ 320748 h 1079427"/>
                <a:gd name="connsiteX4" fmla="*/ 1447090 w 2832852"/>
                <a:gd name="connsiteY4" fmla="*/ 650762 h 1079427"/>
                <a:gd name="connsiteX5" fmla="*/ 526999 w 2832852"/>
                <a:gd name="connsiteY5" fmla="*/ 821518 h 1079427"/>
                <a:gd name="connsiteX6" fmla="*/ 303157 w 2832852"/>
                <a:gd name="connsiteY6" fmla="*/ 770349 h 1079427"/>
                <a:gd name="connsiteX7" fmla="*/ 487137 w 2832852"/>
                <a:gd name="connsiteY7" fmla="*/ 600359 h 1079427"/>
                <a:gd name="connsiteX8" fmla="*/ 487904 w 2832852"/>
                <a:gd name="connsiteY8" fmla="*/ 480197 h 1079427"/>
                <a:gd name="connsiteX9" fmla="*/ 3807 w 2832852"/>
                <a:gd name="connsiteY9" fmla="*/ 933631 h 1079427"/>
                <a:gd name="connsiteX10" fmla="*/ 646969 w 2832852"/>
                <a:gd name="connsiteY10" fmla="*/ 1071616 h 1079427"/>
                <a:gd name="connsiteX11" fmla="*/ 1519149 w 2832852"/>
                <a:gd name="connsiteY11" fmla="*/ 908717 h 1079427"/>
                <a:gd name="connsiteX12" fmla="*/ 2349933 w 2832852"/>
                <a:gd name="connsiteY12" fmla="*/ 596718 h 1079427"/>
                <a:gd name="connsiteX13" fmla="*/ 2829047 w 2832852"/>
                <a:gd name="connsiteY13" fmla="*/ 145776 h 1079427"/>
                <a:gd name="connsiteX14" fmla="*/ 2179752 w 2832852"/>
                <a:gd name="connsiteY14" fmla="*/ 8366 h 107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2852" h="1079427">
                  <a:moveTo>
                    <a:pt x="2179752" y="8366"/>
                  </a:moveTo>
                  <a:cubicBezTo>
                    <a:pt x="2202749" y="40945"/>
                    <a:pt x="2223830" y="75058"/>
                    <a:pt x="2242611" y="110896"/>
                  </a:cubicBezTo>
                  <a:cubicBezTo>
                    <a:pt x="2386154" y="103997"/>
                    <a:pt x="2476611" y="119903"/>
                    <a:pt x="2488110" y="161107"/>
                  </a:cubicBezTo>
                  <a:cubicBezTo>
                    <a:pt x="2499033" y="200203"/>
                    <a:pt x="2437324" y="256547"/>
                    <a:pt x="2322911" y="320748"/>
                  </a:cubicBezTo>
                  <a:cubicBezTo>
                    <a:pt x="2139123" y="423854"/>
                    <a:pt x="1819266" y="547082"/>
                    <a:pt x="1447090" y="650762"/>
                  </a:cubicBezTo>
                  <a:cubicBezTo>
                    <a:pt x="1074914" y="754442"/>
                    <a:pt x="737618" y="814619"/>
                    <a:pt x="526999" y="821518"/>
                  </a:cubicBezTo>
                  <a:cubicBezTo>
                    <a:pt x="396105" y="825735"/>
                    <a:pt x="314081" y="809445"/>
                    <a:pt x="303157" y="770349"/>
                  </a:cubicBezTo>
                  <a:cubicBezTo>
                    <a:pt x="291658" y="729145"/>
                    <a:pt x="360843" y="668585"/>
                    <a:pt x="487137" y="600359"/>
                  </a:cubicBezTo>
                  <a:cubicBezTo>
                    <a:pt x="484837" y="559922"/>
                    <a:pt x="485029" y="519868"/>
                    <a:pt x="487904" y="480197"/>
                  </a:cubicBezTo>
                  <a:cubicBezTo>
                    <a:pt x="162873" y="643288"/>
                    <a:pt x="-29923" y="812703"/>
                    <a:pt x="3807" y="933631"/>
                  </a:cubicBezTo>
                  <a:cubicBezTo>
                    <a:pt x="37345" y="1053793"/>
                    <a:pt x="287442" y="1099213"/>
                    <a:pt x="646969" y="1071616"/>
                  </a:cubicBezTo>
                  <a:cubicBezTo>
                    <a:pt x="896875" y="1052451"/>
                    <a:pt x="1199484" y="998024"/>
                    <a:pt x="1519149" y="908717"/>
                  </a:cubicBezTo>
                  <a:cubicBezTo>
                    <a:pt x="1838814" y="819410"/>
                    <a:pt x="2126091" y="709597"/>
                    <a:pt x="2349933" y="596718"/>
                  </a:cubicBezTo>
                  <a:cubicBezTo>
                    <a:pt x="2672089" y="434394"/>
                    <a:pt x="2862585" y="266129"/>
                    <a:pt x="2829047" y="145776"/>
                  </a:cubicBezTo>
                  <a:cubicBezTo>
                    <a:pt x="2795318" y="24847"/>
                    <a:pt x="2542729" y="-20381"/>
                    <a:pt x="2179752" y="8366"/>
                  </a:cubicBezTo>
                  <a:close/>
                </a:path>
              </a:pathLst>
            </a:custGeom>
            <a:solidFill>
              <a:srgbClr val="BE6748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93" name="Rectangle 92"/>
          <p:cNvSpPr/>
          <p:nvPr/>
        </p:nvSpPr>
        <p:spPr>
          <a:xfrm>
            <a:off x="627600" y="1675041"/>
            <a:ext cx="4952474" cy="229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solidFill>
                  <a:srgbClr val="F16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ความเข้มข้นของสารละลาย</a:t>
            </a:r>
            <a:endParaRPr lang="th-TH" sz="8000" b="1" dirty="0">
              <a:solidFill>
                <a:srgbClr val="F161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745249" y="1619611"/>
            <a:ext cx="60419" cy="2432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2" name="Graphic 38"/>
          <p:cNvGrpSpPr/>
          <p:nvPr/>
        </p:nvGrpSpPr>
        <p:grpSpPr>
          <a:xfrm>
            <a:off x="3882643" y="3849230"/>
            <a:ext cx="2742747" cy="2200142"/>
            <a:chOff x="923775" y="2325619"/>
            <a:chExt cx="2742747" cy="2200142"/>
          </a:xfrm>
        </p:grpSpPr>
        <p:sp>
          <p:nvSpPr>
            <p:cNvPr id="53" name="Freeform: Shape 52"/>
            <p:cNvSpPr/>
            <p:nvPr/>
          </p:nvSpPr>
          <p:spPr>
            <a:xfrm>
              <a:off x="1325814" y="2328494"/>
              <a:ext cx="2140371" cy="2140371"/>
            </a:xfrm>
            <a:custGeom>
              <a:avLst/>
              <a:gdLst>
                <a:gd name="connsiteX0" fmla="*/ 2140372 w 2140371"/>
                <a:gd name="connsiteY0" fmla="*/ 1070186 h 2140371"/>
                <a:gd name="connsiteX1" fmla="*/ 1070186 w 2140371"/>
                <a:gd name="connsiteY1" fmla="*/ 2140371 h 2140371"/>
                <a:gd name="connsiteX2" fmla="*/ 0 w 2140371"/>
                <a:gd name="connsiteY2" fmla="*/ 1070186 h 2140371"/>
                <a:gd name="connsiteX3" fmla="*/ 1070186 w 2140371"/>
                <a:gd name="connsiteY3" fmla="*/ 0 h 2140371"/>
                <a:gd name="connsiteX4" fmla="*/ 2140372 w 2140371"/>
                <a:gd name="connsiteY4" fmla="*/ 1070186 h 214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371" h="2140371">
                  <a:moveTo>
                    <a:pt x="2140372" y="1070186"/>
                  </a:moveTo>
                  <a:cubicBezTo>
                    <a:pt x="2140372" y="1661233"/>
                    <a:pt x="1661234" y="2140371"/>
                    <a:pt x="1070186" y="2140371"/>
                  </a:cubicBezTo>
                  <a:cubicBezTo>
                    <a:pt x="479139" y="2140371"/>
                    <a:pt x="0" y="1661233"/>
                    <a:pt x="0" y="1070186"/>
                  </a:cubicBezTo>
                  <a:cubicBezTo>
                    <a:pt x="0" y="479138"/>
                    <a:pt x="479139" y="0"/>
                    <a:pt x="1070186" y="0"/>
                  </a:cubicBezTo>
                  <a:cubicBezTo>
                    <a:pt x="1661234" y="0"/>
                    <a:pt x="2140372" y="479138"/>
                    <a:pt x="2140372" y="1070186"/>
                  </a:cubicBezTo>
                  <a:close/>
                </a:path>
              </a:pathLst>
            </a:custGeom>
            <a:solidFill>
              <a:srgbClr val="8FC8CB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4" name="Graphic 38"/>
            <p:cNvGrpSpPr/>
            <p:nvPr/>
          </p:nvGrpSpPr>
          <p:grpSpPr>
            <a:xfrm>
              <a:off x="1359659" y="2325619"/>
              <a:ext cx="2114492" cy="2200142"/>
              <a:chOff x="1359659" y="2325619"/>
              <a:chExt cx="2114492" cy="2200142"/>
            </a:xfrm>
            <a:solidFill>
              <a:srgbClr val="637B36"/>
            </a:solidFill>
          </p:grpSpPr>
          <p:sp>
            <p:nvSpPr>
              <p:cNvPr id="62" name="Freeform: Shape 61"/>
              <p:cNvSpPr/>
              <p:nvPr/>
            </p:nvSpPr>
            <p:spPr>
              <a:xfrm>
                <a:off x="1359659" y="2325619"/>
                <a:ext cx="1069219" cy="979165"/>
              </a:xfrm>
              <a:custGeom>
                <a:avLst/>
                <a:gdLst>
                  <a:gd name="connsiteX0" fmla="*/ 1036342 w 1069219"/>
                  <a:gd name="connsiteY0" fmla="*/ 2875 h 979165"/>
                  <a:gd name="connsiteX1" fmla="*/ 1036342 w 1069219"/>
                  <a:gd name="connsiteY1" fmla="*/ 307984 h 979165"/>
                  <a:gd name="connsiteX2" fmla="*/ 717992 w 1069219"/>
                  <a:gd name="connsiteY2" fmla="*/ 934610 h 979165"/>
                  <a:gd name="connsiteX3" fmla="*/ 121 w 1069219"/>
                  <a:gd name="connsiteY3" fmla="*/ 804506 h 979165"/>
                  <a:gd name="connsiteX4" fmla="*/ 1036342 w 1069219"/>
                  <a:gd name="connsiteY4" fmla="*/ 2875 h 97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219" h="979165">
                    <a:moveTo>
                      <a:pt x="1036342" y="2875"/>
                    </a:moveTo>
                    <a:cubicBezTo>
                      <a:pt x="1036342" y="2875"/>
                      <a:pt x="1110317" y="261354"/>
                      <a:pt x="1036342" y="307984"/>
                    </a:cubicBezTo>
                    <a:cubicBezTo>
                      <a:pt x="600553" y="582582"/>
                      <a:pt x="877167" y="797598"/>
                      <a:pt x="717992" y="934610"/>
                    </a:cubicBezTo>
                    <a:cubicBezTo>
                      <a:pt x="558817" y="1071621"/>
                      <a:pt x="394173" y="853439"/>
                      <a:pt x="121" y="804506"/>
                    </a:cubicBezTo>
                    <a:cubicBezTo>
                      <a:pt x="121" y="804506"/>
                      <a:pt x="-33844" y="-55845"/>
                      <a:pt x="1036342" y="2875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" name="Freeform: Shape 62"/>
              <p:cNvSpPr/>
              <p:nvPr/>
            </p:nvSpPr>
            <p:spPr>
              <a:xfrm>
                <a:off x="3008901" y="3028519"/>
                <a:ext cx="465249" cy="667786"/>
              </a:xfrm>
              <a:custGeom>
                <a:avLst/>
                <a:gdLst>
                  <a:gd name="connsiteX0" fmla="*/ 391370 w 465249"/>
                  <a:gd name="connsiteY0" fmla="*/ 0 h 667786"/>
                  <a:gd name="connsiteX1" fmla="*/ 25527 w 465249"/>
                  <a:gd name="connsiteY1" fmla="*/ 132406 h 667786"/>
                  <a:gd name="connsiteX2" fmla="*/ 176642 w 465249"/>
                  <a:gd name="connsiteY2" fmla="*/ 370161 h 667786"/>
                  <a:gd name="connsiteX3" fmla="*/ 414973 w 465249"/>
                  <a:gd name="connsiteY3" fmla="*/ 667787 h 667786"/>
                  <a:gd name="connsiteX4" fmla="*/ 391370 w 465249"/>
                  <a:gd name="connsiteY4" fmla="*/ 0 h 66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249" h="667786">
                    <a:moveTo>
                      <a:pt x="391370" y="0"/>
                    </a:moveTo>
                    <a:cubicBezTo>
                      <a:pt x="391370" y="0"/>
                      <a:pt x="113030" y="44903"/>
                      <a:pt x="25527" y="132406"/>
                    </a:cubicBezTo>
                    <a:cubicBezTo>
                      <a:pt x="-61977" y="219909"/>
                      <a:pt x="97198" y="265676"/>
                      <a:pt x="176642" y="370161"/>
                    </a:cubicBezTo>
                    <a:cubicBezTo>
                      <a:pt x="256086" y="474647"/>
                      <a:pt x="414973" y="667787"/>
                      <a:pt x="414973" y="667787"/>
                    </a:cubicBezTo>
                    <a:cubicBezTo>
                      <a:pt x="414973" y="667787"/>
                      <a:pt x="542486" y="275750"/>
                      <a:pt x="391370" y="0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" name="Freeform: Shape 63"/>
              <p:cNvSpPr/>
              <p:nvPr/>
            </p:nvSpPr>
            <p:spPr>
              <a:xfrm>
                <a:off x="1804258" y="3395052"/>
                <a:ext cx="1049681" cy="1130709"/>
              </a:xfrm>
              <a:custGeom>
                <a:avLst/>
                <a:gdLst>
                  <a:gd name="connsiteX0" fmla="*/ 159984 w 1049681"/>
                  <a:gd name="connsiteY0" fmla="*/ 126822 h 1130709"/>
                  <a:gd name="connsiteX1" fmla="*/ 613619 w 1049681"/>
                  <a:gd name="connsiteY1" fmla="*/ 3627 h 1130709"/>
                  <a:gd name="connsiteX2" fmla="*/ 1049407 w 1049681"/>
                  <a:gd name="connsiteY2" fmla="*/ 434235 h 1130709"/>
                  <a:gd name="connsiteX3" fmla="*/ 681261 w 1049681"/>
                  <a:gd name="connsiteY3" fmla="*/ 1070071 h 1130709"/>
                  <a:gd name="connsiteX4" fmla="*/ 190207 w 1049681"/>
                  <a:gd name="connsiteY4" fmla="*/ 1070071 h 1130709"/>
                  <a:gd name="connsiteX5" fmla="*/ 5127 w 1049681"/>
                  <a:gd name="connsiteY5" fmla="*/ 724664 h 1130709"/>
                  <a:gd name="connsiteX6" fmla="*/ 159984 w 1049681"/>
                  <a:gd name="connsiteY6" fmla="*/ 126822 h 113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9681" h="1130709">
                    <a:moveTo>
                      <a:pt x="159984" y="126822"/>
                    </a:moveTo>
                    <a:cubicBezTo>
                      <a:pt x="159984" y="126822"/>
                      <a:pt x="506255" y="-25157"/>
                      <a:pt x="613619" y="3627"/>
                    </a:cubicBezTo>
                    <a:cubicBezTo>
                      <a:pt x="720983" y="32411"/>
                      <a:pt x="1037318" y="376379"/>
                      <a:pt x="1049407" y="434235"/>
                    </a:cubicBezTo>
                    <a:cubicBezTo>
                      <a:pt x="1061209" y="492090"/>
                      <a:pt x="688745" y="931908"/>
                      <a:pt x="681261" y="1070071"/>
                    </a:cubicBezTo>
                    <a:cubicBezTo>
                      <a:pt x="681261" y="1070071"/>
                      <a:pt x="318008" y="1206507"/>
                      <a:pt x="190207" y="1070071"/>
                    </a:cubicBezTo>
                    <a:cubicBezTo>
                      <a:pt x="190207" y="1070071"/>
                      <a:pt x="-36610" y="844118"/>
                      <a:pt x="5127" y="724664"/>
                    </a:cubicBezTo>
                    <a:cubicBezTo>
                      <a:pt x="46575" y="605211"/>
                      <a:pt x="-78635" y="394225"/>
                      <a:pt x="159984" y="126822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" name="Freeform: Shape 64"/>
              <p:cNvSpPr/>
              <p:nvPr/>
            </p:nvSpPr>
            <p:spPr>
              <a:xfrm>
                <a:off x="1359811" y="3269494"/>
                <a:ext cx="492450" cy="180259"/>
              </a:xfrm>
              <a:custGeom>
                <a:avLst/>
                <a:gdLst>
                  <a:gd name="connsiteX0" fmla="*/ 228513 w 492450"/>
                  <a:gd name="connsiteY0" fmla="*/ 14626 h 180259"/>
                  <a:gd name="connsiteX1" fmla="*/ 485265 w 492450"/>
                  <a:gd name="connsiteY1" fmla="*/ 92918 h 180259"/>
                  <a:gd name="connsiteX2" fmla="*/ 270537 w 492450"/>
                  <a:gd name="connsiteY2" fmla="*/ 175815 h 180259"/>
                  <a:gd name="connsiteX3" fmla="*/ 256 w 492450"/>
                  <a:gd name="connsiteY3" fmla="*/ 14626 h 180259"/>
                  <a:gd name="connsiteX4" fmla="*/ 228513 w 492450"/>
                  <a:gd name="connsiteY4" fmla="*/ 14626 h 18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450" h="180259">
                    <a:moveTo>
                      <a:pt x="228513" y="14626"/>
                    </a:moveTo>
                    <a:cubicBezTo>
                      <a:pt x="228513" y="14626"/>
                      <a:pt x="443241" y="57514"/>
                      <a:pt x="485265" y="92918"/>
                    </a:cubicBezTo>
                    <a:cubicBezTo>
                      <a:pt x="527002" y="128034"/>
                      <a:pt x="377901" y="140123"/>
                      <a:pt x="270537" y="175815"/>
                    </a:cubicBezTo>
                    <a:cubicBezTo>
                      <a:pt x="163173" y="211507"/>
                      <a:pt x="-7515" y="20670"/>
                      <a:pt x="256" y="14626"/>
                    </a:cubicBezTo>
                    <a:cubicBezTo>
                      <a:pt x="8028" y="8581"/>
                      <a:pt x="101576" y="-15022"/>
                      <a:pt x="228513" y="14626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55" name="Freeform: Shape 54"/>
            <p:cNvSpPr/>
            <p:nvPr/>
          </p:nvSpPr>
          <p:spPr>
            <a:xfrm>
              <a:off x="1325527" y="2574884"/>
              <a:ext cx="1950110" cy="1893981"/>
            </a:xfrm>
            <a:custGeom>
              <a:avLst/>
              <a:gdLst>
                <a:gd name="connsiteX0" fmla="*/ 197170 w 1950110"/>
                <a:gd name="connsiteY0" fmla="*/ 608780 h 1893981"/>
                <a:gd name="connsiteX1" fmla="*/ 387144 w 1950110"/>
                <a:gd name="connsiteY1" fmla="*/ 0 h 1893981"/>
                <a:gd name="connsiteX2" fmla="*/ 0 w 1950110"/>
                <a:gd name="connsiteY2" fmla="*/ 823795 h 1893981"/>
                <a:gd name="connsiteX3" fmla="*/ 1070186 w 1950110"/>
                <a:gd name="connsiteY3" fmla="*/ 1893981 h 1893981"/>
                <a:gd name="connsiteX4" fmla="*/ 1950110 w 1950110"/>
                <a:gd name="connsiteY4" fmla="*/ 1432863 h 1893981"/>
                <a:gd name="connsiteX5" fmla="*/ 1267068 w 1950110"/>
                <a:gd name="connsiteY5" fmla="*/ 1679253 h 1893981"/>
                <a:gd name="connsiteX6" fmla="*/ 197170 w 1950110"/>
                <a:gd name="connsiteY6" fmla="*/ 608780 h 18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110" h="1893981">
                  <a:moveTo>
                    <a:pt x="197170" y="608780"/>
                  </a:moveTo>
                  <a:cubicBezTo>
                    <a:pt x="197170" y="382538"/>
                    <a:pt x="267403" y="172703"/>
                    <a:pt x="387144" y="0"/>
                  </a:cubicBezTo>
                  <a:cubicBezTo>
                    <a:pt x="150828" y="196306"/>
                    <a:pt x="0" y="492493"/>
                    <a:pt x="0" y="823795"/>
                  </a:cubicBezTo>
                  <a:cubicBezTo>
                    <a:pt x="0" y="1414729"/>
                    <a:pt x="479252" y="1893981"/>
                    <a:pt x="1070186" y="1893981"/>
                  </a:cubicBezTo>
                  <a:cubicBezTo>
                    <a:pt x="1434878" y="1893981"/>
                    <a:pt x="1756970" y="1711491"/>
                    <a:pt x="1950110" y="1432863"/>
                  </a:cubicBezTo>
                  <a:cubicBezTo>
                    <a:pt x="1764742" y="1586857"/>
                    <a:pt x="1526699" y="1679253"/>
                    <a:pt x="1267068" y="1679253"/>
                  </a:cubicBezTo>
                  <a:cubicBezTo>
                    <a:pt x="676422" y="1678965"/>
                    <a:pt x="197170" y="1200001"/>
                    <a:pt x="197170" y="608780"/>
                  </a:cubicBezTo>
                  <a:close/>
                </a:path>
              </a:pathLst>
            </a:custGeom>
            <a:solidFill>
              <a:srgbClr val="395D6B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1516076" y="2328494"/>
              <a:ext cx="1950398" cy="1893693"/>
            </a:xfrm>
            <a:custGeom>
              <a:avLst/>
              <a:gdLst>
                <a:gd name="connsiteX0" fmla="*/ 1753228 w 1950398"/>
                <a:gd name="connsiteY0" fmla="*/ 1284914 h 1893693"/>
                <a:gd name="connsiteX1" fmla="*/ 1563255 w 1950398"/>
                <a:gd name="connsiteY1" fmla="*/ 1893693 h 1893693"/>
                <a:gd name="connsiteX2" fmla="*/ 1950398 w 1950398"/>
                <a:gd name="connsiteY2" fmla="*/ 1069898 h 1893693"/>
                <a:gd name="connsiteX3" fmla="*/ 879924 w 1950398"/>
                <a:gd name="connsiteY3" fmla="*/ 0 h 1893693"/>
                <a:gd name="connsiteX4" fmla="*/ 0 w 1950398"/>
                <a:gd name="connsiteY4" fmla="*/ 461118 h 1893693"/>
                <a:gd name="connsiteX5" fmla="*/ 683042 w 1950398"/>
                <a:gd name="connsiteY5" fmla="*/ 214728 h 1893693"/>
                <a:gd name="connsiteX6" fmla="*/ 1753228 w 1950398"/>
                <a:gd name="connsiteY6" fmla="*/ 1284914 h 189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398" h="1893693">
                  <a:moveTo>
                    <a:pt x="1753228" y="1284914"/>
                  </a:moveTo>
                  <a:cubicBezTo>
                    <a:pt x="1753228" y="1511155"/>
                    <a:pt x="1682996" y="1720990"/>
                    <a:pt x="1563255" y="1893693"/>
                  </a:cubicBezTo>
                  <a:cubicBezTo>
                    <a:pt x="1799571" y="1697387"/>
                    <a:pt x="1950398" y="1401201"/>
                    <a:pt x="1950398" y="1069898"/>
                  </a:cubicBezTo>
                  <a:cubicBezTo>
                    <a:pt x="1950110" y="479252"/>
                    <a:pt x="1470858" y="0"/>
                    <a:pt x="879924" y="0"/>
                  </a:cubicBezTo>
                  <a:cubicBezTo>
                    <a:pt x="515232" y="0"/>
                    <a:pt x="193140" y="182490"/>
                    <a:pt x="0" y="461118"/>
                  </a:cubicBezTo>
                  <a:cubicBezTo>
                    <a:pt x="185368" y="307124"/>
                    <a:pt x="423411" y="214728"/>
                    <a:pt x="683042" y="214728"/>
                  </a:cubicBezTo>
                  <a:cubicBezTo>
                    <a:pt x="1273976" y="214728"/>
                    <a:pt x="1753228" y="693980"/>
                    <a:pt x="1753228" y="1284914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923775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8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19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8" y="123771"/>
                  </a:cubicBezTo>
                  <a:cubicBezTo>
                    <a:pt x="419598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19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1818667" y="2446508"/>
              <a:ext cx="535021" cy="291868"/>
            </a:xfrm>
            <a:custGeom>
              <a:avLst/>
              <a:gdLst>
                <a:gd name="connsiteX0" fmla="*/ 535021 w 535021"/>
                <a:gd name="connsiteY0" fmla="*/ 205517 h 291868"/>
                <a:gd name="connsiteX1" fmla="*/ 448669 w 535021"/>
                <a:gd name="connsiteY1" fmla="*/ 119165 h 291868"/>
                <a:gd name="connsiteX2" fmla="*/ 419885 w 535021"/>
                <a:gd name="connsiteY2" fmla="*/ 124059 h 291868"/>
                <a:gd name="connsiteX3" fmla="*/ 420173 w 535021"/>
                <a:gd name="connsiteY3" fmla="*/ 119165 h 291868"/>
                <a:gd name="connsiteX4" fmla="*/ 333821 w 535021"/>
                <a:gd name="connsiteY4" fmla="*/ 32814 h 291868"/>
                <a:gd name="connsiteX5" fmla="*/ 275102 w 535021"/>
                <a:gd name="connsiteY5" fmla="*/ 55841 h 291868"/>
                <a:gd name="connsiteX6" fmla="*/ 194220 w 535021"/>
                <a:gd name="connsiteY6" fmla="*/ 0 h 291868"/>
                <a:gd name="connsiteX7" fmla="*/ 107868 w 535021"/>
                <a:gd name="connsiteY7" fmla="*/ 86352 h 291868"/>
                <a:gd name="connsiteX8" fmla="*/ 116791 w 535021"/>
                <a:gd name="connsiteY8" fmla="*/ 124347 h 291868"/>
                <a:gd name="connsiteX9" fmla="*/ 25258 w 535021"/>
                <a:gd name="connsiteY9" fmla="*/ 144207 h 291868"/>
                <a:gd name="connsiteX10" fmla="*/ 25258 w 535021"/>
                <a:gd name="connsiteY10" fmla="*/ 266539 h 291868"/>
                <a:gd name="connsiteX11" fmla="*/ 86280 w 535021"/>
                <a:gd name="connsiteY11" fmla="*/ 291869 h 291868"/>
                <a:gd name="connsiteX12" fmla="*/ 452987 w 535021"/>
                <a:gd name="connsiteY12" fmla="*/ 291869 h 291868"/>
                <a:gd name="connsiteX13" fmla="*/ 452987 w 535021"/>
                <a:gd name="connsiteY13" fmla="*/ 291581 h 291868"/>
                <a:gd name="connsiteX14" fmla="*/ 535021 w 535021"/>
                <a:gd name="connsiteY14" fmla="*/ 205517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021" h="291868">
                  <a:moveTo>
                    <a:pt x="535021" y="205517"/>
                  </a:moveTo>
                  <a:cubicBezTo>
                    <a:pt x="535021" y="157736"/>
                    <a:pt x="496163" y="119165"/>
                    <a:pt x="448669" y="119165"/>
                  </a:cubicBezTo>
                  <a:cubicBezTo>
                    <a:pt x="438595" y="119165"/>
                    <a:pt x="429096" y="120892"/>
                    <a:pt x="419885" y="124059"/>
                  </a:cubicBezTo>
                  <a:cubicBezTo>
                    <a:pt x="419885" y="122332"/>
                    <a:pt x="420173" y="120892"/>
                    <a:pt x="420173" y="119165"/>
                  </a:cubicBezTo>
                  <a:cubicBezTo>
                    <a:pt x="420173" y="71384"/>
                    <a:pt x="381315" y="32814"/>
                    <a:pt x="333821" y="32814"/>
                  </a:cubicBezTo>
                  <a:cubicBezTo>
                    <a:pt x="311082" y="32814"/>
                    <a:pt x="290646" y="41737"/>
                    <a:pt x="275102" y="55841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7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5" y="289278"/>
                    <a:pt x="535021" y="251571"/>
                    <a:pt x="535021" y="205517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3131789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2284391" y="4076541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7 h 291868"/>
                <a:gd name="connsiteX2" fmla="*/ 419598 w 534733"/>
                <a:gd name="connsiteY2" fmla="*/ 123771 h 291868"/>
                <a:gd name="connsiteX3" fmla="*/ 419885 w 534733"/>
                <a:gd name="connsiteY3" fmla="*/ 118877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7"/>
                    <a:pt x="448381" y="118877"/>
                  </a:cubicBezTo>
                  <a:cubicBezTo>
                    <a:pt x="438307" y="118877"/>
                    <a:pt x="428808" y="120604"/>
                    <a:pt x="419598" y="123771"/>
                  </a:cubicBezTo>
                  <a:cubicBezTo>
                    <a:pt x="419598" y="122044"/>
                    <a:pt x="419885" y="120604"/>
                    <a:pt x="419885" y="118877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2786382" y="266670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5863475" y="1739188"/>
            <a:ext cx="4770050" cy="2439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5000"/>
              </a:lnSpc>
              <a:buClrTx/>
              <a:buSzPct val="90000"/>
              <a:buFontTx/>
              <a:buBlip>
                <a:blip r:embed="rId1"/>
              </a:buBlip>
            </a:pPr>
            <a:r>
              <a:rPr lang="th-TH" altLang="en-US" sz="3600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สารละลายเข้มข้น”</a:t>
            </a:r>
            <a:r>
              <a:rPr lang="th-TH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eaLnBrk="1" hangingPunct="1">
              <a:lnSpc>
                <a:spcPct val="95000"/>
              </a:lnSpc>
              <a:buClrTx/>
              <a:buSzPct val="90000"/>
              <a:buFontTx/>
              <a:buBlip>
                <a:blip r:embed="rId2"/>
              </a:buBlip>
            </a:pPr>
            <a:r>
              <a:rPr lang="th-TH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alt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มีปริมาณตัวละลายอยู่มาก </a:t>
            </a:r>
            <a:endParaRPr lang="th-TH" altLang="en-US" sz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lnSpc>
                <a:spcPct val="95000"/>
              </a:lnSpc>
              <a:buClrTx/>
              <a:buSzPct val="90000"/>
              <a:buFontTx/>
              <a:buBlip>
                <a:blip r:embed="rId1"/>
              </a:buBlip>
            </a:pPr>
            <a:r>
              <a:rPr lang="th-TH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“สารละลายเจือจาง”</a:t>
            </a:r>
            <a:r>
              <a:rPr lang="th-TH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eaLnBrk="1" hangingPunct="1">
              <a:lnSpc>
                <a:spcPct val="95000"/>
              </a:lnSpc>
              <a:buClrTx/>
              <a:buSzPct val="90000"/>
              <a:buFontTx/>
              <a:buBlip>
                <a:blip r:embed="rId2"/>
              </a:buBlip>
            </a:pPr>
            <a:r>
              <a:rPr lang="th-TH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alt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มีปริมาณตัวละลายอยู่น้อย</a:t>
            </a:r>
            <a:endParaRPr lang="th-TH" alt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aphic 2"/>
          <p:cNvGrpSpPr/>
          <p:nvPr/>
        </p:nvGrpSpPr>
        <p:grpSpPr>
          <a:xfrm>
            <a:off x="10546396" y="844086"/>
            <a:ext cx="1652425" cy="7519514"/>
            <a:chOff x="9055963" y="784430"/>
            <a:chExt cx="1652425" cy="7519514"/>
          </a:xfrm>
        </p:grpSpPr>
        <p:sp>
          <p:nvSpPr>
            <p:cNvPr id="51" name="Freeform: Shape 50"/>
            <p:cNvSpPr/>
            <p:nvPr/>
          </p:nvSpPr>
          <p:spPr>
            <a:xfrm>
              <a:off x="9433251" y="3541086"/>
              <a:ext cx="904723" cy="4762858"/>
            </a:xfrm>
            <a:custGeom>
              <a:avLst/>
              <a:gdLst>
                <a:gd name="connsiteX0" fmla="*/ 327515 w 904723"/>
                <a:gd name="connsiteY0" fmla="*/ 0 h 4762858"/>
                <a:gd name="connsiteX1" fmla="*/ 452362 w 904723"/>
                <a:gd name="connsiteY1" fmla="*/ 0 h 4762858"/>
                <a:gd name="connsiteX2" fmla="*/ 577208 w 904723"/>
                <a:gd name="connsiteY2" fmla="*/ 0 h 4762858"/>
                <a:gd name="connsiteX3" fmla="*/ 904723 w 904723"/>
                <a:gd name="connsiteY3" fmla="*/ 4762859 h 4762858"/>
                <a:gd name="connsiteX4" fmla="*/ 452087 w 904723"/>
                <a:gd name="connsiteY4" fmla="*/ 4762859 h 4762858"/>
                <a:gd name="connsiteX5" fmla="*/ 0 w 904723"/>
                <a:gd name="connsiteY5" fmla="*/ 4762859 h 4762858"/>
                <a:gd name="connsiteX6" fmla="*/ 327515 w 904723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723" h="4762858">
                  <a:moveTo>
                    <a:pt x="327515" y="0"/>
                  </a:moveTo>
                  <a:lnTo>
                    <a:pt x="452362" y="0"/>
                  </a:lnTo>
                  <a:lnTo>
                    <a:pt x="577208" y="0"/>
                  </a:lnTo>
                  <a:cubicBezTo>
                    <a:pt x="577208" y="0"/>
                    <a:pt x="468311" y="4387220"/>
                    <a:pt x="904723" y="4762859"/>
                  </a:cubicBezTo>
                  <a:lnTo>
                    <a:pt x="452087" y="4762859"/>
                  </a:lnTo>
                  <a:lnTo>
                    <a:pt x="0" y="4762859"/>
                  </a:lnTo>
                  <a:cubicBezTo>
                    <a:pt x="436412" y="4387220"/>
                    <a:pt x="327515" y="0"/>
                    <a:pt x="327515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9541048" y="3541086"/>
              <a:ext cx="689129" cy="4762858"/>
            </a:xfrm>
            <a:custGeom>
              <a:avLst/>
              <a:gdLst>
                <a:gd name="connsiteX0" fmla="*/ 249418 w 689129"/>
                <a:gd name="connsiteY0" fmla="*/ 0 h 4762858"/>
                <a:gd name="connsiteX1" fmla="*/ 344565 w 689129"/>
                <a:gd name="connsiteY1" fmla="*/ 0 h 4762858"/>
                <a:gd name="connsiteX2" fmla="*/ 439712 w 689129"/>
                <a:gd name="connsiteY2" fmla="*/ 0 h 4762858"/>
                <a:gd name="connsiteX3" fmla="*/ 689130 w 689129"/>
                <a:gd name="connsiteY3" fmla="*/ 4762859 h 4762858"/>
                <a:gd name="connsiteX4" fmla="*/ 344290 w 689129"/>
                <a:gd name="connsiteY4" fmla="*/ 4762859 h 4762858"/>
                <a:gd name="connsiteX5" fmla="*/ 0 w 689129"/>
                <a:gd name="connsiteY5" fmla="*/ 4762859 h 4762858"/>
                <a:gd name="connsiteX6" fmla="*/ 249418 w 689129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129" h="4762858">
                  <a:moveTo>
                    <a:pt x="249418" y="0"/>
                  </a:moveTo>
                  <a:lnTo>
                    <a:pt x="344565" y="0"/>
                  </a:lnTo>
                  <a:lnTo>
                    <a:pt x="439712" y="0"/>
                  </a:lnTo>
                  <a:cubicBezTo>
                    <a:pt x="439712" y="0"/>
                    <a:pt x="356664" y="4387220"/>
                    <a:pt x="689130" y="4762859"/>
                  </a:cubicBezTo>
                  <a:lnTo>
                    <a:pt x="344290" y="4762859"/>
                  </a:lnTo>
                  <a:lnTo>
                    <a:pt x="0" y="4762859"/>
                  </a:lnTo>
                  <a:cubicBezTo>
                    <a:pt x="332465" y="4387220"/>
                    <a:pt x="249418" y="0"/>
                    <a:pt x="249418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9640045" y="3541086"/>
              <a:ext cx="490585" cy="4762858"/>
            </a:xfrm>
            <a:custGeom>
              <a:avLst/>
              <a:gdLst>
                <a:gd name="connsiteX0" fmla="*/ 177645 w 490585"/>
                <a:gd name="connsiteY0" fmla="*/ 0 h 4762858"/>
                <a:gd name="connsiteX1" fmla="*/ 245293 w 490585"/>
                <a:gd name="connsiteY1" fmla="*/ 0 h 4762858"/>
                <a:gd name="connsiteX2" fmla="*/ 312941 w 490585"/>
                <a:gd name="connsiteY2" fmla="*/ 0 h 4762858"/>
                <a:gd name="connsiteX3" fmla="*/ 490586 w 490585"/>
                <a:gd name="connsiteY3" fmla="*/ 4762859 h 4762858"/>
                <a:gd name="connsiteX4" fmla="*/ 245293 w 490585"/>
                <a:gd name="connsiteY4" fmla="*/ 4762859 h 4762858"/>
                <a:gd name="connsiteX5" fmla="*/ 0 w 490585"/>
                <a:gd name="connsiteY5" fmla="*/ 4762859 h 4762858"/>
                <a:gd name="connsiteX6" fmla="*/ 177645 w 490585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85" h="4762858">
                  <a:moveTo>
                    <a:pt x="177645" y="0"/>
                  </a:moveTo>
                  <a:lnTo>
                    <a:pt x="245293" y="0"/>
                  </a:lnTo>
                  <a:lnTo>
                    <a:pt x="312941" y="0"/>
                  </a:lnTo>
                  <a:cubicBezTo>
                    <a:pt x="312941" y="0"/>
                    <a:pt x="253817" y="4387220"/>
                    <a:pt x="490586" y="4762859"/>
                  </a:cubicBezTo>
                  <a:lnTo>
                    <a:pt x="245293" y="4762859"/>
                  </a:lnTo>
                  <a:lnTo>
                    <a:pt x="0" y="4762859"/>
                  </a:lnTo>
                  <a:cubicBezTo>
                    <a:pt x="236768" y="4387220"/>
                    <a:pt x="177645" y="0"/>
                    <a:pt x="177645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9620521" y="3161322"/>
              <a:ext cx="529634" cy="513134"/>
            </a:xfrm>
            <a:custGeom>
              <a:avLst/>
              <a:gdLst>
                <a:gd name="connsiteX0" fmla="*/ 529634 w 529634"/>
                <a:gd name="connsiteY0" fmla="*/ 256567 h 513134"/>
                <a:gd name="connsiteX1" fmla="*/ 264817 w 529634"/>
                <a:gd name="connsiteY1" fmla="*/ 513135 h 513134"/>
                <a:gd name="connsiteX2" fmla="*/ 0 w 529634"/>
                <a:gd name="connsiteY2" fmla="*/ 256567 h 513134"/>
                <a:gd name="connsiteX3" fmla="*/ 264817 w 529634"/>
                <a:gd name="connsiteY3" fmla="*/ 0 h 513134"/>
                <a:gd name="connsiteX4" fmla="*/ 529634 w 529634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34" h="513134">
                  <a:moveTo>
                    <a:pt x="529634" y="256567"/>
                  </a:moveTo>
                  <a:cubicBezTo>
                    <a:pt x="529634" y="398266"/>
                    <a:pt x="411072" y="513135"/>
                    <a:pt x="264817" y="513135"/>
                  </a:cubicBezTo>
                  <a:cubicBezTo>
                    <a:pt x="118563" y="513135"/>
                    <a:pt x="0" y="398266"/>
                    <a:pt x="0" y="256567"/>
                  </a:cubicBezTo>
                  <a:cubicBezTo>
                    <a:pt x="0" y="114869"/>
                    <a:pt x="118563" y="0"/>
                    <a:pt x="264817" y="0"/>
                  </a:cubicBezTo>
                  <a:cubicBezTo>
                    <a:pt x="411072" y="0"/>
                    <a:pt x="529634" y="114869"/>
                    <a:pt x="529634" y="256567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54"/>
            <p:cNvSpPr/>
            <p:nvPr/>
          </p:nvSpPr>
          <p:spPr>
            <a:xfrm rot="-2700000">
              <a:off x="9628870" y="3161367"/>
              <a:ext cx="513129" cy="513129"/>
            </a:xfrm>
            <a:custGeom>
              <a:avLst/>
              <a:gdLst>
                <a:gd name="connsiteX0" fmla="*/ 513130 w 513129"/>
                <a:gd name="connsiteY0" fmla="*/ 256565 h 513129"/>
                <a:gd name="connsiteX1" fmla="*/ 256565 w 513129"/>
                <a:gd name="connsiteY1" fmla="*/ 513130 h 513129"/>
                <a:gd name="connsiteX2" fmla="*/ 0 w 513129"/>
                <a:gd name="connsiteY2" fmla="*/ 256565 h 513129"/>
                <a:gd name="connsiteX3" fmla="*/ 256565 w 513129"/>
                <a:gd name="connsiteY3" fmla="*/ 0 h 513129"/>
                <a:gd name="connsiteX4" fmla="*/ 513130 w 513129"/>
                <a:gd name="connsiteY4" fmla="*/ 256565 h 51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129" h="513129">
                  <a:moveTo>
                    <a:pt x="513130" y="256565"/>
                  </a:moveTo>
                  <a:cubicBezTo>
                    <a:pt x="513130" y="398262"/>
                    <a:pt x="398262" y="513130"/>
                    <a:pt x="256565" y="513130"/>
                  </a:cubicBezTo>
                  <a:cubicBezTo>
                    <a:pt x="114868" y="513130"/>
                    <a:pt x="0" y="398262"/>
                    <a:pt x="0" y="256565"/>
                  </a:cubicBezTo>
                  <a:cubicBezTo>
                    <a:pt x="0" y="114868"/>
                    <a:pt x="114868" y="0"/>
                    <a:pt x="256565" y="0"/>
                  </a:cubicBezTo>
                  <a:cubicBezTo>
                    <a:pt x="398262" y="0"/>
                    <a:pt x="513130" y="114868"/>
                    <a:pt x="513130" y="256565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57" name="Freeform: Shape 56"/>
            <p:cNvSpPr/>
            <p:nvPr/>
          </p:nvSpPr>
          <p:spPr>
            <a:xfrm>
              <a:off x="9695869" y="3161321"/>
              <a:ext cx="378938" cy="513135"/>
            </a:xfrm>
            <a:custGeom>
              <a:avLst/>
              <a:gdLst>
                <a:gd name="connsiteX0" fmla="*/ 0 w 378938"/>
                <a:gd name="connsiteY0" fmla="*/ 256568 h 513135"/>
                <a:gd name="connsiteX1" fmla="*/ 189469 w 378938"/>
                <a:gd name="connsiteY1" fmla="*/ 513135 h 513135"/>
                <a:gd name="connsiteX2" fmla="*/ 378939 w 378938"/>
                <a:gd name="connsiteY2" fmla="*/ 256568 h 513135"/>
                <a:gd name="connsiteX3" fmla="*/ 189469 w 378938"/>
                <a:gd name="connsiteY3" fmla="*/ 0 h 513135"/>
                <a:gd name="connsiteX4" fmla="*/ 0 w 378938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38" h="513135">
                  <a:moveTo>
                    <a:pt x="0" y="256568"/>
                  </a:moveTo>
                  <a:cubicBezTo>
                    <a:pt x="0" y="398189"/>
                    <a:pt x="84972" y="513135"/>
                    <a:pt x="189469" y="513135"/>
                  </a:cubicBezTo>
                  <a:cubicBezTo>
                    <a:pt x="294241" y="513135"/>
                    <a:pt x="378939" y="398189"/>
                    <a:pt x="378939" y="256568"/>
                  </a:cubicBezTo>
                  <a:cubicBezTo>
                    <a:pt x="378939" y="114947"/>
                    <a:pt x="293966" y="0"/>
                    <a:pt x="189469" y="0"/>
                  </a:cubicBezTo>
                  <a:cubicBezTo>
                    <a:pt x="84972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9705493" y="3161321"/>
              <a:ext cx="359689" cy="513135"/>
            </a:xfrm>
            <a:custGeom>
              <a:avLst/>
              <a:gdLst>
                <a:gd name="connsiteX0" fmla="*/ 0 w 359689"/>
                <a:gd name="connsiteY0" fmla="*/ 256568 h 513135"/>
                <a:gd name="connsiteX1" fmla="*/ 179845 w 359689"/>
                <a:gd name="connsiteY1" fmla="*/ 513135 h 513135"/>
                <a:gd name="connsiteX2" fmla="*/ 359689 w 359689"/>
                <a:gd name="connsiteY2" fmla="*/ 256568 h 513135"/>
                <a:gd name="connsiteX3" fmla="*/ 179845 w 359689"/>
                <a:gd name="connsiteY3" fmla="*/ 0 h 513135"/>
                <a:gd name="connsiteX4" fmla="*/ 0 w 359689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89" h="513135">
                  <a:moveTo>
                    <a:pt x="0" y="256568"/>
                  </a:moveTo>
                  <a:cubicBezTo>
                    <a:pt x="0" y="398189"/>
                    <a:pt x="80573" y="513135"/>
                    <a:pt x="179845" y="513135"/>
                  </a:cubicBezTo>
                  <a:cubicBezTo>
                    <a:pt x="279117" y="513135"/>
                    <a:pt x="359689" y="398189"/>
                    <a:pt x="359689" y="256568"/>
                  </a:cubicBezTo>
                  <a:cubicBezTo>
                    <a:pt x="359689" y="114947"/>
                    <a:pt x="279117" y="0"/>
                    <a:pt x="179845" y="0"/>
                  </a:cubicBezTo>
                  <a:cubicBezTo>
                    <a:pt x="80573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60" name="Freeform: Shape 59"/>
            <p:cNvSpPr/>
            <p:nvPr/>
          </p:nvSpPr>
          <p:spPr>
            <a:xfrm>
              <a:off x="9766266" y="3161322"/>
              <a:ext cx="238142" cy="513134"/>
            </a:xfrm>
            <a:custGeom>
              <a:avLst/>
              <a:gdLst>
                <a:gd name="connsiteX0" fmla="*/ 238143 w 238142"/>
                <a:gd name="connsiteY0" fmla="*/ 256567 h 513134"/>
                <a:gd name="connsiteX1" fmla="*/ 119072 w 238142"/>
                <a:gd name="connsiteY1" fmla="*/ 513135 h 513134"/>
                <a:gd name="connsiteX2" fmla="*/ 0 w 238142"/>
                <a:gd name="connsiteY2" fmla="*/ 256567 h 513134"/>
                <a:gd name="connsiteX3" fmla="*/ 119072 w 238142"/>
                <a:gd name="connsiteY3" fmla="*/ 0 h 513134"/>
                <a:gd name="connsiteX4" fmla="*/ 238143 w 238142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42" h="513134">
                  <a:moveTo>
                    <a:pt x="238143" y="256567"/>
                  </a:moveTo>
                  <a:cubicBezTo>
                    <a:pt x="238143" y="398266"/>
                    <a:pt x="184833" y="513135"/>
                    <a:pt x="119072" y="513135"/>
                  </a:cubicBezTo>
                  <a:cubicBezTo>
                    <a:pt x="53310" y="513135"/>
                    <a:pt x="0" y="398266"/>
                    <a:pt x="0" y="256567"/>
                  </a:cubicBezTo>
                  <a:cubicBezTo>
                    <a:pt x="0" y="114869"/>
                    <a:pt x="53310" y="0"/>
                    <a:pt x="119072" y="0"/>
                  </a:cubicBezTo>
                  <a:cubicBezTo>
                    <a:pt x="184833" y="0"/>
                    <a:pt x="238143" y="114869"/>
                    <a:pt x="238143" y="256567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9776991" y="3161322"/>
              <a:ext cx="217243" cy="513134"/>
            </a:xfrm>
            <a:custGeom>
              <a:avLst/>
              <a:gdLst>
                <a:gd name="connsiteX0" fmla="*/ 0 w 217243"/>
                <a:gd name="connsiteY0" fmla="*/ 256567 h 513134"/>
                <a:gd name="connsiteX1" fmla="*/ 108622 w 217243"/>
                <a:gd name="connsiteY1" fmla="*/ 513135 h 513134"/>
                <a:gd name="connsiteX2" fmla="*/ 217244 w 217243"/>
                <a:gd name="connsiteY2" fmla="*/ 256567 h 513134"/>
                <a:gd name="connsiteX3" fmla="*/ 108622 w 217243"/>
                <a:gd name="connsiteY3" fmla="*/ 0 h 513134"/>
                <a:gd name="connsiteX4" fmla="*/ 0 w 217243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243" h="513134">
                  <a:moveTo>
                    <a:pt x="0" y="256567"/>
                  </a:moveTo>
                  <a:cubicBezTo>
                    <a:pt x="0" y="398188"/>
                    <a:pt x="48674" y="513135"/>
                    <a:pt x="108622" y="513135"/>
                  </a:cubicBezTo>
                  <a:cubicBezTo>
                    <a:pt x="168570" y="513135"/>
                    <a:pt x="217244" y="398188"/>
                    <a:pt x="217244" y="256567"/>
                  </a:cubicBezTo>
                  <a:cubicBezTo>
                    <a:pt x="217244" y="114947"/>
                    <a:pt x="168570" y="0"/>
                    <a:pt x="108622" y="0"/>
                  </a:cubicBezTo>
                  <a:cubicBezTo>
                    <a:pt x="48674" y="0"/>
                    <a:pt x="0" y="114672"/>
                    <a:pt x="0" y="256567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9136810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021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021" y="5001277"/>
                  </a:lnTo>
                  <a:lnTo>
                    <a:pt x="0" y="5001277"/>
                  </a:lnTo>
                  <a:cubicBezTo>
                    <a:pt x="130346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9168984" y="3302668"/>
              <a:ext cx="205693" cy="5001276"/>
            </a:xfrm>
            <a:custGeom>
              <a:avLst/>
              <a:gdLst>
                <a:gd name="connsiteX0" fmla="*/ 74523 w 205693"/>
                <a:gd name="connsiteY0" fmla="*/ 0 h 5001276"/>
                <a:gd name="connsiteX1" fmla="*/ 102847 w 205693"/>
                <a:gd name="connsiteY1" fmla="*/ 0 h 5001276"/>
                <a:gd name="connsiteX2" fmla="*/ 131171 w 205693"/>
                <a:gd name="connsiteY2" fmla="*/ 0 h 5001276"/>
                <a:gd name="connsiteX3" fmla="*/ 205694 w 205693"/>
                <a:gd name="connsiteY3" fmla="*/ 5001277 h 5001276"/>
                <a:gd name="connsiteX4" fmla="*/ 102847 w 205693"/>
                <a:gd name="connsiteY4" fmla="*/ 5001277 h 5001276"/>
                <a:gd name="connsiteX5" fmla="*/ 0 w 205693"/>
                <a:gd name="connsiteY5" fmla="*/ 5001277 h 5001276"/>
                <a:gd name="connsiteX6" fmla="*/ 74523 w 20569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693" h="5001276">
                  <a:moveTo>
                    <a:pt x="74523" y="0"/>
                  </a:moveTo>
                  <a:lnTo>
                    <a:pt x="102847" y="0"/>
                  </a:lnTo>
                  <a:lnTo>
                    <a:pt x="131171" y="0"/>
                  </a:lnTo>
                  <a:cubicBezTo>
                    <a:pt x="131171" y="0"/>
                    <a:pt x="106422" y="4571464"/>
                    <a:pt x="205694" y="5001277"/>
                  </a:cubicBezTo>
                  <a:lnTo>
                    <a:pt x="102847" y="5001277"/>
                  </a:lnTo>
                  <a:lnTo>
                    <a:pt x="0" y="5001277"/>
                  </a:lnTo>
                  <a:cubicBezTo>
                    <a:pt x="99272" y="4571464"/>
                    <a:pt x="74523" y="0"/>
                    <a:pt x="7452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9198683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148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148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9192633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9195108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3199" y="3113163"/>
              <a:ext cx="274991" cy="302491"/>
            </a:xfrm>
            <a:custGeom>
              <a:avLst/>
              <a:gdLst>
                <a:gd name="connsiteX0" fmla="*/ 2 w 274991"/>
                <a:gd name="connsiteY0" fmla="*/ 85 h 302491"/>
                <a:gd name="connsiteX1" fmla="*/ 274994 w 274991"/>
                <a:gd name="connsiteY1" fmla="*/ 85 h 302491"/>
                <a:gd name="connsiteX2" fmla="*/ 274994 w 274991"/>
                <a:gd name="connsiteY2" fmla="*/ 302576 h 302491"/>
                <a:gd name="connsiteX3" fmla="*/ 2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2" y="85"/>
                  </a:moveTo>
                  <a:lnTo>
                    <a:pt x="274994" y="85"/>
                  </a:lnTo>
                  <a:lnTo>
                    <a:pt x="274994" y="302576"/>
                  </a:lnTo>
                  <a:lnTo>
                    <a:pt x="2" y="302576"/>
                  </a:lnTo>
                  <a:close/>
                </a:path>
              </a:pathLst>
            </a:custGeom>
          </p:spPr>
        </p:pic>
        <p:sp>
          <p:nvSpPr>
            <p:cNvPr id="68" name="Freeform: Shape 67"/>
            <p:cNvSpPr/>
            <p:nvPr/>
          </p:nvSpPr>
          <p:spPr>
            <a:xfrm>
              <a:off x="9215183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5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9218208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392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0698" y="3113163"/>
              <a:ext cx="274991" cy="302491"/>
            </a:xfrm>
            <a:custGeom>
              <a:avLst/>
              <a:gdLst>
                <a:gd name="connsiteX0" fmla="*/ 3 w 274991"/>
                <a:gd name="connsiteY0" fmla="*/ 85 h 302491"/>
                <a:gd name="connsiteX1" fmla="*/ 274995 w 274991"/>
                <a:gd name="connsiteY1" fmla="*/ 85 h 302491"/>
                <a:gd name="connsiteX2" fmla="*/ 274995 w 274991"/>
                <a:gd name="connsiteY2" fmla="*/ 302576 h 302491"/>
                <a:gd name="connsiteX3" fmla="*/ 3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3" y="85"/>
                  </a:moveTo>
                  <a:lnTo>
                    <a:pt x="274995" y="85"/>
                  </a:lnTo>
                  <a:lnTo>
                    <a:pt x="274995" y="302576"/>
                  </a:lnTo>
                  <a:lnTo>
                    <a:pt x="3" y="302576"/>
                  </a:lnTo>
                  <a:close/>
                </a:path>
              </a:pathLst>
            </a:custGeom>
          </p:spPr>
        </p:pic>
        <p:sp>
          <p:nvSpPr>
            <p:cNvPr id="71" name="Freeform: Shape 70"/>
            <p:cNvSpPr/>
            <p:nvPr/>
          </p:nvSpPr>
          <p:spPr>
            <a:xfrm>
              <a:off x="9236357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9239382" y="3189096"/>
              <a:ext cx="64898" cy="153445"/>
            </a:xfrm>
            <a:custGeom>
              <a:avLst/>
              <a:gdLst>
                <a:gd name="connsiteX0" fmla="*/ 0 w 64898"/>
                <a:gd name="connsiteY0" fmla="*/ 76723 h 153445"/>
                <a:gd name="connsiteX1" fmla="*/ 32449 w 64898"/>
                <a:gd name="connsiteY1" fmla="*/ 153445 h 153445"/>
                <a:gd name="connsiteX2" fmla="*/ 64898 w 64898"/>
                <a:gd name="connsiteY2" fmla="*/ 76723 h 153445"/>
                <a:gd name="connsiteX3" fmla="*/ 32449 w 64898"/>
                <a:gd name="connsiteY3" fmla="*/ 0 h 153445"/>
                <a:gd name="connsiteX4" fmla="*/ 0 w 64898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8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4" y="153445"/>
                    <a:pt x="64898" y="119071"/>
                    <a:pt x="64898" y="76723"/>
                  </a:cubicBezTo>
                  <a:cubicBezTo>
                    <a:pt x="64898" y="34374"/>
                    <a:pt x="50324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10348424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296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296" y="5001277"/>
                  </a:lnTo>
                  <a:lnTo>
                    <a:pt x="0" y="5001277"/>
                  </a:lnTo>
                  <a:cubicBezTo>
                    <a:pt x="130621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10380048" y="3302668"/>
              <a:ext cx="206243" cy="5001276"/>
            </a:xfrm>
            <a:custGeom>
              <a:avLst/>
              <a:gdLst>
                <a:gd name="connsiteX0" fmla="*/ 75073 w 206243"/>
                <a:gd name="connsiteY0" fmla="*/ 0 h 5001276"/>
                <a:gd name="connsiteX1" fmla="*/ 103397 w 206243"/>
                <a:gd name="connsiteY1" fmla="*/ 0 h 5001276"/>
                <a:gd name="connsiteX2" fmla="*/ 131721 w 206243"/>
                <a:gd name="connsiteY2" fmla="*/ 0 h 5001276"/>
                <a:gd name="connsiteX3" fmla="*/ 206244 w 206243"/>
                <a:gd name="connsiteY3" fmla="*/ 5001277 h 5001276"/>
                <a:gd name="connsiteX4" fmla="*/ 103122 w 206243"/>
                <a:gd name="connsiteY4" fmla="*/ 5001277 h 5001276"/>
                <a:gd name="connsiteX5" fmla="*/ 0 w 206243"/>
                <a:gd name="connsiteY5" fmla="*/ 5001277 h 5001276"/>
                <a:gd name="connsiteX6" fmla="*/ 75073 w 20624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243" h="5001276">
                  <a:moveTo>
                    <a:pt x="75073" y="0"/>
                  </a:moveTo>
                  <a:lnTo>
                    <a:pt x="103397" y="0"/>
                  </a:lnTo>
                  <a:lnTo>
                    <a:pt x="131721" y="0"/>
                  </a:lnTo>
                  <a:cubicBezTo>
                    <a:pt x="131721" y="0"/>
                    <a:pt x="106972" y="4571464"/>
                    <a:pt x="206244" y="5001277"/>
                  </a:cubicBezTo>
                  <a:lnTo>
                    <a:pt x="103122" y="5001277"/>
                  </a:lnTo>
                  <a:lnTo>
                    <a:pt x="0" y="5001277"/>
                  </a:lnTo>
                  <a:cubicBezTo>
                    <a:pt x="100097" y="4571464"/>
                    <a:pt x="75073" y="0"/>
                    <a:pt x="7507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10410297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423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423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10404522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10406997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23163" y="3113163"/>
              <a:ext cx="274991" cy="302491"/>
            </a:xfrm>
            <a:custGeom>
              <a:avLst/>
              <a:gdLst>
                <a:gd name="connsiteX0" fmla="*/ 46 w 274991"/>
                <a:gd name="connsiteY0" fmla="*/ 85 h 302491"/>
                <a:gd name="connsiteX1" fmla="*/ 275038 w 274991"/>
                <a:gd name="connsiteY1" fmla="*/ 85 h 302491"/>
                <a:gd name="connsiteX2" fmla="*/ 275038 w 274991"/>
                <a:gd name="connsiteY2" fmla="*/ 302576 h 302491"/>
                <a:gd name="connsiteX3" fmla="*/ 46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6" y="85"/>
                  </a:moveTo>
                  <a:lnTo>
                    <a:pt x="275038" y="85"/>
                  </a:lnTo>
                  <a:lnTo>
                    <a:pt x="275038" y="302576"/>
                  </a:lnTo>
                  <a:lnTo>
                    <a:pt x="46" y="302576"/>
                  </a:lnTo>
                  <a:close/>
                </a:path>
              </a:pathLst>
            </a:custGeom>
          </p:spPr>
        </p:pic>
        <p:sp>
          <p:nvSpPr>
            <p:cNvPr id="79" name="Freeform: Shape 78"/>
            <p:cNvSpPr/>
            <p:nvPr/>
          </p:nvSpPr>
          <p:spPr>
            <a:xfrm>
              <a:off x="10427072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2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0429822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41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50663" y="3113163"/>
              <a:ext cx="274991" cy="302491"/>
            </a:xfrm>
            <a:custGeom>
              <a:avLst/>
              <a:gdLst>
                <a:gd name="connsiteX0" fmla="*/ 47 w 274991"/>
                <a:gd name="connsiteY0" fmla="*/ 85 h 302491"/>
                <a:gd name="connsiteX1" fmla="*/ 275039 w 274991"/>
                <a:gd name="connsiteY1" fmla="*/ 85 h 302491"/>
                <a:gd name="connsiteX2" fmla="*/ 275039 w 274991"/>
                <a:gd name="connsiteY2" fmla="*/ 302576 h 302491"/>
                <a:gd name="connsiteX3" fmla="*/ 47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7" y="85"/>
                  </a:moveTo>
                  <a:lnTo>
                    <a:pt x="275039" y="85"/>
                  </a:lnTo>
                  <a:lnTo>
                    <a:pt x="275039" y="302576"/>
                  </a:lnTo>
                  <a:lnTo>
                    <a:pt x="47" y="302576"/>
                  </a:lnTo>
                  <a:close/>
                </a:path>
              </a:pathLst>
            </a:custGeom>
          </p:spPr>
        </p:pic>
        <p:sp>
          <p:nvSpPr>
            <p:cNvPr id="82" name="Freeform: Shape 81"/>
            <p:cNvSpPr/>
            <p:nvPr/>
          </p:nvSpPr>
          <p:spPr>
            <a:xfrm>
              <a:off x="10447971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10451271" y="3189096"/>
              <a:ext cx="64897" cy="153445"/>
            </a:xfrm>
            <a:custGeom>
              <a:avLst/>
              <a:gdLst>
                <a:gd name="connsiteX0" fmla="*/ 0 w 64897"/>
                <a:gd name="connsiteY0" fmla="*/ 76723 h 153445"/>
                <a:gd name="connsiteX1" fmla="*/ 32449 w 64897"/>
                <a:gd name="connsiteY1" fmla="*/ 153445 h 153445"/>
                <a:gd name="connsiteX2" fmla="*/ 64898 w 64897"/>
                <a:gd name="connsiteY2" fmla="*/ 76723 h 153445"/>
                <a:gd name="connsiteX3" fmla="*/ 32449 w 64897"/>
                <a:gd name="connsiteY3" fmla="*/ 0 h 153445"/>
                <a:gd name="connsiteX4" fmla="*/ 0 w 6489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7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3" y="153445"/>
                    <a:pt x="64898" y="119071"/>
                    <a:pt x="64898" y="76723"/>
                  </a:cubicBezTo>
                  <a:cubicBezTo>
                    <a:pt x="64898" y="34374"/>
                    <a:pt x="50323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9062012" y="978437"/>
              <a:ext cx="1646376" cy="2223308"/>
            </a:xfrm>
            <a:custGeom>
              <a:avLst/>
              <a:gdLst>
                <a:gd name="connsiteX0" fmla="*/ 550 w 1646376"/>
                <a:gd name="connsiteY0" fmla="*/ 1765448 h 2223308"/>
                <a:gd name="connsiteX1" fmla="*/ 18149 w 1646376"/>
                <a:gd name="connsiteY1" fmla="*/ 1781672 h 2223308"/>
                <a:gd name="connsiteX2" fmla="*/ 82498 w 1646376"/>
                <a:gd name="connsiteY2" fmla="*/ 1781672 h 2223308"/>
                <a:gd name="connsiteX3" fmla="*/ 80573 w 1646376"/>
                <a:gd name="connsiteY3" fmla="*/ 1980491 h 2223308"/>
                <a:gd name="connsiteX4" fmla="*/ 70398 w 1646376"/>
                <a:gd name="connsiteY4" fmla="*/ 1980491 h 2223308"/>
                <a:gd name="connsiteX5" fmla="*/ 43999 w 1646376"/>
                <a:gd name="connsiteY5" fmla="*/ 2006890 h 2223308"/>
                <a:gd name="connsiteX6" fmla="*/ 70398 w 1646376"/>
                <a:gd name="connsiteY6" fmla="*/ 2033290 h 2223308"/>
                <a:gd name="connsiteX7" fmla="*/ 87722 w 1646376"/>
                <a:gd name="connsiteY7" fmla="*/ 2033290 h 2223308"/>
                <a:gd name="connsiteX8" fmla="*/ 169120 w 1646376"/>
                <a:gd name="connsiteY8" fmla="*/ 2223309 h 2223308"/>
                <a:gd name="connsiteX9" fmla="*/ 216144 w 1646376"/>
                <a:gd name="connsiteY9" fmla="*/ 2223309 h 2223308"/>
                <a:gd name="connsiteX10" fmla="*/ 263167 w 1646376"/>
                <a:gd name="connsiteY10" fmla="*/ 2223309 h 2223308"/>
                <a:gd name="connsiteX11" fmla="*/ 344290 w 1646376"/>
                <a:gd name="connsiteY11" fmla="*/ 2033290 h 2223308"/>
                <a:gd name="connsiteX12" fmla="*/ 361614 w 1646376"/>
                <a:gd name="connsiteY12" fmla="*/ 2033290 h 2223308"/>
                <a:gd name="connsiteX13" fmla="*/ 388013 w 1646376"/>
                <a:gd name="connsiteY13" fmla="*/ 2006890 h 2223308"/>
                <a:gd name="connsiteX14" fmla="*/ 361614 w 1646376"/>
                <a:gd name="connsiteY14" fmla="*/ 1980491 h 2223308"/>
                <a:gd name="connsiteX15" fmla="*/ 351165 w 1646376"/>
                <a:gd name="connsiteY15" fmla="*/ 1980491 h 2223308"/>
                <a:gd name="connsiteX16" fmla="*/ 340440 w 1646376"/>
                <a:gd name="connsiteY16" fmla="*/ 1708249 h 2223308"/>
                <a:gd name="connsiteX17" fmla="*/ 346215 w 1646376"/>
                <a:gd name="connsiteY17" fmla="*/ 1696425 h 2223308"/>
                <a:gd name="connsiteX18" fmla="*/ 400938 w 1646376"/>
                <a:gd name="connsiteY18" fmla="*/ 1631802 h 2223308"/>
                <a:gd name="connsiteX19" fmla="*/ 417988 w 1646376"/>
                <a:gd name="connsiteY19" fmla="*/ 1690375 h 2223308"/>
                <a:gd name="connsiteX20" fmla="*/ 435037 w 1646376"/>
                <a:gd name="connsiteY20" fmla="*/ 1690375 h 2223308"/>
                <a:gd name="connsiteX21" fmla="*/ 431462 w 1646376"/>
                <a:gd name="connsiteY21" fmla="*/ 1703574 h 2223308"/>
                <a:gd name="connsiteX22" fmla="*/ 434762 w 1646376"/>
                <a:gd name="connsiteY22" fmla="*/ 1716224 h 2223308"/>
                <a:gd name="connsiteX23" fmla="*/ 427337 w 1646376"/>
                <a:gd name="connsiteY23" fmla="*/ 1716224 h 2223308"/>
                <a:gd name="connsiteX24" fmla="*/ 612682 w 1646376"/>
                <a:gd name="connsiteY24" fmla="*/ 2134212 h 2223308"/>
                <a:gd name="connsiteX25" fmla="*/ 649806 w 1646376"/>
                <a:gd name="connsiteY25" fmla="*/ 2134212 h 2223308"/>
                <a:gd name="connsiteX26" fmla="*/ 727628 w 1646376"/>
                <a:gd name="connsiteY26" fmla="*/ 2204335 h 2223308"/>
                <a:gd name="connsiteX27" fmla="*/ 915448 w 1646376"/>
                <a:gd name="connsiteY27" fmla="*/ 2204335 h 2223308"/>
                <a:gd name="connsiteX28" fmla="*/ 993271 w 1646376"/>
                <a:gd name="connsiteY28" fmla="*/ 2134212 h 2223308"/>
                <a:gd name="connsiteX29" fmla="*/ 1030394 w 1646376"/>
                <a:gd name="connsiteY29" fmla="*/ 2134212 h 2223308"/>
                <a:gd name="connsiteX30" fmla="*/ 1215739 w 1646376"/>
                <a:gd name="connsiteY30" fmla="*/ 1716224 h 2223308"/>
                <a:gd name="connsiteX31" fmla="*/ 1208314 w 1646376"/>
                <a:gd name="connsiteY31" fmla="*/ 1716224 h 2223308"/>
                <a:gd name="connsiteX32" fmla="*/ 1211614 w 1646376"/>
                <a:gd name="connsiteY32" fmla="*/ 1703574 h 2223308"/>
                <a:gd name="connsiteX33" fmla="*/ 1208039 w 1646376"/>
                <a:gd name="connsiteY33" fmla="*/ 1690375 h 2223308"/>
                <a:gd name="connsiteX34" fmla="*/ 1225089 w 1646376"/>
                <a:gd name="connsiteY34" fmla="*/ 1690375 h 2223308"/>
                <a:gd name="connsiteX35" fmla="*/ 1243238 w 1646376"/>
                <a:gd name="connsiteY35" fmla="*/ 1627127 h 2223308"/>
                <a:gd name="connsiteX36" fmla="*/ 1304011 w 1646376"/>
                <a:gd name="connsiteY36" fmla="*/ 1696425 h 2223308"/>
                <a:gd name="connsiteX37" fmla="*/ 1291637 w 1646376"/>
                <a:gd name="connsiteY37" fmla="*/ 1980491 h 2223308"/>
                <a:gd name="connsiteX38" fmla="*/ 1281187 w 1646376"/>
                <a:gd name="connsiteY38" fmla="*/ 1980491 h 2223308"/>
                <a:gd name="connsiteX39" fmla="*/ 1254788 w 1646376"/>
                <a:gd name="connsiteY39" fmla="*/ 2006890 h 2223308"/>
                <a:gd name="connsiteX40" fmla="*/ 1281187 w 1646376"/>
                <a:gd name="connsiteY40" fmla="*/ 2033290 h 2223308"/>
                <a:gd name="connsiteX41" fmla="*/ 1298511 w 1646376"/>
                <a:gd name="connsiteY41" fmla="*/ 2033290 h 2223308"/>
                <a:gd name="connsiteX42" fmla="*/ 1379909 w 1646376"/>
                <a:gd name="connsiteY42" fmla="*/ 2223309 h 2223308"/>
                <a:gd name="connsiteX43" fmla="*/ 1426933 w 1646376"/>
                <a:gd name="connsiteY43" fmla="*/ 2223309 h 2223308"/>
                <a:gd name="connsiteX44" fmla="*/ 1473956 w 1646376"/>
                <a:gd name="connsiteY44" fmla="*/ 2223309 h 2223308"/>
                <a:gd name="connsiteX45" fmla="*/ 1555354 w 1646376"/>
                <a:gd name="connsiteY45" fmla="*/ 2033290 h 2223308"/>
                <a:gd name="connsiteX46" fmla="*/ 1572678 w 1646376"/>
                <a:gd name="connsiteY46" fmla="*/ 2033290 h 2223308"/>
                <a:gd name="connsiteX47" fmla="*/ 1599078 w 1646376"/>
                <a:gd name="connsiteY47" fmla="*/ 2006890 h 2223308"/>
                <a:gd name="connsiteX48" fmla="*/ 1572678 w 1646376"/>
                <a:gd name="connsiteY48" fmla="*/ 1980491 h 2223308"/>
                <a:gd name="connsiteX49" fmla="*/ 1562504 w 1646376"/>
                <a:gd name="connsiteY49" fmla="*/ 1980491 h 2223308"/>
                <a:gd name="connsiteX50" fmla="*/ 1560304 w 1646376"/>
                <a:gd name="connsiteY50" fmla="*/ 1777272 h 2223308"/>
                <a:gd name="connsiteX51" fmla="*/ 1628777 w 1646376"/>
                <a:gd name="connsiteY51" fmla="*/ 1777272 h 2223308"/>
                <a:gd name="connsiteX52" fmla="*/ 1646376 w 1646376"/>
                <a:gd name="connsiteY52" fmla="*/ 1759673 h 2223308"/>
                <a:gd name="connsiteX53" fmla="*/ 1646101 w 1646376"/>
                <a:gd name="connsiteY53" fmla="*/ 1758298 h 2223308"/>
                <a:gd name="connsiteX54" fmla="*/ 1646376 w 1646376"/>
                <a:gd name="connsiteY54" fmla="*/ 1756923 h 2223308"/>
                <a:gd name="connsiteX55" fmla="*/ 1628777 w 1646376"/>
                <a:gd name="connsiteY55" fmla="*/ 1739323 h 2223308"/>
                <a:gd name="connsiteX56" fmla="*/ 1556454 w 1646376"/>
                <a:gd name="connsiteY56" fmla="*/ 1739323 h 2223308"/>
                <a:gd name="connsiteX57" fmla="*/ 1556179 w 1646376"/>
                <a:gd name="connsiteY57" fmla="*/ 1739323 h 2223308"/>
                <a:gd name="connsiteX58" fmla="*/ 1549304 w 1646376"/>
                <a:gd name="connsiteY58" fmla="*/ 1690375 h 2223308"/>
                <a:gd name="connsiteX59" fmla="*/ 1610902 w 1646376"/>
                <a:gd name="connsiteY59" fmla="*/ 1690375 h 2223308"/>
                <a:gd name="connsiteX60" fmla="*/ 1628502 w 1646376"/>
                <a:gd name="connsiteY60" fmla="*/ 1672775 h 2223308"/>
                <a:gd name="connsiteX61" fmla="*/ 1628502 w 1646376"/>
                <a:gd name="connsiteY61" fmla="*/ 1671675 h 2223308"/>
                <a:gd name="connsiteX62" fmla="*/ 1628502 w 1646376"/>
                <a:gd name="connsiteY62" fmla="*/ 1670576 h 2223308"/>
                <a:gd name="connsiteX63" fmla="*/ 1610902 w 1646376"/>
                <a:gd name="connsiteY63" fmla="*/ 1652976 h 2223308"/>
                <a:gd name="connsiteX64" fmla="*/ 1543529 w 1646376"/>
                <a:gd name="connsiteY64" fmla="*/ 1652976 h 2223308"/>
                <a:gd name="connsiteX65" fmla="*/ 1542979 w 1646376"/>
                <a:gd name="connsiteY65" fmla="*/ 1652976 h 2223308"/>
                <a:gd name="connsiteX66" fmla="*/ 1531980 w 1646376"/>
                <a:gd name="connsiteY66" fmla="*/ 1594953 h 2223308"/>
                <a:gd name="connsiteX67" fmla="*/ 1592203 w 1646376"/>
                <a:gd name="connsiteY67" fmla="*/ 1594953 h 2223308"/>
                <a:gd name="connsiteX68" fmla="*/ 1609802 w 1646376"/>
                <a:gd name="connsiteY68" fmla="*/ 1577353 h 2223308"/>
                <a:gd name="connsiteX69" fmla="*/ 1609802 w 1646376"/>
                <a:gd name="connsiteY69" fmla="*/ 1576253 h 2223308"/>
                <a:gd name="connsiteX70" fmla="*/ 1609802 w 1646376"/>
                <a:gd name="connsiteY70" fmla="*/ 1575153 h 2223308"/>
                <a:gd name="connsiteX71" fmla="*/ 1592203 w 1646376"/>
                <a:gd name="connsiteY71" fmla="*/ 1557554 h 2223308"/>
                <a:gd name="connsiteX72" fmla="*/ 1524555 w 1646376"/>
                <a:gd name="connsiteY72" fmla="*/ 1557554 h 2223308"/>
                <a:gd name="connsiteX73" fmla="*/ 1524005 w 1646376"/>
                <a:gd name="connsiteY73" fmla="*/ 1557554 h 2223308"/>
                <a:gd name="connsiteX74" fmla="*/ 1421433 w 1646376"/>
                <a:gd name="connsiteY74" fmla="*/ 1232788 h 2223308"/>
                <a:gd name="connsiteX75" fmla="*/ 1363685 w 1646376"/>
                <a:gd name="connsiteY75" fmla="*/ 1428583 h 2223308"/>
                <a:gd name="connsiteX76" fmla="*/ 1305111 w 1646376"/>
                <a:gd name="connsiteY76" fmla="*/ 1362585 h 2223308"/>
                <a:gd name="connsiteX77" fmla="*/ 1298237 w 1646376"/>
                <a:gd name="connsiteY77" fmla="*/ 1354885 h 2223308"/>
                <a:gd name="connsiteX78" fmla="*/ 1029569 w 1646376"/>
                <a:gd name="connsiteY78" fmla="*/ 172695 h 2223308"/>
                <a:gd name="connsiteX79" fmla="*/ 821676 w 1646376"/>
                <a:gd name="connsiteY79" fmla="*/ 0 h 2223308"/>
                <a:gd name="connsiteX80" fmla="*/ 613782 w 1646376"/>
                <a:gd name="connsiteY80" fmla="*/ 172695 h 2223308"/>
                <a:gd name="connsiteX81" fmla="*/ 346215 w 1646376"/>
                <a:gd name="connsiteY81" fmla="*/ 1362035 h 2223308"/>
                <a:gd name="connsiteX82" fmla="*/ 345665 w 1646376"/>
                <a:gd name="connsiteY82" fmla="*/ 1362585 h 2223308"/>
                <a:gd name="connsiteX83" fmla="*/ 281592 w 1646376"/>
                <a:gd name="connsiteY83" fmla="*/ 1434907 h 2223308"/>
                <a:gd name="connsiteX84" fmla="*/ 281592 w 1646376"/>
                <a:gd name="connsiteY84" fmla="*/ 1434907 h 2223308"/>
                <a:gd name="connsiteX85" fmla="*/ 209819 w 1646376"/>
                <a:gd name="connsiteY85" fmla="*/ 1232513 h 2223308"/>
                <a:gd name="connsiteX86" fmla="*/ 118521 w 1646376"/>
                <a:gd name="connsiteY86" fmla="*/ 1561404 h 2223308"/>
                <a:gd name="connsiteX87" fmla="*/ 117697 w 1646376"/>
                <a:gd name="connsiteY87" fmla="*/ 1561404 h 2223308"/>
                <a:gd name="connsiteX88" fmla="*/ 54448 w 1646376"/>
                <a:gd name="connsiteY88" fmla="*/ 1561404 h 2223308"/>
                <a:gd name="connsiteX89" fmla="*/ 36849 w 1646376"/>
                <a:gd name="connsiteY89" fmla="*/ 1579003 h 2223308"/>
                <a:gd name="connsiteX90" fmla="*/ 37399 w 1646376"/>
                <a:gd name="connsiteY90" fmla="*/ 1583128 h 2223308"/>
                <a:gd name="connsiteX91" fmla="*/ 54998 w 1646376"/>
                <a:gd name="connsiteY91" fmla="*/ 1599353 h 2223308"/>
                <a:gd name="connsiteX92" fmla="*/ 110547 w 1646376"/>
                <a:gd name="connsiteY92" fmla="*/ 1599353 h 2223308"/>
                <a:gd name="connsiteX93" fmla="*/ 99547 w 1646376"/>
                <a:gd name="connsiteY93" fmla="*/ 1657101 h 2223308"/>
                <a:gd name="connsiteX94" fmla="*/ 98722 w 1646376"/>
                <a:gd name="connsiteY94" fmla="*/ 1657101 h 2223308"/>
                <a:gd name="connsiteX95" fmla="*/ 35749 w 1646376"/>
                <a:gd name="connsiteY95" fmla="*/ 1657101 h 2223308"/>
                <a:gd name="connsiteX96" fmla="*/ 18149 w 1646376"/>
                <a:gd name="connsiteY96" fmla="*/ 1674700 h 2223308"/>
                <a:gd name="connsiteX97" fmla="*/ 18699 w 1646376"/>
                <a:gd name="connsiteY97" fmla="*/ 1678825 h 2223308"/>
                <a:gd name="connsiteX98" fmla="*/ 36299 w 1646376"/>
                <a:gd name="connsiteY98" fmla="*/ 1695050 h 2223308"/>
                <a:gd name="connsiteX99" fmla="*/ 93497 w 1646376"/>
                <a:gd name="connsiteY99" fmla="*/ 1695050 h 2223308"/>
                <a:gd name="connsiteX100" fmla="*/ 86897 w 1646376"/>
                <a:gd name="connsiteY100" fmla="*/ 1743998 h 2223308"/>
                <a:gd name="connsiteX101" fmla="*/ 86072 w 1646376"/>
                <a:gd name="connsiteY101" fmla="*/ 1743998 h 2223308"/>
                <a:gd name="connsiteX102" fmla="*/ 17599 w 1646376"/>
                <a:gd name="connsiteY102" fmla="*/ 1743998 h 2223308"/>
                <a:gd name="connsiteX103" fmla="*/ 0 w 1646376"/>
                <a:gd name="connsiteY103" fmla="*/ 1761598 h 2223308"/>
                <a:gd name="connsiteX104" fmla="*/ 550 w 1646376"/>
                <a:gd name="connsiteY104" fmla="*/ 1765448 h 2223308"/>
                <a:gd name="connsiteX105" fmla="*/ 312941 w 1646376"/>
                <a:gd name="connsiteY105" fmla="*/ 1792122 h 2223308"/>
                <a:gd name="connsiteX106" fmla="*/ 312391 w 1646376"/>
                <a:gd name="connsiteY106" fmla="*/ 1787722 h 2223308"/>
                <a:gd name="connsiteX107" fmla="*/ 313216 w 1646376"/>
                <a:gd name="connsiteY107" fmla="*/ 1787997 h 2223308"/>
                <a:gd name="connsiteX108" fmla="*/ 312941 w 1646376"/>
                <a:gd name="connsiteY108" fmla="*/ 1792122 h 22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646376" h="2223308">
                  <a:moveTo>
                    <a:pt x="550" y="1765448"/>
                  </a:moveTo>
                  <a:cubicBezTo>
                    <a:pt x="1375" y="1774522"/>
                    <a:pt x="8800" y="1781672"/>
                    <a:pt x="18149" y="1781672"/>
                  </a:cubicBezTo>
                  <a:lnTo>
                    <a:pt x="82498" y="1781672"/>
                  </a:lnTo>
                  <a:cubicBezTo>
                    <a:pt x="75898" y="1849320"/>
                    <a:pt x="74523" y="1916968"/>
                    <a:pt x="80573" y="1980491"/>
                  </a:cubicBezTo>
                  <a:lnTo>
                    <a:pt x="70398" y="1980491"/>
                  </a:lnTo>
                  <a:cubicBezTo>
                    <a:pt x="55823" y="1980491"/>
                    <a:pt x="43999" y="1992316"/>
                    <a:pt x="43999" y="2006890"/>
                  </a:cubicBezTo>
                  <a:cubicBezTo>
                    <a:pt x="43999" y="2021465"/>
                    <a:pt x="55823" y="2033290"/>
                    <a:pt x="70398" y="2033290"/>
                  </a:cubicBezTo>
                  <a:lnTo>
                    <a:pt x="87722" y="2033290"/>
                  </a:lnTo>
                  <a:cubicBezTo>
                    <a:pt x="100647" y="2106713"/>
                    <a:pt x="126221" y="2172436"/>
                    <a:pt x="169120" y="2223309"/>
                  </a:cubicBezTo>
                  <a:lnTo>
                    <a:pt x="216144" y="2223309"/>
                  </a:lnTo>
                  <a:lnTo>
                    <a:pt x="263167" y="2223309"/>
                  </a:lnTo>
                  <a:cubicBezTo>
                    <a:pt x="306066" y="2172711"/>
                    <a:pt x="331365" y="2106713"/>
                    <a:pt x="344290" y="2033290"/>
                  </a:cubicBezTo>
                  <a:lnTo>
                    <a:pt x="361614" y="2033290"/>
                  </a:lnTo>
                  <a:cubicBezTo>
                    <a:pt x="376189" y="2033290"/>
                    <a:pt x="388013" y="2021465"/>
                    <a:pt x="388013" y="2006890"/>
                  </a:cubicBezTo>
                  <a:cubicBezTo>
                    <a:pt x="388013" y="1992316"/>
                    <a:pt x="376189" y="1980491"/>
                    <a:pt x="361614" y="1980491"/>
                  </a:cubicBezTo>
                  <a:lnTo>
                    <a:pt x="351165" y="1980491"/>
                  </a:lnTo>
                  <a:cubicBezTo>
                    <a:pt x="359414" y="1893869"/>
                    <a:pt x="353640" y="1799822"/>
                    <a:pt x="340440" y="1708249"/>
                  </a:cubicBezTo>
                  <a:cubicBezTo>
                    <a:pt x="342090" y="1704399"/>
                    <a:pt x="344015" y="1700550"/>
                    <a:pt x="346215" y="1696425"/>
                  </a:cubicBezTo>
                  <a:cubicBezTo>
                    <a:pt x="358039" y="1674150"/>
                    <a:pt x="375639" y="1651326"/>
                    <a:pt x="400938" y="1631802"/>
                  </a:cubicBezTo>
                  <a:cubicBezTo>
                    <a:pt x="411113" y="1669476"/>
                    <a:pt x="417988" y="1690375"/>
                    <a:pt x="417988" y="1690375"/>
                  </a:cubicBezTo>
                  <a:lnTo>
                    <a:pt x="435037" y="1690375"/>
                  </a:lnTo>
                  <a:cubicBezTo>
                    <a:pt x="432837" y="1694225"/>
                    <a:pt x="431462" y="1698625"/>
                    <a:pt x="431462" y="1703574"/>
                  </a:cubicBezTo>
                  <a:cubicBezTo>
                    <a:pt x="431462" y="1708249"/>
                    <a:pt x="432837" y="1712374"/>
                    <a:pt x="434762" y="1716224"/>
                  </a:cubicBezTo>
                  <a:lnTo>
                    <a:pt x="427337" y="1716224"/>
                  </a:lnTo>
                  <a:lnTo>
                    <a:pt x="612682" y="2134212"/>
                  </a:lnTo>
                  <a:lnTo>
                    <a:pt x="649806" y="2134212"/>
                  </a:lnTo>
                  <a:cubicBezTo>
                    <a:pt x="653931" y="2173535"/>
                    <a:pt x="687205" y="2204335"/>
                    <a:pt x="727628" y="2204335"/>
                  </a:cubicBezTo>
                  <a:lnTo>
                    <a:pt x="915448" y="2204335"/>
                  </a:lnTo>
                  <a:cubicBezTo>
                    <a:pt x="955872" y="2204335"/>
                    <a:pt x="989146" y="2173535"/>
                    <a:pt x="993271" y="2134212"/>
                  </a:cubicBezTo>
                  <a:lnTo>
                    <a:pt x="1030394" y="2134212"/>
                  </a:lnTo>
                  <a:lnTo>
                    <a:pt x="1215739" y="1716224"/>
                  </a:lnTo>
                  <a:lnTo>
                    <a:pt x="1208314" y="1716224"/>
                  </a:lnTo>
                  <a:cubicBezTo>
                    <a:pt x="1210514" y="1712374"/>
                    <a:pt x="1211614" y="1708249"/>
                    <a:pt x="1211614" y="1703574"/>
                  </a:cubicBezTo>
                  <a:cubicBezTo>
                    <a:pt x="1211614" y="1698625"/>
                    <a:pt x="1210239" y="1694225"/>
                    <a:pt x="1208039" y="1690375"/>
                  </a:cubicBezTo>
                  <a:lnTo>
                    <a:pt x="1225089" y="1690375"/>
                  </a:lnTo>
                  <a:cubicBezTo>
                    <a:pt x="1225089" y="1690375"/>
                    <a:pt x="1232513" y="1667551"/>
                    <a:pt x="1243238" y="1627127"/>
                  </a:cubicBezTo>
                  <a:cubicBezTo>
                    <a:pt x="1272112" y="1647751"/>
                    <a:pt x="1291362" y="1672500"/>
                    <a:pt x="1304011" y="1696425"/>
                  </a:cubicBezTo>
                  <a:cubicBezTo>
                    <a:pt x="1289712" y="1791572"/>
                    <a:pt x="1282837" y="1890019"/>
                    <a:pt x="1291637" y="1980491"/>
                  </a:cubicBezTo>
                  <a:lnTo>
                    <a:pt x="1281187" y="1980491"/>
                  </a:lnTo>
                  <a:cubicBezTo>
                    <a:pt x="1266612" y="1980491"/>
                    <a:pt x="1254788" y="1992316"/>
                    <a:pt x="1254788" y="2006890"/>
                  </a:cubicBezTo>
                  <a:cubicBezTo>
                    <a:pt x="1254788" y="2021465"/>
                    <a:pt x="1266612" y="2033290"/>
                    <a:pt x="1281187" y="2033290"/>
                  </a:cubicBezTo>
                  <a:lnTo>
                    <a:pt x="1298511" y="2033290"/>
                  </a:lnTo>
                  <a:cubicBezTo>
                    <a:pt x="1311436" y="2106713"/>
                    <a:pt x="1337010" y="2172436"/>
                    <a:pt x="1379909" y="2223309"/>
                  </a:cubicBezTo>
                  <a:lnTo>
                    <a:pt x="1426933" y="2223309"/>
                  </a:lnTo>
                  <a:lnTo>
                    <a:pt x="1473956" y="2223309"/>
                  </a:lnTo>
                  <a:cubicBezTo>
                    <a:pt x="1516855" y="2172711"/>
                    <a:pt x="1542154" y="2106713"/>
                    <a:pt x="1555354" y="2033290"/>
                  </a:cubicBezTo>
                  <a:lnTo>
                    <a:pt x="1572678" y="2033290"/>
                  </a:lnTo>
                  <a:cubicBezTo>
                    <a:pt x="1587253" y="2033290"/>
                    <a:pt x="1599078" y="2021465"/>
                    <a:pt x="1599078" y="2006890"/>
                  </a:cubicBezTo>
                  <a:cubicBezTo>
                    <a:pt x="1599078" y="1992316"/>
                    <a:pt x="1587253" y="1980491"/>
                    <a:pt x="1572678" y="1980491"/>
                  </a:cubicBezTo>
                  <a:lnTo>
                    <a:pt x="1562504" y="1980491"/>
                  </a:lnTo>
                  <a:cubicBezTo>
                    <a:pt x="1568828" y="1915593"/>
                    <a:pt x="1567178" y="1846570"/>
                    <a:pt x="1560304" y="1777272"/>
                  </a:cubicBezTo>
                  <a:lnTo>
                    <a:pt x="1628777" y="1777272"/>
                  </a:lnTo>
                  <a:cubicBezTo>
                    <a:pt x="1638401" y="1777272"/>
                    <a:pt x="1646376" y="1769297"/>
                    <a:pt x="1646376" y="1759673"/>
                  </a:cubicBezTo>
                  <a:cubicBezTo>
                    <a:pt x="1646376" y="1759123"/>
                    <a:pt x="1646376" y="1758848"/>
                    <a:pt x="1646101" y="1758298"/>
                  </a:cubicBezTo>
                  <a:cubicBezTo>
                    <a:pt x="1646101" y="1757748"/>
                    <a:pt x="1646376" y="1757473"/>
                    <a:pt x="1646376" y="1756923"/>
                  </a:cubicBezTo>
                  <a:cubicBezTo>
                    <a:pt x="1646376" y="1747298"/>
                    <a:pt x="1638401" y="1739323"/>
                    <a:pt x="1628777" y="1739323"/>
                  </a:cubicBezTo>
                  <a:lnTo>
                    <a:pt x="1556454" y="1739323"/>
                  </a:lnTo>
                  <a:lnTo>
                    <a:pt x="1556179" y="1739323"/>
                  </a:lnTo>
                  <a:cubicBezTo>
                    <a:pt x="1554254" y="1723099"/>
                    <a:pt x="1551779" y="1706599"/>
                    <a:pt x="1549304" y="1690375"/>
                  </a:cubicBezTo>
                  <a:lnTo>
                    <a:pt x="1610902" y="1690375"/>
                  </a:lnTo>
                  <a:cubicBezTo>
                    <a:pt x="1620527" y="1690375"/>
                    <a:pt x="1628502" y="1682400"/>
                    <a:pt x="1628502" y="1672775"/>
                  </a:cubicBezTo>
                  <a:cubicBezTo>
                    <a:pt x="1628502" y="1672500"/>
                    <a:pt x="1628502" y="1671950"/>
                    <a:pt x="1628502" y="1671675"/>
                  </a:cubicBezTo>
                  <a:cubicBezTo>
                    <a:pt x="1628502" y="1671400"/>
                    <a:pt x="1628502" y="1670850"/>
                    <a:pt x="1628502" y="1670576"/>
                  </a:cubicBezTo>
                  <a:cubicBezTo>
                    <a:pt x="1628502" y="1660951"/>
                    <a:pt x="1620527" y="1652976"/>
                    <a:pt x="1610902" y="1652976"/>
                  </a:cubicBezTo>
                  <a:lnTo>
                    <a:pt x="1543529" y="1652976"/>
                  </a:lnTo>
                  <a:lnTo>
                    <a:pt x="1542979" y="1652976"/>
                  </a:lnTo>
                  <a:cubicBezTo>
                    <a:pt x="1539404" y="1633451"/>
                    <a:pt x="1535829" y="1613927"/>
                    <a:pt x="1531980" y="1594953"/>
                  </a:cubicBezTo>
                  <a:lnTo>
                    <a:pt x="1592203" y="1594953"/>
                  </a:lnTo>
                  <a:cubicBezTo>
                    <a:pt x="1601828" y="1594953"/>
                    <a:pt x="1609802" y="1586978"/>
                    <a:pt x="1609802" y="1577353"/>
                  </a:cubicBezTo>
                  <a:cubicBezTo>
                    <a:pt x="1609802" y="1577078"/>
                    <a:pt x="1609802" y="1576528"/>
                    <a:pt x="1609802" y="1576253"/>
                  </a:cubicBezTo>
                  <a:cubicBezTo>
                    <a:pt x="1609802" y="1575978"/>
                    <a:pt x="1609802" y="1575428"/>
                    <a:pt x="1609802" y="1575153"/>
                  </a:cubicBezTo>
                  <a:cubicBezTo>
                    <a:pt x="1609802" y="1565529"/>
                    <a:pt x="1601828" y="1557554"/>
                    <a:pt x="1592203" y="1557554"/>
                  </a:cubicBezTo>
                  <a:lnTo>
                    <a:pt x="1524555" y="1557554"/>
                  </a:lnTo>
                  <a:lnTo>
                    <a:pt x="1524005" y="1557554"/>
                  </a:lnTo>
                  <a:cubicBezTo>
                    <a:pt x="1483031" y="1375234"/>
                    <a:pt x="1421433" y="1232788"/>
                    <a:pt x="1421433" y="1232788"/>
                  </a:cubicBezTo>
                  <a:cubicBezTo>
                    <a:pt x="1421433" y="1232788"/>
                    <a:pt x="1396409" y="1312261"/>
                    <a:pt x="1363685" y="1428583"/>
                  </a:cubicBezTo>
                  <a:lnTo>
                    <a:pt x="1305111" y="1362585"/>
                  </a:lnTo>
                  <a:lnTo>
                    <a:pt x="1298237" y="1354885"/>
                  </a:lnTo>
                  <a:cubicBezTo>
                    <a:pt x="1345260" y="1024345"/>
                    <a:pt x="1347735" y="520010"/>
                    <a:pt x="1029569" y="172695"/>
                  </a:cubicBezTo>
                  <a:cubicBezTo>
                    <a:pt x="971546" y="109172"/>
                    <a:pt x="902798" y="50873"/>
                    <a:pt x="821676" y="0"/>
                  </a:cubicBezTo>
                  <a:cubicBezTo>
                    <a:pt x="740553" y="50873"/>
                    <a:pt x="671805" y="109172"/>
                    <a:pt x="613782" y="172695"/>
                  </a:cubicBezTo>
                  <a:cubicBezTo>
                    <a:pt x="293416" y="522484"/>
                    <a:pt x="298366" y="1031769"/>
                    <a:pt x="346215" y="1362035"/>
                  </a:cubicBezTo>
                  <a:lnTo>
                    <a:pt x="345665" y="1362585"/>
                  </a:lnTo>
                  <a:lnTo>
                    <a:pt x="281592" y="1434907"/>
                  </a:lnTo>
                  <a:lnTo>
                    <a:pt x="281592" y="1434907"/>
                  </a:lnTo>
                  <a:cubicBezTo>
                    <a:pt x="248043" y="1315011"/>
                    <a:pt x="209819" y="1232513"/>
                    <a:pt x="209819" y="1232513"/>
                  </a:cubicBezTo>
                  <a:cubicBezTo>
                    <a:pt x="209819" y="1232513"/>
                    <a:pt x="159495" y="1377159"/>
                    <a:pt x="118521" y="1561404"/>
                  </a:cubicBezTo>
                  <a:lnTo>
                    <a:pt x="117697" y="1561404"/>
                  </a:lnTo>
                  <a:lnTo>
                    <a:pt x="54448" y="1561404"/>
                  </a:lnTo>
                  <a:cubicBezTo>
                    <a:pt x="44824" y="1561404"/>
                    <a:pt x="36849" y="1569379"/>
                    <a:pt x="36849" y="1579003"/>
                  </a:cubicBezTo>
                  <a:cubicBezTo>
                    <a:pt x="36849" y="1580378"/>
                    <a:pt x="37124" y="1581753"/>
                    <a:pt x="37399" y="1583128"/>
                  </a:cubicBezTo>
                  <a:cubicBezTo>
                    <a:pt x="38224" y="1592203"/>
                    <a:pt x="45649" y="1599353"/>
                    <a:pt x="54998" y="1599353"/>
                  </a:cubicBezTo>
                  <a:lnTo>
                    <a:pt x="110547" y="1599353"/>
                  </a:lnTo>
                  <a:cubicBezTo>
                    <a:pt x="106697" y="1618327"/>
                    <a:pt x="103122" y="1637576"/>
                    <a:pt x="99547" y="1657101"/>
                  </a:cubicBezTo>
                  <a:lnTo>
                    <a:pt x="98722" y="1657101"/>
                  </a:lnTo>
                  <a:lnTo>
                    <a:pt x="35749" y="1657101"/>
                  </a:lnTo>
                  <a:cubicBezTo>
                    <a:pt x="26124" y="1657101"/>
                    <a:pt x="18149" y="1665076"/>
                    <a:pt x="18149" y="1674700"/>
                  </a:cubicBezTo>
                  <a:cubicBezTo>
                    <a:pt x="18149" y="1676075"/>
                    <a:pt x="18424" y="1677450"/>
                    <a:pt x="18699" y="1678825"/>
                  </a:cubicBezTo>
                  <a:cubicBezTo>
                    <a:pt x="19524" y="1687900"/>
                    <a:pt x="26949" y="1695050"/>
                    <a:pt x="36299" y="1695050"/>
                  </a:cubicBezTo>
                  <a:lnTo>
                    <a:pt x="93497" y="1695050"/>
                  </a:lnTo>
                  <a:cubicBezTo>
                    <a:pt x="91022" y="1711274"/>
                    <a:pt x="88822" y="1727774"/>
                    <a:pt x="86897" y="1743998"/>
                  </a:cubicBezTo>
                  <a:lnTo>
                    <a:pt x="86072" y="1743998"/>
                  </a:lnTo>
                  <a:lnTo>
                    <a:pt x="17599" y="1743998"/>
                  </a:lnTo>
                  <a:cubicBezTo>
                    <a:pt x="7975" y="1743998"/>
                    <a:pt x="0" y="1751973"/>
                    <a:pt x="0" y="1761598"/>
                  </a:cubicBezTo>
                  <a:cubicBezTo>
                    <a:pt x="0" y="1762698"/>
                    <a:pt x="275" y="1764073"/>
                    <a:pt x="550" y="1765448"/>
                  </a:cubicBezTo>
                  <a:close/>
                  <a:moveTo>
                    <a:pt x="312941" y="1792122"/>
                  </a:moveTo>
                  <a:lnTo>
                    <a:pt x="312391" y="1787722"/>
                  </a:lnTo>
                  <a:lnTo>
                    <a:pt x="313216" y="1787997"/>
                  </a:lnTo>
                  <a:cubicBezTo>
                    <a:pt x="312941" y="1790747"/>
                    <a:pt x="312941" y="1792122"/>
                    <a:pt x="312941" y="1792122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9859465" y="784430"/>
              <a:ext cx="41547" cy="209956"/>
            </a:xfrm>
            <a:custGeom>
              <a:avLst/>
              <a:gdLst>
                <a:gd name="connsiteX0" fmla="*/ 4423 w 41547"/>
                <a:gd name="connsiteY0" fmla="*/ 200607 h 209956"/>
                <a:gd name="connsiteX1" fmla="*/ 16798 w 41547"/>
                <a:gd name="connsiteY1" fmla="*/ 3712 h 209956"/>
                <a:gd name="connsiteX2" fmla="*/ 24498 w 41547"/>
                <a:gd name="connsiteY2" fmla="*/ 3712 h 209956"/>
                <a:gd name="connsiteX3" fmla="*/ 36872 w 41547"/>
                <a:gd name="connsiteY3" fmla="*/ 200607 h 209956"/>
                <a:gd name="connsiteX4" fmla="*/ 41547 w 41547"/>
                <a:gd name="connsiteY4" fmla="*/ 205281 h 209956"/>
                <a:gd name="connsiteX5" fmla="*/ 36872 w 41547"/>
                <a:gd name="connsiteY5" fmla="*/ 209956 h 209956"/>
                <a:gd name="connsiteX6" fmla="*/ 4698 w 41547"/>
                <a:gd name="connsiteY6" fmla="*/ 209956 h 209956"/>
                <a:gd name="connsiteX7" fmla="*/ 23 w 41547"/>
                <a:gd name="connsiteY7" fmla="*/ 205281 h 209956"/>
                <a:gd name="connsiteX8" fmla="*/ 4423 w 41547"/>
                <a:gd name="connsiteY8" fmla="*/ 200607 h 20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47" h="209956">
                  <a:moveTo>
                    <a:pt x="4423" y="200607"/>
                  </a:moveTo>
                  <a:lnTo>
                    <a:pt x="16798" y="3712"/>
                  </a:lnTo>
                  <a:cubicBezTo>
                    <a:pt x="17073" y="-1237"/>
                    <a:pt x="24223" y="-1237"/>
                    <a:pt x="24498" y="3712"/>
                  </a:cubicBezTo>
                  <a:lnTo>
                    <a:pt x="36872" y="200607"/>
                  </a:lnTo>
                  <a:cubicBezTo>
                    <a:pt x="39347" y="200607"/>
                    <a:pt x="41547" y="202806"/>
                    <a:pt x="41547" y="205281"/>
                  </a:cubicBezTo>
                  <a:cubicBezTo>
                    <a:pt x="41547" y="207756"/>
                    <a:pt x="39347" y="209956"/>
                    <a:pt x="36872" y="209956"/>
                  </a:cubicBezTo>
                  <a:lnTo>
                    <a:pt x="4698" y="209956"/>
                  </a:lnTo>
                  <a:cubicBezTo>
                    <a:pt x="2223" y="209956"/>
                    <a:pt x="23" y="207756"/>
                    <a:pt x="23" y="205281"/>
                  </a:cubicBezTo>
                  <a:cubicBezTo>
                    <a:pt x="-252" y="202806"/>
                    <a:pt x="1948" y="200607"/>
                    <a:pt x="4423" y="200607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86" name="Graphic 2"/>
            <p:cNvGrpSpPr/>
            <p:nvPr/>
          </p:nvGrpSpPr>
          <p:grpSpPr>
            <a:xfrm>
              <a:off x="9055963" y="784636"/>
              <a:ext cx="1646376" cy="2417109"/>
              <a:chOff x="9055963" y="784636"/>
              <a:chExt cx="1646376" cy="2417109"/>
            </a:xfrm>
          </p:grpSpPr>
          <p:sp>
            <p:nvSpPr>
              <p:cNvPr id="88" name="Freeform: Shape 87"/>
              <p:cNvSpPr/>
              <p:nvPr/>
            </p:nvSpPr>
            <p:spPr>
              <a:xfrm>
                <a:off x="9487420" y="2655887"/>
                <a:ext cx="780706" cy="52798"/>
              </a:xfrm>
              <a:custGeom>
                <a:avLst/>
                <a:gdLst>
                  <a:gd name="connsiteX0" fmla="*/ 26404 w 780706"/>
                  <a:gd name="connsiteY0" fmla="*/ 52798 h 52798"/>
                  <a:gd name="connsiteX1" fmla="*/ 754307 w 780706"/>
                  <a:gd name="connsiteY1" fmla="*/ 52798 h 52798"/>
                  <a:gd name="connsiteX2" fmla="*/ 780707 w 780706"/>
                  <a:gd name="connsiteY2" fmla="*/ 26399 h 52798"/>
                  <a:gd name="connsiteX3" fmla="*/ 780707 w 780706"/>
                  <a:gd name="connsiteY3" fmla="*/ 26399 h 52798"/>
                  <a:gd name="connsiteX4" fmla="*/ 754307 w 780706"/>
                  <a:gd name="connsiteY4" fmla="*/ 0 h 52798"/>
                  <a:gd name="connsiteX5" fmla="*/ 26404 w 780706"/>
                  <a:gd name="connsiteY5" fmla="*/ 0 h 52798"/>
                  <a:gd name="connsiteX6" fmla="*/ 5 w 780706"/>
                  <a:gd name="connsiteY6" fmla="*/ 26399 h 52798"/>
                  <a:gd name="connsiteX7" fmla="*/ 5 w 780706"/>
                  <a:gd name="connsiteY7" fmla="*/ 26399 h 52798"/>
                  <a:gd name="connsiteX8" fmla="*/ 26404 w 780706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0706" h="52798">
                    <a:moveTo>
                      <a:pt x="26404" y="52798"/>
                    </a:moveTo>
                    <a:lnTo>
                      <a:pt x="754307" y="52798"/>
                    </a:lnTo>
                    <a:cubicBezTo>
                      <a:pt x="768882" y="52798"/>
                      <a:pt x="780707" y="40974"/>
                      <a:pt x="780707" y="26399"/>
                    </a:cubicBezTo>
                    <a:lnTo>
                      <a:pt x="780707" y="26399"/>
                    </a:lnTo>
                    <a:cubicBezTo>
                      <a:pt x="780707" y="11825"/>
                      <a:pt x="768882" y="0"/>
                      <a:pt x="754307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9" name="Freeform: Shape 88"/>
              <p:cNvSpPr/>
              <p:nvPr/>
            </p:nvSpPr>
            <p:spPr>
              <a:xfrm>
                <a:off x="9705493" y="3026026"/>
                <a:ext cx="344564" cy="156745"/>
              </a:xfrm>
              <a:custGeom>
                <a:avLst/>
                <a:gdLst>
                  <a:gd name="connsiteX0" fmla="*/ 78373 w 344564"/>
                  <a:gd name="connsiteY0" fmla="*/ 156745 h 156745"/>
                  <a:gd name="connsiteX1" fmla="*/ 266192 w 344564"/>
                  <a:gd name="connsiteY1" fmla="*/ 156745 h 156745"/>
                  <a:gd name="connsiteX2" fmla="*/ 344565 w 344564"/>
                  <a:gd name="connsiteY2" fmla="*/ 78373 h 156745"/>
                  <a:gd name="connsiteX3" fmla="*/ 344565 w 344564"/>
                  <a:gd name="connsiteY3" fmla="*/ 78373 h 156745"/>
                  <a:gd name="connsiteX4" fmla="*/ 266192 w 344564"/>
                  <a:gd name="connsiteY4" fmla="*/ 0 h 156745"/>
                  <a:gd name="connsiteX5" fmla="*/ 78373 w 344564"/>
                  <a:gd name="connsiteY5" fmla="*/ 0 h 156745"/>
                  <a:gd name="connsiteX6" fmla="*/ 0 w 344564"/>
                  <a:gd name="connsiteY6" fmla="*/ 78373 h 156745"/>
                  <a:gd name="connsiteX7" fmla="*/ 0 w 344564"/>
                  <a:gd name="connsiteY7" fmla="*/ 78373 h 156745"/>
                  <a:gd name="connsiteX8" fmla="*/ 78373 w 344564"/>
                  <a:gd name="connsiteY8" fmla="*/ 156745 h 15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564" h="156745">
                    <a:moveTo>
                      <a:pt x="78373" y="156745"/>
                    </a:moveTo>
                    <a:lnTo>
                      <a:pt x="266192" y="156745"/>
                    </a:lnTo>
                    <a:cubicBezTo>
                      <a:pt x="309366" y="156745"/>
                      <a:pt x="344565" y="121546"/>
                      <a:pt x="344565" y="78373"/>
                    </a:cubicBezTo>
                    <a:lnTo>
                      <a:pt x="344565" y="78373"/>
                    </a:lnTo>
                    <a:cubicBezTo>
                      <a:pt x="344565" y="35199"/>
                      <a:pt x="309366" y="0"/>
                      <a:pt x="266192" y="0"/>
                    </a:cubicBezTo>
                    <a:lnTo>
                      <a:pt x="78373" y="0"/>
                    </a:lnTo>
                    <a:cubicBezTo>
                      <a:pt x="35199" y="0"/>
                      <a:pt x="0" y="35199"/>
                      <a:pt x="0" y="78373"/>
                    </a:cubicBezTo>
                    <a:lnTo>
                      <a:pt x="0" y="78373"/>
                    </a:lnTo>
                    <a:cubicBezTo>
                      <a:pt x="0" y="121546"/>
                      <a:pt x="35199" y="156745"/>
                      <a:pt x="78373" y="1567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0" name="Freeform: Shape 89"/>
              <p:cNvSpPr/>
              <p:nvPr/>
            </p:nvSpPr>
            <p:spPr>
              <a:xfrm>
                <a:off x="9378168" y="1151132"/>
                <a:ext cx="997974" cy="1517679"/>
              </a:xfrm>
              <a:custGeom>
                <a:avLst/>
                <a:gdLst>
                  <a:gd name="connsiteX0" fmla="*/ 24559 w 997974"/>
                  <a:gd name="connsiteY0" fmla="*/ 1194565 h 1517679"/>
                  <a:gd name="connsiteX1" fmla="*/ 39134 w 997974"/>
                  <a:gd name="connsiteY1" fmla="*/ 1178065 h 1517679"/>
                  <a:gd name="connsiteX2" fmla="*/ 57833 w 997974"/>
                  <a:gd name="connsiteY2" fmla="*/ 1154691 h 1517679"/>
                  <a:gd name="connsiteX3" fmla="*/ 117231 w 997974"/>
                  <a:gd name="connsiteY3" fmla="*/ 1431608 h 1517679"/>
                  <a:gd name="connsiteX4" fmla="*/ 77083 w 997974"/>
                  <a:gd name="connsiteY4" fmla="*/ 1454432 h 1517679"/>
                  <a:gd name="connsiteX5" fmla="*/ 95232 w 997974"/>
                  <a:gd name="connsiteY5" fmla="*/ 1517680 h 1517679"/>
                  <a:gd name="connsiteX6" fmla="*/ 250602 w 997974"/>
                  <a:gd name="connsiteY6" fmla="*/ 1517680 h 1517679"/>
                  <a:gd name="connsiteX7" fmla="*/ 498920 w 997974"/>
                  <a:gd name="connsiteY7" fmla="*/ 1517680 h 1517679"/>
                  <a:gd name="connsiteX8" fmla="*/ 747238 w 997974"/>
                  <a:gd name="connsiteY8" fmla="*/ 1517680 h 1517679"/>
                  <a:gd name="connsiteX9" fmla="*/ 902608 w 997974"/>
                  <a:gd name="connsiteY9" fmla="*/ 1517680 h 1517679"/>
                  <a:gd name="connsiteX10" fmla="*/ 920757 w 997974"/>
                  <a:gd name="connsiteY10" fmla="*/ 1454432 h 1517679"/>
                  <a:gd name="connsiteX11" fmla="*/ 880609 w 997974"/>
                  <a:gd name="connsiteY11" fmla="*/ 1431608 h 1517679"/>
                  <a:gd name="connsiteX12" fmla="*/ 940007 w 997974"/>
                  <a:gd name="connsiteY12" fmla="*/ 1154691 h 1517679"/>
                  <a:gd name="connsiteX13" fmla="*/ 958706 w 997974"/>
                  <a:gd name="connsiteY13" fmla="*/ 1178065 h 1517679"/>
                  <a:gd name="connsiteX14" fmla="*/ 973281 w 997974"/>
                  <a:gd name="connsiteY14" fmla="*/ 1194565 h 1517679"/>
                  <a:gd name="connsiteX15" fmla="*/ 706539 w 997974"/>
                  <a:gd name="connsiteY15" fmla="*/ 0 h 1517679"/>
                  <a:gd name="connsiteX16" fmla="*/ 638616 w 997974"/>
                  <a:gd name="connsiteY16" fmla="*/ 22274 h 1517679"/>
                  <a:gd name="connsiteX17" fmla="*/ 638616 w 997974"/>
                  <a:gd name="connsiteY17" fmla="*/ 22274 h 1517679"/>
                  <a:gd name="connsiteX18" fmla="*/ 359499 w 997974"/>
                  <a:gd name="connsiteY18" fmla="*/ 22274 h 1517679"/>
                  <a:gd name="connsiteX19" fmla="*/ 359499 w 997974"/>
                  <a:gd name="connsiteY19" fmla="*/ 22274 h 1517679"/>
                  <a:gd name="connsiteX20" fmla="*/ 291851 w 997974"/>
                  <a:gd name="connsiteY20" fmla="*/ 0 h 1517679"/>
                  <a:gd name="connsiteX21" fmla="*/ 24559 w 997974"/>
                  <a:gd name="connsiteY21" fmla="*/ 1194565 h 1517679"/>
                  <a:gd name="connsiteX22" fmla="*/ 241253 w 997974"/>
                  <a:gd name="connsiteY22" fmla="*/ 672630 h 1517679"/>
                  <a:gd name="connsiteX23" fmla="*/ 499470 w 997974"/>
                  <a:gd name="connsiteY23" fmla="*/ 414413 h 1517679"/>
                  <a:gd name="connsiteX24" fmla="*/ 757687 w 997974"/>
                  <a:gd name="connsiteY24" fmla="*/ 672630 h 1517679"/>
                  <a:gd name="connsiteX25" fmla="*/ 499470 w 997974"/>
                  <a:gd name="connsiteY25" fmla="*/ 930847 h 1517679"/>
                  <a:gd name="connsiteX26" fmla="*/ 241253 w 997974"/>
                  <a:gd name="connsiteY26" fmla="*/ 672630 h 151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7974" h="1517679">
                    <a:moveTo>
                      <a:pt x="24559" y="1194565"/>
                    </a:moveTo>
                    <a:lnTo>
                      <a:pt x="39134" y="1178065"/>
                    </a:lnTo>
                    <a:lnTo>
                      <a:pt x="57833" y="1154691"/>
                    </a:lnTo>
                    <a:lnTo>
                      <a:pt x="117231" y="1431608"/>
                    </a:lnTo>
                    <a:cubicBezTo>
                      <a:pt x="102107" y="1438207"/>
                      <a:pt x="88907" y="1445907"/>
                      <a:pt x="77083" y="1454432"/>
                    </a:cubicBezTo>
                    <a:cubicBezTo>
                      <a:pt x="87807" y="1494856"/>
                      <a:pt x="95232" y="1517680"/>
                      <a:pt x="95232" y="1517680"/>
                    </a:cubicBezTo>
                    <a:lnTo>
                      <a:pt x="250602" y="1517680"/>
                    </a:lnTo>
                    <a:lnTo>
                      <a:pt x="498920" y="1517680"/>
                    </a:lnTo>
                    <a:lnTo>
                      <a:pt x="747238" y="1517680"/>
                    </a:lnTo>
                    <a:lnTo>
                      <a:pt x="902608" y="1517680"/>
                    </a:lnTo>
                    <a:cubicBezTo>
                      <a:pt x="902608" y="1517680"/>
                      <a:pt x="910033" y="1494856"/>
                      <a:pt x="920757" y="1454432"/>
                    </a:cubicBezTo>
                    <a:cubicBezTo>
                      <a:pt x="908933" y="1446182"/>
                      <a:pt x="895733" y="1438482"/>
                      <a:pt x="880609" y="1431608"/>
                    </a:cubicBezTo>
                    <a:lnTo>
                      <a:pt x="940007" y="1154691"/>
                    </a:lnTo>
                    <a:lnTo>
                      <a:pt x="958706" y="1178065"/>
                    </a:lnTo>
                    <a:lnTo>
                      <a:pt x="973281" y="1194565"/>
                    </a:lnTo>
                    <a:cubicBezTo>
                      <a:pt x="1021954" y="864299"/>
                      <a:pt x="1028279" y="351715"/>
                      <a:pt x="706539" y="0"/>
                    </a:cubicBezTo>
                    <a:lnTo>
                      <a:pt x="638616" y="22274"/>
                    </a:lnTo>
                    <a:lnTo>
                      <a:pt x="638616" y="22274"/>
                    </a:lnTo>
                    <a:lnTo>
                      <a:pt x="359499" y="22274"/>
                    </a:lnTo>
                    <a:lnTo>
                      <a:pt x="359499" y="22274"/>
                    </a:lnTo>
                    <a:lnTo>
                      <a:pt x="291851" y="0"/>
                    </a:lnTo>
                    <a:cubicBezTo>
                      <a:pt x="-30439" y="351715"/>
                      <a:pt x="-23840" y="864299"/>
                      <a:pt x="24559" y="1194565"/>
                    </a:cubicBezTo>
                    <a:close/>
                    <a:moveTo>
                      <a:pt x="241253" y="672630"/>
                    </a:moveTo>
                    <a:cubicBezTo>
                      <a:pt x="241253" y="529909"/>
                      <a:pt x="356749" y="414413"/>
                      <a:pt x="499470" y="414413"/>
                    </a:cubicBezTo>
                    <a:cubicBezTo>
                      <a:pt x="642191" y="414413"/>
                      <a:pt x="757687" y="529909"/>
                      <a:pt x="757687" y="672630"/>
                    </a:cubicBezTo>
                    <a:cubicBezTo>
                      <a:pt x="757687" y="815351"/>
                      <a:pt x="642191" y="930847"/>
                      <a:pt x="499470" y="930847"/>
                    </a:cubicBezTo>
                    <a:cubicBezTo>
                      <a:pt x="356749" y="930847"/>
                      <a:pt x="241253" y="815076"/>
                      <a:pt x="241253" y="672630"/>
                    </a:cubicBezTo>
                    <a:close/>
                  </a:path>
                </a:pathLst>
              </a:custGeom>
              <a:solidFill>
                <a:srgbClr val="DCD7D8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>
                <a:off x="10014034" y="2682561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2" name="Freeform: Shape 91"/>
              <p:cNvSpPr/>
              <p:nvPr/>
            </p:nvSpPr>
            <p:spPr>
              <a:xfrm>
                <a:off x="9491000" y="2682561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3" name="Freeform: Shape 92"/>
              <p:cNvSpPr/>
              <p:nvPr/>
            </p:nvSpPr>
            <p:spPr>
              <a:xfrm>
                <a:off x="9642520" y="2682561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4" name="Freeform: Shape 93"/>
              <p:cNvSpPr/>
              <p:nvPr/>
            </p:nvSpPr>
            <p:spPr>
              <a:xfrm>
                <a:off x="10014034" y="2686686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5" name="Freeform: Shape 94"/>
              <p:cNvSpPr/>
              <p:nvPr/>
            </p:nvSpPr>
            <p:spPr>
              <a:xfrm>
                <a:off x="9491000" y="2686686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434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6" name="Freeform: Shape 95"/>
              <p:cNvSpPr/>
              <p:nvPr/>
            </p:nvSpPr>
            <p:spPr>
              <a:xfrm>
                <a:off x="9642520" y="2686686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7" name="Freeform: Shape 96"/>
              <p:cNvSpPr/>
              <p:nvPr/>
            </p:nvSpPr>
            <p:spPr>
              <a:xfrm>
                <a:off x="10344060" y="2210675"/>
                <a:ext cx="278464" cy="755677"/>
              </a:xfrm>
              <a:custGeom>
                <a:avLst/>
                <a:gdLst>
                  <a:gd name="connsiteX0" fmla="*/ 42313 w 278464"/>
                  <a:gd name="connsiteY0" fmla="*/ 559883 h 755677"/>
                  <a:gd name="connsiteX1" fmla="*/ 90712 w 278464"/>
                  <a:gd name="connsiteY1" fmla="*/ 227968 h 755677"/>
                  <a:gd name="connsiteX2" fmla="*/ 72287 w 278464"/>
                  <a:gd name="connsiteY2" fmla="*/ 207069 h 755677"/>
                  <a:gd name="connsiteX3" fmla="*/ 139110 w 278464"/>
                  <a:gd name="connsiteY3" fmla="*/ 0 h 755677"/>
                  <a:gd name="connsiteX4" fmla="*/ 236182 w 278464"/>
                  <a:gd name="connsiteY4" fmla="*/ 327240 h 755677"/>
                  <a:gd name="connsiteX5" fmla="*/ 179534 w 278464"/>
                  <a:gd name="connsiteY5" fmla="*/ 327240 h 755677"/>
                  <a:gd name="connsiteX6" fmla="*/ 161934 w 278464"/>
                  <a:gd name="connsiteY6" fmla="*/ 344840 h 755677"/>
                  <a:gd name="connsiteX7" fmla="*/ 179534 w 278464"/>
                  <a:gd name="connsiteY7" fmla="*/ 362439 h 755677"/>
                  <a:gd name="connsiteX8" fmla="*/ 243882 w 278464"/>
                  <a:gd name="connsiteY8" fmla="*/ 362439 h 755677"/>
                  <a:gd name="connsiteX9" fmla="*/ 255432 w 278464"/>
                  <a:gd name="connsiteY9" fmla="*/ 422663 h 755677"/>
                  <a:gd name="connsiteX10" fmla="*/ 198233 w 278464"/>
                  <a:gd name="connsiteY10" fmla="*/ 422663 h 755677"/>
                  <a:gd name="connsiteX11" fmla="*/ 180634 w 278464"/>
                  <a:gd name="connsiteY11" fmla="*/ 440262 h 755677"/>
                  <a:gd name="connsiteX12" fmla="*/ 198233 w 278464"/>
                  <a:gd name="connsiteY12" fmla="*/ 457861 h 755677"/>
                  <a:gd name="connsiteX13" fmla="*/ 261207 w 278464"/>
                  <a:gd name="connsiteY13" fmla="*/ 457861 h 755677"/>
                  <a:gd name="connsiteX14" fmla="*/ 268356 w 278464"/>
                  <a:gd name="connsiteY14" fmla="*/ 509560 h 755677"/>
                  <a:gd name="connsiteX15" fmla="*/ 216383 w 278464"/>
                  <a:gd name="connsiteY15" fmla="*/ 509560 h 755677"/>
                  <a:gd name="connsiteX16" fmla="*/ 198783 w 278464"/>
                  <a:gd name="connsiteY16" fmla="*/ 527159 h 755677"/>
                  <a:gd name="connsiteX17" fmla="*/ 216383 w 278464"/>
                  <a:gd name="connsiteY17" fmla="*/ 544759 h 755677"/>
                  <a:gd name="connsiteX18" fmla="*/ 272206 w 278464"/>
                  <a:gd name="connsiteY18" fmla="*/ 544759 h 755677"/>
                  <a:gd name="connsiteX19" fmla="*/ 273856 w 278464"/>
                  <a:gd name="connsiteY19" fmla="*/ 755677 h 755677"/>
                  <a:gd name="connsiteX20" fmla="*/ 4639 w 278464"/>
                  <a:gd name="connsiteY20" fmla="*/ 755677 h 755677"/>
                  <a:gd name="connsiteX21" fmla="*/ 16464 w 278464"/>
                  <a:gd name="connsiteY21" fmla="*/ 463911 h 755677"/>
                  <a:gd name="connsiteX22" fmla="*/ 42313 w 278464"/>
                  <a:gd name="connsiteY22" fmla="*/ 559883 h 75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464" h="755677">
                    <a:moveTo>
                      <a:pt x="42313" y="559883"/>
                    </a:moveTo>
                    <a:lnTo>
                      <a:pt x="90712" y="227968"/>
                    </a:lnTo>
                    <a:lnTo>
                      <a:pt x="72287" y="207069"/>
                    </a:lnTo>
                    <a:cubicBezTo>
                      <a:pt x="106111" y="84697"/>
                      <a:pt x="139110" y="0"/>
                      <a:pt x="139110" y="0"/>
                    </a:cubicBezTo>
                    <a:cubicBezTo>
                      <a:pt x="139110" y="0"/>
                      <a:pt x="195208" y="143821"/>
                      <a:pt x="236182" y="327240"/>
                    </a:cubicBezTo>
                    <a:lnTo>
                      <a:pt x="179534" y="327240"/>
                    </a:lnTo>
                    <a:cubicBezTo>
                      <a:pt x="169909" y="327240"/>
                      <a:pt x="161934" y="335215"/>
                      <a:pt x="161934" y="344840"/>
                    </a:cubicBezTo>
                    <a:cubicBezTo>
                      <a:pt x="161934" y="354464"/>
                      <a:pt x="169909" y="362439"/>
                      <a:pt x="179534" y="362439"/>
                    </a:cubicBezTo>
                    <a:lnTo>
                      <a:pt x="243882" y="362439"/>
                    </a:lnTo>
                    <a:cubicBezTo>
                      <a:pt x="248007" y="382239"/>
                      <a:pt x="251857" y="402313"/>
                      <a:pt x="255432" y="422663"/>
                    </a:cubicBezTo>
                    <a:lnTo>
                      <a:pt x="198233" y="422663"/>
                    </a:lnTo>
                    <a:cubicBezTo>
                      <a:pt x="188609" y="422663"/>
                      <a:pt x="180634" y="430637"/>
                      <a:pt x="180634" y="440262"/>
                    </a:cubicBezTo>
                    <a:cubicBezTo>
                      <a:pt x="180634" y="449887"/>
                      <a:pt x="188609" y="457861"/>
                      <a:pt x="198233" y="457861"/>
                    </a:cubicBezTo>
                    <a:lnTo>
                      <a:pt x="261207" y="457861"/>
                    </a:lnTo>
                    <a:cubicBezTo>
                      <a:pt x="263956" y="474911"/>
                      <a:pt x="266156" y="492235"/>
                      <a:pt x="268356" y="509560"/>
                    </a:cubicBezTo>
                    <a:lnTo>
                      <a:pt x="216383" y="509560"/>
                    </a:lnTo>
                    <a:cubicBezTo>
                      <a:pt x="206758" y="509560"/>
                      <a:pt x="198783" y="517535"/>
                      <a:pt x="198783" y="527159"/>
                    </a:cubicBezTo>
                    <a:cubicBezTo>
                      <a:pt x="198783" y="536784"/>
                      <a:pt x="206758" y="544759"/>
                      <a:pt x="216383" y="544759"/>
                    </a:cubicBezTo>
                    <a:lnTo>
                      <a:pt x="272206" y="544759"/>
                    </a:lnTo>
                    <a:cubicBezTo>
                      <a:pt x="279356" y="616532"/>
                      <a:pt x="281006" y="688580"/>
                      <a:pt x="273856" y="755677"/>
                    </a:cubicBezTo>
                    <a:lnTo>
                      <a:pt x="4639" y="755677"/>
                    </a:lnTo>
                    <a:cubicBezTo>
                      <a:pt x="-5261" y="663280"/>
                      <a:pt x="1614" y="561808"/>
                      <a:pt x="16464" y="463911"/>
                    </a:cubicBezTo>
                    <a:cubicBezTo>
                      <a:pt x="42863" y="513685"/>
                      <a:pt x="42313" y="559883"/>
                      <a:pt x="42313" y="559883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98" name="Graphic 2"/>
              <p:cNvGrpSpPr/>
              <p:nvPr/>
            </p:nvGrpSpPr>
            <p:grpSpPr>
              <a:xfrm>
                <a:off x="10259602" y="2301147"/>
                <a:ext cx="183969" cy="469686"/>
                <a:chOff x="10259602" y="2301147"/>
                <a:chExt cx="183969" cy="469686"/>
              </a:xfrm>
            </p:grpSpPr>
            <p:sp>
              <p:nvSpPr>
                <p:cNvPr id="129" name="Freeform: Shape 128"/>
                <p:cNvSpPr/>
                <p:nvPr/>
              </p:nvSpPr>
              <p:spPr>
                <a:xfrm>
                  <a:off x="10268401" y="2301147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2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0" name="Freeform: Shape 129"/>
                <p:cNvSpPr/>
                <p:nvPr/>
              </p:nvSpPr>
              <p:spPr>
                <a:xfrm>
                  <a:off x="10386373" y="2724910"/>
                  <a:ext cx="9225" cy="45648"/>
                </a:xfrm>
                <a:custGeom>
                  <a:avLst/>
                  <a:gdLst>
                    <a:gd name="connsiteX0" fmla="*/ 8525 w 9225"/>
                    <a:gd name="connsiteY0" fmla="*/ 40974 h 45648"/>
                    <a:gd name="connsiteX1" fmla="*/ 0 w 9225"/>
                    <a:gd name="connsiteY1" fmla="*/ 45649 h 45648"/>
                    <a:gd name="connsiteX2" fmla="*/ 825 w 9225"/>
                    <a:gd name="connsiteY2" fmla="*/ 0 h 45648"/>
                    <a:gd name="connsiteX3" fmla="*/ 8525 w 9225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25" h="45648">
                      <a:moveTo>
                        <a:pt x="8525" y="40974"/>
                      </a:moveTo>
                      <a:lnTo>
                        <a:pt x="0" y="45649"/>
                      </a:lnTo>
                      <a:lnTo>
                        <a:pt x="825" y="0"/>
                      </a:lnTo>
                      <a:cubicBezTo>
                        <a:pt x="825" y="275"/>
                        <a:pt x="12100" y="9350"/>
                        <a:pt x="8525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1" name="Freeform: Shape 130"/>
                <p:cNvSpPr/>
                <p:nvPr/>
              </p:nvSpPr>
              <p:spPr>
                <a:xfrm>
                  <a:off x="10319000" y="2301147"/>
                  <a:ext cx="8799" cy="25574"/>
                </a:xfrm>
                <a:custGeom>
                  <a:avLst/>
                  <a:gdLst>
                    <a:gd name="connsiteX0" fmla="*/ 8800 w 8799"/>
                    <a:gd name="connsiteY0" fmla="*/ 0 h 25574"/>
                    <a:gd name="connsiteX1" fmla="*/ 0 w 8799"/>
                    <a:gd name="connsiteY1" fmla="*/ 4675 h 25574"/>
                    <a:gd name="connsiteX2" fmla="*/ 5500 w 8799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9" h="25574">
                      <a:moveTo>
                        <a:pt x="8800" y="0"/>
                      </a:moveTo>
                      <a:lnTo>
                        <a:pt x="0" y="4675"/>
                      </a:lnTo>
                      <a:lnTo>
                        <a:pt x="5500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2" name="Freeform: Shape 131"/>
                <p:cNvSpPr/>
                <p:nvPr/>
              </p:nvSpPr>
              <p:spPr>
                <a:xfrm>
                  <a:off x="10259602" y="2305822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3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99" name="Freeform: Shape 98"/>
              <p:cNvSpPr/>
              <p:nvPr/>
            </p:nvSpPr>
            <p:spPr>
              <a:xfrm>
                <a:off x="10505719" y="2535715"/>
                <a:ext cx="159770" cy="35198"/>
              </a:xfrm>
              <a:custGeom>
                <a:avLst/>
                <a:gdLst>
                  <a:gd name="connsiteX0" fmla="*/ 17874 w 159770"/>
                  <a:gd name="connsiteY0" fmla="*/ 0 h 35198"/>
                  <a:gd name="connsiteX1" fmla="*/ 74523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1948 w 159770"/>
                  <a:gd name="connsiteY5" fmla="*/ 35199 h 35198"/>
                  <a:gd name="connsiteX6" fmla="*/ 17599 w 159770"/>
                  <a:gd name="connsiteY6" fmla="*/ 35199 h 35198"/>
                  <a:gd name="connsiteX7" fmla="*/ 0 w 159770"/>
                  <a:gd name="connsiteY7" fmla="*/ 17599 h 35198"/>
                  <a:gd name="connsiteX8" fmla="*/ 17874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0" name="Freeform: Shape 99"/>
              <p:cNvSpPr/>
              <p:nvPr/>
            </p:nvSpPr>
            <p:spPr>
              <a:xfrm>
                <a:off x="10505719" y="2538190"/>
                <a:ext cx="159770" cy="35199"/>
              </a:xfrm>
              <a:custGeom>
                <a:avLst/>
                <a:gdLst>
                  <a:gd name="connsiteX0" fmla="*/ 17874 w 159770"/>
                  <a:gd name="connsiteY0" fmla="*/ 0 h 35199"/>
                  <a:gd name="connsiteX1" fmla="*/ 74523 w 159770"/>
                  <a:gd name="connsiteY1" fmla="*/ 0 h 35199"/>
                  <a:gd name="connsiteX2" fmla="*/ 142171 w 159770"/>
                  <a:gd name="connsiteY2" fmla="*/ 0 h 35199"/>
                  <a:gd name="connsiteX3" fmla="*/ 159770 w 159770"/>
                  <a:gd name="connsiteY3" fmla="*/ 17600 h 35199"/>
                  <a:gd name="connsiteX4" fmla="*/ 142171 w 159770"/>
                  <a:gd name="connsiteY4" fmla="*/ 35199 h 35199"/>
                  <a:gd name="connsiteX5" fmla="*/ 81948 w 159770"/>
                  <a:gd name="connsiteY5" fmla="*/ 35199 h 35199"/>
                  <a:gd name="connsiteX6" fmla="*/ 17599 w 159770"/>
                  <a:gd name="connsiteY6" fmla="*/ 35199 h 35199"/>
                  <a:gd name="connsiteX7" fmla="*/ 0 w 159770"/>
                  <a:gd name="connsiteY7" fmla="*/ 17600 h 35199"/>
                  <a:gd name="connsiteX8" fmla="*/ 17874 w 159770"/>
                  <a:gd name="connsiteY8" fmla="*/ 0 h 3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9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600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600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1" name="Freeform: Shape 100"/>
              <p:cNvSpPr/>
              <p:nvPr/>
            </p:nvSpPr>
            <p:spPr>
              <a:xfrm>
                <a:off x="10524969" y="26314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2" name="Freeform: Shape 101"/>
              <p:cNvSpPr/>
              <p:nvPr/>
            </p:nvSpPr>
            <p:spPr>
              <a:xfrm>
                <a:off x="10524969" y="26336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" name="Freeform: Shape 102"/>
              <p:cNvSpPr/>
              <p:nvPr/>
            </p:nvSpPr>
            <p:spPr>
              <a:xfrm>
                <a:off x="10542843" y="271776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" name="Freeform: Shape 103"/>
              <p:cNvSpPr/>
              <p:nvPr/>
            </p:nvSpPr>
            <p:spPr>
              <a:xfrm>
                <a:off x="10542843" y="272051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" name="Freeform: Shape 104"/>
              <p:cNvSpPr/>
              <p:nvPr/>
            </p:nvSpPr>
            <p:spPr>
              <a:xfrm>
                <a:off x="10354199" y="3007327"/>
                <a:ext cx="258217" cy="194419"/>
              </a:xfrm>
              <a:custGeom>
                <a:avLst/>
                <a:gdLst>
                  <a:gd name="connsiteX0" fmla="*/ 176270 w 258217"/>
                  <a:gd name="connsiteY0" fmla="*/ 194419 h 194419"/>
                  <a:gd name="connsiteX1" fmla="*/ 129246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6270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6270" y="194419"/>
                    </a:moveTo>
                    <a:lnTo>
                      <a:pt x="129246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568" y="75348"/>
                      <a:pt x="219993" y="142721"/>
                      <a:pt x="176270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" name="Freeform: Shape 105"/>
              <p:cNvSpPr/>
              <p:nvPr/>
            </p:nvSpPr>
            <p:spPr>
              <a:xfrm>
                <a:off x="9132610" y="2211225"/>
                <a:ext cx="278331" cy="755952"/>
              </a:xfrm>
              <a:custGeom>
                <a:avLst/>
                <a:gdLst>
                  <a:gd name="connsiteX0" fmla="*/ 83398 w 278331"/>
                  <a:gd name="connsiteY0" fmla="*/ 531284 h 755952"/>
                  <a:gd name="connsiteX1" fmla="*/ 65798 w 278331"/>
                  <a:gd name="connsiteY1" fmla="*/ 513685 h 755952"/>
                  <a:gd name="connsiteX2" fmla="*/ 9700 w 278331"/>
                  <a:gd name="connsiteY2" fmla="*/ 513685 h 755952"/>
                  <a:gd name="connsiteX3" fmla="*/ 16850 w 278331"/>
                  <a:gd name="connsiteY3" fmla="*/ 461986 h 755952"/>
                  <a:gd name="connsiteX4" fmla="*/ 83948 w 278331"/>
                  <a:gd name="connsiteY4" fmla="*/ 461986 h 755952"/>
                  <a:gd name="connsiteX5" fmla="*/ 101547 w 278331"/>
                  <a:gd name="connsiteY5" fmla="*/ 444387 h 755952"/>
                  <a:gd name="connsiteX6" fmla="*/ 83948 w 278331"/>
                  <a:gd name="connsiteY6" fmla="*/ 426787 h 755952"/>
                  <a:gd name="connsiteX7" fmla="*/ 22349 w 278331"/>
                  <a:gd name="connsiteY7" fmla="*/ 426787 h 755952"/>
                  <a:gd name="connsiteX8" fmla="*/ 33624 w 278331"/>
                  <a:gd name="connsiteY8" fmla="*/ 366564 h 755952"/>
                  <a:gd name="connsiteX9" fmla="*/ 102372 w 278331"/>
                  <a:gd name="connsiteY9" fmla="*/ 366564 h 755952"/>
                  <a:gd name="connsiteX10" fmla="*/ 119972 w 278331"/>
                  <a:gd name="connsiteY10" fmla="*/ 348965 h 755952"/>
                  <a:gd name="connsiteX11" fmla="*/ 102372 w 278331"/>
                  <a:gd name="connsiteY11" fmla="*/ 331365 h 755952"/>
                  <a:gd name="connsiteX12" fmla="*/ 41324 w 278331"/>
                  <a:gd name="connsiteY12" fmla="*/ 331365 h 755952"/>
                  <a:gd name="connsiteX13" fmla="*/ 139221 w 278331"/>
                  <a:gd name="connsiteY13" fmla="*/ 0 h 755952"/>
                  <a:gd name="connsiteX14" fmla="*/ 206044 w 278331"/>
                  <a:gd name="connsiteY14" fmla="*/ 207069 h 755952"/>
                  <a:gd name="connsiteX15" fmla="*/ 187619 w 278331"/>
                  <a:gd name="connsiteY15" fmla="*/ 227968 h 755952"/>
                  <a:gd name="connsiteX16" fmla="*/ 236018 w 278331"/>
                  <a:gd name="connsiteY16" fmla="*/ 559883 h 755952"/>
                  <a:gd name="connsiteX17" fmla="*/ 261867 w 278331"/>
                  <a:gd name="connsiteY17" fmla="*/ 464186 h 755952"/>
                  <a:gd name="connsiteX18" fmla="*/ 273692 w 278331"/>
                  <a:gd name="connsiteY18" fmla="*/ 755953 h 755952"/>
                  <a:gd name="connsiteX19" fmla="*/ 4750 w 278331"/>
                  <a:gd name="connsiteY19" fmla="*/ 755953 h 755952"/>
                  <a:gd name="connsiteX20" fmla="*/ 5850 w 278331"/>
                  <a:gd name="connsiteY20" fmla="*/ 548884 h 755952"/>
                  <a:gd name="connsiteX21" fmla="*/ 65798 w 278331"/>
                  <a:gd name="connsiteY21" fmla="*/ 548884 h 755952"/>
                  <a:gd name="connsiteX22" fmla="*/ 83398 w 278331"/>
                  <a:gd name="connsiteY22" fmla="*/ 531284 h 7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331" h="755952">
                    <a:moveTo>
                      <a:pt x="83398" y="531284"/>
                    </a:moveTo>
                    <a:cubicBezTo>
                      <a:pt x="83398" y="521659"/>
                      <a:pt x="75423" y="513685"/>
                      <a:pt x="65798" y="513685"/>
                    </a:cubicBezTo>
                    <a:lnTo>
                      <a:pt x="9700" y="513685"/>
                    </a:lnTo>
                    <a:cubicBezTo>
                      <a:pt x="11900" y="496360"/>
                      <a:pt x="14100" y="479036"/>
                      <a:pt x="16850" y="461986"/>
                    </a:cubicBezTo>
                    <a:lnTo>
                      <a:pt x="83948" y="461986"/>
                    </a:lnTo>
                    <a:cubicBezTo>
                      <a:pt x="93572" y="461986"/>
                      <a:pt x="101547" y="454011"/>
                      <a:pt x="101547" y="444387"/>
                    </a:cubicBezTo>
                    <a:cubicBezTo>
                      <a:pt x="101547" y="434762"/>
                      <a:pt x="93572" y="426787"/>
                      <a:pt x="83948" y="426787"/>
                    </a:cubicBezTo>
                    <a:lnTo>
                      <a:pt x="22349" y="426787"/>
                    </a:lnTo>
                    <a:cubicBezTo>
                      <a:pt x="25924" y="406438"/>
                      <a:pt x="29774" y="386364"/>
                      <a:pt x="33624" y="366564"/>
                    </a:cubicBezTo>
                    <a:lnTo>
                      <a:pt x="102372" y="366564"/>
                    </a:lnTo>
                    <a:cubicBezTo>
                      <a:pt x="111997" y="366564"/>
                      <a:pt x="119972" y="358589"/>
                      <a:pt x="119972" y="348965"/>
                    </a:cubicBezTo>
                    <a:cubicBezTo>
                      <a:pt x="119972" y="339340"/>
                      <a:pt x="111997" y="331365"/>
                      <a:pt x="102372" y="331365"/>
                    </a:cubicBezTo>
                    <a:lnTo>
                      <a:pt x="41324" y="331365"/>
                    </a:lnTo>
                    <a:cubicBezTo>
                      <a:pt x="82298" y="146021"/>
                      <a:pt x="139221" y="0"/>
                      <a:pt x="139221" y="0"/>
                    </a:cubicBezTo>
                    <a:cubicBezTo>
                      <a:pt x="139221" y="0"/>
                      <a:pt x="172220" y="84697"/>
                      <a:pt x="206044" y="207069"/>
                    </a:cubicBezTo>
                    <a:lnTo>
                      <a:pt x="187619" y="227968"/>
                    </a:lnTo>
                    <a:lnTo>
                      <a:pt x="236018" y="559883"/>
                    </a:lnTo>
                    <a:cubicBezTo>
                      <a:pt x="236018" y="559883"/>
                      <a:pt x="235468" y="513685"/>
                      <a:pt x="261867" y="464186"/>
                    </a:cubicBezTo>
                    <a:cubicBezTo>
                      <a:pt x="276717" y="562083"/>
                      <a:pt x="283592" y="663555"/>
                      <a:pt x="273692" y="755953"/>
                    </a:cubicBezTo>
                    <a:lnTo>
                      <a:pt x="4750" y="755953"/>
                    </a:lnTo>
                    <a:cubicBezTo>
                      <a:pt x="-2400" y="689679"/>
                      <a:pt x="-1025" y="619282"/>
                      <a:pt x="5850" y="548884"/>
                    </a:cubicBezTo>
                    <a:lnTo>
                      <a:pt x="65798" y="548884"/>
                    </a:lnTo>
                    <a:cubicBezTo>
                      <a:pt x="75423" y="548884"/>
                      <a:pt x="83398" y="540909"/>
                      <a:pt x="83398" y="531284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7" name="Graphic 2"/>
              <p:cNvGrpSpPr/>
              <p:nvPr/>
            </p:nvGrpSpPr>
            <p:grpSpPr>
              <a:xfrm>
                <a:off x="9055963" y="2539840"/>
                <a:ext cx="196344" cy="217518"/>
                <a:chOff x="9055963" y="2539840"/>
                <a:chExt cx="196344" cy="217518"/>
              </a:xfrm>
              <a:solidFill>
                <a:srgbClr val="CCCCCC"/>
              </a:solidFill>
            </p:grpSpPr>
            <p:sp>
              <p:nvSpPr>
                <p:cNvPr id="126" name="Freeform: Shape 125"/>
                <p:cNvSpPr/>
                <p:nvPr/>
              </p:nvSpPr>
              <p:spPr>
                <a:xfrm>
                  <a:off x="9092811" y="253984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848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314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314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7" name="Freeform: Shape 126"/>
                <p:cNvSpPr/>
                <p:nvPr/>
              </p:nvSpPr>
              <p:spPr>
                <a:xfrm>
                  <a:off x="9074112" y="2635263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8" name="Freeform: Shape 127"/>
                <p:cNvSpPr/>
                <p:nvPr/>
              </p:nvSpPr>
              <p:spPr>
                <a:xfrm>
                  <a:off x="9055963" y="272216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08" name="Graphic 2"/>
              <p:cNvGrpSpPr/>
              <p:nvPr/>
            </p:nvGrpSpPr>
            <p:grpSpPr>
              <a:xfrm>
                <a:off x="9056237" y="2542590"/>
                <a:ext cx="196619" cy="217518"/>
                <a:chOff x="9056237" y="2542590"/>
                <a:chExt cx="196619" cy="217518"/>
              </a:xfrm>
              <a:solidFill>
                <a:srgbClr val="000000"/>
              </a:solidFill>
            </p:grpSpPr>
            <p:sp>
              <p:nvSpPr>
                <p:cNvPr id="123" name="Freeform: Shape 122"/>
                <p:cNvSpPr/>
                <p:nvPr/>
              </p:nvSpPr>
              <p:spPr>
                <a:xfrm>
                  <a:off x="9093086" y="2542590"/>
                  <a:ext cx="159770" cy="35198"/>
                </a:xfrm>
                <a:custGeom>
                  <a:avLst/>
                  <a:gdLst>
                    <a:gd name="connsiteX0" fmla="*/ 17599 w 159770"/>
                    <a:gd name="connsiteY0" fmla="*/ 35199 h 35198"/>
                    <a:gd name="connsiteX1" fmla="*/ 0 w 159770"/>
                    <a:gd name="connsiteY1" fmla="*/ 17599 h 35198"/>
                    <a:gd name="connsiteX2" fmla="*/ 17599 w 159770"/>
                    <a:gd name="connsiteY2" fmla="*/ 0 h 35198"/>
                    <a:gd name="connsiteX3" fmla="*/ 80848 w 159770"/>
                    <a:gd name="connsiteY3" fmla="*/ 0 h 35198"/>
                    <a:gd name="connsiteX4" fmla="*/ 142171 w 159770"/>
                    <a:gd name="connsiteY4" fmla="*/ 0 h 35198"/>
                    <a:gd name="connsiteX5" fmla="*/ 159770 w 159770"/>
                    <a:gd name="connsiteY5" fmla="*/ 17599 h 35198"/>
                    <a:gd name="connsiteX6" fmla="*/ 142171 w 159770"/>
                    <a:gd name="connsiteY6" fmla="*/ 35199 h 35198"/>
                    <a:gd name="connsiteX7" fmla="*/ 73423 w 159770"/>
                    <a:gd name="connsiteY7" fmla="*/ 35199 h 35198"/>
                    <a:gd name="connsiteX8" fmla="*/ 17599 w 159770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770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2171" y="0"/>
                      </a:lnTo>
                      <a:cubicBezTo>
                        <a:pt x="151795" y="0"/>
                        <a:pt x="159770" y="7975"/>
                        <a:pt x="159770" y="17599"/>
                      </a:cubicBezTo>
                      <a:cubicBezTo>
                        <a:pt x="159770" y="27224"/>
                        <a:pt x="151795" y="35199"/>
                        <a:pt x="142171" y="35199"/>
                      </a:cubicBezTo>
                      <a:lnTo>
                        <a:pt x="73423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4" name="Freeform: Shape 123"/>
                <p:cNvSpPr/>
                <p:nvPr/>
              </p:nvSpPr>
              <p:spPr>
                <a:xfrm>
                  <a:off x="9074387" y="2638012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5" name="Freeform: Shape 124"/>
                <p:cNvSpPr/>
                <p:nvPr/>
              </p:nvSpPr>
              <p:spPr>
                <a:xfrm>
                  <a:off x="9056237" y="272491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9" name="Freeform: Shape 108"/>
              <p:cNvSpPr/>
              <p:nvPr/>
            </p:nvSpPr>
            <p:spPr>
              <a:xfrm>
                <a:off x="9142860" y="3007327"/>
                <a:ext cx="258217" cy="194419"/>
              </a:xfrm>
              <a:custGeom>
                <a:avLst/>
                <a:gdLst>
                  <a:gd name="connsiteX0" fmla="*/ 175995 w 258217"/>
                  <a:gd name="connsiteY0" fmla="*/ 194419 h 194419"/>
                  <a:gd name="connsiteX1" fmla="*/ 128971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5995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5995" y="194419"/>
                    </a:moveTo>
                    <a:lnTo>
                      <a:pt x="128971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293" y="75348"/>
                      <a:pt x="219718" y="142721"/>
                      <a:pt x="175995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0" name="Freeform: Shape 109"/>
              <p:cNvSpPr/>
              <p:nvPr/>
            </p:nvSpPr>
            <p:spPr>
              <a:xfrm>
                <a:off x="9670019" y="978437"/>
                <a:ext cx="415512" cy="194969"/>
              </a:xfrm>
              <a:custGeom>
                <a:avLst/>
                <a:gdLst>
                  <a:gd name="connsiteX0" fmla="*/ 207619 w 415512"/>
                  <a:gd name="connsiteY0" fmla="*/ 0 h 194969"/>
                  <a:gd name="connsiteX1" fmla="*/ 415513 w 415512"/>
                  <a:gd name="connsiteY1" fmla="*/ 172695 h 194969"/>
                  <a:gd name="connsiteX2" fmla="*/ 347590 w 415512"/>
                  <a:gd name="connsiteY2" fmla="*/ 194969 h 194969"/>
                  <a:gd name="connsiteX3" fmla="*/ 347590 w 415512"/>
                  <a:gd name="connsiteY3" fmla="*/ 194969 h 194969"/>
                  <a:gd name="connsiteX4" fmla="*/ 67648 w 415512"/>
                  <a:gd name="connsiteY4" fmla="*/ 194969 h 194969"/>
                  <a:gd name="connsiteX5" fmla="*/ 67648 w 415512"/>
                  <a:gd name="connsiteY5" fmla="*/ 194969 h 194969"/>
                  <a:gd name="connsiteX6" fmla="*/ 0 w 415512"/>
                  <a:gd name="connsiteY6" fmla="*/ 172695 h 194969"/>
                  <a:gd name="connsiteX7" fmla="*/ 207619 w 415512"/>
                  <a:gd name="connsiteY7" fmla="*/ 0 h 19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512" h="194969">
                    <a:moveTo>
                      <a:pt x="207619" y="0"/>
                    </a:moveTo>
                    <a:cubicBezTo>
                      <a:pt x="288741" y="50873"/>
                      <a:pt x="357489" y="109172"/>
                      <a:pt x="415513" y="172695"/>
                    </a:cubicBezTo>
                    <a:lnTo>
                      <a:pt x="347590" y="194969"/>
                    </a:lnTo>
                    <a:lnTo>
                      <a:pt x="347590" y="194969"/>
                    </a:lnTo>
                    <a:lnTo>
                      <a:pt x="67648" y="194969"/>
                    </a:lnTo>
                    <a:lnTo>
                      <a:pt x="67648" y="194969"/>
                    </a:lnTo>
                    <a:lnTo>
                      <a:pt x="0" y="172695"/>
                    </a:lnTo>
                    <a:cubicBezTo>
                      <a:pt x="57748" y="109172"/>
                      <a:pt x="126496" y="50873"/>
                      <a:pt x="207619" y="0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1" name="Freeform: Shape 110"/>
              <p:cNvSpPr/>
              <p:nvPr/>
            </p:nvSpPr>
            <p:spPr>
              <a:xfrm>
                <a:off x="9609246" y="154244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2" name="Freeform: Shape 111"/>
              <p:cNvSpPr/>
              <p:nvPr/>
            </p:nvSpPr>
            <p:spPr>
              <a:xfrm>
                <a:off x="9625746" y="1570494"/>
                <a:ext cx="503785" cy="503785"/>
              </a:xfrm>
              <a:custGeom>
                <a:avLst/>
                <a:gdLst>
                  <a:gd name="connsiteX0" fmla="*/ 503785 w 503785"/>
                  <a:gd name="connsiteY0" fmla="*/ 251893 h 503785"/>
                  <a:gd name="connsiteX1" fmla="*/ 251893 w 503785"/>
                  <a:gd name="connsiteY1" fmla="*/ 503785 h 503785"/>
                  <a:gd name="connsiteX2" fmla="*/ 0 w 503785"/>
                  <a:gd name="connsiteY2" fmla="*/ 251893 h 503785"/>
                  <a:gd name="connsiteX3" fmla="*/ 251893 w 503785"/>
                  <a:gd name="connsiteY3" fmla="*/ 0 h 503785"/>
                  <a:gd name="connsiteX4" fmla="*/ 503785 w 503785"/>
                  <a:gd name="connsiteY4" fmla="*/ 251893 h 50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785" h="503785">
                    <a:moveTo>
                      <a:pt x="503785" y="251893"/>
                    </a:moveTo>
                    <a:cubicBezTo>
                      <a:pt x="503785" y="391009"/>
                      <a:pt x="391009" y="503785"/>
                      <a:pt x="251893" y="503785"/>
                    </a:cubicBezTo>
                    <a:cubicBezTo>
                      <a:pt x="112776" y="503785"/>
                      <a:pt x="0" y="391009"/>
                      <a:pt x="0" y="251893"/>
                    </a:cubicBezTo>
                    <a:cubicBezTo>
                      <a:pt x="0" y="112776"/>
                      <a:pt x="112776" y="0"/>
                      <a:pt x="251893" y="0"/>
                    </a:cubicBezTo>
                    <a:cubicBezTo>
                      <a:pt x="391009" y="0"/>
                      <a:pt x="503785" y="112776"/>
                      <a:pt x="503785" y="251893"/>
                    </a:cubicBezTo>
                    <a:close/>
                  </a:path>
                </a:pathLst>
              </a:custGeom>
              <a:solidFill>
                <a:srgbClr val="86B2CD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2"/>
              <p:cNvSpPr/>
              <p:nvPr/>
            </p:nvSpPr>
            <p:spPr>
              <a:xfrm>
                <a:off x="9601546" y="154629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312C2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4" name="Freeform: Shape 113"/>
              <p:cNvSpPr/>
              <p:nvPr/>
            </p:nvSpPr>
            <p:spPr>
              <a:xfrm>
                <a:off x="9953536" y="1667841"/>
                <a:ext cx="56098" cy="56098"/>
              </a:xfrm>
              <a:custGeom>
                <a:avLst/>
                <a:gdLst>
                  <a:gd name="connsiteX0" fmla="*/ 28049 w 56098"/>
                  <a:gd name="connsiteY0" fmla="*/ 56098 h 56098"/>
                  <a:gd name="connsiteX1" fmla="*/ 28049 w 56098"/>
                  <a:gd name="connsiteY1" fmla="*/ 56098 h 56098"/>
                  <a:gd name="connsiteX2" fmla="*/ 56098 w 56098"/>
                  <a:gd name="connsiteY2" fmla="*/ 28049 h 56098"/>
                  <a:gd name="connsiteX3" fmla="*/ 56098 w 56098"/>
                  <a:gd name="connsiteY3" fmla="*/ 28049 h 56098"/>
                  <a:gd name="connsiteX4" fmla="*/ 28049 w 56098"/>
                  <a:gd name="connsiteY4" fmla="*/ 0 h 56098"/>
                  <a:gd name="connsiteX5" fmla="*/ 28049 w 56098"/>
                  <a:gd name="connsiteY5" fmla="*/ 0 h 56098"/>
                  <a:gd name="connsiteX6" fmla="*/ 0 w 56098"/>
                  <a:gd name="connsiteY6" fmla="*/ 28049 h 56098"/>
                  <a:gd name="connsiteX7" fmla="*/ 0 w 56098"/>
                  <a:gd name="connsiteY7" fmla="*/ 28049 h 56098"/>
                  <a:gd name="connsiteX8" fmla="*/ 28049 w 56098"/>
                  <a:gd name="connsiteY8" fmla="*/ 56098 h 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098" h="56098">
                    <a:moveTo>
                      <a:pt x="28049" y="56098"/>
                    </a:moveTo>
                    <a:lnTo>
                      <a:pt x="28049" y="56098"/>
                    </a:lnTo>
                    <a:cubicBezTo>
                      <a:pt x="43449" y="56098"/>
                      <a:pt x="56098" y="43449"/>
                      <a:pt x="56098" y="28049"/>
                    </a:cubicBezTo>
                    <a:lnTo>
                      <a:pt x="56098" y="28049"/>
                    </a:lnTo>
                    <a:cubicBezTo>
                      <a:pt x="56098" y="12650"/>
                      <a:pt x="43449" y="0"/>
                      <a:pt x="28049" y="0"/>
                    </a:cubicBezTo>
                    <a:lnTo>
                      <a:pt x="28049" y="0"/>
                    </a:lnTo>
                    <a:cubicBezTo>
                      <a:pt x="12650" y="0"/>
                      <a:pt x="0" y="12650"/>
                      <a:pt x="0" y="28049"/>
                    </a:cubicBezTo>
                    <a:lnTo>
                      <a:pt x="0" y="28049"/>
                    </a:lnTo>
                    <a:cubicBezTo>
                      <a:pt x="0" y="43449"/>
                      <a:pt x="12650" y="56098"/>
                      <a:pt x="28049" y="560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15" name="Graphic 2"/>
              <p:cNvGrpSpPr/>
              <p:nvPr/>
            </p:nvGrpSpPr>
            <p:grpSpPr>
              <a:xfrm>
                <a:off x="9319130" y="2301147"/>
                <a:ext cx="183969" cy="469686"/>
                <a:chOff x="9319130" y="2301147"/>
                <a:chExt cx="183969" cy="469686"/>
              </a:xfrm>
            </p:grpSpPr>
            <p:sp>
              <p:nvSpPr>
                <p:cNvPr id="119" name="Freeform: Shape 118"/>
                <p:cNvSpPr/>
                <p:nvPr/>
              </p:nvSpPr>
              <p:spPr>
                <a:xfrm>
                  <a:off x="9319130" y="2301147"/>
                  <a:ext cx="175169" cy="465011"/>
                </a:xfrm>
                <a:custGeom>
                  <a:avLst/>
                  <a:gdLst>
                    <a:gd name="connsiteX0" fmla="*/ 116047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6047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6047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2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6047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0" name="Freeform: Shape 119"/>
                <p:cNvSpPr/>
                <p:nvPr/>
              </p:nvSpPr>
              <p:spPr>
                <a:xfrm>
                  <a:off x="9367116" y="2724910"/>
                  <a:ext cx="9211" cy="45648"/>
                </a:xfrm>
                <a:custGeom>
                  <a:avLst/>
                  <a:gdLst>
                    <a:gd name="connsiteX0" fmla="*/ 687 w 9211"/>
                    <a:gd name="connsiteY0" fmla="*/ 40974 h 45648"/>
                    <a:gd name="connsiteX1" fmla="*/ 9212 w 9211"/>
                    <a:gd name="connsiteY1" fmla="*/ 45649 h 45648"/>
                    <a:gd name="connsiteX2" fmla="*/ 8387 w 9211"/>
                    <a:gd name="connsiteY2" fmla="*/ 0 h 45648"/>
                    <a:gd name="connsiteX3" fmla="*/ 687 w 9211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11" h="45648">
                      <a:moveTo>
                        <a:pt x="687" y="40974"/>
                      </a:moveTo>
                      <a:lnTo>
                        <a:pt x="9212" y="45649"/>
                      </a:lnTo>
                      <a:lnTo>
                        <a:pt x="8387" y="0"/>
                      </a:lnTo>
                      <a:cubicBezTo>
                        <a:pt x="8662" y="275"/>
                        <a:pt x="-2888" y="9350"/>
                        <a:pt x="687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1" name="Freeform: Shape 120"/>
                <p:cNvSpPr/>
                <p:nvPr/>
              </p:nvSpPr>
              <p:spPr>
                <a:xfrm>
                  <a:off x="9435176" y="2301147"/>
                  <a:ext cx="8524" cy="25574"/>
                </a:xfrm>
                <a:custGeom>
                  <a:avLst/>
                  <a:gdLst>
                    <a:gd name="connsiteX0" fmla="*/ 0 w 8524"/>
                    <a:gd name="connsiteY0" fmla="*/ 0 h 25574"/>
                    <a:gd name="connsiteX1" fmla="*/ 8525 w 8524"/>
                    <a:gd name="connsiteY1" fmla="*/ 4675 h 25574"/>
                    <a:gd name="connsiteX2" fmla="*/ 3025 w 8524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524" h="25574">
                      <a:moveTo>
                        <a:pt x="0" y="0"/>
                      </a:moveTo>
                      <a:lnTo>
                        <a:pt x="8525" y="4675"/>
                      </a:lnTo>
                      <a:lnTo>
                        <a:pt x="3025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2" name="Freeform: Shape 121"/>
                <p:cNvSpPr/>
                <p:nvPr/>
              </p:nvSpPr>
              <p:spPr>
                <a:xfrm>
                  <a:off x="9327929" y="2305822"/>
                  <a:ext cx="175169" cy="465011"/>
                </a:xfrm>
                <a:custGeom>
                  <a:avLst/>
                  <a:gdLst>
                    <a:gd name="connsiteX0" fmla="*/ 115772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5772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5772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3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57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16" name="Freeform: Shape 115"/>
              <p:cNvSpPr/>
              <p:nvPr/>
            </p:nvSpPr>
            <p:spPr>
              <a:xfrm>
                <a:off x="9099957" y="2959203"/>
                <a:ext cx="344019" cy="52798"/>
              </a:xfrm>
              <a:custGeom>
                <a:avLst/>
                <a:gdLst>
                  <a:gd name="connsiteX0" fmla="*/ 26404 w 344019"/>
                  <a:gd name="connsiteY0" fmla="*/ 52798 h 52798"/>
                  <a:gd name="connsiteX1" fmla="*/ 317620 w 344019"/>
                  <a:gd name="connsiteY1" fmla="*/ 52798 h 52798"/>
                  <a:gd name="connsiteX2" fmla="*/ 344019 w 344019"/>
                  <a:gd name="connsiteY2" fmla="*/ 26399 h 52798"/>
                  <a:gd name="connsiteX3" fmla="*/ 344019 w 344019"/>
                  <a:gd name="connsiteY3" fmla="*/ 26399 h 52798"/>
                  <a:gd name="connsiteX4" fmla="*/ 317620 w 344019"/>
                  <a:gd name="connsiteY4" fmla="*/ 0 h 52798"/>
                  <a:gd name="connsiteX5" fmla="*/ 26404 w 344019"/>
                  <a:gd name="connsiteY5" fmla="*/ 0 h 52798"/>
                  <a:gd name="connsiteX6" fmla="*/ 5 w 344019"/>
                  <a:gd name="connsiteY6" fmla="*/ 26399 h 52798"/>
                  <a:gd name="connsiteX7" fmla="*/ 5 w 344019"/>
                  <a:gd name="connsiteY7" fmla="*/ 26399 h 52798"/>
                  <a:gd name="connsiteX8" fmla="*/ 26404 w 344019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9" h="52798">
                    <a:moveTo>
                      <a:pt x="26404" y="52798"/>
                    </a:moveTo>
                    <a:lnTo>
                      <a:pt x="317620" y="52798"/>
                    </a:lnTo>
                    <a:cubicBezTo>
                      <a:pt x="332195" y="52798"/>
                      <a:pt x="344019" y="40974"/>
                      <a:pt x="344019" y="26399"/>
                    </a:cubicBezTo>
                    <a:lnTo>
                      <a:pt x="344019" y="26399"/>
                    </a:lnTo>
                    <a:cubicBezTo>
                      <a:pt x="344019" y="11825"/>
                      <a:pt x="332195" y="0"/>
                      <a:pt x="317620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7" name="Freeform: Shape 116"/>
              <p:cNvSpPr/>
              <p:nvPr/>
            </p:nvSpPr>
            <p:spPr>
              <a:xfrm>
                <a:off x="10311300" y="2959203"/>
                <a:ext cx="344014" cy="52798"/>
              </a:xfrm>
              <a:custGeom>
                <a:avLst/>
                <a:gdLst>
                  <a:gd name="connsiteX0" fmla="*/ 26399 w 344014"/>
                  <a:gd name="connsiteY0" fmla="*/ 52798 h 52798"/>
                  <a:gd name="connsiteX1" fmla="*/ 317616 w 344014"/>
                  <a:gd name="connsiteY1" fmla="*/ 52798 h 52798"/>
                  <a:gd name="connsiteX2" fmla="*/ 344015 w 344014"/>
                  <a:gd name="connsiteY2" fmla="*/ 26399 h 52798"/>
                  <a:gd name="connsiteX3" fmla="*/ 344015 w 344014"/>
                  <a:gd name="connsiteY3" fmla="*/ 26399 h 52798"/>
                  <a:gd name="connsiteX4" fmla="*/ 317616 w 344014"/>
                  <a:gd name="connsiteY4" fmla="*/ 0 h 52798"/>
                  <a:gd name="connsiteX5" fmla="*/ 26399 w 344014"/>
                  <a:gd name="connsiteY5" fmla="*/ 0 h 52798"/>
                  <a:gd name="connsiteX6" fmla="*/ 0 w 344014"/>
                  <a:gd name="connsiteY6" fmla="*/ 26399 h 52798"/>
                  <a:gd name="connsiteX7" fmla="*/ 0 w 344014"/>
                  <a:gd name="connsiteY7" fmla="*/ 26399 h 52798"/>
                  <a:gd name="connsiteX8" fmla="*/ 26399 w 344014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4" h="52798">
                    <a:moveTo>
                      <a:pt x="26399" y="52798"/>
                    </a:moveTo>
                    <a:lnTo>
                      <a:pt x="317616" y="52798"/>
                    </a:lnTo>
                    <a:cubicBezTo>
                      <a:pt x="332190" y="52798"/>
                      <a:pt x="344015" y="40974"/>
                      <a:pt x="344015" y="26399"/>
                    </a:cubicBezTo>
                    <a:lnTo>
                      <a:pt x="344015" y="26399"/>
                    </a:lnTo>
                    <a:cubicBezTo>
                      <a:pt x="344015" y="11825"/>
                      <a:pt x="332190" y="0"/>
                      <a:pt x="317616" y="0"/>
                    </a:cubicBezTo>
                    <a:lnTo>
                      <a:pt x="26399" y="0"/>
                    </a:lnTo>
                    <a:cubicBezTo>
                      <a:pt x="11825" y="0"/>
                      <a:pt x="0" y="11825"/>
                      <a:pt x="0" y="26399"/>
                    </a:cubicBezTo>
                    <a:lnTo>
                      <a:pt x="0" y="26399"/>
                    </a:lnTo>
                    <a:cubicBezTo>
                      <a:pt x="0" y="40699"/>
                      <a:pt x="11825" y="52798"/>
                      <a:pt x="26399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8" name="Freeform: Shape 117"/>
              <p:cNvSpPr/>
              <p:nvPr/>
            </p:nvSpPr>
            <p:spPr>
              <a:xfrm>
                <a:off x="9861139" y="784636"/>
                <a:ext cx="32998" cy="205625"/>
              </a:xfrm>
              <a:custGeom>
                <a:avLst/>
                <a:gdLst>
                  <a:gd name="connsiteX0" fmla="*/ 20349 w 32998"/>
                  <a:gd name="connsiteY0" fmla="*/ 3506 h 205625"/>
                  <a:gd name="connsiteX1" fmla="*/ 32999 w 32998"/>
                  <a:gd name="connsiteY1" fmla="*/ 205625 h 205625"/>
                  <a:gd name="connsiteX2" fmla="*/ 16499 w 32998"/>
                  <a:gd name="connsiteY2" fmla="*/ 205625 h 205625"/>
                  <a:gd name="connsiteX3" fmla="*/ 0 w 32998"/>
                  <a:gd name="connsiteY3" fmla="*/ 205625 h 205625"/>
                  <a:gd name="connsiteX4" fmla="*/ 12650 w 32998"/>
                  <a:gd name="connsiteY4" fmla="*/ 3506 h 205625"/>
                  <a:gd name="connsiteX5" fmla="*/ 20349 w 32998"/>
                  <a:gd name="connsiteY5" fmla="*/ 3506 h 20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98" h="205625">
                    <a:moveTo>
                      <a:pt x="20349" y="3506"/>
                    </a:moveTo>
                    <a:lnTo>
                      <a:pt x="32999" y="205625"/>
                    </a:lnTo>
                    <a:lnTo>
                      <a:pt x="16499" y="205625"/>
                    </a:lnTo>
                    <a:lnTo>
                      <a:pt x="0" y="205625"/>
                    </a:lnTo>
                    <a:lnTo>
                      <a:pt x="12650" y="3506"/>
                    </a:lnTo>
                    <a:cubicBezTo>
                      <a:pt x="12925" y="-1169"/>
                      <a:pt x="20074" y="-1169"/>
                      <a:pt x="20349" y="35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87" name="Freeform: Shape 86"/>
            <p:cNvSpPr/>
            <p:nvPr/>
          </p:nvSpPr>
          <p:spPr>
            <a:xfrm>
              <a:off x="9857014" y="985037"/>
              <a:ext cx="41523" cy="9349"/>
            </a:xfrm>
            <a:custGeom>
              <a:avLst/>
              <a:gdLst>
                <a:gd name="connsiteX0" fmla="*/ 4675 w 41523"/>
                <a:gd name="connsiteY0" fmla="*/ 9350 h 9349"/>
                <a:gd name="connsiteX1" fmla="*/ 36849 w 41523"/>
                <a:gd name="connsiteY1" fmla="*/ 9350 h 9349"/>
                <a:gd name="connsiteX2" fmla="*/ 41524 w 41523"/>
                <a:gd name="connsiteY2" fmla="*/ 4675 h 9349"/>
                <a:gd name="connsiteX3" fmla="*/ 41524 w 41523"/>
                <a:gd name="connsiteY3" fmla="*/ 4675 h 9349"/>
                <a:gd name="connsiteX4" fmla="*/ 36849 w 41523"/>
                <a:gd name="connsiteY4" fmla="*/ 0 h 9349"/>
                <a:gd name="connsiteX5" fmla="*/ 4675 w 41523"/>
                <a:gd name="connsiteY5" fmla="*/ 0 h 9349"/>
                <a:gd name="connsiteX6" fmla="*/ 0 w 41523"/>
                <a:gd name="connsiteY6" fmla="*/ 4675 h 9349"/>
                <a:gd name="connsiteX7" fmla="*/ 0 w 41523"/>
                <a:gd name="connsiteY7" fmla="*/ 4675 h 9349"/>
                <a:gd name="connsiteX8" fmla="*/ 4675 w 41523"/>
                <a:gd name="connsiteY8" fmla="*/ 9350 h 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23" h="9349">
                  <a:moveTo>
                    <a:pt x="4675" y="9350"/>
                  </a:moveTo>
                  <a:lnTo>
                    <a:pt x="36849" y="9350"/>
                  </a:lnTo>
                  <a:cubicBezTo>
                    <a:pt x="39324" y="9350"/>
                    <a:pt x="41524" y="7150"/>
                    <a:pt x="41524" y="4675"/>
                  </a:cubicBezTo>
                  <a:lnTo>
                    <a:pt x="41524" y="4675"/>
                  </a:lnTo>
                  <a:cubicBezTo>
                    <a:pt x="41524" y="2200"/>
                    <a:pt x="39324" y="0"/>
                    <a:pt x="36849" y="0"/>
                  </a:cubicBezTo>
                  <a:lnTo>
                    <a:pt x="4675" y="0"/>
                  </a:lnTo>
                  <a:cubicBezTo>
                    <a:pt x="2200" y="0"/>
                    <a:pt x="0" y="2200"/>
                    <a:pt x="0" y="4675"/>
                  </a:cubicBezTo>
                  <a:lnTo>
                    <a:pt x="0" y="4675"/>
                  </a:lnTo>
                  <a:cubicBezTo>
                    <a:pt x="0" y="7150"/>
                    <a:pt x="1925" y="9350"/>
                    <a:pt x="4675" y="9350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33" name="Graphic 4"/>
          <p:cNvGrpSpPr/>
          <p:nvPr/>
        </p:nvGrpSpPr>
        <p:grpSpPr>
          <a:xfrm>
            <a:off x="7590520" y="3281035"/>
            <a:ext cx="2936122" cy="3490979"/>
            <a:chOff x="4886325" y="1990725"/>
            <a:chExt cx="2419350" cy="2876550"/>
          </a:xfrm>
        </p:grpSpPr>
        <p:grpSp>
          <p:nvGrpSpPr>
            <p:cNvPr id="134" name="Graphic 4"/>
            <p:cNvGrpSpPr/>
            <p:nvPr/>
          </p:nvGrpSpPr>
          <p:grpSpPr>
            <a:xfrm>
              <a:off x="5936051" y="2866243"/>
              <a:ext cx="1365402" cy="1999507"/>
              <a:chOff x="5936051" y="2866243"/>
              <a:chExt cx="1365402" cy="1999507"/>
            </a:xfrm>
          </p:grpSpPr>
          <p:grpSp>
            <p:nvGrpSpPr>
              <p:cNvPr id="145" name="Graphic 4"/>
              <p:cNvGrpSpPr/>
              <p:nvPr/>
            </p:nvGrpSpPr>
            <p:grpSpPr>
              <a:xfrm>
                <a:off x="6297453" y="3380422"/>
                <a:ext cx="852583" cy="982885"/>
                <a:chOff x="6297453" y="3380422"/>
                <a:chExt cx="852583" cy="982885"/>
              </a:xfrm>
            </p:grpSpPr>
            <p:sp>
              <p:nvSpPr>
                <p:cNvPr id="196" name="Freeform: Shape 195"/>
                <p:cNvSpPr/>
                <p:nvPr/>
              </p:nvSpPr>
              <p:spPr>
                <a:xfrm>
                  <a:off x="6297453" y="3380422"/>
                  <a:ext cx="852487" cy="982789"/>
                </a:xfrm>
                <a:custGeom>
                  <a:avLst/>
                  <a:gdLst>
                    <a:gd name="connsiteX0" fmla="*/ 425672 w 852487"/>
                    <a:gd name="connsiteY0" fmla="*/ 0 h 982789"/>
                    <a:gd name="connsiteX1" fmla="*/ 425672 w 852487"/>
                    <a:gd name="connsiteY1" fmla="*/ 0 h 982789"/>
                    <a:gd name="connsiteX2" fmla="*/ 0 w 852487"/>
                    <a:gd name="connsiteY2" fmla="*/ 426434 h 982789"/>
                    <a:gd name="connsiteX3" fmla="*/ 381 w 852487"/>
                    <a:gd name="connsiteY3" fmla="*/ 811816 h 982789"/>
                    <a:gd name="connsiteX4" fmla="*/ 171736 w 852487"/>
                    <a:gd name="connsiteY4" fmla="*/ 982790 h 982789"/>
                    <a:gd name="connsiteX5" fmla="*/ 681514 w 852487"/>
                    <a:gd name="connsiteY5" fmla="*/ 982313 h 982789"/>
                    <a:gd name="connsiteX6" fmla="*/ 852488 w 852487"/>
                    <a:gd name="connsiteY6" fmla="*/ 810959 h 982789"/>
                    <a:gd name="connsiteX7" fmla="*/ 852107 w 852487"/>
                    <a:gd name="connsiteY7" fmla="*/ 425577 h 982789"/>
                    <a:gd name="connsiteX8" fmla="*/ 425672 w 852487"/>
                    <a:gd name="connsiteY8" fmla="*/ 0 h 982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2487" h="982789">
                      <a:moveTo>
                        <a:pt x="425672" y="0"/>
                      </a:moveTo>
                      <a:lnTo>
                        <a:pt x="425672" y="0"/>
                      </a:lnTo>
                      <a:cubicBezTo>
                        <a:pt x="190405" y="191"/>
                        <a:pt x="-190" y="191167"/>
                        <a:pt x="0" y="426434"/>
                      </a:cubicBezTo>
                      <a:lnTo>
                        <a:pt x="381" y="811816"/>
                      </a:lnTo>
                      <a:cubicBezTo>
                        <a:pt x="476" y="906304"/>
                        <a:pt x="77153" y="982885"/>
                        <a:pt x="171736" y="982790"/>
                      </a:cubicBezTo>
                      <a:lnTo>
                        <a:pt x="681514" y="982313"/>
                      </a:lnTo>
                      <a:cubicBezTo>
                        <a:pt x="776002" y="982218"/>
                        <a:pt x="852583" y="905542"/>
                        <a:pt x="852488" y="810959"/>
                      </a:cubicBezTo>
                      <a:lnTo>
                        <a:pt x="852107" y="425577"/>
                      </a:lnTo>
                      <a:cubicBezTo>
                        <a:pt x="851916" y="190405"/>
                        <a:pt x="660940" y="-190"/>
                        <a:pt x="425672" y="0"/>
                      </a:cubicBezTo>
                      <a:close/>
                    </a:path>
                  </a:pathLst>
                </a:custGeom>
                <a:solidFill>
                  <a:srgbClr val="97CC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97" name="Graphic 4"/>
                <p:cNvGrpSpPr/>
                <p:nvPr/>
              </p:nvGrpSpPr>
              <p:grpSpPr>
                <a:xfrm>
                  <a:off x="6297453" y="3815715"/>
                  <a:ext cx="852392" cy="547592"/>
                  <a:chOff x="6297453" y="3815715"/>
                  <a:chExt cx="852392" cy="547592"/>
                </a:xfrm>
                <a:solidFill>
                  <a:srgbClr val="E24530"/>
                </a:solidFill>
              </p:grpSpPr>
              <p:sp>
                <p:nvSpPr>
                  <p:cNvPr id="199" name="Freeform: Shape 198"/>
                  <p:cNvSpPr/>
                  <p:nvPr/>
                </p:nvSpPr>
                <p:spPr>
                  <a:xfrm>
                    <a:off x="6895242" y="3815715"/>
                    <a:ext cx="254603" cy="547306"/>
                  </a:xfrm>
                  <a:custGeom>
                    <a:avLst/>
                    <a:gdLst>
                      <a:gd name="connsiteX0" fmla="*/ 254318 w 254603"/>
                      <a:gd name="connsiteY0" fmla="*/ 0 h 547306"/>
                      <a:gd name="connsiteX1" fmla="*/ 0 w 254603"/>
                      <a:gd name="connsiteY1" fmla="*/ 400050 h 547306"/>
                      <a:gd name="connsiteX2" fmla="*/ 95 w 254603"/>
                      <a:gd name="connsiteY2" fmla="*/ 547306 h 547306"/>
                      <a:gd name="connsiteX3" fmla="*/ 83630 w 254603"/>
                      <a:gd name="connsiteY3" fmla="*/ 547211 h 547306"/>
                      <a:gd name="connsiteX4" fmla="*/ 254603 w 254603"/>
                      <a:gd name="connsiteY4" fmla="*/ 375856 h 547306"/>
                      <a:gd name="connsiteX5" fmla="*/ 254318 w 254603"/>
                      <a:gd name="connsiteY5" fmla="*/ 0 h 547306"/>
                      <a:gd name="connsiteX6" fmla="*/ 254318 w 254603"/>
                      <a:gd name="connsiteY6" fmla="*/ 0 h 5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603" h="547306">
                        <a:moveTo>
                          <a:pt x="254318" y="0"/>
                        </a:moveTo>
                        <a:cubicBezTo>
                          <a:pt x="99060" y="72580"/>
                          <a:pt x="-95" y="228600"/>
                          <a:pt x="0" y="400050"/>
                        </a:cubicBezTo>
                        <a:lnTo>
                          <a:pt x="95" y="547306"/>
                        </a:lnTo>
                        <a:lnTo>
                          <a:pt x="83630" y="547211"/>
                        </a:lnTo>
                        <a:cubicBezTo>
                          <a:pt x="178118" y="547116"/>
                          <a:pt x="254698" y="470440"/>
                          <a:pt x="254603" y="375856"/>
                        </a:cubicBezTo>
                        <a:lnTo>
                          <a:pt x="254318" y="0"/>
                        </a:lnTo>
                        <a:lnTo>
                          <a:pt x="254318" y="0"/>
                        </a:lnTo>
                        <a:close/>
                      </a:path>
                    </a:pathLst>
                  </a:custGeom>
                  <a:solidFill>
                    <a:srgbClr val="E2453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00" name="Freeform: Shape 199"/>
                  <p:cNvSpPr/>
                  <p:nvPr/>
                </p:nvSpPr>
                <p:spPr>
                  <a:xfrm>
                    <a:off x="6297453" y="3816476"/>
                    <a:ext cx="255270" cy="546830"/>
                  </a:xfrm>
                  <a:custGeom>
                    <a:avLst/>
                    <a:gdLst>
                      <a:gd name="connsiteX0" fmla="*/ 0 w 255270"/>
                      <a:gd name="connsiteY0" fmla="*/ 0 h 546830"/>
                      <a:gd name="connsiteX1" fmla="*/ 0 w 255270"/>
                      <a:gd name="connsiteY1" fmla="*/ 0 h 546830"/>
                      <a:gd name="connsiteX2" fmla="*/ 381 w 255270"/>
                      <a:gd name="connsiteY2" fmla="*/ 375857 h 546830"/>
                      <a:gd name="connsiteX3" fmla="*/ 171736 w 255270"/>
                      <a:gd name="connsiteY3" fmla="*/ 546830 h 546830"/>
                      <a:gd name="connsiteX4" fmla="*/ 255270 w 255270"/>
                      <a:gd name="connsiteY4" fmla="*/ 546735 h 546830"/>
                      <a:gd name="connsiteX5" fmla="*/ 255175 w 255270"/>
                      <a:gd name="connsiteY5" fmla="*/ 399479 h 546830"/>
                      <a:gd name="connsiteX6" fmla="*/ 0 w 255270"/>
                      <a:gd name="connsiteY6" fmla="*/ 0 h 546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5270" h="54683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381" y="375857"/>
                        </a:lnTo>
                        <a:cubicBezTo>
                          <a:pt x="476" y="470345"/>
                          <a:pt x="77153" y="546926"/>
                          <a:pt x="171736" y="546830"/>
                        </a:cubicBezTo>
                        <a:lnTo>
                          <a:pt x="255270" y="546735"/>
                        </a:lnTo>
                        <a:lnTo>
                          <a:pt x="255175" y="399479"/>
                        </a:lnTo>
                        <a:cubicBezTo>
                          <a:pt x="254889" y="228124"/>
                          <a:pt x="155448" y="7229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2453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198" name="Freeform: Shape 197"/>
                <p:cNvSpPr/>
                <p:nvPr/>
              </p:nvSpPr>
              <p:spPr>
                <a:xfrm>
                  <a:off x="6307550" y="3501580"/>
                  <a:ext cx="842486" cy="861726"/>
                </a:xfrm>
                <a:custGeom>
                  <a:avLst/>
                  <a:gdLst>
                    <a:gd name="connsiteX0" fmla="*/ 713422 w 842486"/>
                    <a:gd name="connsiteY0" fmla="*/ 0 h 861726"/>
                    <a:gd name="connsiteX1" fmla="*/ 772954 w 842486"/>
                    <a:gd name="connsiteY1" fmla="*/ 216694 h 861726"/>
                    <a:gd name="connsiteX2" fmla="*/ 773335 w 842486"/>
                    <a:gd name="connsiteY2" fmla="*/ 602075 h 861726"/>
                    <a:gd name="connsiteX3" fmla="*/ 602361 w 842486"/>
                    <a:gd name="connsiteY3" fmla="*/ 773430 h 861726"/>
                    <a:gd name="connsiteX4" fmla="*/ 92583 w 842486"/>
                    <a:gd name="connsiteY4" fmla="*/ 773906 h 861726"/>
                    <a:gd name="connsiteX5" fmla="*/ 0 w 842486"/>
                    <a:gd name="connsiteY5" fmla="*/ 746665 h 861726"/>
                    <a:gd name="connsiteX6" fmla="*/ 161734 w 842486"/>
                    <a:gd name="connsiteY6" fmla="*/ 861727 h 861726"/>
                    <a:gd name="connsiteX7" fmla="*/ 671513 w 842486"/>
                    <a:gd name="connsiteY7" fmla="*/ 861251 h 861726"/>
                    <a:gd name="connsiteX8" fmla="*/ 842486 w 842486"/>
                    <a:gd name="connsiteY8" fmla="*/ 689896 h 861726"/>
                    <a:gd name="connsiteX9" fmla="*/ 842105 w 842486"/>
                    <a:gd name="connsiteY9" fmla="*/ 304514 h 861726"/>
                    <a:gd name="connsiteX10" fmla="*/ 713422 w 842486"/>
                    <a:gd name="connsiteY10" fmla="*/ 0 h 86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2486" h="861726">
                      <a:moveTo>
                        <a:pt x="713422" y="0"/>
                      </a:moveTo>
                      <a:cubicBezTo>
                        <a:pt x="751142" y="63437"/>
                        <a:pt x="772859" y="137541"/>
                        <a:pt x="772954" y="216694"/>
                      </a:cubicBezTo>
                      <a:lnTo>
                        <a:pt x="773335" y="602075"/>
                      </a:lnTo>
                      <a:cubicBezTo>
                        <a:pt x="773430" y="696563"/>
                        <a:pt x="696849" y="773335"/>
                        <a:pt x="602361" y="773430"/>
                      </a:cubicBezTo>
                      <a:lnTo>
                        <a:pt x="92583" y="773906"/>
                      </a:lnTo>
                      <a:cubicBezTo>
                        <a:pt x="58388" y="773906"/>
                        <a:pt x="26670" y="763810"/>
                        <a:pt x="0" y="746665"/>
                      </a:cubicBezTo>
                      <a:cubicBezTo>
                        <a:pt x="23241" y="813626"/>
                        <a:pt x="86868" y="861822"/>
                        <a:pt x="161734" y="861727"/>
                      </a:cubicBezTo>
                      <a:lnTo>
                        <a:pt x="671513" y="861251"/>
                      </a:lnTo>
                      <a:cubicBezTo>
                        <a:pt x="766001" y="861155"/>
                        <a:pt x="842581" y="784479"/>
                        <a:pt x="842486" y="689896"/>
                      </a:cubicBezTo>
                      <a:lnTo>
                        <a:pt x="842105" y="304514"/>
                      </a:lnTo>
                      <a:cubicBezTo>
                        <a:pt x="841915" y="185166"/>
                        <a:pt x="792670" y="77248"/>
                        <a:pt x="713422" y="0"/>
                      </a:cubicBezTo>
                      <a:close/>
                    </a:path>
                  </a:pathLst>
                </a:custGeom>
                <a:solidFill>
                  <a:srgbClr val="97CCE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46" name="Freeform: Shape 145"/>
              <p:cNvSpPr/>
              <p:nvPr/>
            </p:nvSpPr>
            <p:spPr>
              <a:xfrm>
                <a:off x="6114002" y="3559873"/>
                <a:ext cx="1156716" cy="1007363"/>
              </a:xfrm>
              <a:custGeom>
                <a:avLst/>
                <a:gdLst>
                  <a:gd name="connsiteX0" fmla="*/ 883825 w 1156716"/>
                  <a:gd name="connsiteY0" fmla="*/ 153448 h 1007363"/>
                  <a:gd name="connsiteX1" fmla="*/ 883444 w 1156716"/>
                  <a:gd name="connsiteY1" fmla="*/ 147733 h 1007363"/>
                  <a:gd name="connsiteX2" fmla="*/ 624173 w 1156716"/>
                  <a:gd name="connsiteY2" fmla="*/ 58293 h 1007363"/>
                  <a:gd name="connsiteX3" fmla="*/ 365474 w 1156716"/>
                  <a:gd name="connsiteY3" fmla="*/ 147447 h 1007363"/>
                  <a:gd name="connsiteX4" fmla="*/ 115729 w 1156716"/>
                  <a:gd name="connsiteY4" fmla="*/ 0 h 1007363"/>
                  <a:gd name="connsiteX5" fmla="*/ 0 w 1156716"/>
                  <a:gd name="connsiteY5" fmla="*/ 137065 h 1007363"/>
                  <a:gd name="connsiteX6" fmla="*/ 354140 w 1156716"/>
                  <a:gd name="connsiteY6" fmla="*/ 331470 h 1007363"/>
                  <a:gd name="connsiteX7" fmla="*/ 347567 w 1156716"/>
                  <a:gd name="connsiteY7" fmla="*/ 537019 h 1007363"/>
                  <a:gd name="connsiteX8" fmla="*/ 381095 w 1156716"/>
                  <a:gd name="connsiteY8" fmla="*/ 675418 h 1007363"/>
                  <a:gd name="connsiteX9" fmla="*/ 398050 w 1156716"/>
                  <a:gd name="connsiteY9" fmla="*/ 689038 h 1007363"/>
                  <a:gd name="connsiteX10" fmla="*/ 357759 w 1156716"/>
                  <a:gd name="connsiteY10" fmla="*/ 1005268 h 1007363"/>
                  <a:gd name="connsiteX11" fmla="*/ 558927 w 1156716"/>
                  <a:gd name="connsiteY11" fmla="*/ 1005268 h 1007363"/>
                  <a:gd name="connsiteX12" fmla="*/ 581978 w 1156716"/>
                  <a:gd name="connsiteY12" fmla="*/ 780669 h 1007363"/>
                  <a:gd name="connsiteX13" fmla="*/ 624935 w 1156716"/>
                  <a:gd name="connsiteY13" fmla="*/ 782479 h 1007363"/>
                  <a:gd name="connsiteX14" fmla="*/ 667893 w 1156716"/>
                  <a:gd name="connsiteY14" fmla="*/ 780574 h 1007363"/>
                  <a:gd name="connsiteX15" fmla="*/ 690943 w 1156716"/>
                  <a:gd name="connsiteY15" fmla="*/ 1005173 h 1007363"/>
                  <a:gd name="connsiteX16" fmla="*/ 892588 w 1156716"/>
                  <a:gd name="connsiteY16" fmla="*/ 1007364 h 1007363"/>
                  <a:gd name="connsiteX17" fmla="*/ 850963 w 1156716"/>
                  <a:gd name="connsiteY17" fmla="*/ 686752 h 1007363"/>
                  <a:gd name="connsiteX18" fmla="*/ 872300 w 1156716"/>
                  <a:gd name="connsiteY18" fmla="*/ 667798 h 1007363"/>
                  <a:gd name="connsiteX19" fmla="*/ 901827 w 1156716"/>
                  <a:gd name="connsiteY19" fmla="*/ 536448 h 1007363"/>
                  <a:gd name="connsiteX20" fmla="*/ 896112 w 1156716"/>
                  <a:gd name="connsiteY20" fmla="*/ 354044 h 1007363"/>
                  <a:gd name="connsiteX21" fmla="*/ 894493 w 1156716"/>
                  <a:gd name="connsiteY21" fmla="*/ 327279 h 1007363"/>
                  <a:gd name="connsiteX22" fmla="*/ 990981 w 1156716"/>
                  <a:gd name="connsiteY22" fmla="*/ 396621 h 1007363"/>
                  <a:gd name="connsiteX23" fmla="*/ 919258 w 1156716"/>
                  <a:gd name="connsiteY23" fmla="*/ 492157 h 1007363"/>
                  <a:gd name="connsiteX24" fmla="*/ 1013079 w 1156716"/>
                  <a:gd name="connsiteY24" fmla="*/ 645033 h 1007363"/>
                  <a:gd name="connsiteX25" fmla="*/ 1156716 w 1156716"/>
                  <a:gd name="connsiteY25" fmla="*/ 396621 h 1007363"/>
                  <a:gd name="connsiteX26" fmla="*/ 883825 w 1156716"/>
                  <a:gd name="connsiteY26" fmla="*/ 153448 h 1007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56716" h="1007363">
                    <a:moveTo>
                      <a:pt x="883825" y="153448"/>
                    </a:moveTo>
                    <a:cubicBezTo>
                      <a:pt x="883539" y="149828"/>
                      <a:pt x="883444" y="147733"/>
                      <a:pt x="883444" y="147733"/>
                    </a:cubicBezTo>
                    <a:cubicBezTo>
                      <a:pt x="883444" y="147733"/>
                      <a:pt x="834771" y="58102"/>
                      <a:pt x="624173" y="58293"/>
                    </a:cubicBezTo>
                    <a:cubicBezTo>
                      <a:pt x="424243" y="58483"/>
                      <a:pt x="370427" y="139351"/>
                      <a:pt x="365474" y="147447"/>
                    </a:cubicBezTo>
                    <a:cubicBezTo>
                      <a:pt x="297942" y="123539"/>
                      <a:pt x="210312" y="79915"/>
                      <a:pt x="115729" y="0"/>
                    </a:cubicBezTo>
                    <a:lnTo>
                      <a:pt x="0" y="137065"/>
                    </a:lnTo>
                    <a:cubicBezTo>
                      <a:pt x="134493" y="250698"/>
                      <a:pt x="261842" y="305276"/>
                      <a:pt x="354140" y="331470"/>
                    </a:cubicBezTo>
                    <a:cubicBezTo>
                      <a:pt x="350615" y="401860"/>
                      <a:pt x="347567" y="479203"/>
                      <a:pt x="347567" y="537019"/>
                    </a:cubicBezTo>
                    <a:cubicBezTo>
                      <a:pt x="347663" y="588931"/>
                      <a:pt x="357664" y="636365"/>
                      <a:pt x="381095" y="675418"/>
                    </a:cubicBezTo>
                    <a:cubicBezTo>
                      <a:pt x="381095" y="675418"/>
                      <a:pt x="387382" y="680752"/>
                      <a:pt x="398050" y="689038"/>
                    </a:cubicBezTo>
                    <a:cubicBezTo>
                      <a:pt x="377095" y="758476"/>
                      <a:pt x="357759" y="861346"/>
                      <a:pt x="357759" y="1005268"/>
                    </a:cubicBezTo>
                    <a:lnTo>
                      <a:pt x="558927" y="1005268"/>
                    </a:lnTo>
                    <a:cubicBezTo>
                      <a:pt x="558927" y="906780"/>
                      <a:pt x="569309" y="833533"/>
                      <a:pt x="581978" y="780669"/>
                    </a:cubicBezTo>
                    <a:cubicBezTo>
                      <a:pt x="595598" y="781812"/>
                      <a:pt x="609791" y="782479"/>
                      <a:pt x="624935" y="782479"/>
                    </a:cubicBezTo>
                    <a:cubicBezTo>
                      <a:pt x="639985" y="782479"/>
                      <a:pt x="654272" y="781812"/>
                      <a:pt x="667893" y="780574"/>
                    </a:cubicBezTo>
                    <a:cubicBezTo>
                      <a:pt x="680561" y="833438"/>
                      <a:pt x="690943" y="906685"/>
                      <a:pt x="690943" y="1005173"/>
                    </a:cubicBezTo>
                    <a:lnTo>
                      <a:pt x="892588" y="1007364"/>
                    </a:lnTo>
                    <a:cubicBezTo>
                      <a:pt x="892588" y="861060"/>
                      <a:pt x="872395" y="756666"/>
                      <a:pt x="850963" y="686752"/>
                    </a:cubicBezTo>
                    <a:cubicBezTo>
                      <a:pt x="864203" y="675513"/>
                      <a:pt x="872300" y="667798"/>
                      <a:pt x="872300" y="667798"/>
                    </a:cubicBezTo>
                    <a:cubicBezTo>
                      <a:pt x="892778" y="630079"/>
                      <a:pt x="901827" y="585311"/>
                      <a:pt x="901827" y="536448"/>
                    </a:cubicBezTo>
                    <a:cubicBezTo>
                      <a:pt x="901732" y="484918"/>
                      <a:pt x="899255" y="417862"/>
                      <a:pt x="896112" y="354044"/>
                    </a:cubicBezTo>
                    <a:lnTo>
                      <a:pt x="894493" y="327279"/>
                    </a:lnTo>
                    <a:cubicBezTo>
                      <a:pt x="941165" y="342614"/>
                      <a:pt x="990981" y="368808"/>
                      <a:pt x="990981" y="396621"/>
                    </a:cubicBezTo>
                    <a:cubicBezTo>
                      <a:pt x="990981" y="455867"/>
                      <a:pt x="919448" y="491966"/>
                      <a:pt x="919258" y="492157"/>
                    </a:cubicBezTo>
                    <a:lnTo>
                      <a:pt x="1013079" y="645033"/>
                    </a:lnTo>
                    <a:cubicBezTo>
                      <a:pt x="1027843" y="635508"/>
                      <a:pt x="1156716" y="545116"/>
                      <a:pt x="1156716" y="396621"/>
                    </a:cubicBezTo>
                    <a:cubicBezTo>
                      <a:pt x="1156526" y="244411"/>
                      <a:pt x="989076" y="173164"/>
                      <a:pt x="883825" y="1534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7" name="Freeform: Shape 146"/>
              <p:cNvSpPr/>
              <p:nvPr/>
            </p:nvSpPr>
            <p:spPr>
              <a:xfrm>
                <a:off x="5936051" y="3404498"/>
                <a:ext cx="293679" cy="292439"/>
              </a:xfrm>
              <a:custGeom>
                <a:avLst/>
                <a:gdLst>
                  <a:gd name="connsiteX0" fmla="*/ 293680 w 293679"/>
                  <a:gd name="connsiteY0" fmla="*/ 155470 h 292439"/>
                  <a:gd name="connsiteX1" fmla="*/ 256056 w 293679"/>
                  <a:gd name="connsiteY1" fmla="*/ 38408 h 292439"/>
                  <a:gd name="connsiteX2" fmla="*/ 198906 w 293679"/>
                  <a:gd name="connsiteY2" fmla="*/ 77651 h 292439"/>
                  <a:gd name="connsiteX3" fmla="*/ 142328 w 293679"/>
                  <a:gd name="connsiteY3" fmla="*/ 13548 h 292439"/>
                  <a:gd name="connsiteX4" fmla="*/ 48887 w 293679"/>
                  <a:gd name="connsiteY4" fmla="*/ 195475 h 292439"/>
                  <a:gd name="connsiteX5" fmla="*/ 177951 w 293679"/>
                  <a:gd name="connsiteY5" fmla="*/ 292440 h 292439"/>
                  <a:gd name="connsiteX6" fmla="*/ 293680 w 293679"/>
                  <a:gd name="connsiteY6" fmla="*/ 155470 h 292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3679" h="292439">
                    <a:moveTo>
                      <a:pt x="293680" y="155470"/>
                    </a:moveTo>
                    <a:cubicBezTo>
                      <a:pt x="293680" y="155470"/>
                      <a:pt x="276725" y="76127"/>
                      <a:pt x="256056" y="38408"/>
                    </a:cubicBezTo>
                    <a:cubicBezTo>
                      <a:pt x="235387" y="689"/>
                      <a:pt x="192620" y="47552"/>
                      <a:pt x="198906" y="77651"/>
                    </a:cubicBezTo>
                    <a:cubicBezTo>
                      <a:pt x="198906" y="77651"/>
                      <a:pt x="170045" y="30121"/>
                      <a:pt x="142328" y="13548"/>
                    </a:cubicBezTo>
                    <a:cubicBezTo>
                      <a:pt x="43839" y="-45126"/>
                      <a:pt x="-65508" y="100034"/>
                      <a:pt x="48887" y="195475"/>
                    </a:cubicBezTo>
                    <a:cubicBezTo>
                      <a:pt x="137851" y="265388"/>
                      <a:pt x="177951" y="292440"/>
                      <a:pt x="177951" y="292440"/>
                    </a:cubicBezTo>
                    <a:lnTo>
                      <a:pt x="293680" y="155470"/>
                    </a:ln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8" name="Freeform: Shape 147"/>
              <p:cNvSpPr/>
              <p:nvPr/>
            </p:nvSpPr>
            <p:spPr>
              <a:xfrm>
                <a:off x="5936285" y="3477863"/>
                <a:ext cx="266680" cy="219075"/>
              </a:xfrm>
              <a:custGeom>
                <a:avLst/>
                <a:gdLst>
                  <a:gd name="connsiteX0" fmla="*/ 260775 w 266680"/>
                  <a:gd name="connsiteY0" fmla="*/ 120872 h 219075"/>
                  <a:gd name="connsiteX1" fmla="*/ 266681 w 266680"/>
                  <a:gd name="connsiteY1" fmla="*/ 67532 h 219075"/>
                  <a:gd name="connsiteX2" fmla="*/ 147809 w 266680"/>
                  <a:gd name="connsiteY2" fmla="*/ 143351 h 219075"/>
                  <a:gd name="connsiteX3" fmla="*/ 3981 w 266680"/>
                  <a:gd name="connsiteY3" fmla="*/ 0 h 219075"/>
                  <a:gd name="connsiteX4" fmla="*/ 48844 w 266680"/>
                  <a:gd name="connsiteY4" fmla="*/ 122110 h 219075"/>
                  <a:gd name="connsiteX5" fmla="*/ 177908 w 266680"/>
                  <a:gd name="connsiteY5" fmla="*/ 219075 h 219075"/>
                  <a:gd name="connsiteX6" fmla="*/ 260775 w 266680"/>
                  <a:gd name="connsiteY6" fmla="*/ 120872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680" h="219075">
                    <a:moveTo>
                      <a:pt x="260775" y="120872"/>
                    </a:moveTo>
                    <a:cubicBezTo>
                      <a:pt x="264109" y="91154"/>
                      <a:pt x="266681" y="67532"/>
                      <a:pt x="266681" y="67532"/>
                    </a:cubicBezTo>
                    <a:cubicBezTo>
                      <a:pt x="266681" y="67532"/>
                      <a:pt x="164001" y="151924"/>
                      <a:pt x="147809" y="143351"/>
                    </a:cubicBezTo>
                    <a:cubicBezTo>
                      <a:pt x="66179" y="107823"/>
                      <a:pt x="17602" y="25717"/>
                      <a:pt x="3981" y="0"/>
                    </a:cubicBezTo>
                    <a:cubicBezTo>
                      <a:pt x="-6782" y="37814"/>
                      <a:pt x="3029" y="83915"/>
                      <a:pt x="48844" y="122110"/>
                    </a:cubicBezTo>
                    <a:cubicBezTo>
                      <a:pt x="137807" y="192024"/>
                      <a:pt x="177908" y="219075"/>
                      <a:pt x="177908" y="219075"/>
                    </a:cubicBezTo>
                    <a:lnTo>
                      <a:pt x="260775" y="120872"/>
                    </a:lnTo>
                    <a:close/>
                  </a:path>
                </a:pathLst>
              </a:custGeom>
              <a:solidFill>
                <a:srgbClr val="97CCE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9" name="Freeform: Shape 148"/>
              <p:cNvSpPr/>
              <p:nvPr/>
            </p:nvSpPr>
            <p:spPr>
              <a:xfrm>
                <a:off x="6174303" y="3156769"/>
                <a:ext cx="133627" cy="344098"/>
              </a:xfrm>
              <a:custGeom>
                <a:avLst/>
                <a:gdLst>
                  <a:gd name="connsiteX0" fmla="*/ 133342 w 133627"/>
                  <a:gd name="connsiteY0" fmla="*/ 9341 h 344098"/>
                  <a:gd name="connsiteX1" fmla="*/ 22280 w 133627"/>
                  <a:gd name="connsiteY1" fmla="*/ 25533 h 344098"/>
                  <a:gd name="connsiteX2" fmla="*/ 45330 w 133627"/>
                  <a:gd name="connsiteY2" fmla="*/ 339382 h 344098"/>
                  <a:gd name="connsiteX3" fmla="*/ 133627 w 133627"/>
                  <a:gd name="connsiteY3" fmla="*/ 339287 h 344098"/>
                  <a:gd name="connsiteX4" fmla="*/ 133342 w 133627"/>
                  <a:gd name="connsiteY4" fmla="*/ 9341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27" h="344098">
                    <a:moveTo>
                      <a:pt x="133342" y="9341"/>
                    </a:moveTo>
                    <a:cubicBezTo>
                      <a:pt x="133342" y="9341"/>
                      <a:pt x="56380" y="-20091"/>
                      <a:pt x="22280" y="25533"/>
                    </a:cubicBezTo>
                    <a:cubicBezTo>
                      <a:pt x="-11820" y="71158"/>
                      <a:pt x="-8771" y="320713"/>
                      <a:pt x="45330" y="339382"/>
                    </a:cubicBezTo>
                    <a:cubicBezTo>
                      <a:pt x="82383" y="350050"/>
                      <a:pt x="133627" y="339287"/>
                      <a:pt x="133627" y="339287"/>
                    </a:cubicBezTo>
                    <a:lnTo>
                      <a:pt x="133342" y="9341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0" name="Freeform: Shape 149"/>
              <p:cNvSpPr/>
              <p:nvPr/>
            </p:nvSpPr>
            <p:spPr>
              <a:xfrm>
                <a:off x="7167848" y="3155798"/>
                <a:ext cx="133604" cy="344208"/>
              </a:xfrm>
              <a:custGeom>
                <a:avLst/>
                <a:gdLst>
                  <a:gd name="connsiteX0" fmla="*/ 0 w 133604"/>
                  <a:gd name="connsiteY0" fmla="*/ 9454 h 344208"/>
                  <a:gd name="connsiteX1" fmla="*/ 111062 w 133604"/>
                  <a:gd name="connsiteY1" fmla="*/ 25456 h 344208"/>
                  <a:gd name="connsiteX2" fmla="*/ 88583 w 133604"/>
                  <a:gd name="connsiteY2" fmla="*/ 339400 h 344208"/>
                  <a:gd name="connsiteX3" fmla="*/ 286 w 133604"/>
                  <a:gd name="connsiteY3" fmla="*/ 339496 h 344208"/>
                  <a:gd name="connsiteX4" fmla="*/ 0 w 133604"/>
                  <a:gd name="connsiteY4" fmla="*/ 9454 h 34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04" h="344208">
                    <a:moveTo>
                      <a:pt x="0" y="9454"/>
                    </a:moveTo>
                    <a:cubicBezTo>
                      <a:pt x="0" y="9454"/>
                      <a:pt x="76867" y="-20168"/>
                      <a:pt x="111062" y="25456"/>
                    </a:cubicBezTo>
                    <a:cubicBezTo>
                      <a:pt x="145256" y="71081"/>
                      <a:pt x="142684" y="320541"/>
                      <a:pt x="88583" y="339400"/>
                    </a:cubicBezTo>
                    <a:cubicBezTo>
                      <a:pt x="51530" y="350164"/>
                      <a:pt x="286" y="339496"/>
                      <a:pt x="286" y="339496"/>
                    </a:cubicBezTo>
                    <a:lnTo>
                      <a:pt x="0" y="9454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1" name="Freeform: Shape 150"/>
              <p:cNvSpPr/>
              <p:nvPr/>
            </p:nvSpPr>
            <p:spPr>
              <a:xfrm>
                <a:off x="7167848" y="3156204"/>
                <a:ext cx="118776" cy="343898"/>
              </a:xfrm>
              <a:custGeom>
                <a:avLst/>
                <a:gdLst>
                  <a:gd name="connsiteX0" fmla="*/ 67056 w 118776"/>
                  <a:gd name="connsiteY0" fmla="*/ 270510 h 343898"/>
                  <a:gd name="connsiteX1" fmla="*/ 43244 w 118776"/>
                  <a:gd name="connsiteY1" fmla="*/ 0 h 343898"/>
                  <a:gd name="connsiteX2" fmla="*/ 0 w 118776"/>
                  <a:gd name="connsiteY2" fmla="*/ 9144 h 343898"/>
                  <a:gd name="connsiteX3" fmla="*/ 286 w 118776"/>
                  <a:gd name="connsiteY3" fmla="*/ 339185 h 343898"/>
                  <a:gd name="connsiteX4" fmla="*/ 88583 w 118776"/>
                  <a:gd name="connsiteY4" fmla="*/ 339090 h 343898"/>
                  <a:gd name="connsiteX5" fmla="*/ 118777 w 118776"/>
                  <a:gd name="connsiteY5" fmla="*/ 291846 h 343898"/>
                  <a:gd name="connsiteX6" fmla="*/ 67056 w 118776"/>
                  <a:gd name="connsiteY6" fmla="*/ 270510 h 343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776" h="343898">
                    <a:moveTo>
                      <a:pt x="67056" y="270510"/>
                    </a:moveTo>
                    <a:cubicBezTo>
                      <a:pt x="90678" y="173450"/>
                      <a:pt x="57817" y="47720"/>
                      <a:pt x="43244" y="0"/>
                    </a:cubicBezTo>
                    <a:cubicBezTo>
                      <a:pt x="19526" y="1619"/>
                      <a:pt x="0" y="9144"/>
                      <a:pt x="0" y="9144"/>
                    </a:cubicBezTo>
                    <a:lnTo>
                      <a:pt x="286" y="339185"/>
                    </a:lnTo>
                    <a:cubicBezTo>
                      <a:pt x="286" y="339185"/>
                      <a:pt x="51530" y="349853"/>
                      <a:pt x="88583" y="339090"/>
                    </a:cubicBezTo>
                    <a:cubicBezTo>
                      <a:pt x="101537" y="334613"/>
                      <a:pt x="111442" y="316801"/>
                      <a:pt x="118777" y="291846"/>
                    </a:cubicBezTo>
                    <a:cubicBezTo>
                      <a:pt x="91154" y="292227"/>
                      <a:pt x="63722" y="287655"/>
                      <a:pt x="67056" y="270510"/>
                    </a:cubicBezTo>
                    <a:close/>
                  </a:path>
                </a:pathLst>
              </a:custGeom>
              <a:solidFill>
                <a:srgbClr val="053849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2" name="Freeform: Shape 151"/>
              <p:cNvSpPr/>
              <p:nvPr/>
            </p:nvSpPr>
            <p:spPr>
              <a:xfrm>
                <a:off x="6189345" y="3157061"/>
                <a:ext cx="118586" cy="343902"/>
              </a:xfrm>
              <a:custGeom>
                <a:avLst/>
                <a:gdLst>
                  <a:gd name="connsiteX0" fmla="*/ 51816 w 118586"/>
                  <a:gd name="connsiteY0" fmla="*/ 270605 h 343902"/>
                  <a:gd name="connsiteX1" fmla="*/ 75057 w 118586"/>
                  <a:gd name="connsiteY1" fmla="*/ 0 h 343902"/>
                  <a:gd name="connsiteX2" fmla="*/ 118300 w 118586"/>
                  <a:gd name="connsiteY2" fmla="*/ 9049 h 343902"/>
                  <a:gd name="connsiteX3" fmla="*/ 118586 w 118586"/>
                  <a:gd name="connsiteY3" fmla="*/ 339090 h 343902"/>
                  <a:gd name="connsiteX4" fmla="*/ 30289 w 118586"/>
                  <a:gd name="connsiteY4" fmla="*/ 339185 h 343902"/>
                  <a:gd name="connsiteX5" fmla="*/ 0 w 118586"/>
                  <a:gd name="connsiteY5" fmla="*/ 291941 h 343902"/>
                  <a:gd name="connsiteX6" fmla="*/ 51816 w 118586"/>
                  <a:gd name="connsiteY6" fmla="*/ 270605 h 34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586" h="343902">
                    <a:moveTo>
                      <a:pt x="51816" y="270605"/>
                    </a:moveTo>
                    <a:cubicBezTo>
                      <a:pt x="28004" y="173546"/>
                      <a:pt x="60674" y="47720"/>
                      <a:pt x="75057" y="0"/>
                    </a:cubicBezTo>
                    <a:cubicBezTo>
                      <a:pt x="98774" y="1619"/>
                      <a:pt x="118300" y="9049"/>
                      <a:pt x="118300" y="9049"/>
                    </a:cubicBezTo>
                    <a:lnTo>
                      <a:pt x="118586" y="339090"/>
                    </a:lnTo>
                    <a:cubicBezTo>
                      <a:pt x="118586" y="339090"/>
                      <a:pt x="67342" y="349853"/>
                      <a:pt x="30289" y="339185"/>
                    </a:cubicBezTo>
                    <a:cubicBezTo>
                      <a:pt x="17335" y="334709"/>
                      <a:pt x="7334" y="316897"/>
                      <a:pt x="0" y="291941"/>
                    </a:cubicBezTo>
                    <a:cubicBezTo>
                      <a:pt x="27718" y="292417"/>
                      <a:pt x="55245" y="287750"/>
                      <a:pt x="51816" y="270605"/>
                    </a:cubicBezTo>
                    <a:close/>
                  </a:path>
                </a:pathLst>
              </a:custGeom>
              <a:solidFill>
                <a:srgbClr val="053849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3" name="Freeform: Shape 152"/>
              <p:cNvSpPr/>
              <p:nvPr/>
            </p:nvSpPr>
            <p:spPr>
              <a:xfrm>
                <a:off x="6256308" y="2866243"/>
                <a:ext cx="963315" cy="865461"/>
              </a:xfrm>
              <a:custGeom>
                <a:avLst/>
                <a:gdLst>
                  <a:gd name="connsiteX0" fmla="*/ 957260 w 963315"/>
                  <a:gd name="connsiteY0" fmla="*/ 387496 h 865461"/>
                  <a:gd name="connsiteX1" fmla="*/ 481200 w 963315"/>
                  <a:gd name="connsiteY1" fmla="*/ 115 h 865461"/>
                  <a:gd name="connsiteX2" fmla="*/ 5903 w 963315"/>
                  <a:gd name="connsiteY2" fmla="*/ 388354 h 865461"/>
                  <a:gd name="connsiteX3" fmla="*/ 482057 w 963315"/>
                  <a:gd name="connsiteY3" fmla="*/ 865461 h 865461"/>
                  <a:gd name="connsiteX4" fmla="*/ 957260 w 963315"/>
                  <a:gd name="connsiteY4" fmla="*/ 387496 h 86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3315" h="865461">
                    <a:moveTo>
                      <a:pt x="957260" y="387496"/>
                    </a:moveTo>
                    <a:cubicBezTo>
                      <a:pt x="899919" y="-17602"/>
                      <a:pt x="481200" y="115"/>
                      <a:pt x="481200" y="115"/>
                    </a:cubicBezTo>
                    <a:cubicBezTo>
                      <a:pt x="481200" y="115"/>
                      <a:pt x="62481" y="-16840"/>
                      <a:pt x="5903" y="388354"/>
                    </a:cubicBezTo>
                    <a:cubicBezTo>
                      <a:pt x="-50676" y="793547"/>
                      <a:pt x="313941" y="865651"/>
                      <a:pt x="482057" y="865461"/>
                    </a:cubicBezTo>
                    <a:cubicBezTo>
                      <a:pt x="650078" y="865366"/>
                      <a:pt x="1014600" y="792595"/>
                      <a:pt x="957260" y="3874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4" name="Freeform: Shape 153"/>
              <p:cNvSpPr/>
              <p:nvPr/>
            </p:nvSpPr>
            <p:spPr>
              <a:xfrm>
                <a:off x="6313074" y="3021425"/>
                <a:ext cx="906549" cy="710279"/>
              </a:xfrm>
              <a:custGeom>
                <a:avLst/>
                <a:gdLst>
                  <a:gd name="connsiteX0" fmla="*/ 900494 w 906549"/>
                  <a:gd name="connsiteY0" fmla="*/ 232315 h 710279"/>
                  <a:gd name="connsiteX1" fmla="*/ 801148 w 906549"/>
                  <a:gd name="connsiteY1" fmla="*/ 0 h 710279"/>
                  <a:gd name="connsiteX2" fmla="*/ 873728 w 906549"/>
                  <a:gd name="connsiteY2" fmla="*/ 196977 h 710279"/>
                  <a:gd name="connsiteX3" fmla="*/ 398526 w 906549"/>
                  <a:gd name="connsiteY3" fmla="*/ 674942 h 710279"/>
                  <a:gd name="connsiteX4" fmla="*/ 0 w 906549"/>
                  <a:gd name="connsiteY4" fmla="*/ 522256 h 710279"/>
                  <a:gd name="connsiteX5" fmla="*/ 425291 w 906549"/>
                  <a:gd name="connsiteY5" fmla="*/ 710279 h 710279"/>
                  <a:gd name="connsiteX6" fmla="*/ 900494 w 906549"/>
                  <a:gd name="connsiteY6" fmla="*/ 232315 h 710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6549" h="710279">
                    <a:moveTo>
                      <a:pt x="900494" y="232315"/>
                    </a:moveTo>
                    <a:cubicBezTo>
                      <a:pt x="886111" y="130493"/>
                      <a:pt x="848773" y="55435"/>
                      <a:pt x="801148" y="0"/>
                    </a:cubicBezTo>
                    <a:cubicBezTo>
                      <a:pt x="835724" y="50959"/>
                      <a:pt x="862203" y="115252"/>
                      <a:pt x="873728" y="196977"/>
                    </a:cubicBezTo>
                    <a:cubicBezTo>
                      <a:pt x="931069" y="602075"/>
                      <a:pt x="566547" y="674846"/>
                      <a:pt x="398526" y="674942"/>
                    </a:cubicBezTo>
                    <a:cubicBezTo>
                      <a:pt x="292227" y="675037"/>
                      <a:pt x="107252" y="646081"/>
                      <a:pt x="0" y="522256"/>
                    </a:cubicBezTo>
                    <a:cubicBezTo>
                      <a:pt x="100298" y="676180"/>
                      <a:pt x="309467" y="710374"/>
                      <a:pt x="425291" y="710279"/>
                    </a:cubicBezTo>
                    <a:cubicBezTo>
                      <a:pt x="593312" y="710184"/>
                      <a:pt x="957834" y="637413"/>
                      <a:pt x="900494" y="232315"/>
                    </a:cubicBezTo>
                    <a:close/>
                  </a:path>
                </a:pathLst>
              </a:custGeom>
              <a:solidFill>
                <a:srgbClr val="E5E6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54"/>
              <p:cNvSpPr/>
              <p:nvPr/>
            </p:nvSpPr>
            <p:spPr>
              <a:xfrm>
                <a:off x="6422716" y="4082016"/>
                <a:ext cx="626760" cy="136702"/>
              </a:xfrm>
              <a:custGeom>
                <a:avLst/>
                <a:gdLst>
                  <a:gd name="connsiteX0" fmla="*/ 315841 w 626760"/>
                  <a:gd name="connsiteY0" fmla="*/ 136702 h 136702"/>
                  <a:gd name="connsiteX1" fmla="*/ 25614 w 626760"/>
                  <a:gd name="connsiteY1" fmla="*/ 85743 h 136702"/>
                  <a:gd name="connsiteX2" fmla="*/ 4373 w 626760"/>
                  <a:gd name="connsiteY2" fmla="*/ 26021 h 136702"/>
                  <a:gd name="connsiteX3" fmla="*/ 63999 w 626760"/>
                  <a:gd name="connsiteY3" fmla="*/ 4685 h 136702"/>
                  <a:gd name="connsiteX4" fmla="*/ 315745 w 626760"/>
                  <a:gd name="connsiteY4" fmla="*/ 46976 h 136702"/>
                  <a:gd name="connsiteX5" fmla="*/ 562062 w 626760"/>
                  <a:gd name="connsiteY5" fmla="*/ 4590 h 136702"/>
                  <a:gd name="connsiteX6" fmla="*/ 622069 w 626760"/>
                  <a:gd name="connsiteY6" fmla="*/ 24973 h 136702"/>
                  <a:gd name="connsiteX7" fmla="*/ 602067 w 626760"/>
                  <a:gd name="connsiteY7" fmla="*/ 84886 h 136702"/>
                  <a:gd name="connsiteX8" fmla="*/ 315841 w 626760"/>
                  <a:gd name="connsiteY8" fmla="*/ 136702 h 136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760" h="136702">
                    <a:moveTo>
                      <a:pt x="315841" y="136702"/>
                    </a:moveTo>
                    <a:cubicBezTo>
                      <a:pt x="135151" y="136892"/>
                      <a:pt x="29995" y="87838"/>
                      <a:pt x="25614" y="85743"/>
                    </a:cubicBezTo>
                    <a:cubicBezTo>
                      <a:pt x="3230" y="75075"/>
                      <a:pt x="-6295" y="48310"/>
                      <a:pt x="4373" y="26021"/>
                    </a:cubicBezTo>
                    <a:cubicBezTo>
                      <a:pt x="14946" y="3733"/>
                      <a:pt x="41616" y="-5792"/>
                      <a:pt x="63999" y="4685"/>
                    </a:cubicBezTo>
                    <a:cubicBezTo>
                      <a:pt x="65904" y="5542"/>
                      <a:pt x="157916" y="47167"/>
                      <a:pt x="315745" y="46976"/>
                    </a:cubicBezTo>
                    <a:cubicBezTo>
                      <a:pt x="473765" y="46786"/>
                      <a:pt x="561204" y="4971"/>
                      <a:pt x="562062" y="4590"/>
                    </a:cubicBezTo>
                    <a:cubicBezTo>
                      <a:pt x="584255" y="-6269"/>
                      <a:pt x="611116" y="2780"/>
                      <a:pt x="622069" y="24973"/>
                    </a:cubicBezTo>
                    <a:cubicBezTo>
                      <a:pt x="633023" y="47071"/>
                      <a:pt x="624165" y="73837"/>
                      <a:pt x="602067" y="84886"/>
                    </a:cubicBezTo>
                    <a:cubicBezTo>
                      <a:pt x="597876" y="86981"/>
                      <a:pt x="497006" y="136511"/>
                      <a:pt x="315841" y="136702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6" name="Freeform: Shape 155"/>
              <p:cNvSpPr/>
              <p:nvPr/>
            </p:nvSpPr>
            <p:spPr>
              <a:xfrm>
                <a:off x="6422931" y="4114419"/>
                <a:ext cx="626532" cy="104298"/>
              </a:xfrm>
              <a:custGeom>
                <a:avLst/>
                <a:gdLst>
                  <a:gd name="connsiteX0" fmla="*/ 601851 w 626532"/>
                  <a:gd name="connsiteY0" fmla="*/ 27622 h 104298"/>
                  <a:gd name="connsiteX1" fmla="*/ 315625 w 626532"/>
                  <a:gd name="connsiteY1" fmla="*/ 79438 h 104298"/>
                  <a:gd name="connsiteX2" fmla="*/ 25398 w 626532"/>
                  <a:gd name="connsiteY2" fmla="*/ 28480 h 104298"/>
                  <a:gd name="connsiteX3" fmla="*/ 1776 w 626532"/>
                  <a:gd name="connsiteY3" fmla="*/ 381 h 104298"/>
                  <a:gd name="connsiteX4" fmla="*/ 25493 w 626532"/>
                  <a:gd name="connsiteY4" fmla="*/ 53340 h 104298"/>
                  <a:gd name="connsiteX5" fmla="*/ 315720 w 626532"/>
                  <a:gd name="connsiteY5" fmla="*/ 104299 h 104298"/>
                  <a:gd name="connsiteX6" fmla="*/ 601947 w 626532"/>
                  <a:gd name="connsiteY6" fmla="*/ 52483 h 104298"/>
                  <a:gd name="connsiteX7" fmla="*/ 624711 w 626532"/>
                  <a:gd name="connsiteY7" fmla="*/ 0 h 104298"/>
                  <a:gd name="connsiteX8" fmla="*/ 601851 w 626532"/>
                  <a:gd name="connsiteY8" fmla="*/ 27622 h 10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532" h="104298">
                    <a:moveTo>
                      <a:pt x="601851" y="27622"/>
                    </a:moveTo>
                    <a:cubicBezTo>
                      <a:pt x="597660" y="29718"/>
                      <a:pt x="496695" y="79248"/>
                      <a:pt x="315625" y="79438"/>
                    </a:cubicBezTo>
                    <a:cubicBezTo>
                      <a:pt x="134936" y="79629"/>
                      <a:pt x="29780" y="30575"/>
                      <a:pt x="25398" y="28480"/>
                    </a:cubicBezTo>
                    <a:cubicBezTo>
                      <a:pt x="13302" y="22765"/>
                      <a:pt x="5205" y="12287"/>
                      <a:pt x="1776" y="381"/>
                    </a:cubicBezTo>
                    <a:cubicBezTo>
                      <a:pt x="-4224" y="21145"/>
                      <a:pt x="5301" y="43720"/>
                      <a:pt x="25493" y="53340"/>
                    </a:cubicBezTo>
                    <a:cubicBezTo>
                      <a:pt x="29875" y="55435"/>
                      <a:pt x="135031" y="104394"/>
                      <a:pt x="315720" y="104299"/>
                    </a:cubicBezTo>
                    <a:cubicBezTo>
                      <a:pt x="496886" y="104108"/>
                      <a:pt x="597756" y="54578"/>
                      <a:pt x="601947" y="52483"/>
                    </a:cubicBezTo>
                    <a:cubicBezTo>
                      <a:pt x="621568" y="42672"/>
                      <a:pt x="630712" y="20383"/>
                      <a:pt x="624711" y="0"/>
                    </a:cubicBezTo>
                    <a:cubicBezTo>
                      <a:pt x="621377" y="11525"/>
                      <a:pt x="613567" y="21812"/>
                      <a:pt x="601851" y="27622"/>
                    </a:cubicBezTo>
                    <a:close/>
                  </a:path>
                </a:pathLst>
              </a:custGeom>
              <a:solidFill>
                <a:srgbClr val="97CCE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7" name="Freeform: Shape 156"/>
              <p:cNvSpPr/>
              <p:nvPr/>
            </p:nvSpPr>
            <p:spPr>
              <a:xfrm>
                <a:off x="6449219" y="3677837"/>
                <a:ext cx="578186" cy="115780"/>
              </a:xfrm>
              <a:custGeom>
                <a:avLst/>
                <a:gdLst>
                  <a:gd name="connsiteX0" fmla="*/ 288861 w 578186"/>
                  <a:gd name="connsiteY0" fmla="*/ 115780 h 115780"/>
                  <a:gd name="connsiteX1" fmla="*/ 16065 w 578186"/>
                  <a:gd name="connsiteY1" fmla="*/ 56820 h 115780"/>
                  <a:gd name="connsiteX2" fmla="*/ 3397 w 578186"/>
                  <a:gd name="connsiteY2" fmla="*/ 16529 h 115780"/>
                  <a:gd name="connsiteX3" fmla="*/ 43687 w 578186"/>
                  <a:gd name="connsiteY3" fmla="*/ 3861 h 115780"/>
                  <a:gd name="connsiteX4" fmla="*/ 536035 w 578186"/>
                  <a:gd name="connsiteY4" fmla="*/ 2623 h 115780"/>
                  <a:gd name="connsiteX5" fmla="*/ 575563 w 578186"/>
                  <a:gd name="connsiteY5" fmla="*/ 17768 h 115780"/>
                  <a:gd name="connsiteX6" fmla="*/ 560419 w 578186"/>
                  <a:gd name="connsiteY6" fmla="*/ 57296 h 115780"/>
                  <a:gd name="connsiteX7" fmla="*/ 288861 w 578186"/>
                  <a:gd name="connsiteY7" fmla="*/ 115780 h 11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8186" h="115780">
                    <a:moveTo>
                      <a:pt x="288861" y="115780"/>
                    </a:moveTo>
                    <a:cubicBezTo>
                      <a:pt x="131984" y="115970"/>
                      <a:pt x="22923" y="60344"/>
                      <a:pt x="16065" y="56820"/>
                    </a:cubicBezTo>
                    <a:cubicBezTo>
                      <a:pt x="1396" y="49200"/>
                      <a:pt x="-4223" y="31103"/>
                      <a:pt x="3397" y="16529"/>
                    </a:cubicBezTo>
                    <a:cubicBezTo>
                      <a:pt x="11017" y="1861"/>
                      <a:pt x="29114" y="-3759"/>
                      <a:pt x="43687" y="3861"/>
                    </a:cubicBezTo>
                    <a:cubicBezTo>
                      <a:pt x="47021" y="5576"/>
                      <a:pt x="274097" y="119495"/>
                      <a:pt x="536035" y="2623"/>
                    </a:cubicBezTo>
                    <a:cubicBezTo>
                      <a:pt x="551084" y="-4140"/>
                      <a:pt x="568801" y="2623"/>
                      <a:pt x="575563" y="17768"/>
                    </a:cubicBezTo>
                    <a:cubicBezTo>
                      <a:pt x="582326" y="32817"/>
                      <a:pt x="575563" y="50533"/>
                      <a:pt x="560419" y="57296"/>
                    </a:cubicBezTo>
                    <a:cubicBezTo>
                      <a:pt x="462216" y="101016"/>
                      <a:pt x="369252" y="115685"/>
                      <a:pt x="288861" y="115780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8" name="Freeform: Shape 157"/>
              <p:cNvSpPr/>
              <p:nvPr/>
            </p:nvSpPr>
            <p:spPr>
              <a:xfrm>
                <a:off x="6449377" y="3677702"/>
                <a:ext cx="577976" cy="82625"/>
              </a:xfrm>
              <a:custGeom>
                <a:avLst/>
                <a:gdLst>
                  <a:gd name="connsiteX0" fmla="*/ 25146 w 577976"/>
                  <a:gd name="connsiteY0" fmla="*/ 31238 h 82625"/>
                  <a:gd name="connsiteX1" fmla="*/ 554546 w 577976"/>
                  <a:gd name="connsiteY1" fmla="*/ 29904 h 82625"/>
                  <a:gd name="connsiteX2" fmla="*/ 577977 w 577976"/>
                  <a:gd name="connsiteY2" fmla="*/ 28952 h 82625"/>
                  <a:gd name="connsiteX3" fmla="*/ 575405 w 577976"/>
                  <a:gd name="connsiteY3" fmla="*/ 17712 h 82625"/>
                  <a:gd name="connsiteX4" fmla="*/ 535876 w 577976"/>
                  <a:gd name="connsiteY4" fmla="*/ 2568 h 82625"/>
                  <a:gd name="connsiteX5" fmla="*/ 43529 w 577976"/>
                  <a:gd name="connsiteY5" fmla="*/ 3806 h 82625"/>
                  <a:gd name="connsiteX6" fmla="*/ 3238 w 577976"/>
                  <a:gd name="connsiteY6" fmla="*/ 16474 h 82625"/>
                  <a:gd name="connsiteX7" fmla="*/ 0 w 577976"/>
                  <a:gd name="connsiteY7" fmla="*/ 29333 h 82625"/>
                  <a:gd name="connsiteX8" fmla="*/ 25146 w 577976"/>
                  <a:gd name="connsiteY8" fmla="*/ 31238 h 8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7976" h="82625">
                    <a:moveTo>
                      <a:pt x="25146" y="31238"/>
                    </a:moveTo>
                    <a:cubicBezTo>
                      <a:pt x="28765" y="32952"/>
                      <a:pt x="272891" y="146871"/>
                      <a:pt x="554546" y="29904"/>
                    </a:cubicBezTo>
                    <a:cubicBezTo>
                      <a:pt x="562261" y="26666"/>
                      <a:pt x="570547" y="26666"/>
                      <a:pt x="577977" y="28952"/>
                    </a:cubicBezTo>
                    <a:cubicBezTo>
                      <a:pt x="577882" y="25142"/>
                      <a:pt x="577024" y="21427"/>
                      <a:pt x="575405" y="17712"/>
                    </a:cubicBezTo>
                    <a:cubicBezTo>
                      <a:pt x="568643" y="2663"/>
                      <a:pt x="550926" y="-4100"/>
                      <a:pt x="535876" y="2568"/>
                    </a:cubicBezTo>
                    <a:cubicBezTo>
                      <a:pt x="273939" y="119535"/>
                      <a:pt x="46863" y="5520"/>
                      <a:pt x="43529" y="3806"/>
                    </a:cubicBezTo>
                    <a:cubicBezTo>
                      <a:pt x="28956" y="-3814"/>
                      <a:pt x="10858" y="1901"/>
                      <a:pt x="3238" y="16474"/>
                    </a:cubicBezTo>
                    <a:cubicBezTo>
                      <a:pt x="1048" y="20570"/>
                      <a:pt x="95" y="24951"/>
                      <a:pt x="0" y="29333"/>
                    </a:cubicBezTo>
                    <a:cubicBezTo>
                      <a:pt x="8001" y="26951"/>
                      <a:pt x="17050" y="27332"/>
                      <a:pt x="25146" y="31238"/>
                    </a:cubicBezTo>
                    <a:close/>
                  </a:path>
                </a:pathLst>
              </a:custGeom>
              <a:solidFill>
                <a:srgbClr val="97CCE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59" name="Graphic 4"/>
              <p:cNvGrpSpPr/>
              <p:nvPr/>
            </p:nvGrpSpPr>
            <p:grpSpPr>
              <a:xfrm>
                <a:off x="6607397" y="3810798"/>
                <a:ext cx="257175" cy="162865"/>
                <a:chOff x="6607397" y="3810798"/>
                <a:chExt cx="257175" cy="162865"/>
              </a:xfrm>
            </p:grpSpPr>
            <p:sp>
              <p:nvSpPr>
                <p:cNvPr id="191" name="Freeform: Shape 190"/>
                <p:cNvSpPr/>
                <p:nvPr/>
              </p:nvSpPr>
              <p:spPr>
                <a:xfrm>
                  <a:off x="6607397" y="3810798"/>
                  <a:ext cx="257175" cy="162865"/>
                </a:xfrm>
                <a:custGeom>
                  <a:avLst/>
                  <a:gdLst>
                    <a:gd name="connsiteX0" fmla="*/ 226219 w 257175"/>
                    <a:gd name="connsiteY0" fmla="*/ 154 h 162865"/>
                    <a:gd name="connsiteX1" fmla="*/ 165163 w 257175"/>
                    <a:gd name="connsiteY1" fmla="*/ 6631 h 162865"/>
                    <a:gd name="connsiteX2" fmla="*/ 96298 w 257175"/>
                    <a:gd name="connsiteY2" fmla="*/ 6821 h 162865"/>
                    <a:gd name="connsiteX3" fmla="*/ 30575 w 257175"/>
                    <a:gd name="connsiteY3" fmla="*/ 249 h 162865"/>
                    <a:gd name="connsiteX4" fmla="*/ 0 w 257175"/>
                    <a:gd name="connsiteY4" fmla="*/ 27967 h 162865"/>
                    <a:gd name="connsiteX5" fmla="*/ 95 w 257175"/>
                    <a:gd name="connsiteY5" fmla="*/ 126455 h 162865"/>
                    <a:gd name="connsiteX6" fmla="*/ 25051 w 257175"/>
                    <a:gd name="connsiteY6" fmla="*/ 154077 h 162865"/>
                    <a:gd name="connsiteX7" fmla="*/ 94202 w 257175"/>
                    <a:gd name="connsiteY7" fmla="*/ 161126 h 162865"/>
                    <a:gd name="connsiteX8" fmla="*/ 163068 w 257175"/>
                    <a:gd name="connsiteY8" fmla="*/ 161031 h 162865"/>
                    <a:gd name="connsiteX9" fmla="*/ 232220 w 257175"/>
                    <a:gd name="connsiteY9" fmla="*/ 153792 h 162865"/>
                    <a:gd name="connsiteX10" fmla="*/ 257175 w 257175"/>
                    <a:gd name="connsiteY10" fmla="*/ 126074 h 162865"/>
                    <a:gd name="connsiteX11" fmla="*/ 256984 w 257175"/>
                    <a:gd name="connsiteY11" fmla="*/ 27776 h 162865"/>
                    <a:gd name="connsiteX12" fmla="*/ 226219 w 257175"/>
                    <a:gd name="connsiteY12" fmla="*/ 154 h 1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7175" h="162865">
                      <a:moveTo>
                        <a:pt x="226219" y="154"/>
                      </a:moveTo>
                      <a:lnTo>
                        <a:pt x="165163" y="6631"/>
                      </a:lnTo>
                      <a:cubicBezTo>
                        <a:pt x="142304" y="9107"/>
                        <a:pt x="119158" y="9107"/>
                        <a:pt x="96298" y="6821"/>
                      </a:cubicBezTo>
                      <a:lnTo>
                        <a:pt x="30575" y="249"/>
                      </a:lnTo>
                      <a:cubicBezTo>
                        <a:pt x="14192" y="-1370"/>
                        <a:pt x="0" y="11488"/>
                        <a:pt x="0" y="27967"/>
                      </a:cubicBezTo>
                      <a:lnTo>
                        <a:pt x="95" y="126455"/>
                      </a:lnTo>
                      <a:cubicBezTo>
                        <a:pt x="95" y="140743"/>
                        <a:pt x="10858" y="152649"/>
                        <a:pt x="25051" y="154077"/>
                      </a:cubicBezTo>
                      <a:lnTo>
                        <a:pt x="94202" y="161126"/>
                      </a:lnTo>
                      <a:cubicBezTo>
                        <a:pt x="117062" y="163507"/>
                        <a:pt x="140208" y="163412"/>
                        <a:pt x="163068" y="161031"/>
                      </a:cubicBezTo>
                      <a:lnTo>
                        <a:pt x="232220" y="153792"/>
                      </a:lnTo>
                      <a:cubicBezTo>
                        <a:pt x="246412" y="152268"/>
                        <a:pt x="257175" y="140362"/>
                        <a:pt x="257175" y="126074"/>
                      </a:cubicBezTo>
                      <a:lnTo>
                        <a:pt x="256984" y="27776"/>
                      </a:lnTo>
                      <a:cubicBezTo>
                        <a:pt x="256984" y="11298"/>
                        <a:pt x="242697" y="-1561"/>
                        <a:pt x="226219" y="154"/>
                      </a:cubicBezTo>
                      <a:close/>
                    </a:path>
                  </a:pathLst>
                </a:custGeom>
                <a:solidFill>
                  <a:srgbClr val="D7EC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" name="Freeform: Shape 191"/>
                <p:cNvSpPr/>
                <p:nvPr/>
              </p:nvSpPr>
              <p:spPr>
                <a:xfrm>
                  <a:off x="6629685" y="3839907"/>
                  <a:ext cx="44291" cy="44291"/>
                </a:xfrm>
                <a:custGeom>
                  <a:avLst/>
                  <a:gdLst>
                    <a:gd name="connsiteX0" fmla="*/ 44291 w 44291"/>
                    <a:gd name="connsiteY0" fmla="*/ 22099 h 44291"/>
                    <a:gd name="connsiteX1" fmla="*/ 22193 w 44291"/>
                    <a:gd name="connsiteY1" fmla="*/ 44292 h 44291"/>
                    <a:gd name="connsiteX2" fmla="*/ 0 w 44291"/>
                    <a:gd name="connsiteY2" fmla="*/ 22194 h 44291"/>
                    <a:gd name="connsiteX3" fmla="*/ 22098 w 44291"/>
                    <a:gd name="connsiteY3" fmla="*/ 1 h 44291"/>
                    <a:gd name="connsiteX4" fmla="*/ 44291 w 44291"/>
                    <a:gd name="connsiteY4" fmla="*/ 22099 h 4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91" h="44291">
                      <a:moveTo>
                        <a:pt x="44291" y="22099"/>
                      </a:moveTo>
                      <a:cubicBezTo>
                        <a:pt x="44291" y="34291"/>
                        <a:pt x="34385" y="44292"/>
                        <a:pt x="22193" y="44292"/>
                      </a:cubicBezTo>
                      <a:cubicBezTo>
                        <a:pt x="10001" y="44292"/>
                        <a:pt x="0" y="34386"/>
                        <a:pt x="0" y="22194"/>
                      </a:cubicBezTo>
                      <a:cubicBezTo>
                        <a:pt x="0" y="10002"/>
                        <a:pt x="9906" y="1"/>
                        <a:pt x="22098" y="1"/>
                      </a:cubicBezTo>
                      <a:cubicBezTo>
                        <a:pt x="34385" y="-95"/>
                        <a:pt x="44291" y="9811"/>
                        <a:pt x="44291" y="22099"/>
                      </a:cubicBezTo>
                      <a:close/>
                    </a:path>
                  </a:pathLst>
                </a:custGeom>
                <a:solidFill>
                  <a:srgbClr val="F05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" name="Freeform: Shape 192"/>
                <p:cNvSpPr/>
                <p:nvPr/>
              </p:nvSpPr>
              <p:spPr>
                <a:xfrm>
                  <a:off x="6629780" y="3900487"/>
                  <a:ext cx="44291" cy="44291"/>
                </a:xfrm>
                <a:custGeom>
                  <a:avLst/>
                  <a:gdLst>
                    <a:gd name="connsiteX0" fmla="*/ 44291 w 44291"/>
                    <a:gd name="connsiteY0" fmla="*/ 22098 h 44291"/>
                    <a:gd name="connsiteX1" fmla="*/ 22193 w 44291"/>
                    <a:gd name="connsiteY1" fmla="*/ 44291 h 44291"/>
                    <a:gd name="connsiteX2" fmla="*/ 0 w 44291"/>
                    <a:gd name="connsiteY2" fmla="*/ 22193 h 44291"/>
                    <a:gd name="connsiteX3" fmla="*/ 22098 w 44291"/>
                    <a:gd name="connsiteY3" fmla="*/ 0 h 44291"/>
                    <a:gd name="connsiteX4" fmla="*/ 44291 w 44291"/>
                    <a:gd name="connsiteY4" fmla="*/ 22098 h 4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91" h="44291">
                      <a:moveTo>
                        <a:pt x="44291" y="22098"/>
                      </a:moveTo>
                      <a:cubicBezTo>
                        <a:pt x="44291" y="34290"/>
                        <a:pt x="34385" y="44291"/>
                        <a:pt x="22193" y="44291"/>
                      </a:cubicBezTo>
                      <a:cubicBezTo>
                        <a:pt x="10001" y="44291"/>
                        <a:pt x="0" y="34385"/>
                        <a:pt x="0" y="22193"/>
                      </a:cubicBezTo>
                      <a:cubicBezTo>
                        <a:pt x="0" y="10001"/>
                        <a:pt x="9906" y="0"/>
                        <a:pt x="22098" y="0"/>
                      </a:cubicBezTo>
                      <a:cubicBezTo>
                        <a:pt x="34290" y="0"/>
                        <a:pt x="44196" y="9906"/>
                        <a:pt x="44291" y="22098"/>
                      </a:cubicBezTo>
                      <a:close/>
                    </a:path>
                  </a:pathLst>
                </a:custGeom>
                <a:solidFill>
                  <a:srgbClr val="F05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4" name="Freeform: Shape 193"/>
                <p:cNvSpPr/>
                <p:nvPr/>
              </p:nvSpPr>
              <p:spPr>
                <a:xfrm>
                  <a:off x="6690860" y="3848530"/>
                  <a:ext cx="152516" cy="34240"/>
                </a:xfrm>
                <a:custGeom>
                  <a:avLst/>
                  <a:gdLst>
                    <a:gd name="connsiteX0" fmla="*/ 65794 w 152516"/>
                    <a:gd name="connsiteY0" fmla="*/ 34240 h 34240"/>
                    <a:gd name="connsiteX1" fmla="*/ 11120 w 152516"/>
                    <a:gd name="connsiteY1" fmla="*/ 30525 h 34240"/>
                    <a:gd name="connsiteX2" fmla="*/ 167 w 152516"/>
                    <a:gd name="connsiteY2" fmla="*/ 15285 h 34240"/>
                    <a:gd name="connsiteX3" fmla="*/ 15407 w 152516"/>
                    <a:gd name="connsiteY3" fmla="*/ 4332 h 34240"/>
                    <a:gd name="connsiteX4" fmla="*/ 136279 w 152516"/>
                    <a:gd name="connsiteY4" fmla="*/ 331 h 34240"/>
                    <a:gd name="connsiteX5" fmla="*/ 152185 w 152516"/>
                    <a:gd name="connsiteY5" fmla="*/ 10332 h 34240"/>
                    <a:gd name="connsiteX6" fmla="*/ 142184 w 152516"/>
                    <a:gd name="connsiteY6" fmla="*/ 26239 h 34240"/>
                    <a:gd name="connsiteX7" fmla="*/ 65794 w 152516"/>
                    <a:gd name="connsiteY7" fmla="*/ 34240 h 34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516" h="34240">
                      <a:moveTo>
                        <a:pt x="65794" y="34240"/>
                      </a:moveTo>
                      <a:cubicBezTo>
                        <a:pt x="34838" y="34240"/>
                        <a:pt x="12644" y="30811"/>
                        <a:pt x="11120" y="30525"/>
                      </a:cubicBezTo>
                      <a:cubicBezTo>
                        <a:pt x="3881" y="29382"/>
                        <a:pt x="-976" y="22524"/>
                        <a:pt x="167" y="15285"/>
                      </a:cubicBezTo>
                      <a:cubicBezTo>
                        <a:pt x="1309" y="8046"/>
                        <a:pt x="8168" y="3189"/>
                        <a:pt x="15407" y="4332"/>
                      </a:cubicBezTo>
                      <a:cubicBezTo>
                        <a:pt x="15978" y="4427"/>
                        <a:pt x="76747" y="13857"/>
                        <a:pt x="136279" y="331"/>
                      </a:cubicBezTo>
                      <a:cubicBezTo>
                        <a:pt x="143422" y="-1288"/>
                        <a:pt x="150566" y="3189"/>
                        <a:pt x="152185" y="10332"/>
                      </a:cubicBezTo>
                      <a:cubicBezTo>
                        <a:pt x="153805" y="17476"/>
                        <a:pt x="149328" y="24620"/>
                        <a:pt x="142184" y="26239"/>
                      </a:cubicBezTo>
                      <a:cubicBezTo>
                        <a:pt x="115038" y="32430"/>
                        <a:pt x="88178" y="34240"/>
                        <a:pt x="65794" y="34240"/>
                      </a:cubicBezTo>
                      <a:close/>
                    </a:path>
                  </a:pathLst>
                </a:custGeom>
                <a:solidFill>
                  <a:srgbClr val="97CC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5" name="Freeform: Shape 194"/>
                <p:cNvSpPr/>
                <p:nvPr/>
              </p:nvSpPr>
              <p:spPr>
                <a:xfrm>
                  <a:off x="6690955" y="3905395"/>
                  <a:ext cx="152516" cy="34240"/>
                </a:xfrm>
                <a:custGeom>
                  <a:avLst/>
                  <a:gdLst>
                    <a:gd name="connsiteX0" fmla="*/ 65794 w 152516"/>
                    <a:gd name="connsiteY0" fmla="*/ 34240 h 34240"/>
                    <a:gd name="connsiteX1" fmla="*/ 11120 w 152516"/>
                    <a:gd name="connsiteY1" fmla="*/ 30525 h 34240"/>
                    <a:gd name="connsiteX2" fmla="*/ 167 w 152516"/>
                    <a:gd name="connsiteY2" fmla="*/ 15285 h 34240"/>
                    <a:gd name="connsiteX3" fmla="*/ 15407 w 152516"/>
                    <a:gd name="connsiteY3" fmla="*/ 4332 h 34240"/>
                    <a:gd name="connsiteX4" fmla="*/ 136279 w 152516"/>
                    <a:gd name="connsiteY4" fmla="*/ 331 h 34240"/>
                    <a:gd name="connsiteX5" fmla="*/ 152186 w 152516"/>
                    <a:gd name="connsiteY5" fmla="*/ 10332 h 34240"/>
                    <a:gd name="connsiteX6" fmla="*/ 142184 w 152516"/>
                    <a:gd name="connsiteY6" fmla="*/ 26239 h 34240"/>
                    <a:gd name="connsiteX7" fmla="*/ 65794 w 152516"/>
                    <a:gd name="connsiteY7" fmla="*/ 34240 h 34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516" h="34240">
                      <a:moveTo>
                        <a:pt x="65794" y="34240"/>
                      </a:moveTo>
                      <a:cubicBezTo>
                        <a:pt x="34838" y="34240"/>
                        <a:pt x="12644" y="30811"/>
                        <a:pt x="11120" y="30525"/>
                      </a:cubicBezTo>
                      <a:cubicBezTo>
                        <a:pt x="3881" y="29382"/>
                        <a:pt x="-976" y="22524"/>
                        <a:pt x="167" y="15285"/>
                      </a:cubicBezTo>
                      <a:cubicBezTo>
                        <a:pt x="1310" y="8046"/>
                        <a:pt x="8072" y="3189"/>
                        <a:pt x="15407" y="4332"/>
                      </a:cubicBezTo>
                      <a:cubicBezTo>
                        <a:pt x="15978" y="4427"/>
                        <a:pt x="76748" y="13952"/>
                        <a:pt x="136279" y="331"/>
                      </a:cubicBezTo>
                      <a:cubicBezTo>
                        <a:pt x="143423" y="-1288"/>
                        <a:pt x="150566" y="3189"/>
                        <a:pt x="152186" y="10332"/>
                      </a:cubicBezTo>
                      <a:cubicBezTo>
                        <a:pt x="153805" y="17476"/>
                        <a:pt x="149328" y="24620"/>
                        <a:pt x="142184" y="26239"/>
                      </a:cubicBezTo>
                      <a:cubicBezTo>
                        <a:pt x="115038" y="32335"/>
                        <a:pt x="88082" y="34145"/>
                        <a:pt x="65794" y="34240"/>
                      </a:cubicBezTo>
                      <a:close/>
                    </a:path>
                  </a:pathLst>
                </a:custGeom>
                <a:solidFill>
                  <a:srgbClr val="97CC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60" name="Freeform: Shape 159"/>
              <p:cNvSpPr/>
              <p:nvPr/>
            </p:nvSpPr>
            <p:spPr>
              <a:xfrm>
                <a:off x="6804212" y="3994656"/>
                <a:ext cx="101341" cy="96554"/>
              </a:xfrm>
              <a:custGeom>
                <a:avLst/>
                <a:gdLst>
                  <a:gd name="connsiteX0" fmla="*/ 97793 w 101341"/>
                  <a:gd name="connsiteY0" fmla="*/ 33561 h 96554"/>
                  <a:gd name="connsiteX1" fmla="*/ 77886 w 101341"/>
                  <a:gd name="connsiteY1" fmla="*/ 7082 h 96554"/>
                  <a:gd name="connsiteX2" fmla="*/ 61503 w 101341"/>
                  <a:gd name="connsiteY2" fmla="*/ 128 h 96554"/>
                  <a:gd name="connsiteX3" fmla="*/ 28546 w 101341"/>
                  <a:gd name="connsiteY3" fmla="*/ 4129 h 96554"/>
                  <a:gd name="connsiteX4" fmla="*/ 14354 w 101341"/>
                  <a:gd name="connsiteY4" fmla="*/ 14797 h 96554"/>
                  <a:gd name="connsiteX5" fmla="*/ 1400 w 101341"/>
                  <a:gd name="connsiteY5" fmla="*/ 45277 h 96554"/>
                  <a:gd name="connsiteX6" fmla="*/ 3591 w 101341"/>
                  <a:gd name="connsiteY6" fmla="*/ 62993 h 96554"/>
                  <a:gd name="connsiteX7" fmla="*/ 23498 w 101341"/>
                  <a:gd name="connsiteY7" fmla="*/ 89473 h 96554"/>
                  <a:gd name="connsiteX8" fmla="*/ 39881 w 101341"/>
                  <a:gd name="connsiteY8" fmla="*/ 96426 h 96554"/>
                  <a:gd name="connsiteX9" fmla="*/ 72837 w 101341"/>
                  <a:gd name="connsiteY9" fmla="*/ 92426 h 96554"/>
                  <a:gd name="connsiteX10" fmla="*/ 87030 w 101341"/>
                  <a:gd name="connsiteY10" fmla="*/ 81758 h 96554"/>
                  <a:gd name="connsiteX11" fmla="*/ 99984 w 101341"/>
                  <a:gd name="connsiteY11" fmla="*/ 51182 h 96554"/>
                  <a:gd name="connsiteX12" fmla="*/ 97793 w 101341"/>
                  <a:gd name="connsiteY12" fmla="*/ 33561 h 96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341" h="96554">
                    <a:moveTo>
                      <a:pt x="97793" y="33561"/>
                    </a:moveTo>
                    <a:lnTo>
                      <a:pt x="77886" y="7082"/>
                    </a:lnTo>
                    <a:cubicBezTo>
                      <a:pt x="74076" y="2034"/>
                      <a:pt x="67789" y="-633"/>
                      <a:pt x="61503" y="128"/>
                    </a:cubicBezTo>
                    <a:lnTo>
                      <a:pt x="28546" y="4129"/>
                    </a:lnTo>
                    <a:cubicBezTo>
                      <a:pt x="22260" y="4891"/>
                      <a:pt x="16830" y="8987"/>
                      <a:pt x="14354" y="14797"/>
                    </a:cubicBezTo>
                    <a:lnTo>
                      <a:pt x="1400" y="45277"/>
                    </a:lnTo>
                    <a:cubicBezTo>
                      <a:pt x="-1077" y="51087"/>
                      <a:pt x="-219" y="57850"/>
                      <a:pt x="3591" y="62993"/>
                    </a:cubicBezTo>
                    <a:lnTo>
                      <a:pt x="23498" y="89473"/>
                    </a:lnTo>
                    <a:cubicBezTo>
                      <a:pt x="27308" y="94521"/>
                      <a:pt x="33594" y="97188"/>
                      <a:pt x="39881" y="96426"/>
                    </a:cubicBezTo>
                    <a:lnTo>
                      <a:pt x="72837" y="92426"/>
                    </a:lnTo>
                    <a:cubicBezTo>
                      <a:pt x="79124" y="91664"/>
                      <a:pt x="84553" y="87568"/>
                      <a:pt x="87030" y="81758"/>
                    </a:cubicBezTo>
                    <a:lnTo>
                      <a:pt x="99984" y="51182"/>
                    </a:lnTo>
                    <a:cubicBezTo>
                      <a:pt x="102365" y="45372"/>
                      <a:pt x="101603" y="38705"/>
                      <a:pt x="97793" y="33561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1" name="Freeform: Shape 160"/>
              <p:cNvSpPr/>
              <p:nvPr/>
            </p:nvSpPr>
            <p:spPr>
              <a:xfrm>
                <a:off x="6571676" y="3994942"/>
                <a:ext cx="101541" cy="96650"/>
              </a:xfrm>
              <a:custGeom>
                <a:avLst/>
                <a:gdLst>
                  <a:gd name="connsiteX0" fmla="*/ 3527 w 101541"/>
                  <a:gd name="connsiteY0" fmla="*/ 33656 h 96650"/>
                  <a:gd name="connsiteX1" fmla="*/ 23434 w 101541"/>
                  <a:gd name="connsiteY1" fmla="*/ 7082 h 96650"/>
                  <a:gd name="connsiteX2" fmla="*/ 39817 w 101541"/>
                  <a:gd name="connsiteY2" fmla="*/ 128 h 96650"/>
                  <a:gd name="connsiteX3" fmla="*/ 72773 w 101541"/>
                  <a:gd name="connsiteY3" fmla="*/ 4129 h 96650"/>
                  <a:gd name="connsiteX4" fmla="*/ 87061 w 101541"/>
                  <a:gd name="connsiteY4" fmla="*/ 14797 h 96650"/>
                  <a:gd name="connsiteX5" fmla="*/ 100110 w 101541"/>
                  <a:gd name="connsiteY5" fmla="*/ 45277 h 96650"/>
                  <a:gd name="connsiteX6" fmla="*/ 98015 w 101541"/>
                  <a:gd name="connsiteY6" fmla="*/ 62993 h 96650"/>
                  <a:gd name="connsiteX7" fmla="*/ 78107 w 101541"/>
                  <a:gd name="connsiteY7" fmla="*/ 89568 h 96650"/>
                  <a:gd name="connsiteX8" fmla="*/ 61724 w 101541"/>
                  <a:gd name="connsiteY8" fmla="*/ 96522 h 96650"/>
                  <a:gd name="connsiteX9" fmla="*/ 28768 w 101541"/>
                  <a:gd name="connsiteY9" fmla="*/ 92521 h 96650"/>
                  <a:gd name="connsiteX10" fmla="*/ 14480 w 101541"/>
                  <a:gd name="connsiteY10" fmla="*/ 81853 h 96650"/>
                  <a:gd name="connsiteX11" fmla="*/ 1431 w 101541"/>
                  <a:gd name="connsiteY11" fmla="*/ 51373 h 96650"/>
                  <a:gd name="connsiteX12" fmla="*/ 3527 w 101541"/>
                  <a:gd name="connsiteY12" fmla="*/ 33656 h 96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541" h="96650">
                    <a:moveTo>
                      <a:pt x="3527" y="33656"/>
                    </a:moveTo>
                    <a:lnTo>
                      <a:pt x="23434" y="7082"/>
                    </a:lnTo>
                    <a:cubicBezTo>
                      <a:pt x="27244" y="2034"/>
                      <a:pt x="33530" y="-633"/>
                      <a:pt x="39817" y="128"/>
                    </a:cubicBezTo>
                    <a:lnTo>
                      <a:pt x="72773" y="4129"/>
                    </a:lnTo>
                    <a:cubicBezTo>
                      <a:pt x="79060" y="4891"/>
                      <a:pt x="84489" y="8987"/>
                      <a:pt x="87061" y="14797"/>
                    </a:cubicBezTo>
                    <a:lnTo>
                      <a:pt x="100110" y="45277"/>
                    </a:lnTo>
                    <a:cubicBezTo>
                      <a:pt x="102587" y="51087"/>
                      <a:pt x="101825" y="57850"/>
                      <a:pt x="98015" y="62993"/>
                    </a:cubicBezTo>
                    <a:lnTo>
                      <a:pt x="78107" y="89568"/>
                    </a:lnTo>
                    <a:cubicBezTo>
                      <a:pt x="74297" y="94617"/>
                      <a:pt x="68011" y="97284"/>
                      <a:pt x="61724" y="96522"/>
                    </a:cubicBezTo>
                    <a:lnTo>
                      <a:pt x="28768" y="92521"/>
                    </a:lnTo>
                    <a:cubicBezTo>
                      <a:pt x="22481" y="91759"/>
                      <a:pt x="17052" y="87663"/>
                      <a:pt x="14480" y="81853"/>
                    </a:cubicBezTo>
                    <a:lnTo>
                      <a:pt x="1431" y="51373"/>
                    </a:lnTo>
                    <a:cubicBezTo>
                      <a:pt x="-1045" y="45468"/>
                      <a:pt x="-283" y="38705"/>
                      <a:pt x="3527" y="33656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62" name="Graphic 4"/>
              <p:cNvGrpSpPr/>
              <p:nvPr/>
            </p:nvGrpSpPr>
            <p:grpSpPr>
              <a:xfrm>
                <a:off x="6335562" y="3030105"/>
                <a:ext cx="804864" cy="629495"/>
                <a:chOff x="6335562" y="3030105"/>
                <a:chExt cx="804864" cy="629495"/>
              </a:xfrm>
            </p:grpSpPr>
            <p:sp>
              <p:nvSpPr>
                <p:cNvPr id="186" name="Freeform: Shape 185"/>
                <p:cNvSpPr/>
                <p:nvPr/>
              </p:nvSpPr>
              <p:spPr>
                <a:xfrm>
                  <a:off x="6335562" y="3030105"/>
                  <a:ext cx="804864" cy="629495"/>
                </a:xfrm>
                <a:custGeom>
                  <a:avLst/>
                  <a:gdLst>
                    <a:gd name="connsiteX0" fmla="*/ 799805 w 804864"/>
                    <a:gd name="connsiteY0" fmla="*/ 281832 h 629495"/>
                    <a:gd name="connsiteX1" fmla="*/ 402137 w 804864"/>
                    <a:gd name="connsiteY1" fmla="*/ 83 h 629495"/>
                    <a:gd name="connsiteX2" fmla="*/ 4944 w 804864"/>
                    <a:gd name="connsiteY2" fmla="*/ 282499 h 629495"/>
                    <a:gd name="connsiteX3" fmla="*/ 402708 w 804864"/>
                    <a:gd name="connsiteY3" fmla="*/ 629495 h 629495"/>
                    <a:gd name="connsiteX4" fmla="*/ 799805 w 804864"/>
                    <a:gd name="connsiteY4" fmla="*/ 281832 h 629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4864" h="629495">
                      <a:moveTo>
                        <a:pt x="799805" y="281832"/>
                      </a:moveTo>
                      <a:cubicBezTo>
                        <a:pt x="751895" y="-12776"/>
                        <a:pt x="402137" y="83"/>
                        <a:pt x="402137" y="83"/>
                      </a:cubicBezTo>
                      <a:cubicBezTo>
                        <a:pt x="402137" y="83"/>
                        <a:pt x="52283" y="-12204"/>
                        <a:pt x="4944" y="282499"/>
                      </a:cubicBezTo>
                      <a:cubicBezTo>
                        <a:pt x="-42395" y="577203"/>
                        <a:pt x="262310" y="629590"/>
                        <a:pt x="402708" y="629495"/>
                      </a:cubicBezTo>
                      <a:cubicBezTo>
                        <a:pt x="543107" y="629495"/>
                        <a:pt x="847716" y="576441"/>
                        <a:pt x="799805" y="281832"/>
                      </a:cubicBezTo>
                      <a:close/>
                    </a:path>
                  </a:pathLst>
                </a:custGeom>
                <a:solidFill>
                  <a:srgbClr val="0538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7" name="Freeform: Shape 186"/>
                <p:cNvSpPr/>
                <p:nvPr/>
              </p:nvSpPr>
              <p:spPr>
                <a:xfrm>
                  <a:off x="6367843" y="3136677"/>
                  <a:ext cx="772583" cy="522922"/>
                </a:xfrm>
                <a:custGeom>
                  <a:avLst/>
                  <a:gdLst>
                    <a:gd name="connsiteX0" fmla="*/ 767525 w 772583"/>
                    <a:gd name="connsiteY0" fmla="*/ 175260 h 522922"/>
                    <a:gd name="connsiteX1" fmla="*/ 677894 w 772583"/>
                    <a:gd name="connsiteY1" fmla="*/ 0 h 522922"/>
                    <a:gd name="connsiteX2" fmla="*/ 719900 w 772583"/>
                    <a:gd name="connsiteY2" fmla="*/ 116681 h 522922"/>
                    <a:gd name="connsiteX3" fmla="*/ 322802 w 772583"/>
                    <a:gd name="connsiteY3" fmla="*/ 464439 h 522922"/>
                    <a:gd name="connsiteX4" fmla="*/ 0 w 772583"/>
                    <a:gd name="connsiteY4" fmla="*/ 362998 h 522922"/>
                    <a:gd name="connsiteX5" fmla="*/ 370427 w 772583"/>
                    <a:gd name="connsiteY5" fmla="*/ 522923 h 522922"/>
                    <a:gd name="connsiteX6" fmla="*/ 767525 w 772583"/>
                    <a:gd name="connsiteY6" fmla="*/ 175260 h 522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2583" h="522922">
                      <a:moveTo>
                        <a:pt x="767525" y="175260"/>
                      </a:moveTo>
                      <a:cubicBezTo>
                        <a:pt x="754856" y="97155"/>
                        <a:pt x="720852" y="40862"/>
                        <a:pt x="677894" y="0"/>
                      </a:cubicBezTo>
                      <a:cubicBezTo>
                        <a:pt x="697611" y="32195"/>
                        <a:pt x="712470" y="70676"/>
                        <a:pt x="719900" y="116681"/>
                      </a:cubicBezTo>
                      <a:cubicBezTo>
                        <a:pt x="767810" y="411290"/>
                        <a:pt x="463201" y="464249"/>
                        <a:pt x="322802" y="464439"/>
                      </a:cubicBezTo>
                      <a:cubicBezTo>
                        <a:pt x="237173" y="464534"/>
                        <a:pt x="90678" y="444913"/>
                        <a:pt x="0" y="362998"/>
                      </a:cubicBezTo>
                      <a:cubicBezTo>
                        <a:pt x="75819" y="494633"/>
                        <a:pt x="267367" y="523018"/>
                        <a:pt x="370427" y="522923"/>
                      </a:cubicBezTo>
                      <a:cubicBezTo>
                        <a:pt x="510826" y="522923"/>
                        <a:pt x="815435" y="469868"/>
                        <a:pt x="767525" y="175260"/>
                      </a:cubicBezTo>
                      <a:close/>
                    </a:path>
                  </a:pathLst>
                </a:custGeom>
                <a:solidFill>
                  <a:srgbClr val="053849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88" name="Graphic 4"/>
                <p:cNvGrpSpPr/>
                <p:nvPr/>
              </p:nvGrpSpPr>
              <p:grpSpPr>
                <a:xfrm>
                  <a:off x="6371939" y="3030201"/>
                  <a:ext cx="650271" cy="625112"/>
                  <a:chOff x="6371939" y="3030201"/>
                  <a:chExt cx="650271" cy="625112"/>
                </a:xfrm>
                <a:solidFill>
                  <a:srgbClr val="FFFFFF">
                    <a:alpha val="50000"/>
                  </a:srgbClr>
                </a:solidFill>
              </p:grpSpPr>
              <p:sp>
                <p:nvSpPr>
                  <p:cNvPr id="189" name="Freeform: Shape 188"/>
                  <p:cNvSpPr/>
                  <p:nvPr/>
                </p:nvSpPr>
                <p:spPr>
                  <a:xfrm>
                    <a:off x="6371939" y="3030201"/>
                    <a:ext cx="474345" cy="575582"/>
                  </a:xfrm>
                  <a:custGeom>
                    <a:avLst/>
                    <a:gdLst>
                      <a:gd name="connsiteX0" fmla="*/ 365760 w 474345"/>
                      <a:gd name="connsiteY0" fmla="*/ 82 h 575582"/>
                      <a:gd name="connsiteX1" fmla="*/ 319088 w 474345"/>
                      <a:gd name="connsiteY1" fmla="*/ 1987 h 575582"/>
                      <a:gd name="connsiteX2" fmla="*/ 0 w 474345"/>
                      <a:gd name="connsiteY2" fmla="*/ 476713 h 575582"/>
                      <a:gd name="connsiteX3" fmla="*/ 113824 w 474345"/>
                      <a:gd name="connsiteY3" fmla="*/ 575582 h 575582"/>
                      <a:gd name="connsiteX4" fmla="*/ 474345 w 474345"/>
                      <a:gd name="connsiteY4" fmla="*/ 10654 h 575582"/>
                      <a:gd name="connsiteX5" fmla="*/ 365760 w 474345"/>
                      <a:gd name="connsiteY5" fmla="*/ 82 h 575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4345" h="575582">
                        <a:moveTo>
                          <a:pt x="365760" y="82"/>
                        </a:moveTo>
                        <a:cubicBezTo>
                          <a:pt x="365760" y="82"/>
                          <a:pt x="347567" y="-490"/>
                          <a:pt x="319088" y="1987"/>
                        </a:cubicBezTo>
                        <a:cubicBezTo>
                          <a:pt x="279083" y="111715"/>
                          <a:pt x="186118" y="312502"/>
                          <a:pt x="0" y="476713"/>
                        </a:cubicBezTo>
                        <a:cubicBezTo>
                          <a:pt x="27432" y="520718"/>
                          <a:pt x="68199" y="552722"/>
                          <a:pt x="113824" y="575582"/>
                        </a:cubicBezTo>
                        <a:cubicBezTo>
                          <a:pt x="339757" y="369937"/>
                          <a:pt x="439103" y="121049"/>
                          <a:pt x="474345" y="10654"/>
                        </a:cubicBezTo>
                        <a:cubicBezTo>
                          <a:pt x="412623" y="-1633"/>
                          <a:pt x="365760" y="82"/>
                          <a:pt x="365760" y="8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0" name="Freeform: Shape 189"/>
                  <p:cNvSpPr/>
                  <p:nvPr/>
                </p:nvSpPr>
                <p:spPr>
                  <a:xfrm>
                    <a:off x="6568344" y="3076289"/>
                    <a:ext cx="453866" cy="579024"/>
                  </a:xfrm>
                  <a:custGeom>
                    <a:avLst/>
                    <a:gdLst>
                      <a:gd name="connsiteX0" fmla="*/ 387953 w 453866"/>
                      <a:gd name="connsiteY0" fmla="*/ 0 h 579024"/>
                      <a:gd name="connsiteX1" fmla="*/ 0 w 453866"/>
                      <a:gd name="connsiteY1" fmla="*/ 560642 h 579024"/>
                      <a:gd name="connsiteX2" fmla="*/ 95536 w 453866"/>
                      <a:gd name="connsiteY2" fmla="*/ 579025 h 579024"/>
                      <a:gd name="connsiteX3" fmla="*/ 453866 w 453866"/>
                      <a:gd name="connsiteY3" fmla="*/ 40005 h 579024"/>
                      <a:gd name="connsiteX4" fmla="*/ 387953 w 453866"/>
                      <a:gd name="connsiteY4" fmla="*/ 0 h 579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3866" h="579024">
                        <a:moveTo>
                          <a:pt x="387953" y="0"/>
                        </a:moveTo>
                        <a:cubicBezTo>
                          <a:pt x="350901" y="111157"/>
                          <a:pt x="243459" y="369475"/>
                          <a:pt x="0" y="560642"/>
                        </a:cubicBezTo>
                        <a:cubicBezTo>
                          <a:pt x="32671" y="569690"/>
                          <a:pt x="65342" y="575596"/>
                          <a:pt x="95536" y="579025"/>
                        </a:cubicBezTo>
                        <a:cubicBezTo>
                          <a:pt x="311563" y="390049"/>
                          <a:pt x="413099" y="158782"/>
                          <a:pt x="453866" y="40005"/>
                        </a:cubicBezTo>
                        <a:cubicBezTo>
                          <a:pt x="432911" y="23813"/>
                          <a:pt x="410623" y="10668"/>
                          <a:pt x="38795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63" name="Freeform: Shape 162"/>
              <p:cNvSpPr/>
              <p:nvPr/>
            </p:nvSpPr>
            <p:spPr>
              <a:xfrm>
                <a:off x="6818566" y="4010971"/>
                <a:ext cx="218485" cy="258228"/>
              </a:xfrm>
              <a:custGeom>
                <a:avLst/>
                <a:gdLst>
                  <a:gd name="connsiteX0" fmla="*/ 131826 w 218485"/>
                  <a:gd name="connsiteY0" fmla="*/ 258229 h 258228"/>
                  <a:gd name="connsiteX1" fmla="*/ 31623 w 218485"/>
                  <a:gd name="connsiteY1" fmla="*/ 202412 h 258228"/>
                  <a:gd name="connsiteX2" fmla="*/ 15621 w 218485"/>
                  <a:gd name="connsiteY2" fmla="*/ 23342 h 258228"/>
                  <a:gd name="connsiteX3" fmla="*/ 44958 w 218485"/>
                  <a:gd name="connsiteY3" fmla="*/ 11341 h 258228"/>
                  <a:gd name="connsiteX4" fmla="*/ 56959 w 218485"/>
                  <a:gd name="connsiteY4" fmla="*/ 40678 h 258228"/>
                  <a:gd name="connsiteX5" fmla="*/ 67818 w 218485"/>
                  <a:gd name="connsiteY5" fmla="*/ 175837 h 258228"/>
                  <a:gd name="connsiteX6" fmla="*/ 143923 w 218485"/>
                  <a:gd name="connsiteY6" fmla="*/ 211461 h 258228"/>
                  <a:gd name="connsiteX7" fmla="*/ 162877 w 218485"/>
                  <a:gd name="connsiteY7" fmla="*/ 193935 h 258228"/>
                  <a:gd name="connsiteX8" fmla="*/ 163068 w 218485"/>
                  <a:gd name="connsiteY8" fmla="*/ 157740 h 258228"/>
                  <a:gd name="connsiteX9" fmla="*/ 146209 w 218485"/>
                  <a:gd name="connsiteY9" fmla="*/ 133261 h 258228"/>
                  <a:gd name="connsiteX10" fmla="*/ 116967 w 218485"/>
                  <a:gd name="connsiteY10" fmla="*/ 66205 h 258228"/>
                  <a:gd name="connsiteX11" fmla="*/ 141351 w 218485"/>
                  <a:gd name="connsiteY11" fmla="*/ 17341 h 258228"/>
                  <a:gd name="connsiteX12" fmla="*/ 198787 w 218485"/>
                  <a:gd name="connsiteY12" fmla="*/ 577 h 258228"/>
                  <a:gd name="connsiteX13" fmla="*/ 218313 w 218485"/>
                  <a:gd name="connsiteY13" fmla="*/ 25628 h 258228"/>
                  <a:gd name="connsiteX14" fmla="*/ 193262 w 218485"/>
                  <a:gd name="connsiteY14" fmla="*/ 45154 h 258228"/>
                  <a:gd name="connsiteX15" fmla="*/ 170212 w 218485"/>
                  <a:gd name="connsiteY15" fmla="*/ 51727 h 258228"/>
                  <a:gd name="connsiteX16" fmla="*/ 161734 w 218485"/>
                  <a:gd name="connsiteY16" fmla="*/ 68491 h 258228"/>
                  <a:gd name="connsiteX17" fmla="*/ 180975 w 218485"/>
                  <a:gd name="connsiteY17" fmla="*/ 105067 h 258228"/>
                  <a:gd name="connsiteX18" fmla="*/ 204216 w 218485"/>
                  <a:gd name="connsiteY18" fmla="*/ 140214 h 258228"/>
                  <a:gd name="connsiteX19" fmla="*/ 203549 w 218485"/>
                  <a:gd name="connsiteY19" fmla="*/ 212509 h 258228"/>
                  <a:gd name="connsiteX20" fmla="*/ 157734 w 218485"/>
                  <a:gd name="connsiteY20" fmla="*/ 254133 h 258228"/>
                  <a:gd name="connsiteX21" fmla="*/ 131826 w 218485"/>
                  <a:gd name="connsiteY21" fmla="*/ 258229 h 258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8485" h="258228">
                    <a:moveTo>
                      <a:pt x="131826" y="258229"/>
                    </a:moveTo>
                    <a:cubicBezTo>
                      <a:pt x="92964" y="258229"/>
                      <a:pt x="54007" y="232892"/>
                      <a:pt x="31623" y="202412"/>
                    </a:cubicBezTo>
                    <a:cubicBezTo>
                      <a:pt x="-3715" y="154406"/>
                      <a:pt x="-10001" y="84112"/>
                      <a:pt x="15621" y="23342"/>
                    </a:cubicBezTo>
                    <a:cubicBezTo>
                      <a:pt x="20383" y="11912"/>
                      <a:pt x="33623" y="6578"/>
                      <a:pt x="44958" y="11341"/>
                    </a:cubicBezTo>
                    <a:cubicBezTo>
                      <a:pt x="56388" y="16103"/>
                      <a:pt x="61722" y="29343"/>
                      <a:pt x="56959" y="40678"/>
                    </a:cubicBezTo>
                    <a:cubicBezTo>
                      <a:pt x="37338" y="87160"/>
                      <a:pt x="41624" y="140214"/>
                      <a:pt x="67818" y="175837"/>
                    </a:cubicBezTo>
                    <a:cubicBezTo>
                      <a:pt x="85153" y="199364"/>
                      <a:pt x="119158" y="219652"/>
                      <a:pt x="143923" y="211461"/>
                    </a:cubicBezTo>
                    <a:cubicBezTo>
                      <a:pt x="154686" y="207937"/>
                      <a:pt x="160210" y="199936"/>
                      <a:pt x="162877" y="193935"/>
                    </a:cubicBezTo>
                    <a:cubicBezTo>
                      <a:pt x="167830" y="182981"/>
                      <a:pt x="167926" y="169075"/>
                      <a:pt x="163068" y="157740"/>
                    </a:cubicBezTo>
                    <a:cubicBezTo>
                      <a:pt x="159734" y="149929"/>
                      <a:pt x="153162" y="141833"/>
                      <a:pt x="146209" y="133261"/>
                    </a:cubicBezTo>
                    <a:cubicBezTo>
                      <a:pt x="132493" y="116401"/>
                      <a:pt x="115538" y="95351"/>
                      <a:pt x="116967" y="66205"/>
                    </a:cubicBezTo>
                    <a:cubicBezTo>
                      <a:pt x="117919" y="47155"/>
                      <a:pt x="126587" y="29819"/>
                      <a:pt x="141351" y="17341"/>
                    </a:cubicBezTo>
                    <a:cubicBezTo>
                      <a:pt x="157162" y="4102"/>
                      <a:pt x="178022" y="-1994"/>
                      <a:pt x="198787" y="577"/>
                    </a:cubicBezTo>
                    <a:cubicBezTo>
                      <a:pt x="211074" y="2101"/>
                      <a:pt x="219837" y="13341"/>
                      <a:pt x="218313" y="25628"/>
                    </a:cubicBezTo>
                    <a:cubicBezTo>
                      <a:pt x="216789" y="37915"/>
                      <a:pt x="205645" y="46678"/>
                      <a:pt x="193262" y="45154"/>
                    </a:cubicBezTo>
                    <a:cubicBezTo>
                      <a:pt x="184975" y="44202"/>
                      <a:pt x="176308" y="46583"/>
                      <a:pt x="170212" y="51727"/>
                    </a:cubicBezTo>
                    <a:cubicBezTo>
                      <a:pt x="166592" y="54775"/>
                      <a:pt x="162211" y="60109"/>
                      <a:pt x="161734" y="68491"/>
                    </a:cubicBezTo>
                    <a:cubicBezTo>
                      <a:pt x="161163" y="79635"/>
                      <a:pt x="168592" y="89731"/>
                      <a:pt x="180975" y="105067"/>
                    </a:cubicBezTo>
                    <a:cubicBezTo>
                      <a:pt x="189547" y="115639"/>
                      <a:pt x="198501" y="126593"/>
                      <a:pt x="204216" y="140214"/>
                    </a:cubicBezTo>
                    <a:cubicBezTo>
                      <a:pt x="213931" y="163074"/>
                      <a:pt x="213741" y="190125"/>
                      <a:pt x="203549" y="212509"/>
                    </a:cubicBezTo>
                    <a:cubicBezTo>
                      <a:pt x="194405" y="232606"/>
                      <a:pt x="178117" y="247465"/>
                      <a:pt x="157734" y="254133"/>
                    </a:cubicBezTo>
                    <a:cubicBezTo>
                      <a:pt x="149352" y="256895"/>
                      <a:pt x="140589" y="258229"/>
                      <a:pt x="131826" y="258229"/>
                    </a:cubicBez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4" name="Freeform: Shape 163"/>
              <p:cNvSpPr/>
              <p:nvPr/>
            </p:nvSpPr>
            <p:spPr>
              <a:xfrm>
                <a:off x="6440059" y="4011505"/>
                <a:ext cx="218889" cy="258075"/>
              </a:xfrm>
              <a:custGeom>
                <a:avLst/>
                <a:gdLst>
                  <a:gd name="connsiteX0" fmla="*/ 87232 w 218889"/>
                  <a:gd name="connsiteY0" fmla="*/ 258075 h 258075"/>
                  <a:gd name="connsiteX1" fmla="*/ 61134 w 218889"/>
                  <a:gd name="connsiteY1" fmla="*/ 253980 h 258075"/>
                  <a:gd name="connsiteX2" fmla="*/ 15223 w 218889"/>
                  <a:gd name="connsiteY2" fmla="*/ 212451 h 258075"/>
                  <a:gd name="connsiteX3" fmla="*/ 14461 w 218889"/>
                  <a:gd name="connsiteY3" fmla="*/ 140156 h 258075"/>
                  <a:gd name="connsiteX4" fmla="*/ 37607 w 218889"/>
                  <a:gd name="connsiteY4" fmla="*/ 105009 h 258075"/>
                  <a:gd name="connsiteX5" fmla="*/ 56847 w 218889"/>
                  <a:gd name="connsiteY5" fmla="*/ 68433 h 258075"/>
                  <a:gd name="connsiteX6" fmla="*/ 48370 w 218889"/>
                  <a:gd name="connsiteY6" fmla="*/ 51669 h 258075"/>
                  <a:gd name="connsiteX7" fmla="*/ 25225 w 218889"/>
                  <a:gd name="connsiteY7" fmla="*/ 45096 h 258075"/>
                  <a:gd name="connsiteX8" fmla="*/ 174 w 218889"/>
                  <a:gd name="connsiteY8" fmla="*/ 25665 h 258075"/>
                  <a:gd name="connsiteX9" fmla="*/ 19605 w 218889"/>
                  <a:gd name="connsiteY9" fmla="*/ 615 h 258075"/>
                  <a:gd name="connsiteX10" fmla="*/ 77136 w 218889"/>
                  <a:gd name="connsiteY10" fmla="*/ 17283 h 258075"/>
                  <a:gd name="connsiteX11" fmla="*/ 101615 w 218889"/>
                  <a:gd name="connsiteY11" fmla="*/ 66051 h 258075"/>
                  <a:gd name="connsiteX12" fmla="*/ 72564 w 218889"/>
                  <a:gd name="connsiteY12" fmla="*/ 133107 h 258075"/>
                  <a:gd name="connsiteX13" fmla="*/ 55800 w 218889"/>
                  <a:gd name="connsiteY13" fmla="*/ 157587 h 258075"/>
                  <a:gd name="connsiteX14" fmla="*/ 56085 w 218889"/>
                  <a:gd name="connsiteY14" fmla="*/ 193782 h 258075"/>
                  <a:gd name="connsiteX15" fmla="*/ 75135 w 218889"/>
                  <a:gd name="connsiteY15" fmla="*/ 211308 h 258075"/>
                  <a:gd name="connsiteX16" fmla="*/ 151240 w 218889"/>
                  <a:gd name="connsiteY16" fmla="*/ 175494 h 258075"/>
                  <a:gd name="connsiteX17" fmla="*/ 161813 w 218889"/>
                  <a:gd name="connsiteY17" fmla="*/ 40334 h 258075"/>
                  <a:gd name="connsiteX18" fmla="*/ 173719 w 218889"/>
                  <a:gd name="connsiteY18" fmla="*/ 10902 h 258075"/>
                  <a:gd name="connsiteX19" fmla="*/ 203152 w 218889"/>
                  <a:gd name="connsiteY19" fmla="*/ 22808 h 258075"/>
                  <a:gd name="connsiteX20" fmla="*/ 187435 w 218889"/>
                  <a:gd name="connsiteY20" fmla="*/ 201973 h 258075"/>
                  <a:gd name="connsiteX21" fmla="*/ 87232 w 218889"/>
                  <a:gd name="connsiteY21" fmla="*/ 258075 h 258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8889" h="258075">
                    <a:moveTo>
                      <a:pt x="87232" y="258075"/>
                    </a:moveTo>
                    <a:cubicBezTo>
                      <a:pt x="78469" y="258075"/>
                      <a:pt x="69706" y="256837"/>
                      <a:pt x="61134" y="253980"/>
                    </a:cubicBezTo>
                    <a:cubicBezTo>
                      <a:pt x="40655" y="247312"/>
                      <a:pt x="24367" y="232548"/>
                      <a:pt x="15223" y="212451"/>
                    </a:cubicBezTo>
                    <a:cubicBezTo>
                      <a:pt x="5031" y="190067"/>
                      <a:pt x="4746" y="163111"/>
                      <a:pt x="14461" y="140156"/>
                    </a:cubicBezTo>
                    <a:cubicBezTo>
                      <a:pt x="20176" y="126535"/>
                      <a:pt x="29035" y="115581"/>
                      <a:pt x="37607" y="105009"/>
                    </a:cubicBezTo>
                    <a:cubicBezTo>
                      <a:pt x="49989" y="89769"/>
                      <a:pt x="57419" y="79672"/>
                      <a:pt x="56847" y="68433"/>
                    </a:cubicBezTo>
                    <a:cubicBezTo>
                      <a:pt x="56371" y="60051"/>
                      <a:pt x="51990" y="54717"/>
                      <a:pt x="48370" y="51669"/>
                    </a:cubicBezTo>
                    <a:cubicBezTo>
                      <a:pt x="42179" y="46525"/>
                      <a:pt x="33606" y="44144"/>
                      <a:pt x="25225" y="45096"/>
                    </a:cubicBezTo>
                    <a:cubicBezTo>
                      <a:pt x="13128" y="46716"/>
                      <a:pt x="1698" y="37953"/>
                      <a:pt x="174" y="25665"/>
                    </a:cubicBezTo>
                    <a:cubicBezTo>
                      <a:pt x="-1350" y="13378"/>
                      <a:pt x="7318" y="2139"/>
                      <a:pt x="19605" y="615"/>
                    </a:cubicBezTo>
                    <a:cubicBezTo>
                      <a:pt x="40369" y="-2052"/>
                      <a:pt x="61324" y="4044"/>
                      <a:pt x="77136" y="17283"/>
                    </a:cubicBezTo>
                    <a:cubicBezTo>
                      <a:pt x="91900" y="29666"/>
                      <a:pt x="100663" y="47001"/>
                      <a:pt x="101615" y="66051"/>
                    </a:cubicBezTo>
                    <a:cubicBezTo>
                      <a:pt x="103139" y="95198"/>
                      <a:pt x="86185" y="116248"/>
                      <a:pt x="72564" y="133107"/>
                    </a:cubicBezTo>
                    <a:cubicBezTo>
                      <a:pt x="65610" y="141680"/>
                      <a:pt x="59038" y="149776"/>
                      <a:pt x="55800" y="157587"/>
                    </a:cubicBezTo>
                    <a:cubicBezTo>
                      <a:pt x="50942" y="169017"/>
                      <a:pt x="51133" y="182828"/>
                      <a:pt x="56085" y="193782"/>
                    </a:cubicBezTo>
                    <a:cubicBezTo>
                      <a:pt x="58848" y="199878"/>
                      <a:pt x="64372" y="207783"/>
                      <a:pt x="75135" y="211308"/>
                    </a:cubicBezTo>
                    <a:cubicBezTo>
                      <a:pt x="99996" y="219404"/>
                      <a:pt x="133905" y="199020"/>
                      <a:pt x="151240" y="175494"/>
                    </a:cubicBezTo>
                    <a:cubicBezTo>
                      <a:pt x="177339" y="139870"/>
                      <a:pt x="181530" y="86816"/>
                      <a:pt x="161813" y="40334"/>
                    </a:cubicBezTo>
                    <a:cubicBezTo>
                      <a:pt x="156955" y="28904"/>
                      <a:pt x="162289" y="15759"/>
                      <a:pt x="173719" y="10902"/>
                    </a:cubicBezTo>
                    <a:cubicBezTo>
                      <a:pt x="185054" y="6044"/>
                      <a:pt x="198294" y="11378"/>
                      <a:pt x="203152" y="22808"/>
                    </a:cubicBezTo>
                    <a:cubicBezTo>
                      <a:pt x="228869" y="83577"/>
                      <a:pt x="222678" y="153872"/>
                      <a:pt x="187435" y="201973"/>
                    </a:cubicBezTo>
                    <a:cubicBezTo>
                      <a:pt x="164956" y="232548"/>
                      <a:pt x="126094" y="257980"/>
                      <a:pt x="87232" y="258075"/>
                    </a:cubicBez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5" name="Freeform: Shape 164"/>
              <p:cNvSpPr/>
              <p:nvPr/>
            </p:nvSpPr>
            <p:spPr>
              <a:xfrm>
                <a:off x="6212109" y="3736947"/>
                <a:ext cx="183743" cy="129821"/>
              </a:xfrm>
              <a:custGeom>
                <a:avLst/>
                <a:gdLst>
                  <a:gd name="connsiteX0" fmla="*/ 0 w 183743"/>
                  <a:gd name="connsiteY0" fmla="*/ 34000 h 129821"/>
                  <a:gd name="connsiteX1" fmla="*/ 182880 w 183743"/>
                  <a:gd name="connsiteY1" fmla="*/ 129822 h 129821"/>
                  <a:gd name="connsiteX2" fmla="*/ 136303 w 183743"/>
                  <a:gd name="connsiteY2" fmla="*/ 15807 h 129821"/>
                  <a:gd name="connsiteX3" fmla="*/ 0 w 183743"/>
                  <a:gd name="connsiteY3" fmla="*/ 34000 h 12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43" h="129821">
                    <a:moveTo>
                      <a:pt x="0" y="34000"/>
                    </a:moveTo>
                    <a:cubicBezTo>
                      <a:pt x="65818" y="78006"/>
                      <a:pt x="128016" y="108581"/>
                      <a:pt x="182880" y="129822"/>
                    </a:cubicBezTo>
                    <a:cubicBezTo>
                      <a:pt x="184880" y="110200"/>
                      <a:pt x="187738" y="43430"/>
                      <a:pt x="136303" y="15807"/>
                    </a:cubicBezTo>
                    <a:cubicBezTo>
                      <a:pt x="85534" y="-11530"/>
                      <a:pt x="28004" y="-2100"/>
                      <a:pt x="0" y="34000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6" name="Freeform: Shape 165"/>
              <p:cNvSpPr/>
              <p:nvPr/>
            </p:nvSpPr>
            <p:spPr>
              <a:xfrm>
                <a:off x="6114097" y="3645122"/>
                <a:ext cx="365664" cy="246221"/>
              </a:xfrm>
              <a:custGeom>
                <a:avLst/>
                <a:gdLst>
                  <a:gd name="connsiteX0" fmla="*/ 365665 w 365664"/>
                  <a:gd name="connsiteY0" fmla="*/ 175260 h 246221"/>
                  <a:gd name="connsiteX1" fmla="*/ 57817 w 365664"/>
                  <a:gd name="connsiteY1" fmla="*/ 10668 h 246221"/>
                  <a:gd name="connsiteX2" fmla="*/ 43720 w 365664"/>
                  <a:gd name="connsiteY2" fmla="*/ 0 h 246221"/>
                  <a:gd name="connsiteX3" fmla="*/ 0 w 365664"/>
                  <a:gd name="connsiteY3" fmla="*/ 51816 h 246221"/>
                  <a:gd name="connsiteX4" fmla="*/ 354140 w 365664"/>
                  <a:gd name="connsiteY4" fmla="*/ 246221 h 246221"/>
                  <a:gd name="connsiteX5" fmla="*/ 365665 w 365664"/>
                  <a:gd name="connsiteY5" fmla="*/ 175260 h 246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664" h="246221">
                    <a:moveTo>
                      <a:pt x="365665" y="175260"/>
                    </a:moveTo>
                    <a:cubicBezTo>
                      <a:pt x="365665" y="175260"/>
                      <a:pt x="166878" y="103632"/>
                      <a:pt x="57817" y="10668"/>
                    </a:cubicBezTo>
                    <a:cubicBezTo>
                      <a:pt x="53150" y="6667"/>
                      <a:pt x="48482" y="3238"/>
                      <a:pt x="43720" y="0"/>
                    </a:cubicBezTo>
                    <a:lnTo>
                      <a:pt x="0" y="51816"/>
                    </a:lnTo>
                    <a:cubicBezTo>
                      <a:pt x="134493" y="165449"/>
                      <a:pt x="261842" y="220027"/>
                      <a:pt x="354140" y="246221"/>
                    </a:cubicBezTo>
                    <a:cubicBezTo>
                      <a:pt x="354044" y="246317"/>
                      <a:pt x="353473" y="222599"/>
                      <a:pt x="365665" y="175260"/>
                    </a:cubicBezTo>
                    <a:close/>
                  </a:path>
                </a:pathLst>
              </a:custGeom>
              <a:solidFill>
                <a:srgbClr val="E5E6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7" name="Freeform: Shape 166"/>
              <p:cNvSpPr/>
              <p:nvPr/>
            </p:nvSpPr>
            <p:spPr>
              <a:xfrm>
                <a:off x="6084177" y="3530144"/>
                <a:ext cx="175472" cy="196797"/>
              </a:xfrm>
              <a:custGeom>
                <a:avLst/>
                <a:gdLst>
                  <a:gd name="connsiteX0" fmla="*/ 29920 w 175472"/>
                  <a:gd name="connsiteY0" fmla="*/ 196798 h 196797"/>
                  <a:gd name="connsiteX1" fmla="*/ 10584 w 175472"/>
                  <a:gd name="connsiteY1" fmla="*/ 189749 h 196797"/>
                  <a:gd name="connsiteX2" fmla="*/ 7060 w 175472"/>
                  <a:gd name="connsiteY2" fmla="*/ 147649 h 196797"/>
                  <a:gd name="connsiteX3" fmla="*/ 122788 w 175472"/>
                  <a:gd name="connsiteY3" fmla="*/ 10584 h 196797"/>
                  <a:gd name="connsiteX4" fmla="*/ 164889 w 175472"/>
                  <a:gd name="connsiteY4" fmla="*/ 7060 h 196797"/>
                  <a:gd name="connsiteX5" fmla="*/ 168413 w 175472"/>
                  <a:gd name="connsiteY5" fmla="*/ 49160 h 196797"/>
                  <a:gd name="connsiteX6" fmla="*/ 52684 w 175472"/>
                  <a:gd name="connsiteY6" fmla="*/ 186225 h 196797"/>
                  <a:gd name="connsiteX7" fmla="*/ 29920 w 175472"/>
                  <a:gd name="connsiteY7" fmla="*/ 196798 h 196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472" h="196797">
                    <a:moveTo>
                      <a:pt x="29920" y="196798"/>
                    </a:moveTo>
                    <a:cubicBezTo>
                      <a:pt x="23062" y="196798"/>
                      <a:pt x="16204" y="194512"/>
                      <a:pt x="10584" y="189749"/>
                    </a:cubicBezTo>
                    <a:cubicBezTo>
                      <a:pt x="-1989" y="179081"/>
                      <a:pt x="-3608" y="160222"/>
                      <a:pt x="7060" y="147649"/>
                    </a:cubicBezTo>
                    <a:lnTo>
                      <a:pt x="122788" y="10584"/>
                    </a:lnTo>
                    <a:cubicBezTo>
                      <a:pt x="133457" y="-1989"/>
                      <a:pt x="152316" y="-3608"/>
                      <a:pt x="164889" y="7060"/>
                    </a:cubicBezTo>
                    <a:cubicBezTo>
                      <a:pt x="177462" y="17728"/>
                      <a:pt x="179081" y="36587"/>
                      <a:pt x="168413" y="49160"/>
                    </a:cubicBezTo>
                    <a:lnTo>
                      <a:pt x="52684" y="186225"/>
                    </a:lnTo>
                    <a:cubicBezTo>
                      <a:pt x="46779" y="193178"/>
                      <a:pt x="38397" y="196798"/>
                      <a:pt x="29920" y="196798"/>
                    </a:cubicBezTo>
                    <a:close/>
                  </a:path>
                </a:pathLst>
              </a:custGeom>
              <a:solidFill>
                <a:srgbClr val="E24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8" name="Freeform: Shape 167"/>
              <p:cNvSpPr/>
              <p:nvPr/>
            </p:nvSpPr>
            <p:spPr>
              <a:xfrm>
                <a:off x="6793991" y="4565141"/>
                <a:ext cx="473561" cy="300608"/>
              </a:xfrm>
              <a:custGeom>
                <a:avLst/>
                <a:gdLst>
                  <a:gd name="connsiteX0" fmla="*/ 214979 w 473561"/>
                  <a:gd name="connsiteY0" fmla="*/ 2191 h 300608"/>
                  <a:gd name="connsiteX1" fmla="*/ 214122 w 473561"/>
                  <a:gd name="connsiteY1" fmla="*/ 102870 h 300608"/>
                  <a:gd name="connsiteX2" fmla="*/ 411956 w 473561"/>
                  <a:gd name="connsiteY2" fmla="*/ 107252 h 300608"/>
                  <a:gd name="connsiteX3" fmla="*/ 469011 w 473561"/>
                  <a:gd name="connsiteY3" fmla="*/ 300609 h 300608"/>
                  <a:gd name="connsiteX4" fmla="*/ 0 w 473561"/>
                  <a:gd name="connsiteY4" fmla="*/ 300609 h 300608"/>
                  <a:gd name="connsiteX5" fmla="*/ 8001 w 473561"/>
                  <a:gd name="connsiteY5" fmla="*/ 0 h 300608"/>
                  <a:gd name="connsiteX6" fmla="*/ 214979 w 473561"/>
                  <a:gd name="connsiteY6" fmla="*/ 2191 h 300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3561" h="300608">
                    <a:moveTo>
                      <a:pt x="214979" y="2191"/>
                    </a:moveTo>
                    <a:cubicBezTo>
                      <a:pt x="215265" y="14669"/>
                      <a:pt x="214122" y="102870"/>
                      <a:pt x="214122" y="102870"/>
                    </a:cubicBezTo>
                    <a:cubicBezTo>
                      <a:pt x="214122" y="102870"/>
                      <a:pt x="326422" y="49054"/>
                      <a:pt x="411956" y="107252"/>
                    </a:cubicBezTo>
                    <a:cubicBezTo>
                      <a:pt x="497491" y="165449"/>
                      <a:pt x="469011" y="300609"/>
                      <a:pt x="469011" y="300609"/>
                    </a:cubicBezTo>
                    <a:lnTo>
                      <a:pt x="0" y="300609"/>
                    </a:lnTo>
                    <a:lnTo>
                      <a:pt x="8001" y="0"/>
                    </a:lnTo>
                    <a:lnTo>
                      <a:pt x="214979" y="2191"/>
                    </a:ln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9" name="Freeform: Shape 168"/>
              <p:cNvSpPr/>
              <p:nvPr/>
            </p:nvSpPr>
            <p:spPr>
              <a:xfrm>
                <a:off x="6794087" y="4810315"/>
                <a:ext cx="473520" cy="55435"/>
              </a:xfrm>
              <a:custGeom>
                <a:avLst/>
                <a:gdLst>
                  <a:gd name="connsiteX0" fmla="*/ 0 w 473520"/>
                  <a:gd name="connsiteY0" fmla="*/ 55436 h 55435"/>
                  <a:gd name="connsiteX1" fmla="*/ 469011 w 473520"/>
                  <a:gd name="connsiteY1" fmla="*/ 55436 h 55435"/>
                  <a:gd name="connsiteX2" fmla="*/ 473488 w 473520"/>
                  <a:gd name="connsiteY2" fmla="*/ 0 h 55435"/>
                  <a:gd name="connsiteX3" fmla="*/ 1429 w 473520"/>
                  <a:gd name="connsiteY3" fmla="*/ 286 h 55435"/>
                  <a:gd name="connsiteX4" fmla="*/ 0 w 473520"/>
                  <a:gd name="connsiteY4" fmla="*/ 55436 h 5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520" h="55435">
                    <a:moveTo>
                      <a:pt x="0" y="55436"/>
                    </a:moveTo>
                    <a:lnTo>
                      <a:pt x="469011" y="55436"/>
                    </a:lnTo>
                    <a:cubicBezTo>
                      <a:pt x="469011" y="55436"/>
                      <a:pt x="473964" y="31718"/>
                      <a:pt x="473488" y="0"/>
                    </a:cubicBezTo>
                    <a:lnTo>
                      <a:pt x="1429" y="286"/>
                    </a:lnTo>
                    <a:lnTo>
                      <a:pt x="0" y="55436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0" name="Freeform: Shape 169"/>
              <p:cNvSpPr/>
              <p:nvPr/>
            </p:nvSpPr>
            <p:spPr>
              <a:xfrm>
                <a:off x="6798183" y="4694396"/>
                <a:ext cx="138398" cy="167735"/>
              </a:xfrm>
              <a:custGeom>
                <a:avLst/>
                <a:gdLst>
                  <a:gd name="connsiteX0" fmla="*/ 127825 w 138398"/>
                  <a:gd name="connsiteY0" fmla="*/ 121444 h 167735"/>
                  <a:gd name="connsiteX1" fmla="*/ 109918 w 138398"/>
                  <a:gd name="connsiteY1" fmla="*/ 60293 h 167735"/>
                  <a:gd name="connsiteX2" fmla="*/ 43910 w 138398"/>
                  <a:gd name="connsiteY2" fmla="*/ 4858 h 167735"/>
                  <a:gd name="connsiteX3" fmla="*/ 381 w 138398"/>
                  <a:gd name="connsiteY3" fmla="*/ 0 h 167735"/>
                  <a:gd name="connsiteX4" fmla="*/ 0 w 138398"/>
                  <a:gd name="connsiteY4" fmla="*/ 14954 h 167735"/>
                  <a:gd name="connsiteX5" fmla="*/ 42291 w 138398"/>
                  <a:gd name="connsiteY5" fmla="*/ 19717 h 167735"/>
                  <a:gd name="connsiteX6" fmla="*/ 95631 w 138398"/>
                  <a:gd name="connsiteY6" fmla="*/ 64484 h 167735"/>
                  <a:gd name="connsiteX7" fmla="*/ 113443 w 138398"/>
                  <a:gd name="connsiteY7" fmla="*/ 125254 h 167735"/>
                  <a:gd name="connsiteX8" fmla="*/ 123158 w 138398"/>
                  <a:gd name="connsiteY8" fmla="*/ 167735 h 167735"/>
                  <a:gd name="connsiteX9" fmla="*/ 138398 w 138398"/>
                  <a:gd name="connsiteY9" fmla="*/ 167259 h 167735"/>
                  <a:gd name="connsiteX10" fmla="*/ 127825 w 138398"/>
                  <a:gd name="connsiteY10" fmla="*/ 121444 h 16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398" h="167735">
                    <a:moveTo>
                      <a:pt x="127825" y="121444"/>
                    </a:moveTo>
                    <a:lnTo>
                      <a:pt x="109918" y="60293"/>
                    </a:lnTo>
                    <a:cubicBezTo>
                      <a:pt x="101060" y="30099"/>
                      <a:pt x="75247" y="8287"/>
                      <a:pt x="43910" y="4858"/>
                    </a:cubicBezTo>
                    <a:lnTo>
                      <a:pt x="381" y="0"/>
                    </a:lnTo>
                    <a:lnTo>
                      <a:pt x="0" y="14954"/>
                    </a:lnTo>
                    <a:lnTo>
                      <a:pt x="42291" y="19717"/>
                    </a:lnTo>
                    <a:cubicBezTo>
                      <a:pt x="67532" y="22574"/>
                      <a:pt x="88487" y="40100"/>
                      <a:pt x="95631" y="64484"/>
                    </a:cubicBezTo>
                    <a:lnTo>
                      <a:pt x="113443" y="125254"/>
                    </a:lnTo>
                    <a:lnTo>
                      <a:pt x="123158" y="167735"/>
                    </a:lnTo>
                    <a:lnTo>
                      <a:pt x="138398" y="167259"/>
                    </a:lnTo>
                    <a:lnTo>
                      <a:pt x="127825" y="121444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1" name="Freeform: Shape 170"/>
              <p:cNvSpPr/>
              <p:nvPr/>
            </p:nvSpPr>
            <p:spPr>
              <a:xfrm>
                <a:off x="7170515" y="3832669"/>
                <a:ext cx="100107" cy="189452"/>
              </a:xfrm>
              <a:custGeom>
                <a:avLst/>
                <a:gdLst>
                  <a:gd name="connsiteX0" fmla="*/ 54769 w 100107"/>
                  <a:gd name="connsiteY0" fmla="*/ 0 h 189452"/>
                  <a:gd name="connsiteX1" fmla="*/ 0 w 100107"/>
                  <a:gd name="connsiteY1" fmla="*/ 89821 h 189452"/>
                  <a:gd name="connsiteX2" fmla="*/ 91440 w 100107"/>
                  <a:gd name="connsiteY2" fmla="*/ 189452 h 189452"/>
                  <a:gd name="connsiteX3" fmla="*/ 100108 w 100107"/>
                  <a:gd name="connsiteY3" fmla="*/ 123825 h 189452"/>
                  <a:gd name="connsiteX4" fmla="*/ 54769 w 100107"/>
                  <a:gd name="connsiteY4" fmla="*/ 0 h 18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107" h="189452">
                    <a:moveTo>
                      <a:pt x="54769" y="0"/>
                    </a:moveTo>
                    <a:cubicBezTo>
                      <a:pt x="22384" y="16192"/>
                      <a:pt x="0" y="50292"/>
                      <a:pt x="0" y="89821"/>
                    </a:cubicBezTo>
                    <a:cubicBezTo>
                      <a:pt x="0" y="143065"/>
                      <a:pt x="40481" y="186404"/>
                      <a:pt x="91440" y="189452"/>
                    </a:cubicBezTo>
                    <a:cubicBezTo>
                      <a:pt x="96869" y="169164"/>
                      <a:pt x="100108" y="147256"/>
                      <a:pt x="100108" y="123825"/>
                    </a:cubicBezTo>
                    <a:cubicBezTo>
                      <a:pt x="100013" y="74295"/>
                      <a:pt x="82296" y="33338"/>
                      <a:pt x="54769" y="0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171"/>
              <p:cNvSpPr/>
              <p:nvPr/>
            </p:nvSpPr>
            <p:spPr>
              <a:xfrm>
                <a:off x="6210226" y="4565141"/>
                <a:ext cx="473561" cy="300608"/>
              </a:xfrm>
              <a:custGeom>
                <a:avLst/>
                <a:gdLst>
                  <a:gd name="connsiteX0" fmla="*/ 258582 w 473561"/>
                  <a:gd name="connsiteY0" fmla="*/ 2191 h 300608"/>
                  <a:gd name="connsiteX1" fmla="*/ 259440 w 473561"/>
                  <a:gd name="connsiteY1" fmla="*/ 102870 h 300608"/>
                  <a:gd name="connsiteX2" fmla="*/ 61605 w 473561"/>
                  <a:gd name="connsiteY2" fmla="*/ 107252 h 300608"/>
                  <a:gd name="connsiteX3" fmla="*/ 4551 w 473561"/>
                  <a:gd name="connsiteY3" fmla="*/ 300609 h 300608"/>
                  <a:gd name="connsiteX4" fmla="*/ 473562 w 473561"/>
                  <a:gd name="connsiteY4" fmla="*/ 300609 h 300608"/>
                  <a:gd name="connsiteX5" fmla="*/ 465561 w 473561"/>
                  <a:gd name="connsiteY5" fmla="*/ 0 h 300608"/>
                  <a:gd name="connsiteX6" fmla="*/ 258582 w 473561"/>
                  <a:gd name="connsiteY6" fmla="*/ 2191 h 300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3561" h="300608">
                    <a:moveTo>
                      <a:pt x="258582" y="2191"/>
                    </a:moveTo>
                    <a:cubicBezTo>
                      <a:pt x="258297" y="14669"/>
                      <a:pt x="259440" y="102870"/>
                      <a:pt x="259440" y="102870"/>
                    </a:cubicBezTo>
                    <a:cubicBezTo>
                      <a:pt x="259440" y="102870"/>
                      <a:pt x="147140" y="49054"/>
                      <a:pt x="61605" y="107252"/>
                    </a:cubicBezTo>
                    <a:cubicBezTo>
                      <a:pt x="-23929" y="165449"/>
                      <a:pt x="4551" y="300609"/>
                      <a:pt x="4551" y="300609"/>
                    </a:cubicBezTo>
                    <a:lnTo>
                      <a:pt x="473562" y="300609"/>
                    </a:lnTo>
                    <a:lnTo>
                      <a:pt x="465561" y="0"/>
                    </a:lnTo>
                    <a:lnTo>
                      <a:pt x="258582" y="2191"/>
                    </a:ln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172"/>
              <p:cNvSpPr/>
              <p:nvPr/>
            </p:nvSpPr>
            <p:spPr>
              <a:xfrm>
                <a:off x="6210172" y="4810315"/>
                <a:ext cx="473519" cy="55435"/>
              </a:xfrm>
              <a:custGeom>
                <a:avLst/>
                <a:gdLst>
                  <a:gd name="connsiteX0" fmla="*/ 473520 w 473519"/>
                  <a:gd name="connsiteY0" fmla="*/ 55436 h 55435"/>
                  <a:gd name="connsiteX1" fmla="*/ 4509 w 473519"/>
                  <a:gd name="connsiteY1" fmla="*/ 55436 h 55435"/>
                  <a:gd name="connsiteX2" fmla="*/ 32 w 473519"/>
                  <a:gd name="connsiteY2" fmla="*/ 0 h 55435"/>
                  <a:gd name="connsiteX3" fmla="*/ 472091 w 473519"/>
                  <a:gd name="connsiteY3" fmla="*/ 286 h 55435"/>
                  <a:gd name="connsiteX4" fmla="*/ 473520 w 473519"/>
                  <a:gd name="connsiteY4" fmla="*/ 55436 h 5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519" h="55435">
                    <a:moveTo>
                      <a:pt x="473520" y="55436"/>
                    </a:moveTo>
                    <a:lnTo>
                      <a:pt x="4509" y="55436"/>
                    </a:lnTo>
                    <a:cubicBezTo>
                      <a:pt x="4509" y="55436"/>
                      <a:pt x="-444" y="31718"/>
                      <a:pt x="32" y="0"/>
                    </a:cubicBezTo>
                    <a:lnTo>
                      <a:pt x="472091" y="286"/>
                    </a:lnTo>
                    <a:lnTo>
                      <a:pt x="473520" y="55436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173"/>
              <p:cNvSpPr/>
              <p:nvPr/>
            </p:nvSpPr>
            <p:spPr>
              <a:xfrm>
                <a:off x="6541198" y="4694396"/>
                <a:ext cx="138398" cy="167735"/>
              </a:xfrm>
              <a:custGeom>
                <a:avLst/>
                <a:gdLst>
                  <a:gd name="connsiteX0" fmla="*/ 10573 w 138398"/>
                  <a:gd name="connsiteY0" fmla="*/ 121444 h 167735"/>
                  <a:gd name="connsiteX1" fmla="*/ 28480 w 138398"/>
                  <a:gd name="connsiteY1" fmla="*/ 60293 h 167735"/>
                  <a:gd name="connsiteX2" fmla="*/ 94488 w 138398"/>
                  <a:gd name="connsiteY2" fmla="*/ 4858 h 167735"/>
                  <a:gd name="connsiteX3" fmla="*/ 138017 w 138398"/>
                  <a:gd name="connsiteY3" fmla="*/ 0 h 167735"/>
                  <a:gd name="connsiteX4" fmla="*/ 138398 w 138398"/>
                  <a:gd name="connsiteY4" fmla="*/ 14954 h 167735"/>
                  <a:gd name="connsiteX5" fmla="*/ 96107 w 138398"/>
                  <a:gd name="connsiteY5" fmla="*/ 19717 h 167735"/>
                  <a:gd name="connsiteX6" fmla="*/ 42767 w 138398"/>
                  <a:gd name="connsiteY6" fmla="*/ 64484 h 167735"/>
                  <a:gd name="connsiteX7" fmla="*/ 24955 w 138398"/>
                  <a:gd name="connsiteY7" fmla="*/ 125254 h 167735"/>
                  <a:gd name="connsiteX8" fmla="*/ 15240 w 138398"/>
                  <a:gd name="connsiteY8" fmla="*/ 167735 h 167735"/>
                  <a:gd name="connsiteX9" fmla="*/ 0 w 138398"/>
                  <a:gd name="connsiteY9" fmla="*/ 167259 h 167735"/>
                  <a:gd name="connsiteX10" fmla="*/ 10573 w 138398"/>
                  <a:gd name="connsiteY10" fmla="*/ 121444 h 16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398" h="167735">
                    <a:moveTo>
                      <a:pt x="10573" y="121444"/>
                    </a:moveTo>
                    <a:lnTo>
                      <a:pt x="28480" y="60293"/>
                    </a:lnTo>
                    <a:cubicBezTo>
                      <a:pt x="37338" y="30099"/>
                      <a:pt x="63151" y="8287"/>
                      <a:pt x="94488" y="4858"/>
                    </a:cubicBezTo>
                    <a:lnTo>
                      <a:pt x="138017" y="0"/>
                    </a:lnTo>
                    <a:lnTo>
                      <a:pt x="138398" y="14954"/>
                    </a:lnTo>
                    <a:lnTo>
                      <a:pt x="96107" y="19717"/>
                    </a:lnTo>
                    <a:cubicBezTo>
                      <a:pt x="70866" y="22574"/>
                      <a:pt x="49911" y="40100"/>
                      <a:pt x="42767" y="64484"/>
                    </a:cubicBezTo>
                    <a:lnTo>
                      <a:pt x="24955" y="125254"/>
                    </a:lnTo>
                    <a:lnTo>
                      <a:pt x="15240" y="167735"/>
                    </a:lnTo>
                    <a:lnTo>
                      <a:pt x="0" y="167259"/>
                    </a:lnTo>
                    <a:lnTo>
                      <a:pt x="10573" y="121444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174"/>
              <p:cNvSpPr/>
              <p:nvPr/>
            </p:nvSpPr>
            <p:spPr>
              <a:xfrm>
                <a:off x="6998970" y="3822477"/>
                <a:ext cx="149613" cy="268890"/>
              </a:xfrm>
              <a:custGeom>
                <a:avLst/>
                <a:gdLst>
                  <a:gd name="connsiteX0" fmla="*/ 146685 w 149613"/>
                  <a:gd name="connsiteY0" fmla="*/ 104870 h 268890"/>
                  <a:gd name="connsiteX1" fmla="*/ 0 w 149613"/>
                  <a:gd name="connsiteY1" fmla="*/ 0 h 268890"/>
                  <a:gd name="connsiteX2" fmla="*/ 9334 w 149613"/>
                  <a:gd name="connsiteY2" fmla="*/ 64675 h 268890"/>
                  <a:gd name="connsiteX3" fmla="*/ 105823 w 149613"/>
                  <a:gd name="connsiteY3" fmla="*/ 134017 h 268890"/>
                  <a:gd name="connsiteX4" fmla="*/ 37719 w 149613"/>
                  <a:gd name="connsiteY4" fmla="*/ 227552 h 268890"/>
                  <a:gd name="connsiteX5" fmla="*/ 38005 w 149613"/>
                  <a:gd name="connsiteY5" fmla="*/ 235934 h 268890"/>
                  <a:gd name="connsiteX6" fmla="*/ 58198 w 149613"/>
                  <a:gd name="connsiteY6" fmla="*/ 268891 h 268890"/>
                  <a:gd name="connsiteX7" fmla="*/ 83915 w 149613"/>
                  <a:gd name="connsiteY7" fmla="*/ 253746 h 268890"/>
                  <a:gd name="connsiteX8" fmla="*/ 146685 w 149613"/>
                  <a:gd name="connsiteY8" fmla="*/ 104870 h 268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613" h="268890">
                    <a:moveTo>
                      <a:pt x="146685" y="104870"/>
                    </a:moveTo>
                    <a:cubicBezTo>
                      <a:pt x="130683" y="36386"/>
                      <a:pt x="0" y="0"/>
                      <a:pt x="0" y="0"/>
                    </a:cubicBezTo>
                    <a:cubicBezTo>
                      <a:pt x="5334" y="19717"/>
                      <a:pt x="9334" y="64675"/>
                      <a:pt x="9334" y="64675"/>
                    </a:cubicBezTo>
                    <a:cubicBezTo>
                      <a:pt x="56007" y="80010"/>
                      <a:pt x="105823" y="106204"/>
                      <a:pt x="105823" y="134017"/>
                    </a:cubicBezTo>
                    <a:cubicBezTo>
                      <a:pt x="105823" y="185357"/>
                      <a:pt x="52102" y="219266"/>
                      <a:pt x="37719" y="227552"/>
                    </a:cubicBezTo>
                    <a:cubicBezTo>
                      <a:pt x="37814" y="230410"/>
                      <a:pt x="37909" y="233267"/>
                      <a:pt x="38005" y="235934"/>
                    </a:cubicBezTo>
                    <a:lnTo>
                      <a:pt x="58198" y="268891"/>
                    </a:lnTo>
                    <a:cubicBezTo>
                      <a:pt x="64579" y="265367"/>
                      <a:pt x="72962" y="260223"/>
                      <a:pt x="83915" y="253746"/>
                    </a:cubicBezTo>
                    <a:cubicBezTo>
                      <a:pt x="109061" y="238792"/>
                      <a:pt x="162687" y="173355"/>
                      <a:pt x="146685" y="104870"/>
                    </a:cubicBezTo>
                    <a:close/>
                  </a:path>
                </a:pathLst>
              </a:custGeom>
              <a:solidFill>
                <a:srgbClr val="E5E6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76" name="Graphic 4"/>
              <p:cNvGrpSpPr/>
              <p:nvPr/>
            </p:nvGrpSpPr>
            <p:grpSpPr>
              <a:xfrm>
                <a:off x="6818559" y="4050034"/>
                <a:ext cx="308426" cy="267855"/>
                <a:chOff x="6818559" y="4050034"/>
                <a:chExt cx="308426" cy="267855"/>
              </a:xfrm>
            </p:grpSpPr>
            <p:sp>
              <p:nvSpPr>
                <p:cNvPr id="183" name="Freeform: Shape 182"/>
                <p:cNvSpPr/>
                <p:nvPr/>
              </p:nvSpPr>
              <p:spPr>
                <a:xfrm>
                  <a:off x="6818601" y="4050075"/>
                  <a:ext cx="308384" cy="267814"/>
                </a:xfrm>
                <a:custGeom>
                  <a:avLst/>
                  <a:gdLst>
                    <a:gd name="connsiteX0" fmla="*/ 214563 w 308384"/>
                    <a:gd name="connsiteY0" fmla="*/ 1955 h 267814"/>
                    <a:gd name="connsiteX1" fmla="*/ 86928 w 308384"/>
                    <a:gd name="connsiteY1" fmla="*/ 3955 h 267814"/>
                    <a:gd name="connsiteX2" fmla="*/ 105883 w 308384"/>
                    <a:gd name="connsiteY2" fmla="*/ 70630 h 267814"/>
                    <a:gd name="connsiteX3" fmla="*/ 32350 w 308384"/>
                    <a:gd name="connsiteY3" fmla="*/ 99301 h 267814"/>
                    <a:gd name="connsiteX4" fmla="*/ 174939 w 308384"/>
                    <a:gd name="connsiteY4" fmla="*/ 245985 h 267814"/>
                    <a:gd name="connsiteX5" fmla="*/ 308384 w 308384"/>
                    <a:gd name="connsiteY5" fmla="*/ 154926 h 267814"/>
                    <a:gd name="connsiteX6" fmla="*/ 214563 w 308384"/>
                    <a:gd name="connsiteY6" fmla="*/ 1955 h 267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8384" h="267814">
                      <a:moveTo>
                        <a:pt x="214563" y="1955"/>
                      </a:moveTo>
                      <a:cubicBezTo>
                        <a:pt x="214563" y="1955"/>
                        <a:pt x="129219" y="-3570"/>
                        <a:pt x="86928" y="3955"/>
                      </a:cubicBezTo>
                      <a:cubicBezTo>
                        <a:pt x="44637" y="11480"/>
                        <a:pt x="75308" y="67011"/>
                        <a:pt x="105883" y="70630"/>
                      </a:cubicBezTo>
                      <a:cubicBezTo>
                        <a:pt x="105883" y="70630"/>
                        <a:pt x="56829" y="78250"/>
                        <a:pt x="32350" y="99301"/>
                      </a:cubicBezTo>
                      <a:cubicBezTo>
                        <a:pt x="-54709" y="173881"/>
                        <a:pt x="47876" y="323900"/>
                        <a:pt x="174939" y="245985"/>
                      </a:cubicBezTo>
                      <a:cubicBezTo>
                        <a:pt x="269522" y="183978"/>
                        <a:pt x="308384" y="154926"/>
                        <a:pt x="308384" y="154926"/>
                      </a:cubicBezTo>
                      <a:lnTo>
                        <a:pt x="214563" y="1955"/>
                      </a:lnTo>
                      <a:close/>
                    </a:path>
                  </a:pathLst>
                </a:custGeom>
                <a:solidFill>
                  <a:srgbClr val="97CC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4" name="Freeform: Shape 183"/>
                <p:cNvSpPr/>
                <p:nvPr/>
              </p:nvSpPr>
              <p:spPr>
                <a:xfrm>
                  <a:off x="6884708" y="4050034"/>
                  <a:ext cx="153523" cy="67146"/>
                </a:xfrm>
                <a:custGeom>
                  <a:avLst/>
                  <a:gdLst>
                    <a:gd name="connsiteX0" fmla="*/ 20726 w 153523"/>
                    <a:gd name="connsiteY0" fmla="*/ 3996 h 67146"/>
                    <a:gd name="connsiteX1" fmla="*/ 28632 w 153523"/>
                    <a:gd name="connsiteY1" fmla="*/ 67147 h 67146"/>
                    <a:gd name="connsiteX2" fmla="*/ 38348 w 153523"/>
                    <a:gd name="connsiteY2" fmla="*/ 35238 h 67146"/>
                    <a:gd name="connsiteX3" fmla="*/ 148361 w 153523"/>
                    <a:gd name="connsiteY3" fmla="*/ 50859 h 67146"/>
                    <a:gd name="connsiteX4" fmla="*/ 152553 w 153523"/>
                    <a:gd name="connsiteY4" fmla="*/ 8949 h 67146"/>
                    <a:gd name="connsiteX5" fmla="*/ 148266 w 153523"/>
                    <a:gd name="connsiteY5" fmla="*/ 1996 h 67146"/>
                    <a:gd name="connsiteX6" fmla="*/ 20726 w 153523"/>
                    <a:gd name="connsiteY6" fmla="*/ 3996 h 67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523" h="67146">
                      <a:moveTo>
                        <a:pt x="20726" y="3996"/>
                      </a:moveTo>
                      <a:cubicBezTo>
                        <a:pt x="-16421" y="10664"/>
                        <a:pt x="2724" y="54193"/>
                        <a:pt x="28632" y="67147"/>
                      </a:cubicBezTo>
                      <a:cubicBezTo>
                        <a:pt x="21107" y="58289"/>
                        <a:pt x="23108" y="43906"/>
                        <a:pt x="38348" y="35238"/>
                      </a:cubicBezTo>
                      <a:cubicBezTo>
                        <a:pt x="53588" y="26475"/>
                        <a:pt x="148361" y="50859"/>
                        <a:pt x="148361" y="50859"/>
                      </a:cubicBezTo>
                      <a:cubicBezTo>
                        <a:pt x="154362" y="49526"/>
                        <a:pt x="154172" y="28856"/>
                        <a:pt x="152553" y="8949"/>
                      </a:cubicBezTo>
                      <a:lnTo>
                        <a:pt x="148266" y="1996"/>
                      </a:lnTo>
                      <a:cubicBezTo>
                        <a:pt x="148361" y="1996"/>
                        <a:pt x="63017" y="-3624"/>
                        <a:pt x="20726" y="3996"/>
                      </a:cubicBezTo>
                      <a:close/>
                    </a:path>
                  </a:pathLst>
                </a:custGeom>
                <a:solidFill>
                  <a:srgbClr val="97CCE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5" name="Freeform: Shape 184"/>
                <p:cNvSpPr/>
                <p:nvPr/>
              </p:nvSpPr>
              <p:spPr>
                <a:xfrm>
                  <a:off x="6818559" y="4120705"/>
                  <a:ext cx="105924" cy="190119"/>
                </a:xfrm>
                <a:custGeom>
                  <a:avLst/>
                  <a:gdLst>
                    <a:gd name="connsiteX0" fmla="*/ 66396 w 105924"/>
                    <a:gd name="connsiteY0" fmla="*/ 190119 h 190119"/>
                    <a:gd name="connsiteX1" fmla="*/ 105925 w 105924"/>
                    <a:gd name="connsiteY1" fmla="*/ 0 h 190119"/>
                    <a:gd name="connsiteX2" fmla="*/ 32392 w 105924"/>
                    <a:gd name="connsiteY2" fmla="*/ 28670 h 190119"/>
                    <a:gd name="connsiteX3" fmla="*/ 66396 w 105924"/>
                    <a:gd name="connsiteY3" fmla="*/ 190119 h 190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924" h="190119">
                      <a:moveTo>
                        <a:pt x="66396" y="190119"/>
                      </a:moveTo>
                      <a:cubicBezTo>
                        <a:pt x="-24282" y="66485"/>
                        <a:pt x="105925" y="0"/>
                        <a:pt x="105925" y="0"/>
                      </a:cubicBezTo>
                      <a:cubicBezTo>
                        <a:pt x="105925" y="0"/>
                        <a:pt x="56871" y="7620"/>
                        <a:pt x="32392" y="28670"/>
                      </a:cubicBezTo>
                      <a:cubicBezTo>
                        <a:pt x="-27044" y="79343"/>
                        <a:pt x="1817" y="165259"/>
                        <a:pt x="66396" y="190119"/>
                      </a:cubicBezTo>
                      <a:close/>
                    </a:path>
                  </a:pathLst>
                </a:custGeom>
                <a:solidFill>
                  <a:srgbClr val="97CCE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77" name="Freeform: Shape 176"/>
              <p:cNvSpPr/>
              <p:nvPr/>
            </p:nvSpPr>
            <p:spPr>
              <a:xfrm>
                <a:off x="7003256" y="4022077"/>
                <a:ext cx="153682" cy="212687"/>
              </a:xfrm>
              <a:custGeom>
                <a:avLst/>
                <a:gdLst>
                  <a:gd name="connsiteX0" fmla="*/ 0 w 153682"/>
                  <a:gd name="connsiteY0" fmla="*/ 29953 h 212687"/>
                  <a:gd name="connsiteX1" fmla="*/ 14288 w 153682"/>
                  <a:gd name="connsiteY1" fmla="*/ 4426 h 212687"/>
                  <a:gd name="connsiteX2" fmla="*/ 55436 w 153682"/>
                  <a:gd name="connsiteY2" fmla="*/ 14237 h 212687"/>
                  <a:gd name="connsiteX3" fmla="*/ 149257 w 153682"/>
                  <a:gd name="connsiteY3" fmla="*/ 167113 h 212687"/>
                  <a:gd name="connsiteX4" fmla="*/ 139446 w 153682"/>
                  <a:gd name="connsiteY4" fmla="*/ 208261 h 212687"/>
                  <a:gd name="connsiteX5" fmla="*/ 98298 w 153682"/>
                  <a:gd name="connsiteY5" fmla="*/ 198451 h 212687"/>
                  <a:gd name="connsiteX6" fmla="*/ 4477 w 153682"/>
                  <a:gd name="connsiteY6" fmla="*/ 45574 h 212687"/>
                  <a:gd name="connsiteX7" fmla="*/ 0 w 153682"/>
                  <a:gd name="connsiteY7" fmla="*/ 29953 h 212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682" h="212687">
                    <a:moveTo>
                      <a:pt x="0" y="29953"/>
                    </a:moveTo>
                    <a:cubicBezTo>
                      <a:pt x="0" y="19857"/>
                      <a:pt x="5048" y="10046"/>
                      <a:pt x="14288" y="4426"/>
                    </a:cubicBezTo>
                    <a:cubicBezTo>
                      <a:pt x="28384" y="-4241"/>
                      <a:pt x="46768" y="235"/>
                      <a:pt x="55436" y="14237"/>
                    </a:cubicBezTo>
                    <a:lnTo>
                      <a:pt x="149257" y="167113"/>
                    </a:lnTo>
                    <a:cubicBezTo>
                      <a:pt x="157925" y="181210"/>
                      <a:pt x="153448" y="199593"/>
                      <a:pt x="139446" y="208261"/>
                    </a:cubicBezTo>
                    <a:cubicBezTo>
                      <a:pt x="125349" y="216929"/>
                      <a:pt x="106966" y="212452"/>
                      <a:pt x="98298" y="198451"/>
                    </a:cubicBezTo>
                    <a:lnTo>
                      <a:pt x="4477" y="45574"/>
                    </a:lnTo>
                    <a:cubicBezTo>
                      <a:pt x="1429" y="40716"/>
                      <a:pt x="0" y="35287"/>
                      <a:pt x="0" y="29953"/>
                    </a:cubicBezTo>
                    <a:close/>
                  </a:path>
                </a:pathLst>
              </a:custGeom>
              <a:solidFill>
                <a:srgbClr val="E24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177"/>
              <p:cNvSpPr/>
              <p:nvPr/>
            </p:nvSpPr>
            <p:spPr>
              <a:xfrm>
                <a:off x="6612340" y="4280534"/>
                <a:ext cx="245336" cy="285083"/>
              </a:xfrm>
              <a:custGeom>
                <a:avLst/>
                <a:gdLst>
                  <a:gd name="connsiteX0" fmla="*/ 244517 w 245336"/>
                  <a:gd name="connsiteY0" fmla="*/ 249746 h 285083"/>
                  <a:gd name="connsiteX1" fmla="*/ 200511 w 245336"/>
                  <a:gd name="connsiteY1" fmla="*/ 0 h 285083"/>
                  <a:gd name="connsiteX2" fmla="*/ 123835 w 245336"/>
                  <a:gd name="connsiteY2" fmla="*/ 20669 h 285083"/>
                  <a:gd name="connsiteX3" fmla="*/ 46492 w 245336"/>
                  <a:gd name="connsiteY3" fmla="*/ 0 h 285083"/>
                  <a:gd name="connsiteX4" fmla="*/ 1820 w 245336"/>
                  <a:gd name="connsiteY4" fmla="*/ 249746 h 285083"/>
                  <a:gd name="connsiteX5" fmla="*/ 60780 w 245336"/>
                  <a:gd name="connsiteY5" fmla="*/ 272796 h 285083"/>
                  <a:gd name="connsiteX6" fmla="*/ 83640 w 245336"/>
                  <a:gd name="connsiteY6" fmla="*/ 60103 h 285083"/>
                  <a:gd name="connsiteX7" fmla="*/ 126597 w 245336"/>
                  <a:gd name="connsiteY7" fmla="*/ 61913 h 285083"/>
                  <a:gd name="connsiteX8" fmla="*/ 169555 w 245336"/>
                  <a:gd name="connsiteY8" fmla="*/ 60008 h 285083"/>
                  <a:gd name="connsiteX9" fmla="*/ 192605 w 245336"/>
                  <a:gd name="connsiteY9" fmla="*/ 284607 h 285083"/>
                  <a:gd name="connsiteX10" fmla="*/ 233277 w 245336"/>
                  <a:gd name="connsiteY10" fmla="*/ 285083 h 285083"/>
                  <a:gd name="connsiteX11" fmla="*/ 244517 w 245336"/>
                  <a:gd name="connsiteY11" fmla="*/ 249746 h 285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336" h="285083">
                    <a:moveTo>
                      <a:pt x="244517" y="249746"/>
                    </a:moveTo>
                    <a:cubicBezTo>
                      <a:pt x="252423" y="144780"/>
                      <a:pt x="200511" y="0"/>
                      <a:pt x="200511" y="0"/>
                    </a:cubicBezTo>
                    <a:cubicBezTo>
                      <a:pt x="200511" y="0"/>
                      <a:pt x="170031" y="20669"/>
                      <a:pt x="123835" y="20669"/>
                    </a:cubicBezTo>
                    <a:cubicBezTo>
                      <a:pt x="77639" y="20669"/>
                      <a:pt x="46492" y="0"/>
                      <a:pt x="46492" y="0"/>
                    </a:cubicBezTo>
                    <a:cubicBezTo>
                      <a:pt x="-13801" y="196501"/>
                      <a:pt x="1820" y="249746"/>
                      <a:pt x="1820" y="249746"/>
                    </a:cubicBezTo>
                    <a:lnTo>
                      <a:pt x="60780" y="272796"/>
                    </a:lnTo>
                    <a:cubicBezTo>
                      <a:pt x="61637" y="180404"/>
                      <a:pt x="71543" y="110681"/>
                      <a:pt x="83640" y="60103"/>
                    </a:cubicBezTo>
                    <a:cubicBezTo>
                      <a:pt x="97260" y="61246"/>
                      <a:pt x="111453" y="61913"/>
                      <a:pt x="126597" y="61913"/>
                    </a:cubicBezTo>
                    <a:cubicBezTo>
                      <a:pt x="141647" y="61913"/>
                      <a:pt x="155934" y="61246"/>
                      <a:pt x="169555" y="60008"/>
                    </a:cubicBezTo>
                    <a:cubicBezTo>
                      <a:pt x="182223" y="112871"/>
                      <a:pt x="192605" y="186119"/>
                      <a:pt x="192605" y="284607"/>
                    </a:cubicBezTo>
                    <a:lnTo>
                      <a:pt x="233277" y="285083"/>
                    </a:lnTo>
                    <a:cubicBezTo>
                      <a:pt x="239088" y="278130"/>
                      <a:pt x="243183" y="266891"/>
                      <a:pt x="244517" y="249746"/>
                    </a:cubicBezTo>
                    <a:close/>
                  </a:path>
                </a:pathLst>
              </a:custGeom>
              <a:solidFill>
                <a:srgbClr val="E5E6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178"/>
              <p:cNvSpPr/>
              <p:nvPr/>
            </p:nvSpPr>
            <p:spPr>
              <a:xfrm>
                <a:off x="6766558" y="4529613"/>
                <a:ext cx="277943" cy="73247"/>
              </a:xfrm>
              <a:custGeom>
                <a:avLst/>
                <a:gdLst>
                  <a:gd name="connsiteX0" fmla="*/ 242413 w 277943"/>
                  <a:gd name="connsiteY0" fmla="*/ 73247 h 73247"/>
                  <a:gd name="connsiteX1" fmla="*/ 242032 w 277943"/>
                  <a:gd name="connsiteY1" fmla="*/ 73247 h 73247"/>
                  <a:gd name="connsiteX2" fmla="*/ 35149 w 277943"/>
                  <a:gd name="connsiteY2" fmla="*/ 71057 h 73247"/>
                  <a:gd name="connsiteX3" fmla="*/ 2 w 277943"/>
                  <a:gd name="connsiteY3" fmla="*/ 35147 h 73247"/>
                  <a:gd name="connsiteX4" fmla="*/ 35911 w 277943"/>
                  <a:gd name="connsiteY4" fmla="*/ 0 h 73247"/>
                  <a:gd name="connsiteX5" fmla="*/ 242794 w 277943"/>
                  <a:gd name="connsiteY5" fmla="*/ 2191 h 73247"/>
                  <a:gd name="connsiteX6" fmla="*/ 277941 w 277943"/>
                  <a:gd name="connsiteY6" fmla="*/ 38100 h 73247"/>
                  <a:gd name="connsiteX7" fmla="*/ 242413 w 277943"/>
                  <a:gd name="connsiteY7" fmla="*/ 73247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943" h="73247">
                    <a:moveTo>
                      <a:pt x="242413" y="73247"/>
                    </a:moveTo>
                    <a:cubicBezTo>
                      <a:pt x="242318" y="73247"/>
                      <a:pt x="242127" y="73247"/>
                      <a:pt x="242032" y="73247"/>
                    </a:cubicBezTo>
                    <a:lnTo>
                      <a:pt x="35149" y="71057"/>
                    </a:lnTo>
                    <a:cubicBezTo>
                      <a:pt x="15528" y="70866"/>
                      <a:pt x="-189" y="54769"/>
                      <a:pt x="2" y="35147"/>
                    </a:cubicBezTo>
                    <a:cubicBezTo>
                      <a:pt x="192" y="15526"/>
                      <a:pt x="16480" y="95"/>
                      <a:pt x="35911" y="0"/>
                    </a:cubicBezTo>
                    <a:lnTo>
                      <a:pt x="242794" y="2191"/>
                    </a:lnTo>
                    <a:cubicBezTo>
                      <a:pt x="262416" y="2381"/>
                      <a:pt x="278132" y="18479"/>
                      <a:pt x="277941" y="38100"/>
                    </a:cubicBezTo>
                    <a:cubicBezTo>
                      <a:pt x="277751" y="57626"/>
                      <a:pt x="261844" y="73247"/>
                      <a:pt x="242413" y="73247"/>
                    </a:cubicBezTo>
                    <a:close/>
                  </a:path>
                </a:pathLst>
              </a:custGeom>
              <a:solidFill>
                <a:srgbClr val="E24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179"/>
              <p:cNvSpPr/>
              <p:nvPr/>
            </p:nvSpPr>
            <p:spPr>
              <a:xfrm>
                <a:off x="6433278" y="4529613"/>
                <a:ext cx="277942" cy="73247"/>
              </a:xfrm>
              <a:custGeom>
                <a:avLst/>
                <a:gdLst>
                  <a:gd name="connsiteX0" fmla="*/ 35530 w 277942"/>
                  <a:gd name="connsiteY0" fmla="*/ 73247 h 73247"/>
                  <a:gd name="connsiteX1" fmla="*/ 35911 w 277942"/>
                  <a:gd name="connsiteY1" fmla="*/ 73247 h 73247"/>
                  <a:gd name="connsiteX2" fmla="*/ 242794 w 277942"/>
                  <a:gd name="connsiteY2" fmla="*/ 71057 h 73247"/>
                  <a:gd name="connsiteX3" fmla="*/ 277941 w 277942"/>
                  <a:gd name="connsiteY3" fmla="*/ 35147 h 73247"/>
                  <a:gd name="connsiteX4" fmla="*/ 242032 w 277942"/>
                  <a:gd name="connsiteY4" fmla="*/ 0 h 73247"/>
                  <a:gd name="connsiteX5" fmla="*/ 35149 w 277942"/>
                  <a:gd name="connsiteY5" fmla="*/ 2191 h 73247"/>
                  <a:gd name="connsiteX6" fmla="*/ 2 w 277942"/>
                  <a:gd name="connsiteY6" fmla="*/ 38100 h 73247"/>
                  <a:gd name="connsiteX7" fmla="*/ 35530 w 277942"/>
                  <a:gd name="connsiteY7" fmla="*/ 73247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942" h="73247">
                    <a:moveTo>
                      <a:pt x="35530" y="73247"/>
                    </a:moveTo>
                    <a:cubicBezTo>
                      <a:pt x="35625" y="73247"/>
                      <a:pt x="35816" y="73247"/>
                      <a:pt x="35911" y="73247"/>
                    </a:cubicBezTo>
                    <a:lnTo>
                      <a:pt x="242794" y="71057"/>
                    </a:lnTo>
                    <a:cubicBezTo>
                      <a:pt x="262416" y="70866"/>
                      <a:pt x="278132" y="54769"/>
                      <a:pt x="277941" y="35147"/>
                    </a:cubicBezTo>
                    <a:cubicBezTo>
                      <a:pt x="277751" y="15526"/>
                      <a:pt x="261463" y="95"/>
                      <a:pt x="242032" y="0"/>
                    </a:cubicBezTo>
                    <a:lnTo>
                      <a:pt x="35149" y="2191"/>
                    </a:lnTo>
                    <a:cubicBezTo>
                      <a:pt x="15527" y="2381"/>
                      <a:pt x="-189" y="18479"/>
                      <a:pt x="2" y="38100"/>
                    </a:cubicBezTo>
                    <a:cubicBezTo>
                      <a:pt x="192" y="57626"/>
                      <a:pt x="16099" y="73247"/>
                      <a:pt x="35530" y="73247"/>
                    </a:cubicBezTo>
                    <a:close/>
                  </a:path>
                </a:pathLst>
              </a:custGeom>
              <a:solidFill>
                <a:srgbClr val="E24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180"/>
              <p:cNvSpPr/>
              <p:nvPr/>
            </p:nvSpPr>
            <p:spPr>
              <a:xfrm>
                <a:off x="6766750" y="4566666"/>
                <a:ext cx="277558" cy="36194"/>
              </a:xfrm>
              <a:custGeom>
                <a:avLst/>
                <a:gdLst>
                  <a:gd name="connsiteX0" fmla="*/ 248698 w 277558"/>
                  <a:gd name="connsiteY0" fmla="*/ 15145 h 36194"/>
                  <a:gd name="connsiteX1" fmla="*/ 248317 w 277558"/>
                  <a:gd name="connsiteY1" fmla="*/ 15145 h 36194"/>
                  <a:gd name="connsiteX2" fmla="*/ 28575 w 277558"/>
                  <a:gd name="connsiteY2" fmla="*/ 12954 h 36194"/>
                  <a:gd name="connsiteX3" fmla="*/ 0 w 277558"/>
                  <a:gd name="connsiteY3" fmla="*/ 0 h 36194"/>
                  <a:gd name="connsiteX4" fmla="*/ 34957 w 277558"/>
                  <a:gd name="connsiteY4" fmla="*/ 34004 h 36194"/>
                  <a:gd name="connsiteX5" fmla="*/ 241840 w 277558"/>
                  <a:gd name="connsiteY5" fmla="*/ 36195 h 36194"/>
                  <a:gd name="connsiteX6" fmla="*/ 242221 w 277558"/>
                  <a:gd name="connsiteY6" fmla="*/ 36195 h 36194"/>
                  <a:gd name="connsiteX7" fmla="*/ 277559 w 277558"/>
                  <a:gd name="connsiteY7" fmla="*/ 2096 h 36194"/>
                  <a:gd name="connsiteX8" fmla="*/ 248698 w 277558"/>
                  <a:gd name="connsiteY8" fmla="*/ 1514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7558" h="36194">
                    <a:moveTo>
                      <a:pt x="248698" y="15145"/>
                    </a:moveTo>
                    <a:cubicBezTo>
                      <a:pt x="248603" y="15145"/>
                      <a:pt x="248412" y="15145"/>
                      <a:pt x="248317" y="15145"/>
                    </a:cubicBezTo>
                    <a:lnTo>
                      <a:pt x="28575" y="12954"/>
                    </a:lnTo>
                    <a:cubicBezTo>
                      <a:pt x="17050" y="12859"/>
                      <a:pt x="6858" y="7715"/>
                      <a:pt x="0" y="0"/>
                    </a:cubicBezTo>
                    <a:cubicBezTo>
                      <a:pt x="762" y="18764"/>
                      <a:pt x="16002" y="33814"/>
                      <a:pt x="34957" y="34004"/>
                    </a:cubicBezTo>
                    <a:lnTo>
                      <a:pt x="241840" y="36195"/>
                    </a:lnTo>
                    <a:cubicBezTo>
                      <a:pt x="241935" y="36195"/>
                      <a:pt x="242125" y="36195"/>
                      <a:pt x="242221" y="36195"/>
                    </a:cubicBezTo>
                    <a:cubicBezTo>
                      <a:pt x="261271" y="36195"/>
                      <a:pt x="276796" y="21146"/>
                      <a:pt x="277559" y="2096"/>
                    </a:cubicBezTo>
                    <a:cubicBezTo>
                      <a:pt x="270700" y="10001"/>
                      <a:pt x="260318" y="15145"/>
                      <a:pt x="248698" y="15145"/>
                    </a:cubicBezTo>
                    <a:close/>
                  </a:path>
                </a:pathLst>
              </a:custGeom>
              <a:solidFill>
                <a:srgbClr val="E2453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181"/>
              <p:cNvSpPr/>
              <p:nvPr/>
            </p:nvSpPr>
            <p:spPr>
              <a:xfrm>
                <a:off x="6433851" y="4570475"/>
                <a:ext cx="276796" cy="32384"/>
              </a:xfrm>
              <a:custGeom>
                <a:avLst/>
                <a:gdLst>
                  <a:gd name="connsiteX0" fmla="*/ 251555 w 276796"/>
                  <a:gd name="connsiteY0" fmla="*/ 9144 h 32384"/>
                  <a:gd name="connsiteX1" fmla="*/ 26099 w 276796"/>
                  <a:gd name="connsiteY1" fmla="*/ 11335 h 32384"/>
                  <a:gd name="connsiteX2" fmla="*/ 25717 w 276796"/>
                  <a:gd name="connsiteY2" fmla="*/ 11335 h 32384"/>
                  <a:gd name="connsiteX3" fmla="*/ 0 w 276796"/>
                  <a:gd name="connsiteY3" fmla="*/ 2191 h 32384"/>
                  <a:gd name="connsiteX4" fmla="*/ 34957 w 276796"/>
                  <a:gd name="connsiteY4" fmla="*/ 32385 h 32384"/>
                  <a:gd name="connsiteX5" fmla="*/ 35338 w 276796"/>
                  <a:gd name="connsiteY5" fmla="*/ 32385 h 32384"/>
                  <a:gd name="connsiteX6" fmla="*/ 242221 w 276796"/>
                  <a:gd name="connsiteY6" fmla="*/ 30194 h 32384"/>
                  <a:gd name="connsiteX7" fmla="*/ 276796 w 276796"/>
                  <a:gd name="connsiteY7" fmla="*/ 0 h 32384"/>
                  <a:gd name="connsiteX8" fmla="*/ 251555 w 276796"/>
                  <a:gd name="connsiteY8" fmla="*/ 9144 h 3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796" h="32384">
                    <a:moveTo>
                      <a:pt x="251555" y="9144"/>
                    </a:moveTo>
                    <a:lnTo>
                      <a:pt x="26099" y="11335"/>
                    </a:lnTo>
                    <a:cubicBezTo>
                      <a:pt x="26003" y="11335"/>
                      <a:pt x="25813" y="11335"/>
                      <a:pt x="25717" y="11335"/>
                    </a:cubicBezTo>
                    <a:cubicBezTo>
                      <a:pt x="15812" y="11335"/>
                      <a:pt x="6858" y="7811"/>
                      <a:pt x="0" y="2191"/>
                    </a:cubicBezTo>
                    <a:cubicBezTo>
                      <a:pt x="2572" y="19240"/>
                      <a:pt x="17240" y="32385"/>
                      <a:pt x="34957" y="32385"/>
                    </a:cubicBezTo>
                    <a:cubicBezTo>
                      <a:pt x="35052" y="32385"/>
                      <a:pt x="35242" y="32385"/>
                      <a:pt x="35338" y="32385"/>
                    </a:cubicBezTo>
                    <a:lnTo>
                      <a:pt x="242221" y="30194"/>
                    </a:lnTo>
                    <a:cubicBezTo>
                      <a:pt x="259842" y="30004"/>
                      <a:pt x="274320" y="16954"/>
                      <a:pt x="276796" y="0"/>
                    </a:cubicBezTo>
                    <a:cubicBezTo>
                      <a:pt x="270129" y="5525"/>
                      <a:pt x="261366" y="9049"/>
                      <a:pt x="251555" y="9144"/>
                    </a:cubicBezTo>
                    <a:close/>
                  </a:path>
                </a:pathLst>
              </a:custGeom>
              <a:solidFill>
                <a:srgbClr val="E2453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35" name="Graphic 4"/>
            <p:cNvGrpSpPr/>
            <p:nvPr/>
          </p:nvGrpSpPr>
          <p:grpSpPr>
            <a:xfrm>
              <a:off x="4886325" y="1990725"/>
              <a:ext cx="1681543" cy="2249424"/>
              <a:chOff x="4886325" y="1990725"/>
              <a:chExt cx="1681543" cy="2249424"/>
            </a:xfrm>
          </p:grpSpPr>
          <p:sp>
            <p:nvSpPr>
              <p:cNvPr id="136" name="Freeform: Shape 135"/>
              <p:cNvSpPr/>
              <p:nvPr/>
            </p:nvSpPr>
            <p:spPr>
              <a:xfrm>
                <a:off x="5799296" y="2366581"/>
                <a:ext cx="768572" cy="1873567"/>
              </a:xfrm>
              <a:custGeom>
                <a:avLst/>
                <a:gdLst>
                  <a:gd name="connsiteX0" fmla="*/ 80391 w 768572"/>
                  <a:gd name="connsiteY0" fmla="*/ 1873568 h 1873567"/>
                  <a:gd name="connsiteX1" fmla="*/ 0 w 768572"/>
                  <a:gd name="connsiteY1" fmla="*/ 1843469 h 1873567"/>
                  <a:gd name="connsiteX2" fmla="*/ 688181 w 768572"/>
                  <a:gd name="connsiteY2" fmla="*/ 0 h 1873567"/>
                  <a:gd name="connsiteX3" fmla="*/ 768572 w 768572"/>
                  <a:gd name="connsiteY3" fmla="*/ 30194 h 187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572" h="1873567">
                    <a:moveTo>
                      <a:pt x="80391" y="1873568"/>
                    </a:moveTo>
                    <a:lnTo>
                      <a:pt x="0" y="1843469"/>
                    </a:lnTo>
                    <a:lnTo>
                      <a:pt x="688181" y="0"/>
                    </a:lnTo>
                    <a:lnTo>
                      <a:pt x="768572" y="30194"/>
                    </a:lnTo>
                    <a:close/>
                  </a:path>
                </a:pathLst>
              </a:custGeom>
              <a:solidFill>
                <a:srgbClr val="8A5E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7" name="Freeform: Shape 136"/>
              <p:cNvSpPr/>
              <p:nvPr/>
            </p:nvSpPr>
            <p:spPr>
              <a:xfrm>
                <a:off x="4886325" y="1990725"/>
                <a:ext cx="1649349" cy="1361598"/>
              </a:xfrm>
              <a:custGeom>
                <a:avLst/>
                <a:gdLst>
                  <a:gd name="connsiteX0" fmla="*/ 1325023 w 1649349"/>
                  <a:gd name="connsiteY0" fmla="*/ 1361599 h 1361598"/>
                  <a:gd name="connsiteX1" fmla="*/ 0 w 1649349"/>
                  <a:gd name="connsiteY1" fmla="*/ 864489 h 1361598"/>
                  <a:gd name="connsiteX2" fmla="*/ 324326 w 1649349"/>
                  <a:gd name="connsiteY2" fmla="*/ 0 h 1361598"/>
                  <a:gd name="connsiteX3" fmla="*/ 1649349 w 1649349"/>
                  <a:gd name="connsiteY3" fmla="*/ 497110 h 1361598"/>
                  <a:gd name="connsiteX4" fmla="*/ 1325023 w 1649349"/>
                  <a:gd name="connsiteY4" fmla="*/ 1361599 h 136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9349" h="1361598">
                    <a:moveTo>
                      <a:pt x="1325023" y="1361599"/>
                    </a:moveTo>
                    <a:cubicBezTo>
                      <a:pt x="980599" y="936593"/>
                      <a:pt x="344329" y="1289590"/>
                      <a:pt x="0" y="864489"/>
                    </a:cubicBezTo>
                    <a:cubicBezTo>
                      <a:pt x="108109" y="576358"/>
                      <a:pt x="216218" y="288131"/>
                      <a:pt x="324326" y="0"/>
                    </a:cubicBezTo>
                    <a:cubicBezTo>
                      <a:pt x="668655" y="425101"/>
                      <a:pt x="1304925" y="72104"/>
                      <a:pt x="1649349" y="497110"/>
                    </a:cubicBezTo>
                    <a:cubicBezTo>
                      <a:pt x="1541240" y="785336"/>
                      <a:pt x="1433132" y="1073468"/>
                      <a:pt x="1325023" y="1361599"/>
                    </a:cubicBezTo>
                    <a:close/>
                  </a:path>
                </a:pathLst>
              </a:custGeom>
              <a:solidFill>
                <a:srgbClr val="97D9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8" name="Freeform: Shape 137"/>
              <p:cNvSpPr/>
              <p:nvPr/>
            </p:nvSpPr>
            <p:spPr>
              <a:xfrm>
                <a:off x="5341753" y="2423631"/>
                <a:ext cx="646289" cy="560461"/>
              </a:xfrm>
              <a:custGeom>
                <a:avLst/>
                <a:gdLst>
                  <a:gd name="connsiteX0" fmla="*/ 627945 w 646289"/>
                  <a:gd name="connsiteY0" fmla="*/ 318045 h 560461"/>
                  <a:gd name="connsiteX1" fmla="*/ 218275 w 646289"/>
                  <a:gd name="connsiteY1" fmla="*/ 559885 h 560461"/>
                  <a:gd name="connsiteX2" fmla="*/ 18345 w 646289"/>
                  <a:gd name="connsiteY2" fmla="*/ 242416 h 560461"/>
                  <a:gd name="connsiteX3" fmla="*/ 428015 w 646289"/>
                  <a:gd name="connsiteY3" fmla="*/ 577 h 560461"/>
                  <a:gd name="connsiteX4" fmla="*/ 627945 w 646289"/>
                  <a:gd name="connsiteY4" fmla="*/ 318045 h 56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6289" h="560461">
                    <a:moveTo>
                      <a:pt x="627945" y="318045"/>
                    </a:moveTo>
                    <a:cubicBezTo>
                      <a:pt x="570604" y="470731"/>
                      <a:pt x="390963" y="568933"/>
                      <a:pt x="218275" y="559885"/>
                    </a:cubicBezTo>
                    <a:cubicBezTo>
                      <a:pt x="45491" y="550836"/>
                      <a:pt x="-40234" y="398626"/>
                      <a:pt x="18345" y="242416"/>
                    </a:cubicBezTo>
                    <a:cubicBezTo>
                      <a:pt x="75685" y="89731"/>
                      <a:pt x="255327" y="-8472"/>
                      <a:pt x="428015" y="577"/>
                    </a:cubicBezTo>
                    <a:cubicBezTo>
                      <a:pt x="600799" y="9721"/>
                      <a:pt x="686524" y="161930"/>
                      <a:pt x="627945" y="318045"/>
                    </a:cubicBez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39" name="Graphic 4"/>
              <p:cNvGrpSpPr/>
              <p:nvPr/>
            </p:nvGrpSpPr>
            <p:grpSpPr>
              <a:xfrm>
                <a:off x="5300559" y="2301811"/>
                <a:ext cx="737433" cy="653917"/>
                <a:chOff x="5300559" y="2301811"/>
                <a:chExt cx="737433" cy="653917"/>
              </a:xfrm>
            </p:grpSpPr>
            <p:sp>
              <p:nvSpPr>
                <p:cNvPr id="140" name="Freeform: Shape 139"/>
                <p:cNvSpPr/>
                <p:nvPr/>
              </p:nvSpPr>
              <p:spPr>
                <a:xfrm>
                  <a:off x="5476338" y="2301811"/>
                  <a:ext cx="561654" cy="653917"/>
                </a:xfrm>
                <a:custGeom>
                  <a:avLst/>
                  <a:gdLst>
                    <a:gd name="connsiteX0" fmla="*/ 418399 w 561654"/>
                    <a:gd name="connsiteY0" fmla="*/ 539782 h 653917"/>
                    <a:gd name="connsiteX1" fmla="*/ 216278 w 561654"/>
                    <a:gd name="connsiteY1" fmla="*/ 122492 h 653917"/>
                    <a:gd name="connsiteX2" fmla="*/ 292287 w 561654"/>
                    <a:gd name="connsiteY2" fmla="*/ 0 h 653917"/>
                    <a:gd name="connsiteX3" fmla="*/ 18253 w 561654"/>
                    <a:gd name="connsiteY3" fmla="*/ 218408 h 653917"/>
                    <a:gd name="connsiteX4" fmla="*/ 220374 w 561654"/>
                    <a:gd name="connsiteY4" fmla="*/ 635699 h 653917"/>
                    <a:gd name="connsiteX5" fmla="*/ 561655 w 561654"/>
                    <a:gd name="connsiteY5" fmla="*/ 555974 h 653917"/>
                    <a:gd name="connsiteX6" fmla="*/ 418399 w 561654"/>
                    <a:gd name="connsiteY6" fmla="*/ 539782 h 653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654" h="653917">
                      <a:moveTo>
                        <a:pt x="418399" y="539782"/>
                      </a:moveTo>
                      <a:cubicBezTo>
                        <a:pt x="247330" y="480346"/>
                        <a:pt x="156842" y="293561"/>
                        <a:pt x="216278" y="122492"/>
                      </a:cubicBezTo>
                      <a:cubicBezTo>
                        <a:pt x="232756" y="74962"/>
                        <a:pt x="259140" y="33623"/>
                        <a:pt x="292287" y="0"/>
                      </a:cubicBezTo>
                      <a:cubicBezTo>
                        <a:pt x="170463" y="13430"/>
                        <a:pt x="61116" y="94869"/>
                        <a:pt x="18253" y="218408"/>
                      </a:cubicBezTo>
                      <a:cubicBezTo>
                        <a:pt x="-41183" y="389477"/>
                        <a:pt x="49305" y="576263"/>
                        <a:pt x="220374" y="635699"/>
                      </a:cubicBezTo>
                      <a:cubicBezTo>
                        <a:pt x="343913" y="678561"/>
                        <a:pt x="475549" y="643319"/>
                        <a:pt x="561655" y="555974"/>
                      </a:cubicBezTo>
                      <a:cubicBezTo>
                        <a:pt x="514791" y="561213"/>
                        <a:pt x="466024" y="556355"/>
                        <a:pt x="418399" y="539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1" name="Freeform: Shape 140"/>
                <p:cNvSpPr/>
                <p:nvPr/>
              </p:nvSpPr>
              <p:spPr>
                <a:xfrm>
                  <a:off x="5907369" y="2535424"/>
                  <a:ext cx="101559" cy="101512"/>
                </a:xfrm>
                <a:custGeom>
                  <a:avLst/>
                  <a:gdLst>
                    <a:gd name="connsiteX0" fmla="*/ 98714 w 101559"/>
                    <a:gd name="connsiteY0" fmla="*/ 67377 h 101512"/>
                    <a:gd name="connsiteX1" fmla="*/ 34135 w 101559"/>
                    <a:gd name="connsiteY1" fmla="*/ 98715 h 101512"/>
                    <a:gd name="connsiteX2" fmla="*/ 2798 w 101559"/>
                    <a:gd name="connsiteY2" fmla="*/ 34135 h 101512"/>
                    <a:gd name="connsiteX3" fmla="*/ 67377 w 101559"/>
                    <a:gd name="connsiteY3" fmla="*/ 2798 h 101512"/>
                    <a:gd name="connsiteX4" fmla="*/ 98714 w 101559"/>
                    <a:gd name="connsiteY4" fmla="*/ 67377 h 10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559" h="101512">
                      <a:moveTo>
                        <a:pt x="98714" y="67377"/>
                      </a:moveTo>
                      <a:cubicBezTo>
                        <a:pt x="89475" y="93857"/>
                        <a:pt x="60614" y="107859"/>
                        <a:pt x="34135" y="98715"/>
                      </a:cubicBezTo>
                      <a:cubicBezTo>
                        <a:pt x="7656" y="89475"/>
                        <a:pt x="-6346" y="60614"/>
                        <a:pt x="2798" y="34135"/>
                      </a:cubicBezTo>
                      <a:cubicBezTo>
                        <a:pt x="12037" y="7656"/>
                        <a:pt x="40898" y="-6346"/>
                        <a:pt x="67377" y="2798"/>
                      </a:cubicBezTo>
                      <a:cubicBezTo>
                        <a:pt x="93952" y="12037"/>
                        <a:pt x="107954" y="40898"/>
                        <a:pt x="98714" y="67377"/>
                      </a:cubicBezTo>
                      <a:close/>
                    </a:path>
                  </a:pathLst>
                </a:custGeom>
                <a:solidFill>
                  <a:srgbClr val="F7941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42" name="Graphic 4"/>
                <p:cNvGrpSpPr/>
                <p:nvPr/>
              </p:nvGrpSpPr>
              <p:grpSpPr>
                <a:xfrm>
                  <a:off x="5300559" y="2529056"/>
                  <a:ext cx="670206" cy="352833"/>
                  <a:chOff x="5300559" y="2529056"/>
                  <a:chExt cx="670206" cy="352833"/>
                </a:xfrm>
                <a:solidFill>
                  <a:srgbClr val="F7941E"/>
                </a:solidFill>
              </p:grpSpPr>
              <p:sp>
                <p:nvSpPr>
                  <p:cNvPr id="143" name="Freeform: Shape 142"/>
                  <p:cNvSpPr/>
                  <p:nvPr/>
                </p:nvSpPr>
                <p:spPr>
                  <a:xfrm>
                    <a:off x="5300559" y="2636615"/>
                    <a:ext cx="176220" cy="196119"/>
                  </a:xfrm>
                  <a:custGeom>
                    <a:avLst/>
                    <a:gdLst>
                      <a:gd name="connsiteX0" fmla="*/ 7533 w 176220"/>
                      <a:gd name="connsiteY0" fmla="*/ 148304 h 196119"/>
                      <a:gd name="connsiteX1" fmla="*/ 35155 w 176220"/>
                      <a:gd name="connsiteY1" fmla="*/ 107633 h 196119"/>
                      <a:gd name="connsiteX2" fmla="*/ 110498 w 176220"/>
                      <a:gd name="connsiteY2" fmla="*/ 44291 h 196119"/>
                      <a:gd name="connsiteX3" fmla="*/ 176221 w 176220"/>
                      <a:gd name="connsiteY3" fmla="*/ 5906 h 196119"/>
                      <a:gd name="connsiteX4" fmla="*/ 176030 w 176220"/>
                      <a:gd name="connsiteY4" fmla="*/ 0 h 196119"/>
                      <a:gd name="connsiteX5" fmla="*/ 108974 w 176220"/>
                      <a:gd name="connsiteY5" fmla="*/ 42005 h 196119"/>
                      <a:gd name="connsiteX6" fmla="*/ 34584 w 176220"/>
                      <a:gd name="connsiteY6" fmla="*/ 107061 h 196119"/>
                      <a:gd name="connsiteX7" fmla="*/ 7152 w 176220"/>
                      <a:gd name="connsiteY7" fmla="*/ 148019 h 196119"/>
                      <a:gd name="connsiteX8" fmla="*/ 389 w 176220"/>
                      <a:gd name="connsiteY8" fmla="*/ 171736 h 196119"/>
                      <a:gd name="connsiteX9" fmla="*/ 3056 w 176220"/>
                      <a:gd name="connsiteY9" fmla="*/ 196120 h 196119"/>
                      <a:gd name="connsiteX10" fmla="*/ 484 w 176220"/>
                      <a:gd name="connsiteY10" fmla="*/ 171831 h 196119"/>
                      <a:gd name="connsiteX11" fmla="*/ 7533 w 176220"/>
                      <a:gd name="connsiteY11" fmla="*/ 148304 h 196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6220" h="196119">
                        <a:moveTo>
                          <a:pt x="7533" y="148304"/>
                        </a:moveTo>
                        <a:cubicBezTo>
                          <a:pt x="14486" y="133350"/>
                          <a:pt x="24202" y="119920"/>
                          <a:pt x="35155" y="107633"/>
                        </a:cubicBezTo>
                        <a:cubicBezTo>
                          <a:pt x="57158" y="83153"/>
                          <a:pt x="83352" y="62770"/>
                          <a:pt x="110498" y="44291"/>
                        </a:cubicBezTo>
                        <a:cubicBezTo>
                          <a:pt x="131739" y="30290"/>
                          <a:pt x="153646" y="17526"/>
                          <a:pt x="176221" y="5906"/>
                        </a:cubicBezTo>
                        <a:cubicBezTo>
                          <a:pt x="176125" y="3905"/>
                          <a:pt x="176125" y="2000"/>
                          <a:pt x="176030" y="0"/>
                        </a:cubicBezTo>
                        <a:cubicBezTo>
                          <a:pt x="152980" y="12859"/>
                          <a:pt x="130501" y="26765"/>
                          <a:pt x="108974" y="42005"/>
                        </a:cubicBezTo>
                        <a:cubicBezTo>
                          <a:pt x="82018" y="61055"/>
                          <a:pt x="56396" y="82201"/>
                          <a:pt x="34584" y="107061"/>
                        </a:cubicBezTo>
                        <a:cubicBezTo>
                          <a:pt x="23725" y="119444"/>
                          <a:pt x="14105" y="133064"/>
                          <a:pt x="7152" y="148019"/>
                        </a:cubicBezTo>
                        <a:cubicBezTo>
                          <a:pt x="3818" y="155543"/>
                          <a:pt x="1342" y="163544"/>
                          <a:pt x="389" y="171736"/>
                        </a:cubicBezTo>
                        <a:cubicBezTo>
                          <a:pt x="-563" y="179927"/>
                          <a:pt x="199" y="188309"/>
                          <a:pt x="3056" y="196120"/>
                        </a:cubicBezTo>
                        <a:cubicBezTo>
                          <a:pt x="199" y="188404"/>
                          <a:pt x="-468" y="179927"/>
                          <a:pt x="484" y="171831"/>
                        </a:cubicBezTo>
                        <a:cubicBezTo>
                          <a:pt x="1723" y="163735"/>
                          <a:pt x="4199" y="155829"/>
                          <a:pt x="7533" y="148304"/>
                        </a:cubicBezTo>
                        <a:close/>
                      </a:path>
                    </a:pathLst>
                  </a:custGeom>
                  <a:solidFill>
                    <a:srgbClr val="F794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4" name="Freeform: Shape 143"/>
                  <p:cNvSpPr/>
                  <p:nvPr/>
                </p:nvSpPr>
                <p:spPr>
                  <a:xfrm>
                    <a:off x="5303424" y="2529056"/>
                    <a:ext cx="667340" cy="352833"/>
                  </a:xfrm>
                  <a:custGeom>
                    <a:avLst/>
                    <a:gdLst>
                      <a:gd name="connsiteX0" fmla="*/ 666845 w 667340"/>
                      <a:gd name="connsiteY0" fmla="*/ 82508 h 352833"/>
                      <a:gd name="connsiteX1" fmla="*/ 663797 w 667340"/>
                      <a:gd name="connsiteY1" fmla="*/ 53742 h 352833"/>
                      <a:gd name="connsiteX2" fmla="*/ 647129 w 667340"/>
                      <a:gd name="connsiteY2" fmla="*/ 30025 h 352833"/>
                      <a:gd name="connsiteX3" fmla="*/ 623888 w 667340"/>
                      <a:gd name="connsiteY3" fmla="*/ 15261 h 352833"/>
                      <a:gd name="connsiteX4" fmla="*/ 573500 w 667340"/>
                      <a:gd name="connsiteY4" fmla="*/ 2212 h 352833"/>
                      <a:gd name="connsiteX5" fmla="*/ 472726 w 667340"/>
                      <a:gd name="connsiteY5" fmla="*/ 4403 h 352833"/>
                      <a:gd name="connsiteX6" fmla="*/ 375094 w 667340"/>
                      <a:gd name="connsiteY6" fmla="*/ 24881 h 352833"/>
                      <a:gd name="connsiteX7" fmla="*/ 371951 w 667340"/>
                      <a:gd name="connsiteY7" fmla="*/ 25834 h 352833"/>
                      <a:gd name="connsiteX8" fmla="*/ 373094 w 667340"/>
                      <a:gd name="connsiteY8" fmla="*/ 39074 h 352833"/>
                      <a:gd name="connsiteX9" fmla="*/ 474631 w 667340"/>
                      <a:gd name="connsiteY9" fmla="*/ 20881 h 352833"/>
                      <a:gd name="connsiteX10" fmla="*/ 571024 w 667340"/>
                      <a:gd name="connsiteY10" fmla="*/ 20595 h 352833"/>
                      <a:gd name="connsiteX11" fmla="*/ 615886 w 667340"/>
                      <a:gd name="connsiteY11" fmla="*/ 32501 h 352833"/>
                      <a:gd name="connsiteX12" fmla="*/ 645605 w 667340"/>
                      <a:gd name="connsiteY12" fmla="*/ 60600 h 352833"/>
                      <a:gd name="connsiteX13" fmla="*/ 641795 w 667340"/>
                      <a:gd name="connsiteY13" fmla="*/ 101367 h 352833"/>
                      <a:gd name="connsiteX14" fmla="*/ 615886 w 667340"/>
                      <a:gd name="connsiteY14" fmla="*/ 139943 h 352833"/>
                      <a:gd name="connsiteX15" fmla="*/ 543306 w 667340"/>
                      <a:gd name="connsiteY15" fmla="*/ 203380 h 352833"/>
                      <a:gd name="connsiteX16" fmla="*/ 370618 w 667340"/>
                      <a:gd name="connsiteY16" fmla="*/ 295296 h 352833"/>
                      <a:gd name="connsiteX17" fmla="*/ 277368 w 667340"/>
                      <a:gd name="connsiteY17" fmla="*/ 326824 h 352833"/>
                      <a:gd name="connsiteX18" fmla="*/ 180975 w 667340"/>
                      <a:gd name="connsiteY18" fmla="*/ 347112 h 352833"/>
                      <a:gd name="connsiteX19" fmla="*/ 82582 w 667340"/>
                      <a:gd name="connsiteY19" fmla="*/ 349303 h 352833"/>
                      <a:gd name="connsiteX20" fmla="*/ 34957 w 667340"/>
                      <a:gd name="connsiteY20" fmla="*/ 337016 h 352833"/>
                      <a:gd name="connsiteX21" fmla="*/ 14192 w 667340"/>
                      <a:gd name="connsiteY21" fmla="*/ 323871 h 352833"/>
                      <a:gd name="connsiteX22" fmla="*/ 0 w 667340"/>
                      <a:gd name="connsiteY22" fmla="*/ 303964 h 352833"/>
                      <a:gd name="connsiteX23" fmla="*/ 14002 w 667340"/>
                      <a:gd name="connsiteY23" fmla="*/ 324062 h 352833"/>
                      <a:gd name="connsiteX24" fmla="*/ 34671 w 667340"/>
                      <a:gd name="connsiteY24" fmla="*/ 337397 h 352833"/>
                      <a:gd name="connsiteX25" fmla="*/ 82296 w 667340"/>
                      <a:gd name="connsiteY25" fmla="*/ 350065 h 352833"/>
                      <a:gd name="connsiteX26" fmla="*/ 181070 w 667340"/>
                      <a:gd name="connsiteY26" fmla="*/ 349779 h 352833"/>
                      <a:gd name="connsiteX27" fmla="*/ 373761 w 667340"/>
                      <a:gd name="connsiteY27" fmla="*/ 304250 h 352833"/>
                      <a:gd name="connsiteX28" fmla="*/ 552450 w 667340"/>
                      <a:gd name="connsiteY28" fmla="*/ 217001 h 352833"/>
                      <a:gd name="connsiteX29" fmla="*/ 629603 w 667340"/>
                      <a:gd name="connsiteY29" fmla="*/ 152135 h 352833"/>
                      <a:gd name="connsiteX30" fmla="*/ 658749 w 667340"/>
                      <a:gd name="connsiteY30" fmla="*/ 109082 h 352833"/>
                      <a:gd name="connsiteX31" fmla="*/ 666845 w 667340"/>
                      <a:gd name="connsiteY31" fmla="*/ 82508 h 352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67340" h="352833">
                        <a:moveTo>
                          <a:pt x="666845" y="82508"/>
                        </a:moveTo>
                        <a:cubicBezTo>
                          <a:pt x="667988" y="73173"/>
                          <a:pt x="667226" y="62981"/>
                          <a:pt x="663797" y="53742"/>
                        </a:cubicBezTo>
                        <a:cubicBezTo>
                          <a:pt x="660273" y="44408"/>
                          <a:pt x="654177" y="36311"/>
                          <a:pt x="647129" y="30025"/>
                        </a:cubicBezTo>
                        <a:cubicBezTo>
                          <a:pt x="640080" y="23738"/>
                          <a:pt x="632079" y="18976"/>
                          <a:pt x="623888" y="15261"/>
                        </a:cubicBezTo>
                        <a:cubicBezTo>
                          <a:pt x="607505" y="8117"/>
                          <a:pt x="590455" y="4307"/>
                          <a:pt x="573500" y="2212"/>
                        </a:cubicBezTo>
                        <a:cubicBezTo>
                          <a:pt x="539591" y="-1884"/>
                          <a:pt x="505873" y="212"/>
                          <a:pt x="472726" y="4403"/>
                        </a:cubicBezTo>
                        <a:cubicBezTo>
                          <a:pt x="439579" y="8784"/>
                          <a:pt x="407003" y="16023"/>
                          <a:pt x="375094" y="24881"/>
                        </a:cubicBezTo>
                        <a:cubicBezTo>
                          <a:pt x="374047" y="25167"/>
                          <a:pt x="372999" y="25548"/>
                          <a:pt x="371951" y="25834"/>
                        </a:cubicBezTo>
                        <a:cubicBezTo>
                          <a:pt x="372332" y="30882"/>
                          <a:pt x="372809" y="35645"/>
                          <a:pt x="373094" y="39074"/>
                        </a:cubicBezTo>
                        <a:cubicBezTo>
                          <a:pt x="406622" y="30787"/>
                          <a:pt x="440531" y="24500"/>
                          <a:pt x="474631" y="20881"/>
                        </a:cubicBezTo>
                        <a:cubicBezTo>
                          <a:pt x="506921" y="17452"/>
                          <a:pt x="539496" y="16595"/>
                          <a:pt x="571024" y="20595"/>
                        </a:cubicBezTo>
                        <a:cubicBezTo>
                          <a:pt x="586740" y="22595"/>
                          <a:pt x="602171" y="26405"/>
                          <a:pt x="615886" y="32501"/>
                        </a:cubicBezTo>
                        <a:cubicBezTo>
                          <a:pt x="629412" y="38788"/>
                          <a:pt x="641032" y="48218"/>
                          <a:pt x="645605" y="60600"/>
                        </a:cubicBezTo>
                        <a:cubicBezTo>
                          <a:pt x="650367" y="72887"/>
                          <a:pt x="647795" y="87651"/>
                          <a:pt x="641795" y="101367"/>
                        </a:cubicBezTo>
                        <a:cubicBezTo>
                          <a:pt x="635508" y="115083"/>
                          <a:pt x="626364" y="128037"/>
                          <a:pt x="615886" y="139943"/>
                        </a:cubicBezTo>
                        <a:cubicBezTo>
                          <a:pt x="594932" y="163851"/>
                          <a:pt x="569786" y="184711"/>
                          <a:pt x="543306" y="203380"/>
                        </a:cubicBezTo>
                        <a:cubicBezTo>
                          <a:pt x="490157" y="240908"/>
                          <a:pt x="431482" y="271007"/>
                          <a:pt x="370618" y="295296"/>
                        </a:cubicBezTo>
                        <a:cubicBezTo>
                          <a:pt x="340138" y="307298"/>
                          <a:pt x="309086" y="318061"/>
                          <a:pt x="277368" y="326824"/>
                        </a:cubicBezTo>
                        <a:cubicBezTo>
                          <a:pt x="245745" y="335587"/>
                          <a:pt x="213550" y="342731"/>
                          <a:pt x="180975" y="347112"/>
                        </a:cubicBezTo>
                        <a:cubicBezTo>
                          <a:pt x="148399" y="351208"/>
                          <a:pt x="115348" y="353208"/>
                          <a:pt x="82582" y="349303"/>
                        </a:cubicBezTo>
                        <a:cubicBezTo>
                          <a:pt x="66294" y="347303"/>
                          <a:pt x="50101" y="343588"/>
                          <a:pt x="34957" y="337016"/>
                        </a:cubicBezTo>
                        <a:cubicBezTo>
                          <a:pt x="27527" y="333587"/>
                          <a:pt x="20383" y="329300"/>
                          <a:pt x="14192" y="323871"/>
                        </a:cubicBezTo>
                        <a:cubicBezTo>
                          <a:pt x="8001" y="318442"/>
                          <a:pt x="2953" y="311679"/>
                          <a:pt x="0" y="303964"/>
                        </a:cubicBezTo>
                        <a:cubicBezTo>
                          <a:pt x="2857" y="311679"/>
                          <a:pt x="7906" y="318537"/>
                          <a:pt x="14002" y="324062"/>
                        </a:cubicBezTo>
                        <a:cubicBezTo>
                          <a:pt x="20098" y="329586"/>
                          <a:pt x="27242" y="333968"/>
                          <a:pt x="34671" y="337397"/>
                        </a:cubicBezTo>
                        <a:cubicBezTo>
                          <a:pt x="49720" y="344159"/>
                          <a:pt x="66008" y="347969"/>
                          <a:pt x="82296" y="350065"/>
                        </a:cubicBezTo>
                        <a:cubicBezTo>
                          <a:pt x="115062" y="354256"/>
                          <a:pt x="148304" y="353303"/>
                          <a:pt x="181070" y="349779"/>
                        </a:cubicBezTo>
                        <a:cubicBezTo>
                          <a:pt x="246793" y="342731"/>
                          <a:pt x="311372" y="326443"/>
                          <a:pt x="373761" y="304250"/>
                        </a:cubicBezTo>
                        <a:cubicBezTo>
                          <a:pt x="436055" y="281771"/>
                          <a:pt x="496634" y="253767"/>
                          <a:pt x="552450" y="217001"/>
                        </a:cubicBezTo>
                        <a:cubicBezTo>
                          <a:pt x="580073" y="198236"/>
                          <a:pt x="606743" y="177567"/>
                          <a:pt x="629603" y="152135"/>
                        </a:cubicBezTo>
                        <a:cubicBezTo>
                          <a:pt x="640937" y="139372"/>
                          <a:pt x="651224" y="125275"/>
                          <a:pt x="658749" y="109082"/>
                        </a:cubicBezTo>
                        <a:cubicBezTo>
                          <a:pt x="662750" y="100796"/>
                          <a:pt x="665607" y="91937"/>
                          <a:pt x="666845" y="82508"/>
                        </a:cubicBezTo>
                        <a:close/>
                      </a:path>
                    </a:pathLst>
                  </a:custGeom>
                  <a:solidFill>
                    <a:srgbClr val="F794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201" name="Graphic 47"/>
          <p:cNvGrpSpPr/>
          <p:nvPr/>
        </p:nvGrpSpPr>
        <p:grpSpPr>
          <a:xfrm>
            <a:off x="9135531" y="1522314"/>
            <a:ext cx="892880" cy="1530652"/>
            <a:chOff x="569159" y="4748162"/>
            <a:chExt cx="1050925" cy="1801586"/>
          </a:xfrm>
        </p:grpSpPr>
        <p:sp>
          <p:nvSpPr>
            <p:cNvPr id="202" name="Freeform: Shape 201"/>
            <p:cNvSpPr/>
            <p:nvPr/>
          </p:nvSpPr>
          <p:spPr>
            <a:xfrm>
              <a:off x="722794" y="6175168"/>
              <a:ext cx="375392" cy="375142"/>
            </a:xfrm>
            <a:custGeom>
              <a:avLst/>
              <a:gdLst>
                <a:gd name="connsiteX0" fmla="*/ 351559 w 375392"/>
                <a:gd name="connsiteY0" fmla="*/ 235958 h 375142"/>
                <a:gd name="connsiteX1" fmla="*/ 351559 w 375392"/>
                <a:gd name="connsiteY1" fmla="*/ 351309 h 375142"/>
                <a:gd name="connsiteX2" fmla="*/ 236208 w 375392"/>
                <a:gd name="connsiteY2" fmla="*/ 351309 h 375142"/>
                <a:gd name="connsiteX3" fmla="*/ 0 w 375392"/>
                <a:gd name="connsiteY3" fmla="*/ 0 h 375142"/>
                <a:gd name="connsiteX4" fmla="*/ 351559 w 375392"/>
                <a:gd name="connsiteY4" fmla="*/ 235958 h 37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392" h="375142">
                  <a:moveTo>
                    <a:pt x="351559" y="235958"/>
                  </a:moveTo>
                  <a:cubicBezTo>
                    <a:pt x="383337" y="267736"/>
                    <a:pt x="383337" y="319531"/>
                    <a:pt x="351559" y="351309"/>
                  </a:cubicBezTo>
                  <a:cubicBezTo>
                    <a:pt x="319781" y="383087"/>
                    <a:pt x="267986" y="383087"/>
                    <a:pt x="236208" y="351309"/>
                  </a:cubicBezTo>
                  <a:cubicBezTo>
                    <a:pt x="204430" y="319531"/>
                    <a:pt x="0" y="0"/>
                    <a:pt x="0" y="0"/>
                  </a:cubicBezTo>
                  <a:cubicBezTo>
                    <a:pt x="0" y="0"/>
                    <a:pt x="319781" y="204180"/>
                    <a:pt x="351559" y="235958"/>
                  </a:cubicBezTo>
                  <a:close/>
                </a:path>
              </a:pathLst>
            </a:custGeom>
            <a:solidFill>
              <a:srgbClr val="F6931E"/>
            </a:solidFill>
            <a:ln w="249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3" name="Freeform: Shape 202"/>
            <p:cNvSpPr/>
            <p:nvPr/>
          </p:nvSpPr>
          <p:spPr>
            <a:xfrm>
              <a:off x="665493" y="4748162"/>
              <a:ext cx="490494" cy="490494"/>
            </a:xfrm>
            <a:custGeom>
              <a:avLst/>
              <a:gdLst>
                <a:gd name="connsiteX0" fmla="*/ 473417 w 490494"/>
                <a:gd name="connsiteY0" fmla="*/ 391345 h 490494"/>
                <a:gd name="connsiteX1" fmla="*/ 473417 w 490494"/>
                <a:gd name="connsiteY1" fmla="*/ 473417 h 490494"/>
                <a:gd name="connsiteX2" fmla="*/ 391344 w 490494"/>
                <a:gd name="connsiteY2" fmla="*/ 473417 h 490494"/>
                <a:gd name="connsiteX3" fmla="*/ 0 w 490494"/>
                <a:gd name="connsiteY3" fmla="*/ 0 h 490494"/>
                <a:gd name="connsiteX4" fmla="*/ 473417 w 490494"/>
                <a:gd name="connsiteY4" fmla="*/ 391345 h 49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94" h="490494">
                  <a:moveTo>
                    <a:pt x="473417" y="391345"/>
                  </a:moveTo>
                  <a:cubicBezTo>
                    <a:pt x="496187" y="414115"/>
                    <a:pt x="496187" y="450647"/>
                    <a:pt x="473417" y="473417"/>
                  </a:cubicBezTo>
                  <a:cubicBezTo>
                    <a:pt x="450647" y="496187"/>
                    <a:pt x="414115" y="496187"/>
                    <a:pt x="391344" y="473417"/>
                  </a:cubicBezTo>
                  <a:cubicBezTo>
                    <a:pt x="368574" y="450647"/>
                    <a:pt x="0" y="0"/>
                    <a:pt x="0" y="0"/>
                  </a:cubicBezTo>
                  <a:cubicBezTo>
                    <a:pt x="0" y="0"/>
                    <a:pt x="450647" y="368825"/>
                    <a:pt x="473417" y="391345"/>
                  </a:cubicBezTo>
                  <a:close/>
                </a:path>
              </a:pathLst>
            </a:custGeom>
            <a:solidFill>
              <a:srgbClr val="FFEDCF"/>
            </a:solidFill>
            <a:ln w="249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04" name="Graphic 47"/>
            <p:cNvGrpSpPr/>
            <p:nvPr/>
          </p:nvGrpSpPr>
          <p:grpSpPr>
            <a:xfrm>
              <a:off x="569159" y="5204563"/>
              <a:ext cx="1040141" cy="1040141"/>
              <a:chOff x="569159" y="5204563"/>
              <a:chExt cx="1040141" cy="1040141"/>
            </a:xfrm>
          </p:grpSpPr>
          <p:sp>
            <p:nvSpPr>
              <p:cNvPr id="205" name="Freeform: Shape 204"/>
              <p:cNvSpPr/>
              <p:nvPr/>
            </p:nvSpPr>
            <p:spPr>
              <a:xfrm>
                <a:off x="569159" y="5204563"/>
                <a:ext cx="1040141" cy="1040141"/>
              </a:xfrm>
              <a:custGeom>
                <a:avLst/>
                <a:gdLst>
                  <a:gd name="connsiteX0" fmla="*/ 865011 w 1040141"/>
                  <a:gd name="connsiteY0" fmla="*/ 449145 h 1040141"/>
                  <a:gd name="connsiteX1" fmla="*/ 874770 w 1040141"/>
                  <a:gd name="connsiteY1" fmla="*/ 628553 h 1040141"/>
                  <a:gd name="connsiteX2" fmla="*/ 829230 w 1040141"/>
                  <a:gd name="connsiteY2" fmla="*/ 593773 h 1040141"/>
                  <a:gd name="connsiteX3" fmla="*/ 781188 w 1040141"/>
                  <a:gd name="connsiteY3" fmla="*/ 522460 h 1040141"/>
                  <a:gd name="connsiteX4" fmla="*/ 660331 w 1040141"/>
                  <a:gd name="connsiteY4" fmla="*/ 345054 h 1040141"/>
                  <a:gd name="connsiteX5" fmla="*/ 688606 w 1040141"/>
                  <a:gd name="connsiteY5" fmla="*/ 489181 h 1040141"/>
                  <a:gd name="connsiteX6" fmla="*/ 0 w 1040141"/>
                  <a:gd name="connsiteY6" fmla="*/ 0 h 1040141"/>
                  <a:gd name="connsiteX7" fmla="*/ 478922 w 1040141"/>
                  <a:gd name="connsiteY7" fmla="*/ 674594 h 1040141"/>
                  <a:gd name="connsiteX8" fmla="*/ 329290 w 1040141"/>
                  <a:gd name="connsiteY8" fmla="*/ 645318 h 1040141"/>
                  <a:gd name="connsiteX9" fmla="*/ 520208 w 1040141"/>
                  <a:gd name="connsiteY9" fmla="*/ 775683 h 1040141"/>
                  <a:gd name="connsiteX10" fmla="*/ 589018 w 1040141"/>
                  <a:gd name="connsiteY10" fmla="*/ 823225 h 1040141"/>
                  <a:gd name="connsiteX11" fmla="*/ 628553 w 1040141"/>
                  <a:gd name="connsiteY11" fmla="*/ 874770 h 1040141"/>
                  <a:gd name="connsiteX12" fmla="*/ 449145 w 1040141"/>
                  <a:gd name="connsiteY12" fmla="*/ 865012 h 1040141"/>
                  <a:gd name="connsiteX13" fmla="*/ 903295 w 1040141"/>
                  <a:gd name="connsiteY13" fmla="*/ 1015394 h 1040141"/>
                  <a:gd name="connsiteX14" fmla="*/ 903045 w 1040141"/>
                  <a:gd name="connsiteY14" fmla="*/ 1015394 h 1040141"/>
                  <a:gd name="connsiteX15" fmla="*/ 971855 w 1040141"/>
                  <a:gd name="connsiteY15" fmla="*/ 971856 h 1040141"/>
                  <a:gd name="connsiteX16" fmla="*/ 1015394 w 1040141"/>
                  <a:gd name="connsiteY16" fmla="*/ 903045 h 1040141"/>
                  <a:gd name="connsiteX17" fmla="*/ 1015394 w 1040141"/>
                  <a:gd name="connsiteY17" fmla="*/ 903295 h 1040141"/>
                  <a:gd name="connsiteX18" fmla="*/ 865011 w 1040141"/>
                  <a:gd name="connsiteY18" fmla="*/ 449145 h 104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0141" h="1040141">
                    <a:moveTo>
                      <a:pt x="865011" y="449145"/>
                    </a:moveTo>
                    <a:cubicBezTo>
                      <a:pt x="905797" y="544229"/>
                      <a:pt x="874770" y="628553"/>
                      <a:pt x="874770" y="628553"/>
                    </a:cubicBezTo>
                    <a:cubicBezTo>
                      <a:pt x="860507" y="617544"/>
                      <a:pt x="845244" y="605783"/>
                      <a:pt x="829230" y="593773"/>
                    </a:cubicBezTo>
                    <a:cubicBezTo>
                      <a:pt x="805709" y="576007"/>
                      <a:pt x="788694" y="550985"/>
                      <a:pt x="781188" y="522460"/>
                    </a:cubicBezTo>
                    <a:cubicBezTo>
                      <a:pt x="755915" y="426375"/>
                      <a:pt x="660331" y="345054"/>
                      <a:pt x="660331" y="345054"/>
                    </a:cubicBezTo>
                    <a:lnTo>
                      <a:pt x="688606" y="489181"/>
                    </a:lnTo>
                    <a:cubicBezTo>
                      <a:pt x="395848" y="274742"/>
                      <a:pt x="0" y="0"/>
                      <a:pt x="0" y="0"/>
                    </a:cubicBezTo>
                    <a:cubicBezTo>
                      <a:pt x="0" y="0"/>
                      <a:pt x="266234" y="383838"/>
                      <a:pt x="478922" y="674594"/>
                    </a:cubicBezTo>
                    <a:lnTo>
                      <a:pt x="329290" y="645318"/>
                    </a:lnTo>
                    <a:cubicBezTo>
                      <a:pt x="329290" y="645318"/>
                      <a:pt x="416617" y="748409"/>
                      <a:pt x="520208" y="775683"/>
                    </a:cubicBezTo>
                    <a:cubicBezTo>
                      <a:pt x="547732" y="782939"/>
                      <a:pt x="571753" y="800455"/>
                      <a:pt x="589018" y="823225"/>
                    </a:cubicBezTo>
                    <a:cubicBezTo>
                      <a:pt x="602781" y="841491"/>
                      <a:pt x="616042" y="858756"/>
                      <a:pt x="628553" y="874770"/>
                    </a:cubicBezTo>
                    <a:cubicBezTo>
                      <a:pt x="628553" y="874770"/>
                      <a:pt x="544229" y="905547"/>
                      <a:pt x="449145" y="865012"/>
                    </a:cubicBezTo>
                    <a:cubicBezTo>
                      <a:pt x="449145" y="865012"/>
                      <a:pt x="702869" y="1118735"/>
                      <a:pt x="903295" y="1015394"/>
                    </a:cubicBezTo>
                    <a:cubicBezTo>
                      <a:pt x="903295" y="1015394"/>
                      <a:pt x="903045" y="1015394"/>
                      <a:pt x="903045" y="1015394"/>
                    </a:cubicBezTo>
                    <a:cubicBezTo>
                      <a:pt x="928067" y="1006386"/>
                      <a:pt x="951588" y="992123"/>
                      <a:pt x="971855" y="971856"/>
                    </a:cubicBezTo>
                    <a:cubicBezTo>
                      <a:pt x="991873" y="951838"/>
                      <a:pt x="1006386" y="928067"/>
                      <a:pt x="1015394" y="903045"/>
                    </a:cubicBezTo>
                    <a:cubicBezTo>
                      <a:pt x="1015394" y="903045"/>
                      <a:pt x="1015394" y="903295"/>
                      <a:pt x="1015394" y="903295"/>
                    </a:cubicBezTo>
                    <a:cubicBezTo>
                      <a:pt x="1118735" y="702619"/>
                      <a:pt x="865011" y="449145"/>
                      <a:pt x="865011" y="449145"/>
                    </a:cubicBezTo>
                    <a:close/>
                  </a:path>
                </a:pathLst>
              </a:custGeom>
              <a:solidFill>
                <a:srgbClr val="F6931E"/>
              </a:solidFill>
              <a:ln w="2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6" name="Freeform: Shape 205"/>
              <p:cNvSpPr/>
              <p:nvPr/>
            </p:nvSpPr>
            <p:spPr>
              <a:xfrm>
                <a:off x="913962" y="5549617"/>
                <a:ext cx="630179" cy="629929"/>
              </a:xfrm>
              <a:custGeom>
                <a:avLst/>
                <a:gdLst>
                  <a:gd name="connsiteX0" fmla="*/ 590019 w 630179"/>
                  <a:gd name="connsiteY0" fmla="*/ 396099 h 629929"/>
                  <a:gd name="connsiteX1" fmla="*/ 590019 w 630179"/>
                  <a:gd name="connsiteY1" fmla="*/ 589769 h 629929"/>
                  <a:gd name="connsiteX2" fmla="*/ 396349 w 630179"/>
                  <a:gd name="connsiteY2" fmla="*/ 589769 h 629929"/>
                  <a:gd name="connsiteX3" fmla="*/ 0 w 630179"/>
                  <a:gd name="connsiteY3" fmla="*/ 0 h 629929"/>
                  <a:gd name="connsiteX4" fmla="*/ 590019 w 630179"/>
                  <a:gd name="connsiteY4" fmla="*/ 396099 h 629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0179" h="629929">
                    <a:moveTo>
                      <a:pt x="590019" y="396099"/>
                    </a:moveTo>
                    <a:cubicBezTo>
                      <a:pt x="643566" y="449646"/>
                      <a:pt x="643566" y="536222"/>
                      <a:pt x="590019" y="589769"/>
                    </a:cubicBezTo>
                    <a:cubicBezTo>
                      <a:pt x="536472" y="643316"/>
                      <a:pt x="449896" y="643316"/>
                      <a:pt x="396349" y="589769"/>
                    </a:cubicBezTo>
                    <a:cubicBezTo>
                      <a:pt x="342802" y="536222"/>
                      <a:pt x="0" y="0"/>
                      <a:pt x="0" y="0"/>
                    </a:cubicBezTo>
                    <a:cubicBezTo>
                      <a:pt x="0" y="0"/>
                      <a:pt x="536472" y="342802"/>
                      <a:pt x="590019" y="396099"/>
                    </a:cubicBezTo>
                    <a:close/>
                  </a:path>
                </a:pathLst>
              </a:custGeom>
              <a:solidFill>
                <a:srgbClr val="FFEDCF"/>
              </a:solidFill>
              <a:ln w="2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07" name="Graphic 47"/>
              <p:cNvGrpSpPr/>
              <p:nvPr/>
            </p:nvGrpSpPr>
            <p:grpSpPr>
              <a:xfrm>
                <a:off x="1285539" y="5921194"/>
                <a:ext cx="227700" cy="227200"/>
                <a:chOff x="1285539" y="5921194"/>
                <a:chExt cx="227700" cy="227200"/>
              </a:xfrm>
            </p:grpSpPr>
            <p:sp>
              <p:nvSpPr>
                <p:cNvPr id="208" name="Freeform: Shape 207"/>
                <p:cNvSpPr/>
                <p:nvPr/>
              </p:nvSpPr>
              <p:spPr>
                <a:xfrm>
                  <a:off x="1285539" y="5921194"/>
                  <a:ext cx="227199" cy="227200"/>
                </a:xfrm>
                <a:custGeom>
                  <a:avLst/>
                  <a:gdLst>
                    <a:gd name="connsiteX0" fmla="*/ 215940 w 227199"/>
                    <a:gd name="connsiteY0" fmla="*/ 94083 h 227200"/>
                    <a:gd name="connsiteX1" fmla="*/ 215940 w 227199"/>
                    <a:gd name="connsiteY1" fmla="*/ 94083 h 227200"/>
                    <a:gd name="connsiteX2" fmla="*/ 211436 w 227199"/>
                    <a:gd name="connsiteY2" fmla="*/ 88078 h 227200"/>
                    <a:gd name="connsiteX3" fmla="*/ 200677 w 227199"/>
                    <a:gd name="connsiteY3" fmla="*/ 62305 h 227200"/>
                    <a:gd name="connsiteX4" fmla="*/ 199676 w 227199"/>
                    <a:gd name="connsiteY4" fmla="*/ 55049 h 227200"/>
                    <a:gd name="connsiteX5" fmla="*/ 199676 w 227199"/>
                    <a:gd name="connsiteY5" fmla="*/ 55049 h 227200"/>
                    <a:gd name="connsiteX6" fmla="*/ 172151 w 227199"/>
                    <a:gd name="connsiteY6" fmla="*/ 27524 h 227200"/>
                    <a:gd name="connsiteX7" fmla="*/ 172151 w 227199"/>
                    <a:gd name="connsiteY7" fmla="*/ 27524 h 227200"/>
                    <a:gd name="connsiteX8" fmla="*/ 164895 w 227199"/>
                    <a:gd name="connsiteY8" fmla="*/ 26523 h 227200"/>
                    <a:gd name="connsiteX9" fmla="*/ 139122 w 227199"/>
                    <a:gd name="connsiteY9" fmla="*/ 15764 h 227200"/>
                    <a:gd name="connsiteX10" fmla="*/ 133117 w 227199"/>
                    <a:gd name="connsiteY10" fmla="*/ 11260 h 227200"/>
                    <a:gd name="connsiteX11" fmla="*/ 133117 w 227199"/>
                    <a:gd name="connsiteY11" fmla="*/ 11260 h 227200"/>
                    <a:gd name="connsiteX12" fmla="*/ 94083 w 227199"/>
                    <a:gd name="connsiteY12" fmla="*/ 11260 h 227200"/>
                    <a:gd name="connsiteX13" fmla="*/ 94083 w 227199"/>
                    <a:gd name="connsiteY13" fmla="*/ 11260 h 227200"/>
                    <a:gd name="connsiteX14" fmla="*/ 88078 w 227199"/>
                    <a:gd name="connsiteY14" fmla="*/ 15764 h 227200"/>
                    <a:gd name="connsiteX15" fmla="*/ 62305 w 227199"/>
                    <a:gd name="connsiteY15" fmla="*/ 26523 h 227200"/>
                    <a:gd name="connsiteX16" fmla="*/ 55048 w 227199"/>
                    <a:gd name="connsiteY16" fmla="*/ 27524 h 227200"/>
                    <a:gd name="connsiteX17" fmla="*/ 55048 w 227199"/>
                    <a:gd name="connsiteY17" fmla="*/ 27524 h 227200"/>
                    <a:gd name="connsiteX18" fmla="*/ 27524 w 227199"/>
                    <a:gd name="connsiteY18" fmla="*/ 55049 h 227200"/>
                    <a:gd name="connsiteX19" fmla="*/ 27524 w 227199"/>
                    <a:gd name="connsiteY19" fmla="*/ 55049 h 227200"/>
                    <a:gd name="connsiteX20" fmla="*/ 26523 w 227199"/>
                    <a:gd name="connsiteY20" fmla="*/ 62305 h 227200"/>
                    <a:gd name="connsiteX21" fmla="*/ 15764 w 227199"/>
                    <a:gd name="connsiteY21" fmla="*/ 88078 h 227200"/>
                    <a:gd name="connsiteX22" fmla="*/ 11260 w 227199"/>
                    <a:gd name="connsiteY22" fmla="*/ 94083 h 227200"/>
                    <a:gd name="connsiteX23" fmla="*/ 11260 w 227199"/>
                    <a:gd name="connsiteY23" fmla="*/ 94083 h 227200"/>
                    <a:gd name="connsiteX24" fmla="*/ 11260 w 227199"/>
                    <a:gd name="connsiteY24" fmla="*/ 133117 h 227200"/>
                    <a:gd name="connsiteX25" fmla="*/ 11260 w 227199"/>
                    <a:gd name="connsiteY25" fmla="*/ 133117 h 227200"/>
                    <a:gd name="connsiteX26" fmla="*/ 15764 w 227199"/>
                    <a:gd name="connsiteY26" fmla="*/ 139122 h 227200"/>
                    <a:gd name="connsiteX27" fmla="*/ 26523 w 227199"/>
                    <a:gd name="connsiteY27" fmla="*/ 164895 h 227200"/>
                    <a:gd name="connsiteX28" fmla="*/ 27524 w 227199"/>
                    <a:gd name="connsiteY28" fmla="*/ 172152 h 227200"/>
                    <a:gd name="connsiteX29" fmla="*/ 27524 w 227199"/>
                    <a:gd name="connsiteY29" fmla="*/ 172152 h 227200"/>
                    <a:gd name="connsiteX30" fmla="*/ 55048 w 227199"/>
                    <a:gd name="connsiteY30" fmla="*/ 199676 h 227200"/>
                    <a:gd name="connsiteX31" fmla="*/ 55048 w 227199"/>
                    <a:gd name="connsiteY31" fmla="*/ 199676 h 227200"/>
                    <a:gd name="connsiteX32" fmla="*/ 62305 w 227199"/>
                    <a:gd name="connsiteY32" fmla="*/ 200677 h 227200"/>
                    <a:gd name="connsiteX33" fmla="*/ 88078 w 227199"/>
                    <a:gd name="connsiteY33" fmla="*/ 211436 h 227200"/>
                    <a:gd name="connsiteX34" fmla="*/ 94083 w 227199"/>
                    <a:gd name="connsiteY34" fmla="*/ 215940 h 227200"/>
                    <a:gd name="connsiteX35" fmla="*/ 94083 w 227199"/>
                    <a:gd name="connsiteY35" fmla="*/ 215940 h 227200"/>
                    <a:gd name="connsiteX36" fmla="*/ 133117 w 227199"/>
                    <a:gd name="connsiteY36" fmla="*/ 215940 h 227200"/>
                    <a:gd name="connsiteX37" fmla="*/ 133117 w 227199"/>
                    <a:gd name="connsiteY37" fmla="*/ 215940 h 227200"/>
                    <a:gd name="connsiteX38" fmla="*/ 139122 w 227199"/>
                    <a:gd name="connsiteY38" fmla="*/ 211436 h 227200"/>
                    <a:gd name="connsiteX39" fmla="*/ 164895 w 227199"/>
                    <a:gd name="connsiteY39" fmla="*/ 200677 h 227200"/>
                    <a:gd name="connsiteX40" fmla="*/ 172151 w 227199"/>
                    <a:gd name="connsiteY40" fmla="*/ 199676 h 227200"/>
                    <a:gd name="connsiteX41" fmla="*/ 172151 w 227199"/>
                    <a:gd name="connsiteY41" fmla="*/ 199676 h 227200"/>
                    <a:gd name="connsiteX42" fmla="*/ 199676 w 227199"/>
                    <a:gd name="connsiteY42" fmla="*/ 172152 h 227200"/>
                    <a:gd name="connsiteX43" fmla="*/ 199676 w 227199"/>
                    <a:gd name="connsiteY43" fmla="*/ 172152 h 227200"/>
                    <a:gd name="connsiteX44" fmla="*/ 200677 w 227199"/>
                    <a:gd name="connsiteY44" fmla="*/ 164895 h 227200"/>
                    <a:gd name="connsiteX45" fmla="*/ 211436 w 227199"/>
                    <a:gd name="connsiteY45" fmla="*/ 139122 h 227200"/>
                    <a:gd name="connsiteX46" fmla="*/ 215940 w 227199"/>
                    <a:gd name="connsiteY46" fmla="*/ 133117 h 227200"/>
                    <a:gd name="connsiteX47" fmla="*/ 215940 w 227199"/>
                    <a:gd name="connsiteY47" fmla="*/ 133117 h 227200"/>
                    <a:gd name="connsiteX48" fmla="*/ 215940 w 227199"/>
                    <a:gd name="connsiteY48" fmla="*/ 94083 h 22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27199" h="227200">
                      <a:moveTo>
                        <a:pt x="215940" y="94083"/>
                      </a:moveTo>
                      <a:lnTo>
                        <a:pt x="215940" y="94083"/>
                      </a:lnTo>
                      <a:cubicBezTo>
                        <a:pt x="213688" y="92832"/>
                        <a:pt x="212187" y="90580"/>
                        <a:pt x="211436" y="88078"/>
                      </a:cubicBezTo>
                      <a:cubicBezTo>
                        <a:pt x="209184" y="79070"/>
                        <a:pt x="205681" y="70312"/>
                        <a:pt x="200677" y="62305"/>
                      </a:cubicBezTo>
                      <a:cubicBezTo>
                        <a:pt x="199426" y="60053"/>
                        <a:pt x="198925" y="57551"/>
                        <a:pt x="199676" y="55049"/>
                      </a:cubicBezTo>
                      <a:lnTo>
                        <a:pt x="199676" y="55049"/>
                      </a:lnTo>
                      <a:cubicBezTo>
                        <a:pt x="204180" y="38284"/>
                        <a:pt x="188916" y="23020"/>
                        <a:pt x="172151" y="27524"/>
                      </a:cubicBezTo>
                      <a:lnTo>
                        <a:pt x="172151" y="27524"/>
                      </a:lnTo>
                      <a:cubicBezTo>
                        <a:pt x="169649" y="28275"/>
                        <a:pt x="167147" y="27774"/>
                        <a:pt x="164895" y="26523"/>
                      </a:cubicBezTo>
                      <a:cubicBezTo>
                        <a:pt x="156638" y="21769"/>
                        <a:pt x="148130" y="18266"/>
                        <a:pt x="139122" y="15764"/>
                      </a:cubicBezTo>
                      <a:cubicBezTo>
                        <a:pt x="136620" y="15013"/>
                        <a:pt x="134368" y="13512"/>
                        <a:pt x="133117" y="11260"/>
                      </a:cubicBezTo>
                      <a:lnTo>
                        <a:pt x="133117" y="11260"/>
                      </a:lnTo>
                      <a:cubicBezTo>
                        <a:pt x="124359" y="-3753"/>
                        <a:pt x="102841" y="-3753"/>
                        <a:pt x="94083" y="11260"/>
                      </a:cubicBezTo>
                      <a:lnTo>
                        <a:pt x="94083" y="11260"/>
                      </a:lnTo>
                      <a:cubicBezTo>
                        <a:pt x="92832" y="13512"/>
                        <a:pt x="90580" y="15013"/>
                        <a:pt x="88078" y="15764"/>
                      </a:cubicBezTo>
                      <a:cubicBezTo>
                        <a:pt x="79070" y="18016"/>
                        <a:pt x="70312" y="21519"/>
                        <a:pt x="62305" y="26523"/>
                      </a:cubicBezTo>
                      <a:cubicBezTo>
                        <a:pt x="60053" y="27774"/>
                        <a:pt x="57551" y="28275"/>
                        <a:pt x="55048" y="27524"/>
                      </a:cubicBezTo>
                      <a:lnTo>
                        <a:pt x="55048" y="27524"/>
                      </a:lnTo>
                      <a:cubicBezTo>
                        <a:pt x="38284" y="23020"/>
                        <a:pt x="23020" y="38284"/>
                        <a:pt x="27524" y="55049"/>
                      </a:cubicBezTo>
                      <a:lnTo>
                        <a:pt x="27524" y="55049"/>
                      </a:lnTo>
                      <a:cubicBezTo>
                        <a:pt x="28275" y="57551"/>
                        <a:pt x="27774" y="60053"/>
                        <a:pt x="26523" y="62305"/>
                      </a:cubicBezTo>
                      <a:cubicBezTo>
                        <a:pt x="21769" y="70562"/>
                        <a:pt x="18266" y="79070"/>
                        <a:pt x="15764" y="88078"/>
                      </a:cubicBezTo>
                      <a:cubicBezTo>
                        <a:pt x="15013" y="90580"/>
                        <a:pt x="13512" y="92832"/>
                        <a:pt x="11260" y="94083"/>
                      </a:cubicBezTo>
                      <a:lnTo>
                        <a:pt x="11260" y="94083"/>
                      </a:lnTo>
                      <a:cubicBezTo>
                        <a:pt x="-3753" y="102841"/>
                        <a:pt x="-3753" y="124359"/>
                        <a:pt x="11260" y="133117"/>
                      </a:cubicBezTo>
                      <a:lnTo>
                        <a:pt x="11260" y="133117"/>
                      </a:lnTo>
                      <a:cubicBezTo>
                        <a:pt x="13512" y="134368"/>
                        <a:pt x="15013" y="136620"/>
                        <a:pt x="15764" y="139122"/>
                      </a:cubicBezTo>
                      <a:cubicBezTo>
                        <a:pt x="18016" y="148130"/>
                        <a:pt x="21519" y="156888"/>
                        <a:pt x="26523" y="164895"/>
                      </a:cubicBezTo>
                      <a:cubicBezTo>
                        <a:pt x="27774" y="167147"/>
                        <a:pt x="28275" y="169649"/>
                        <a:pt x="27524" y="172152"/>
                      </a:cubicBezTo>
                      <a:lnTo>
                        <a:pt x="27524" y="172152"/>
                      </a:lnTo>
                      <a:cubicBezTo>
                        <a:pt x="23020" y="188916"/>
                        <a:pt x="38284" y="204180"/>
                        <a:pt x="55048" y="199676"/>
                      </a:cubicBezTo>
                      <a:lnTo>
                        <a:pt x="55048" y="199676"/>
                      </a:lnTo>
                      <a:cubicBezTo>
                        <a:pt x="57551" y="198925"/>
                        <a:pt x="60053" y="199426"/>
                        <a:pt x="62305" y="200677"/>
                      </a:cubicBezTo>
                      <a:cubicBezTo>
                        <a:pt x="70562" y="205431"/>
                        <a:pt x="79070" y="208934"/>
                        <a:pt x="88078" y="211436"/>
                      </a:cubicBezTo>
                      <a:cubicBezTo>
                        <a:pt x="90580" y="212187"/>
                        <a:pt x="92832" y="213688"/>
                        <a:pt x="94083" y="215940"/>
                      </a:cubicBezTo>
                      <a:lnTo>
                        <a:pt x="94083" y="215940"/>
                      </a:lnTo>
                      <a:cubicBezTo>
                        <a:pt x="102841" y="230953"/>
                        <a:pt x="124359" y="230953"/>
                        <a:pt x="133117" y="215940"/>
                      </a:cubicBezTo>
                      <a:lnTo>
                        <a:pt x="133117" y="215940"/>
                      </a:lnTo>
                      <a:cubicBezTo>
                        <a:pt x="134368" y="213688"/>
                        <a:pt x="136620" y="212187"/>
                        <a:pt x="139122" y="211436"/>
                      </a:cubicBezTo>
                      <a:cubicBezTo>
                        <a:pt x="148130" y="209184"/>
                        <a:pt x="156888" y="205681"/>
                        <a:pt x="164895" y="200677"/>
                      </a:cubicBezTo>
                      <a:cubicBezTo>
                        <a:pt x="167147" y="199426"/>
                        <a:pt x="169649" y="198925"/>
                        <a:pt x="172151" y="199676"/>
                      </a:cubicBezTo>
                      <a:lnTo>
                        <a:pt x="172151" y="199676"/>
                      </a:lnTo>
                      <a:cubicBezTo>
                        <a:pt x="188916" y="204180"/>
                        <a:pt x="204180" y="188916"/>
                        <a:pt x="199676" y="172152"/>
                      </a:cubicBezTo>
                      <a:lnTo>
                        <a:pt x="199676" y="172152"/>
                      </a:lnTo>
                      <a:cubicBezTo>
                        <a:pt x="198925" y="169649"/>
                        <a:pt x="199426" y="167147"/>
                        <a:pt x="200677" y="164895"/>
                      </a:cubicBezTo>
                      <a:cubicBezTo>
                        <a:pt x="205431" y="156638"/>
                        <a:pt x="208934" y="148130"/>
                        <a:pt x="211436" y="139122"/>
                      </a:cubicBezTo>
                      <a:cubicBezTo>
                        <a:pt x="212187" y="136620"/>
                        <a:pt x="213688" y="134368"/>
                        <a:pt x="215940" y="133117"/>
                      </a:cubicBezTo>
                      <a:lnTo>
                        <a:pt x="215940" y="133117"/>
                      </a:lnTo>
                      <a:cubicBezTo>
                        <a:pt x="230953" y="124359"/>
                        <a:pt x="230953" y="102841"/>
                        <a:pt x="215940" y="94083"/>
                      </a:cubicBezTo>
                      <a:close/>
                    </a:path>
                  </a:pathLst>
                </a:custGeom>
                <a:solidFill>
                  <a:srgbClr val="8A5E3C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9" name="Freeform: Shape 208"/>
                <p:cNvSpPr/>
                <p:nvPr/>
              </p:nvSpPr>
              <p:spPr>
                <a:xfrm>
                  <a:off x="1318631" y="5976806"/>
                  <a:ext cx="47416" cy="47416"/>
                </a:xfrm>
                <a:custGeom>
                  <a:avLst/>
                  <a:gdLst>
                    <a:gd name="connsiteX0" fmla="*/ 40473 w 47416"/>
                    <a:gd name="connsiteY0" fmla="*/ 6944 h 47416"/>
                    <a:gd name="connsiteX1" fmla="*/ 40473 w 47416"/>
                    <a:gd name="connsiteY1" fmla="*/ 40473 h 47416"/>
                    <a:gd name="connsiteX2" fmla="*/ 6944 w 47416"/>
                    <a:gd name="connsiteY2" fmla="*/ 40473 h 47416"/>
                    <a:gd name="connsiteX3" fmla="*/ 6944 w 47416"/>
                    <a:gd name="connsiteY3" fmla="*/ 6944 h 47416"/>
                    <a:gd name="connsiteX4" fmla="*/ 40473 w 47416"/>
                    <a:gd name="connsiteY4" fmla="*/ 6944 h 4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16" h="47416">
                      <a:moveTo>
                        <a:pt x="40473" y="6944"/>
                      </a:moveTo>
                      <a:cubicBezTo>
                        <a:pt x="49731" y="16202"/>
                        <a:pt x="49731" y="31215"/>
                        <a:pt x="40473" y="40473"/>
                      </a:cubicBezTo>
                      <a:cubicBezTo>
                        <a:pt x="31215" y="49731"/>
                        <a:pt x="16202" y="49731"/>
                        <a:pt x="6944" y="40473"/>
                      </a:cubicBezTo>
                      <a:cubicBezTo>
                        <a:pt x="-2315" y="31215"/>
                        <a:pt x="-2315" y="16202"/>
                        <a:pt x="6944" y="6944"/>
                      </a:cubicBezTo>
                      <a:cubicBezTo>
                        <a:pt x="16202" y="-2315"/>
                        <a:pt x="31215" y="-2315"/>
                        <a:pt x="40473" y="6944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0" name="Freeform: Shape 209"/>
                <p:cNvSpPr/>
                <p:nvPr/>
              </p:nvSpPr>
              <p:spPr>
                <a:xfrm>
                  <a:off x="1442740" y="6012087"/>
                  <a:ext cx="47416" cy="47416"/>
                </a:xfrm>
                <a:custGeom>
                  <a:avLst/>
                  <a:gdLst>
                    <a:gd name="connsiteX0" fmla="*/ 40473 w 47416"/>
                    <a:gd name="connsiteY0" fmla="*/ 6944 h 47416"/>
                    <a:gd name="connsiteX1" fmla="*/ 40473 w 47416"/>
                    <a:gd name="connsiteY1" fmla="*/ 40473 h 47416"/>
                    <a:gd name="connsiteX2" fmla="*/ 6944 w 47416"/>
                    <a:gd name="connsiteY2" fmla="*/ 40473 h 47416"/>
                    <a:gd name="connsiteX3" fmla="*/ 6944 w 47416"/>
                    <a:gd name="connsiteY3" fmla="*/ 6944 h 47416"/>
                    <a:gd name="connsiteX4" fmla="*/ 40473 w 47416"/>
                    <a:gd name="connsiteY4" fmla="*/ 6944 h 4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16" h="47416">
                      <a:moveTo>
                        <a:pt x="40473" y="6944"/>
                      </a:moveTo>
                      <a:cubicBezTo>
                        <a:pt x="49731" y="16202"/>
                        <a:pt x="49731" y="31215"/>
                        <a:pt x="40473" y="40473"/>
                      </a:cubicBezTo>
                      <a:cubicBezTo>
                        <a:pt x="31215" y="49731"/>
                        <a:pt x="16202" y="49731"/>
                        <a:pt x="6944" y="40473"/>
                      </a:cubicBezTo>
                      <a:cubicBezTo>
                        <a:pt x="-2315" y="31215"/>
                        <a:pt x="-2315" y="16202"/>
                        <a:pt x="6944" y="6944"/>
                      </a:cubicBezTo>
                      <a:cubicBezTo>
                        <a:pt x="16202" y="-2315"/>
                        <a:pt x="31215" y="-2315"/>
                        <a:pt x="40473" y="6944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1" name="Freeform: Shape 210"/>
                <p:cNvSpPr/>
                <p:nvPr/>
              </p:nvSpPr>
              <p:spPr>
                <a:xfrm>
                  <a:off x="1386378" y="6014777"/>
                  <a:ext cx="25522" cy="25522"/>
                </a:xfrm>
                <a:custGeom>
                  <a:avLst/>
                  <a:gdLst>
                    <a:gd name="connsiteX0" fmla="*/ 21769 w 25522"/>
                    <a:gd name="connsiteY0" fmla="*/ 3753 h 25522"/>
                    <a:gd name="connsiteX1" fmla="*/ 21769 w 25522"/>
                    <a:gd name="connsiteY1" fmla="*/ 21769 h 25522"/>
                    <a:gd name="connsiteX2" fmla="*/ 3753 w 25522"/>
                    <a:gd name="connsiteY2" fmla="*/ 21769 h 25522"/>
                    <a:gd name="connsiteX3" fmla="*/ 3753 w 25522"/>
                    <a:gd name="connsiteY3" fmla="*/ 3753 h 25522"/>
                    <a:gd name="connsiteX4" fmla="*/ 21769 w 25522"/>
                    <a:gd name="connsiteY4" fmla="*/ 3753 h 2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522">
                      <a:moveTo>
                        <a:pt x="21769" y="3753"/>
                      </a:moveTo>
                      <a:cubicBezTo>
                        <a:pt x="26774" y="8758"/>
                        <a:pt x="26774" y="16765"/>
                        <a:pt x="21769" y="21769"/>
                      </a:cubicBezTo>
                      <a:cubicBezTo>
                        <a:pt x="16765" y="26774"/>
                        <a:pt x="8758" y="26774"/>
                        <a:pt x="3753" y="21769"/>
                      </a:cubicBezTo>
                      <a:cubicBezTo>
                        <a:pt x="-1251" y="16765"/>
                        <a:pt x="-1251" y="8758"/>
                        <a:pt x="3753" y="3753"/>
                      </a:cubicBezTo>
                      <a:cubicBezTo>
                        <a:pt x="8758" y="-1251"/>
                        <a:pt x="16765" y="-1251"/>
                        <a:pt x="21769" y="3753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2" name="Freeform: Shape 211"/>
                <p:cNvSpPr/>
                <p:nvPr/>
              </p:nvSpPr>
              <p:spPr>
                <a:xfrm>
                  <a:off x="1337835" y="6070576"/>
                  <a:ext cx="25522" cy="25522"/>
                </a:xfrm>
                <a:custGeom>
                  <a:avLst/>
                  <a:gdLst>
                    <a:gd name="connsiteX0" fmla="*/ 25522 w 25522"/>
                    <a:gd name="connsiteY0" fmla="*/ 12761 h 25522"/>
                    <a:gd name="connsiteX1" fmla="*/ 12761 w 25522"/>
                    <a:gd name="connsiteY1" fmla="*/ 25522 h 25522"/>
                    <a:gd name="connsiteX2" fmla="*/ 0 w 25522"/>
                    <a:gd name="connsiteY2" fmla="*/ 12761 h 25522"/>
                    <a:gd name="connsiteX3" fmla="*/ 12761 w 25522"/>
                    <a:gd name="connsiteY3" fmla="*/ 0 h 25522"/>
                    <a:gd name="connsiteX4" fmla="*/ 25522 w 25522"/>
                    <a:gd name="connsiteY4" fmla="*/ 12761 h 2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522">
                      <a:moveTo>
                        <a:pt x="25522" y="12761"/>
                      </a:moveTo>
                      <a:cubicBezTo>
                        <a:pt x="25522" y="19809"/>
                        <a:pt x="19809" y="25522"/>
                        <a:pt x="12761" y="25522"/>
                      </a:cubicBezTo>
                      <a:cubicBezTo>
                        <a:pt x="5713" y="25522"/>
                        <a:pt x="0" y="19809"/>
                        <a:pt x="0" y="12761"/>
                      </a:cubicBezTo>
                      <a:cubicBezTo>
                        <a:pt x="0" y="5713"/>
                        <a:pt x="5713" y="0"/>
                        <a:pt x="12761" y="0"/>
                      </a:cubicBezTo>
                      <a:cubicBezTo>
                        <a:pt x="19809" y="0"/>
                        <a:pt x="25522" y="5713"/>
                        <a:pt x="25522" y="12761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3" name="Freeform: Shape 212"/>
                <p:cNvSpPr/>
                <p:nvPr/>
              </p:nvSpPr>
              <p:spPr>
                <a:xfrm>
                  <a:off x="1394072" y="6070169"/>
                  <a:ext cx="44914" cy="45008"/>
                </a:xfrm>
                <a:custGeom>
                  <a:avLst/>
                  <a:gdLst>
                    <a:gd name="connsiteX0" fmla="*/ 38346 w 44914"/>
                    <a:gd name="connsiteY0" fmla="*/ 6662 h 45008"/>
                    <a:gd name="connsiteX1" fmla="*/ 38346 w 44914"/>
                    <a:gd name="connsiteY1" fmla="*/ 38440 h 45008"/>
                    <a:gd name="connsiteX2" fmla="*/ 6568 w 44914"/>
                    <a:gd name="connsiteY2" fmla="*/ 38440 h 45008"/>
                    <a:gd name="connsiteX3" fmla="*/ 6568 w 44914"/>
                    <a:gd name="connsiteY3" fmla="*/ 6662 h 45008"/>
                    <a:gd name="connsiteX4" fmla="*/ 38346 w 44914"/>
                    <a:gd name="connsiteY4" fmla="*/ 6662 h 45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914" h="45008">
                      <a:moveTo>
                        <a:pt x="38346" y="6662"/>
                      </a:moveTo>
                      <a:cubicBezTo>
                        <a:pt x="47104" y="15420"/>
                        <a:pt x="47104" y="29683"/>
                        <a:pt x="38346" y="38440"/>
                      </a:cubicBezTo>
                      <a:cubicBezTo>
                        <a:pt x="29589" y="47198"/>
                        <a:pt x="15326" y="47198"/>
                        <a:pt x="6568" y="38440"/>
                      </a:cubicBezTo>
                      <a:cubicBezTo>
                        <a:pt x="-2189" y="29683"/>
                        <a:pt x="-2189" y="15420"/>
                        <a:pt x="6568" y="6662"/>
                      </a:cubicBezTo>
                      <a:cubicBezTo>
                        <a:pt x="15326" y="-2095"/>
                        <a:pt x="29589" y="-2345"/>
                        <a:pt x="38346" y="6662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4" name="Freeform: Shape 213"/>
                <p:cNvSpPr/>
                <p:nvPr/>
              </p:nvSpPr>
              <p:spPr>
                <a:xfrm>
                  <a:off x="1397638" y="5949156"/>
                  <a:ext cx="25522" cy="25334"/>
                </a:xfrm>
                <a:custGeom>
                  <a:avLst/>
                  <a:gdLst>
                    <a:gd name="connsiteX0" fmla="*/ 21769 w 25522"/>
                    <a:gd name="connsiteY0" fmla="*/ 3566 h 25334"/>
                    <a:gd name="connsiteX1" fmla="*/ 21769 w 25522"/>
                    <a:gd name="connsiteY1" fmla="*/ 21582 h 25334"/>
                    <a:gd name="connsiteX2" fmla="*/ 3753 w 25522"/>
                    <a:gd name="connsiteY2" fmla="*/ 21582 h 25334"/>
                    <a:gd name="connsiteX3" fmla="*/ 3753 w 25522"/>
                    <a:gd name="connsiteY3" fmla="*/ 3566 h 25334"/>
                    <a:gd name="connsiteX4" fmla="*/ 21769 w 25522"/>
                    <a:gd name="connsiteY4" fmla="*/ 3566 h 2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334">
                      <a:moveTo>
                        <a:pt x="21769" y="3566"/>
                      </a:moveTo>
                      <a:cubicBezTo>
                        <a:pt x="26774" y="8570"/>
                        <a:pt x="26774" y="16577"/>
                        <a:pt x="21769" y="21582"/>
                      </a:cubicBezTo>
                      <a:cubicBezTo>
                        <a:pt x="16765" y="26586"/>
                        <a:pt x="8758" y="26586"/>
                        <a:pt x="3753" y="21582"/>
                      </a:cubicBezTo>
                      <a:cubicBezTo>
                        <a:pt x="-1251" y="16577"/>
                        <a:pt x="-1251" y="8570"/>
                        <a:pt x="3753" y="3566"/>
                      </a:cubicBezTo>
                      <a:cubicBezTo>
                        <a:pt x="8758" y="-1189"/>
                        <a:pt x="16765" y="-1189"/>
                        <a:pt x="21769" y="3566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5" name="Freeform: Shape 214"/>
                <p:cNvSpPr/>
                <p:nvPr/>
              </p:nvSpPr>
              <p:spPr>
                <a:xfrm>
                  <a:off x="1374117" y="5936708"/>
                  <a:ext cx="139122" cy="211436"/>
                </a:xfrm>
                <a:custGeom>
                  <a:avLst/>
                  <a:gdLst>
                    <a:gd name="connsiteX0" fmla="*/ 83824 w 139122"/>
                    <a:gd name="connsiteY0" fmla="*/ 12011 h 211436"/>
                    <a:gd name="connsiteX1" fmla="*/ 83824 w 139122"/>
                    <a:gd name="connsiteY1" fmla="*/ 12011 h 211436"/>
                    <a:gd name="connsiteX2" fmla="*/ 76567 w 139122"/>
                    <a:gd name="connsiteY2" fmla="*/ 11010 h 211436"/>
                    <a:gd name="connsiteX3" fmla="*/ 50795 w 139122"/>
                    <a:gd name="connsiteY3" fmla="*/ 250 h 211436"/>
                    <a:gd name="connsiteX4" fmla="*/ 50294 w 139122"/>
                    <a:gd name="connsiteY4" fmla="*/ 0 h 211436"/>
                    <a:gd name="connsiteX5" fmla="*/ 90079 w 139122"/>
                    <a:gd name="connsiteY5" fmla="*/ 103841 h 211436"/>
                    <a:gd name="connsiteX6" fmla="*/ 0 w 139122"/>
                    <a:gd name="connsiteY6" fmla="*/ 195672 h 211436"/>
                    <a:gd name="connsiteX7" fmla="*/ 6005 w 139122"/>
                    <a:gd name="connsiteY7" fmla="*/ 200176 h 211436"/>
                    <a:gd name="connsiteX8" fmla="*/ 6005 w 139122"/>
                    <a:gd name="connsiteY8" fmla="*/ 200176 h 211436"/>
                    <a:gd name="connsiteX9" fmla="*/ 45040 w 139122"/>
                    <a:gd name="connsiteY9" fmla="*/ 200176 h 211436"/>
                    <a:gd name="connsiteX10" fmla="*/ 45040 w 139122"/>
                    <a:gd name="connsiteY10" fmla="*/ 200176 h 211436"/>
                    <a:gd name="connsiteX11" fmla="*/ 51045 w 139122"/>
                    <a:gd name="connsiteY11" fmla="*/ 195672 h 211436"/>
                    <a:gd name="connsiteX12" fmla="*/ 76818 w 139122"/>
                    <a:gd name="connsiteY12" fmla="*/ 184913 h 211436"/>
                    <a:gd name="connsiteX13" fmla="*/ 84074 w 139122"/>
                    <a:gd name="connsiteY13" fmla="*/ 183912 h 211436"/>
                    <a:gd name="connsiteX14" fmla="*/ 84074 w 139122"/>
                    <a:gd name="connsiteY14" fmla="*/ 183912 h 211436"/>
                    <a:gd name="connsiteX15" fmla="*/ 111598 w 139122"/>
                    <a:gd name="connsiteY15" fmla="*/ 156388 h 211436"/>
                    <a:gd name="connsiteX16" fmla="*/ 112599 w 139122"/>
                    <a:gd name="connsiteY16" fmla="*/ 149131 h 211436"/>
                    <a:gd name="connsiteX17" fmla="*/ 123359 w 139122"/>
                    <a:gd name="connsiteY17" fmla="*/ 123359 h 211436"/>
                    <a:gd name="connsiteX18" fmla="*/ 127863 w 139122"/>
                    <a:gd name="connsiteY18" fmla="*/ 117353 h 211436"/>
                    <a:gd name="connsiteX19" fmla="*/ 127863 w 139122"/>
                    <a:gd name="connsiteY19" fmla="*/ 117353 h 211436"/>
                    <a:gd name="connsiteX20" fmla="*/ 127863 w 139122"/>
                    <a:gd name="connsiteY20" fmla="*/ 78319 h 211436"/>
                    <a:gd name="connsiteX21" fmla="*/ 127863 w 139122"/>
                    <a:gd name="connsiteY21" fmla="*/ 78319 h 211436"/>
                    <a:gd name="connsiteX22" fmla="*/ 123359 w 139122"/>
                    <a:gd name="connsiteY22" fmla="*/ 72314 h 211436"/>
                    <a:gd name="connsiteX23" fmla="*/ 112599 w 139122"/>
                    <a:gd name="connsiteY23" fmla="*/ 46541 h 211436"/>
                    <a:gd name="connsiteX24" fmla="*/ 111598 w 139122"/>
                    <a:gd name="connsiteY24" fmla="*/ 39285 h 211436"/>
                    <a:gd name="connsiteX25" fmla="*/ 111598 w 139122"/>
                    <a:gd name="connsiteY25" fmla="*/ 39285 h 211436"/>
                    <a:gd name="connsiteX26" fmla="*/ 83824 w 139122"/>
                    <a:gd name="connsiteY26" fmla="*/ 12011 h 21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9122" h="211436">
                      <a:moveTo>
                        <a:pt x="83824" y="12011"/>
                      </a:moveTo>
                      <a:lnTo>
                        <a:pt x="83824" y="12011"/>
                      </a:lnTo>
                      <a:cubicBezTo>
                        <a:pt x="81322" y="12761"/>
                        <a:pt x="78819" y="12261"/>
                        <a:pt x="76567" y="11010"/>
                      </a:cubicBezTo>
                      <a:cubicBezTo>
                        <a:pt x="68310" y="6256"/>
                        <a:pt x="59803" y="2752"/>
                        <a:pt x="50795" y="250"/>
                      </a:cubicBezTo>
                      <a:cubicBezTo>
                        <a:pt x="50545" y="250"/>
                        <a:pt x="50294" y="0"/>
                        <a:pt x="50294" y="0"/>
                      </a:cubicBezTo>
                      <a:cubicBezTo>
                        <a:pt x="64807" y="12261"/>
                        <a:pt x="103341" y="50545"/>
                        <a:pt x="90079" y="103841"/>
                      </a:cubicBezTo>
                      <a:cubicBezTo>
                        <a:pt x="73815" y="169399"/>
                        <a:pt x="13762" y="191919"/>
                        <a:pt x="0" y="195672"/>
                      </a:cubicBezTo>
                      <a:cubicBezTo>
                        <a:pt x="2502" y="196423"/>
                        <a:pt x="4754" y="197924"/>
                        <a:pt x="6005" y="200176"/>
                      </a:cubicBezTo>
                      <a:lnTo>
                        <a:pt x="6005" y="200176"/>
                      </a:lnTo>
                      <a:cubicBezTo>
                        <a:pt x="14763" y="215189"/>
                        <a:pt x="36282" y="215189"/>
                        <a:pt x="45040" y="200176"/>
                      </a:cubicBezTo>
                      <a:lnTo>
                        <a:pt x="45040" y="200176"/>
                      </a:lnTo>
                      <a:cubicBezTo>
                        <a:pt x="46291" y="197924"/>
                        <a:pt x="48543" y="196423"/>
                        <a:pt x="51045" y="195672"/>
                      </a:cubicBezTo>
                      <a:cubicBezTo>
                        <a:pt x="60053" y="193420"/>
                        <a:pt x="68811" y="189917"/>
                        <a:pt x="76818" y="184913"/>
                      </a:cubicBezTo>
                      <a:cubicBezTo>
                        <a:pt x="79070" y="183662"/>
                        <a:pt x="81572" y="183161"/>
                        <a:pt x="84074" y="183912"/>
                      </a:cubicBezTo>
                      <a:lnTo>
                        <a:pt x="84074" y="183912"/>
                      </a:lnTo>
                      <a:cubicBezTo>
                        <a:pt x="100839" y="188416"/>
                        <a:pt x="116102" y="173152"/>
                        <a:pt x="111598" y="156388"/>
                      </a:cubicBezTo>
                      <a:cubicBezTo>
                        <a:pt x="110848" y="153886"/>
                        <a:pt x="111348" y="151383"/>
                        <a:pt x="112599" y="149131"/>
                      </a:cubicBezTo>
                      <a:cubicBezTo>
                        <a:pt x="117353" y="140874"/>
                        <a:pt x="120856" y="132367"/>
                        <a:pt x="123359" y="123359"/>
                      </a:cubicBezTo>
                      <a:cubicBezTo>
                        <a:pt x="124109" y="120856"/>
                        <a:pt x="125611" y="118604"/>
                        <a:pt x="127863" y="117353"/>
                      </a:cubicBezTo>
                      <a:lnTo>
                        <a:pt x="127863" y="117353"/>
                      </a:lnTo>
                      <a:cubicBezTo>
                        <a:pt x="142876" y="108596"/>
                        <a:pt x="142876" y="87077"/>
                        <a:pt x="127863" y="78319"/>
                      </a:cubicBezTo>
                      <a:lnTo>
                        <a:pt x="127863" y="78319"/>
                      </a:lnTo>
                      <a:cubicBezTo>
                        <a:pt x="125611" y="77068"/>
                        <a:pt x="124109" y="74816"/>
                        <a:pt x="123359" y="72314"/>
                      </a:cubicBezTo>
                      <a:cubicBezTo>
                        <a:pt x="121107" y="63306"/>
                        <a:pt x="117604" y="54548"/>
                        <a:pt x="112599" y="46541"/>
                      </a:cubicBezTo>
                      <a:cubicBezTo>
                        <a:pt x="111348" y="44289"/>
                        <a:pt x="110848" y="41787"/>
                        <a:pt x="111598" y="39285"/>
                      </a:cubicBezTo>
                      <a:lnTo>
                        <a:pt x="111598" y="39285"/>
                      </a:lnTo>
                      <a:cubicBezTo>
                        <a:pt x="115852" y="22770"/>
                        <a:pt x="100338" y="7507"/>
                        <a:pt x="83824" y="12011"/>
                      </a:cubicBezTo>
                      <a:close/>
                    </a:path>
                  </a:pathLst>
                </a:custGeom>
                <a:solidFill>
                  <a:srgbClr val="8A5E3C">
                    <a:alpha val="50000"/>
                  </a:srgbClr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216" name="Graphic 241"/>
          <p:cNvGrpSpPr/>
          <p:nvPr/>
        </p:nvGrpSpPr>
        <p:grpSpPr>
          <a:xfrm>
            <a:off x="10271426" y="1333530"/>
            <a:ext cx="322656" cy="318867"/>
            <a:chOff x="2434505" y="2932122"/>
            <a:chExt cx="322656" cy="318867"/>
          </a:xfrm>
        </p:grpSpPr>
        <p:sp>
          <p:nvSpPr>
            <p:cNvPr id="217" name="Freeform: Shape 216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8" name="Freeform: Shape 217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19" name="Graphic 241"/>
          <p:cNvGrpSpPr/>
          <p:nvPr/>
        </p:nvGrpSpPr>
        <p:grpSpPr>
          <a:xfrm rot="1433983">
            <a:off x="7566508" y="398699"/>
            <a:ext cx="212939" cy="210438"/>
            <a:chOff x="2434505" y="2932122"/>
            <a:chExt cx="322656" cy="318867"/>
          </a:xfrm>
        </p:grpSpPr>
        <p:sp>
          <p:nvSpPr>
            <p:cNvPr id="220" name="Freeform: Shape 219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1" name="Freeform: Shape 220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22" name="Graphic 3"/>
          <p:cNvGrpSpPr/>
          <p:nvPr/>
        </p:nvGrpSpPr>
        <p:grpSpPr>
          <a:xfrm>
            <a:off x="7702080" y="1714080"/>
            <a:ext cx="1149045" cy="756760"/>
            <a:chOff x="10128276" y="388922"/>
            <a:chExt cx="2832852" cy="1865713"/>
          </a:xfrm>
        </p:grpSpPr>
        <p:sp>
          <p:nvSpPr>
            <p:cNvPr id="223" name="Freeform: Shape 222"/>
            <p:cNvSpPr/>
            <p:nvPr/>
          </p:nvSpPr>
          <p:spPr>
            <a:xfrm>
              <a:off x="10615796" y="389128"/>
              <a:ext cx="1865095" cy="1865095"/>
            </a:xfrm>
            <a:custGeom>
              <a:avLst/>
              <a:gdLst>
                <a:gd name="connsiteX0" fmla="*/ 1865096 w 1865095"/>
                <a:gd name="connsiteY0" fmla="*/ 932548 h 1865095"/>
                <a:gd name="connsiteX1" fmla="*/ 932548 w 1865095"/>
                <a:gd name="connsiteY1" fmla="*/ 1865096 h 1865095"/>
                <a:gd name="connsiteX2" fmla="*/ 0 w 1865095"/>
                <a:gd name="connsiteY2" fmla="*/ 932548 h 1865095"/>
                <a:gd name="connsiteX3" fmla="*/ 932548 w 1865095"/>
                <a:gd name="connsiteY3" fmla="*/ 0 h 1865095"/>
                <a:gd name="connsiteX4" fmla="*/ 1865096 w 1865095"/>
                <a:gd name="connsiteY4" fmla="*/ 932548 h 186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095" h="1865095">
                  <a:moveTo>
                    <a:pt x="1865096" y="932548"/>
                  </a:moveTo>
                  <a:cubicBezTo>
                    <a:pt x="1865096" y="1447580"/>
                    <a:pt x="1447580" y="1865096"/>
                    <a:pt x="932548" y="1865096"/>
                  </a:cubicBezTo>
                  <a:cubicBezTo>
                    <a:pt x="417516" y="1865096"/>
                    <a:pt x="0" y="1447580"/>
                    <a:pt x="0" y="932548"/>
                  </a:cubicBezTo>
                  <a:cubicBezTo>
                    <a:pt x="0" y="417516"/>
                    <a:pt x="417516" y="0"/>
                    <a:pt x="932548" y="0"/>
                  </a:cubicBezTo>
                  <a:cubicBezTo>
                    <a:pt x="1447580" y="0"/>
                    <a:pt x="1865096" y="417516"/>
                    <a:pt x="1865096" y="932548"/>
                  </a:cubicBezTo>
                  <a:close/>
                </a:path>
              </a:pathLst>
            </a:custGeom>
            <a:solidFill>
              <a:srgbClr val="EFCE79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24" name="Graphic 3"/>
            <p:cNvGrpSpPr/>
            <p:nvPr/>
          </p:nvGrpSpPr>
          <p:grpSpPr>
            <a:xfrm>
              <a:off x="10615906" y="412126"/>
              <a:ext cx="1865136" cy="1820250"/>
              <a:chOff x="10615906" y="412126"/>
              <a:chExt cx="1865136" cy="1820250"/>
            </a:xfrm>
            <a:solidFill>
              <a:srgbClr val="E4AF70"/>
            </a:solidFill>
          </p:grpSpPr>
          <p:sp>
            <p:nvSpPr>
              <p:cNvPr id="228" name="Freeform: Shape 227"/>
              <p:cNvSpPr/>
              <p:nvPr/>
            </p:nvSpPr>
            <p:spPr>
              <a:xfrm>
                <a:off x="10799009" y="412126"/>
                <a:ext cx="1103879" cy="354736"/>
              </a:xfrm>
              <a:custGeom>
                <a:avLst/>
                <a:gdLst>
                  <a:gd name="connsiteX0" fmla="*/ 0 w 1103879"/>
                  <a:gd name="connsiteY0" fmla="*/ 354736 h 354736"/>
                  <a:gd name="connsiteX1" fmla="*/ 1103879 w 1103879"/>
                  <a:gd name="connsiteY1" fmla="*/ 46953 h 354736"/>
                  <a:gd name="connsiteX2" fmla="*/ 955737 w 1103879"/>
                  <a:gd name="connsiteY2" fmla="*/ 0 h 354736"/>
                  <a:gd name="connsiteX3" fmla="*/ 102339 w 1103879"/>
                  <a:gd name="connsiteY3" fmla="*/ 238024 h 354736"/>
                  <a:gd name="connsiteX4" fmla="*/ 0 w 1103879"/>
                  <a:gd name="connsiteY4" fmla="*/ 354736 h 35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3879" h="354736">
                    <a:moveTo>
                      <a:pt x="0" y="354736"/>
                    </a:moveTo>
                    <a:lnTo>
                      <a:pt x="1103879" y="46953"/>
                    </a:lnTo>
                    <a:cubicBezTo>
                      <a:pt x="1056159" y="27214"/>
                      <a:pt x="1006523" y="11499"/>
                      <a:pt x="955737" y="0"/>
                    </a:cubicBezTo>
                    <a:lnTo>
                      <a:pt x="102339" y="238024"/>
                    </a:lnTo>
                    <a:cubicBezTo>
                      <a:pt x="64776" y="274053"/>
                      <a:pt x="30663" y="313149"/>
                      <a:pt x="0" y="35473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9" name="Freeform: Shape 228"/>
              <p:cNvSpPr/>
              <p:nvPr/>
            </p:nvSpPr>
            <p:spPr>
              <a:xfrm>
                <a:off x="10615906" y="826847"/>
                <a:ext cx="1766288" cy="568037"/>
              </a:xfrm>
              <a:custGeom>
                <a:avLst/>
                <a:gdLst>
                  <a:gd name="connsiteX0" fmla="*/ 1723168 w 1766288"/>
                  <a:gd name="connsiteY0" fmla="*/ 0 h 568037"/>
                  <a:gd name="connsiteX1" fmla="*/ 82 w 1766288"/>
                  <a:gd name="connsiteY1" fmla="*/ 480456 h 568037"/>
                  <a:gd name="connsiteX2" fmla="*/ 2957 w 1766288"/>
                  <a:gd name="connsiteY2" fmla="*/ 568038 h 568037"/>
                  <a:gd name="connsiteX3" fmla="*/ 1766289 w 1766288"/>
                  <a:gd name="connsiteY3" fmla="*/ 76467 h 568037"/>
                  <a:gd name="connsiteX4" fmla="*/ 1723168 w 1766288"/>
                  <a:gd name="connsiteY4" fmla="*/ 0 h 5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288" h="568037">
                    <a:moveTo>
                      <a:pt x="1723168" y="0"/>
                    </a:moveTo>
                    <a:lnTo>
                      <a:pt x="82" y="480456"/>
                    </a:lnTo>
                    <a:cubicBezTo>
                      <a:pt x="-301" y="509394"/>
                      <a:pt x="657" y="538716"/>
                      <a:pt x="2957" y="568038"/>
                    </a:cubicBezTo>
                    <a:lnTo>
                      <a:pt x="1766289" y="76467"/>
                    </a:lnTo>
                    <a:cubicBezTo>
                      <a:pt x="1752874" y="50019"/>
                      <a:pt x="1738692" y="24722"/>
                      <a:pt x="172316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0" name="Freeform: Shape 229"/>
              <p:cNvSpPr/>
              <p:nvPr/>
            </p:nvSpPr>
            <p:spPr>
              <a:xfrm>
                <a:off x="10649909" y="513506"/>
                <a:ext cx="1454015" cy="558838"/>
              </a:xfrm>
              <a:custGeom>
                <a:avLst/>
                <a:gdLst>
                  <a:gd name="connsiteX0" fmla="*/ 1454016 w 1454015"/>
                  <a:gd name="connsiteY0" fmla="*/ 59027 h 558838"/>
                  <a:gd name="connsiteX1" fmla="*/ 1363942 w 1454015"/>
                  <a:gd name="connsiteY1" fmla="*/ 0 h 558838"/>
                  <a:gd name="connsiteX2" fmla="*/ 34880 w 1454015"/>
                  <a:gd name="connsiteY2" fmla="*/ 456883 h 558838"/>
                  <a:gd name="connsiteX3" fmla="*/ 0 w 1454015"/>
                  <a:gd name="connsiteY3" fmla="*/ 558839 h 558838"/>
                  <a:gd name="connsiteX4" fmla="*/ 1454016 w 1454015"/>
                  <a:gd name="connsiteY4" fmla="*/ 59027 h 55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4015" h="558838">
                    <a:moveTo>
                      <a:pt x="1454016" y="59027"/>
                    </a:moveTo>
                    <a:cubicBezTo>
                      <a:pt x="1425077" y="37563"/>
                      <a:pt x="1394989" y="18015"/>
                      <a:pt x="1363942" y="0"/>
                    </a:cubicBezTo>
                    <a:lnTo>
                      <a:pt x="34880" y="456883"/>
                    </a:lnTo>
                    <a:cubicBezTo>
                      <a:pt x="21273" y="490038"/>
                      <a:pt x="9582" y="524151"/>
                      <a:pt x="0" y="558839"/>
                    </a:cubicBezTo>
                    <a:lnTo>
                      <a:pt x="1454016" y="59027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1" name="Freeform: Shape 230"/>
              <p:cNvSpPr/>
              <p:nvPr/>
            </p:nvSpPr>
            <p:spPr>
              <a:xfrm>
                <a:off x="10620971" y="639609"/>
                <a:ext cx="1598899" cy="583944"/>
              </a:xfrm>
              <a:custGeom>
                <a:avLst/>
                <a:gdLst>
                  <a:gd name="connsiteX0" fmla="*/ 0 w 1598899"/>
                  <a:gd name="connsiteY0" fmla="*/ 583944 h 583944"/>
                  <a:gd name="connsiteX1" fmla="*/ 1598900 w 1598899"/>
                  <a:gd name="connsiteY1" fmla="*/ 34496 h 583944"/>
                  <a:gd name="connsiteX2" fmla="*/ 1563829 w 1598899"/>
                  <a:gd name="connsiteY2" fmla="*/ 0 h 583944"/>
                  <a:gd name="connsiteX3" fmla="*/ 6516 w 1598899"/>
                  <a:gd name="connsiteY3" fmla="*/ 535075 h 583944"/>
                  <a:gd name="connsiteX4" fmla="*/ 0 w 1598899"/>
                  <a:gd name="connsiteY4" fmla="*/ 583944 h 58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899" h="583944">
                    <a:moveTo>
                      <a:pt x="0" y="583944"/>
                    </a:moveTo>
                    <a:lnTo>
                      <a:pt x="1598900" y="34496"/>
                    </a:lnTo>
                    <a:cubicBezTo>
                      <a:pt x="1587401" y="22614"/>
                      <a:pt x="1575711" y="11307"/>
                      <a:pt x="1563829" y="0"/>
                    </a:cubicBezTo>
                    <a:lnTo>
                      <a:pt x="6516" y="535075"/>
                    </a:lnTo>
                    <a:cubicBezTo>
                      <a:pt x="3833" y="551365"/>
                      <a:pt x="1725" y="567655"/>
                      <a:pt x="0" y="583944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2" name="Freeform: Shape 231"/>
              <p:cNvSpPr/>
              <p:nvPr/>
            </p:nvSpPr>
            <p:spPr>
              <a:xfrm>
                <a:off x="10774479" y="1269548"/>
                <a:ext cx="1706562" cy="644695"/>
              </a:xfrm>
              <a:custGeom>
                <a:avLst/>
                <a:gdLst>
                  <a:gd name="connsiteX0" fmla="*/ 53661 w 1706562"/>
                  <a:gd name="connsiteY0" fmla="*/ 644696 h 644695"/>
                  <a:gd name="connsiteX1" fmla="*/ 1705838 w 1706562"/>
                  <a:gd name="connsiteY1" fmla="*/ 89498 h 644695"/>
                  <a:gd name="connsiteX2" fmla="*/ 1705072 w 1706562"/>
                  <a:gd name="connsiteY2" fmla="*/ 0 h 644695"/>
                  <a:gd name="connsiteX3" fmla="*/ 0 w 1706562"/>
                  <a:gd name="connsiteY3" fmla="*/ 573021 h 644695"/>
                  <a:gd name="connsiteX4" fmla="*/ 53661 w 1706562"/>
                  <a:gd name="connsiteY4" fmla="*/ 644696 h 64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6562" h="644695">
                    <a:moveTo>
                      <a:pt x="53661" y="644696"/>
                    </a:moveTo>
                    <a:lnTo>
                      <a:pt x="1705838" y="89498"/>
                    </a:lnTo>
                    <a:cubicBezTo>
                      <a:pt x="1706988" y="59793"/>
                      <a:pt x="1706796" y="30088"/>
                      <a:pt x="1705072" y="0"/>
                    </a:cubicBezTo>
                    <a:lnTo>
                      <a:pt x="0" y="573021"/>
                    </a:lnTo>
                    <a:cubicBezTo>
                      <a:pt x="17056" y="597743"/>
                      <a:pt x="34880" y="621699"/>
                      <a:pt x="53661" y="64469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3" name="Freeform: Shape 232"/>
              <p:cNvSpPr/>
              <p:nvPr/>
            </p:nvSpPr>
            <p:spPr>
              <a:xfrm>
                <a:off x="10633044" y="972881"/>
                <a:ext cx="1808560" cy="608858"/>
              </a:xfrm>
              <a:custGeom>
                <a:avLst/>
                <a:gdLst>
                  <a:gd name="connsiteX0" fmla="*/ 0 w 1808560"/>
                  <a:gd name="connsiteY0" fmla="*/ 526259 h 608858"/>
                  <a:gd name="connsiteX1" fmla="*/ 17248 w 1808560"/>
                  <a:gd name="connsiteY1" fmla="*/ 599084 h 608858"/>
                  <a:gd name="connsiteX2" fmla="*/ 20123 w 1808560"/>
                  <a:gd name="connsiteY2" fmla="*/ 608858 h 608858"/>
                  <a:gd name="connsiteX3" fmla="*/ 1808560 w 1808560"/>
                  <a:gd name="connsiteY3" fmla="*/ 80300 h 608858"/>
                  <a:gd name="connsiteX4" fmla="*/ 1780388 w 1808560"/>
                  <a:gd name="connsiteY4" fmla="*/ 0 h 608858"/>
                  <a:gd name="connsiteX5" fmla="*/ 0 w 1808560"/>
                  <a:gd name="connsiteY5" fmla="*/ 526259 h 60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8560" h="608858">
                    <a:moveTo>
                      <a:pt x="0" y="526259"/>
                    </a:moveTo>
                    <a:cubicBezTo>
                      <a:pt x="4791" y="550598"/>
                      <a:pt x="10540" y="574937"/>
                      <a:pt x="17248" y="599084"/>
                    </a:cubicBezTo>
                    <a:cubicBezTo>
                      <a:pt x="18206" y="602342"/>
                      <a:pt x="19165" y="605600"/>
                      <a:pt x="20123" y="608858"/>
                    </a:cubicBezTo>
                    <a:lnTo>
                      <a:pt x="1808560" y="80300"/>
                    </a:lnTo>
                    <a:cubicBezTo>
                      <a:pt x="1800320" y="52894"/>
                      <a:pt x="1790929" y="26064"/>
                      <a:pt x="1780388" y="0"/>
                    </a:cubicBezTo>
                    <a:lnTo>
                      <a:pt x="0" y="526259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4" name="Freeform: Shape 233"/>
              <p:cNvSpPr/>
              <p:nvPr/>
            </p:nvSpPr>
            <p:spPr>
              <a:xfrm>
                <a:off x="10682297" y="1140571"/>
                <a:ext cx="1788629" cy="567271"/>
              </a:xfrm>
              <a:custGeom>
                <a:avLst/>
                <a:gdLst>
                  <a:gd name="connsiteX0" fmla="*/ 0 w 1788629"/>
                  <a:gd name="connsiteY0" fmla="*/ 526451 h 567271"/>
                  <a:gd name="connsiteX1" fmla="*/ 17248 w 1788629"/>
                  <a:gd name="connsiteY1" fmla="*/ 567271 h 567271"/>
                  <a:gd name="connsiteX2" fmla="*/ 1788629 w 1788629"/>
                  <a:gd name="connsiteY2" fmla="*/ 43695 h 567271"/>
                  <a:gd name="connsiteX3" fmla="*/ 1780963 w 1788629"/>
                  <a:gd name="connsiteY3" fmla="*/ 0 h 567271"/>
                  <a:gd name="connsiteX4" fmla="*/ 0 w 1788629"/>
                  <a:gd name="connsiteY4" fmla="*/ 526451 h 567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29" h="567271">
                    <a:moveTo>
                      <a:pt x="0" y="526451"/>
                    </a:moveTo>
                    <a:cubicBezTo>
                      <a:pt x="5558" y="540249"/>
                      <a:pt x="11307" y="553856"/>
                      <a:pt x="17248" y="567271"/>
                    </a:cubicBezTo>
                    <a:lnTo>
                      <a:pt x="1788629" y="43695"/>
                    </a:lnTo>
                    <a:cubicBezTo>
                      <a:pt x="1786521" y="29130"/>
                      <a:pt x="1784030" y="14565"/>
                      <a:pt x="1780963" y="0"/>
                    </a:cubicBezTo>
                    <a:lnTo>
                      <a:pt x="0" y="526451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5" name="Freeform: Shape 234"/>
              <p:cNvSpPr/>
              <p:nvPr/>
            </p:nvSpPr>
            <p:spPr>
              <a:xfrm>
                <a:off x="11195908" y="1894313"/>
                <a:ext cx="1088547" cy="338062"/>
              </a:xfrm>
              <a:custGeom>
                <a:avLst/>
                <a:gdLst>
                  <a:gd name="connsiteX0" fmla="*/ 1088548 w 1088547"/>
                  <a:gd name="connsiteY0" fmla="*/ 0 h 338062"/>
                  <a:gd name="connsiteX1" fmla="*/ 0 w 1088547"/>
                  <a:gd name="connsiteY1" fmla="*/ 290535 h 338062"/>
                  <a:gd name="connsiteX2" fmla="*/ 151783 w 1088547"/>
                  <a:gd name="connsiteY2" fmla="*/ 338063 h 338062"/>
                  <a:gd name="connsiteX3" fmla="*/ 980651 w 1088547"/>
                  <a:gd name="connsiteY3" fmla="*/ 116904 h 338062"/>
                  <a:gd name="connsiteX4" fmla="*/ 1088548 w 1088547"/>
                  <a:gd name="connsiteY4" fmla="*/ 0 h 33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547" h="338062">
                    <a:moveTo>
                      <a:pt x="1088548" y="0"/>
                    </a:moveTo>
                    <a:lnTo>
                      <a:pt x="0" y="290535"/>
                    </a:lnTo>
                    <a:cubicBezTo>
                      <a:pt x="49061" y="310658"/>
                      <a:pt x="99847" y="326564"/>
                      <a:pt x="151783" y="338063"/>
                    </a:cubicBezTo>
                    <a:lnTo>
                      <a:pt x="980651" y="116904"/>
                    </a:lnTo>
                    <a:cubicBezTo>
                      <a:pt x="1019938" y="80874"/>
                      <a:pt x="1056159" y="41779"/>
                      <a:pt x="108854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6" name="Freeform: Shape 235"/>
              <p:cNvSpPr/>
              <p:nvPr/>
            </p:nvSpPr>
            <p:spPr>
              <a:xfrm>
                <a:off x="10869152" y="1428614"/>
                <a:ext cx="1605990" cy="598509"/>
              </a:xfrm>
              <a:custGeom>
                <a:avLst/>
                <a:gdLst>
                  <a:gd name="connsiteX0" fmla="*/ 0 w 1605990"/>
                  <a:gd name="connsiteY0" fmla="*/ 532008 h 598509"/>
                  <a:gd name="connsiteX1" fmla="*/ 69567 w 1605990"/>
                  <a:gd name="connsiteY1" fmla="*/ 598510 h 598509"/>
                  <a:gd name="connsiteX2" fmla="*/ 1590084 w 1605990"/>
                  <a:gd name="connsiteY2" fmla="*/ 94865 h 598509"/>
                  <a:gd name="connsiteX3" fmla="*/ 1605991 w 1605990"/>
                  <a:gd name="connsiteY3" fmla="*/ 0 h 598509"/>
                  <a:gd name="connsiteX4" fmla="*/ 0 w 1605990"/>
                  <a:gd name="connsiteY4" fmla="*/ 532008 h 59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990" h="598509">
                    <a:moveTo>
                      <a:pt x="0" y="532008"/>
                    </a:moveTo>
                    <a:cubicBezTo>
                      <a:pt x="22039" y="555389"/>
                      <a:pt x="45228" y="577620"/>
                      <a:pt x="69567" y="598510"/>
                    </a:cubicBezTo>
                    <a:lnTo>
                      <a:pt x="1590084" y="94865"/>
                    </a:lnTo>
                    <a:cubicBezTo>
                      <a:pt x="1596983" y="63626"/>
                      <a:pt x="1602349" y="32005"/>
                      <a:pt x="1605991" y="0"/>
                    </a:cubicBezTo>
                    <a:lnTo>
                      <a:pt x="0" y="532008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7" name="Freeform: Shape 236"/>
              <p:cNvSpPr/>
              <p:nvPr/>
            </p:nvSpPr>
            <p:spPr>
              <a:xfrm>
                <a:off x="11024768" y="1627734"/>
                <a:ext cx="1404762" cy="495787"/>
              </a:xfrm>
              <a:custGeom>
                <a:avLst/>
                <a:gdLst>
                  <a:gd name="connsiteX0" fmla="*/ 0 w 1404762"/>
                  <a:gd name="connsiteY0" fmla="*/ 465316 h 495787"/>
                  <a:gd name="connsiteX1" fmla="*/ 47911 w 1404762"/>
                  <a:gd name="connsiteY1" fmla="*/ 495787 h 495787"/>
                  <a:gd name="connsiteX2" fmla="*/ 1384448 w 1404762"/>
                  <a:gd name="connsiteY2" fmla="*/ 53086 h 495787"/>
                  <a:gd name="connsiteX3" fmla="*/ 1404763 w 1404762"/>
                  <a:gd name="connsiteY3" fmla="*/ 0 h 495787"/>
                  <a:gd name="connsiteX4" fmla="*/ 0 w 1404762"/>
                  <a:gd name="connsiteY4" fmla="*/ 465316 h 49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762" h="495787">
                    <a:moveTo>
                      <a:pt x="0" y="465316"/>
                    </a:moveTo>
                    <a:cubicBezTo>
                      <a:pt x="15715" y="475856"/>
                      <a:pt x="31622" y="486205"/>
                      <a:pt x="47911" y="495787"/>
                    </a:cubicBezTo>
                    <a:lnTo>
                      <a:pt x="1384448" y="53086"/>
                    </a:lnTo>
                    <a:cubicBezTo>
                      <a:pt x="1391731" y="35646"/>
                      <a:pt x="1398439" y="18015"/>
                      <a:pt x="1404763" y="0"/>
                    </a:cubicBezTo>
                    <a:lnTo>
                      <a:pt x="0" y="465316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25" name="Freeform: Shape 224"/>
            <p:cNvSpPr/>
            <p:nvPr/>
          </p:nvSpPr>
          <p:spPr>
            <a:xfrm>
              <a:off x="10615561" y="790243"/>
              <a:ext cx="1813970" cy="1464392"/>
            </a:xfrm>
            <a:custGeom>
              <a:avLst/>
              <a:gdLst>
                <a:gd name="connsiteX0" fmla="*/ 149527 w 1813970"/>
                <a:gd name="connsiteY0" fmla="*/ 555581 h 1464392"/>
                <a:gd name="connsiteX1" fmla="*/ 166584 w 1813970"/>
                <a:gd name="connsiteY1" fmla="*/ 0 h 1464392"/>
                <a:gd name="connsiteX2" fmla="*/ 34540 w 1813970"/>
                <a:gd name="connsiteY2" fmla="*/ 782106 h 1464392"/>
                <a:gd name="connsiteX3" fmla="*/ 1183264 w 1813970"/>
                <a:gd name="connsiteY3" fmla="*/ 1429868 h 1464392"/>
                <a:gd name="connsiteX4" fmla="*/ 1813970 w 1813970"/>
                <a:gd name="connsiteY4" fmla="*/ 836725 h 1464392"/>
                <a:gd name="connsiteX5" fmla="*/ 1298252 w 1813970"/>
                <a:gd name="connsiteY5" fmla="*/ 1203343 h 1464392"/>
                <a:gd name="connsiteX6" fmla="*/ 149527 w 1813970"/>
                <a:gd name="connsiteY6" fmla="*/ 555581 h 146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92">
                  <a:moveTo>
                    <a:pt x="149527" y="555581"/>
                  </a:moveTo>
                  <a:cubicBezTo>
                    <a:pt x="96633" y="365660"/>
                    <a:pt x="106407" y="173056"/>
                    <a:pt x="166584" y="0"/>
                  </a:cubicBezTo>
                  <a:cubicBezTo>
                    <a:pt x="14034" y="220009"/>
                    <a:pt x="-43077" y="503836"/>
                    <a:pt x="34540" y="782106"/>
                  </a:cubicBezTo>
                  <a:cubicBezTo>
                    <a:pt x="172908" y="1278277"/>
                    <a:pt x="687093" y="1568237"/>
                    <a:pt x="1183264" y="1429868"/>
                  </a:cubicBezTo>
                  <a:cubicBezTo>
                    <a:pt x="1489514" y="1344586"/>
                    <a:pt x="1716997" y="1115953"/>
                    <a:pt x="1813970" y="836725"/>
                  </a:cubicBezTo>
                  <a:cubicBezTo>
                    <a:pt x="1694383" y="1009206"/>
                    <a:pt x="1516153" y="1142591"/>
                    <a:pt x="1298252" y="1203343"/>
                  </a:cubicBezTo>
                  <a:cubicBezTo>
                    <a:pt x="802273" y="1341711"/>
                    <a:pt x="287896" y="1051560"/>
                    <a:pt x="149527" y="555581"/>
                  </a:cubicBezTo>
                  <a:close/>
                </a:path>
              </a:pathLst>
            </a:custGeom>
            <a:solidFill>
              <a:srgbClr val="D25B30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6" name="Freeform: Shape 225"/>
            <p:cNvSpPr/>
            <p:nvPr/>
          </p:nvSpPr>
          <p:spPr>
            <a:xfrm>
              <a:off x="10667157" y="388922"/>
              <a:ext cx="1813970" cy="1464379"/>
            </a:xfrm>
            <a:custGeom>
              <a:avLst/>
              <a:gdLst>
                <a:gd name="connsiteX0" fmla="*/ 1664443 w 1813970"/>
                <a:gd name="connsiteY0" fmla="*/ 908798 h 1464379"/>
                <a:gd name="connsiteX1" fmla="*/ 1647386 w 1813970"/>
                <a:gd name="connsiteY1" fmla="*/ 1464379 h 1464379"/>
                <a:gd name="connsiteX2" fmla="*/ 1779430 w 1813970"/>
                <a:gd name="connsiteY2" fmla="*/ 682273 h 1464379"/>
                <a:gd name="connsiteX3" fmla="*/ 630706 w 1813970"/>
                <a:gd name="connsiteY3" fmla="*/ 34511 h 1464379"/>
                <a:gd name="connsiteX4" fmla="*/ 0 w 1813970"/>
                <a:gd name="connsiteY4" fmla="*/ 627654 h 1464379"/>
                <a:gd name="connsiteX5" fmla="*/ 515718 w 1813970"/>
                <a:gd name="connsiteY5" fmla="*/ 261036 h 1464379"/>
                <a:gd name="connsiteX6" fmla="*/ 1664443 w 1813970"/>
                <a:gd name="connsiteY6" fmla="*/ 908798 h 146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79">
                  <a:moveTo>
                    <a:pt x="1664443" y="908798"/>
                  </a:moveTo>
                  <a:cubicBezTo>
                    <a:pt x="1717337" y="1098719"/>
                    <a:pt x="1707563" y="1291323"/>
                    <a:pt x="1647386" y="1464379"/>
                  </a:cubicBezTo>
                  <a:cubicBezTo>
                    <a:pt x="1799936" y="1244370"/>
                    <a:pt x="1857047" y="960543"/>
                    <a:pt x="1779430" y="682273"/>
                  </a:cubicBezTo>
                  <a:cubicBezTo>
                    <a:pt x="1641254" y="186294"/>
                    <a:pt x="1126877" y="-103857"/>
                    <a:pt x="630706" y="34511"/>
                  </a:cubicBezTo>
                  <a:cubicBezTo>
                    <a:pt x="324648" y="119793"/>
                    <a:pt x="96973" y="348426"/>
                    <a:pt x="0" y="627654"/>
                  </a:cubicBezTo>
                  <a:cubicBezTo>
                    <a:pt x="119587" y="455173"/>
                    <a:pt x="297817" y="321788"/>
                    <a:pt x="515718" y="261036"/>
                  </a:cubicBezTo>
                  <a:cubicBezTo>
                    <a:pt x="1011889" y="122668"/>
                    <a:pt x="1526075" y="412628"/>
                    <a:pt x="1664443" y="908798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7" name="Freeform: Shape 226"/>
            <p:cNvSpPr/>
            <p:nvPr/>
          </p:nvSpPr>
          <p:spPr>
            <a:xfrm>
              <a:off x="10128276" y="768653"/>
              <a:ext cx="2832852" cy="1079427"/>
            </a:xfrm>
            <a:custGeom>
              <a:avLst/>
              <a:gdLst>
                <a:gd name="connsiteX0" fmla="*/ 2179752 w 2832852"/>
                <a:gd name="connsiteY0" fmla="*/ 8366 h 1079427"/>
                <a:gd name="connsiteX1" fmla="*/ 2242611 w 2832852"/>
                <a:gd name="connsiteY1" fmla="*/ 110896 h 1079427"/>
                <a:gd name="connsiteX2" fmla="*/ 2488110 w 2832852"/>
                <a:gd name="connsiteY2" fmla="*/ 161107 h 1079427"/>
                <a:gd name="connsiteX3" fmla="*/ 2322911 w 2832852"/>
                <a:gd name="connsiteY3" fmla="*/ 320748 h 1079427"/>
                <a:gd name="connsiteX4" fmla="*/ 1447090 w 2832852"/>
                <a:gd name="connsiteY4" fmla="*/ 650762 h 1079427"/>
                <a:gd name="connsiteX5" fmla="*/ 526999 w 2832852"/>
                <a:gd name="connsiteY5" fmla="*/ 821518 h 1079427"/>
                <a:gd name="connsiteX6" fmla="*/ 303157 w 2832852"/>
                <a:gd name="connsiteY6" fmla="*/ 770349 h 1079427"/>
                <a:gd name="connsiteX7" fmla="*/ 487137 w 2832852"/>
                <a:gd name="connsiteY7" fmla="*/ 600359 h 1079427"/>
                <a:gd name="connsiteX8" fmla="*/ 487904 w 2832852"/>
                <a:gd name="connsiteY8" fmla="*/ 480197 h 1079427"/>
                <a:gd name="connsiteX9" fmla="*/ 3807 w 2832852"/>
                <a:gd name="connsiteY9" fmla="*/ 933631 h 1079427"/>
                <a:gd name="connsiteX10" fmla="*/ 646969 w 2832852"/>
                <a:gd name="connsiteY10" fmla="*/ 1071616 h 1079427"/>
                <a:gd name="connsiteX11" fmla="*/ 1519149 w 2832852"/>
                <a:gd name="connsiteY11" fmla="*/ 908717 h 1079427"/>
                <a:gd name="connsiteX12" fmla="*/ 2349933 w 2832852"/>
                <a:gd name="connsiteY12" fmla="*/ 596718 h 1079427"/>
                <a:gd name="connsiteX13" fmla="*/ 2829047 w 2832852"/>
                <a:gd name="connsiteY13" fmla="*/ 145776 h 1079427"/>
                <a:gd name="connsiteX14" fmla="*/ 2179752 w 2832852"/>
                <a:gd name="connsiteY14" fmla="*/ 8366 h 107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2852" h="1079427">
                  <a:moveTo>
                    <a:pt x="2179752" y="8366"/>
                  </a:moveTo>
                  <a:cubicBezTo>
                    <a:pt x="2202749" y="40945"/>
                    <a:pt x="2223830" y="75058"/>
                    <a:pt x="2242611" y="110896"/>
                  </a:cubicBezTo>
                  <a:cubicBezTo>
                    <a:pt x="2386154" y="103997"/>
                    <a:pt x="2476611" y="119903"/>
                    <a:pt x="2488110" y="161107"/>
                  </a:cubicBezTo>
                  <a:cubicBezTo>
                    <a:pt x="2499033" y="200203"/>
                    <a:pt x="2437324" y="256547"/>
                    <a:pt x="2322911" y="320748"/>
                  </a:cubicBezTo>
                  <a:cubicBezTo>
                    <a:pt x="2139123" y="423854"/>
                    <a:pt x="1819266" y="547082"/>
                    <a:pt x="1447090" y="650762"/>
                  </a:cubicBezTo>
                  <a:cubicBezTo>
                    <a:pt x="1074914" y="754442"/>
                    <a:pt x="737618" y="814619"/>
                    <a:pt x="526999" y="821518"/>
                  </a:cubicBezTo>
                  <a:cubicBezTo>
                    <a:pt x="396105" y="825735"/>
                    <a:pt x="314081" y="809445"/>
                    <a:pt x="303157" y="770349"/>
                  </a:cubicBezTo>
                  <a:cubicBezTo>
                    <a:pt x="291658" y="729145"/>
                    <a:pt x="360843" y="668585"/>
                    <a:pt x="487137" y="600359"/>
                  </a:cubicBezTo>
                  <a:cubicBezTo>
                    <a:pt x="484837" y="559922"/>
                    <a:pt x="485029" y="519868"/>
                    <a:pt x="487904" y="480197"/>
                  </a:cubicBezTo>
                  <a:cubicBezTo>
                    <a:pt x="162873" y="643288"/>
                    <a:pt x="-29923" y="812703"/>
                    <a:pt x="3807" y="933631"/>
                  </a:cubicBezTo>
                  <a:cubicBezTo>
                    <a:pt x="37345" y="1053793"/>
                    <a:pt x="287442" y="1099213"/>
                    <a:pt x="646969" y="1071616"/>
                  </a:cubicBezTo>
                  <a:cubicBezTo>
                    <a:pt x="896875" y="1052451"/>
                    <a:pt x="1199484" y="998024"/>
                    <a:pt x="1519149" y="908717"/>
                  </a:cubicBezTo>
                  <a:cubicBezTo>
                    <a:pt x="1838814" y="819410"/>
                    <a:pt x="2126091" y="709597"/>
                    <a:pt x="2349933" y="596718"/>
                  </a:cubicBezTo>
                  <a:cubicBezTo>
                    <a:pt x="2672089" y="434394"/>
                    <a:pt x="2862585" y="266129"/>
                    <a:pt x="2829047" y="145776"/>
                  </a:cubicBezTo>
                  <a:cubicBezTo>
                    <a:pt x="2795318" y="24847"/>
                    <a:pt x="2542729" y="-20381"/>
                    <a:pt x="2179752" y="8366"/>
                  </a:cubicBezTo>
                  <a:close/>
                </a:path>
              </a:pathLst>
            </a:custGeom>
            <a:solidFill>
              <a:srgbClr val="BE6748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8" name="Graphic 38"/>
          <p:cNvGrpSpPr/>
          <p:nvPr/>
        </p:nvGrpSpPr>
        <p:grpSpPr>
          <a:xfrm>
            <a:off x="8383253" y="-632747"/>
            <a:ext cx="2284829" cy="1832816"/>
            <a:chOff x="923775" y="2325619"/>
            <a:chExt cx="2742747" cy="2200142"/>
          </a:xfrm>
        </p:grpSpPr>
        <p:sp>
          <p:nvSpPr>
            <p:cNvPr id="239" name="Freeform: Shape 238"/>
            <p:cNvSpPr/>
            <p:nvPr/>
          </p:nvSpPr>
          <p:spPr>
            <a:xfrm>
              <a:off x="1325814" y="2328494"/>
              <a:ext cx="2140371" cy="2140371"/>
            </a:xfrm>
            <a:custGeom>
              <a:avLst/>
              <a:gdLst>
                <a:gd name="connsiteX0" fmla="*/ 2140372 w 2140371"/>
                <a:gd name="connsiteY0" fmla="*/ 1070186 h 2140371"/>
                <a:gd name="connsiteX1" fmla="*/ 1070186 w 2140371"/>
                <a:gd name="connsiteY1" fmla="*/ 2140371 h 2140371"/>
                <a:gd name="connsiteX2" fmla="*/ 0 w 2140371"/>
                <a:gd name="connsiteY2" fmla="*/ 1070186 h 2140371"/>
                <a:gd name="connsiteX3" fmla="*/ 1070186 w 2140371"/>
                <a:gd name="connsiteY3" fmla="*/ 0 h 2140371"/>
                <a:gd name="connsiteX4" fmla="*/ 2140372 w 2140371"/>
                <a:gd name="connsiteY4" fmla="*/ 1070186 h 214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371" h="2140371">
                  <a:moveTo>
                    <a:pt x="2140372" y="1070186"/>
                  </a:moveTo>
                  <a:cubicBezTo>
                    <a:pt x="2140372" y="1661233"/>
                    <a:pt x="1661234" y="2140371"/>
                    <a:pt x="1070186" y="2140371"/>
                  </a:cubicBezTo>
                  <a:cubicBezTo>
                    <a:pt x="479139" y="2140371"/>
                    <a:pt x="0" y="1661233"/>
                    <a:pt x="0" y="1070186"/>
                  </a:cubicBezTo>
                  <a:cubicBezTo>
                    <a:pt x="0" y="479138"/>
                    <a:pt x="479139" y="0"/>
                    <a:pt x="1070186" y="0"/>
                  </a:cubicBezTo>
                  <a:cubicBezTo>
                    <a:pt x="1661234" y="0"/>
                    <a:pt x="2140372" y="479138"/>
                    <a:pt x="2140372" y="1070186"/>
                  </a:cubicBezTo>
                  <a:close/>
                </a:path>
              </a:pathLst>
            </a:custGeom>
            <a:solidFill>
              <a:srgbClr val="8FC8CB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40" name="Graphic 38"/>
            <p:cNvGrpSpPr/>
            <p:nvPr/>
          </p:nvGrpSpPr>
          <p:grpSpPr>
            <a:xfrm>
              <a:off x="1359659" y="2325619"/>
              <a:ext cx="2114492" cy="2200142"/>
              <a:chOff x="1359659" y="2325619"/>
              <a:chExt cx="2114492" cy="2200142"/>
            </a:xfrm>
            <a:solidFill>
              <a:srgbClr val="637B36"/>
            </a:solidFill>
          </p:grpSpPr>
          <p:sp>
            <p:nvSpPr>
              <p:cNvPr id="248" name="Freeform: Shape 247"/>
              <p:cNvSpPr/>
              <p:nvPr/>
            </p:nvSpPr>
            <p:spPr>
              <a:xfrm>
                <a:off x="1359659" y="2325619"/>
                <a:ext cx="1069219" cy="979165"/>
              </a:xfrm>
              <a:custGeom>
                <a:avLst/>
                <a:gdLst>
                  <a:gd name="connsiteX0" fmla="*/ 1036342 w 1069219"/>
                  <a:gd name="connsiteY0" fmla="*/ 2875 h 979165"/>
                  <a:gd name="connsiteX1" fmla="*/ 1036342 w 1069219"/>
                  <a:gd name="connsiteY1" fmla="*/ 307984 h 979165"/>
                  <a:gd name="connsiteX2" fmla="*/ 717992 w 1069219"/>
                  <a:gd name="connsiteY2" fmla="*/ 934610 h 979165"/>
                  <a:gd name="connsiteX3" fmla="*/ 121 w 1069219"/>
                  <a:gd name="connsiteY3" fmla="*/ 804506 h 979165"/>
                  <a:gd name="connsiteX4" fmla="*/ 1036342 w 1069219"/>
                  <a:gd name="connsiteY4" fmla="*/ 2875 h 97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219" h="979165">
                    <a:moveTo>
                      <a:pt x="1036342" y="2875"/>
                    </a:moveTo>
                    <a:cubicBezTo>
                      <a:pt x="1036342" y="2875"/>
                      <a:pt x="1110317" y="261354"/>
                      <a:pt x="1036342" y="307984"/>
                    </a:cubicBezTo>
                    <a:cubicBezTo>
                      <a:pt x="600553" y="582582"/>
                      <a:pt x="877167" y="797598"/>
                      <a:pt x="717992" y="934610"/>
                    </a:cubicBezTo>
                    <a:cubicBezTo>
                      <a:pt x="558817" y="1071621"/>
                      <a:pt x="394173" y="853439"/>
                      <a:pt x="121" y="804506"/>
                    </a:cubicBezTo>
                    <a:cubicBezTo>
                      <a:pt x="121" y="804506"/>
                      <a:pt x="-33844" y="-55845"/>
                      <a:pt x="1036342" y="2875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9" name="Freeform: Shape 248"/>
              <p:cNvSpPr/>
              <p:nvPr/>
            </p:nvSpPr>
            <p:spPr>
              <a:xfrm>
                <a:off x="3008901" y="3028519"/>
                <a:ext cx="465249" cy="667786"/>
              </a:xfrm>
              <a:custGeom>
                <a:avLst/>
                <a:gdLst>
                  <a:gd name="connsiteX0" fmla="*/ 391370 w 465249"/>
                  <a:gd name="connsiteY0" fmla="*/ 0 h 667786"/>
                  <a:gd name="connsiteX1" fmla="*/ 25527 w 465249"/>
                  <a:gd name="connsiteY1" fmla="*/ 132406 h 667786"/>
                  <a:gd name="connsiteX2" fmla="*/ 176642 w 465249"/>
                  <a:gd name="connsiteY2" fmla="*/ 370161 h 667786"/>
                  <a:gd name="connsiteX3" fmla="*/ 414973 w 465249"/>
                  <a:gd name="connsiteY3" fmla="*/ 667787 h 667786"/>
                  <a:gd name="connsiteX4" fmla="*/ 391370 w 465249"/>
                  <a:gd name="connsiteY4" fmla="*/ 0 h 66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249" h="667786">
                    <a:moveTo>
                      <a:pt x="391370" y="0"/>
                    </a:moveTo>
                    <a:cubicBezTo>
                      <a:pt x="391370" y="0"/>
                      <a:pt x="113030" y="44903"/>
                      <a:pt x="25527" y="132406"/>
                    </a:cubicBezTo>
                    <a:cubicBezTo>
                      <a:pt x="-61977" y="219909"/>
                      <a:pt x="97198" y="265676"/>
                      <a:pt x="176642" y="370161"/>
                    </a:cubicBezTo>
                    <a:cubicBezTo>
                      <a:pt x="256086" y="474647"/>
                      <a:pt x="414973" y="667787"/>
                      <a:pt x="414973" y="667787"/>
                    </a:cubicBezTo>
                    <a:cubicBezTo>
                      <a:pt x="414973" y="667787"/>
                      <a:pt x="542486" y="275750"/>
                      <a:pt x="391370" y="0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0" name="Freeform: Shape 249"/>
              <p:cNvSpPr/>
              <p:nvPr/>
            </p:nvSpPr>
            <p:spPr>
              <a:xfrm>
                <a:off x="1804258" y="3395052"/>
                <a:ext cx="1049681" cy="1130709"/>
              </a:xfrm>
              <a:custGeom>
                <a:avLst/>
                <a:gdLst>
                  <a:gd name="connsiteX0" fmla="*/ 159984 w 1049681"/>
                  <a:gd name="connsiteY0" fmla="*/ 126822 h 1130709"/>
                  <a:gd name="connsiteX1" fmla="*/ 613619 w 1049681"/>
                  <a:gd name="connsiteY1" fmla="*/ 3627 h 1130709"/>
                  <a:gd name="connsiteX2" fmla="*/ 1049407 w 1049681"/>
                  <a:gd name="connsiteY2" fmla="*/ 434235 h 1130709"/>
                  <a:gd name="connsiteX3" fmla="*/ 681261 w 1049681"/>
                  <a:gd name="connsiteY3" fmla="*/ 1070071 h 1130709"/>
                  <a:gd name="connsiteX4" fmla="*/ 190207 w 1049681"/>
                  <a:gd name="connsiteY4" fmla="*/ 1070071 h 1130709"/>
                  <a:gd name="connsiteX5" fmla="*/ 5127 w 1049681"/>
                  <a:gd name="connsiteY5" fmla="*/ 724664 h 1130709"/>
                  <a:gd name="connsiteX6" fmla="*/ 159984 w 1049681"/>
                  <a:gd name="connsiteY6" fmla="*/ 126822 h 113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9681" h="1130709">
                    <a:moveTo>
                      <a:pt x="159984" y="126822"/>
                    </a:moveTo>
                    <a:cubicBezTo>
                      <a:pt x="159984" y="126822"/>
                      <a:pt x="506255" y="-25157"/>
                      <a:pt x="613619" y="3627"/>
                    </a:cubicBezTo>
                    <a:cubicBezTo>
                      <a:pt x="720983" y="32411"/>
                      <a:pt x="1037318" y="376379"/>
                      <a:pt x="1049407" y="434235"/>
                    </a:cubicBezTo>
                    <a:cubicBezTo>
                      <a:pt x="1061209" y="492090"/>
                      <a:pt x="688745" y="931908"/>
                      <a:pt x="681261" y="1070071"/>
                    </a:cubicBezTo>
                    <a:cubicBezTo>
                      <a:pt x="681261" y="1070071"/>
                      <a:pt x="318008" y="1206507"/>
                      <a:pt x="190207" y="1070071"/>
                    </a:cubicBezTo>
                    <a:cubicBezTo>
                      <a:pt x="190207" y="1070071"/>
                      <a:pt x="-36610" y="844118"/>
                      <a:pt x="5127" y="724664"/>
                    </a:cubicBezTo>
                    <a:cubicBezTo>
                      <a:pt x="46575" y="605211"/>
                      <a:pt x="-78635" y="394225"/>
                      <a:pt x="159984" y="126822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1" name="Freeform: Shape 250"/>
              <p:cNvSpPr/>
              <p:nvPr/>
            </p:nvSpPr>
            <p:spPr>
              <a:xfrm>
                <a:off x="1359811" y="3269494"/>
                <a:ext cx="492450" cy="180259"/>
              </a:xfrm>
              <a:custGeom>
                <a:avLst/>
                <a:gdLst>
                  <a:gd name="connsiteX0" fmla="*/ 228513 w 492450"/>
                  <a:gd name="connsiteY0" fmla="*/ 14626 h 180259"/>
                  <a:gd name="connsiteX1" fmla="*/ 485265 w 492450"/>
                  <a:gd name="connsiteY1" fmla="*/ 92918 h 180259"/>
                  <a:gd name="connsiteX2" fmla="*/ 270537 w 492450"/>
                  <a:gd name="connsiteY2" fmla="*/ 175815 h 180259"/>
                  <a:gd name="connsiteX3" fmla="*/ 256 w 492450"/>
                  <a:gd name="connsiteY3" fmla="*/ 14626 h 180259"/>
                  <a:gd name="connsiteX4" fmla="*/ 228513 w 492450"/>
                  <a:gd name="connsiteY4" fmla="*/ 14626 h 18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450" h="180259">
                    <a:moveTo>
                      <a:pt x="228513" y="14626"/>
                    </a:moveTo>
                    <a:cubicBezTo>
                      <a:pt x="228513" y="14626"/>
                      <a:pt x="443241" y="57514"/>
                      <a:pt x="485265" y="92918"/>
                    </a:cubicBezTo>
                    <a:cubicBezTo>
                      <a:pt x="527002" y="128034"/>
                      <a:pt x="377901" y="140123"/>
                      <a:pt x="270537" y="175815"/>
                    </a:cubicBezTo>
                    <a:cubicBezTo>
                      <a:pt x="163173" y="211507"/>
                      <a:pt x="-7515" y="20670"/>
                      <a:pt x="256" y="14626"/>
                    </a:cubicBezTo>
                    <a:cubicBezTo>
                      <a:pt x="8028" y="8581"/>
                      <a:pt x="101576" y="-15022"/>
                      <a:pt x="228513" y="14626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41" name="Freeform: Shape 240"/>
            <p:cNvSpPr/>
            <p:nvPr/>
          </p:nvSpPr>
          <p:spPr>
            <a:xfrm>
              <a:off x="1325527" y="2574884"/>
              <a:ext cx="1950110" cy="1893981"/>
            </a:xfrm>
            <a:custGeom>
              <a:avLst/>
              <a:gdLst>
                <a:gd name="connsiteX0" fmla="*/ 197170 w 1950110"/>
                <a:gd name="connsiteY0" fmla="*/ 608780 h 1893981"/>
                <a:gd name="connsiteX1" fmla="*/ 387144 w 1950110"/>
                <a:gd name="connsiteY1" fmla="*/ 0 h 1893981"/>
                <a:gd name="connsiteX2" fmla="*/ 0 w 1950110"/>
                <a:gd name="connsiteY2" fmla="*/ 823795 h 1893981"/>
                <a:gd name="connsiteX3" fmla="*/ 1070186 w 1950110"/>
                <a:gd name="connsiteY3" fmla="*/ 1893981 h 1893981"/>
                <a:gd name="connsiteX4" fmla="*/ 1950110 w 1950110"/>
                <a:gd name="connsiteY4" fmla="*/ 1432863 h 1893981"/>
                <a:gd name="connsiteX5" fmla="*/ 1267068 w 1950110"/>
                <a:gd name="connsiteY5" fmla="*/ 1679253 h 1893981"/>
                <a:gd name="connsiteX6" fmla="*/ 197170 w 1950110"/>
                <a:gd name="connsiteY6" fmla="*/ 608780 h 18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110" h="1893981">
                  <a:moveTo>
                    <a:pt x="197170" y="608780"/>
                  </a:moveTo>
                  <a:cubicBezTo>
                    <a:pt x="197170" y="382538"/>
                    <a:pt x="267403" y="172703"/>
                    <a:pt x="387144" y="0"/>
                  </a:cubicBezTo>
                  <a:cubicBezTo>
                    <a:pt x="150828" y="196306"/>
                    <a:pt x="0" y="492493"/>
                    <a:pt x="0" y="823795"/>
                  </a:cubicBezTo>
                  <a:cubicBezTo>
                    <a:pt x="0" y="1414729"/>
                    <a:pt x="479252" y="1893981"/>
                    <a:pt x="1070186" y="1893981"/>
                  </a:cubicBezTo>
                  <a:cubicBezTo>
                    <a:pt x="1434878" y="1893981"/>
                    <a:pt x="1756970" y="1711491"/>
                    <a:pt x="1950110" y="1432863"/>
                  </a:cubicBezTo>
                  <a:cubicBezTo>
                    <a:pt x="1764742" y="1586857"/>
                    <a:pt x="1526699" y="1679253"/>
                    <a:pt x="1267068" y="1679253"/>
                  </a:cubicBezTo>
                  <a:cubicBezTo>
                    <a:pt x="676422" y="1678965"/>
                    <a:pt x="197170" y="1200001"/>
                    <a:pt x="197170" y="608780"/>
                  </a:cubicBezTo>
                  <a:close/>
                </a:path>
              </a:pathLst>
            </a:custGeom>
            <a:solidFill>
              <a:srgbClr val="395D6B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2" name="Freeform: Shape 241"/>
            <p:cNvSpPr/>
            <p:nvPr/>
          </p:nvSpPr>
          <p:spPr>
            <a:xfrm>
              <a:off x="1516076" y="2328494"/>
              <a:ext cx="1950398" cy="1893693"/>
            </a:xfrm>
            <a:custGeom>
              <a:avLst/>
              <a:gdLst>
                <a:gd name="connsiteX0" fmla="*/ 1753228 w 1950398"/>
                <a:gd name="connsiteY0" fmla="*/ 1284914 h 1893693"/>
                <a:gd name="connsiteX1" fmla="*/ 1563255 w 1950398"/>
                <a:gd name="connsiteY1" fmla="*/ 1893693 h 1893693"/>
                <a:gd name="connsiteX2" fmla="*/ 1950398 w 1950398"/>
                <a:gd name="connsiteY2" fmla="*/ 1069898 h 1893693"/>
                <a:gd name="connsiteX3" fmla="*/ 879924 w 1950398"/>
                <a:gd name="connsiteY3" fmla="*/ 0 h 1893693"/>
                <a:gd name="connsiteX4" fmla="*/ 0 w 1950398"/>
                <a:gd name="connsiteY4" fmla="*/ 461118 h 1893693"/>
                <a:gd name="connsiteX5" fmla="*/ 683042 w 1950398"/>
                <a:gd name="connsiteY5" fmla="*/ 214728 h 1893693"/>
                <a:gd name="connsiteX6" fmla="*/ 1753228 w 1950398"/>
                <a:gd name="connsiteY6" fmla="*/ 1284914 h 189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398" h="1893693">
                  <a:moveTo>
                    <a:pt x="1753228" y="1284914"/>
                  </a:moveTo>
                  <a:cubicBezTo>
                    <a:pt x="1753228" y="1511155"/>
                    <a:pt x="1682996" y="1720990"/>
                    <a:pt x="1563255" y="1893693"/>
                  </a:cubicBezTo>
                  <a:cubicBezTo>
                    <a:pt x="1799571" y="1697387"/>
                    <a:pt x="1950398" y="1401201"/>
                    <a:pt x="1950398" y="1069898"/>
                  </a:cubicBezTo>
                  <a:cubicBezTo>
                    <a:pt x="1950110" y="479252"/>
                    <a:pt x="1470858" y="0"/>
                    <a:pt x="879924" y="0"/>
                  </a:cubicBezTo>
                  <a:cubicBezTo>
                    <a:pt x="515232" y="0"/>
                    <a:pt x="193140" y="182490"/>
                    <a:pt x="0" y="461118"/>
                  </a:cubicBezTo>
                  <a:cubicBezTo>
                    <a:pt x="185368" y="307124"/>
                    <a:pt x="423411" y="214728"/>
                    <a:pt x="683042" y="214728"/>
                  </a:cubicBezTo>
                  <a:cubicBezTo>
                    <a:pt x="1273976" y="214728"/>
                    <a:pt x="1753228" y="693980"/>
                    <a:pt x="1753228" y="1284914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3" name="Freeform: Shape 242"/>
            <p:cNvSpPr/>
            <p:nvPr/>
          </p:nvSpPr>
          <p:spPr>
            <a:xfrm>
              <a:off x="923775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8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19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8" y="123771"/>
                  </a:cubicBezTo>
                  <a:cubicBezTo>
                    <a:pt x="419598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19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4" name="Freeform: Shape 243"/>
            <p:cNvSpPr/>
            <p:nvPr/>
          </p:nvSpPr>
          <p:spPr>
            <a:xfrm>
              <a:off x="1818667" y="2446508"/>
              <a:ext cx="535021" cy="291868"/>
            </a:xfrm>
            <a:custGeom>
              <a:avLst/>
              <a:gdLst>
                <a:gd name="connsiteX0" fmla="*/ 535021 w 535021"/>
                <a:gd name="connsiteY0" fmla="*/ 205517 h 291868"/>
                <a:gd name="connsiteX1" fmla="*/ 448669 w 535021"/>
                <a:gd name="connsiteY1" fmla="*/ 119165 h 291868"/>
                <a:gd name="connsiteX2" fmla="*/ 419885 w 535021"/>
                <a:gd name="connsiteY2" fmla="*/ 124059 h 291868"/>
                <a:gd name="connsiteX3" fmla="*/ 420173 w 535021"/>
                <a:gd name="connsiteY3" fmla="*/ 119165 h 291868"/>
                <a:gd name="connsiteX4" fmla="*/ 333821 w 535021"/>
                <a:gd name="connsiteY4" fmla="*/ 32814 h 291868"/>
                <a:gd name="connsiteX5" fmla="*/ 275102 w 535021"/>
                <a:gd name="connsiteY5" fmla="*/ 55841 h 291868"/>
                <a:gd name="connsiteX6" fmla="*/ 194220 w 535021"/>
                <a:gd name="connsiteY6" fmla="*/ 0 h 291868"/>
                <a:gd name="connsiteX7" fmla="*/ 107868 w 535021"/>
                <a:gd name="connsiteY7" fmla="*/ 86352 h 291868"/>
                <a:gd name="connsiteX8" fmla="*/ 116791 w 535021"/>
                <a:gd name="connsiteY8" fmla="*/ 124347 h 291868"/>
                <a:gd name="connsiteX9" fmla="*/ 25258 w 535021"/>
                <a:gd name="connsiteY9" fmla="*/ 144207 h 291868"/>
                <a:gd name="connsiteX10" fmla="*/ 25258 w 535021"/>
                <a:gd name="connsiteY10" fmla="*/ 266539 h 291868"/>
                <a:gd name="connsiteX11" fmla="*/ 86280 w 535021"/>
                <a:gd name="connsiteY11" fmla="*/ 291869 h 291868"/>
                <a:gd name="connsiteX12" fmla="*/ 452987 w 535021"/>
                <a:gd name="connsiteY12" fmla="*/ 291869 h 291868"/>
                <a:gd name="connsiteX13" fmla="*/ 452987 w 535021"/>
                <a:gd name="connsiteY13" fmla="*/ 291581 h 291868"/>
                <a:gd name="connsiteX14" fmla="*/ 535021 w 535021"/>
                <a:gd name="connsiteY14" fmla="*/ 205517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021" h="291868">
                  <a:moveTo>
                    <a:pt x="535021" y="205517"/>
                  </a:moveTo>
                  <a:cubicBezTo>
                    <a:pt x="535021" y="157736"/>
                    <a:pt x="496163" y="119165"/>
                    <a:pt x="448669" y="119165"/>
                  </a:cubicBezTo>
                  <a:cubicBezTo>
                    <a:pt x="438595" y="119165"/>
                    <a:pt x="429096" y="120892"/>
                    <a:pt x="419885" y="124059"/>
                  </a:cubicBezTo>
                  <a:cubicBezTo>
                    <a:pt x="419885" y="122332"/>
                    <a:pt x="420173" y="120892"/>
                    <a:pt x="420173" y="119165"/>
                  </a:cubicBezTo>
                  <a:cubicBezTo>
                    <a:pt x="420173" y="71384"/>
                    <a:pt x="381315" y="32814"/>
                    <a:pt x="333821" y="32814"/>
                  </a:cubicBezTo>
                  <a:cubicBezTo>
                    <a:pt x="311082" y="32814"/>
                    <a:pt x="290646" y="41737"/>
                    <a:pt x="275102" y="55841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7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5" y="289278"/>
                    <a:pt x="535021" y="251571"/>
                    <a:pt x="535021" y="205517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5" name="Freeform: Shape 244"/>
            <p:cNvSpPr/>
            <p:nvPr/>
          </p:nvSpPr>
          <p:spPr>
            <a:xfrm>
              <a:off x="3131789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6" name="Freeform: Shape 245"/>
            <p:cNvSpPr/>
            <p:nvPr/>
          </p:nvSpPr>
          <p:spPr>
            <a:xfrm>
              <a:off x="2284391" y="4076541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7 h 291868"/>
                <a:gd name="connsiteX2" fmla="*/ 419598 w 534733"/>
                <a:gd name="connsiteY2" fmla="*/ 123771 h 291868"/>
                <a:gd name="connsiteX3" fmla="*/ 419885 w 534733"/>
                <a:gd name="connsiteY3" fmla="*/ 118877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7"/>
                    <a:pt x="448381" y="118877"/>
                  </a:cubicBezTo>
                  <a:cubicBezTo>
                    <a:pt x="438307" y="118877"/>
                    <a:pt x="428808" y="120604"/>
                    <a:pt x="419598" y="123771"/>
                  </a:cubicBezTo>
                  <a:cubicBezTo>
                    <a:pt x="419598" y="122044"/>
                    <a:pt x="419885" y="120604"/>
                    <a:pt x="419885" y="118877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7" name="Freeform: Shape 246"/>
            <p:cNvSpPr/>
            <p:nvPr/>
          </p:nvSpPr>
          <p:spPr>
            <a:xfrm>
              <a:off x="2786382" y="266670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9" y="972528"/>
            <a:ext cx="6627694" cy="497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080E1A"/>
            </a:gs>
            <a:gs pos="66684">
              <a:srgbClr val="405A74"/>
            </a:gs>
            <a:gs pos="47000">
              <a:srgbClr val="182B4C"/>
            </a:gs>
            <a:gs pos="100000">
              <a:schemeClr val="accent1">
                <a:lumMod val="45000"/>
                <a:lumOff val="55000"/>
              </a:schemeClr>
            </a:gs>
            <a:gs pos="85000">
              <a:srgbClr val="A7DB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aphic 47"/>
          <p:cNvSpPr/>
          <p:nvPr/>
        </p:nvSpPr>
        <p:spPr>
          <a:xfrm rot="19563303">
            <a:off x="4702321" y="4635031"/>
            <a:ext cx="9488164" cy="1531834"/>
          </a:xfrm>
          <a:custGeom>
            <a:avLst/>
            <a:gdLst>
              <a:gd name="connsiteX0" fmla="*/ 20836 w 9488164"/>
              <a:gd name="connsiteY0" fmla="*/ 1531834 h 1531834"/>
              <a:gd name="connsiteX1" fmla="*/ 1734 w 9488164"/>
              <a:gd name="connsiteY1" fmla="*/ 1517988 h 1531834"/>
              <a:gd name="connsiteX2" fmla="*/ 12323 w 9488164"/>
              <a:gd name="connsiteY2" fmla="*/ 1487527 h 1531834"/>
              <a:gd name="connsiteX3" fmla="*/ 108873 w 9488164"/>
              <a:gd name="connsiteY3" fmla="*/ 1440912 h 1531834"/>
              <a:gd name="connsiteX4" fmla="*/ 136074 w 9488164"/>
              <a:gd name="connsiteY4" fmla="*/ 1452912 h 1531834"/>
              <a:gd name="connsiteX5" fmla="*/ 125277 w 9488164"/>
              <a:gd name="connsiteY5" fmla="*/ 1483142 h 1531834"/>
              <a:gd name="connsiteX6" fmla="*/ 29142 w 9488164"/>
              <a:gd name="connsiteY6" fmla="*/ 1529527 h 1531834"/>
              <a:gd name="connsiteX7" fmla="*/ 20836 w 9488164"/>
              <a:gd name="connsiteY7" fmla="*/ 1531834 h 1531834"/>
              <a:gd name="connsiteX8" fmla="*/ 9467388 w 9488164"/>
              <a:gd name="connsiteY8" fmla="*/ 1523065 h 1531834"/>
              <a:gd name="connsiteX9" fmla="*/ 9464481 w 9488164"/>
              <a:gd name="connsiteY9" fmla="*/ 1522834 h 1531834"/>
              <a:gd name="connsiteX10" fmla="*/ 9361287 w 9488164"/>
              <a:gd name="connsiteY10" fmla="*/ 1504373 h 1531834"/>
              <a:gd name="connsiteX11" fmla="*/ 9344468 w 9488164"/>
              <a:gd name="connsiteY11" fmla="*/ 1477604 h 1531834"/>
              <a:gd name="connsiteX12" fmla="*/ 9368554 w 9488164"/>
              <a:gd name="connsiteY12" fmla="*/ 1458912 h 1531834"/>
              <a:gd name="connsiteX13" fmla="*/ 9470295 w 9488164"/>
              <a:gd name="connsiteY13" fmla="*/ 1477142 h 1531834"/>
              <a:gd name="connsiteX14" fmla="*/ 9487944 w 9488164"/>
              <a:gd name="connsiteY14" fmla="*/ 1503219 h 1531834"/>
              <a:gd name="connsiteX15" fmla="*/ 9467388 w 9488164"/>
              <a:gd name="connsiteY15" fmla="*/ 1523065 h 1531834"/>
              <a:gd name="connsiteX16" fmla="*/ 9263075 w 9488164"/>
              <a:gd name="connsiteY16" fmla="*/ 1482912 h 1531834"/>
              <a:gd name="connsiteX17" fmla="*/ 9258715 w 9488164"/>
              <a:gd name="connsiteY17" fmla="*/ 1482450 h 1531834"/>
              <a:gd name="connsiteX18" fmla="*/ 9157181 w 9488164"/>
              <a:gd name="connsiteY18" fmla="*/ 1457296 h 1531834"/>
              <a:gd name="connsiteX19" fmla="*/ 9141817 w 9488164"/>
              <a:gd name="connsiteY19" fmla="*/ 1429604 h 1531834"/>
              <a:gd name="connsiteX20" fmla="*/ 9166733 w 9488164"/>
              <a:gd name="connsiteY20" fmla="*/ 1412527 h 1531834"/>
              <a:gd name="connsiteX21" fmla="*/ 9267228 w 9488164"/>
              <a:gd name="connsiteY21" fmla="*/ 1437450 h 1531834"/>
              <a:gd name="connsiteX22" fmla="*/ 9283424 w 9488164"/>
              <a:gd name="connsiteY22" fmla="*/ 1464681 h 1531834"/>
              <a:gd name="connsiteX23" fmla="*/ 9263075 w 9488164"/>
              <a:gd name="connsiteY23" fmla="*/ 1482912 h 1531834"/>
              <a:gd name="connsiteX24" fmla="*/ 213106 w 9488164"/>
              <a:gd name="connsiteY24" fmla="*/ 1439989 h 1531834"/>
              <a:gd name="connsiteX25" fmla="*/ 194004 w 9488164"/>
              <a:gd name="connsiteY25" fmla="*/ 1425912 h 1531834"/>
              <a:gd name="connsiteX26" fmla="*/ 205008 w 9488164"/>
              <a:gd name="connsiteY26" fmla="*/ 1395681 h 1531834"/>
              <a:gd name="connsiteX27" fmla="*/ 301143 w 9488164"/>
              <a:gd name="connsiteY27" fmla="*/ 1350682 h 1531834"/>
              <a:gd name="connsiteX28" fmla="*/ 328343 w 9488164"/>
              <a:gd name="connsiteY28" fmla="*/ 1363143 h 1531834"/>
              <a:gd name="connsiteX29" fmla="*/ 317131 w 9488164"/>
              <a:gd name="connsiteY29" fmla="*/ 1393374 h 1531834"/>
              <a:gd name="connsiteX30" fmla="*/ 221204 w 9488164"/>
              <a:gd name="connsiteY30" fmla="*/ 1438373 h 1531834"/>
              <a:gd name="connsiteX31" fmla="*/ 213106 w 9488164"/>
              <a:gd name="connsiteY31" fmla="*/ 1439989 h 1531834"/>
              <a:gd name="connsiteX32" fmla="*/ 9061670 w 9488164"/>
              <a:gd name="connsiteY32" fmla="*/ 1429835 h 1531834"/>
              <a:gd name="connsiteX33" fmla="*/ 9056271 w 9488164"/>
              <a:gd name="connsiteY33" fmla="*/ 1429143 h 1531834"/>
              <a:gd name="connsiteX34" fmla="*/ 8955776 w 9488164"/>
              <a:gd name="connsiteY34" fmla="*/ 1397989 h 1531834"/>
              <a:gd name="connsiteX35" fmla="*/ 8941657 w 9488164"/>
              <a:gd name="connsiteY35" fmla="*/ 1369374 h 1531834"/>
              <a:gd name="connsiteX36" fmla="*/ 8967403 w 9488164"/>
              <a:gd name="connsiteY36" fmla="*/ 1353682 h 1531834"/>
              <a:gd name="connsiteX37" fmla="*/ 9066861 w 9488164"/>
              <a:gd name="connsiteY37" fmla="*/ 1384374 h 1531834"/>
              <a:gd name="connsiteX38" fmla="*/ 9081603 w 9488164"/>
              <a:gd name="connsiteY38" fmla="*/ 1412527 h 1531834"/>
              <a:gd name="connsiteX39" fmla="*/ 9061670 w 9488164"/>
              <a:gd name="connsiteY39" fmla="*/ 1429835 h 1531834"/>
              <a:gd name="connsiteX40" fmla="*/ 8862132 w 9488164"/>
              <a:gd name="connsiteY40" fmla="*/ 1365451 h 1531834"/>
              <a:gd name="connsiteX41" fmla="*/ 8855904 w 9488164"/>
              <a:gd name="connsiteY41" fmla="*/ 1364297 h 1531834"/>
              <a:gd name="connsiteX42" fmla="*/ 8756861 w 9488164"/>
              <a:gd name="connsiteY42" fmla="*/ 1328528 h 1531834"/>
              <a:gd name="connsiteX43" fmla="*/ 8743780 w 9488164"/>
              <a:gd name="connsiteY43" fmla="*/ 1299221 h 1531834"/>
              <a:gd name="connsiteX44" fmla="*/ 8770150 w 9488164"/>
              <a:gd name="connsiteY44" fmla="*/ 1284682 h 1531834"/>
              <a:gd name="connsiteX45" fmla="*/ 8868361 w 9488164"/>
              <a:gd name="connsiteY45" fmla="*/ 1320220 h 1531834"/>
              <a:gd name="connsiteX46" fmla="*/ 8881858 w 9488164"/>
              <a:gd name="connsiteY46" fmla="*/ 1349066 h 1531834"/>
              <a:gd name="connsiteX47" fmla="*/ 8862132 w 9488164"/>
              <a:gd name="connsiteY47" fmla="*/ 1365451 h 1531834"/>
              <a:gd name="connsiteX48" fmla="*/ 405168 w 9488164"/>
              <a:gd name="connsiteY48" fmla="*/ 1350451 h 1531834"/>
              <a:gd name="connsiteX49" fmla="*/ 386066 w 9488164"/>
              <a:gd name="connsiteY49" fmla="*/ 1336143 h 1531834"/>
              <a:gd name="connsiteX50" fmla="*/ 397278 w 9488164"/>
              <a:gd name="connsiteY50" fmla="*/ 1305913 h 1531834"/>
              <a:gd name="connsiteX51" fmla="*/ 493621 w 9488164"/>
              <a:gd name="connsiteY51" fmla="*/ 1261836 h 1531834"/>
              <a:gd name="connsiteX52" fmla="*/ 520613 w 9488164"/>
              <a:gd name="connsiteY52" fmla="*/ 1274529 h 1531834"/>
              <a:gd name="connsiteX53" fmla="*/ 509193 w 9488164"/>
              <a:gd name="connsiteY53" fmla="*/ 1304528 h 1531834"/>
              <a:gd name="connsiteX54" fmla="*/ 413058 w 9488164"/>
              <a:gd name="connsiteY54" fmla="*/ 1348605 h 1531834"/>
              <a:gd name="connsiteX55" fmla="*/ 405168 w 9488164"/>
              <a:gd name="connsiteY55" fmla="*/ 1350451 h 1531834"/>
              <a:gd name="connsiteX56" fmla="*/ 8665502 w 9488164"/>
              <a:gd name="connsiteY56" fmla="*/ 1291836 h 1531834"/>
              <a:gd name="connsiteX57" fmla="*/ 8658651 w 9488164"/>
              <a:gd name="connsiteY57" fmla="*/ 1290451 h 1531834"/>
              <a:gd name="connsiteX58" fmla="*/ 8560854 w 9488164"/>
              <a:gd name="connsiteY58" fmla="*/ 1250990 h 1531834"/>
              <a:gd name="connsiteX59" fmla="*/ 8548604 w 9488164"/>
              <a:gd name="connsiteY59" fmla="*/ 1221221 h 1531834"/>
              <a:gd name="connsiteX60" fmla="*/ 8575389 w 9488164"/>
              <a:gd name="connsiteY60" fmla="*/ 1207606 h 1531834"/>
              <a:gd name="connsiteX61" fmla="*/ 8672562 w 9488164"/>
              <a:gd name="connsiteY61" fmla="*/ 1246836 h 1531834"/>
              <a:gd name="connsiteX62" fmla="*/ 8685228 w 9488164"/>
              <a:gd name="connsiteY62" fmla="*/ 1276375 h 1531834"/>
              <a:gd name="connsiteX63" fmla="*/ 8665502 w 9488164"/>
              <a:gd name="connsiteY63" fmla="*/ 1291836 h 1531834"/>
              <a:gd name="connsiteX64" fmla="*/ 597853 w 9488164"/>
              <a:gd name="connsiteY64" fmla="*/ 1262759 h 1531834"/>
              <a:gd name="connsiteX65" fmla="*/ 578543 w 9488164"/>
              <a:gd name="connsiteY65" fmla="*/ 1248452 h 1531834"/>
              <a:gd name="connsiteX66" fmla="*/ 589963 w 9488164"/>
              <a:gd name="connsiteY66" fmla="*/ 1218452 h 1531834"/>
              <a:gd name="connsiteX67" fmla="*/ 686513 w 9488164"/>
              <a:gd name="connsiteY67" fmla="*/ 1175068 h 1531834"/>
              <a:gd name="connsiteX68" fmla="*/ 713506 w 9488164"/>
              <a:gd name="connsiteY68" fmla="*/ 1187760 h 1531834"/>
              <a:gd name="connsiteX69" fmla="*/ 701878 w 9488164"/>
              <a:gd name="connsiteY69" fmla="*/ 1217760 h 1531834"/>
              <a:gd name="connsiteX70" fmla="*/ 605536 w 9488164"/>
              <a:gd name="connsiteY70" fmla="*/ 1260913 h 1531834"/>
              <a:gd name="connsiteX71" fmla="*/ 597853 w 9488164"/>
              <a:gd name="connsiteY71" fmla="*/ 1262759 h 1531834"/>
              <a:gd name="connsiteX72" fmla="*/ 8470949 w 9488164"/>
              <a:gd name="connsiteY72" fmla="*/ 1211760 h 1531834"/>
              <a:gd name="connsiteX73" fmla="*/ 8463473 w 9488164"/>
              <a:gd name="connsiteY73" fmla="*/ 1210144 h 1531834"/>
              <a:gd name="connsiteX74" fmla="*/ 8366716 w 9488164"/>
              <a:gd name="connsiteY74" fmla="*/ 1168145 h 1531834"/>
              <a:gd name="connsiteX75" fmla="*/ 8355089 w 9488164"/>
              <a:gd name="connsiteY75" fmla="*/ 1138145 h 1531834"/>
              <a:gd name="connsiteX76" fmla="*/ 8382081 w 9488164"/>
              <a:gd name="connsiteY76" fmla="*/ 1125222 h 1531834"/>
              <a:gd name="connsiteX77" fmla="*/ 8478631 w 9488164"/>
              <a:gd name="connsiteY77" fmla="*/ 1166991 h 1531834"/>
              <a:gd name="connsiteX78" fmla="*/ 8490466 w 9488164"/>
              <a:gd name="connsiteY78" fmla="*/ 1196760 h 1531834"/>
              <a:gd name="connsiteX79" fmla="*/ 8470949 w 9488164"/>
              <a:gd name="connsiteY79" fmla="*/ 1211760 h 1531834"/>
              <a:gd name="connsiteX80" fmla="*/ 790954 w 9488164"/>
              <a:gd name="connsiteY80" fmla="*/ 1176683 h 1531834"/>
              <a:gd name="connsiteX81" fmla="*/ 771644 w 9488164"/>
              <a:gd name="connsiteY81" fmla="*/ 1162145 h 1531834"/>
              <a:gd name="connsiteX82" fmla="*/ 783271 w 9488164"/>
              <a:gd name="connsiteY82" fmla="*/ 1132145 h 1531834"/>
              <a:gd name="connsiteX83" fmla="*/ 880029 w 9488164"/>
              <a:gd name="connsiteY83" fmla="*/ 1089684 h 1531834"/>
              <a:gd name="connsiteX84" fmla="*/ 907022 w 9488164"/>
              <a:gd name="connsiteY84" fmla="*/ 1102607 h 1531834"/>
              <a:gd name="connsiteX85" fmla="*/ 895394 w 9488164"/>
              <a:gd name="connsiteY85" fmla="*/ 1132607 h 1531834"/>
              <a:gd name="connsiteX86" fmla="*/ 798844 w 9488164"/>
              <a:gd name="connsiteY86" fmla="*/ 1175068 h 1531834"/>
              <a:gd name="connsiteX87" fmla="*/ 790954 w 9488164"/>
              <a:gd name="connsiteY87" fmla="*/ 1176683 h 1531834"/>
              <a:gd name="connsiteX88" fmla="*/ 8277849 w 9488164"/>
              <a:gd name="connsiteY88" fmla="*/ 1127068 h 1531834"/>
              <a:gd name="connsiteX89" fmla="*/ 8270166 w 9488164"/>
              <a:gd name="connsiteY89" fmla="*/ 1125453 h 1531834"/>
              <a:gd name="connsiteX90" fmla="*/ 8174031 w 9488164"/>
              <a:gd name="connsiteY90" fmla="*/ 1082069 h 1531834"/>
              <a:gd name="connsiteX91" fmla="*/ 8162611 w 9488164"/>
              <a:gd name="connsiteY91" fmla="*/ 1052069 h 1531834"/>
              <a:gd name="connsiteX92" fmla="*/ 8189604 w 9488164"/>
              <a:gd name="connsiteY92" fmla="*/ 1039377 h 1531834"/>
              <a:gd name="connsiteX93" fmla="*/ 8285738 w 9488164"/>
              <a:gd name="connsiteY93" fmla="*/ 1082761 h 1531834"/>
              <a:gd name="connsiteX94" fmla="*/ 8297159 w 9488164"/>
              <a:gd name="connsiteY94" fmla="*/ 1112761 h 1531834"/>
              <a:gd name="connsiteX95" fmla="*/ 8277849 w 9488164"/>
              <a:gd name="connsiteY95" fmla="*/ 1127068 h 1531834"/>
              <a:gd name="connsiteX96" fmla="*/ 984469 w 9488164"/>
              <a:gd name="connsiteY96" fmla="*/ 1091992 h 1531834"/>
              <a:gd name="connsiteX97" fmla="*/ 965159 w 9488164"/>
              <a:gd name="connsiteY97" fmla="*/ 1077222 h 1531834"/>
              <a:gd name="connsiteX98" fmla="*/ 976994 w 9488164"/>
              <a:gd name="connsiteY98" fmla="*/ 1047453 h 1531834"/>
              <a:gd name="connsiteX99" fmla="*/ 1073960 w 9488164"/>
              <a:gd name="connsiteY99" fmla="*/ 1005685 h 1531834"/>
              <a:gd name="connsiteX100" fmla="*/ 1100745 w 9488164"/>
              <a:gd name="connsiteY100" fmla="*/ 1019069 h 1531834"/>
              <a:gd name="connsiteX101" fmla="*/ 1088910 w 9488164"/>
              <a:gd name="connsiteY101" fmla="*/ 1048838 h 1531834"/>
              <a:gd name="connsiteX102" fmla="*/ 991944 w 9488164"/>
              <a:gd name="connsiteY102" fmla="*/ 1090376 h 1531834"/>
              <a:gd name="connsiteX103" fmla="*/ 984469 w 9488164"/>
              <a:gd name="connsiteY103" fmla="*/ 1091992 h 1531834"/>
              <a:gd name="connsiteX104" fmla="*/ 8085787 w 9488164"/>
              <a:gd name="connsiteY104" fmla="*/ 1039838 h 1531834"/>
              <a:gd name="connsiteX105" fmla="*/ 8077896 w 9488164"/>
              <a:gd name="connsiteY105" fmla="*/ 1037992 h 1531834"/>
              <a:gd name="connsiteX106" fmla="*/ 7981969 w 9488164"/>
              <a:gd name="connsiteY106" fmla="*/ 993915 h 1531834"/>
              <a:gd name="connsiteX107" fmla="*/ 7970757 w 9488164"/>
              <a:gd name="connsiteY107" fmla="*/ 963685 h 1531834"/>
              <a:gd name="connsiteX108" fmla="*/ 7997957 w 9488164"/>
              <a:gd name="connsiteY108" fmla="*/ 951223 h 1531834"/>
              <a:gd name="connsiteX109" fmla="*/ 8093884 w 9488164"/>
              <a:gd name="connsiteY109" fmla="*/ 995300 h 1531834"/>
              <a:gd name="connsiteX110" fmla="*/ 8105097 w 9488164"/>
              <a:gd name="connsiteY110" fmla="*/ 1025530 h 1531834"/>
              <a:gd name="connsiteX111" fmla="*/ 8085787 w 9488164"/>
              <a:gd name="connsiteY111" fmla="*/ 1039838 h 1531834"/>
              <a:gd name="connsiteX112" fmla="*/ 1178608 w 9488164"/>
              <a:gd name="connsiteY112" fmla="*/ 1009146 h 1531834"/>
              <a:gd name="connsiteX113" fmla="*/ 1159298 w 9488164"/>
              <a:gd name="connsiteY113" fmla="*/ 994377 h 1531834"/>
              <a:gd name="connsiteX114" fmla="*/ 1171341 w 9488164"/>
              <a:gd name="connsiteY114" fmla="*/ 964608 h 1531834"/>
              <a:gd name="connsiteX115" fmla="*/ 1268721 w 9488164"/>
              <a:gd name="connsiteY115" fmla="*/ 923762 h 1531834"/>
              <a:gd name="connsiteX116" fmla="*/ 1295506 w 9488164"/>
              <a:gd name="connsiteY116" fmla="*/ 937147 h 1531834"/>
              <a:gd name="connsiteX117" fmla="*/ 1283463 w 9488164"/>
              <a:gd name="connsiteY117" fmla="*/ 966916 h 1531834"/>
              <a:gd name="connsiteX118" fmla="*/ 1186290 w 9488164"/>
              <a:gd name="connsiteY118" fmla="*/ 1007761 h 1531834"/>
              <a:gd name="connsiteX119" fmla="*/ 1178608 w 9488164"/>
              <a:gd name="connsiteY119" fmla="*/ 1009146 h 1531834"/>
              <a:gd name="connsiteX120" fmla="*/ 7893932 w 9488164"/>
              <a:gd name="connsiteY120" fmla="*/ 951685 h 1531834"/>
              <a:gd name="connsiteX121" fmla="*/ 7886041 w 9488164"/>
              <a:gd name="connsiteY121" fmla="*/ 949839 h 1531834"/>
              <a:gd name="connsiteX122" fmla="*/ 7790114 w 9488164"/>
              <a:gd name="connsiteY122" fmla="*/ 905993 h 1531834"/>
              <a:gd name="connsiteX123" fmla="*/ 7778902 w 9488164"/>
              <a:gd name="connsiteY123" fmla="*/ 875993 h 1531834"/>
              <a:gd name="connsiteX124" fmla="*/ 7805895 w 9488164"/>
              <a:gd name="connsiteY124" fmla="*/ 863301 h 1531834"/>
              <a:gd name="connsiteX125" fmla="*/ 7901822 w 9488164"/>
              <a:gd name="connsiteY125" fmla="*/ 907147 h 1531834"/>
              <a:gd name="connsiteX126" fmla="*/ 7913034 w 9488164"/>
              <a:gd name="connsiteY126" fmla="*/ 937377 h 1531834"/>
              <a:gd name="connsiteX127" fmla="*/ 7893932 w 9488164"/>
              <a:gd name="connsiteY127" fmla="*/ 951685 h 1531834"/>
              <a:gd name="connsiteX128" fmla="*/ 1373162 w 9488164"/>
              <a:gd name="connsiteY128" fmla="*/ 927685 h 1531834"/>
              <a:gd name="connsiteX129" fmla="*/ 1353644 w 9488164"/>
              <a:gd name="connsiteY129" fmla="*/ 912685 h 1531834"/>
              <a:gd name="connsiteX130" fmla="*/ 1365894 w 9488164"/>
              <a:gd name="connsiteY130" fmla="*/ 882916 h 1531834"/>
              <a:gd name="connsiteX131" fmla="*/ 1463483 w 9488164"/>
              <a:gd name="connsiteY131" fmla="*/ 842763 h 1531834"/>
              <a:gd name="connsiteX132" fmla="*/ 1490060 w 9488164"/>
              <a:gd name="connsiteY132" fmla="*/ 856378 h 1531834"/>
              <a:gd name="connsiteX133" fmla="*/ 1477810 w 9488164"/>
              <a:gd name="connsiteY133" fmla="*/ 885916 h 1531834"/>
              <a:gd name="connsiteX134" fmla="*/ 1380429 w 9488164"/>
              <a:gd name="connsiteY134" fmla="*/ 925839 h 1531834"/>
              <a:gd name="connsiteX135" fmla="*/ 1373162 w 9488164"/>
              <a:gd name="connsiteY135" fmla="*/ 927685 h 1531834"/>
              <a:gd name="connsiteX136" fmla="*/ 7701870 w 9488164"/>
              <a:gd name="connsiteY136" fmla="*/ 864224 h 1531834"/>
              <a:gd name="connsiteX137" fmla="*/ 7693979 w 9488164"/>
              <a:gd name="connsiteY137" fmla="*/ 862609 h 1531834"/>
              <a:gd name="connsiteX138" fmla="*/ 7597845 w 9488164"/>
              <a:gd name="connsiteY138" fmla="*/ 819455 h 1531834"/>
              <a:gd name="connsiteX139" fmla="*/ 7586217 w 9488164"/>
              <a:gd name="connsiteY139" fmla="*/ 789455 h 1531834"/>
              <a:gd name="connsiteX140" fmla="*/ 7613210 w 9488164"/>
              <a:gd name="connsiteY140" fmla="*/ 776532 h 1531834"/>
              <a:gd name="connsiteX141" fmla="*/ 7709552 w 9488164"/>
              <a:gd name="connsiteY141" fmla="*/ 819686 h 1531834"/>
              <a:gd name="connsiteX142" fmla="*/ 7720972 w 9488164"/>
              <a:gd name="connsiteY142" fmla="*/ 849686 h 1531834"/>
              <a:gd name="connsiteX143" fmla="*/ 7701870 w 9488164"/>
              <a:gd name="connsiteY143" fmla="*/ 864224 h 1531834"/>
              <a:gd name="connsiteX144" fmla="*/ 1568338 w 9488164"/>
              <a:gd name="connsiteY144" fmla="*/ 848070 h 1531834"/>
              <a:gd name="connsiteX145" fmla="*/ 1548821 w 9488164"/>
              <a:gd name="connsiteY145" fmla="*/ 832840 h 1531834"/>
              <a:gd name="connsiteX146" fmla="*/ 1561279 w 9488164"/>
              <a:gd name="connsiteY146" fmla="*/ 803301 h 1531834"/>
              <a:gd name="connsiteX147" fmla="*/ 1659075 w 9488164"/>
              <a:gd name="connsiteY147" fmla="*/ 764071 h 1531834"/>
              <a:gd name="connsiteX148" fmla="*/ 1685652 w 9488164"/>
              <a:gd name="connsiteY148" fmla="*/ 777917 h 1531834"/>
              <a:gd name="connsiteX149" fmla="*/ 1672986 w 9488164"/>
              <a:gd name="connsiteY149" fmla="*/ 807455 h 1531834"/>
              <a:gd name="connsiteX150" fmla="*/ 1575398 w 9488164"/>
              <a:gd name="connsiteY150" fmla="*/ 846686 h 1531834"/>
              <a:gd name="connsiteX151" fmla="*/ 1568338 w 9488164"/>
              <a:gd name="connsiteY151" fmla="*/ 848070 h 1531834"/>
              <a:gd name="connsiteX152" fmla="*/ 7509184 w 9488164"/>
              <a:gd name="connsiteY152" fmla="*/ 778609 h 1531834"/>
              <a:gd name="connsiteX153" fmla="*/ 7501502 w 9488164"/>
              <a:gd name="connsiteY153" fmla="*/ 776994 h 1531834"/>
              <a:gd name="connsiteX154" fmla="*/ 7404952 w 9488164"/>
              <a:gd name="connsiteY154" fmla="*/ 735225 h 1531834"/>
              <a:gd name="connsiteX155" fmla="*/ 7393117 w 9488164"/>
              <a:gd name="connsiteY155" fmla="*/ 705456 h 1531834"/>
              <a:gd name="connsiteX156" fmla="*/ 7419902 w 9488164"/>
              <a:gd name="connsiteY156" fmla="*/ 692302 h 1531834"/>
              <a:gd name="connsiteX157" fmla="*/ 7516660 w 9488164"/>
              <a:gd name="connsiteY157" fmla="*/ 734302 h 1531834"/>
              <a:gd name="connsiteX158" fmla="*/ 7528287 w 9488164"/>
              <a:gd name="connsiteY158" fmla="*/ 764302 h 1531834"/>
              <a:gd name="connsiteX159" fmla="*/ 7509184 w 9488164"/>
              <a:gd name="connsiteY159" fmla="*/ 778609 h 1531834"/>
              <a:gd name="connsiteX160" fmla="*/ 1763930 w 9488164"/>
              <a:gd name="connsiteY160" fmla="*/ 770071 h 1531834"/>
              <a:gd name="connsiteX161" fmla="*/ 1744413 w 9488164"/>
              <a:gd name="connsiteY161" fmla="*/ 754610 h 1531834"/>
              <a:gd name="connsiteX162" fmla="*/ 1757078 w 9488164"/>
              <a:gd name="connsiteY162" fmla="*/ 725071 h 1531834"/>
              <a:gd name="connsiteX163" fmla="*/ 1855290 w 9488164"/>
              <a:gd name="connsiteY163" fmla="*/ 686764 h 1531834"/>
              <a:gd name="connsiteX164" fmla="*/ 1881659 w 9488164"/>
              <a:gd name="connsiteY164" fmla="*/ 701071 h 1531834"/>
              <a:gd name="connsiteX165" fmla="*/ 1868786 w 9488164"/>
              <a:gd name="connsiteY165" fmla="*/ 730379 h 1531834"/>
              <a:gd name="connsiteX166" fmla="*/ 1770782 w 9488164"/>
              <a:gd name="connsiteY166" fmla="*/ 768686 h 1531834"/>
              <a:gd name="connsiteX167" fmla="*/ 1763930 w 9488164"/>
              <a:gd name="connsiteY167" fmla="*/ 770071 h 1531834"/>
              <a:gd name="connsiteX168" fmla="*/ 7315462 w 9488164"/>
              <a:gd name="connsiteY168" fmla="*/ 695764 h 1531834"/>
              <a:gd name="connsiteX169" fmla="*/ 7308194 w 9488164"/>
              <a:gd name="connsiteY169" fmla="*/ 694379 h 1531834"/>
              <a:gd name="connsiteX170" fmla="*/ 7211021 w 9488164"/>
              <a:gd name="connsiteY170" fmla="*/ 654456 h 1531834"/>
              <a:gd name="connsiteX171" fmla="*/ 7198563 w 9488164"/>
              <a:gd name="connsiteY171" fmla="*/ 624918 h 1531834"/>
              <a:gd name="connsiteX172" fmla="*/ 7225140 w 9488164"/>
              <a:gd name="connsiteY172" fmla="*/ 611072 h 1531834"/>
              <a:gd name="connsiteX173" fmla="*/ 7322521 w 9488164"/>
              <a:gd name="connsiteY173" fmla="*/ 651226 h 1531834"/>
              <a:gd name="connsiteX174" fmla="*/ 7334564 w 9488164"/>
              <a:gd name="connsiteY174" fmla="*/ 680995 h 1531834"/>
              <a:gd name="connsiteX175" fmla="*/ 7315462 w 9488164"/>
              <a:gd name="connsiteY175" fmla="*/ 695764 h 1531834"/>
              <a:gd name="connsiteX176" fmla="*/ 1960353 w 9488164"/>
              <a:gd name="connsiteY176" fmla="*/ 694148 h 1531834"/>
              <a:gd name="connsiteX177" fmla="*/ 1940627 w 9488164"/>
              <a:gd name="connsiteY177" fmla="*/ 678687 h 1531834"/>
              <a:gd name="connsiteX178" fmla="*/ 1953501 w 9488164"/>
              <a:gd name="connsiteY178" fmla="*/ 649380 h 1531834"/>
              <a:gd name="connsiteX179" fmla="*/ 2051920 w 9488164"/>
              <a:gd name="connsiteY179" fmla="*/ 611995 h 1531834"/>
              <a:gd name="connsiteX180" fmla="*/ 2078289 w 9488164"/>
              <a:gd name="connsiteY180" fmla="*/ 626534 h 1531834"/>
              <a:gd name="connsiteX181" fmla="*/ 2065208 w 9488164"/>
              <a:gd name="connsiteY181" fmla="*/ 655841 h 1531834"/>
              <a:gd name="connsiteX182" fmla="*/ 1966997 w 9488164"/>
              <a:gd name="connsiteY182" fmla="*/ 692995 h 1531834"/>
              <a:gd name="connsiteX183" fmla="*/ 1960353 w 9488164"/>
              <a:gd name="connsiteY183" fmla="*/ 694148 h 1531834"/>
              <a:gd name="connsiteX184" fmla="*/ 2157191 w 9488164"/>
              <a:gd name="connsiteY184" fmla="*/ 620303 h 1531834"/>
              <a:gd name="connsiteX185" fmla="*/ 2137465 w 9488164"/>
              <a:gd name="connsiteY185" fmla="*/ 604611 h 1531834"/>
              <a:gd name="connsiteX186" fmla="*/ 2150546 w 9488164"/>
              <a:gd name="connsiteY186" fmla="*/ 575534 h 1531834"/>
              <a:gd name="connsiteX187" fmla="*/ 2248965 w 9488164"/>
              <a:gd name="connsiteY187" fmla="*/ 539534 h 1531834"/>
              <a:gd name="connsiteX188" fmla="*/ 2275127 w 9488164"/>
              <a:gd name="connsiteY188" fmla="*/ 554303 h 1531834"/>
              <a:gd name="connsiteX189" fmla="*/ 2261839 w 9488164"/>
              <a:gd name="connsiteY189" fmla="*/ 583380 h 1531834"/>
              <a:gd name="connsiteX190" fmla="*/ 2163627 w 9488164"/>
              <a:gd name="connsiteY190" fmla="*/ 619380 h 1531834"/>
              <a:gd name="connsiteX191" fmla="*/ 2157191 w 9488164"/>
              <a:gd name="connsiteY191" fmla="*/ 620303 h 1531834"/>
              <a:gd name="connsiteX192" fmla="*/ 7120492 w 9488164"/>
              <a:gd name="connsiteY192" fmla="*/ 616611 h 1531834"/>
              <a:gd name="connsiteX193" fmla="*/ 7113640 w 9488164"/>
              <a:gd name="connsiteY193" fmla="*/ 615226 h 1531834"/>
              <a:gd name="connsiteX194" fmla="*/ 7015845 w 9488164"/>
              <a:gd name="connsiteY194" fmla="*/ 577149 h 1531834"/>
              <a:gd name="connsiteX195" fmla="*/ 7002971 w 9488164"/>
              <a:gd name="connsiteY195" fmla="*/ 547842 h 1531834"/>
              <a:gd name="connsiteX196" fmla="*/ 7029341 w 9488164"/>
              <a:gd name="connsiteY196" fmla="*/ 533534 h 1531834"/>
              <a:gd name="connsiteX197" fmla="*/ 7127552 w 9488164"/>
              <a:gd name="connsiteY197" fmla="*/ 571611 h 1531834"/>
              <a:gd name="connsiteX198" fmla="*/ 7140218 w 9488164"/>
              <a:gd name="connsiteY198" fmla="*/ 601149 h 1531834"/>
              <a:gd name="connsiteX199" fmla="*/ 7120492 w 9488164"/>
              <a:gd name="connsiteY199" fmla="*/ 616611 h 1531834"/>
              <a:gd name="connsiteX200" fmla="*/ 2354236 w 9488164"/>
              <a:gd name="connsiteY200" fmla="*/ 548765 h 1531834"/>
              <a:gd name="connsiteX201" fmla="*/ 2334511 w 9488164"/>
              <a:gd name="connsiteY201" fmla="*/ 532611 h 1531834"/>
              <a:gd name="connsiteX202" fmla="*/ 2348007 w 9488164"/>
              <a:gd name="connsiteY202" fmla="*/ 503535 h 1531834"/>
              <a:gd name="connsiteX203" fmla="*/ 2447256 w 9488164"/>
              <a:gd name="connsiteY203" fmla="*/ 468458 h 1531834"/>
              <a:gd name="connsiteX204" fmla="*/ 2473211 w 9488164"/>
              <a:gd name="connsiteY204" fmla="*/ 483458 h 1531834"/>
              <a:gd name="connsiteX205" fmla="*/ 2459714 w 9488164"/>
              <a:gd name="connsiteY205" fmla="*/ 512304 h 1531834"/>
              <a:gd name="connsiteX206" fmla="*/ 2360673 w 9488164"/>
              <a:gd name="connsiteY206" fmla="*/ 547150 h 1531834"/>
              <a:gd name="connsiteX207" fmla="*/ 2354236 w 9488164"/>
              <a:gd name="connsiteY207" fmla="*/ 548765 h 1531834"/>
              <a:gd name="connsiteX208" fmla="*/ 6924278 w 9488164"/>
              <a:gd name="connsiteY208" fmla="*/ 541611 h 1531834"/>
              <a:gd name="connsiteX209" fmla="*/ 6917633 w 9488164"/>
              <a:gd name="connsiteY209" fmla="*/ 540457 h 1531834"/>
              <a:gd name="connsiteX210" fmla="*/ 6819215 w 9488164"/>
              <a:gd name="connsiteY210" fmla="*/ 504688 h 1531834"/>
              <a:gd name="connsiteX211" fmla="*/ 6805718 w 9488164"/>
              <a:gd name="connsiteY211" fmla="*/ 475612 h 1531834"/>
              <a:gd name="connsiteX212" fmla="*/ 6831880 w 9488164"/>
              <a:gd name="connsiteY212" fmla="*/ 460612 h 1531834"/>
              <a:gd name="connsiteX213" fmla="*/ 6930714 w 9488164"/>
              <a:gd name="connsiteY213" fmla="*/ 496381 h 1531834"/>
              <a:gd name="connsiteX214" fmla="*/ 6943795 w 9488164"/>
              <a:gd name="connsiteY214" fmla="*/ 525457 h 1531834"/>
              <a:gd name="connsiteX215" fmla="*/ 6924278 w 9488164"/>
              <a:gd name="connsiteY215" fmla="*/ 541611 h 1531834"/>
              <a:gd name="connsiteX216" fmla="*/ 2552942 w 9488164"/>
              <a:gd name="connsiteY216" fmla="*/ 479304 h 1531834"/>
              <a:gd name="connsiteX217" fmla="*/ 2533010 w 9488164"/>
              <a:gd name="connsiteY217" fmla="*/ 462919 h 1531834"/>
              <a:gd name="connsiteX218" fmla="*/ 2546713 w 9488164"/>
              <a:gd name="connsiteY218" fmla="*/ 434074 h 1531834"/>
              <a:gd name="connsiteX219" fmla="*/ 2646171 w 9488164"/>
              <a:gd name="connsiteY219" fmla="*/ 400382 h 1531834"/>
              <a:gd name="connsiteX220" fmla="*/ 2672125 w 9488164"/>
              <a:gd name="connsiteY220" fmla="*/ 415843 h 1531834"/>
              <a:gd name="connsiteX221" fmla="*/ 2658213 w 9488164"/>
              <a:gd name="connsiteY221" fmla="*/ 444689 h 1531834"/>
              <a:gd name="connsiteX222" fmla="*/ 2558964 w 9488164"/>
              <a:gd name="connsiteY222" fmla="*/ 478150 h 1531834"/>
              <a:gd name="connsiteX223" fmla="*/ 2552942 w 9488164"/>
              <a:gd name="connsiteY223" fmla="*/ 479304 h 1531834"/>
              <a:gd name="connsiteX224" fmla="*/ 6726609 w 9488164"/>
              <a:gd name="connsiteY224" fmla="*/ 471227 h 1531834"/>
              <a:gd name="connsiteX225" fmla="*/ 6720588 w 9488164"/>
              <a:gd name="connsiteY225" fmla="*/ 470304 h 1531834"/>
              <a:gd name="connsiteX226" fmla="*/ 6621339 w 9488164"/>
              <a:gd name="connsiteY226" fmla="*/ 437074 h 1531834"/>
              <a:gd name="connsiteX227" fmla="*/ 6607219 w 9488164"/>
              <a:gd name="connsiteY227" fmla="*/ 408458 h 1531834"/>
              <a:gd name="connsiteX228" fmla="*/ 6632966 w 9488164"/>
              <a:gd name="connsiteY228" fmla="*/ 392766 h 1531834"/>
              <a:gd name="connsiteX229" fmla="*/ 6732631 w 9488164"/>
              <a:gd name="connsiteY229" fmla="*/ 425997 h 1531834"/>
              <a:gd name="connsiteX230" fmla="*/ 6746335 w 9488164"/>
              <a:gd name="connsiteY230" fmla="*/ 454843 h 1531834"/>
              <a:gd name="connsiteX231" fmla="*/ 6726609 w 9488164"/>
              <a:gd name="connsiteY231" fmla="*/ 471227 h 1531834"/>
              <a:gd name="connsiteX232" fmla="*/ 2751857 w 9488164"/>
              <a:gd name="connsiteY232" fmla="*/ 412843 h 1531834"/>
              <a:gd name="connsiteX233" fmla="*/ 2731924 w 9488164"/>
              <a:gd name="connsiteY233" fmla="*/ 396228 h 1531834"/>
              <a:gd name="connsiteX234" fmla="*/ 2746043 w 9488164"/>
              <a:gd name="connsiteY234" fmla="*/ 367613 h 1531834"/>
              <a:gd name="connsiteX235" fmla="*/ 2845915 w 9488164"/>
              <a:gd name="connsiteY235" fmla="*/ 335536 h 1531834"/>
              <a:gd name="connsiteX236" fmla="*/ 2871662 w 9488164"/>
              <a:gd name="connsiteY236" fmla="*/ 351459 h 1531834"/>
              <a:gd name="connsiteX237" fmla="*/ 2857335 w 9488164"/>
              <a:gd name="connsiteY237" fmla="*/ 380074 h 1531834"/>
              <a:gd name="connsiteX238" fmla="*/ 2757670 w 9488164"/>
              <a:gd name="connsiteY238" fmla="*/ 412151 h 1531834"/>
              <a:gd name="connsiteX239" fmla="*/ 2751857 w 9488164"/>
              <a:gd name="connsiteY239" fmla="*/ 412843 h 1531834"/>
              <a:gd name="connsiteX240" fmla="*/ 6527695 w 9488164"/>
              <a:gd name="connsiteY240" fmla="*/ 405920 h 1531834"/>
              <a:gd name="connsiteX241" fmla="*/ 6522089 w 9488164"/>
              <a:gd name="connsiteY241" fmla="*/ 404997 h 1531834"/>
              <a:gd name="connsiteX242" fmla="*/ 6422216 w 9488164"/>
              <a:gd name="connsiteY242" fmla="*/ 374305 h 1531834"/>
              <a:gd name="connsiteX243" fmla="*/ 6407474 w 9488164"/>
              <a:gd name="connsiteY243" fmla="*/ 345920 h 1531834"/>
              <a:gd name="connsiteX244" fmla="*/ 6433014 w 9488164"/>
              <a:gd name="connsiteY244" fmla="*/ 329536 h 1531834"/>
              <a:gd name="connsiteX245" fmla="*/ 6533301 w 9488164"/>
              <a:gd name="connsiteY245" fmla="*/ 360228 h 1531834"/>
              <a:gd name="connsiteX246" fmla="*/ 6547628 w 9488164"/>
              <a:gd name="connsiteY246" fmla="*/ 388612 h 1531834"/>
              <a:gd name="connsiteX247" fmla="*/ 6527695 w 9488164"/>
              <a:gd name="connsiteY247" fmla="*/ 405920 h 1531834"/>
              <a:gd name="connsiteX248" fmla="*/ 2951809 w 9488164"/>
              <a:gd name="connsiteY248" fmla="*/ 349382 h 1531834"/>
              <a:gd name="connsiteX249" fmla="*/ 2931876 w 9488164"/>
              <a:gd name="connsiteY249" fmla="*/ 332536 h 1531834"/>
              <a:gd name="connsiteX250" fmla="*/ 2946410 w 9488164"/>
              <a:gd name="connsiteY250" fmla="*/ 304151 h 1531834"/>
              <a:gd name="connsiteX251" fmla="*/ 3046906 w 9488164"/>
              <a:gd name="connsiteY251" fmla="*/ 273690 h 1531834"/>
              <a:gd name="connsiteX252" fmla="*/ 3072445 w 9488164"/>
              <a:gd name="connsiteY252" fmla="*/ 290075 h 1531834"/>
              <a:gd name="connsiteX253" fmla="*/ 3057703 w 9488164"/>
              <a:gd name="connsiteY253" fmla="*/ 318459 h 1531834"/>
              <a:gd name="connsiteX254" fmla="*/ 2957623 w 9488164"/>
              <a:gd name="connsiteY254" fmla="*/ 348920 h 1531834"/>
              <a:gd name="connsiteX255" fmla="*/ 2951809 w 9488164"/>
              <a:gd name="connsiteY255" fmla="*/ 349382 h 1531834"/>
              <a:gd name="connsiteX256" fmla="*/ 6327328 w 9488164"/>
              <a:gd name="connsiteY256" fmla="*/ 345920 h 1531834"/>
              <a:gd name="connsiteX257" fmla="*/ 6322137 w 9488164"/>
              <a:gd name="connsiteY257" fmla="*/ 345228 h 1531834"/>
              <a:gd name="connsiteX258" fmla="*/ 6221642 w 9488164"/>
              <a:gd name="connsiteY258" fmla="*/ 317305 h 1531834"/>
              <a:gd name="connsiteX259" fmla="*/ 6206484 w 9488164"/>
              <a:gd name="connsiteY259" fmla="*/ 289382 h 1531834"/>
              <a:gd name="connsiteX260" fmla="*/ 6231608 w 9488164"/>
              <a:gd name="connsiteY260" fmla="*/ 272536 h 1531834"/>
              <a:gd name="connsiteX261" fmla="*/ 6332519 w 9488164"/>
              <a:gd name="connsiteY261" fmla="*/ 300690 h 1531834"/>
              <a:gd name="connsiteX262" fmla="*/ 6347468 w 9488164"/>
              <a:gd name="connsiteY262" fmla="*/ 328844 h 1531834"/>
              <a:gd name="connsiteX263" fmla="*/ 6327328 w 9488164"/>
              <a:gd name="connsiteY263" fmla="*/ 345920 h 1531834"/>
              <a:gd name="connsiteX264" fmla="*/ 6125507 w 9488164"/>
              <a:gd name="connsiteY264" fmla="*/ 291229 h 1531834"/>
              <a:gd name="connsiteX265" fmla="*/ 6120731 w 9488164"/>
              <a:gd name="connsiteY265" fmla="*/ 290536 h 1531834"/>
              <a:gd name="connsiteX266" fmla="*/ 6019821 w 9488164"/>
              <a:gd name="connsiteY266" fmla="*/ 265152 h 1531834"/>
              <a:gd name="connsiteX267" fmla="*/ 6004040 w 9488164"/>
              <a:gd name="connsiteY267" fmla="*/ 237690 h 1531834"/>
              <a:gd name="connsiteX268" fmla="*/ 6028749 w 9488164"/>
              <a:gd name="connsiteY268" fmla="*/ 220152 h 1531834"/>
              <a:gd name="connsiteX269" fmla="*/ 6130282 w 9488164"/>
              <a:gd name="connsiteY269" fmla="*/ 245537 h 1531834"/>
              <a:gd name="connsiteX270" fmla="*/ 6145854 w 9488164"/>
              <a:gd name="connsiteY270" fmla="*/ 273229 h 1531834"/>
              <a:gd name="connsiteX271" fmla="*/ 6125507 w 9488164"/>
              <a:gd name="connsiteY271" fmla="*/ 291229 h 1531834"/>
              <a:gd name="connsiteX272" fmla="*/ 3152592 w 9488164"/>
              <a:gd name="connsiteY272" fmla="*/ 289613 h 1531834"/>
              <a:gd name="connsiteX273" fmla="*/ 3132451 w 9488164"/>
              <a:gd name="connsiteY273" fmla="*/ 272306 h 1531834"/>
              <a:gd name="connsiteX274" fmla="*/ 3147401 w 9488164"/>
              <a:gd name="connsiteY274" fmla="*/ 244152 h 1531834"/>
              <a:gd name="connsiteX275" fmla="*/ 3248311 w 9488164"/>
              <a:gd name="connsiteY275" fmla="*/ 215537 h 1531834"/>
              <a:gd name="connsiteX276" fmla="*/ 3273435 w 9488164"/>
              <a:gd name="connsiteY276" fmla="*/ 232383 h 1531834"/>
              <a:gd name="connsiteX277" fmla="*/ 3258278 w 9488164"/>
              <a:gd name="connsiteY277" fmla="*/ 260306 h 1531834"/>
              <a:gd name="connsiteX278" fmla="*/ 3157783 w 9488164"/>
              <a:gd name="connsiteY278" fmla="*/ 288690 h 1531834"/>
              <a:gd name="connsiteX279" fmla="*/ 3152592 w 9488164"/>
              <a:gd name="connsiteY279" fmla="*/ 289613 h 1531834"/>
              <a:gd name="connsiteX280" fmla="*/ 5922855 w 9488164"/>
              <a:gd name="connsiteY280" fmla="*/ 241844 h 1531834"/>
              <a:gd name="connsiteX281" fmla="*/ 5918702 w 9488164"/>
              <a:gd name="connsiteY281" fmla="*/ 241383 h 1531834"/>
              <a:gd name="connsiteX282" fmla="*/ 5817169 w 9488164"/>
              <a:gd name="connsiteY282" fmla="*/ 218768 h 1531834"/>
              <a:gd name="connsiteX283" fmla="*/ 5800766 w 9488164"/>
              <a:gd name="connsiteY283" fmla="*/ 191768 h 1531834"/>
              <a:gd name="connsiteX284" fmla="*/ 5825059 w 9488164"/>
              <a:gd name="connsiteY284" fmla="*/ 173537 h 1531834"/>
              <a:gd name="connsiteX285" fmla="*/ 5927008 w 9488164"/>
              <a:gd name="connsiteY285" fmla="*/ 196152 h 1531834"/>
              <a:gd name="connsiteX286" fmla="*/ 5943203 w 9488164"/>
              <a:gd name="connsiteY286" fmla="*/ 223383 h 1531834"/>
              <a:gd name="connsiteX287" fmla="*/ 5922855 w 9488164"/>
              <a:gd name="connsiteY287" fmla="*/ 241844 h 1531834"/>
              <a:gd name="connsiteX288" fmla="*/ 3354205 w 9488164"/>
              <a:gd name="connsiteY288" fmla="*/ 233537 h 1531834"/>
              <a:gd name="connsiteX289" fmla="*/ 3334065 w 9488164"/>
              <a:gd name="connsiteY289" fmla="*/ 215768 h 1531834"/>
              <a:gd name="connsiteX290" fmla="*/ 3349429 w 9488164"/>
              <a:gd name="connsiteY290" fmla="*/ 187845 h 1531834"/>
              <a:gd name="connsiteX291" fmla="*/ 3450963 w 9488164"/>
              <a:gd name="connsiteY291" fmla="*/ 161537 h 1531834"/>
              <a:gd name="connsiteX292" fmla="*/ 3475879 w 9488164"/>
              <a:gd name="connsiteY292" fmla="*/ 178845 h 1531834"/>
              <a:gd name="connsiteX293" fmla="*/ 3460306 w 9488164"/>
              <a:gd name="connsiteY293" fmla="*/ 206537 h 1531834"/>
              <a:gd name="connsiteX294" fmla="*/ 3359396 w 9488164"/>
              <a:gd name="connsiteY294" fmla="*/ 232614 h 1531834"/>
              <a:gd name="connsiteX295" fmla="*/ 3354205 w 9488164"/>
              <a:gd name="connsiteY295" fmla="*/ 233537 h 1531834"/>
              <a:gd name="connsiteX296" fmla="*/ 5719165 w 9488164"/>
              <a:gd name="connsiteY296" fmla="*/ 197768 h 1531834"/>
              <a:gd name="connsiteX297" fmla="*/ 5715428 w 9488164"/>
              <a:gd name="connsiteY297" fmla="*/ 197306 h 1531834"/>
              <a:gd name="connsiteX298" fmla="*/ 5613479 w 9488164"/>
              <a:gd name="connsiteY298" fmla="*/ 177229 h 1531834"/>
              <a:gd name="connsiteX299" fmla="*/ 5596453 w 9488164"/>
              <a:gd name="connsiteY299" fmla="*/ 150691 h 1531834"/>
              <a:gd name="connsiteX300" fmla="*/ 5620331 w 9488164"/>
              <a:gd name="connsiteY300" fmla="*/ 131768 h 1531834"/>
              <a:gd name="connsiteX301" fmla="*/ 5722695 w 9488164"/>
              <a:gd name="connsiteY301" fmla="*/ 151845 h 1531834"/>
              <a:gd name="connsiteX302" fmla="*/ 5739306 w 9488164"/>
              <a:gd name="connsiteY302" fmla="*/ 178614 h 1531834"/>
              <a:gd name="connsiteX303" fmla="*/ 5719165 w 9488164"/>
              <a:gd name="connsiteY303" fmla="*/ 197768 h 1531834"/>
              <a:gd name="connsiteX304" fmla="*/ 3556857 w 9488164"/>
              <a:gd name="connsiteY304" fmla="*/ 182537 h 1531834"/>
              <a:gd name="connsiteX305" fmla="*/ 3536509 w 9488164"/>
              <a:gd name="connsiteY305" fmla="*/ 164306 h 1531834"/>
              <a:gd name="connsiteX306" fmla="*/ 3552496 w 9488164"/>
              <a:gd name="connsiteY306" fmla="*/ 136845 h 1531834"/>
              <a:gd name="connsiteX307" fmla="*/ 3654445 w 9488164"/>
              <a:gd name="connsiteY307" fmla="*/ 113307 h 1531834"/>
              <a:gd name="connsiteX308" fmla="*/ 3678946 w 9488164"/>
              <a:gd name="connsiteY308" fmla="*/ 131307 h 1531834"/>
              <a:gd name="connsiteX309" fmla="*/ 3662750 w 9488164"/>
              <a:gd name="connsiteY309" fmla="*/ 158537 h 1531834"/>
              <a:gd name="connsiteX310" fmla="*/ 3561217 w 9488164"/>
              <a:gd name="connsiteY310" fmla="*/ 182076 h 1531834"/>
              <a:gd name="connsiteX311" fmla="*/ 3556857 w 9488164"/>
              <a:gd name="connsiteY311" fmla="*/ 182537 h 1531834"/>
              <a:gd name="connsiteX312" fmla="*/ 5514645 w 9488164"/>
              <a:gd name="connsiteY312" fmla="*/ 158999 h 1531834"/>
              <a:gd name="connsiteX313" fmla="*/ 5511323 w 9488164"/>
              <a:gd name="connsiteY313" fmla="*/ 158768 h 1531834"/>
              <a:gd name="connsiteX314" fmla="*/ 5408959 w 9488164"/>
              <a:gd name="connsiteY314" fmla="*/ 141460 h 1531834"/>
              <a:gd name="connsiteX315" fmla="*/ 5391518 w 9488164"/>
              <a:gd name="connsiteY315" fmla="*/ 115384 h 1531834"/>
              <a:gd name="connsiteX316" fmla="*/ 5414980 w 9488164"/>
              <a:gd name="connsiteY316" fmla="*/ 95999 h 1531834"/>
              <a:gd name="connsiteX317" fmla="*/ 5517759 w 9488164"/>
              <a:gd name="connsiteY317" fmla="*/ 113538 h 1531834"/>
              <a:gd name="connsiteX318" fmla="*/ 5534993 w 9488164"/>
              <a:gd name="connsiteY318" fmla="*/ 139845 h 1531834"/>
              <a:gd name="connsiteX319" fmla="*/ 5514645 w 9488164"/>
              <a:gd name="connsiteY319" fmla="*/ 158999 h 1531834"/>
              <a:gd name="connsiteX320" fmla="*/ 3760546 w 9488164"/>
              <a:gd name="connsiteY320" fmla="*/ 136845 h 1531834"/>
              <a:gd name="connsiteX321" fmla="*/ 3740198 w 9488164"/>
              <a:gd name="connsiteY321" fmla="*/ 117922 h 1531834"/>
              <a:gd name="connsiteX322" fmla="*/ 3756809 w 9488164"/>
              <a:gd name="connsiteY322" fmla="*/ 90922 h 1531834"/>
              <a:gd name="connsiteX323" fmla="*/ 3859380 w 9488164"/>
              <a:gd name="connsiteY323" fmla="*/ 70615 h 1531834"/>
              <a:gd name="connsiteX324" fmla="*/ 3883259 w 9488164"/>
              <a:gd name="connsiteY324" fmla="*/ 89538 h 1531834"/>
              <a:gd name="connsiteX325" fmla="*/ 3866232 w 9488164"/>
              <a:gd name="connsiteY325" fmla="*/ 116076 h 1531834"/>
              <a:gd name="connsiteX326" fmla="*/ 3764284 w 9488164"/>
              <a:gd name="connsiteY326" fmla="*/ 136384 h 1531834"/>
              <a:gd name="connsiteX327" fmla="*/ 3760546 w 9488164"/>
              <a:gd name="connsiteY327" fmla="*/ 136845 h 1531834"/>
              <a:gd name="connsiteX328" fmla="*/ 5309294 w 9488164"/>
              <a:gd name="connsiteY328" fmla="*/ 125307 h 1531834"/>
              <a:gd name="connsiteX329" fmla="*/ 5306387 w 9488164"/>
              <a:gd name="connsiteY329" fmla="*/ 125076 h 1531834"/>
              <a:gd name="connsiteX330" fmla="*/ 5203816 w 9488164"/>
              <a:gd name="connsiteY330" fmla="*/ 110076 h 1531834"/>
              <a:gd name="connsiteX331" fmla="*/ 5185752 w 9488164"/>
              <a:gd name="connsiteY331" fmla="*/ 84230 h 1531834"/>
              <a:gd name="connsiteX332" fmla="*/ 5209007 w 9488164"/>
              <a:gd name="connsiteY332" fmla="*/ 64153 h 1531834"/>
              <a:gd name="connsiteX333" fmla="*/ 5312201 w 9488164"/>
              <a:gd name="connsiteY333" fmla="*/ 79153 h 1531834"/>
              <a:gd name="connsiteX334" fmla="*/ 5330058 w 9488164"/>
              <a:gd name="connsiteY334" fmla="*/ 105230 h 1531834"/>
              <a:gd name="connsiteX335" fmla="*/ 5309294 w 9488164"/>
              <a:gd name="connsiteY335" fmla="*/ 125307 h 1531834"/>
              <a:gd name="connsiteX336" fmla="*/ 3965482 w 9488164"/>
              <a:gd name="connsiteY336" fmla="*/ 98307 h 1531834"/>
              <a:gd name="connsiteX337" fmla="*/ 3944926 w 9488164"/>
              <a:gd name="connsiteY337" fmla="*/ 78692 h 1531834"/>
              <a:gd name="connsiteX338" fmla="*/ 3962367 w 9488164"/>
              <a:gd name="connsiteY338" fmla="*/ 52384 h 1531834"/>
              <a:gd name="connsiteX339" fmla="*/ 4065769 w 9488164"/>
              <a:gd name="connsiteY339" fmla="*/ 36000 h 1531834"/>
              <a:gd name="connsiteX340" fmla="*/ 4089024 w 9488164"/>
              <a:gd name="connsiteY340" fmla="*/ 55846 h 1531834"/>
              <a:gd name="connsiteX341" fmla="*/ 4071168 w 9488164"/>
              <a:gd name="connsiteY341" fmla="*/ 81692 h 1531834"/>
              <a:gd name="connsiteX342" fmla="*/ 3968596 w 9488164"/>
              <a:gd name="connsiteY342" fmla="*/ 97845 h 1531834"/>
              <a:gd name="connsiteX343" fmla="*/ 3965482 w 9488164"/>
              <a:gd name="connsiteY343" fmla="*/ 98307 h 1531834"/>
              <a:gd name="connsiteX344" fmla="*/ 5103320 w 9488164"/>
              <a:gd name="connsiteY344" fmla="*/ 96692 h 1531834"/>
              <a:gd name="connsiteX345" fmla="*/ 5100829 w 9488164"/>
              <a:gd name="connsiteY345" fmla="*/ 96461 h 1531834"/>
              <a:gd name="connsiteX346" fmla="*/ 4997842 w 9488164"/>
              <a:gd name="connsiteY346" fmla="*/ 83999 h 1531834"/>
              <a:gd name="connsiteX347" fmla="*/ 4979363 w 9488164"/>
              <a:gd name="connsiteY347" fmla="*/ 58615 h 1531834"/>
              <a:gd name="connsiteX348" fmla="*/ 5002202 w 9488164"/>
              <a:gd name="connsiteY348" fmla="*/ 38077 h 1531834"/>
              <a:gd name="connsiteX349" fmla="*/ 5105604 w 9488164"/>
              <a:gd name="connsiteY349" fmla="*/ 50538 h 1531834"/>
              <a:gd name="connsiteX350" fmla="*/ 5123876 w 9488164"/>
              <a:gd name="connsiteY350" fmla="*/ 76153 h 1531834"/>
              <a:gd name="connsiteX351" fmla="*/ 5103320 w 9488164"/>
              <a:gd name="connsiteY351" fmla="*/ 96692 h 1531834"/>
              <a:gd name="connsiteX352" fmla="*/ 4896931 w 9488164"/>
              <a:gd name="connsiteY352" fmla="*/ 72923 h 1531834"/>
              <a:gd name="connsiteX353" fmla="*/ 4895063 w 9488164"/>
              <a:gd name="connsiteY353" fmla="*/ 72923 h 1531834"/>
              <a:gd name="connsiteX354" fmla="*/ 4791868 w 9488164"/>
              <a:gd name="connsiteY354" fmla="*/ 62769 h 1531834"/>
              <a:gd name="connsiteX355" fmla="*/ 4772973 w 9488164"/>
              <a:gd name="connsiteY355" fmla="*/ 37846 h 1531834"/>
              <a:gd name="connsiteX356" fmla="*/ 4795398 w 9488164"/>
              <a:gd name="connsiteY356" fmla="*/ 16846 h 1531834"/>
              <a:gd name="connsiteX357" fmla="*/ 4899008 w 9488164"/>
              <a:gd name="connsiteY357" fmla="*/ 27000 h 1531834"/>
              <a:gd name="connsiteX358" fmla="*/ 4917695 w 9488164"/>
              <a:gd name="connsiteY358" fmla="*/ 52153 h 1531834"/>
              <a:gd name="connsiteX359" fmla="*/ 4896931 w 9488164"/>
              <a:gd name="connsiteY359" fmla="*/ 72923 h 1531834"/>
              <a:gd name="connsiteX360" fmla="*/ 4171663 w 9488164"/>
              <a:gd name="connsiteY360" fmla="*/ 68307 h 1531834"/>
              <a:gd name="connsiteX361" fmla="*/ 4151107 w 9488164"/>
              <a:gd name="connsiteY361" fmla="*/ 47769 h 1531834"/>
              <a:gd name="connsiteX362" fmla="*/ 4169587 w 9488164"/>
              <a:gd name="connsiteY362" fmla="*/ 22384 h 1531834"/>
              <a:gd name="connsiteX363" fmla="*/ 4273612 w 9488164"/>
              <a:gd name="connsiteY363" fmla="*/ 11308 h 1531834"/>
              <a:gd name="connsiteX364" fmla="*/ 4296036 w 9488164"/>
              <a:gd name="connsiteY364" fmla="*/ 32538 h 1531834"/>
              <a:gd name="connsiteX365" fmla="*/ 4276934 w 9488164"/>
              <a:gd name="connsiteY365" fmla="*/ 57461 h 1531834"/>
              <a:gd name="connsiteX366" fmla="*/ 4173947 w 9488164"/>
              <a:gd name="connsiteY366" fmla="*/ 68307 h 1531834"/>
              <a:gd name="connsiteX367" fmla="*/ 4171663 w 9488164"/>
              <a:gd name="connsiteY367" fmla="*/ 68307 h 1531834"/>
              <a:gd name="connsiteX368" fmla="*/ 4690127 w 9488164"/>
              <a:gd name="connsiteY368" fmla="*/ 53538 h 1531834"/>
              <a:gd name="connsiteX369" fmla="*/ 4688466 w 9488164"/>
              <a:gd name="connsiteY369" fmla="*/ 53538 h 1531834"/>
              <a:gd name="connsiteX370" fmla="*/ 4663135 w 9488164"/>
              <a:gd name="connsiteY370" fmla="*/ 51461 h 1531834"/>
              <a:gd name="connsiteX371" fmla="*/ 4585687 w 9488164"/>
              <a:gd name="connsiteY371" fmla="*/ 47077 h 1531834"/>
              <a:gd name="connsiteX372" fmla="*/ 4565547 w 9488164"/>
              <a:gd name="connsiteY372" fmla="*/ 23308 h 1531834"/>
              <a:gd name="connsiteX373" fmla="*/ 4586310 w 9488164"/>
              <a:gd name="connsiteY373" fmla="*/ 923 h 1531834"/>
              <a:gd name="connsiteX374" fmla="*/ 4586933 w 9488164"/>
              <a:gd name="connsiteY374" fmla="*/ 923 h 1531834"/>
              <a:gd name="connsiteX375" fmla="*/ 4666042 w 9488164"/>
              <a:gd name="connsiteY375" fmla="*/ 5308 h 1531834"/>
              <a:gd name="connsiteX376" fmla="*/ 4691373 w 9488164"/>
              <a:gd name="connsiteY376" fmla="*/ 7385 h 1531834"/>
              <a:gd name="connsiteX377" fmla="*/ 4710476 w 9488164"/>
              <a:gd name="connsiteY377" fmla="*/ 32077 h 1531834"/>
              <a:gd name="connsiteX378" fmla="*/ 4690127 w 9488164"/>
              <a:gd name="connsiteY378" fmla="*/ 53538 h 1531834"/>
              <a:gd name="connsiteX379" fmla="*/ 4378675 w 9488164"/>
              <a:gd name="connsiteY379" fmla="*/ 49846 h 1531834"/>
              <a:gd name="connsiteX380" fmla="*/ 4357912 w 9488164"/>
              <a:gd name="connsiteY380" fmla="*/ 27923 h 1531834"/>
              <a:gd name="connsiteX381" fmla="*/ 4377637 w 9488164"/>
              <a:gd name="connsiteY381" fmla="*/ 3692 h 1531834"/>
              <a:gd name="connsiteX382" fmla="*/ 4482285 w 9488164"/>
              <a:gd name="connsiteY382" fmla="*/ 0 h 1531834"/>
              <a:gd name="connsiteX383" fmla="*/ 4482493 w 9488164"/>
              <a:gd name="connsiteY383" fmla="*/ 0 h 1531834"/>
              <a:gd name="connsiteX384" fmla="*/ 4503256 w 9488164"/>
              <a:gd name="connsiteY384" fmla="*/ 22846 h 1531834"/>
              <a:gd name="connsiteX385" fmla="*/ 4482700 w 9488164"/>
              <a:gd name="connsiteY385" fmla="*/ 46153 h 1531834"/>
              <a:gd name="connsiteX386" fmla="*/ 4379713 w 9488164"/>
              <a:gd name="connsiteY386" fmla="*/ 49846 h 1531834"/>
              <a:gd name="connsiteX387" fmla="*/ 4378675 w 9488164"/>
              <a:gd name="connsiteY387" fmla="*/ 49846 h 153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</a:cxnLst>
            <a:rect l="l" t="t" r="r" b="b"/>
            <a:pathLst>
              <a:path w="9488164" h="1531834">
                <a:moveTo>
                  <a:pt x="20836" y="1531834"/>
                </a:moveTo>
                <a:cubicBezTo>
                  <a:pt x="12946" y="1531834"/>
                  <a:pt x="5264" y="1526757"/>
                  <a:pt x="1734" y="1517988"/>
                </a:cubicBezTo>
                <a:cubicBezTo>
                  <a:pt x="-2834" y="1506450"/>
                  <a:pt x="1942" y="1492604"/>
                  <a:pt x="12323" y="1487527"/>
                </a:cubicBezTo>
                <a:cubicBezTo>
                  <a:pt x="12323" y="1487527"/>
                  <a:pt x="46375" y="1470912"/>
                  <a:pt x="108873" y="1440912"/>
                </a:cubicBezTo>
                <a:cubicBezTo>
                  <a:pt x="119463" y="1435835"/>
                  <a:pt x="131713" y="1441373"/>
                  <a:pt x="136074" y="1452912"/>
                </a:cubicBezTo>
                <a:cubicBezTo>
                  <a:pt x="140642" y="1464681"/>
                  <a:pt x="135658" y="1478065"/>
                  <a:pt x="125277" y="1483142"/>
                </a:cubicBezTo>
                <a:cubicBezTo>
                  <a:pt x="62986" y="1512911"/>
                  <a:pt x="29349" y="1529527"/>
                  <a:pt x="29142" y="1529527"/>
                </a:cubicBezTo>
                <a:cubicBezTo>
                  <a:pt x="26442" y="1531142"/>
                  <a:pt x="23743" y="1531834"/>
                  <a:pt x="20836" y="1531834"/>
                </a:cubicBezTo>
                <a:close/>
                <a:moveTo>
                  <a:pt x="9467388" y="1523065"/>
                </a:moveTo>
                <a:cubicBezTo>
                  <a:pt x="9466350" y="1523065"/>
                  <a:pt x="9465311" y="1523065"/>
                  <a:pt x="9464481" y="1522834"/>
                </a:cubicBezTo>
                <a:cubicBezTo>
                  <a:pt x="9430222" y="1517296"/>
                  <a:pt x="9395546" y="1511065"/>
                  <a:pt x="9361287" y="1504373"/>
                </a:cubicBezTo>
                <a:cubicBezTo>
                  <a:pt x="9350074" y="1502065"/>
                  <a:pt x="9342392" y="1490296"/>
                  <a:pt x="9344468" y="1477604"/>
                </a:cubicBezTo>
                <a:cubicBezTo>
                  <a:pt x="9346337" y="1465142"/>
                  <a:pt x="9357342" y="1456604"/>
                  <a:pt x="9368554" y="1458912"/>
                </a:cubicBezTo>
                <a:cubicBezTo>
                  <a:pt x="9402191" y="1465604"/>
                  <a:pt x="9436450" y="1471604"/>
                  <a:pt x="9470295" y="1477142"/>
                </a:cubicBezTo>
                <a:cubicBezTo>
                  <a:pt x="9481715" y="1478988"/>
                  <a:pt x="9489605" y="1490758"/>
                  <a:pt x="9487944" y="1503219"/>
                </a:cubicBezTo>
                <a:cubicBezTo>
                  <a:pt x="9486490" y="1514757"/>
                  <a:pt x="9477562" y="1523065"/>
                  <a:pt x="9467388" y="1523065"/>
                </a:cubicBezTo>
                <a:close/>
                <a:moveTo>
                  <a:pt x="9263075" y="1482912"/>
                </a:moveTo>
                <a:cubicBezTo>
                  <a:pt x="9261622" y="1482912"/>
                  <a:pt x="9260169" y="1482681"/>
                  <a:pt x="9258715" y="1482450"/>
                </a:cubicBezTo>
                <a:cubicBezTo>
                  <a:pt x="9225078" y="1474604"/>
                  <a:pt x="9190819" y="1466065"/>
                  <a:pt x="9157181" y="1457296"/>
                </a:cubicBezTo>
                <a:cubicBezTo>
                  <a:pt x="9145969" y="1454296"/>
                  <a:pt x="9139117" y="1441835"/>
                  <a:pt x="9141817" y="1429604"/>
                </a:cubicBezTo>
                <a:cubicBezTo>
                  <a:pt x="9144516" y="1417374"/>
                  <a:pt x="9155728" y="1409528"/>
                  <a:pt x="9166733" y="1412527"/>
                </a:cubicBezTo>
                <a:cubicBezTo>
                  <a:pt x="9199954" y="1421297"/>
                  <a:pt x="9233799" y="1429604"/>
                  <a:pt x="9267228" y="1437450"/>
                </a:cubicBezTo>
                <a:cubicBezTo>
                  <a:pt x="9278440" y="1439989"/>
                  <a:pt x="9285707" y="1452219"/>
                  <a:pt x="9283424" y="1464681"/>
                </a:cubicBezTo>
                <a:cubicBezTo>
                  <a:pt x="9281347" y="1475527"/>
                  <a:pt x="9272626" y="1482912"/>
                  <a:pt x="9263075" y="1482912"/>
                </a:cubicBezTo>
                <a:close/>
                <a:moveTo>
                  <a:pt x="213106" y="1439989"/>
                </a:moveTo>
                <a:cubicBezTo>
                  <a:pt x="205008" y="1439989"/>
                  <a:pt x="197326" y="1434681"/>
                  <a:pt x="194004" y="1425912"/>
                </a:cubicBezTo>
                <a:cubicBezTo>
                  <a:pt x="189436" y="1414143"/>
                  <a:pt x="194419" y="1400528"/>
                  <a:pt x="205008" y="1395681"/>
                </a:cubicBezTo>
                <a:cubicBezTo>
                  <a:pt x="234077" y="1382066"/>
                  <a:pt x="266261" y="1366836"/>
                  <a:pt x="301143" y="1350682"/>
                </a:cubicBezTo>
                <a:cubicBezTo>
                  <a:pt x="311733" y="1345836"/>
                  <a:pt x="323776" y="1351374"/>
                  <a:pt x="328343" y="1363143"/>
                </a:cubicBezTo>
                <a:cubicBezTo>
                  <a:pt x="332704" y="1374912"/>
                  <a:pt x="327721" y="1388297"/>
                  <a:pt x="317131" y="1393374"/>
                </a:cubicBezTo>
                <a:cubicBezTo>
                  <a:pt x="282249" y="1409528"/>
                  <a:pt x="250273" y="1424527"/>
                  <a:pt x="221204" y="1438373"/>
                </a:cubicBezTo>
                <a:cubicBezTo>
                  <a:pt x="218505" y="1439296"/>
                  <a:pt x="215805" y="1439989"/>
                  <a:pt x="213106" y="1439989"/>
                </a:cubicBezTo>
                <a:close/>
                <a:moveTo>
                  <a:pt x="9061670" y="1429835"/>
                </a:moveTo>
                <a:cubicBezTo>
                  <a:pt x="9060008" y="1429835"/>
                  <a:pt x="9058140" y="1429604"/>
                  <a:pt x="9056271" y="1429143"/>
                </a:cubicBezTo>
                <a:cubicBezTo>
                  <a:pt x="9022634" y="1419220"/>
                  <a:pt x="8989205" y="1408835"/>
                  <a:pt x="8955776" y="1397989"/>
                </a:cubicBezTo>
                <a:cubicBezTo>
                  <a:pt x="8944771" y="1394528"/>
                  <a:pt x="8938542" y="1381605"/>
                  <a:pt x="8941657" y="1369374"/>
                </a:cubicBezTo>
                <a:cubicBezTo>
                  <a:pt x="8944771" y="1357143"/>
                  <a:pt x="8956399" y="1349989"/>
                  <a:pt x="8967403" y="1353682"/>
                </a:cubicBezTo>
                <a:cubicBezTo>
                  <a:pt x="9000625" y="1364297"/>
                  <a:pt x="9033639" y="1374682"/>
                  <a:pt x="9066861" y="1384374"/>
                </a:cubicBezTo>
                <a:cubicBezTo>
                  <a:pt x="9077865" y="1387605"/>
                  <a:pt x="9084509" y="1400297"/>
                  <a:pt x="9081603" y="1412527"/>
                </a:cubicBezTo>
                <a:cubicBezTo>
                  <a:pt x="9079111" y="1423143"/>
                  <a:pt x="9070805" y="1429835"/>
                  <a:pt x="9061670" y="1429835"/>
                </a:cubicBezTo>
                <a:close/>
                <a:moveTo>
                  <a:pt x="8862132" y="1365451"/>
                </a:moveTo>
                <a:cubicBezTo>
                  <a:pt x="8860056" y="1365451"/>
                  <a:pt x="8857980" y="1365220"/>
                  <a:pt x="8855904" y="1364297"/>
                </a:cubicBezTo>
                <a:cubicBezTo>
                  <a:pt x="8822890" y="1352759"/>
                  <a:pt x="8789875" y="1340759"/>
                  <a:pt x="8756861" y="1328528"/>
                </a:cubicBezTo>
                <a:cubicBezTo>
                  <a:pt x="8746065" y="1324374"/>
                  <a:pt x="8740251" y="1311451"/>
                  <a:pt x="8743780" y="1299221"/>
                </a:cubicBezTo>
                <a:cubicBezTo>
                  <a:pt x="8747518" y="1287221"/>
                  <a:pt x="8759146" y="1280759"/>
                  <a:pt x="8770150" y="1284682"/>
                </a:cubicBezTo>
                <a:cubicBezTo>
                  <a:pt x="8802956" y="1296913"/>
                  <a:pt x="8835555" y="1308913"/>
                  <a:pt x="8868361" y="1320220"/>
                </a:cubicBezTo>
                <a:cubicBezTo>
                  <a:pt x="8879366" y="1324144"/>
                  <a:pt x="8885387" y="1337066"/>
                  <a:pt x="8881858" y="1349066"/>
                </a:cubicBezTo>
                <a:cubicBezTo>
                  <a:pt x="8879159" y="1358989"/>
                  <a:pt x="8871061" y="1365451"/>
                  <a:pt x="8862132" y="1365451"/>
                </a:cubicBezTo>
                <a:close/>
                <a:moveTo>
                  <a:pt x="405168" y="1350451"/>
                </a:moveTo>
                <a:cubicBezTo>
                  <a:pt x="397071" y="1350451"/>
                  <a:pt x="389180" y="1345143"/>
                  <a:pt x="386066" y="1336143"/>
                </a:cubicBezTo>
                <a:cubicBezTo>
                  <a:pt x="381706" y="1324374"/>
                  <a:pt x="386689" y="1310759"/>
                  <a:pt x="397278" y="1305913"/>
                </a:cubicBezTo>
                <a:cubicBezTo>
                  <a:pt x="427801" y="1291836"/>
                  <a:pt x="459984" y="1277067"/>
                  <a:pt x="493621" y="1261836"/>
                </a:cubicBezTo>
                <a:cubicBezTo>
                  <a:pt x="504210" y="1256990"/>
                  <a:pt x="516461" y="1262759"/>
                  <a:pt x="520613" y="1274529"/>
                </a:cubicBezTo>
                <a:cubicBezTo>
                  <a:pt x="524974" y="1286298"/>
                  <a:pt x="519783" y="1299682"/>
                  <a:pt x="509193" y="1304528"/>
                </a:cubicBezTo>
                <a:cubicBezTo>
                  <a:pt x="475557" y="1319759"/>
                  <a:pt x="443581" y="1334528"/>
                  <a:pt x="413058" y="1348605"/>
                </a:cubicBezTo>
                <a:cubicBezTo>
                  <a:pt x="410567" y="1349989"/>
                  <a:pt x="407868" y="1350451"/>
                  <a:pt x="405168" y="1350451"/>
                </a:cubicBezTo>
                <a:close/>
                <a:moveTo>
                  <a:pt x="8665502" y="1291836"/>
                </a:moveTo>
                <a:cubicBezTo>
                  <a:pt x="8663219" y="1291836"/>
                  <a:pt x="8660934" y="1291375"/>
                  <a:pt x="8658651" y="1290451"/>
                </a:cubicBezTo>
                <a:cubicBezTo>
                  <a:pt x="8626052" y="1277529"/>
                  <a:pt x="8593453" y="1264375"/>
                  <a:pt x="8560854" y="1250990"/>
                </a:cubicBezTo>
                <a:cubicBezTo>
                  <a:pt x="8550057" y="1246606"/>
                  <a:pt x="8544659" y="1233221"/>
                  <a:pt x="8548604" y="1221221"/>
                </a:cubicBezTo>
                <a:cubicBezTo>
                  <a:pt x="8552549" y="1209221"/>
                  <a:pt x="8564592" y="1203221"/>
                  <a:pt x="8575389" y="1207606"/>
                </a:cubicBezTo>
                <a:cubicBezTo>
                  <a:pt x="8607988" y="1220991"/>
                  <a:pt x="8640379" y="1234144"/>
                  <a:pt x="8672562" y="1246836"/>
                </a:cubicBezTo>
                <a:cubicBezTo>
                  <a:pt x="8683359" y="1250990"/>
                  <a:pt x="8688965" y="1264375"/>
                  <a:pt x="8685228" y="1276375"/>
                </a:cubicBezTo>
                <a:cubicBezTo>
                  <a:pt x="8682113" y="1286067"/>
                  <a:pt x="8674015" y="1291836"/>
                  <a:pt x="8665502" y="1291836"/>
                </a:cubicBezTo>
                <a:close/>
                <a:moveTo>
                  <a:pt x="597853" y="1262759"/>
                </a:moveTo>
                <a:cubicBezTo>
                  <a:pt x="589548" y="1262759"/>
                  <a:pt x="581866" y="1257221"/>
                  <a:pt x="578543" y="1248452"/>
                </a:cubicBezTo>
                <a:cubicBezTo>
                  <a:pt x="574183" y="1236683"/>
                  <a:pt x="579374" y="1223067"/>
                  <a:pt x="589963" y="1218452"/>
                </a:cubicBezTo>
                <a:cubicBezTo>
                  <a:pt x="621109" y="1204375"/>
                  <a:pt x="653292" y="1190068"/>
                  <a:pt x="686513" y="1175068"/>
                </a:cubicBezTo>
                <a:cubicBezTo>
                  <a:pt x="697103" y="1170452"/>
                  <a:pt x="709146" y="1175991"/>
                  <a:pt x="713506" y="1187760"/>
                </a:cubicBezTo>
                <a:cubicBezTo>
                  <a:pt x="717866" y="1199529"/>
                  <a:pt x="712675" y="1213144"/>
                  <a:pt x="701878" y="1217760"/>
                </a:cubicBezTo>
                <a:cubicBezTo>
                  <a:pt x="668864" y="1232529"/>
                  <a:pt x="636681" y="1246836"/>
                  <a:pt x="605536" y="1260913"/>
                </a:cubicBezTo>
                <a:cubicBezTo>
                  <a:pt x="603044" y="1262298"/>
                  <a:pt x="600345" y="1262759"/>
                  <a:pt x="597853" y="1262759"/>
                </a:cubicBezTo>
                <a:close/>
                <a:moveTo>
                  <a:pt x="8470949" y="1211760"/>
                </a:moveTo>
                <a:cubicBezTo>
                  <a:pt x="8468457" y="1211760"/>
                  <a:pt x="8465966" y="1211298"/>
                  <a:pt x="8463473" y="1210144"/>
                </a:cubicBezTo>
                <a:cubicBezTo>
                  <a:pt x="8431290" y="1196298"/>
                  <a:pt x="8399107" y="1182452"/>
                  <a:pt x="8366716" y="1168145"/>
                </a:cubicBezTo>
                <a:cubicBezTo>
                  <a:pt x="8356127" y="1163529"/>
                  <a:pt x="8350728" y="1150145"/>
                  <a:pt x="8355089" y="1138145"/>
                </a:cubicBezTo>
                <a:cubicBezTo>
                  <a:pt x="8359241" y="1126376"/>
                  <a:pt x="8371284" y="1120607"/>
                  <a:pt x="8382081" y="1125222"/>
                </a:cubicBezTo>
                <a:cubicBezTo>
                  <a:pt x="8414472" y="1139299"/>
                  <a:pt x="8446448" y="1153376"/>
                  <a:pt x="8478631" y="1166991"/>
                </a:cubicBezTo>
                <a:cubicBezTo>
                  <a:pt x="8489428" y="1171606"/>
                  <a:pt x="8494619" y="1184991"/>
                  <a:pt x="8490466" y="1196760"/>
                </a:cubicBezTo>
                <a:cubicBezTo>
                  <a:pt x="8487144" y="1206221"/>
                  <a:pt x="8479254" y="1211760"/>
                  <a:pt x="8470949" y="1211760"/>
                </a:cubicBezTo>
                <a:close/>
                <a:moveTo>
                  <a:pt x="790954" y="1176683"/>
                </a:moveTo>
                <a:cubicBezTo>
                  <a:pt x="782648" y="1176683"/>
                  <a:pt x="774966" y="1171145"/>
                  <a:pt x="771644" y="1162145"/>
                </a:cubicBezTo>
                <a:cubicBezTo>
                  <a:pt x="767491" y="1150376"/>
                  <a:pt x="772682" y="1136991"/>
                  <a:pt x="783271" y="1132145"/>
                </a:cubicBezTo>
                <a:cubicBezTo>
                  <a:pt x="814832" y="1118299"/>
                  <a:pt x="847015" y="1103991"/>
                  <a:pt x="880029" y="1089684"/>
                </a:cubicBezTo>
                <a:cubicBezTo>
                  <a:pt x="890826" y="1085069"/>
                  <a:pt x="902661" y="1090838"/>
                  <a:pt x="907022" y="1102607"/>
                </a:cubicBezTo>
                <a:cubicBezTo>
                  <a:pt x="911174" y="1114376"/>
                  <a:pt x="905983" y="1127760"/>
                  <a:pt x="895394" y="1132607"/>
                </a:cubicBezTo>
                <a:cubicBezTo>
                  <a:pt x="862380" y="1146914"/>
                  <a:pt x="830197" y="1161222"/>
                  <a:pt x="798844" y="1175068"/>
                </a:cubicBezTo>
                <a:cubicBezTo>
                  <a:pt x="796145" y="1175991"/>
                  <a:pt x="793445" y="1176683"/>
                  <a:pt x="790954" y="1176683"/>
                </a:cubicBezTo>
                <a:close/>
                <a:moveTo>
                  <a:pt x="8277849" y="1127068"/>
                </a:moveTo>
                <a:cubicBezTo>
                  <a:pt x="8275149" y="1127068"/>
                  <a:pt x="8272658" y="1126607"/>
                  <a:pt x="8270166" y="1125453"/>
                </a:cubicBezTo>
                <a:cubicBezTo>
                  <a:pt x="8238190" y="1111145"/>
                  <a:pt x="8206215" y="1096607"/>
                  <a:pt x="8174031" y="1082069"/>
                </a:cubicBezTo>
                <a:cubicBezTo>
                  <a:pt x="8163442" y="1077222"/>
                  <a:pt x="8158251" y="1063838"/>
                  <a:pt x="8162611" y="1052069"/>
                </a:cubicBezTo>
                <a:cubicBezTo>
                  <a:pt x="8166971" y="1040300"/>
                  <a:pt x="8179222" y="1034761"/>
                  <a:pt x="8189604" y="1039377"/>
                </a:cubicBezTo>
                <a:cubicBezTo>
                  <a:pt x="8221787" y="1053915"/>
                  <a:pt x="8253763" y="1068453"/>
                  <a:pt x="8285738" y="1082761"/>
                </a:cubicBezTo>
                <a:cubicBezTo>
                  <a:pt x="8296328" y="1087607"/>
                  <a:pt x="8301519" y="1100991"/>
                  <a:pt x="8297159" y="1112761"/>
                </a:cubicBezTo>
                <a:cubicBezTo>
                  <a:pt x="8293836" y="1121761"/>
                  <a:pt x="8286154" y="1127068"/>
                  <a:pt x="8277849" y="1127068"/>
                </a:cubicBezTo>
                <a:close/>
                <a:moveTo>
                  <a:pt x="984469" y="1091992"/>
                </a:moveTo>
                <a:cubicBezTo>
                  <a:pt x="976164" y="1091992"/>
                  <a:pt x="968274" y="1086453"/>
                  <a:pt x="965159" y="1077222"/>
                </a:cubicBezTo>
                <a:cubicBezTo>
                  <a:pt x="961007" y="1065453"/>
                  <a:pt x="966197" y="1052069"/>
                  <a:pt x="976994" y="1047453"/>
                </a:cubicBezTo>
                <a:cubicBezTo>
                  <a:pt x="1008763" y="1033607"/>
                  <a:pt x="1041154" y="1019761"/>
                  <a:pt x="1073960" y="1005685"/>
                </a:cubicBezTo>
                <a:cubicBezTo>
                  <a:pt x="1084757" y="1001069"/>
                  <a:pt x="1096592" y="1007069"/>
                  <a:pt x="1100745" y="1019069"/>
                </a:cubicBezTo>
                <a:cubicBezTo>
                  <a:pt x="1104898" y="1030838"/>
                  <a:pt x="1099499" y="1044223"/>
                  <a:pt x="1088910" y="1048838"/>
                </a:cubicBezTo>
                <a:cubicBezTo>
                  <a:pt x="1056103" y="1062915"/>
                  <a:pt x="1023712" y="1076761"/>
                  <a:pt x="991944" y="1090376"/>
                </a:cubicBezTo>
                <a:cubicBezTo>
                  <a:pt x="989453" y="1091530"/>
                  <a:pt x="986961" y="1091992"/>
                  <a:pt x="984469" y="1091992"/>
                </a:cubicBezTo>
                <a:close/>
                <a:moveTo>
                  <a:pt x="8085787" y="1039838"/>
                </a:moveTo>
                <a:cubicBezTo>
                  <a:pt x="8083087" y="1039838"/>
                  <a:pt x="8080388" y="1039377"/>
                  <a:pt x="8077896" y="1037992"/>
                </a:cubicBezTo>
                <a:lnTo>
                  <a:pt x="7981969" y="993915"/>
                </a:lnTo>
                <a:cubicBezTo>
                  <a:pt x="7971380" y="989069"/>
                  <a:pt x="7966397" y="975454"/>
                  <a:pt x="7970757" y="963685"/>
                </a:cubicBezTo>
                <a:cubicBezTo>
                  <a:pt x="7975117" y="951916"/>
                  <a:pt x="7987367" y="946377"/>
                  <a:pt x="7997957" y="951223"/>
                </a:cubicBezTo>
                <a:lnTo>
                  <a:pt x="8093884" y="995300"/>
                </a:lnTo>
                <a:cubicBezTo>
                  <a:pt x="8104474" y="1000146"/>
                  <a:pt x="8109457" y="1013531"/>
                  <a:pt x="8105097" y="1025530"/>
                </a:cubicBezTo>
                <a:cubicBezTo>
                  <a:pt x="8101774" y="1034530"/>
                  <a:pt x="8093884" y="1039838"/>
                  <a:pt x="8085787" y="1039838"/>
                </a:cubicBezTo>
                <a:close/>
                <a:moveTo>
                  <a:pt x="1178608" y="1009146"/>
                </a:moveTo>
                <a:cubicBezTo>
                  <a:pt x="1170303" y="1009146"/>
                  <a:pt x="1162412" y="1003377"/>
                  <a:pt x="1159298" y="994377"/>
                </a:cubicBezTo>
                <a:cubicBezTo>
                  <a:pt x="1155145" y="982377"/>
                  <a:pt x="1160544" y="969223"/>
                  <a:pt x="1171341" y="964608"/>
                </a:cubicBezTo>
                <a:cubicBezTo>
                  <a:pt x="1203316" y="950993"/>
                  <a:pt x="1235707" y="937377"/>
                  <a:pt x="1268721" y="923762"/>
                </a:cubicBezTo>
                <a:cubicBezTo>
                  <a:pt x="1279518" y="919147"/>
                  <a:pt x="1291354" y="925377"/>
                  <a:pt x="1295506" y="937147"/>
                </a:cubicBezTo>
                <a:cubicBezTo>
                  <a:pt x="1299451" y="949146"/>
                  <a:pt x="1294053" y="962300"/>
                  <a:pt x="1283463" y="966916"/>
                </a:cubicBezTo>
                <a:cubicBezTo>
                  <a:pt x="1250657" y="980531"/>
                  <a:pt x="1218266" y="994377"/>
                  <a:pt x="1186290" y="1007761"/>
                </a:cubicBezTo>
                <a:cubicBezTo>
                  <a:pt x="1183384" y="1008684"/>
                  <a:pt x="1180892" y="1009146"/>
                  <a:pt x="1178608" y="1009146"/>
                </a:cubicBezTo>
                <a:close/>
                <a:moveTo>
                  <a:pt x="7893932" y="951685"/>
                </a:moveTo>
                <a:cubicBezTo>
                  <a:pt x="7891232" y="951685"/>
                  <a:pt x="7888534" y="951223"/>
                  <a:pt x="7886041" y="949839"/>
                </a:cubicBezTo>
                <a:cubicBezTo>
                  <a:pt x="7854273" y="935300"/>
                  <a:pt x="7822298" y="920531"/>
                  <a:pt x="7790114" y="905993"/>
                </a:cubicBezTo>
                <a:cubicBezTo>
                  <a:pt x="7779525" y="901147"/>
                  <a:pt x="7774542" y="887762"/>
                  <a:pt x="7778902" y="875993"/>
                </a:cubicBezTo>
                <a:cubicBezTo>
                  <a:pt x="7783263" y="864224"/>
                  <a:pt x="7795305" y="858455"/>
                  <a:pt x="7805895" y="863301"/>
                </a:cubicBezTo>
                <a:cubicBezTo>
                  <a:pt x="7838078" y="878070"/>
                  <a:pt x="7870054" y="892608"/>
                  <a:pt x="7901822" y="907147"/>
                </a:cubicBezTo>
                <a:cubicBezTo>
                  <a:pt x="7912411" y="911993"/>
                  <a:pt x="7917395" y="925608"/>
                  <a:pt x="7913034" y="937377"/>
                </a:cubicBezTo>
                <a:cubicBezTo>
                  <a:pt x="7909920" y="946377"/>
                  <a:pt x="7902030" y="951685"/>
                  <a:pt x="7893932" y="951685"/>
                </a:cubicBezTo>
                <a:close/>
                <a:moveTo>
                  <a:pt x="1373162" y="927685"/>
                </a:moveTo>
                <a:cubicBezTo>
                  <a:pt x="1364649" y="927685"/>
                  <a:pt x="1356758" y="921916"/>
                  <a:pt x="1353644" y="912685"/>
                </a:cubicBezTo>
                <a:cubicBezTo>
                  <a:pt x="1349699" y="900685"/>
                  <a:pt x="1355097" y="887532"/>
                  <a:pt x="1365894" y="882916"/>
                </a:cubicBezTo>
                <a:cubicBezTo>
                  <a:pt x="1398078" y="869532"/>
                  <a:pt x="1430677" y="856147"/>
                  <a:pt x="1463483" y="842763"/>
                </a:cubicBezTo>
                <a:cubicBezTo>
                  <a:pt x="1474280" y="838378"/>
                  <a:pt x="1486115" y="844609"/>
                  <a:pt x="1490060" y="856378"/>
                </a:cubicBezTo>
                <a:cubicBezTo>
                  <a:pt x="1494005" y="868378"/>
                  <a:pt x="1488399" y="881532"/>
                  <a:pt x="1477810" y="885916"/>
                </a:cubicBezTo>
                <a:cubicBezTo>
                  <a:pt x="1445003" y="899301"/>
                  <a:pt x="1412612" y="912685"/>
                  <a:pt x="1380429" y="925839"/>
                </a:cubicBezTo>
                <a:cubicBezTo>
                  <a:pt x="1377937" y="927224"/>
                  <a:pt x="1375446" y="927685"/>
                  <a:pt x="1373162" y="927685"/>
                </a:cubicBezTo>
                <a:close/>
                <a:moveTo>
                  <a:pt x="7701870" y="864224"/>
                </a:moveTo>
                <a:cubicBezTo>
                  <a:pt x="7699170" y="864224"/>
                  <a:pt x="7696679" y="863763"/>
                  <a:pt x="7693979" y="862609"/>
                </a:cubicBezTo>
                <a:cubicBezTo>
                  <a:pt x="7662211" y="848301"/>
                  <a:pt x="7630236" y="833993"/>
                  <a:pt x="7597845" y="819455"/>
                </a:cubicBezTo>
                <a:cubicBezTo>
                  <a:pt x="7587255" y="814609"/>
                  <a:pt x="7582064" y="801225"/>
                  <a:pt x="7586217" y="789455"/>
                </a:cubicBezTo>
                <a:cubicBezTo>
                  <a:pt x="7590578" y="777686"/>
                  <a:pt x="7602620" y="771917"/>
                  <a:pt x="7613210" y="776532"/>
                </a:cubicBezTo>
                <a:cubicBezTo>
                  <a:pt x="7645601" y="791071"/>
                  <a:pt x="7677784" y="805378"/>
                  <a:pt x="7709552" y="819686"/>
                </a:cubicBezTo>
                <a:cubicBezTo>
                  <a:pt x="7720141" y="824532"/>
                  <a:pt x="7725332" y="837917"/>
                  <a:pt x="7720972" y="849686"/>
                </a:cubicBezTo>
                <a:cubicBezTo>
                  <a:pt x="7717858" y="858916"/>
                  <a:pt x="7710175" y="864224"/>
                  <a:pt x="7701870" y="864224"/>
                </a:cubicBezTo>
                <a:close/>
                <a:moveTo>
                  <a:pt x="1568338" y="848070"/>
                </a:moveTo>
                <a:cubicBezTo>
                  <a:pt x="1559825" y="848070"/>
                  <a:pt x="1551935" y="842301"/>
                  <a:pt x="1548821" y="832840"/>
                </a:cubicBezTo>
                <a:cubicBezTo>
                  <a:pt x="1544876" y="820840"/>
                  <a:pt x="1550482" y="807686"/>
                  <a:pt x="1561279" y="803301"/>
                </a:cubicBezTo>
                <a:cubicBezTo>
                  <a:pt x="1593670" y="790148"/>
                  <a:pt x="1626268" y="777225"/>
                  <a:pt x="1659075" y="764071"/>
                </a:cubicBezTo>
                <a:cubicBezTo>
                  <a:pt x="1669872" y="759686"/>
                  <a:pt x="1681707" y="765917"/>
                  <a:pt x="1685652" y="777917"/>
                </a:cubicBezTo>
                <a:cubicBezTo>
                  <a:pt x="1689597" y="789917"/>
                  <a:pt x="1683783" y="803071"/>
                  <a:pt x="1672986" y="807455"/>
                </a:cubicBezTo>
                <a:cubicBezTo>
                  <a:pt x="1640180" y="820609"/>
                  <a:pt x="1607581" y="833532"/>
                  <a:pt x="1575398" y="846686"/>
                </a:cubicBezTo>
                <a:cubicBezTo>
                  <a:pt x="1572906" y="847609"/>
                  <a:pt x="1570622" y="848070"/>
                  <a:pt x="1568338" y="848070"/>
                </a:cubicBezTo>
                <a:close/>
                <a:moveTo>
                  <a:pt x="7509184" y="778609"/>
                </a:moveTo>
                <a:cubicBezTo>
                  <a:pt x="7506693" y="778609"/>
                  <a:pt x="7503994" y="778148"/>
                  <a:pt x="7501502" y="776994"/>
                </a:cubicBezTo>
                <a:cubicBezTo>
                  <a:pt x="7469526" y="763148"/>
                  <a:pt x="7437551" y="749071"/>
                  <a:pt x="7404952" y="735225"/>
                </a:cubicBezTo>
                <a:cubicBezTo>
                  <a:pt x="7394155" y="730610"/>
                  <a:pt x="7388964" y="717225"/>
                  <a:pt x="7393117" y="705456"/>
                </a:cubicBezTo>
                <a:cubicBezTo>
                  <a:pt x="7397270" y="693456"/>
                  <a:pt x="7409312" y="687687"/>
                  <a:pt x="7419902" y="692302"/>
                </a:cubicBezTo>
                <a:cubicBezTo>
                  <a:pt x="7452501" y="706148"/>
                  <a:pt x="7484684" y="720225"/>
                  <a:pt x="7516660" y="734302"/>
                </a:cubicBezTo>
                <a:cubicBezTo>
                  <a:pt x="7527249" y="738917"/>
                  <a:pt x="7532647" y="752302"/>
                  <a:pt x="7528287" y="764302"/>
                </a:cubicBezTo>
                <a:cubicBezTo>
                  <a:pt x="7525380" y="773071"/>
                  <a:pt x="7517490" y="778609"/>
                  <a:pt x="7509184" y="778609"/>
                </a:cubicBezTo>
                <a:close/>
                <a:moveTo>
                  <a:pt x="1763930" y="770071"/>
                </a:moveTo>
                <a:cubicBezTo>
                  <a:pt x="1755417" y="770071"/>
                  <a:pt x="1747320" y="764071"/>
                  <a:pt x="1744413" y="754610"/>
                </a:cubicBezTo>
                <a:cubicBezTo>
                  <a:pt x="1740675" y="742610"/>
                  <a:pt x="1746281" y="729456"/>
                  <a:pt x="1757078" y="725071"/>
                </a:cubicBezTo>
                <a:cubicBezTo>
                  <a:pt x="1789677" y="712379"/>
                  <a:pt x="1822276" y="699456"/>
                  <a:pt x="1855290" y="686764"/>
                </a:cubicBezTo>
                <a:cubicBezTo>
                  <a:pt x="1866087" y="682610"/>
                  <a:pt x="1877922" y="688841"/>
                  <a:pt x="1881659" y="701071"/>
                </a:cubicBezTo>
                <a:cubicBezTo>
                  <a:pt x="1885397" y="713071"/>
                  <a:pt x="1879790" y="726225"/>
                  <a:pt x="1868786" y="730379"/>
                </a:cubicBezTo>
                <a:cubicBezTo>
                  <a:pt x="1835980" y="743071"/>
                  <a:pt x="1803173" y="755763"/>
                  <a:pt x="1770782" y="768686"/>
                </a:cubicBezTo>
                <a:cubicBezTo>
                  <a:pt x="1768498" y="769609"/>
                  <a:pt x="1766214" y="770071"/>
                  <a:pt x="1763930" y="770071"/>
                </a:cubicBezTo>
                <a:close/>
                <a:moveTo>
                  <a:pt x="7315462" y="695764"/>
                </a:moveTo>
                <a:cubicBezTo>
                  <a:pt x="7312970" y="695764"/>
                  <a:pt x="7310478" y="695302"/>
                  <a:pt x="7308194" y="694379"/>
                </a:cubicBezTo>
                <a:cubicBezTo>
                  <a:pt x="7276218" y="680995"/>
                  <a:pt x="7243827" y="667610"/>
                  <a:pt x="7211021" y="654456"/>
                </a:cubicBezTo>
                <a:cubicBezTo>
                  <a:pt x="7200224" y="650072"/>
                  <a:pt x="7194618" y="636918"/>
                  <a:pt x="7198563" y="624918"/>
                </a:cubicBezTo>
                <a:cubicBezTo>
                  <a:pt x="7202508" y="612918"/>
                  <a:pt x="7214551" y="606918"/>
                  <a:pt x="7225140" y="611072"/>
                </a:cubicBezTo>
                <a:cubicBezTo>
                  <a:pt x="7257946" y="624457"/>
                  <a:pt x="7290337" y="637841"/>
                  <a:pt x="7322521" y="651226"/>
                </a:cubicBezTo>
                <a:cubicBezTo>
                  <a:pt x="7333318" y="655610"/>
                  <a:pt x="7338716" y="668995"/>
                  <a:pt x="7334564" y="680995"/>
                </a:cubicBezTo>
                <a:cubicBezTo>
                  <a:pt x="7331864" y="689995"/>
                  <a:pt x="7323975" y="695764"/>
                  <a:pt x="7315462" y="695764"/>
                </a:cubicBezTo>
                <a:close/>
                <a:moveTo>
                  <a:pt x="1960353" y="694148"/>
                </a:moveTo>
                <a:cubicBezTo>
                  <a:pt x="1951632" y="694148"/>
                  <a:pt x="1943742" y="688148"/>
                  <a:pt x="1940627" y="678687"/>
                </a:cubicBezTo>
                <a:cubicBezTo>
                  <a:pt x="1936890" y="666687"/>
                  <a:pt x="1942704" y="653533"/>
                  <a:pt x="1953501" y="649380"/>
                </a:cubicBezTo>
                <a:cubicBezTo>
                  <a:pt x="1986100" y="636918"/>
                  <a:pt x="2019113" y="624457"/>
                  <a:pt x="2051920" y="611995"/>
                </a:cubicBezTo>
                <a:cubicBezTo>
                  <a:pt x="2062717" y="607841"/>
                  <a:pt x="2074552" y="614303"/>
                  <a:pt x="2078289" y="626534"/>
                </a:cubicBezTo>
                <a:cubicBezTo>
                  <a:pt x="2082027" y="638533"/>
                  <a:pt x="2076213" y="651687"/>
                  <a:pt x="2065208" y="655841"/>
                </a:cubicBezTo>
                <a:cubicBezTo>
                  <a:pt x="2032402" y="668302"/>
                  <a:pt x="1999596" y="680533"/>
                  <a:pt x="1966997" y="692995"/>
                </a:cubicBezTo>
                <a:cubicBezTo>
                  <a:pt x="1964713" y="693687"/>
                  <a:pt x="1962429" y="694148"/>
                  <a:pt x="1960353" y="694148"/>
                </a:cubicBezTo>
                <a:close/>
                <a:moveTo>
                  <a:pt x="2157191" y="620303"/>
                </a:moveTo>
                <a:cubicBezTo>
                  <a:pt x="2148470" y="620303"/>
                  <a:pt x="2140372" y="614303"/>
                  <a:pt x="2137465" y="604611"/>
                </a:cubicBezTo>
                <a:cubicBezTo>
                  <a:pt x="2133935" y="592611"/>
                  <a:pt x="2139749" y="579457"/>
                  <a:pt x="2150546" y="575534"/>
                </a:cubicBezTo>
                <a:cubicBezTo>
                  <a:pt x="2183353" y="563534"/>
                  <a:pt x="2216159" y="551534"/>
                  <a:pt x="2248965" y="539534"/>
                </a:cubicBezTo>
                <a:cubicBezTo>
                  <a:pt x="2259970" y="535611"/>
                  <a:pt x="2271597" y="542303"/>
                  <a:pt x="2275127" y="554303"/>
                </a:cubicBezTo>
                <a:cubicBezTo>
                  <a:pt x="2278657" y="566534"/>
                  <a:pt x="2272636" y="579457"/>
                  <a:pt x="2261839" y="583380"/>
                </a:cubicBezTo>
                <a:cubicBezTo>
                  <a:pt x="2229032" y="595380"/>
                  <a:pt x="2196226" y="607380"/>
                  <a:pt x="2163627" y="619380"/>
                </a:cubicBezTo>
                <a:cubicBezTo>
                  <a:pt x="2161551" y="619841"/>
                  <a:pt x="2159267" y="620303"/>
                  <a:pt x="2157191" y="620303"/>
                </a:cubicBezTo>
                <a:close/>
                <a:moveTo>
                  <a:pt x="7120492" y="616611"/>
                </a:moveTo>
                <a:cubicBezTo>
                  <a:pt x="7118208" y="616611"/>
                  <a:pt x="7115924" y="616149"/>
                  <a:pt x="7113640" y="615226"/>
                </a:cubicBezTo>
                <a:cubicBezTo>
                  <a:pt x="7081457" y="602534"/>
                  <a:pt x="7048859" y="589842"/>
                  <a:pt x="7015845" y="577149"/>
                </a:cubicBezTo>
                <a:cubicBezTo>
                  <a:pt x="7005047" y="572996"/>
                  <a:pt x="6999234" y="559842"/>
                  <a:pt x="7002971" y="547842"/>
                </a:cubicBezTo>
                <a:cubicBezTo>
                  <a:pt x="7006709" y="535842"/>
                  <a:pt x="7018336" y="529381"/>
                  <a:pt x="7029341" y="533534"/>
                </a:cubicBezTo>
                <a:cubicBezTo>
                  <a:pt x="7062355" y="546227"/>
                  <a:pt x="7095161" y="558919"/>
                  <a:pt x="7127552" y="571611"/>
                </a:cubicBezTo>
                <a:cubicBezTo>
                  <a:pt x="7138349" y="575765"/>
                  <a:pt x="7143955" y="589149"/>
                  <a:pt x="7140218" y="601149"/>
                </a:cubicBezTo>
                <a:cubicBezTo>
                  <a:pt x="7137103" y="610611"/>
                  <a:pt x="7129213" y="616611"/>
                  <a:pt x="7120492" y="616611"/>
                </a:cubicBezTo>
                <a:close/>
                <a:moveTo>
                  <a:pt x="2354236" y="548765"/>
                </a:moveTo>
                <a:cubicBezTo>
                  <a:pt x="2345515" y="548765"/>
                  <a:pt x="2337210" y="542534"/>
                  <a:pt x="2334511" y="532611"/>
                </a:cubicBezTo>
                <a:cubicBezTo>
                  <a:pt x="2330981" y="520381"/>
                  <a:pt x="2337002" y="507458"/>
                  <a:pt x="2348007" y="503535"/>
                </a:cubicBezTo>
                <a:cubicBezTo>
                  <a:pt x="2381021" y="491765"/>
                  <a:pt x="2414035" y="480227"/>
                  <a:pt x="2447256" y="468458"/>
                </a:cubicBezTo>
                <a:cubicBezTo>
                  <a:pt x="2458261" y="464766"/>
                  <a:pt x="2469889" y="471458"/>
                  <a:pt x="2473211" y="483458"/>
                </a:cubicBezTo>
                <a:cubicBezTo>
                  <a:pt x="2476533" y="495458"/>
                  <a:pt x="2470512" y="508611"/>
                  <a:pt x="2459714" y="512304"/>
                </a:cubicBezTo>
                <a:cubicBezTo>
                  <a:pt x="2426701" y="523842"/>
                  <a:pt x="2393687" y="535380"/>
                  <a:pt x="2360673" y="547150"/>
                </a:cubicBezTo>
                <a:cubicBezTo>
                  <a:pt x="2358596" y="548303"/>
                  <a:pt x="2356312" y="548765"/>
                  <a:pt x="2354236" y="548765"/>
                </a:cubicBezTo>
                <a:close/>
                <a:moveTo>
                  <a:pt x="6924278" y="541611"/>
                </a:moveTo>
                <a:cubicBezTo>
                  <a:pt x="6922201" y="541611"/>
                  <a:pt x="6919917" y="541150"/>
                  <a:pt x="6917633" y="540457"/>
                </a:cubicBezTo>
                <a:cubicBezTo>
                  <a:pt x="6885242" y="528457"/>
                  <a:pt x="6852436" y="516457"/>
                  <a:pt x="6819215" y="504688"/>
                </a:cubicBezTo>
                <a:cubicBezTo>
                  <a:pt x="6808210" y="500765"/>
                  <a:pt x="6802188" y="487842"/>
                  <a:pt x="6805718" y="475612"/>
                </a:cubicBezTo>
                <a:cubicBezTo>
                  <a:pt x="6809248" y="463381"/>
                  <a:pt x="6820875" y="456689"/>
                  <a:pt x="6831880" y="460612"/>
                </a:cubicBezTo>
                <a:cubicBezTo>
                  <a:pt x="6865102" y="472381"/>
                  <a:pt x="6898115" y="484381"/>
                  <a:pt x="6930714" y="496381"/>
                </a:cubicBezTo>
                <a:cubicBezTo>
                  <a:pt x="6941511" y="500304"/>
                  <a:pt x="6947533" y="513458"/>
                  <a:pt x="6943795" y="525457"/>
                </a:cubicBezTo>
                <a:cubicBezTo>
                  <a:pt x="6941096" y="535380"/>
                  <a:pt x="6932998" y="541611"/>
                  <a:pt x="6924278" y="541611"/>
                </a:cubicBezTo>
                <a:close/>
                <a:moveTo>
                  <a:pt x="2552942" y="479304"/>
                </a:moveTo>
                <a:cubicBezTo>
                  <a:pt x="2544014" y="479304"/>
                  <a:pt x="2535916" y="472842"/>
                  <a:pt x="2533010" y="462919"/>
                </a:cubicBezTo>
                <a:cubicBezTo>
                  <a:pt x="2529687" y="450689"/>
                  <a:pt x="2535709" y="437766"/>
                  <a:pt x="2546713" y="434074"/>
                </a:cubicBezTo>
                <a:cubicBezTo>
                  <a:pt x="2579935" y="422766"/>
                  <a:pt x="2613157" y="411458"/>
                  <a:pt x="2646171" y="400382"/>
                </a:cubicBezTo>
                <a:cubicBezTo>
                  <a:pt x="2657175" y="396689"/>
                  <a:pt x="2668803" y="403612"/>
                  <a:pt x="2672125" y="415843"/>
                </a:cubicBezTo>
                <a:cubicBezTo>
                  <a:pt x="2675447" y="428074"/>
                  <a:pt x="2669218" y="440997"/>
                  <a:pt x="2658213" y="444689"/>
                </a:cubicBezTo>
                <a:cubicBezTo>
                  <a:pt x="2625199" y="455766"/>
                  <a:pt x="2591978" y="466843"/>
                  <a:pt x="2558964" y="478150"/>
                </a:cubicBezTo>
                <a:cubicBezTo>
                  <a:pt x="2556888" y="479073"/>
                  <a:pt x="2554811" y="479304"/>
                  <a:pt x="2552942" y="479304"/>
                </a:cubicBezTo>
                <a:close/>
                <a:moveTo>
                  <a:pt x="6726609" y="471227"/>
                </a:moveTo>
                <a:cubicBezTo>
                  <a:pt x="6724532" y="471227"/>
                  <a:pt x="6722457" y="470996"/>
                  <a:pt x="6720588" y="470304"/>
                </a:cubicBezTo>
                <a:cubicBezTo>
                  <a:pt x="6687781" y="459227"/>
                  <a:pt x="6654768" y="448150"/>
                  <a:pt x="6621339" y="437074"/>
                </a:cubicBezTo>
                <a:cubicBezTo>
                  <a:pt x="6610333" y="433381"/>
                  <a:pt x="6604105" y="420689"/>
                  <a:pt x="6607219" y="408458"/>
                </a:cubicBezTo>
                <a:cubicBezTo>
                  <a:pt x="6610541" y="396228"/>
                  <a:pt x="6621961" y="389305"/>
                  <a:pt x="6632966" y="392766"/>
                </a:cubicBezTo>
                <a:cubicBezTo>
                  <a:pt x="6666603" y="403843"/>
                  <a:pt x="6699617" y="414920"/>
                  <a:pt x="6732631" y="425997"/>
                </a:cubicBezTo>
                <a:cubicBezTo>
                  <a:pt x="6743635" y="429689"/>
                  <a:pt x="6749657" y="442612"/>
                  <a:pt x="6746335" y="454843"/>
                </a:cubicBezTo>
                <a:cubicBezTo>
                  <a:pt x="6743843" y="464766"/>
                  <a:pt x="6735538" y="471227"/>
                  <a:pt x="6726609" y="471227"/>
                </a:cubicBezTo>
                <a:close/>
                <a:moveTo>
                  <a:pt x="2751857" y="412843"/>
                </a:moveTo>
                <a:cubicBezTo>
                  <a:pt x="2742928" y="412843"/>
                  <a:pt x="2734623" y="406381"/>
                  <a:pt x="2731924" y="396228"/>
                </a:cubicBezTo>
                <a:cubicBezTo>
                  <a:pt x="2728602" y="383997"/>
                  <a:pt x="2735038" y="371305"/>
                  <a:pt x="2746043" y="367613"/>
                </a:cubicBezTo>
                <a:cubicBezTo>
                  <a:pt x="2779472" y="356766"/>
                  <a:pt x="2812694" y="345920"/>
                  <a:pt x="2845915" y="335536"/>
                </a:cubicBezTo>
                <a:cubicBezTo>
                  <a:pt x="2856920" y="332074"/>
                  <a:pt x="2868340" y="339228"/>
                  <a:pt x="2871662" y="351459"/>
                </a:cubicBezTo>
                <a:cubicBezTo>
                  <a:pt x="2874776" y="363689"/>
                  <a:pt x="2868340" y="376382"/>
                  <a:pt x="2857335" y="380074"/>
                </a:cubicBezTo>
                <a:cubicBezTo>
                  <a:pt x="2824113" y="390689"/>
                  <a:pt x="2790892" y="401305"/>
                  <a:pt x="2757670" y="412151"/>
                </a:cubicBezTo>
                <a:cubicBezTo>
                  <a:pt x="2755802" y="412612"/>
                  <a:pt x="2753933" y="412843"/>
                  <a:pt x="2751857" y="412843"/>
                </a:cubicBezTo>
                <a:close/>
                <a:moveTo>
                  <a:pt x="6527695" y="405920"/>
                </a:moveTo>
                <a:cubicBezTo>
                  <a:pt x="6525826" y="405920"/>
                  <a:pt x="6523958" y="405689"/>
                  <a:pt x="6522089" y="404997"/>
                </a:cubicBezTo>
                <a:cubicBezTo>
                  <a:pt x="6489075" y="394612"/>
                  <a:pt x="6455854" y="384459"/>
                  <a:pt x="6422216" y="374305"/>
                </a:cubicBezTo>
                <a:cubicBezTo>
                  <a:pt x="6411212" y="371074"/>
                  <a:pt x="6404568" y="358382"/>
                  <a:pt x="6407474" y="345920"/>
                </a:cubicBezTo>
                <a:cubicBezTo>
                  <a:pt x="6410382" y="333690"/>
                  <a:pt x="6421801" y="326305"/>
                  <a:pt x="6433014" y="329536"/>
                </a:cubicBezTo>
                <a:cubicBezTo>
                  <a:pt x="6466858" y="339690"/>
                  <a:pt x="6500287" y="349843"/>
                  <a:pt x="6533301" y="360228"/>
                </a:cubicBezTo>
                <a:cubicBezTo>
                  <a:pt x="6544306" y="363689"/>
                  <a:pt x="6550742" y="376382"/>
                  <a:pt x="6547628" y="388612"/>
                </a:cubicBezTo>
                <a:cubicBezTo>
                  <a:pt x="6544929" y="399458"/>
                  <a:pt x="6536623" y="405920"/>
                  <a:pt x="6527695" y="405920"/>
                </a:cubicBezTo>
                <a:close/>
                <a:moveTo>
                  <a:pt x="2951809" y="349382"/>
                </a:moveTo>
                <a:cubicBezTo>
                  <a:pt x="2942673" y="349382"/>
                  <a:pt x="2934368" y="342690"/>
                  <a:pt x="2931876" y="332536"/>
                </a:cubicBezTo>
                <a:cubicBezTo>
                  <a:pt x="2928762" y="320305"/>
                  <a:pt x="2935198" y="307613"/>
                  <a:pt x="2946410" y="304151"/>
                </a:cubicBezTo>
                <a:cubicBezTo>
                  <a:pt x="2980047" y="293767"/>
                  <a:pt x="3013477" y="283613"/>
                  <a:pt x="3046906" y="273690"/>
                </a:cubicBezTo>
                <a:cubicBezTo>
                  <a:pt x="3058118" y="270459"/>
                  <a:pt x="3069330" y="277613"/>
                  <a:pt x="3072445" y="290075"/>
                </a:cubicBezTo>
                <a:cubicBezTo>
                  <a:pt x="3075559" y="302536"/>
                  <a:pt x="3068915" y="314998"/>
                  <a:pt x="3057703" y="318459"/>
                </a:cubicBezTo>
                <a:cubicBezTo>
                  <a:pt x="3024481" y="328382"/>
                  <a:pt x="2991052" y="338536"/>
                  <a:pt x="2957623" y="348920"/>
                </a:cubicBezTo>
                <a:cubicBezTo>
                  <a:pt x="2955546" y="349151"/>
                  <a:pt x="2953678" y="349382"/>
                  <a:pt x="2951809" y="349382"/>
                </a:cubicBezTo>
                <a:close/>
                <a:moveTo>
                  <a:pt x="6327328" y="345920"/>
                </a:moveTo>
                <a:cubicBezTo>
                  <a:pt x="6325666" y="345920"/>
                  <a:pt x="6323798" y="345690"/>
                  <a:pt x="6322137" y="345228"/>
                </a:cubicBezTo>
                <a:cubicBezTo>
                  <a:pt x="6288915" y="335767"/>
                  <a:pt x="6255486" y="326536"/>
                  <a:pt x="6221642" y="317305"/>
                </a:cubicBezTo>
                <a:cubicBezTo>
                  <a:pt x="6210429" y="314305"/>
                  <a:pt x="6203577" y="301844"/>
                  <a:pt x="6206484" y="289382"/>
                </a:cubicBezTo>
                <a:cubicBezTo>
                  <a:pt x="6209183" y="276921"/>
                  <a:pt x="6220395" y="269306"/>
                  <a:pt x="6231608" y="272536"/>
                </a:cubicBezTo>
                <a:cubicBezTo>
                  <a:pt x="6265660" y="281767"/>
                  <a:pt x="6299297" y="291229"/>
                  <a:pt x="6332519" y="300690"/>
                </a:cubicBezTo>
                <a:cubicBezTo>
                  <a:pt x="6343730" y="303921"/>
                  <a:pt x="6350375" y="316382"/>
                  <a:pt x="6347468" y="328844"/>
                </a:cubicBezTo>
                <a:cubicBezTo>
                  <a:pt x="6344976" y="338997"/>
                  <a:pt x="6336464" y="345920"/>
                  <a:pt x="6327328" y="345920"/>
                </a:cubicBezTo>
                <a:close/>
                <a:moveTo>
                  <a:pt x="6125507" y="291229"/>
                </a:moveTo>
                <a:cubicBezTo>
                  <a:pt x="6123845" y="291229"/>
                  <a:pt x="6122392" y="290998"/>
                  <a:pt x="6120731" y="290536"/>
                </a:cubicBezTo>
                <a:cubicBezTo>
                  <a:pt x="6087509" y="281998"/>
                  <a:pt x="6053665" y="273459"/>
                  <a:pt x="6019821" y="265152"/>
                </a:cubicBezTo>
                <a:cubicBezTo>
                  <a:pt x="6008608" y="262383"/>
                  <a:pt x="6001549" y="250152"/>
                  <a:pt x="6004040" y="237690"/>
                </a:cubicBezTo>
                <a:cubicBezTo>
                  <a:pt x="6006532" y="225229"/>
                  <a:pt x="6017536" y="217383"/>
                  <a:pt x="6028749" y="220152"/>
                </a:cubicBezTo>
                <a:cubicBezTo>
                  <a:pt x="6063008" y="228460"/>
                  <a:pt x="6096645" y="236998"/>
                  <a:pt x="6130282" y="245537"/>
                </a:cubicBezTo>
                <a:cubicBezTo>
                  <a:pt x="6141494" y="248537"/>
                  <a:pt x="6148346" y="260767"/>
                  <a:pt x="6145854" y="273229"/>
                </a:cubicBezTo>
                <a:cubicBezTo>
                  <a:pt x="6143571" y="284075"/>
                  <a:pt x="6135058" y="291229"/>
                  <a:pt x="6125507" y="291229"/>
                </a:cubicBezTo>
                <a:close/>
                <a:moveTo>
                  <a:pt x="3152592" y="289613"/>
                </a:moveTo>
                <a:cubicBezTo>
                  <a:pt x="3143456" y="289613"/>
                  <a:pt x="3134943" y="282690"/>
                  <a:pt x="3132451" y="272306"/>
                </a:cubicBezTo>
                <a:cubicBezTo>
                  <a:pt x="3129544" y="260075"/>
                  <a:pt x="3136188" y="247383"/>
                  <a:pt x="3147401" y="244152"/>
                </a:cubicBezTo>
                <a:cubicBezTo>
                  <a:pt x="3181245" y="234460"/>
                  <a:pt x="3214882" y="224998"/>
                  <a:pt x="3248311" y="215537"/>
                </a:cubicBezTo>
                <a:cubicBezTo>
                  <a:pt x="3259316" y="212537"/>
                  <a:pt x="3270736" y="219921"/>
                  <a:pt x="3273435" y="232383"/>
                </a:cubicBezTo>
                <a:cubicBezTo>
                  <a:pt x="3276134" y="244844"/>
                  <a:pt x="3269490" y="257306"/>
                  <a:pt x="3258278" y="260306"/>
                </a:cubicBezTo>
                <a:cubicBezTo>
                  <a:pt x="3224849" y="269536"/>
                  <a:pt x="3191419" y="278998"/>
                  <a:pt x="3157783" y="288690"/>
                </a:cubicBezTo>
                <a:cubicBezTo>
                  <a:pt x="3155914" y="289382"/>
                  <a:pt x="3154253" y="289613"/>
                  <a:pt x="3152592" y="289613"/>
                </a:cubicBezTo>
                <a:close/>
                <a:moveTo>
                  <a:pt x="5922855" y="241844"/>
                </a:moveTo>
                <a:cubicBezTo>
                  <a:pt x="5921401" y="241844"/>
                  <a:pt x="5920156" y="241614"/>
                  <a:pt x="5918702" y="241383"/>
                </a:cubicBezTo>
                <a:cubicBezTo>
                  <a:pt x="5885273" y="233767"/>
                  <a:pt x="5851429" y="226152"/>
                  <a:pt x="5817169" y="218768"/>
                </a:cubicBezTo>
                <a:cubicBezTo>
                  <a:pt x="5805956" y="216229"/>
                  <a:pt x="5798482" y="204229"/>
                  <a:pt x="5800766" y="191768"/>
                </a:cubicBezTo>
                <a:cubicBezTo>
                  <a:pt x="5803050" y="179306"/>
                  <a:pt x="5813847" y="171229"/>
                  <a:pt x="5825059" y="173537"/>
                </a:cubicBezTo>
                <a:cubicBezTo>
                  <a:pt x="5859319" y="180922"/>
                  <a:pt x="5893371" y="188537"/>
                  <a:pt x="5927008" y="196152"/>
                </a:cubicBezTo>
                <a:cubicBezTo>
                  <a:pt x="5938220" y="198691"/>
                  <a:pt x="5945487" y="210921"/>
                  <a:pt x="5943203" y="223383"/>
                </a:cubicBezTo>
                <a:cubicBezTo>
                  <a:pt x="5941127" y="234460"/>
                  <a:pt x="5932614" y="241844"/>
                  <a:pt x="5922855" y="241844"/>
                </a:cubicBezTo>
                <a:close/>
                <a:moveTo>
                  <a:pt x="3354205" y="233537"/>
                </a:moveTo>
                <a:cubicBezTo>
                  <a:pt x="3344861" y="233537"/>
                  <a:pt x="3336348" y="226383"/>
                  <a:pt x="3334065" y="215768"/>
                </a:cubicBezTo>
                <a:cubicBezTo>
                  <a:pt x="3331365" y="203306"/>
                  <a:pt x="3338217" y="190845"/>
                  <a:pt x="3349429" y="187845"/>
                </a:cubicBezTo>
                <a:cubicBezTo>
                  <a:pt x="3383482" y="178845"/>
                  <a:pt x="3417326" y="170076"/>
                  <a:pt x="3450963" y="161537"/>
                </a:cubicBezTo>
                <a:cubicBezTo>
                  <a:pt x="3462175" y="158768"/>
                  <a:pt x="3473180" y="166614"/>
                  <a:pt x="3475879" y="178845"/>
                </a:cubicBezTo>
                <a:cubicBezTo>
                  <a:pt x="3478371" y="191306"/>
                  <a:pt x="3471519" y="203537"/>
                  <a:pt x="3460306" y="206537"/>
                </a:cubicBezTo>
                <a:cubicBezTo>
                  <a:pt x="3426877" y="215075"/>
                  <a:pt x="3393240" y="223614"/>
                  <a:pt x="3359396" y="232614"/>
                </a:cubicBezTo>
                <a:cubicBezTo>
                  <a:pt x="3357320" y="233306"/>
                  <a:pt x="3355866" y="233537"/>
                  <a:pt x="3354205" y="233537"/>
                </a:cubicBezTo>
                <a:close/>
                <a:moveTo>
                  <a:pt x="5719165" y="197768"/>
                </a:moveTo>
                <a:cubicBezTo>
                  <a:pt x="5717920" y="197768"/>
                  <a:pt x="5716674" y="197768"/>
                  <a:pt x="5715428" y="197306"/>
                </a:cubicBezTo>
                <a:cubicBezTo>
                  <a:pt x="5681791" y="190383"/>
                  <a:pt x="5647739" y="183922"/>
                  <a:pt x="5613479" y="177229"/>
                </a:cubicBezTo>
                <a:cubicBezTo>
                  <a:pt x="5602267" y="175152"/>
                  <a:pt x="5594584" y="163153"/>
                  <a:pt x="5596453" y="150691"/>
                </a:cubicBezTo>
                <a:cubicBezTo>
                  <a:pt x="5598322" y="138230"/>
                  <a:pt x="5609119" y="129691"/>
                  <a:pt x="5620331" y="131768"/>
                </a:cubicBezTo>
                <a:cubicBezTo>
                  <a:pt x="5654798" y="138230"/>
                  <a:pt x="5688851" y="144922"/>
                  <a:pt x="5722695" y="151845"/>
                </a:cubicBezTo>
                <a:cubicBezTo>
                  <a:pt x="5733907" y="154153"/>
                  <a:pt x="5741382" y="166153"/>
                  <a:pt x="5739306" y="178614"/>
                </a:cubicBezTo>
                <a:cubicBezTo>
                  <a:pt x="5737644" y="190152"/>
                  <a:pt x="5728924" y="197768"/>
                  <a:pt x="5719165" y="197768"/>
                </a:cubicBezTo>
                <a:close/>
                <a:moveTo>
                  <a:pt x="3556857" y="182537"/>
                </a:moveTo>
                <a:cubicBezTo>
                  <a:pt x="3547305" y="182537"/>
                  <a:pt x="3538585" y="175152"/>
                  <a:pt x="3536509" y="164306"/>
                </a:cubicBezTo>
                <a:cubicBezTo>
                  <a:pt x="3534017" y="151845"/>
                  <a:pt x="3541284" y="139614"/>
                  <a:pt x="3552496" y="136845"/>
                </a:cubicBezTo>
                <a:cubicBezTo>
                  <a:pt x="3586756" y="128768"/>
                  <a:pt x="3620808" y="120691"/>
                  <a:pt x="3654445" y="113307"/>
                </a:cubicBezTo>
                <a:cubicBezTo>
                  <a:pt x="3665657" y="110768"/>
                  <a:pt x="3676662" y="118845"/>
                  <a:pt x="3678946" y="131307"/>
                </a:cubicBezTo>
                <a:cubicBezTo>
                  <a:pt x="3681230" y="143768"/>
                  <a:pt x="3673963" y="155999"/>
                  <a:pt x="3662750" y="158537"/>
                </a:cubicBezTo>
                <a:cubicBezTo>
                  <a:pt x="3629113" y="166153"/>
                  <a:pt x="3595269" y="173999"/>
                  <a:pt x="3561217" y="182076"/>
                </a:cubicBezTo>
                <a:cubicBezTo>
                  <a:pt x="3559764" y="182306"/>
                  <a:pt x="3558310" y="182537"/>
                  <a:pt x="3556857" y="182537"/>
                </a:cubicBezTo>
                <a:close/>
                <a:moveTo>
                  <a:pt x="5514645" y="158999"/>
                </a:moveTo>
                <a:cubicBezTo>
                  <a:pt x="5513607" y="158999"/>
                  <a:pt x="5512568" y="158999"/>
                  <a:pt x="5511323" y="158768"/>
                </a:cubicBezTo>
                <a:cubicBezTo>
                  <a:pt x="5477478" y="152768"/>
                  <a:pt x="5443426" y="146999"/>
                  <a:pt x="5408959" y="141460"/>
                </a:cubicBezTo>
                <a:cubicBezTo>
                  <a:pt x="5397539" y="139614"/>
                  <a:pt x="5389856" y="127845"/>
                  <a:pt x="5391518" y="115384"/>
                </a:cubicBezTo>
                <a:cubicBezTo>
                  <a:pt x="5393178" y="102692"/>
                  <a:pt x="5403768" y="93922"/>
                  <a:pt x="5414980" y="95999"/>
                </a:cubicBezTo>
                <a:cubicBezTo>
                  <a:pt x="5449655" y="101768"/>
                  <a:pt x="5483915" y="107538"/>
                  <a:pt x="5517759" y="113538"/>
                </a:cubicBezTo>
                <a:cubicBezTo>
                  <a:pt x="5528972" y="115614"/>
                  <a:pt x="5536862" y="127384"/>
                  <a:pt x="5534993" y="139845"/>
                </a:cubicBezTo>
                <a:cubicBezTo>
                  <a:pt x="5533332" y="150922"/>
                  <a:pt x="5524612" y="158999"/>
                  <a:pt x="5514645" y="158999"/>
                </a:cubicBezTo>
                <a:close/>
                <a:moveTo>
                  <a:pt x="3760546" y="136845"/>
                </a:moveTo>
                <a:cubicBezTo>
                  <a:pt x="3750787" y="136845"/>
                  <a:pt x="3742067" y="128999"/>
                  <a:pt x="3740198" y="117922"/>
                </a:cubicBezTo>
                <a:cubicBezTo>
                  <a:pt x="3738122" y="105461"/>
                  <a:pt x="3745597" y="93461"/>
                  <a:pt x="3756809" y="90922"/>
                </a:cubicBezTo>
                <a:cubicBezTo>
                  <a:pt x="3791276" y="83769"/>
                  <a:pt x="3825536" y="77076"/>
                  <a:pt x="3859380" y="70615"/>
                </a:cubicBezTo>
                <a:cubicBezTo>
                  <a:pt x="3870800" y="68538"/>
                  <a:pt x="3881390" y="77076"/>
                  <a:pt x="3883259" y="89538"/>
                </a:cubicBezTo>
                <a:cubicBezTo>
                  <a:pt x="3885127" y="101999"/>
                  <a:pt x="3877652" y="113999"/>
                  <a:pt x="3866232" y="116076"/>
                </a:cubicBezTo>
                <a:cubicBezTo>
                  <a:pt x="3832596" y="122538"/>
                  <a:pt x="3798544" y="129230"/>
                  <a:pt x="3764284" y="136384"/>
                </a:cubicBezTo>
                <a:cubicBezTo>
                  <a:pt x="3763246" y="136845"/>
                  <a:pt x="3761792" y="136845"/>
                  <a:pt x="3760546" y="136845"/>
                </a:cubicBezTo>
                <a:close/>
                <a:moveTo>
                  <a:pt x="5309294" y="125307"/>
                </a:moveTo>
                <a:cubicBezTo>
                  <a:pt x="5308464" y="125307"/>
                  <a:pt x="5307426" y="125307"/>
                  <a:pt x="5306387" y="125076"/>
                </a:cubicBezTo>
                <a:cubicBezTo>
                  <a:pt x="5272543" y="119999"/>
                  <a:pt x="5238283" y="114922"/>
                  <a:pt x="5203816" y="110076"/>
                </a:cubicBezTo>
                <a:cubicBezTo>
                  <a:pt x="5192396" y="108461"/>
                  <a:pt x="5184298" y="96922"/>
                  <a:pt x="5185752" y="84230"/>
                </a:cubicBezTo>
                <a:cubicBezTo>
                  <a:pt x="5187205" y="71538"/>
                  <a:pt x="5197587" y="62769"/>
                  <a:pt x="5209007" y="64153"/>
                </a:cubicBezTo>
                <a:cubicBezTo>
                  <a:pt x="5243681" y="68999"/>
                  <a:pt x="5278149" y="74076"/>
                  <a:pt x="5312201" y="79153"/>
                </a:cubicBezTo>
                <a:cubicBezTo>
                  <a:pt x="5323621" y="80999"/>
                  <a:pt x="5331511" y="92538"/>
                  <a:pt x="5330058" y="105230"/>
                </a:cubicBezTo>
                <a:cubicBezTo>
                  <a:pt x="5328397" y="116999"/>
                  <a:pt x="5319468" y="125307"/>
                  <a:pt x="5309294" y="125307"/>
                </a:cubicBezTo>
                <a:close/>
                <a:moveTo>
                  <a:pt x="3965482" y="98307"/>
                </a:moveTo>
                <a:cubicBezTo>
                  <a:pt x="3955308" y="98307"/>
                  <a:pt x="3946587" y="90230"/>
                  <a:pt x="3944926" y="78692"/>
                </a:cubicBezTo>
                <a:cubicBezTo>
                  <a:pt x="3943265" y="65999"/>
                  <a:pt x="3950947" y="54230"/>
                  <a:pt x="3962367" y="52384"/>
                </a:cubicBezTo>
                <a:cubicBezTo>
                  <a:pt x="3997250" y="46615"/>
                  <a:pt x="4031717" y="41077"/>
                  <a:pt x="4065769" y="36000"/>
                </a:cubicBezTo>
                <a:cubicBezTo>
                  <a:pt x="4076982" y="34154"/>
                  <a:pt x="4087571" y="43154"/>
                  <a:pt x="4089024" y="55846"/>
                </a:cubicBezTo>
                <a:cubicBezTo>
                  <a:pt x="4090478" y="68538"/>
                  <a:pt x="4082588" y="80076"/>
                  <a:pt x="4071168" y="81692"/>
                </a:cubicBezTo>
                <a:cubicBezTo>
                  <a:pt x="4037324" y="86538"/>
                  <a:pt x="4003271" y="92076"/>
                  <a:pt x="3968596" y="97845"/>
                </a:cubicBezTo>
                <a:cubicBezTo>
                  <a:pt x="3967558" y="98076"/>
                  <a:pt x="3966520" y="98307"/>
                  <a:pt x="3965482" y="98307"/>
                </a:cubicBezTo>
                <a:close/>
                <a:moveTo>
                  <a:pt x="5103320" y="96692"/>
                </a:moveTo>
                <a:cubicBezTo>
                  <a:pt x="5102490" y="96692"/>
                  <a:pt x="5101659" y="96692"/>
                  <a:pt x="5100829" y="96461"/>
                </a:cubicBezTo>
                <a:cubicBezTo>
                  <a:pt x="5066777" y="92076"/>
                  <a:pt x="5032517" y="87922"/>
                  <a:pt x="4997842" y="83999"/>
                </a:cubicBezTo>
                <a:cubicBezTo>
                  <a:pt x="4986422" y="82615"/>
                  <a:pt x="4978117" y="71307"/>
                  <a:pt x="4979363" y="58615"/>
                </a:cubicBezTo>
                <a:cubicBezTo>
                  <a:pt x="4980608" y="45923"/>
                  <a:pt x="4990782" y="36692"/>
                  <a:pt x="5002202" y="38077"/>
                </a:cubicBezTo>
                <a:cubicBezTo>
                  <a:pt x="5036877" y="42000"/>
                  <a:pt x="5071345" y="46153"/>
                  <a:pt x="5105604" y="50538"/>
                </a:cubicBezTo>
                <a:cubicBezTo>
                  <a:pt x="5117024" y="51923"/>
                  <a:pt x="5125122" y="63461"/>
                  <a:pt x="5123876" y="76153"/>
                </a:cubicBezTo>
                <a:cubicBezTo>
                  <a:pt x="5122631" y="87922"/>
                  <a:pt x="5113702" y="96692"/>
                  <a:pt x="5103320" y="96692"/>
                </a:cubicBezTo>
                <a:close/>
                <a:moveTo>
                  <a:pt x="4896931" y="72923"/>
                </a:moveTo>
                <a:cubicBezTo>
                  <a:pt x="4896309" y="72923"/>
                  <a:pt x="4895686" y="72923"/>
                  <a:pt x="4895063" y="72923"/>
                </a:cubicBezTo>
                <a:cubicBezTo>
                  <a:pt x="4861011" y="69461"/>
                  <a:pt x="4826543" y="65999"/>
                  <a:pt x="4791868" y="62769"/>
                </a:cubicBezTo>
                <a:cubicBezTo>
                  <a:pt x="4780448" y="61615"/>
                  <a:pt x="4771936" y="50538"/>
                  <a:pt x="4772973" y="37846"/>
                </a:cubicBezTo>
                <a:cubicBezTo>
                  <a:pt x="4774012" y="25154"/>
                  <a:pt x="4783978" y="15461"/>
                  <a:pt x="4795398" y="16846"/>
                </a:cubicBezTo>
                <a:cubicBezTo>
                  <a:pt x="4830281" y="20077"/>
                  <a:pt x="4864748" y="23538"/>
                  <a:pt x="4899008" y="27000"/>
                </a:cubicBezTo>
                <a:cubicBezTo>
                  <a:pt x="4910428" y="28154"/>
                  <a:pt x="4918733" y="39461"/>
                  <a:pt x="4917695" y="52153"/>
                </a:cubicBezTo>
                <a:cubicBezTo>
                  <a:pt x="4916449" y="63923"/>
                  <a:pt x="4907521" y="72923"/>
                  <a:pt x="4896931" y="72923"/>
                </a:cubicBezTo>
                <a:close/>
                <a:moveTo>
                  <a:pt x="4171663" y="68307"/>
                </a:moveTo>
                <a:cubicBezTo>
                  <a:pt x="4161282" y="68307"/>
                  <a:pt x="4152146" y="59538"/>
                  <a:pt x="4151107" y="47769"/>
                </a:cubicBezTo>
                <a:cubicBezTo>
                  <a:pt x="4149862" y="35077"/>
                  <a:pt x="4158167" y="23769"/>
                  <a:pt x="4169587" y="22384"/>
                </a:cubicBezTo>
                <a:cubicBezTo>
                  <a:pt x="4204885" y="18231"/>
                  <a:pt x="4239560" y="14538"/>
                  <a:pt x="4273612" y="11308"/>
                </a:cubicBezTo>
                <a:cubicBezTo>
                  <a:pt x="4285032" y="10385"/>
                  <a:pt x="4294998" y="19846"/>
                  <a:pt x="4296036" y="32538"/>
                </a:cubicBezTo>
                <a:cubicBezTo>
                  <a:pt x="4296867" y="45230"/>
                  <a:pt x="4288354" y="56307"/>
                  <a:pt x="4276934" y="57461"/>
                </a:cubicBezTo>
                <a:cubicBezTo>
                  <a:pt x="4243090" y="60461"/>
                  <a:pt x="4208830" y="64153"/>
                  <a:pt x="4173947" y="68307"/>
                </a:cubicBezTo>
                <a:cubicBezTo>
                  <a:pt x="4173117" y="68307"/>
                  <a:pt x="4172286" y="68307"/>
                  <a:pt x="4171663" y="68307"/>
                </a:cubicBezTo>
                <a:close/>
                <a:moveTo>
                  <a:pt x="4690127" y="53538"/>
                </a:moveTo>
                <a:cubicBezTo>
                  <a:pt x="4689712" y="53538"/>
                  <a:pt x="4689089" y="53538"/>
                  <a:pt x="4688466" y="53538"/>
                </a:cubicBezTo>
                <a:lnTo>
                  <a:pt x="4663135" y="51461"/>
                </a:lnTo>
                <a:cubicBezTo>
                  <a:pt x="4638426" y="49384"/>
                  <a:pt x="4612264" y="48000"/>
                  <a:pt x="4585687" y="47077"/>
                </a:cubicBezTo>
                <a:cubicBezTo>
                  <a:pt x="4574267" y="46615"/>
                  <a:pt x="4565131" y="36000"/>
                  <a:pt x="4565547" y="23308"/>
                </a:cubicBezTo>
                <a:cubicBezTo>
                  <a:pt x="4565962" y="10846"/>
                  <a:pt x="4575098" y="923"/>
                  <a:pt x="4586310" y="923"/>
                </a:cubicBezTo>
                <a:cubicBezTo>
                  <a:pt x="4586518" y="923"/>
                  <a:pt x="4586725" y="923"/>
                  <a:pt x="4586933" y="923"/>
                </a:cubicBezTo>
                <a:cubicBezTo>
                  <a:pt x="4614133" y="1846"/>
                  <a:pt x="4640710" y="3462"/>
                  <a:pt x="4666042" y="5308"/>
                </a:cubicBezTo>
                <a:lnTo>
                  <a:pt x="4691373" y="7385"/>
                </a:lnTo>
                <a:cubicBezTo>
                  <a:pt x="4702793" y="8308"/>
                  <a:pt x="4711306" y="19384"/>
                  <a:pt x="4710476" y="32077"/>
                </a:cubicBezTo>
                <a:cubicBezTo>
                  <a:pt x="4709853" y="44307"/>
                  <a:pt x="4700717" y="53538"/>
                  <a:pt x="4690127" y="53538"/>
                </a:cubicBezTo>
                <a:close/>
                <a:moveTo>
                  <a:pt x="4378675" y="49846"/>
                </a:moveTo>
                <a:cubicBezTo>
                  <a:pt x="4367671" y="49846"/>
                  <a:pt x="4358535" y="40154"/>
                  <a:pt x="4357912" y="27923"/>
                </a:cubicBezTo>
                <a:cubicBezTo>
                  <a:pt x="4357289" y="15231"/>
                  <a:pt x="4366217" y="4385"/>
                  <a:pt x="4377637" y="3692"/>
                </a:cubicBezTo>
                <a:cubicBezTo>
                  <a:pt x="4413142" y="1846"/>
                  <a:pt x="4448441" y="462"/>
                  <a:pt x="4482285" y="0"/>
                </a:cubicBezTo>
                <a:cubicBezTo>
                  <a:pt x="4482285" y="0"/>
                  <a:pt x="4482493" y="0"/>
                  <a:pt x="4482493" y="0"/>
                </a:cubicBezTo>
                <a:cubicBezTo>
                  <a:pt x="4493912" y="0"/>
                  <a:pt x="4503048" y="10154"/>
                  <a:pt x="4503256" y="22846"/>
                </a:cubicBezTo>
                <a:cubicBezTo>
                  <a:pt x="4503464" y="35538"/>
                  <a:pt x="4494328" y="45923"/>
                  <a:pt x="4482700" y="46153"/>
                </a:cubicBezTo>
                <a:cubicBezTo>
                  <a:pt x="4449478" y="46615"/>
                  <a:pt x="4414804" y="47769"/>
                  <a:pt x="4379713" y="49846"/>
                </a:cubicBezTo>
                <a:cubicBezTo>
                  <a:pt x="4379506" y="49846"/>
                  <a:pt x="4379090" y="49846"/>
                  <a:pt x="4378675" y="49846"/>
                </a:cubicBezTo>
                <a:close/>
              </a:path>
            </a:pathLst>
          </a:custGeom>
          <a:solidFill>
            <a:srgbClr val="E2B133"/>
          </a:solidFill>
          <a:ln w="2075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0" y="1252537"/>
            <a:ext cx="5760262" cy="4352925"/>
          </a:xfrm>
          <a:prstGeom prst="rect">
            <a:avLst/>
          </a:prstGeom>
        </p:spPr>
      </p:pic>
      <p:grpSp>
        <p:nvGrpSpPr>
          <p:cNvPr id="5" name="Graphic 3"/>
          <p:cNvGrpSpPr/>
          <p:nvPr/>
        </p:nvGrpSpPr>
        <p:grpSpPr>
          <a:xfrm>
            <a:off x="6990885" y="5172533"/>
            <a:ext cx="3226132" cy="2124727"/>
            <a:chOff x="10128276" y="388922"/>
            <a:chExt cx="2832852" cy="1865713"/>
          </a:xfrm>
        </p:grpSpPr>
        <p:sp>
          <p:nvSpPr>
            <p:cNvPr id="6" name="Freeform: Shape 5"/>
            <p:cNvSpPr/>
            <p:nvPr/>
          </p:nvSpPr>
          <p:spPr>
            <a:xfrm>
              <a:off x="10615796" y="389128"/>
              <a:ext cx="1865095" cy="1865095"/>
            </a:xfrm>
            <a:custGeom>
              <a:avLst/>
              <a:gdLst>
                <a:gd name="connsiteX0" fmla="*/ 1865096 w 1865095"/>
                <a:gd name="connsiteY0" fmla="*/ 932548 h 1865095"/>
                <a:gd name="connsiteX1" fmla="*/ 932548 w 1865095"/>
                <a:gd name="connsiteY1" fmla="*/ 1865096 h 1865095"/>
                <a:gd name="connsiteX2" fmla="*/ 0 w 1865095"/>
                <a:gd name="connsiteY2" fmla="*/ 932548 h 1865095"/>
                <a:gd name="connsiteX3" fmla="*/ 932548 w 1865095"/>
                <a:gd name="connsiteY3" fmla="*/ 0 h 1865095"/>
                <a:gd name="connsiteX4" fmla="*/ 1865096 w 1865095"/>
                <a:gd name="connsiteY4" fmla="*/ 932548 h 186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095" h="1865095">
                  <a:moveTo>
                    <a:pt x="1865096" y="932548"/>
                  </a:moveTo>
                  <a:cubicBezTo>
                    <a:pt x="1865096" y="1447580"/>
                    <a:pt x="1447580" y="1865096"/>
                    <a:pt x="932548" y="1865096"/>
                  </a:cubicBezTo>
                  <a:cubicBezTo>
                    <a:pt x="417516" y="1865096"/>
                    <a:pt x="0" y="1447580"/>
                    <a:pt x="0" y="932548"/>
                  </a:cubicBezTo>
                  <a:cubicBezTo>
                    <a:pt x="0" y="417516"/>
                    <a:pt x="417516" y="0"/>
                    <a:pt x="932548" y="0"/>
                  </a:cubicBezTo>
                  <a:cubicBezTo>
                    <a:pt x="1447580" y="0"/>
                    <a:pt x="1865096" y="417516"/>
                    <a:pt x="1865096" y="932548"/>
                  </a:cubicBezTo>
                  <a:close/>
                </a:path>
              </a:pathLst>
            </a:custGeom>
            <a:solidFill>
              <a:srgbClr val="EFCE79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7" name="Graphic 3"/>
            <p:cNvGrpSpPr/>
            <p:nvPr/>
          </p:nvGrpSpPr>
          <p:grpSpPr>
            <a:xfrm>
              <a:off x="10615906" y="412126"/>
              <a:ext cx="1865136" cy="1820250"/>
              <a:chOff x="10615906" y="412126"/>
              <a:chExt cx="1865136" cy="1820250"/>
            </a:xfrm>
            <a:solidFill>
              <a:srgbClr val="E4AF70"/>
            </a:solidFill>
          </p:grpSpPr>
          <p:sp>
            <p:nvSpPr>
              <p:cNvPr id="11" name="Freeform: Shape 10"/>
              <p:cNvSpPr/>
              <p:nvPr/>
            </p:nvSpPr>
            <p:spPr>
              <a:xfrm>
                <a:off x="10799009" y="412126"/>
                <a:ext cx="1103879" cy="354736"/>
              </a:xfrm>
              <a:custGeom>
                <a:avLst/>
                <a:gdLst>
                  <a:gd name="connsiteX0" fmla="*/ 0 w 1103879"/>
                  <a:gd name="connsiteY0" fmla="*/ 354736 h 354736"/>
                  <a:gd name="connsiteX1" fmla="*/ 1103879 w 1103879"/>
                  <a:gd name="connsiteY1" fmla="*/ 46953 h 354736"/>
                  <a:gd name="connsiteX2" fmla="*/ 955737 w 1103879"/>
                  <a:gd name="connsiteY2" fmla="*/ 0 h 354736"/>
                  <a:gd name="connsiteX3" fmla="*/ 102339 w 1103879"/>
                  <a:gd name="connsiteY3" fmla="*/ 238024 h 354736"/>
                  <a:gd name="connsiteX4" fmla="*/ 0 w 1103879"/>
                  <a:gd name="connsiteY4" fmla="*/ 354736 h 35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3879" h="354736">
                    <a:moveTo>
                      <a:pt x="0" y="354736"/>
                    </a:moveTo>
                    <a:lnTo>
                      <a:pt x="1103879" y="46953"/>
                    </a:lnTo>
                    <a:cubicBezTo>
                      <a:pt x="1056159" y="27214"/>
                      <a:pt x="1006523" y="11499"/>
                      <a:pt x="955737" y="0"/>
                    </a:cubicBezTo>
                    <a:lnTo>
                      <a:pt x="102339" y="238024"/>
                    </a:lnTo>
                    <a:cubicBezTo>
                      <a:pt x="64776" y="274053"/>
                      <a:pt x="30663" y="313149"/>
                      <a:pt x="0" y="35473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" name="Freeform: Shape 11"/>
              <p:cNvSpPr/>
              <p:nvPr/>
            </p:nvSpPr>
            <p:spPr>
              <a:xfrm>
                <a:off x="10615906" y="826847"/>
                <a:ext cx="1766288" cy="568037"/>
              </a:xfrm>
              <a:custGeom>
                <a:avLst/>
                <a:gdLst>
                  <a:gd name="connsiteX0" fmla="*/ 1723168 w 1766288"/>
                  <a:gd name="connsiteY0" fmla="*/ 0 h 568037"/>
                  <a:gd name="connsiteX1" fmla="*/ 82 w 1766288"/>
                  <a:gd name="connsiteY1" fmla="*/ 480456 h 568037"/>
                  <a:gd name="connsiteX2" fmla="*/ 2957 w 1766288"/>
                  <a:gd name="connsiteY2" fmla="*/ 568038 h 568037"/>
                  <a:gd name="connsiteX3" fmla="*/ 1766289 w 1766288"/>
                  <a:gd name="connsiteY3" fmla="*/ 76467 h 568037"/>
                  <a:gd name="connsiteX4" fmla="*/ 1723168 w 1766288"/>
                  <a:gd name="connsiteY4" fmla="*/ 0 h 5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288" h="568037">
                    <a:moveTo>
                      <a:pt x="1723168" y="0"/>
                    </a:moveTo>
                    <a:lnTo>
                      <a:pt x="82" y="480456"/>
                    </a:lnTo>
                    <a:cubicBezTo>
                      <a:pt x="-301" y="509394"/>
                      <a:pt x="657" y="538716"/>
                      <a:pt x="2957" y="568038"/>
                    </a:cubicBezTo>
                    <a:lnTo>
                      <a:pt x="1766289" y="76467"/>
                    </a:lnTo>
                    <a:cubicBezTo>
                      <a:pt x="1752874" y="50019"/>
                      <a:pt x="1738692" y="24722"/>
                      <a:pt x="172316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" name="Freeform: Shape 12"/>
              <p:cNvSpPr/>
              <p:nvPr/>
            </p:nvSpPr>
            <p:spPr>
              <a:xfrm>
                <a:off x="10649909" y="513506"/>
                <a:ext cx="1454015" cy="558838"/>
              </a:xfrm>
              <a:custGeom>
                <a:avLst/>
                <a:gdLst>
                  <a:gd name="connsiteX0" fmla="*/ 1454016 w 1454015"/>
                  <a:gd name="connsiteY0" fmla="*/ 59027 h 558838"/>
                  <a:gd name="connsiteX1" fmla="*/ 1363942 w 1454015"/>
                  <a:gd name="connsiteY1" fmla="*/ 0 h 558838"/>
                  <a:gd name="connsiteX2" fmla="*/ 34880 w 1454015"/>
                  <a:gd name="connsiteY2" fmla="*/ 456883 h 558838"/>
                  <a:gd name="connsiteX3" fmla="*/ 0 w 1454015"/>
                  <a:gd name="connsiteY3" fmla="*/ 558839 h 558838"/>
                  <a:gd name="connsiteX4" fmla="*/ 1454016 w 1454015"/>
                  <a:gd name="connsiteY4" fmla="*/ 59027 h 55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4015" h="558838">
                    <a:moveTo>
                      <a:pt x="1454016" y="59027"/>
                    </a:moveTo>
                    <a:cubicBezTo>
                      <a:pt x="1425077" y="37563"/>
                      <a:pt x="1394989" y="18015"/>
                      <a:pt x="1363942" y="0"/>
                    </a:cubicBezTo>
                    <a:lnTo>
                      <a:pt x="34880" y="456883"/>
                    </a:lnTo>
                    <a:cubicBezTo>
                      <a:pt x="21273" y="490038"/>
                      <a:pt x="9582" y="524151"/>
                      <a:pt x="0" y="558839"/>
                    </a:cubicBezTo>
                    <a:lnTo>
                      <a:pt x="1454016" y="59027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" name="Freeform: Shape 13"/>
              <p:cNvSpPr/>
              <p:nvPr/>
            </p:nvSpPr>
            <p:spPr>
              <a:xfrm>
                <a:off x="10620971" y="639609"/>
                <a:ext cx="1598899" cy="583944"/>
              </a:xfrm>
              <a:custGeom>
                <a:avLst/>
                <a:gdLst>
                  <a:gd name="connsiteX0" fmla="*/ 0 w 1598899"/>
                  <a:gd name="connsiteY0" fmla="*/ 583944 h 583944"/>
                  <a:gd name="connsiteX1" fmla="*/ 1598900 w 1598899"/>
                  <a:gd name="connsiteY1" fmla="*/ 34496 h 583944"/>
                  <a:gd name="connsiteX2" fmla="*/ 1563829 w 1598899"/>
                  <a:gd name="connsiteY2" fmla="*/ 0 h 583944"/>
                  <a:gd name="connsiteX3" fmla="*/ 6516 w 1598899"/>
                  <a:gd name="connsiteY3" fmla="*/ 535075 h 583944"/>
                  <a:gd name="connsiteX4" fmla="*/ 0 w 1598899"/>
                  <a:gd name="connsiteY4" fmla="*/ 583944 h 58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899" h="583944">
                    <a:moveTo>
                      <a:pt x="0" y="583944"/>
                    </a:moveTo>
                    <a:lnTo>
                      <a:pt x="1598900" y="34496"/>
                    </a:lnTo>
                    <a:cubicBezTo>
                      <a:pt x="1587401" y="22614"/>
                      <a:pt x="1575711" y="11307"/>
                      <a:pt x="1563829" y="0"/>
                    </a:cubicBezTo>
                    <a:lnTo>
                      <a:pt x="6516" y="535075"/>
                    </a:lnTo>
                    <a:cubicBezTo>
                      <a:pt x="3833" y="551365"/>
                      <a:pt x="1725" y="567655"/>
                      <a:pt x="0" y="583944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" name="Freeform: Shape 14"/>
              <p:cNvSpPr/>
              <p:nvPr/>
            </p:nvSpPr>
            <p:spPr>
              <a:xfrm>
                <a:off x="10774479" y="1269548"/>
                <a:ext cx="1706562" cy="644695"/>
              </a:xfrm>
              <a:custGeom>
                <a:avLst/>
                <a:gdLst>
                  <a:gd name="connsiteX0" fmla="*/ 53661 w 1706562"/>
                  <a:gd name="connsiteY0" fmla="*/ 644696 h 644695"/>
                  <a:gd name="connsiteX1" fmla="*/ 1705838 w 1706562"/>
                  <a:gd name="connsiteY1" fmla="*/ 89498 h 644695"/>
                  <a:gd name="connsiteX2" fmla="*/ 1705072 w 1706562"/>
                  <a:gd name="connsiteY2" fmla="*/ 0 h 644695"/>
                  <a:gd name="connsiteX3" fmla="*/ 0 w 1706562"/>
                  <a:gd name="connsiteY3" fmla="*/ 573021 h 644695"/>
                  <a:gd name="connsiteX4" fmla="*/ 53661 w 1706562"/>
                  <a:gd name="connsiteY4" fmla="*/ 644696 h 64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6562" h="644695">
                    <a:moveTo>
                      <a:pt x="53661" y="644696"/>
                    </a:moveTo>
                    <a:lnTo>
                      <a:pt x="1705838" y="89498"/>
                    </a:lnTo>
                    <a:cubicBezTo>
                      <a:pt x="1706988" y="59793"/>
                      <a:pt x="1706796" y="30088"/>
                      <a:pt x="1705072" y="0"/>
                    </a:cubicBezTo>
                    <a:lnTo>
                      <a:pt x="0" y="573021"/>
                    </a:lnTo>
                    <a:cubicBezTo>
                      <a:pt x="17056" y="597743"/>
                      <a:pt x="34880" y="621699"/>
                      <a:pt x="53661" y="64469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10633044" y="972881"/>
                <a:ext cx="1808560" cy="608858"/>
              </a:xfrm>
              <a:custGeom>
                <a:avLst/>
                <a:gdLst>
                  <a:gd name="connsiteX0" fmla="*/ 0 w 1808560"/>
                  <a:gd name="connsiteY0" fmla="*/ 526259 h 608858"/>
                  <a:gd name="connsiteX1" fmla="*/ 17248 w 1808560"/>
                  <a:gd name="connsiteY1" fmla="*/ 599084 h 608858"/>
                  <a:gd name="connsiteX2" fmla="*/ 20123 w 1808560"/>
                  <a:gd name="connsiteY2" fmla="*/ 608858 h 608858"/>
                  <a:gd name="connsiteX3" fmla="*/ 1808560 w 1808560"/>
                  <a:gd name="connsiteY3" fmla="*/ 80300 h 608858"/>
                  <a:gd name="connsiteX4" fmla="*/ 1780388 w 1808560"/>
                  <a:gd name="connsiteY4" fmla="*/ 0 h 608858"/>
                  <a:gd name="connsiteX5" fmla="*/ 0 w 1808560"/>
                  <a:gd name="connsiteY5" fmla="*/ 526259 h 60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8560" h="608858">
                    <a:moveTo>
                      <a:pt x="0" y="526259"/>
                    </a:moveTo>
                    <a:cubicBezTo>
                      <a:pt x="4791" y="550598"/>
                      <a:pt x="10540" y="574937"/>
                      <a:pt x="17248" y="599084"/>
                    </a:cubicBezTo>
                    <a:cubicBezTo>
                      <a:pt x="18206" y="602342"/>
                      <a:pt x="19165" y="605600"/>
                      <a:pt x="20123" y="608858"/>
                    </a:cubicBezTo>
                    <a:lnTo>
                      <a:pt x="1808560" y="80300"/>
                    </a:lnTo>
                    <a:cubicBezTo>
                      <a:pt x="1800320" y="52894"/>
                      <a:pt x="1790929" y="26064"/>
                      <a:pt x="1780388" y="0"/>
                    </a:cubicBezTo>
                    <a:lnTo>
                      <a:pt x="0" y="526259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10682297" y="1140571"/>
                <a:ext cx="1788629" cy="567271"/>
              </a:xfrm>
              <a:custGeom>
                <a:avLst/>
                <a:gdLst>
                  <a:gd name="connsiteX0" fmla="*/ 0 w 1788629"/>
                  <a:gd name="connsiteY0" fmla="*/ 526451 h 567271"/>
                  <a:gd name="connsiteX1" fmla="*/ 17248 w 1788629"/>
                  <a:gd name="connsiteY1" fmla="*/ 567271 h 567271"/>
                  <a:gd name="connsiteX2" fmla="*/ 1788629 w 1788629"/>
                  <a:gd name="connsiteY2" fmla="*/ 43695 h 567271"/>
                  <a:gd name="connsiteX3" fmla="*/ 1780963 w 1788629"/>
                  <a:gd name="connsiteY3" fmla="*/ 0 h 567271"/>
                  <a:gd name="connsiteX4" fmla="*/ 0 w 1788629"/>
                  <a:gd name="connsiteY4" fmla="*/ 526451 h 567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29" h="567271">
                    <a:moveTo>
                      <a:pt x="0" y="526451"/>
                    </a:moveTo>
                    <a:cubicBezTo>
                      <a:pt x="5558" y="540249"/>
                      <a:pt x="11307" y="553856"/>
                      <a:pt x="17248" y="567271"/>
                    </a:cubicBezTo>
                    <a:lnTo>
                      <a:pt x="1788629" y="43695"/>
                    </a:lnTo>
                    <a:cubicBezTo>
                      <a:pt x="1786521" y="29130"/>
                      <a:pt x="1784030" y="14565"/>
                      <a:pt x="1780963" y="0"/>
                    </a:cubicBezTo>
                    <a:lnTo>
                      <a:pt x="0" y="526451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/>
              <p:cNvSpPr/>
              <p:nvPr/>
            </p:nvSpPr>
            <p:spPr>
              <a:xfrm>
                <a:off x="11195908" y="1894313"/>
                <a:ext cx="1088547" cy="338062"/>
              </a:xfrm>
              <a:custGeom>
                <a:avLst/>
                <a:gdLst>
                  <a:gd name="connsiteX0" fmla="*/ 1088548 w 1088547"/>
                  <a:gd name="connsiteY0" fmla="*/ 0 h 338062"/>
                  <a:gd name="connsiteX1" fmla="*/ 0 w 1088547"/>
                  <a:gd name="connsiteY1" fmla="*/ 290535 h 338062"/>
                  <a:gd name="connsiteX2" fmla="*/ 151783 w 1088547"/>
                  <a:gd name="connsiteY2" fmla="*/ 338063 h 338062"/>
                  <a:gd name="connsiteX3" fmla="*/ 980651 w 1088547"/>
                  <a:gd name="connsiteY3" fmla="*/ 116904 h 338062"/>
                  <a:gd name="connsiteX4" fmla="*/ 1088548 w 1088547"/>
                  <a:gd name="connsiteY4" fmla="*/ 0 h 33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547" h="338062">
                    <a:moveTo>
                      <a:pt x="1088548" y="0"/>
                    </a:moveTo>
                    <a:lnTo>
                      <a:pt x="0" y="290535"/>
                    </a:lnTo>
                    <a:cubicBezTo>
                      <a:pt x="49061" y="310658"/>
                      <a:pt x="99847" y="326564"/>
                      <a:pt x="151783" y="338063"/>
                    </a:cubicBezTo>
                    <a:lnTo>
                      <a:pt x="980651" y="116904"/>
                    </a:lnTo>
                    <a:cubicBezTo>
                      <a:pt x="1019938" y="80874"/>
                      <a:pt x="1056159" y="41779"/>
                      <a:pt x="108854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10869152" y="1428614"/>
                <a:ext cx="1605990" cy="598509"/>
              </a:xfrm>
              <a:custGeom>
                <a:avLst/>
                <a:gdLst>
                  <a:gd name="connsiteX0" fmla="*/ 0 w 1605990"/>
                  <a:gd name="connsiteY0" fmla="*/ 532008 h 598509"/>
                  <a:gd name="connsiteX1" fmla="*/ 69567 w 1605990"/>
                  <a:gd name="connsiteY1" fmla="*/ 598510 h 598509"/>
                  <a:gd name="connsiteX2" fmla="*/ 1590084 w 1605990"/>
                  <a:gd name="connsiteY2" fmla="*/ 94865 h 598509"/>
                  <a:gd name="connsiteX3" fmla="*/ 1605991 w 1605990"/>
                  <a:gd name="connsiteY3" fmla="*/ 0 h 598509"/>
                  <a:gd name="connsiteX4" fmla="*/ 0 w 1605990"/>
                  <a:gd name="connsiteY4" fmla="*/ 532008 h 59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990" h="598509">
                    <a:moveTo>
                      <a:pt x="0" y="532008"/>
                    </a:moveTo>
                    <a:cubicBezTo>
                      <a:pt x="22039" y="555389"/>
                      <a:pt x="45228" y="577620"/>
                      <a:pt x="69567" y="598510"/>
                    </a:cubicBezTo>
                    <a:lnTo>
                      <a:pt x="1590084" y="94865"/>
                    </a:lnTo>
                    <a:cubicBezTo>
                      <a:pt x="1596983" y="63626"/>
                      <a:pt x="1602349" y="32005"/>
                      <a:pt x="1605991" y="0"/>
                    </a:cubicBezTo>
                    <a:lnTo>
                      <a:pt x="0" y="532008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11024768" y="1627734"/>
                <a:ext cx="1404762" cy="495787"/>
              </a:xfrm>
              <a:custGeom>
                <a:avLst/>
                <a:gdLst>
                  <a:gd name="connsiteX0" fmla="*/ 0 w 1404762"/>
                  <a:gd name="connsiteY0" fmla="*/ 465316 h 495787"/>
                  <a:gd name="connsiteX1" fmla="*/ 47911 w 1404762"/>
                  <a:gd name="connsiteY1" fmla="*/ 495787 h 495787"/>
                  <a:gd name="connsiteX2" fmla="*/ 1384448 w 1404762"/>
                  <a:gd name="connsiteY2" fmla="*/ 53086 h 495787"/>
                  <a:gd name="connsiteX3" fmla="*/ 1404763 w 1404762"/>
                  <a:gd name="connsiteY3" fmla="*/ 0 h 495787"/>
                  <a:gd name="connsiteX4" fmla="*/ 0 w 1404762"/>
                  <a:gd name="connsiteY4" fmla="*/ 465316 h 49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762" h="495787">
                    <a:moveTo>
                      <a:pt x="0" y="465316"/>
                    </a:moveTo>
                    <a:cubicBezTo>
                      <a:pt x="15715" y="475856"/>
                      <a:pt x="31622" y="486205"/>
                      <a:pt x="47911" y="495787"/>
                    </a:cubicBezTo>
                    <a:lnTo>
                      <a:pt x="1384448" y="53086"/>
                    </a:lnTo>
                    <a:cubicBezTo>
                      <a:pt x="1391731" y="35646"/>
                      <a:pt x="1398439" y="18015"/>
                      <a:pt x="1404763" y="0"/>
                    </a:cubicBezTo>
                    <a:lnTo>
                      <a:pt x="0" y="465316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8" name="Freeform: Shape 7"/>
            <p:cNvSpPr/>
            <p:nvPr/>
          </p:nvSpPr>
          <p:spPr>
            <a:xfrm>
              <a:off x="10615561" y="790243"/>
              <a:ext cx="1813970" cy="1464392"/>
            </a:xfrm>
            <a:custGeom>
              <a:avLst/>
              <a:gdLst>
                <a:gd name="connsiteX0" fmla="*/ 149527 w 1813970"/>
                <a:gd name="connsiteY0" fmla="*/ 555581 h 1464392"/>
                <a:gd name="connsiteX1" fmla="*/ 166584 w 1813970"/>
                <a:gd name="connsiteY1" fmla="*/ 0 h 1464392"/>
                <a:gd name="connsiteX2" fmla="*/ 34540 w 1813970"/>
                <a:gd name="connsiteY2" fmla="*/ 782106 h 1464392"/>
                <a:gd name="connsiteX3" fmla="*/ 1183264 w 1813970"/>
                <a:gd name="connsiteY3" fmla="*/ 1429868 h 1464392"/>
                <a:gd name="connsiteX4" fmla="*/ 1813970 w 1813970"/>
                <a:gd name="connsiteY4" fmla="*/ 836725 h 1464392"/>
                <a:gd name="connsiteX5" fmla="*/ 1298252 w 1813970"/>
                <a:gd name="connsiteY5" fmla="*/ 1203343 h 1464392"/>
                <a:gd name="connsiteX6" fmla="*/ 149527 w 1813970"/>
                <a:gd name="connsiteY6" fmla="*/ 555581 h 146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92">
                  <a:moveTo>
                    <a:pt x="149527" y="555581"/>
                  </a:moveTo>
                  <a:cubicBezTo>
                    <a:pt x="96633" y="365660"/>
                    <a:pt x="106407" y="173056"/>
                    <a:pt x="166584" y="0"/>
                  </a:cubicBezTo>
                  <a:cubicBezTo>
                    <a:pt x="14034" y="220009"/>
                    <a:pt x="-43077" y="503836"/>
                    <a:pt x="34540" y="782106"/>
                  </a:cubicBezTo>
                  <a:cubicBezTo>
                    <a:pt x="172908" y="1278277"/>
                    <a:pt x="687093" y="1568237"/>
                    <a:pt x="1183264" y="1429868"/>
                  </a:cubicBezTo>
                  <a:cubicBezTo>
                    <a:pt x="1489514" y="1344586"/>
                    <a:pt x="1716997" y="1115953"/>
                    <a:pt x="1813970" y="836725"/>
                  </a:cubicBezTo>
                  <a:cubicBezTo>
                    <a:pt x="1694383" y="1009206"/>
                    <a:pt x="1516153" y="1142591"/>
                    <a:pt x="1298252" y="1203343"/>
                  </a:cubicBezTo>
                  <a:cubicBezTo>
                    <a:pt x="802273" y="1341711"/>
                    <a:pt x="287896" y="1051560"/>
                    <a:pt x="149527" y="555581"/>
                  </a:cubicBezTo>
                  <a:close/>
                </a:path>
              </a:pathLst>
            </a:custGeom>
            <a:solidFill>
              <a:srgbClr val="D25B30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10667157" y="388922"/>
              <a:ext cx="1813970" cy="1464379"/>
            </a:xfrm>
            <a:custGeom>
              <a:avLst/>
              <a:gdLst>
                <a:gd name="connsiteX0" fmla="*/ 1664443 w 1813970"/>
                <a:gd name="connsiteY0" fmla="*/ 908798 h 1464379"/>
                <a:gd name="connsiteX1" fmla="*/ 1647386 w 1813970"/>
                <a:gd name="connsiteY1" fmla="*/ 1464379 h 1464379"/>
                <a:gd name="connsiteX2" fmla="*/ 1779430 w 1813970"/>
                <a:gd name="connsiteY2" fmla="*/ 682273 h 1464379"/>
                <a:gd name="connsiteX3" fmla="*/ 630706 w 1813970"/>
                <a:gd name="connsiteY3" fmla="*/ 34511 h 1464379"/>
                <a:gd name="connsiteX4" fmla="*/ 0 w 1813970"/>
                <a:gd name="connsiteY4" fmla="*/ 627654 h 1464379"/>
                <a:gd name="connsiteX5" fmla="*/ 515718 w 1813970"/>
                <a:gd name="connsiteY5" fmla="*/ 261036 h 1464379"/>
                <a:gd name="connsiteX6" fmla="*/ 1664443 w 1813970"/>
                <a:gd name="connsiteY6" fmla="*/ 908798 h 146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79">
                  <a:moveTo>
                    <a:pt x="1664443" y="908798"/>
                  </a:moveTo>
                  <a:cubicBezTo>
                    <a:pt x="1717337" y="1098719"/>
                    <a:pt x="1707563" y="1291323"/>
                    <a:pt x="1647386" y="1464379"/>
                  </a:cubicBezTo>
                  <a:cubicBezTo>
                    <a:pt x="1799936" y="1244370"/>
                    <a:pt x="1857047" y="960543"/>
                    <a:pt x="1779430" y="682273"/>
                  </a:cubicBezTo>
                  <a:cubicBezTo>
                    <a:pt x="1641254" y="186294"/>
                    <a:pt x="1126877" y="-103857"/>
                    <a:pt x="630706" y="34511"/>
                  </a:cubicBezTo>
                  <a:cubicBezTo>
                    <a:pt x="324648" y="119793"/>
                    <a:pt x="96973" y="348426"/>
                    <a:pt x="0" y="627654"/>
                  </a:cubicBezTo>
                  <a:cubicBezTo>
                    <a:pt x="119587" y="455173"/>
                    <a:pt x="297817" y="321788"/>
                    <a:pt x="515718" y="261036"/>
                  </a:cubicBezTo>
                  <a:cubicBezTo>
                    <a:pt x="1011889" y="122668"/>
                    <a:pt x="1526075" y="412628"/>
                    <a:pt x="1664443" y="908798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0128276" y="768653"/>
              <a:ext cx="2832852" cy="1079427"/>
            </a:xfrm>
            <a:custGeom>
              <a:avLst/>
              <a:gdLst>
                <a:gd name="connsiteX0" fmla="*/ 2179752 w 2832852"/>
                <a:gd name="connsiteY0" fmla="*/ 8366 h 1079427"/>
                <a:gd name="connsiteX1" fmla="*/ 2242611 w 2832852"/>
                <a:gd name="connsiteY1" fmla="*/ 110896 h 1079427"/>
                <a:gd name="connsiteX2" fmla="*/ 2488110 w 2832852"/>
                <a:gd name="connsiteY2" fmla="*/ 161107 h 1079427"/>
                <a:gd name="connsiteX3" fmla="*/ 2322911 w 2832852"/>
                <a:gd name="connsiteY3" fmla="*/ 320748 h 1079427"/>
                <a:gd name="connsiteX4" fmla="*/ 1447090 w 2832852"/>
                <a:gd name="connsiteY4" fmla="*/ 650762 h 1079427"/>
                <a:gd name="connsiteX5" fmla="*/ 526999 w 2832852"/>
                <a:gd name="connsiteY5" fmla="*/ 821518 h 1079427"/>
                <a:gd name="connsiteX6" fmla="*/ 303157 w 2832852"/>
                <a:gd name="connsiteY6" fmla="*/ 770349 h 1079427"/>
                <a:gd name="connsiteX7" fmla="*/ 487137 w 2832852"/>
                <a:gd name="connsiteY7" fmla="*/ 600359 h 1079427"/>
                <a:gd name="connsiteX8" fmla="*/ 487904 w 2832852"/>
                <a:gd name="connsiteY8" fmla="*/ 480197 h 1079427"/>
                <a:gd name="connsiteX9" fmla="*/ 3807 w 2832852"/>
                <a:gd name="connsiteY9" fmla="*/ 933631 h 1079427"/>
                <a:gd name="connsiteX10" fmla="*/ 646969 w 2832852"/>
                <a:gd name="connsiteY10" fmla="*/ 1071616 h 1079427"/>
                <a:gd name="connsiteX11" fmla="*/ 1519149 w 2832852"/>
                <a:gd name="connsiteY11" fmla="*/ 908717 h 1079427"/>
                <a:gd name="connsiteX12" fmla="*/ 2349933 w 2832852"/>
                <a:gd name="connsiteY12" fmla="*/ 596718 h 1079427"/>
                <a:gd name="connsiteX13" fmla="*/ 2829047 w 2832852"/>
                <a:gd name="connsiteY13" fmla="*/ 145776 h 1079427"/>
                <a:gd name="connsiteX14" fmla="*/ 2179752 w 2832852"/>
                <a:gd name="connsiteY14" fmla="*/ 8366 h 107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2852" h="1079427">
                  <a:moveTo>
                    <a:pt x="2179752" y="8366"/>
                  </a:moveTo>
                  <a:cubicBezTo>
                    <a:pt x="2202749" y="40945"/>
                    <a:pt x="2223830" y="75058"/>
                    <a:pt x="2242611" y="110896"/>
                  </a:cubicBezTo>
                  <a:cubicBezTo>
                    <a:pt x="2386154" y="103997"/>
                    <a:pt x="2476611" y="119903"/>
                    <a:pt x="2488110" y="161107"/>
                  </a:cubicBezTo>
                  <a:cubicBezTo>
                    <a:pt x="2499033" y="200203"/>
                    <a:pt x="2437324" y="256547"/>
                    <a:pt x="2322911" y="320748"/>
                  </a:cubicBezTo>
                  <a:cubicBezTo>
                    <a:pt x="2139123" y="423854"/>
                    <a:pt x="1819266" y="547082"/>
                    <a:pt x="1447090" y="650762"/>
                  </a:cubicBezTo>
                  <a:cubicBezTo>
                    <a:pt x="1074914" y="754442"/>
                    <a:pt x="737618" y="814619"/>
                    <a:pt x="526999" y="821518"/>
                  </a:cubicBezTo>
                  <a:cubicBezTo>
                    <a:pt x="396105" y="825735"/>
                    <a:pt x="314081" y="809445"/>
                    <a:pt x="303157" y="770349"/>
                  </a:cubicBezTo>
                  <a:cubicBezTo>
                    <a:pt x="291658" y="729145"/>
                    <a:pt x="360843" y="668585"/>
                    <a:pt x="487137" y="600359"/>
                  </a:cubicBezTo>
                  <a:cubicBezTo>
                    <a:pt x="484837" y="559922"/>
                    <a:pt x="485029" y="519868"/>
                    <a:pt x="487904" y="480197"/>
                  </a:cubicBezTo>
                  <a:cubicBezTo>
                    <a:pt x="162873" y="643288"/>
                    <a:pt x="-29923" y="812703"/>
                    <a:pt x="3807" y="933631"/>
                  </a:cubicBezTo>
                  <a:cubicBezTo>
                    <a:pt x="37345" y="1053793"/>
                    <a:pt x="287442" y="1099213"/>
                    <a:pt x="646969" y="1071616"/>
                  </a:cubicBezTo>
                  <a:cubicBezTo>
                    <a:pt x="896875" y="1052451"/>
                    <a:pt x="1199484" y="998024"/>
                    <a:pt x="1519149" y="908717"/>
                  </a:cubicBezTo>
                  <a:cubicBezTo>
                    <a:pt x="1838814" y="819410"/>
                    <a:pt x="2126091" y="709597"/>
                    <a:pt x="2349933" y="596718"/>
                  </a:cubicBezTo>
                  <a:cubicBezTo>
                    <a:pt x="2672089" y="434394"/>
                    <a:pt x="2862585" y="266129"/>
                    <a:pt x="2829047" y="145776"/>
                  </a:cubicBezTo>
                  <a:cubicBezTo>
                    <a:pt x="2795318" y="24847"/>
                    <a:pt x="2542729" y="-20381"/>
                    <a:pt x="2179752" y="8366"/>
                  </a:cubicBezTo>
                  <a:close/>
                </a:path>
              </a:pathLst>
            </a:custGeom>
            <a:solidFill>
              <a:srgbClr val="BE6748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2" name="Graphic 38"/>
          <p:cNvGrpSpPr/>
          <p:nvPr/>
        </p:nvGrpSpPr>
        <p:grpSpPr>
          <a:xfrm>
            <a:off x="10990883" y="-135820"/>
            <a:ext cx="1730757" cy="1388357"/>
            <a:chOff x="923775" y="2325619"/>
            <a:chExt cx="2742747" cy="2200142"/>
          </a:xfrm>
        </p:grpSpPr>
        <p:sp>
          <p:nvSpPr>
            <p:cNvPr id="23" name="Freeform: Shape 22"/>
            <p:cNvSpPr/>
            <p:nvPr/>
          </p:nvSpPr>
          <p:spPr>
            <a:xfrm>
              <a:off x="1325814" y="2328494"/>
              <a:ext cx="2140371" cy="2140371"/>
            </a:xfrm>
            <a:custGeom>
              <a:avLst/>
              <a:gdLst>
                <a:gd name="connsiteX0" fmla="*/ 2140372 w 2140371"/>
                <a:gd name="connsiteY0" fmla="*/ 1070186 h 2140371"/>
                <a:gd name="connsiteX1" fmla="*/ 1070186 w 2140371"/>
                <a:gd name="connsiteY1" fmla="*/ 2140371 h 2140371"/>
                <a:gd name="connsiteX2" fmla="*/ 0 w 2140371"/>
                <a:gd name="connsiteY2" fmla="*/ 1070186 h 2140371"/>
                <a:gd name="connsiteX3" fmla="*/ 1070186 w 2140371"/>
                <a:gd name="connsiteY3" fmla="*/ 0 h 2140371"/>
                <a:gd name="connsiteX4" fmla="*/ 2140372 w 2140371"/>
                <a:gd name="connsiteY4" fmla="*/ 1070186 h 214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371" h="2140371">
                  <a:moveTo>
                    <a:pt x="2140372" y="1070186"/>
                  </a:moveTo>
                  <a:cubicBezTo>
                    <a:pt x="2140372" y="1661233"/>
                    <a:pt x="1661234" y="2140371"/>
                    <a:pt x="1070186" y="2140371"/>
                  </a:cubicBezTo>
                  <a:cubicBezTo>
                    <a:pt x="479139" y="2140371"/>
                    <a:pt x="0" y="1661233"/>
                    <a:pt x="0" y="1070186"/>
                  </a:cubicBezTo>
                  <a:cubicBezTo>
                    <a:pt x="0" y="479138"/>
                    <a:pt x="479139" y="0"/>
                    <a:pt x="1070186" y="0"/>
                  </a:cubicBezTo>
                  <a:cubicBezTo>
                    <a:pt x="1661234" y="0"/>
                    <a:pt x="2140372" y="479138"/>
                    <a:pt x="2140372" y="1070186"/>
                  </a:cubicBezTo>
                  <a:close/>
                </a:path>
              </a:pathLst>
            </a:custGeom>
            <a:solidFill>
              <a:srgbClr val="8FC8CB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4" name="Graphic 38"/>
            <p:cNvGrpSpPr/>
            <p:nvPr/>
          </p:nvGrpSpPr>
          <p:grpSpPr>
            <a:xfrm>
              <a:off x="1359659" y="2325619"/>
              <a:ext cx="2114492" cy="2200142"/>
              <a:chOff x="1359659" y="2325619"/>
              <a:chExt cx="2114492" cy="2200142"/>
            </a:xfrm>
            <a:solidFill>
              <a:srgbClr val="637B36"/>
            </a:solidFill>
          </p:grpSpPr>
          <p:sp>
            <p:nvSpPr>
              <p:cNvPr id="32" name="Freeform: Shape 31"/>
              <p:cNvSpPr/>
              <p:nvPr/>
            </p:nvSpPr>
            <p:spPr>
              <a:xfrm>
                <a:off x="1359659" y="2325619"/>
                <a:ext cx="1069219" cy="979165"/>
              </a:xfrm>
              <a:custGeom>
                <a:avLst/>
                <a:gdLst>
                  <a:gd name="connsiteX0" fmla="*/ 1036342 w 1069219"/>
                  <a:gd name="connsiteY0" fmla="*/ 2875 h 979165"/>
                  <a:gd name="connsiteX1" fmla="*/ 1036342 w 1069219"/>
                  <a:gd name="connsiteY1" fmla="*/ 307984 h 979165"/>
                  <a:gd name="connsiteX2" fmla="*/ 717992 w 1069219"/>
                  <a:gd name="connsiteY2" fmla="*/ 934610 h 979165"/>
                  <a:gd name="connsiteX3" fmla="*/ 121 w 1069219"/>
                  <a:gd name="connsiteY3" fmla="*/ 804506 h 979165"/>
                  <a:gd name="connsiteX4" fmla="*/ 1036342 w 1069219"/>
                  <a:gd name="connsiteY4" fmla="*/ 2875 h 97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219" h="979165">
                    <a:moveTo>
                      <a:pt x="1036342" y="2875"/>
                    </a:moveTo>
                    <a:cubicBezTo>
                      <a:pt x="1036342" y="2875"/>
                      <a:pt x="1110317" y="261354"/>
                      <a:pt x="1036342" y="307984"/>
                    </a:cubicBezTo>
                    <a:cubicBezTo>
                      <a:pt x="600553" y="582582"/>
                      <a:pt x="877167" y="797598"/>
                      <a:pt x="717992" y="934610"/>
                    </a:cubicBezTo>
                    <a:cubicBezTo>
                      <a:pt x="558817" y="1071621"/>
                      <a:pt x="394173" y="853439"/>
                      <a:pt x="121" y="804506"/>
                    </a:cubicBezTo>
                    <a:cubicBezTo>
                      <a:pt x="121" y="804506"/>
                      <a:pt x="-33844" y="-55845"/>
                      <a:pt x="1036342" y="2875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" name="Freeform: Shape 32"/>
              <p:cNvSpPr/>
              <p:nvPr/>
            </p:nvSpPr>
            <p:spPr>
              <a:xfrm>
                <a:off x="3008901" y="3028519"/>
                <a:ext cx="465249" cy="667786"/>
              </a:xfrm>
              <a:custGeom>
                <a:avLst/>
                <a:gdLst>
                  <a:gd name="connsiteX0" fmla="*/ 391370 w 465249"/>
                  <a:gd name="connsiteY0" fmla="*/ 0 h 667786"/>
                  <a:gd name="connsiteX1" fmla="*/ 25527 w 465249"/>
                  <a:gd name="connsiteY1" fmla="*/ 132406 h 667786"/>
                  <a:gd name="connsiteX2" fmla="*/ 176642 w 465249"/>
                  <a:gd name="connsiteY2" fmla="*/ 370161 h 667786"/>
                  <a:gd name="connsiteX3" fmla="*/ 414973 w 465249"/>
                  <a:gd name="connsiteY3" fmla="*/ 667787 h 667786"/>
                  <a:gd name="connsiteX4" fmla="*/ 391370 w 465249"/>
                  <a:gd name="connsiteY4" fmla="*/ 0 h 66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249" h="667786">
                    <a:moveTo>
                      <a:pt x="391370" y="0"/>
                    </a:moveTo>
                    <a:cubicBezTo>
                      <a:pt x="391370" y="0"/>
                      <a:pt x="113030" y="44903"/>
                      <a:pt x="25527" y="132406"/>
                    </a:cubicBezTo>
                    <a:cubicBezTo>
                      <a:pt x="-61977" y="219909"/>
                      <a:pt x="97198" y="265676"/>
                      <a:pt x="176642" y="370161"/>
                    </a:cubicBezTo>
                    <a:cubicBezTo>
                      <a:pt x="256086" y="474647"/>
                      <a:pt x="414973" y="667787"/>
                      <a:pt x="414973" y="667787"/>
                    </a:cubicBezTo>
                    <a:cubicBezTo>
                      <a:pt x="414973" y="667787"/>
                      <a:pt x="542486" y="275750"/>
                      <a:pt x="391370" y="0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/>
              <p:cNvSpPr/>
              <p:nvPr/>
            </p:nvSpPr>
            <p:spPr>
              <a:xfrm>
                <a:off x="1804258" y="3395052"/>
                <a:ext cx="1049681" cy="1130709"/>
              </a:xfrm>
              <a:custGeom>
                <a:avLst/>
                <a:gdLst>
                  <a:gd name="connsiteX0" fmla="*/ 159984 w 1049681"/>
                  <a:gd name="connsiteY0" fmla="*/ 126822 h 1130709"/>
                  <a:gd name="connsiteX1" fmla="*/ 613619 w 1049681"/>
                  <a:gd name="connsiteY1" fmla="*/ 3627 h 1130709"/>
                  <a:gd name="connsiteX2" fmla="*/ 1049407 w 1049681"/>
                  <a:gd name="connsiteY2" fmla="*/ 434235 h 1130709"/>
                  <a:gd name="connsiteX3" fmla="*/ 681261 w 1049681"/>
                  <a:gd name="connsiteY3" fmla="*/ 1070071 h 1130709"/>
                  <a:gd name="connsiteX4" fmla="*/ 190207 w 1049681"/>
                  <a:gd name="connsiteY4" fmla="*/ 1070071 h 1130709"/>
                  <a:gd name="connsiteX5" fmla="*/ 5127 w 1049681"/>
                  <a:gd name="connsiteY5" fmla="*/ 724664 h 1130709"/>
                  <a:gd name="connsiteX6" fmla="*/ 159984 w 1049681"/>
                  <a:gd name="connsiteY6" fmla="*/ 126822 h 113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9681" h="1130709">
                    <a:moveTo>
                      <a:pt x="159984" y="126822"/>
                    </a:moveTo>
                    <a:cubicBezTo>
                      <a:pt x="159984" y="126822"/>
                      <a:pt x="506255" y="-25157"/>
                      <a:pt x="613619" y="3627"/>
                    </a:cubicBezTo>
                    <a:cubicBezTo>
                      <a:pt x="720983" y="32411"/>
                      <a:pt x="1037318" y="376379"/>
                      <a:pt x="1049407" y="434235"/>
                    </a:cubicBezTo>
                    <a:cubicBezTo>
                      <a:pt x="1061209" y="492090"/>
                      <a:pt x="688745" y="931908"/>
                      <a:pt x="681261" y="1070071"/>
                    </a:cubicBezTo>
                    <a:cubicBezTo>
                      <a:pt x="681261" y="1070071"/>
                      <a:pt x="318008" y="1206507"/>
                      <a:pt x="190207" y="1070071"/>
                    </a:cubicBezTo>
                    <a:cubicBezTo>
                      <a:pt x="190207" y="1070071"/>
                      <a:pt x="-36610" y="844118"/>
                      <a:pt x="5127" y="724664"/>
                    </a:cubicBezTo>
                    <a:cubicBezTo>
                      <a:pt x="46575" y="605211"/>
                      <a:pt x="-78635" y="394225"/>
                      <a:pt x="159984" y="126822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" name="Freeform: Shape 34"/>
              <p:cNvSpPr/>
              <p:nvPr/>
            </p:nvSpPr>
            <p:spPr>
              <a:xfrm>
                <a:off x="1359811" y="3269494"/>
                <a:ext cx="492450" cy="180259"/>
              </a:xfrm>
              <a:custGeom>
                <a:avLst/>
                <a:gdLst>
                  <a:gd name="connsiteX0" fmla="*/ 228513 w 492450"/>
                  <a:gd name="connsiteY0" fmla="*/ 14626 h 180259"/>
                  <a:gd name="connsiteX1" fmla="*/ 485265 w 492450"/>
                  <a:gd name="connsiteY1" fmla="*/ 92918 h 180259"/>
                  <a:gd name="connsiteX2" fmla="*/ 270537 w 492450"/>
                  <a:gd name="connsiteY2" fmla="*/ 175815 h 180259"/>
                  <a:gd name="connsiteX3" fmla="*/ 256 w 492450"/>
                  <a:gd name="connsiteY3" fmla="*/ 14626 h 180259"/>
                  <a:gd name="connsiteX4" fmla="*/ 228513 w 492450"/>
                  <a:gd name="connsiteY4" fmla="*/ 14626 h 18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450" h="180259">
                    <a:moveTo>
                      <a:pt x="228513" y="14626"/>
                    </a:moveTo>
                    <a:cubicBezTo>
                      <a:pt x="228513" y="14626"/>
                      <a:pt x="443241" y="57514"/>
                      <a:pt x="485265" y="92918"/>
                    </a:cubicBezTo>
                    <a:cubicBezTo>
                      <a:pt x="527002" y="128034"/>
                      <a:pt x="377901" y="140123"/>
                      <a:pt x="270537" y="175815"/>
                    </a:cubicBezTo>
                    <a:cubicBezTo>
                      <a:pt x="163173" y="211507"/>
                      <a:pt x="-7515" y="20670"/>
                      <a:pt x="256" y="14626"/>
                    </a:cubicBezTo>
                    <a:cubicBezTo>
                      <a:pt x="8028" y="8581"/>
                      <a:pt x="101576" y="-15022"/>
                      <a:pt x="228513" y="14626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5" name="Freeform: Shape 24"/>
            <p:cNvSpPr/>
            <p:nvPr/>
          </p:nvSpPr>
          <p:spPr>
            <a:xfrm>
              <a:off x="1325527" y="2574884"/>
              <a:ext cx="1950110" cy="1893981"/>
            </a:xfrm>
            <a:custGeom>
              <a:avLst/>
              <a:gdLst>
                <a:gd name="connsiteX0" fmla="*/ 197170 w 1950110"/>
                <a:gd name="connsiteY0" fmla="*/ 608780 h 1893981"/>
                <a:gd name="connsiteX1" fmla="*/ 387144 w 1950110"/>
                <a:gd name="connsiteY1" fmla="*/ 0 h 1893981"/>
                <a:gd name="connsiteX2" fmla="*/ 0 w 1950110"/>
                <a:gd name="connsiteY2" fmla="*/ 823795 h 1893981"/>
                <a:gd name="connsiteX3" fmla="*/ 1070186 w 1950110"/>
                <a:gd name="connsiteY3" fmla="*/ 1893981 h 1893981"/>
                <a:gd name="connsiteX4" fmla="*/ 1950110 w 1950110"/>
                <a:gd name="connsiteY4" fmla="*/ 1432863 h 1893981"/>
                <a:gd name="connsiteX5" fmla="*/ 1267068 w 1950110"/>
                <a:gd name="connsiteY5" fmla="*/ 1679253 h 1893981"/>
                <a:gd name="connsiteX6" fmla="*/ 197170 w 1950110"/>
                <a:gd name="connsiteY6" fmla="*/ 608780 h 18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110" h="1893981">
                  <a:moveTo>
                    <a:pt x="197170" y="608780"/>
                  </a:moveTo>
                  <a:cubicBezTo>
                    <a:pt x="197170" y="382538"/>
                    <a:pt x="267403" y="172703"/>
                    <a:pt x="387144" y="0"/>
                  </a:cubicBezTo>
                  <a:cubicBezTo>
                    <a:pt x="150828" y="196306"/>
                    <a:pt x="0" y="492493"/>
                    <a:pt x="0" y="823795"/>
                  </a:cubicBezTo>
                  <a:cubicBezTo>
                    <a:pt x="0" y="1414729"/>
                    <a:pt x="479252" y="1893981"/>
                    <a:pt x="1070186" y="1893981"/>
                  </a:cubicBezTo>
                  <a:cubicBezTo>
                    <a:pt x="1434878" y="1893981"/>
                    <a:pt x="1756970" y="1711491"/>
                    <a:pt x="1950110" y="1432863"/>
                  </a:cubicBezTo>
                  <a:cubicBezTo>
                    <a:pt x="1764742" y="1586857"/>
                    <a:pt x="1526699" y="1679253"/>
                    <a:pt x="1267068" y="1679253"/>
                  </a:cubicBezTo>
                  <a:cubicBezTo>
                    <a:pt x="676422" y="1678965"/>
                    <a:pt x="197170" y="1200001"/>
                    <a:pt x="197170" y="608780"/>
                  </a:cubicBezTo>
                  <a:close/>
                </a:path>
              </a:pathLst>
            </a:custGeom>
            <a:solidFill>
              <a:srgbClr val="395D6B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1516076" y="2328494"/>
              <a:ext cx="1950398" cy="1893693"/>
            </a:xfrm>
            <a:custGeom>
              <a:avLst/>
              <a:gdLst>
                <a:gd name="connsiteX0" fmla="*/ 1753228 w 1950398"/>
                <a:gd name="connsiteY0" fmla="*/ 1284914 h 1893693"/>
                <a:gd name="connsiteX1" fmla="*/ 1563255 w 1950398"/>
                <a:gd name="connsiteY1" fmla="*/ 1893693 h 1893693"/>
                <a:gd name="connsiteX2" fmla="*/ 1950398 w 1950398"/>
                <a:gd name="connsiteY2" fmla="*/ 1069898 h 1893693"/>
                <a:gd name="connsiteX3" fmla="*/ 879924 w 1950398"/>
                <a:gd name="connsiteY3" fmla="*/ 0 h 1893693"/>
                <a:gd name="connsiteX4" fmla="*/ 0 w 1950398"/>
                <a:gd name="connsiteY4" fmla="*/ 461118 h 1893693"/>
                <a:gd name="connsiteX5" fmla="*/ 683042 w 1950398"/>
                <a:gd name="connsiteY5" fmla="*/ 214728 h 1893693"/>
                <a:gd name="connsiteX6" fmla="*/ 1753228 w 1950398"/>
                <a:gd name="connsiteY6" fmla="*/ 1284914 h 189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398" h="1893693">
                  <a:moveTo>
                    <a:pt x="1753228" y="1284914"/>
                  </a:moveTo>
                  <a:cubicBezTo>
                    <a:pt x="1753228" y="1511155"/>
                    <a:pt x="1682996" y="1720990"/>
                    <a:pt x="1563255" y="1893693"/>
                  </a:cubicBezTo>
                  <a:cubicBezTo>
                    <a:pt x="1799571" y="1697387"/>
                    <a:pt x="1950398" y="1401201"/>
                    <a:pt x="1950398" y="1069898"/>
                  </a:cubicBezTo>
                  <a:cubicBezTo>
                    <a:pt x="1950110" y="479252"/>
                    <a:pt x="1470858" y="0"/>
                    <a:pt x="879924" y="0"/>
                  </a:cubicBezTo>
                  <a:cubicBezTo>
                    <a:pt x="515232" y="0"/>
                    <a:pt x="193140" y="182490"/>
                    <a:pt x="0" y="461118"/>
                  </a:cubicBezTo>
                  <a:cubicBezTo>
                    <a:pt x="185368" y="307124"/>
                    <a:pt x="423411" y="214728"/>
                    <a:pt x="683042" y="214728"/>
                  </a:cubicBezTo>
                  <a:cubicBezTo>
                    <a:pt x="1273976" y="214728"/>
                    <a:pt x="1753228" y="693980"/>
                    <a:pt x="1753228" y="1284914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923775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8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19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8" y="123771"/>
                  </a:cubicBezTo>
                  <a:cubicBezTo>
                    <a:pt x="419598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19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1818667" y="2446508"/>
              <a:ext cx="535021" cy="291868"/>
            </a:xfrm>
            <a:custGeom>
              <a:avLst/>
              <a:gdLst>
                <a:gd name="connsiteX0" fmla="*/ 535021 w 535021"/>
                <a:gd name="connsiteY0" fmla="*/ 205517 h 291868"/>
                <a:gd name="connsiteX1" fmla="*/ 448669 w 535021"/>
                <a:gd name="connsiteY1" fmla="*/ 119165 h 291868"/>
                <a:gd name="connsiteX2" fmla="*/ 419885 w 535021"/>
                <a:gd name="connsiteY2" fmla="*/ 124059 h 291868"/>
                <a:gd name="connsiteX3" fmla="*/ 420173 w 535021"/>
                <a:gd name="connsiteY3" fmla="*/ 119165 h 291868"/>
                <a:gd name="connsiteX4" fmla="*/ 333821 w 535021"/>
                <a:gd name="connsiteY4" fmla="*/ 32814 h 291868"/>
                <a:gd name="connsiteX5" fmla="*/ 275102 w 535021"/>
                <a:gd name="connsiteY5" fmla="*/ 55841 h 291868"/>
                <a:gd name="connsiteX6" fmla="*/ 194220 w 535021"/>
                <a:gd name="connsiteY6" fmla="*/ 0 h 291868"/>
                <a:gd name="connsiteX7" fmla="*/ 107868 w 535021"/>
                <a:gd name="connsiteY7" fmla="*/ 86352 h 291868"/>
                <a:gd name="connsiteX8" fmla="*/ 116791 w 535021"/>
                <a:gd name="connsiteY8" fmla="*/ 124347 h 291868"/>
                <a:gd name="connsiteX9" fmla="*/ 25258 w 535021"/>
                <a:gd name="connsiteY9" fmla="*/ 144207 h 291868"/>
                <a:gd name="connsiteX10" fmla="*/ 25258 w 535021"/>
                <a:gd name="connsiteY10" fmla="*/ 266539 h 291868"/>
                <a:gd name="connsiteX11" fmla="*/ 86280 w 535021"/>
                <a:gd name="connsiteY11" fmla="*/ 291869 h 291868"/>
                <a:gd name="connsiteX12" fmla="*/ 452987 w 535021"/>
                <a:gd name="connsiteY12" fmla="*/ 291869 h 291868"/>
                <a:gd name="connsiteX13" fmla="*/ 452987 w 535021"/>
                <a:gd name="connsiteY13" fmla="*/ 291581 h 291868"/>
                <a:gd name="connsiteX14" fmla="*/ 535021 w 535021"/>
                <a:gd name="connsiteY14" fmla="*/ 205517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021" h="291868">
                  <a:moveTo>
                    <a:pt x="535021" y="205517"/>
                  </a:moveTo>
                  <a:cubicBezTo>
                    <a:pt x="535021" y="157736"/>
                    <a:pt x="496163" y="119165"/>
                    <a:pt x="448669" y="119165"/>
                  </a:cubicBezTo>
                  <a:cubicBezTo>
                    <a:pt x="438595" y="119165"/>
                    <a:pt x="429096" y="120892"/>
                    <a:pt x="419885" y="124059"/>
                  </a:cubicBezTo>
                  <a:cubicBezTo>
                    <a:pt x="419885" y="122332"/>
                    <a:pt x="420173" y="120892"/>
                    <a:pt x="420173" y="119165"/>
                  </a:cubicBezTo>
                  <a:cubicBezTo>
                    <a:pt x="420173" y="71384"/>
                    <a:pt x="381315" y="32814"/>
                    <a:pt x="333821" y="32814"/>
                  </a:cubicBezTo>
                  <a:cubicBezTo>
                    <a:pt x="311082" y="32814"/>
                    <a:pt x="290646" y="41737"/>
                    <a:pt x="275102" y="55841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7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5" y="289278"/>
                    <a:pt x="535021" y="251571"/>
                    <a:pt x="535021" y="205517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3131789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2284391" y="4076541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7 h 291868"/>
                <a:gd name="connsiteX2" fmla="*/ 419598 w 534733"/>
                <a:gd name="connsiteY2" fmla="*/ 123771 h 291868"/>
                <a:gd name="connsiteX3" fmla="*/ 419885 w 534733"/>
                <a:gd name="connsiteY3" fmla="*/ 118877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7"/>
                    <a:pt x="448381" y="118877"/>
                  </a:cubicBezTo>
                  <a:cubicBezTo>
                    <a:pt x="438307" y="118877"/>
                    <a:pt x="428808" y="120604"/>
                    <a:pt x="419598" y="123771"/>
                  </a:cubicBezTo>
                  <a:cubicBezTo>
                    <a:pt x="419598" y="122044"/>
                    <a:pt x="419885" y="120604"/>
                    <a:pt x="419885" y="118877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2786382" y="266670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36" name="Graphic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177" y="903348"/>
            <a:ext cx="618774" cy="618774"/>
          </a:xfrm>
          <a:prstGeom prst="rect">
            <a:avLst/>
          </a:prstGeom>
        </p:spPr>
      </p:pic>
      <p:grpSp>
        <p:nvGrpSpPr>
          <p:cNvPr id="37" name="Graphic 241"/>
          <p:cNvGrpSpPr/>
          <p:nvPr/>
        </p:nvGrpSpPr>
        <p:grpSpPr>
          <a:xfrm rot="1433983">
            <a:off x="7372280" y="3904780"/>
            <a:ext cx="212939" cy="210438"/>
            <a:chOff x="2434505" y="2932122"/>
            <a:chExt cx="322656" cy="318867"/>
          </a:xfrm>
        </p:grpSpPr>
        <p:sp>
          <p:nvSpPr>
            <p:cNvPr id="38" name="Freeform: Shape 37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0" name="Freeform: Shape 39"/>
          <p:cNvSpPr/>
          <p:nvPr/>
        </p:nvSpPr>
        <p:spPr>
          <a:xfrm>
            <a:off x="6918254" y="5184650"/>
            <a:ext cx="169792" cy="12976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1" name="Graphic 241"/>
          <p:cNvGrpSpPr/>
          <p:nvPr/>
        </p:nvGrpSpPr>
        <p:grpSpPr>
          <a:xfrm>
            <a:off x="10559860" y="6101804"/>
            <a:ext cx="322656" cy="318867"/>
            <a:chOff x="2434505" y="2932122"/>
            <a:chExt cx="322656" cy="318867"/>
          </a:xfrm>
        </p:grpSpPr>
        <p:sp>
          <p:nvSpPr>
            <p:cNvPr id="42" name="Freeform: Shape 41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4" name="Graphic 241"/>
          <p:cNvGrpSpPr/>
          <p:nvPr/>
        </p:nvGrpSpPr>
        <p:grpSpPr>
          <a:xfrm rot="1433983">
            <a:off x="9736565" y="5005254"/>
            <a:ext cx="212939" cy="210438"/>
            <a:chOff x="2434505" y="2932122"/>
            <a:chExt cx="322656" cy="318867"/>
          </a:xfrm>
        </p:grpSpPr>
        <p:sp>
          <p:nvSpPr>
            <p:cNvPr id="45" name="Freeform: Shape 44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1872929" y="-21184"/>
            <a:ext cx="784677" cy="400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>
                <a:solidFill>
                  <a:schemeClr val="bg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endParaRPr lang="th-TH" sz="34400" b="1" dirty="0">
              <a:solidFill>
                <a:schemeClr val="bg2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16741" y="3276130"/>
            <a:ext cx="6558374" cy="229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8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ปัจจัยที่มีผลต่อการ</a:t>
            </a:r>
            <a:endParaRPr lang="th-TH" altLang="en-US" sz="8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8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ละลายของสาร</a:t>
            </a:r>
            <a:endParaRPr lang="th-TH" altLang="en-US" sz="8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80E1A"/>
            </a:gs>
            <a:gs pos="66684">
              <a:srgbClr val="405A74"/>
            </a:gs>
            <a:gs pos="47000">
              <a:srgbClr val="182B4C"/>
            </a:gs>
            <a:gs pos="100000">
              <a:schemeClr val="accent1">
                <a:lumMod val="45000"/>
                <a:lumOff val="55000"/>
              </a:schemeClr>
            </a:gs>
            <a:gs pos="85000">
              <a:srgbClr val="A7D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3"/>
          <p:cNvGrpSpPr/>
          <p:nvPr/>
        </p:nvGrpSpPr>
        <p:grpSpPr>
          <a:xfrm rot="10800000">
            <a:off x="-1333500" y="-1304215"/>
            <a:ext cx="14336486" cy="4161714"/>
            <a:chOff x="-173738" y="4314672"/>
            <a:chExt cx="12760562" cy="3522827"/>
          </a:xfrm>
          <a:solidFill>
            <a:srgbClr val="FFFFFF"/>
          </a:solidFill>
        </p:grpSpPr>
        <p:sp>
          <p:nvSpPr>
            <p:cNvPr id="5" name="Freeform: Shape 4"/>
            <p:cNvSpPr/>
            <p:nvPr/>
          </p:nvSpPr>
          <p:spPr>
            <a:xfrm>
              <a:off x="-173738" y="4314672"/>
              <a:ext cx="12758187" cy="3494993"/>
            </a:xfrm>
            <a:custGeom>
              <a:avLst/>
              <a:gdLst>
                <a:gd name="connsiteX0" fmla="*/ 12757688 w 12758187"/>
                <a:gd name="connsiteY0" fmla="*/ 2003513 h 3494993"/>
                <a:gd name="connsiteX1" fmla="*/ 12331768 w 12758187"/>
                <a:gd name="connsiteY1" fmla="*/ 1610199 h 3494993"/>
                <a:gd name="connsiteX2" fmla="*/ 12218458 w 12758187"/>
                <a:gd name="connsiteY2" fmla="*/ 1632709 h 3494993"/>
                <a:gd name="connsiteX3" fmla="*/ 11915824 w 12758187"/>
                <a:gd name="connsiteY3" fmla="*/ 1424313 h 3494993"/>
                <a:gd name="connsiteX4" fmla="*/ 11686829 w 12758187"/>
                <a:gd name="connsiteY4" fmla="*/ 1548479 h 3494993"/>
                <a:gd name="connsiteX5" fmla="*/ 11391322 w 12758187"/>
                <a:gd name="connsiteY5" fmla="*/ 1258516 h 3494993"/>
                <a:gd name="connsiteX6" fmla="*/ 11390846 w 12758187"/>
                <a:gd name="connsiteY6" fmla="*/ 1241573 h 3494993"/>
                <a:gd name="connsiteX7" fmla="*/ 11014098 w 12758187"/>
                <a:gd name="connsiteY7" fmla="*/ 848985 h 3494993"/>
                <a:gd name="connsiteX8" fmla="*/ 11014098 w 12758187"/>
                <a:gd name="connsiteY8" fmla="*/ 845839 h 3494993"/>
                <a:gd name="connsiteX9" fmla="*/ 10686521 w 12758187"/>
                <a:gd name="connsiteY9" fmla="*/ 543290 h 3494993"/>
                <a:gd name="connsiteX10" fmla="*/ 10389588 w 12758187"/>
                <a:gd name="connsiteY10" fmla="*/ 859393 h 3494993"/>
                <a:gd name="connsiteX11" fmla="*/ 10294332 w 12758187"/>
                <a:gd name="connsiteY11" fmla="*/ 849227 h 3494993"/>
                <a:gd name="connsiteX12" fmla="*/ 9997399 w 12758187"/>
                <a:gd name="connsiteY12" fmla="*/ 1183000 h 3494993"/>
                <a:gd name="connsiteX13" fmla="*/ 10006426 w 12758187"/>
                <a:gd name="connsiteY13" fmla="*/ 1244962 h 3494993"/>
                <a:gd name="connsiteX14" fmla="*/ 9722795 w 12758187"/>
                <a:gd name="connsiteY14" fmla="*/ 1456262 h 3494993"/>
                <a:gd name="connsiteX15" fmla="*/ 9719470 w 12758187"/>
                <a:gd name="connsiteY15" fmla="*/ 1471027 h 3494993"/>
                <a:gd name="connsiteX16" fmla="*/ 9603785 w 12758187"/>
                <a:gd name="connsiteY16" fmla="*/ 1407612 h 3494993"/>
                <a:gd name="connsiteX17" fmla="*/ 9313265 w 12758187"/>
                <a:gd name="connsiteY17" fmla="*/ 1509511 h 3494993"/>
                <a:gd name="connsiteX18" fmla="*/ 9137006 w 12758187"/>
                <a:gd name="connsiteY18" fmla="*/ 1366708 h 3494993"/>
                <a:gd name="connsiteX19" fmla="*/ 9105650 w 12758187"/>
                <a:gd name="connsiteY19" fmla="*/ 1360415 h 3494993"/>
                <a:gd name="connsiteX20" fmla="*/ 9104700 w 12758187"/>
                <a:gd name="connsiteY20" fmla="*/ 1326771 h 3494993"/>
                <a:gd name="connsiteX21" fmla="*/ 8942693 w 12758187"/>
                <a:gd name="connsiteY21" fmla="*/ 1074566 h 3494993"/>
                <a:gd name="connsiteX22" fmla="*/ 8944356 w 12758187"/>
                <a:gd name="connsiteY22" fmla="*/ 1008247 h 3494993"/>
                <a:gd name="connsiteX23" fmla="*/ 8736978 w 12758187"/>
                <a:gd name="connsiteY23" fmla="*/ 742004 h 3494993"/>
                <a:gd name="connsiteX24" fmla="*/ 8398237 w 12758187"/>
                <a:gd name="connsiteY24" fmla="*/ 944591 h 3494993"/>
                <a:gd name="connsiteX25" fmla="*/ 8394198 w 12758187"/>
                <a:gd name="connsiteY25" fmla="*/ 962744 h 3494993"/>
                <a:gd name="connsiteX26" fmla="*/ 8092277 w 12758187"/>
                <a:gd name="connsiteY26" fmla="*/ 1172350 h 3494993"/>
                <a:gd name="connsiteX27" fmla="*/ 8083963 w 12758187"/>
                <a:gd name="connsiteY27" fmla="*/ 1224389 h 3494993"/>
                <a:gd name="connsiteX28" fmla="*/ 7950462 w 12758187"/>
                <a:gd name="connsiteY28" fmla="*/ 1143063 h 3494993"/>
                <a:gd name="connsiteX29" fmla="*/ 7802470 w 12758187"/>
                <a:gd name="connsiteY29" fmla="*/ 1145242 h 3494993"/>
                <a:gd name="connsiteX30" fmla="*/ 7769214 w 12758187"/>
                <a:gd name="connsiteY30" fmla="*/ 1114503 h 3494993"/>
                <a:gd name="connsiteX31" fmla="*/ 7775390 w 12758187"/>
                <a:gd name="connsiteY31" fmla="*/ 1040439 h 3494993"/>
                <a:gd name="connsiteX32" fmla="*/ 7774678 w 12758187"/>
                <a:gd name="connsiteY32" fmla="*/ 1031967 h 3494993"/>
                <a:gd name="connsiteX33" fmla="*/ 7774678 w 12758187"/>
                <a:gd name="connsiteY33" fmla="*/ 1021317 h 3494993"/>
                <a:gd name="connsiteX34" fmla="*/ 7483684 w 12758187"/>
                <a:gd name="connsiteY34" fmla="*/ 752412 h 3494993"/>
                <a:gd name="connsiteX35" fmla="*/ 7377975 w 12758187"/>
                <a:gd name="connsiteY35" fmla="*/ 779520 h 3494993"/>
                <a:gd name="connsiteX36" fmla="*/ 7103609 w 12758187"/>
                <a:gd name="connsiteY36" fmla="*/ 612513 h 3494993"/>
                <a:gd name="connsiteX37" fmla="*/ 7104797 w 12758187"/>
                <a:gd name="connsiteY37" fmla="*/ 581290 h 3494993"/>
                <a:gd name="connsiteX38" fmla="*/ 7104084 w 12758187"/>
                <a:gd name="connsiteY38" fmla="*/ 573544 h 3494993"/>
                <a:gd name="connsiteX39" fmla="*/ 7103846 w 12758187"/>
                <a:gd name="connsiteY39" fmla="*/ 562169 h 3494993"/>
                <a:gd name="connsiteX40" fmla="*/ 6900982 w 12758187"/>
                <a:gd name="connsiteY40" fmla="*/ 374830 h 3494993"/>
                <a:gd name="connsiteX41" fmla="*/ 6698117 w 12758187"/>
                <a:gd name="connsiteY41" fmla="*/ 187491 h 3494993"/>
                <a:gd name="connsiteX42" fmla="*/ 6696217 w 12758187"/>
                <a:gd name="connsiteY42" fmla="*/ 187734 h 3494993"/>
                <a:gd name="connsiteX43" fmla="*/ 6496678 w 12758187"/>
                <a:gd name="connsiteY43" fmla="*/ 27261 h 3494993"/>
                <a:gd name="connsiteX44" fmla="*/ 6348449 w 12758187"/>
                <a:gd name="connsiteY44" fmla="*/ 110281 h 3494993"/>
                <a:gd name="connsiteX45" fmla="*/ 6192856 w 12758187"/>
                <a:gd name="connsiteY45" fmla="*/ 42510 h 3494993"/>
                <a:gd name="connsiteX46" fmla="*/ 6009708 w 12758187"/>
                <a:gd name="connsiteY46" fmla="*/ 222103 h 3494993"/>
                <a:gd name="connsiteX47" fmla="*/ 6007808 w 12758187"/>
                <a:gd name="connsiteY47" fmla="*/ 222103 h 3494993"/>
                <a:gd name="connsiteX48" fmla="*/ 5823947 w 12758187"/>
                <a:gd name="connsiteY48" fmla="*/ 428805 h 3494993"/>
                <a:gd name="connsiteX49" fmla="*/ 5824897 w 12758187"/>
                <a:gd name="connsiteY49" fmla="*/ 438970 h 3494993"/>
                <a:gd name="connsiteX50" fmla="*/ 5824897 w 12758187"/>
                <a:gd name="connsiteY50" fmla="*/ 447926 h 3494993"/>
                <a:gd name="connsiteX51" fmla="*/ 5825847 w 12758187"/>
                <a:gd name="connsiteY51" fmla="*/ 457123 h 3494993"/>
                <a:gd name="connsiteX52" fmla="*/ 5825372 w 12758187"/>
                <a:gd name="connsiteY52" fmla="*/ 457123 h 3494993"/>
                <a:gd name="connsiteX53" fmla="*/ 5677143 w 12758187"/>
                <a:gd name="connsiteY53" fmla="*/ 540143 h 3494993"/>
                <a:gd name="connsiteX54" fmla="*/ 5501834 w 12758187"/>
                <a:gd name="connsiteY54" fmla="*/ 445021 h 3494993"/>
                <a:gd name="connsiteX55" fmla="*/ 5455750 w 12758187"/>
                <a:gd name="connsiteY55" fmla="*/ 453251 h 3494993"/>
                <a:gd name="connsiteX56" fmla="*/ 5258111 w 12758187"/>
                <a:gd name="connsiteY56" fmla="*/ 301976 h 3494993"/>
                <a:gd name="connsiteX57" fmla="*/ 5074250 w 12758187"/>
                <a:gd name="connsiteY57" fmla="*/ 508678 h 3494993"/>
                <a:gd name="connsiteX58" fmla="*/ 5074488 w 12758187"/>
                <a:gd name="connsiteY58" fmla="*/ 511824 h 3494993"/>
                <a:gd name="connsiteX59" fmla="*/ 4994910 w 12758187"/>
                <a:gd name="connsiteY59" fmla="*/ 498512 h 3494993"/>
                <a:gd name="connsiteX60" fmla="*/ 4994435 w 12758187"/>
                <a:gd name="connsiteY60" fmla="*/ 498512 h 3494993"/>
                <a:gd name="connsiteX61" fmla="*/ 4994435 w 12758187"/>
                <a:gd name="connsiteY61" fmla="*/ 489315 h 3494993"/>
                <a:gd name="connsiteX62" fmla="*/ 4993484 w 12758187"/>
                <a:gd name="connsiteY62" fmla="*/ 479149 h 3494993"/>
                <a:gd name="connsiteX63" fmla="*/ 4993484 w 12758187"/>
                <a:gd name="connsiteY63" fmla="*/ 470194 h 3494993"/>
                <a:gd name="connsiteX64" fmla="*/ 4861646 w 12758187"/>
                <a:gd name="connsiteY64" fmla="*/ 293021 h 3494993"/>
                <a:gd name="connsiteX65" fmla="*/ 4516729 w 12758187"/>
                <a:gd name="connsiteY65" fmla="*/ 395 h 3494993"/>
                <a:gd name="connsiteX66" fmla="*/ 4201267 w 12758187"/>
                <a:gd name="connsiteY66" fmla="*/ 344817 h 3494993"/>
                <a:gd name="connsiteX67" fmla="*/ 3995076 w 12758187"/>
                <a:gd name="connsiteY67" fmla="*/ 569430 h 3494993"/>
                <a:gd name="connsiteX68" fmla="*/ 3878916 w 12758187"/>
                <a:gd name="connsiteY68" fmla="*/ 554181 h 3494993"/>
                <a:gd name="connsiteX69" fmla="*/ 3563692 w 12758187"/>
                <a:gd name="connsiteY69" fmla="*/ 908527 h 3494993"/>
                <a:gd name="connsiteX70" fmla="*/ 3564405 w 12758187"/>
                <a:gd name="connsiteY70" fmla="*/ 917483 h 3494993"/>
                <a:gd name="connsiteX71" fmla="*/ 3564643 w 12758187"/>
                <a:gd name="connsiteY71" fmla="*/ 927406 h 3494993"/>
                <a:gd name="connsiteX72" fmla="*/ 3596949 w 12758187"/>
                <a:gd name="connsiteY72" fmla="*/ 1057139 h 3494993"/>
                <a:gd name="connsiteX73" fmla="*/ 3491003 w 12758187"/>
                <a:gd name="connsiteY73" fmla="*/ 1244720 h 3494993"/>
                <a:gd name="connsiteX74" fmla="*/ 3331610 w 12758187"/>
                <a:gd name="connsiteY74" fmla="*/ 1209866 h 3494993"/>
                <a:gd name="connsiteX75" fmla="*/ 3082186 w 12758187"/>
                <a:gd name="connsiteY75" fmla="*/ 1355332 h 3494993"/>
                <a:gd name="connsiteX76" fmla="*/ 2819935 w 12758187"/>
                <a:gd name="connsiteY76" fmla="*/ 1202363 h 3494993"/>
                <a:gd name="connsiteX77" fmla="*/ 2558159 w 12758187"/>
                <a:gd name="connsiteY77" fmla="*/ 1434721 h 3494993"/>
                <a:gd name="connsiteX78" fmla="*/ 2458151 w 12758187"/>
                <a:gd name="connsiteY78" fmla="*/ 1420925 h 3494993"/>
                <a:gd name="connsiteX79" fmla="*/ 2191624 w 12758187"/>
                <a:gd name="connsiteY79" fmla="*/ 1720569 h 3494993"/>
                <a:gd name="connsiteX80" fmla="*/ 2193050 w 12758187"/>
                <a:gd name="connsiteY80" fmla="*/ 1736060 h 3494993"/>
                <a:gd name="connsiteX81" fmla="*/ 1922959 w 12758187"/>
                <a:gd name="connsiteY81" fmla="*/ 1634403 h 3494993"/>
                <a:gd name="connsiteX82" fmla="*/ 1937687 w 12758187"/>
                <a:gd name="connsiteY82" fmla="*/ 1532989 h 3494993"/>
                <a:gd name="connsiteX83" fmla="*/ 1665221 w 12758187"/>
                <a:gd name="connsiteY83" fmla="*/ 1281268 h 3494993"/>
                <a:gd name="connsiteX84" fmla="*/ 1430526 w 12758187"/>
                <a:gd name="connsiteY84" fmla="*/ 1464976 h 3494993"/>
                <a:gd name="connsiteX85" fmla="*/ 1265906 w 12758187"/>
                <a:gd name="connsiteY85" fmla="*/ 1438351 h 3494993"/>
                <a:gd name="connsiteX86" fmla="*/ 1104612 w 12758187"/>
                <a:gd name="connsiteY86" fmla="*/ 1481434 h 3494993"/>
                <a:gd name="connsiteX87" fmla="*/ 853288 w 12758187"/>
                <a:gd name="connsiteY87" fmla="*/ 1321930 h 3494993"/>
                <a:gd name="connsiteX88" fmla="*/ 606240 w 12758187"/>
                <a:gd name="connsiteY88" fmla="*/ 1599550 h 3494993"/>
                <a:gd name="connsiteX89" fmla="*/ 615979 w 12758187"/>
                <a:gd name="connsiteY89" fmla="*/ 1658607 h 3494993"/>
                <a:gd name="connsiteX90" fmla="*/ 312395 w 12758187"/>
                <a:gd name="connsiteY90" fmla="*/ 1960915 h 3494993"/>
                <a:gd name="connsiteX91" fmla="*/ 496 w 12758187"/>
                <a:gd name="connsiteY91" fmla="*/ 2384000 h 3494993"/>
                <a:gd name="connsiteX92" fmla="*/ 426417 w 12758187"/>
                <a:gd name="connsiteY92" fmla="*/ 2777314 h 3494993"/>
                <a:gd name="connsiteX93" fmla="*/ 775610 w 12758187"/>
                <a:gd name="connsiteY93" fmla="*/ 2537211 h 3494993"/>
                <a:gd name="connsiteX94" fmla="*/ 1146183 w 12758187"/>
                <a:gd name="connsiteY94" fmla="*/ 2741492 h 3494993"/>
                <a:gd name="connsiteX95" fmla="*/ 1333607 w 12758187"/>
                <a:gd name="connsiteY95" fmla="*/ 2683886 h 3494993"/>
                <a:gd name="connsiteX96" fmla="*/ 1747888 w 12758187"/>
                <a:gd name="connsiteY96" fmla="*/ 2997570 h 3494993"/>
                <a:gd name="connsiteX97" fmla="*/ 1935312 w 12758187"/>
                <a:gd name="connsiteY97" fmla="*/ 2940206 h 3494993"/>
                <a:gd name="connsiteX98" fmla="*/ 1935787 w 12758187"/>
                <a:gd name="connsiteY98" fmla="*/ 2959327 h 3494993"/>
                <a:gd name="connsiteX99" fmla="*/ 2340091 w 12758187"/>
                <a:gd name="connsiteY99" fmla="*/ 3353126 h 3494993"/>
                <a:gd name="connsiteX100" fmla="*/ 2666242 w 12758187"/>
                <a:gd name="connsiteY100" fmla="*/ 3494477 h 3494993"/>
                <a:gd name="connsiteX101" fmla="*/ 2988592 w 12758187"/>
                <a:gd name="connsiteY101" fmla="*/ 3303992 h 3494993"/>
                <a:gd name="connsiteX102" fmla="*/ 3327571 w 12758187"/>
                <a:gd name="connsiteY102" fmla="*/ 3461317 h 3494993"/>
                <a:gd name="connsiteX103" fmla="*/ 3666788 w 12758187"/>
                <a:gd name="connsiteY103" fmla="*/ 3241787 h 3494993"/>
                <a:gd name="connsiteX104" fmla="*/ 3853736 w 12758187"/>
                <a:gd name="connsiteY104" fmla="*/ 3277851 h 3494993"/>
                <a:gd name="connsiteX105" fmla="*/ 4177037 w 12758187"/>
                <a:gd name="connsiteY105" fmla="*/ 3085914 h 3494993"/>
                <a:gd name="connsiteX106" fmla="*/ 4517204 w 12758187"/>
                <a:gd name="connsiteY106" fmla="*/ 3244692 h 3494993"/>
                <a:gd name="connsiteX107" fmla="*/ 4772804 w 12758187"/>
                <a:gd name="connsiteY107" fmla="*/ 3135290 h 3494993"/>
                <a:gd name="connsiteX108" fmla="*/ 5037668 w 12758187"/>
                <a:gd name="connsiteY108" fmla="*/ 3218552 h 3494993"/>
                <a:gd name="connsiteX109" fmla="*/ 5201575 w 12758187"/>
                <a:gd name="connsiteY109" fmla="*/ 3174258 h 3494993"/>
                <a:gd name="connsiteX110" fmla="*/ 5512286 w 12758187"/>
                <a:gd name="connsiteY110" fmla="*/ 3298667 h 3494993"/>
                <a:gd name="connsiteX111" fmla="*/ 5713250 w 12758187"/>
                <a:gd name="connsiteY111" fmla="*/ 3232590 h 3494993"/>
                <a:gd name="connsiteX112" fmla="*/ 6078359 w 12758187"/>
                <a:gd name="connsiteY112" fmla="*/ 3427432 h 3494993"/>
                <a:gd name="connsiteX113" fmla="*/ 6329208 w 12758187"/>
                <a:gd name="connsiteY113" fmla="*/ 3322629 h 3494993"/>
                <a:gd name="connsiteX114" fmla="*/ 6588846 w 12758187"/>
                <a:gd name="connsiteY114" fmla="*/ 3402018 h 3494993"/>
                <a:gd name="connsiteX115" fmla="*/ 6873664 w 12758187"/>
                <a:gd name="connsiteY115" fmla="*/ 3262119 h 3494993"/>
                <a:gd name="connsiteX116" fmla="*/ 7170597 w 12758187"/>
                <a:gd name="connsiteY116" fmla="*/ 3372973 h 3494993"/>
                <a:gd name="connsiteX117" fmla="*/ 7527392 w 12758187"/>
                <a:gd name="connsiteY117" fmla="*/ 3114717 h 3494993"/>
                <a:gd name="connsiteX118" fmla="*/ 7775390 w 12758187"/>
                <a:gd name="connsiteY118" fmla="*/ 3185634 h 3494993"/>
                <a:gd name="connsiteX119" fmla="*/ 8139549 w 12758187"/>
                <a:gd name="connsiteY119" fmla="*/ 2907531 h 3494993"/>
                <a:gd name="connsiteX120" fmla="*/ 8486366 w 12758187"/>
                <a:gd name="connsiteY120" fmla="*/ 3075022 h 3494993"/>
                <a:gd name="connsiteX121" fmla="*/ 8806104 w 12758187"/>
                <a:gd name="connsiteY121" fmla="*/ 2888894 h 3494993"/>
                <a:gd name="connsiteX122" fmla="*/ 9118002 w 12758187"/>
                <a:gd name="connsiteY122" fmla="*/ 3014512 h 3494993"/>
                <a:gd name="connsiteX123" fmla="*/ 9428713 w 12758187"/>
                <a:gd name="connsiteY123" fmla="*/ 2841454 h 3494993"/>
                <a:gd name="connsiteX124" fmla="*/ 9818526 w 12758187"/>
                <a:gd name="connsiteY124" fmla="*/ 3083494 h 3494993"/>
                <a:gd name="connsiteX125" fmla="*/ 10151329 w 12758187"/>
                <a:gd name="connsiteY125" fmla="*/ 2875582 h 3494993"/>
                <a:gd name="connsiteX126" fmla="*/ 10215704 w 12758187"/>
                <a:gd name="connsiteY126" fmla="*/ 2877518 h 3494993"/>
                <a:gd name="connsiteX127" fmla="*/ 10546369 w 12758187"/>
                <a:gd name="connsiteY127" fmla="*/ 2673237 h 3494993"/>
                <a:gd name="connsiteX128" fmla="*/ 10645663 w 12758187"/>
                <a:gd name="connsiteY128" fmla="*/ 2680740 h 3494993"/>
                <a:gd name="connsiteX129" fmla="*/ 10784153 w 12758187"/>
                <a:gd name="connsiteY129" fmla="*/ 2648549 h 3494993"/>
                <a:gd name="connsiteX130" fmla="*/ 10925256 w 12758187"/>
                <a:gd name="connsiteY130" fmla="*/ 2666702 h 3494993"/>
                <a:gd name="connsiteX131" fmla="*/ 11251644 w 12758187"/>
                <a:gd name="connsiteY131" fmla="*/ 2469924 h 3494993"/>
                <a:gd name="connsiteX132" fmla="*/ 11358065 w 12758187"/>
                <a:gd name="connsiteY132" fmla="*/ 2505745 h 3494993"/>
                <a:gd name="connsiteX133" fmla="*/ 11358065 w 12758187"/>
                <a:gd name="connsiteY133" fmla="*/ 2516879 h 3494993"/>
                <a:gd name="connsiteX134" fmla="*/ 11677090 w 12758187"/>
                <a:gd name="connsiteY134" fmla="*/ 2811683 h 3494993"/>
                <a:gd name="connsiteX135" fmla="*/ 11731250 w 12758187"/>
                <a:gd name="connsiteY135" fmla="*/ 2803696 h 3494993"/>
                <a:gd name="connsiteX136" fmla="*/ 11987325 w 12758187"/>
                <a:gd name="connsiteY136" fmla="*/ 2924474 h 3494993"/>
                <a:gd name="connsiteX137" fmla="*/ 12230573 w 12758187"/>
                <a:gd name="connsiteY137" fmla="*/ 2778766 h 3494993"/>
                <a:gd name="connsiteX138" fmla="*/ 12285208 w 12758187"/>
                <a:gd name="connsiteY138" fmla="*/ 2781186 h 3494993"/>
                <a:gd name="connsiteX139" fmla="*/ 12574539 w 12758187"/>
                <a:gd name="connsiteY139" fmla="*/ 2455885 h 3494993"/>
                <a:gd name="connsiteX140" fmla="*/ 12560763 w 12758187"/>
                <a:gd name="connsiteY140" fmla="*/ 2378191 h 3494993"/>
                <a:gd name="connsiteX141" fmla="*/ 12757688 w 12758187"/>
                <a:gd name="connsiteY141" fmla="*/ 2003513 h 349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2758187" h="3494993">
                  <a:moveTo>
                    <a:pt x="12757688" y="2003513"/>
                  </a:moveTo>
                  <a:cubicBezTo>
                    <a:pt x="12746761" y="1775028"/>
                    <a:pt x="12556012" y="1599066"/>
                    <a:pt x="12331768" y="1610199"/>
                  </a:cubicBezTo>
                  <a:cubicBezTo>
                    <a:pt x="12292098" y="1612136"/>
                    <a:pt x="12254090" y="1619881"/>
                    <a:pt x="12218458" y="1632709"/>
                  </a:cubicBezTo>
                  <a:cubicBezTo>
                    <a:pt x="12175224" y="1505638"/>
                    <a:pt x="12054314" y="1417536"/>
                    <a:pt x="11915824" y="1424313"/>
                  </a:cubicBezTo>
                  <a:cubicBezTo>
                    <a:pt x="11821518" y="1428912"/>
                    <a:pt x="11739327" y="1477078"/>
                    <a:pt x="11686829" y="1548479"/>
                  </a:cubicBezTo>
                  <a:cubicBezTo>
                    <a:pt x="11646921" y="1404224"/>
                    <a:pt x="11532899" y="1293370"/>
                    <a:pt x="11391322" y="1258516"/>
                  </a:cubicBezTo>
                  <a:cubicBezTo>
                    <a:pt x="11391322" y="1252949"/>
                    <a:pt x="11391084" y="1247382"/>
                    <a:pt x="11390846" y="1241573"/>
                  </a:cubicBezTo>
                  <a:cubicBezTo>
                    <a:pt x="11380632" y="1030031"/>
                    <a:pt x="11216487" y="863508"/>
                    <a:pt x="11014098" y="848985"/>
                  </a:cubicBezTo>
                  <a:cubicBezTo>
                    <a:pt x="11014098" y="848017"/>
                    <a:pt x="11014098" y="846807"/>
                    <a:pt x="11014098" y="845839"/>
                  </a:cubicBezTo>
                  <a:cubicBezTo>
                    <a:pt x="11005546" y="670118"/>
                    <a:pt x="10858980" y="534818"/>
                    <a:pt x="10686521" y="543290"/>
                  </a:cubicBezTo>
                  <a:cubicBezTo>
                    <a:pt x="10519764" y="551519"/>
                    <a:pt x="10390539" y="691660"/>
                    <a:pt x="10389588" y="859393"/>
                  </a:cubicBezTo>
                  <a:cubicBezTo>
                    <a:pt x="10359182" y="851164"/>
                    <a:pt x="10327351" y="847533"/>
                    <a:pt x="10294332" y="849227"/>
                  </a:cubicBezTo>
                  <a:cubicBezTo>
                    <a:pt x="10121874" y="857941"/>
                    <a:pt x="9988847" y="1007279"/>
                    <a:pt x="9997399" y="1183000"/>
                  </a:cubicBezTo>
                  <a:cubicBezTo>
                    <a:pt x="9998349" y="1204299"/>
                    <a:pt x="10001675" y="1225115"/>
                    <a:pt x="10006426" y="1244962"/>
                  </a:cubicBezTo>
                  <a:cubicBezTo>
                    <a:pt x="9877200" y="1237943"/>
                    <a:pt x="9756765" y="1323867"/>
                    <a:pt x="9722795" y="1456262"/>
                  </a:cubicBezTo>
                  <a:cubicBezTo>
                    <a:pt x="9721608" y="1461103"/>
                    <a:pt x="9720420" y="1466186"/>
                    <a:pt x="9719470" y="1471027"/>
                  </a:cubicBezTo>
                  <a:cubicBezTo>
                    <a:pt x="9687401" y="1441740"/>
                    <a:pt x="9648444" y="1419472"/>
                    <a:pt x="9603785" y="1407612"/>
                  </a:cubicBezTo>
                  <a:cubicBezTo>
                    <a:pt x="9492376" y="1378084"/>
                    <a:pt x="9379066" y="1421893"/>
                    <a:pt x="9313265" y="1509511"/>
                  </a:cubicBezTo>
                  <a:cubicBezTo>
                    <a:pt x="9278108" y="1441256"/>
                    <a:pt x="9216109" y="1387523"/>
                    <a:pt x="9137006" y="1366708"/>
                  </a:cubicBezTo>
                  <a:cubicBezTo>
                    <a:pt x="9126554" y="1364045"/>
                    <a:pt x="9116102" y="1361867"/>
                    <a:pt x="9105650" y="1360415"/>
                  </a:cubicBezTo>
                  <a:cubicBezTo>
                    <a:pt x="9106125" y="1349039"/>
                    <a:pt x="9105650" y="1337905"/>
                    <a:pt x="9104700" y="1326771"/>
                  </a:cubicBezTo>
                  <a:cubicBezTo>
                    <a:pt x="9102800" y="1218822"/>
                    <a:pt x="9040325" y="1119827"/>
                    <a:pt x="8942693" y="1074566"/>
                  </a:cubicBezTo>
                  <a:cubicBezTo>
                    <a:pt x="8945781" y="1052299"/>
                    <a:pt x="8946494" y="1030031"/>
                    <a:pt x="8944356" y="1008247"/>
                  </a:cubicBezTo>
                  <a:cubicBezTo>
                    <a:pt x="8941031" y="885533"/>
                    <a:pt x="8859315" y="774437"/>
                    <a:pt x="8736978" y="742004"/>
                  </a:cubicBezTo>
                  <a:cubicBezTo>
                    <a:pt x="8588511" y="702551"/>
                    <a:pt x="8436957" y="793316"/>
                    <a:pt x="8398237" y="944591"/>
                  </a:cubicBezTo>
                  <a:cubicBezTo>
                    <a:pt x="8396812" y="950642"/>
                    <a:pt x="8395386" y="956693"/>
                    <a:pt x="8394198" y="962744"/>
                  </a:cubicBezTo>
                  <a:cubicBezTo>
                    <a:pt x="8258322" y="946043"/>
                    <a:pt x="8127909" y="1033661"/>
                    <a:pt x="8092277" y="1172350"/>
                  </a:cubicBezTo>
                  <a:cubicBezTo>
                    <a:pt x="8087764" y="1189777"/>
                    <a:pt x="8085150" y="1207204"/>
                    <a:pt x="8083963" y="1224389"/>
                  </a:cubicBezTo>
                  <a:cubicBezTo>
                    <a:pt x="8049281" y="1186146"/>
                    <a:pt x="8003672" y="1157102"/>
                    <a:pt x="7950462" y="1143063"/>
                  </a:cubicBezTo>
                  <a:cubicBezTo>
                    <a:pt x="7899865" y="1129751"/>
                    <a:pt x="7849030" y="1131445"/>
                    <a:pt x="7802470" y="1145242"/>
                  </a:cubicBezTo>
                  <a:cubicBezTo>
                    <a:pt x="7792256" y="1134108"/>
                    <a:pt x="7781091" y="1123700"/>
                    <a:pt x="7769214" y="1114503"/>
                  </a:cubicBezTo>
                  <a:cubicBezTo>
                    <a:pt x="7774202" y="1090783"/>
                    <a:pt x="7776578" y="1065853"/>
                    <a:pt x="7775390" y="1040439"/>
                  </a:cubicBezTo>
                  <a:cubicBezTo>
                    <a:pt x="7775153" y="1037534"/>
                    <a:pt x="7774678" y="1034872"/>
                    <a:pt x="7774678" y="1031967"/>
                  </a:cubicBezTo>
                  <a:cubicBezTo>
                    <a:pt x="7774678" y="1028337"/>
                    <a:pt x="7774678" y="1024948"/>
                    <a:pt x="7774678" y="1021317"/>
                  </a:cubicBezTo>
                  <a:cubicBezTo>
                    <a:pt x="7767076" y="865202"/>
                    <a:pt x="7636900" y="744908"/>
                    <a:pt x="7483684" y="752412"/>
                  </a:cubicBezTo>
                  <a:cubicBezTo>
                    <a:pt x="7445914" y="754348"/>
                    <a:pt x="7410282" y="763787"/>
                    <a:pt x="7377975" y="779520"/>
                  </a:cubicBezTo>
                  <a:cubicBezTo>
                    <a:pt x="7314788" y="688755"/>
                    <a:pt x="7215968" y="626551"/>
                    <a:pt x="7103609" y="612513"/>
                  </a:cubicBezTo>
                  <a:cubicBezTo>
                    <a:pt x="7104797" y="602347"/>
                    <a:pt x="7105272" y="591939"/>
                    <a:pt x="7104797" y="581290"/>
                  </a:cubicBezTo>
                  <a:cubicBezTo>
                    <a:pt x="7104559" y="578627"/>
                    <a:pt x="7104322" y="576207"/>
                    <a:pt x="7104084" y="573544"/>
                  </a:cubicBezTo>
                  <a:cubicBezTo>
                    <a:pt x="7104084" y="569914"/>
                    <a:pt x="7104084" y="566041"/>
                    <a:pt x="7103846" y="562169"/>
                  </a:cubicBezTo>
                  <a:cubicBezTo>
                    <a:pt x="7098620" y="453251"/>
                    <a:pt x="7007878" y="369505"/>
                    <a:pt x="6900982" y="374830"/>
                  </a:cubicBezTo>
                  <a:cubicBezTo>
                    <a:pt x="6895756" y="266154"/>
                    <a:pt x="6805013" y="182167"/>
                    <a:pt x="6698117" y="187491"/>
                  </a:cubicBezTo>
                  <a:cubicBezTo>
                    <a:pt x="6697405" y="187491"/>
                    <a:pt x="6696692" y="187734"/>
                    <a:pt x="6696217" y="187734"/>
                  </a:cubicBezTo>
                  <a:cubicBezTo>
                    <a:pt x="6678638" y="92370"/>
                    <a:pt x="6594547" y="22421"/>
                    <a:pt x="6496678" y="27261"/>
                  </a:cubicBezTo>
                  <a:cubicBezTo>
                    <a:pt x="6434916" y="30408"/>
                    <a:pt x="6381705" y="62599"/>
                    <a:pt x="6348449" y="110281"/>
                  </a:cubicBezTo>
                  <a:cubicBezTo>
                    <a:pt x="6310917" y="66230"/>
                    <a:pt x="6254618" y="39363"/>
                    <a:pt x="6192856" y="42510"/>
                  </a:cubicBezTo>
                  <a:cubicBezTo>
                    <a:pt x="6094987" y="47351"/>
                    <a:pt x="6018022" y="125529"/>
                    <a:pt x="6009708" y="222103"/>
                  </a:cubicBezTo>
                  <a:cubicBezTo>
                    <a:pt x="6008995" y="222103"/>
                    <a:pt x="6008282" y="222103"/>
                    <a:pt x="6007808" y="222103"/>
                  </a:cubicBezTo>
                  <a:cubicBezTo>
                    <a:pt x="5900912" y="227428"/>
                    <a:pt x="5818720" y="319887"/>
                    <a:pt x="5823947" y="428805"/>
                  </a:cubicBezTo>
                  <a:cubicBezTo>
                    <a:pt x="5824184" y="432193"/>
                    <a:pt x="5824422" y="435582"/>
                    <a:pt x="5824897" y="438970"/>
                  </a:cubicBezTo>
                  <a:cubicBezTo>
                    <a:pt x="5824897" y="441875"/>
                    <a:pt x="5824659" y="444779"/>
                    <a:pt x="5824897" y="447926"/>
                  </a:cubicBezTo>
                  <a:cubicBezTo>
                    <a:pt x="5825134" y="451072"/>
                    <a:pt x="5825372" y="453977"/>
                    <a:pt x="5825847" y="457123"/>
                  </a:cubicBezTo>
                  <a:cubicBezTo>
                    <a:pt x="5825610" y="457123"/>
                    <a:pt x="5825610" y="457123"/>
                    <a:pt x="5825372" y="457123"/>
                  </a:cubicBezTo>
                  <a:cubicBezTo>
                    <a:pt x="5763610" y="460270"/>
                    <a:pt x="5710162" y="492461"/>
                    <a:pt x="5677143" y="540143"/>
                  </a:cubicBezTo>
                  <a:cubicBezTo>
                    <a:pt x="5641511" y="480117"/>
                    <a:pt x="5575473" y="441391"/>
                    <a:pt x="5501834" y="445021"/>
                  </a:cubicBezTo>
                  <a:cubicBezTo>
                    <a:pt x="5485918" y="445748"/>
                    <a:pt x="5470477" y="448894"/>
                    <a:pt x="5455750" y="453251"/>
                  </a:cubicBezTo>
                  <a:cubicBezTo>
                    <a:pt x="5434608" y="362728"/>
                    <a:pt x="5352655" y="297377"/>
                    <a:pt x="5258111" y="301976"/>
                  </a:cubicBezTo>
                  <a:cubicBezTo>
                    <a:pt x="5151215" y="307301"/>
                    <a:pt x="5069024" y="399760"/>
                    <a:pt x="5074250" y="508678"/>
                  </a:cubicBezTo>
                  <a:cubicBezTo>
                    <a:pt x="5074250" y="509646"/>
                    <a:pt x="5074488" y="510856"/>
                    <a:pt x="5074488" y="511824"/>
                  </a:cubicBezTo>
                  <a:cubicBezTo>
                    <a:pt x="5049783" y="502143"/>
                    <a:pt x="5022940" y="497060"/>
                    <a:pt x="4994910" y="498512"/>
                  </a:cubicBezTo>
                  <a:cubicBezTo>
                    <a:pt x="4994672" y="498512"/>
                    <a:pt x="4994672" y="498512"/>
                    <a:pt x="4994435" y="498512"/>
                  </a:cubicBezTo>
                  <a:cubicBezTo>
                    <a:pt x="4994435" y="495366"/>
                    <a:pt x="4994435" y="492461"/>
                    <a:pt x="4994435" y="489315"/>
                  </a:cubicBezTo>
                  <a:cubicBezTo>
                    <a:pt x="4994197" y="485926"/>
                    <a:pt x="4993959" y="482538"/>
                    <a:pt x="4993484" y="479149"/>
                  </a:cubicBezTo>
                  <a:cubicBezTo>
                    <a:pt x="4993484" y="476245"/>
                    <a:pt x="4993484" y="473340"/>
                    <a:pt x="4993484" y="470194"/>
                  </a:cubicBezTo>
                  <a:cubicBezTo>
                    <a:pt x="4989446" y="386690"/>
                    <a:pt x="4935048" y="318193"/>
                    <a:pt x="4861646" y="293021"/>
                  </a:cubicBezTo>
                  <a:cubicBezTo>
                    <a:pt x="4839079" y="120689"/>
                    <a:pt x="4690138" y="-8076"/>
                    <a:pt x="4516729" y="395"/>
                  </a:cubicBezTo>
                  <a:cubicBezTo>
                    <a:pt x="4336906" y="9350"/>
                    <a:pt x="4197704" y="162561"/>
                    <a:pt x="4201267" y="344817"/>
                  </a:cubicBezTo>
                  <a:cubicBezTo>
                    <a:pt x="4095084" y="371684"/>
                    <a:pt x="4014318" y="460270"/>
                    <a:pt x="3995076" y="569430"/>
                  </a:cubicBezTo>
                  <a:cubicBezTo>
                    <a:pt x="3958494" y="557570"/>
                    <a:pt x="3919299" y="552245"/>
                    <a:pt x="3878916" y="554181"/>
                  </a:cubicBezTo>
                  <a:cubicBezTo>
                    <a:pt x="3695768" y="563379"/>
                    <a:pt x="3554666" y="721915"/>
                    <a:pt x="3563692" y="908527"/>
                  </a:cubicBezTo>
                  <a:cubicBezTo>
                    <a:pt x="3563930" y="911432"/>
                    <a:pt x="3564167" y="914578"/>
                    <a:pt x="3564405" y="917483"/>
                  </a:cubicBezTo>
                  <a:cubicBezTo>
                    <a:pt x="3564405" y="920871"/>
                    <a:pt x="3564405" y="924260"/>
                    <a:pt x="3564643" y="927406"/>
                  </a:cubicBezTo>
                  <a:cubicBezTo>
                    <a:pt x="3566780" y="973878"/>
                    <a:pt x="3578420" y="1017687"/>
                    <a:pt x="3596949" y="1057139"/>
                  </a:cubicBezTo>
                  <a:cubicBezTo>
                    <a:pt x="3542551" y="1104579"/>
                    <a:pt x="3504068" y="1170414"/>
                    <a:pt x="3491003" y="1244720"/>
                  </a:cubicBezTo>
                  <a:cubicBezTo>
                    <a:pt x="3443256" y="1220032"/>
                    <a:pt x="3388858" y="1206962"/>
                    <a:pt x="3331610" y="1209866"/>
                  </a:cubicBezTo>
                  <a:cubicBezTo>
                    <a:pt x="3226614" y="1215191"/>
                    <a:pt x="3135871" y="1272070"/>
                    <a:pt x="3082186" y="1355332"/>
                  </a:cubicBezTo>
                  <a:cubicBezTo>
                    <a:pt x="3033014" y="1259726"/>
                    <a:pt x="2932769" y="1196796"/>
                    <a:pt x="2819935" y="1202363"/>
                  </a:cubicBezTo>
                  <a:cubicBezTo>
                    <a:pt x="2687859" y="1208898"/>
                    <a:pt x="2581676" y="1307892"/>
                    <a:pt x="2558159" y="1434721"/>
                  </a:cubicBezTo>
                  <a:cubicBezTo>
                    <a:pt x="2526802" y="1424313"/>
                    <a:pt x="2493071" y="1419230"/>
                    <a:pt x="2458151" y="1420925"/>
                  </a:cubicBezTo>
                  <a:cubicBezTo>
                    <a:pt x="2303271" y="1428670"/>
                    <a:pt x="2184023" y="1562760"/>
                    <a:pt x="2191624" y="1720569"/>
                  </a:cubicBezTo>
                  <a:cubicBezTo>
                    <a:pt x="2191862" y="1725894"/>
                    <a:pt x="2192575" y="1730735"/>
                    <a:pt x="2193050" y="1736060"/>
                  </a:cubicBezTo>
                  <a:cubicBezTo>
                    <a:pt x="2120598" y="1671677"/>
                    <a:pt x="2025817" y="1633435"/>
                    <a:pt x="1922959" y="1634403"/>
                  </a:cubicBezTo>
                  <a:cubicBezTo>
                    <a:pt x="1933887" y="1602696"/>
                    <a:pt x="1939350" y="1568569"/>
                    <a:pt x="1937687" y="1532989"/>
                  </a:cubicBezTo>
                  <a:cubicBezTo>
                    <a:pt x="1930561" y="1386797"/>
                    <a:pt x="1808699" y="1274007"/>
                    <a:pt x="1665221" y="1281268"/>
                  </a:cubicBezTo>
                  <a:cubicBezTo>
                    <a:pt x="1554050" y="1286835"/>
                    <a:pt x="1462832" y="1363077"/>
                    <a:pt x="1430526" y="1464976"/>
                  </a:cubicBezTo>
                  <a:cubicBezTo>
                    <a:pt x="1379453" y="1445129"/>
                    <a:pt x="1323867" y="1435447"/>
                    <a:pt x="1265906" y="1438351"/>
                  </a:cubicBezTo>
                  <a:cubicBezTo>
                    <a:pt x="1207945" y="1441256"/>
                    <a:pt x="1153309" y="1456504"/>
                    <a:pt x="1104612" y="1481434"/>
                  </a:cubicBezTo>
                  <a:cubicBezTo>
                    <a:pt x="1062804" y="1383166"/>
                    <a:pt x="964697" y="1316364"/>
                    <a:pt x="853288" y="1321930"/>
                  </a:cubicBezTo>
                  <a:cubicBezTo>
                    <a:pt x="709810" y="1329192"/>
                    <a:pt x="599113" y="1453358"/>
                    <a:pt x="606240" y="1599550"/>
                  </a:cubicBezTo>
                  <a:cubicBezTo>
                    <a:pt x="607190" y="1620123"/>
                    <a:pt x="610753" y="1639728"/>
                    <a:pt x="615979" y="1658607"/>
                  </a:cubicBezTo>
                  <a:cubicBezTo>
                    <a:pt x="466087" y="1693219"/>
                    <a:pt x="349214" y="1811576"/>
                    <a:pt x="312395" y="1960915"/>
                  </a:cubicBezTo>
                  <a:cubicBezTo>
                    <a:pt x="125446" y="2006176"/>
                    <a:pt x="-9243" y="2181655"/>
                    <a:pt x="496" y="2384000"/>
                  </a:cubicBezTo>
                  <a:cubicBezTo>
                    <a:pt x="11423" y="2612485"/>
                    <a:pt x="202173" y="2788447"/>
                    <a:pt x="426417" y="2777314"/>
                  </a:cubicBezTo>
                  <a:cubicBezTo>
                    <a:pt x="582722" y="2769568"/>
                    <a:pt x="714086" y="2672511"/>
                    <a:pt x="775610" y="2537211"/>
                  </a:cubicBezTo>
                  <a:cubicBezTo>
                    <a:pt x="849725" y="2665976"/>
                    <a:pt x="989877" y="2749237"/>
                    <a:pt x="1146183" y="2741492"/>
                  </a:cubicBezTo>
                  <a:cubicBezTo>
                    <a:pt x="1214833" y="2738103"/>
                    <a:pt x="1278496" y="2717530"/>
                    <a:pt x="1333607" y="2683886"/>
                  </a:cubicBezTo>
                  <a:cubicBezTo>
                    <a:pt x="1379453" y="2872193"/>
                    <a:pt x="1550724" y="3007493"/>
                    <a:pt x="1747888" y="2997570"/>
                  </a:cubicBezTo>
                  <a:cubicBezTo>
                    <a:pt x="1816539" y="2994181"/>
                    <a:pt x="1880201" y="2973608"/>
                    <a:pt x="1935312" y="2940206"/>
                  </a:cubicBezTo>
                  <a:cubicBezTo>
                    <a:pt x="1935312" y="2946499"/>
                    <a:pt x="1935549" y="2953034"/>
                    <a:pt x="1935787" y="2959327"/>
                  </a:cubicBezTo>
                  <a:cubicBezTo>
                    <a:pt x="1946476" y="3180309"/>
                    <a:pt x="2125349" y="3352399"/>
                    <a:pt x="2340091" y="3353126"/>
                  </a:cubicBezTo>
                  <a:cubicBezTo>
                    <a:pt x="2418956" y="3445101"/>
                    <a:pt x="2537017" y="3501012"/>
                    <a:pt x="2666242" y="3494477"/>
                  </a:cubicBezTo>
                  <a:cubicBezTo>
                    <a:pt x="2802594" y="3487699"/>
                    <a:pt x="2919942" y="3412909"/>
                    <a:pt x="2988592" y="3303992"/>
                  </a:cubicBezTo>
                  <a:cubicBezTo>
                    <a:pt x="3067220" y="3405406"/>
                    <a:pt x="3191220" y="3468094"/>
                    <a:pt x="3327571" y="3461317"/>
                  </a:cubicBezTo>
                  <a:cubicBezTo>
                    <a:pt x="3475800" y="3453814"/>
                    <a:pt x="3601700" y="3366196"/>
                    <a:pt x="3666788" y="3241787"/>
                  </a:cubicBezTo>
                  <a:cubicBezTo>
                    <a:pt x="3723561" y="3267928"/>
                    <a:pt x="3787223" y="3281240"/>
                    <a:pt x="3853736" y="3277851"/>
                  </a:cubicBezTo>
                  <a:cubicBezTo>
                    <a:pt x="3990801" y="3271074"/>
                    <a:pt x="4108624" y="3195558"/>
                    <a:pt x="4177037" y="3085914"/>
                  </a:cubicBezTo>
                  <a:cubicBezTo>
                    <a:pt x="4255665" y="3188297"/>
                    <a:pt x="4380139" y="3251711"/>
                    <a:pt x="4517204" y="3244692"/>
                  </a:cubicBezTo>
                  <a:cubicBezTo>
                    <a:pt x="4616261" y="3239851"/>
                    <a:pt x="4705341" y="3198947"/>
                    <a:pt x="4772804" y="3135290"/>
                  </a:cubicBezTo>
                  <a:cubicBezTo>
                    <a:pt x="4846205" y="3191927"/>
                    <a:pt x="4938611" y="3223634"/>
                    <a:pt x="5037668" y="3218552"/>
                  </a:cubicBezTo>
                  <a:cubicBezTo>
                    <a:pt x="5096580" y="3215647"/>
                    <a:pt x="5151928" y="3199915"/>
                    <a:pt x="5201575" y="3174258"/>
                  </a:cubicBezTo>
                  <a:cubicBezTo>
                    <a:pt x="5279965" y="3256068"/>
                    <a:pt x="5391375" y="3304718"/>
                    <a:pt x="5512286" y="3298667"/>
                  </a:cubicBezTo>
                  <a:cubicBezTo>
                    <a:pt x="5586638" y="3295036"/>
                    <a:pt x="5655051" y="3271074"/>
                    <a:pt x="5713250" y="3232590"/>
                  </a:cubicBezTo>
                  <a:cubicBezTo>
                    <a:pt x="5788790" y="3356030"/>
                    <a:pt x="5925616" y="3435177"/>
                    <a:pt x="6078359" y="3427432"/>
                  </a:cubicBezTo>
                  <a:cubicBezTo>
                    <a:pt x="6175040" y="3422591"/>
                    <a:pt x="6262220" y="3383622"/>
                    <a:pt x="6329208" y="3322629"/>
                  </a:cubicBezTo>
                  <a:cubicBezTo>
                    <a:pt x="6401659" y="3376603"/>
                    <a:pt x="6492164" y="3406858"/>
                    <a:pt x="6588846" y="3402018"/>
                  </a:cubicBezTo>
                  <a:cubicBezTo>
                    <a:pt x="6702869" y="3396209"/>
                    <a:pt x="6803826" y="3343202"/>
                    <a:pt x="6873664" y="3262119"/>
                  </a:cubicBezTo>
                  <a:cubicBezTo>
                    <a:pt x="6951104" y="3335699"/>
                    <a:pt x="7056575" y="3378540"/>
                    <a:pt x="7170597" y="3372973"/>
                  </a:cubicBezTo>
                  <a:cubicBezTo>
                    <a:pt x="7333792" y="3364743"/>
                    <a:pt x="7469905" y="3259456"/>
                    <a:pt x="7527392" y="3114717"/>
                  </a:cubicBezTo>
                  <a:cubicBezTo>
                    <a:pt x="7597943" y="3163609"/>
                    <a:pt x="7683935" y="3190233"/>
                    <a:pt x="7775390" y="3185634"/>
                  </a:cubicBezTo>
                  <a:cubicBezTo>
                    <a:pt x="7945949" y="3177163"/>
                    <a:pt x="8086813" y="3062436"/>
                    <a:pt x="8139549" y="2907531"/>
                  </a:cubicBezTo>
                  <a:cubicBezTo>
                    <a:pt x="8217702" y="3014996"/>
                    <a:pt x="8345502" y="3082041"/>
                    <a:pt x="8486366" y="3075022"/>
                  </a:cubicBezTo>
                  <a:cubicBezTo>
                    <a:pt x="8621056" y="3068245"/>
                    <a:pt x="8737215" y="2995391"/>
                    <a:pt x="8806104" y="2888894"/>
                  </a:cubicBezTo>
                  <a:cubicBezTo>
                    <a:pt x="8884731" y="2971429"/>
                    <a:pt x="8996379" y="3020563"/>
                    <a:pt x="9118002" y="3014512"/>
                  </a:cubicBezTo>
                  <a:cubicBezTo>
                    <a:pt x="9246990" y="3007977"/>
                    <a:pt x="9359112" y="2940932"/>
                    <a:pt x="9428713" y="2841454"/>
                  </a:cubicBezTo>
                  <a:cubicBezTo>
                    <a:pt x="9495701" y="2991277"/>
                    <a:pt x="9647256" y="3091965"/>
                    <a:pt x="9818526" y="3083494"/>
                  </a:cubicBezTo>
                  <a:cubicBezTo>
                    <a:pt x="9962242" y="3076232"/>
                    <a:pt x="10084579" y="2993939"/>
                    <a:pt x="10151329" y="2875582"/>
                  </a:cubicBezTo>
                  <a:cubicBezTo>
                    <a:pt x="10172471" y="2878002"/>
                    <a:pt x="10193850" y="2878728"/>
                    <a:pt x="10215704" y="2877518"/>
                  </a:cubicBezTo>
                  <a:cubicBezTo>
                    <a:pt x="10357995" y="2870499"/>
                    <a:pt x="10479381" y="2789658"/>
                    <a:pt x="10546369" y="2673237"/>
                  </a:cubicBezTo>
                  <a:cubicBezTo>
                    <a:pt x="10578438" y="2679772"/>
                    <a:pt x="10611694" y="2682434"/>
                    <a:pt x="10645663" y="2680740"/>
                  </a:cubicBezTo>
                  <a:cubicBezTo>
                    <a:pt x="10694835" y="2678320"/>
                    <a:pt x="10741394" y="2666944"/>
                    <a:pt x="10784153" y="2648549"/>
                  </a:cubicBezTo>
                  <a:cubicBezTo>
                    <a:pt x="10828574" y="2662587"/>
                    <a:pt x="10876083" y="2669122"/>
                    <a:pt x="10925256" y="2666702"/>
                  </a:cubicBezTo>
                  <a:cubicBezTo>
                    <a:pt x="11064458" y="2659683"/>
                    <a:pt x="11183706" y="2582230"/>
                    <a:pt x="11251644" y="2469924"/>
                  </a:cubicBezTo>
                  <a:cubicBezTo>
                    <a:pt x="11284901" y="2486624"/>
                    <a:pt x="11320533" y="2498968"/>
                    <a:pt x="11358065" y="2505745"/>
                  </a:cubicBezTo>
                  <a:cubicBezTo>
                    <a:pt x="11358065" y="2509376"/>
                    <a:pt x="11357827" y="2513007"/>
                    <a:pt x="11358065" y="2516879"/>
                  </a:cubicBezTo>
                  <a:cubicBezTo>
                    <a:pt x="11366379" y="2688001"/>
                    <a:pt x="11509144" y="2820155"/>
                    <a:pt x="11677090" y="2811683"/>
                  </a:cubicBezTo>
                  <a:cubicBezTo>
                    <a:pt x="11695619" y="2810715"/>
                    <a:pt x="11713672" y="2807811"/>
                    <a:pt x="11731250" y="2803696"/>
                  </a:cubicBezTo>
                  <a:cubicBezTo>
                    <a:pt x="11790162" y="2881391"/>
                    <a:pt x="11883993" y="2929557"/>
                    <a:pt x="11987325" y="2924474"/>
                  </a:cubicBezTo>
                  <a:cubicBezTo>
                    <a:pt x="12090895" y="2919391"/>
                    <a:pt x="12179500" y="2862028"/>
                    <a:pt x="12230573" y="2778766"/>
                  </a:cubicBezTo>
                  <a:cubicBezTo>
                    <a:pt x="12248389" y="2781186"/>
                    <a:pt x="12266680" y="2782155"/>
                    <a:pt x="12285208" y="2781186"/>
                  </a:cubicBezTo>
                  <a:cubicBezTo>
                    <a:pt x="12453154" y="2772715"/>
                    <a:pt x="12582617" y="2627249"/>
                    <a:pt x="12574539" y="2455885"/>
                  </a:cubicBezTo>
                  <a:cubicBezTo>
                    <a:pt x="12573352" y="2428777"/>
                    <a:pt x="12568127" y="2402879"/>
                    <a:pt x="12560763" y="2378191"/>
                  </a:cubicBezTo>
                  <a:cubicBezTo>
                    <a:pt x="12685475" y="2302432"/>
                    <a:pt x="12765290" y="2161081"/>
                    <a:pt x="12757688" y="2003513"/>
                  </a:cubicBezTo>
                  <a:close/>
                </a:path>
              </a:pathLst>
            </a:custGeom>
            <a:solidFill>
              <a:srgbClr val="FFFFFF"/>
            </a:solidFill>
            <a:ln w="23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-171362" y="4342264"/>
              <a:ext cx="12758187" cy="3495235"/>
            </a:xfrm>
            <a:custGeom>
              <a:avLst/>
              <a:gdLst>
                <a:gd name="connsiteX0" fmla="*/ 12757688 w 12758187"/>
                <a:gd name="connsiteY0" fmla="*/ 2003514 h 3495235"/>
                <a:gd name="connsiteX1" fmla="*/ 12331767 w 12758187"/>
                <a:gd name="connsiteY1" fmla="*/ 1610200 h 3495235"/>
                <a:gd name="connsiteX2" fmla="*/ 12218459 w 12758187"/>
                <a:gd name="connsiteY2" fmla="*/ 1632709 h 3495235"/>
                <a:gd name="connsiteX3" fmla="*/ 11915824 w 12758187"/>
                <a:gd name="connsiteY3" fmla="*/ 1424313 h 3495235"/>
                <a:gd name="connsiteX4" fmla="*/ 11686829 w 12758187"/>
                <a:gd name="connsiteY4" fmla="*/ 1548479 h 3495235"/>
                <a:gd name="connsiteX5" fmla="*/ 11391084 w 12758187"/>
                <a:gd name="connsiteY5" fmla="*/ 1258516 h 3495235"/>
                <a:gd name="connsiteX6" fmla="*/ 11390608 w 12758187"/>
                <a:gd name="connsiteY6" fmla="*/ 1241573 h 3495235"/>
                <a:gd name="connsiteX7" fmla="*/ 11013860 w 12758187"/>
                <a:gd name="connsiteY7" fmla="*/ 848985 h 3495235"/>
                <a:gd name="connsiteX8" fmla="*/ 11013860 w 12758187"/>
                <a:gd name="connsiteY8" fmla="*/ 845839 h 3495235"/>
                <a:gd name="connsiteX9" fmla="*/ 10686284 w 12758187"/>
                <a:gd name="connsiteY9" fmla="*/ 543290 h 3495235"/>
                <a:gd name="connsiteX10" fmla="*/ 10389351 w 12758187"/>
                <a:gd name="connsiteY10" fmla="*/ 859393 h 3495235"/>
                <a:gd name="connsiteX11" fmla="*/ 10294095 w 12758187"/>
                <a:gd name="connsiteY11" fmla="*/ 849227 h 3495235"/>
                <a:gd name="connsiteX12" fmla="*/ 9997162 w 12758187"/>
                <a:gd name="connsiteY12" fmla="*/ 1183000 h 3495235"/>
                <a:gd name="connsiteX13" fmla="*/ 10006188 w 12758187"/>
                <a:gd name="connsiteY13" fmla="*/ 1244962 h 3495235"/>
                <a:gd name="connsiteX14" fmla="*/ 9722558 w 12758187"/>
                <a:gd name="connsiteY14" fmla="*/ 1456262 h 3495235"/>
                <a:gd name="connsiteX15" fmla="*/ 9719232 w 12758187"/>
                <a:gd name="connsiteY15" fmla="*/ 1471027 h 3495235"/>
                <a:gd name="connsiteX16" fmla="*/ 9603547 w 12758187"/>
                <a:gd name="connsiteY16" fmla="*/ 1407612 h 3495235"/>
                <a:gd name="connsiteX17" fmla="*/ 9313028 w 12758187"/>
                <a:gd name="connsiteY17" fmla="*/ 1509511 h 3495235"/>
                <a:gd name="connsiteX18" fmla="*/ 9136769 w 12758187"/>
                <a:gd name="connsiteY18" fmla="*/ 1366708 h 3495235"/>
                <a:gd name="connsiteX19" fmla="*/ 9105412 w 12758187"/>
                <a:gd name="connsiteY19" fmla="*/ 1360415 h 3495235"/>
                <a:gd name="connsiteX20" fmla="*/ 9104462 w 12758187"/>
                <a:gd name="connsiteY20" fmla="*/ 1326771 h 3495235"/>
                <a:gd name="connsiteX21" fmla="*/ 8942455 w 12758187"/>
                <a:gd name="connsiteY21" fmla="*/ 1074566 h 3495235"/>
                <a:gd name="connsiteX22" fmla="*/ 8944118 w 12758187"/>
                <a:gd name="connsiteY22" fmla="*/ 1008247 h 3495235"/>
                <a:gd name="connsiteX23" fmla="*/ 8736741 w 12758187"/>
                <a:gd name="connsiteY23" fmla="*/ 742004 h 3495235"/>
                <a:gd name="connsiteX24" fmla="*/ 8397999 w 12758187"/>
                <a:gd name="connsiteY24" fmla="*/ 944591 h 3495235"/>
                <a:gd name="connsiteX25" fmla="*/ 8393961 w 12758187"/>
                <a:gd name="connsiteY25" fmla="*/ 962744 h 3495235"/>
                <a:gd name="connsiteX26" fmla="*/ 8092040 w 12758187"/>
                <a:gd name="connsiteY26" fmla="*/ 1172350 h 3495235"/>
                <a:gd name="connsiteX27" fmla="*/ 8083725 w 12758187"/>
                <a:gd name="connsiteY27" fmla="*/ 1224389 h 3495235"/>
                <a:gd name="connsiteX28" fmla="*/ 7950224 w 12758187"/>
                <a:gd name="connsiteY28" fmla="*/ 1143063 h 3495235"/>
                <a:gd name="connsiteX29" fmla="*/ 7802233 w 12758187"/>
                <a:gd name="connsiteY29" fmla="*/ 1145242 h 3495235"/>
                <a:gd name="connsiteX30" fmla="*/ 7768976 w 12758187"/>
                <a:gd name="connsiteY30" fmla="*/ 1114503 h 3495235"/>
                <a:gd name="connsiteX31" fmla="*/ 7775153 w 12758187"/>
                <a:gd name="connsiteY31" fmla="*/ 1040439 h 3495235"/>
                <a:gd name="connsiteX32" fmla="*/ 7774440 w 12758187"/>
                <a:gd name="connsiteY32" fmla="*/ 1031967 h 3495235"/>
                <a:gd name="connsiteX33" fmla="*/ 7774440 w 12758187"/>
                <a:gd name="connsiteY33" fmla="*/ 1021317 h 3495235"/>
                <a:gd name="connsiteX34" fmla="*/ 7483446 w 12758187"/>
                <a:gd name="connsiteY34" fmla="*/ 752412 h 3495235"/>
                <a:gd name="connsiteX35" fmla="*/ 7377737 w 12758187"/>
                <a:gd name="connsiteY35" fmla="*/ 779520 h 3495235"/>
                <a:gd name="connsiteX36" fmla="*/ 7103372 w 12758187"/>
                <a:gd name="connsiteY36" fmla="*/ 612513 h 3495235"/>
                <a:gd name="connsiteX37" fmla="*/ 7104559 w 12758187"/>
                <a:gd name="connsiteY37" fmla="*/ 581290 h 3495235"/>
                <a:gd name="connsiteX38" fmla="*/ 7103846 w 12758187"/>
                <a:gd name="connsiteY38" fmla="*/ 573544 h 3495235"/>
                <a:gd name="connsiteX39" fmla="*/ 7103609 w 12758187"/>
                <a:gd name="connsiteY39" fmla="*/ 562169 h 3495235"/>
                <a:gd name="connsiteX40" fmla="*/ 6900745 w 12758187"/>
                <a:gd name="connsiteY40" fmla="*/ 374830 h 3495235"/>
                <a:gd name="connsiteX41" fmla="*/ 6697880 w 12758187"/>
                <a:gd name="connsiteY41" fmla="*/ 187491 h 3495235"/>
                <a:gd name="connsiteX42" fmla="*/ 6695980 w 12758187"/>
                <a:gd name="connsiteY42" fmla="*/ 187734 h 3495235"/>
                <a:gd name="connsiteX43" fmla="*/ 6496440 w 12758187"/>
                <a:gd name="connsiteY43" fmla="*/ 27261 h 3495235"/>
                <a:gd name="connsiteX44" fmla="*/ 6348211 w 12758187"/>
                <a:gd name="connsiteY44" fmla="*/ 110281 h 3495235"/>
                <a:gd name="connsiteX45" fmla="*/ 6192619 w 12758187"/>
                <a:gd name="connsiteY45" fmla="*/ 42510 h 3495235"/>
                <a:gd name="connsiteX46" fmla="*/ 6009470 w 12758187"/>
                <a:gd name="connsiteY46" fmla="*/ 222103 h 3495235"/>
                <a:gd name="connsiteX47" fmla="*/ 6007333 w 12758187"/>
                <a:gd name="connsiteY47" fmla="*/ 222103 h 3495235"/>
                <a:gd name="connsiteX48" fmla="*/ 5823471 w 12758187"/>
                <a:gd name="connsiteY48" fmla="*/ 428805 h 3495235"/>
                <a:gd name="connsiteX49" fmla="*/ 5824422 w 12758187"/>
                <a:gd name="connsiteY49" fmla="*/ 438971 h 3495235"/>
                <a:gd name="connsiteX50" fmla="*/ 5824422 w 12758187"/>
                <a:gd name="connsiteY50" fmla="*/ 447926 h 3495235"/>
                <a:gd name="connsiteX51" fmla="*/ 5825372 w 12758187"/>
                <a:gd name="connsiteY51" fmla="*/ 457123 h 3495235"/>
                <a:gd name="connsiteX52" fmla="*/ 5824897 w 12758187"/>
                <a:gd name="connsiteY52" fmla="*/ 457123 h 3495235"/>
                <a:gd name="connsiteX53" fmla="*/ 5676668 w 12758187"/>
                <a:gd name="connsiteY53" fmla="*/ 540143 h 3495235"/>
                <a:gd name="connsiteX54" fmla="*/ 5501359 w 12758187"/>
                <a:gd name="connsiteY54" fmla="*/ 445021 h 3495235"/>
                <a:gd name="connsiteX55" fmla="*/ 5455275 w 12758187"/>
                <a:gd name="connsiteY55" fmla="*/ 453251 h 3495235"/>
                <a:gd name="connsiteX56" fmla="*/ 5257636 w 12758187"/>
                <a:gd name="connsiteY56" fmla="*/ 301976 h 3495235"/>
                <a:gd name="connsiteX57" fmla="*/ 5073775 w 12758187"/>
                <a:gd name="connsiteY57" fmla="*/ 508678 h 3495235"/>
                <a:gd name="connsiteX58" fmla="*/ 5074013 w 12758187"/>
                <a:gd name="connsiteY58" fmla="*/ 511824 h 3495235"/>
                <a:gd name="connsiteX59" fmla="*/ 4994435 w 12758187"/>
                <a:gd name="connsiteY59" fmla="*/ 498512 h 3495235"/>
                <a:gd name="connsiteX60" fmla="*/ 4993959 w 12758187"/>
                <a:gd name="connsiteY60" fmla="*/ 498512 h 3495235"/>
                <a:gd name="connsiteX61" fmla="*/ 4993959 w 12758187"/>
                <a:gd name="connsiteY61" fmla="*/ 489315 h 3495235"/>
                <a:gd name="connsiteX62" fmla="*/ 4993009 w 12758187"/>
                <a:gd name="connsiteY62" fmla="*/ 479149 h 3495235"/>
                <a:gd name="connsiteX63" fmla="*/ 4993009 w 12758187"/>
                <a:gd name="connsiteY63" fmla="*/ 470194 h 3495235"/>
                <a:gd name="connsiteX64" fmla="*/ 4861171 w 12758187"/>
                <a:gd name="connsiteY64" fmla="*/ 293021 h 3495235"/>
                <a:gd name="connsiteX65" fmla="*/ 4516016 w 12758187"/>
                <a:gd name="connsiteY65" fmla="*/ 395 h 3495235"/>
                <a:gd name="connsiteX66" fmla="*/ 4200554 w 12758187"/>
                <a:gd name="connsiteY66" fmla="*/ 344817 h 3495235"/>
                <a:gd name="connsiteX67" fmla="*/ 3994364 w 12758187"/>
                <a:gd name="connsiteY67" fmla="*/ 569430 h 3495235"/>
                <a:gd name="connsiteX68" fmla="*/ 3878204 w 12758187"/>
                <a:gd name="connsiteY68" fmla="*/ 554181 h 3495235"/>
                <a:gd name="connsiteX69" fmla="*/ 3562980 w 12758187"/>
                <a:gd name="connsiteY69" fmla="*/ 908527 h 3495235"/>
                <a:gd name="connsiteX70" fmla="*/ 3563692 w 12758187"/>
                <a:gd name="connsiteY70" fmla="*/ 917483 h 3495235"/>
                <a:gd name="connsiteX71" fmla="*/ 3563930 w 12758187"/>
                <a:gd name="connsiteY71" fmla="*/ 927406 h 3495235"/>
                <a:gd name="connsiteX72" fmla="*/ 3596236 w 12758187"/>
                <a:gd name="connsiteY72" fmla="*/ 1057139 h 3495235"/>
                <a:gd name="connsiteX73" fmla="*/ 3490291 w 12758187"/>
                <a:gd name="connsiteY73" fmla="*/ 1244720 h 3495235"/>
                <a:gd name="connsiteX74" fmla="*/ 3330897 w 12758187"/>
                <a:gd name="connsiteY74" fmla="*/ 1209866 h 3495235"/>
                <a:gd name="connsiteX75" fmla="*/ 3081473 w 12758187"/>
                <a:gd name="connsiteY75" fmla="*/ 1355332 h 3495235"/>
                <a:gd name="connsiteX76" fmla="*/ 2819222 w 12758187"/>
                <a:gd name="connsiteY76" fmla="*/ 1202363 h 3495235"/>
                <a:gd name="connsiteX77" fmla="*/ 2557446 w 12758187"/>
                <a:gd name="connsiteY77" fmla="*/ 1434721 h 3495235"/>
                <a:gd name="connsiteX78" fmla="*/ 2457439 w 12758187"/>
                <a:gd name="connsiteY78" fmla="*/ 1420925 h 3495235"/>
                <a:gd name="connsiteX79" fmla="*/ 2190912 w 12758187"/>
                <a:gd name="connsiteY79" fmla="*/ 1720569 h 3495235"/>
                <a:gd name="connsiteX80" fmla="*/ 2192337 w 12758187"/>
                <a:gd name="connsiteY80" fmla="*/ 1736060 h 3495235"/>
                <a:gd name="connsiteX81" fmla="*/ 1922247 w 12758187"/>
                <a:gd name="connsiteY81" fmla="*/ 1634403 h 3495235"/>
                <a:gd name="connsiteX82" fmla="*/ 1936975 w 12758187"/>
                <a:gd name="connsiteY82" fmla="*/ 1532989 h 3495235"/>
                <a:gd name="connsiteX83" fmla="*/ 1664509 w 12758187"/>
                <a:gd name="connsiteY83" fmla="*/ 1281268 h 3495235"/>
                <a:gd name="connsiteX84" fmla="*/ 1429813 w 12758187"/>
                <a:gd name="connsiteY84" fmla="*/ 1464976 h 3495235"/>
                <a:gd name="connsiteX85" fmla="*/ 1265193 w 12758187"/>
                <a:gd name="connsiteY85" fmla="*/ 1438351 h 3495235"/>
                <a:gd name="connsiteX86" fmla="*/ 1103899 w 12758187"/>
                <a:gd name="connsiteY86" fmla="*/ 1481434 h 3495235"/>
                <a:gd name="connsiteX87" fmla="*/ 852575 w 12758187"/>
                <a:gd name="connsiteY87" fmla="*/ 1321930 h 3495235"/>
                <a:gd name="connsiteX88" fmla="*/ 605527 w 12758187"/>
                <a:gd name="connsiteY88" fmla="*/ 1599550 h 3495235"/>
                <a:gd name="connsiteX89" fmla="*/ 615266 w 12758187"/>
                <a:gd name="connsiteY89" fmla="*/ 1658607 h 3495235"/>
                <a:gd name="connsiteX90" fmla="*/ 311682 w 12758187"/>
                <a:gd name="connsiteY90" fmla="*/ 1960915 h 3495235"/>
                <a:gd name="connsiteX91" fmla="*/ 496 w 12758187"/>
                <a:gd name="connsiteY91" fmla="*/ 2384242 h 3495235"/>
                <a:gd name="connsiteX92" fmla="*/ 426417 w 12758187"/>
                <a:gd name="connsiteY92" fmla="*/ 2777556 h 3495235"/>
                <a:gd name="connsiteX93" fmla="*/ 775610 w 12758187"/>
                <a:gd name="connsiteY93" fmla="*/ 2537453 h 3495235"/>
                <a:gd name="connsiteX94" fmla="*/ 1146183 w 12758187"/>
                <a:gd name="connsiteY94" fmla="*/ 2741734 h 3495235"/>
                <a:gd name="connsiteX95" fmla="*/ 1333607 w 12758187"/>
                <a:gd name="connsiteY95" fmla="*/ 2684129 h 3495235"/>
                <a:gd name="connsiteX96" fmla="*/ 1747888 w 12758187"/>
                <a:gd name="connsiteY96" fmla="*/ 2997812 h 3495235"/>
                <a:gd name="connsiteX97" fmla="*/ 1935312 w 12758187"/>
                <a:gd name="connsiteY97" fmla="*/ 2940448 h 3495235"/>
                <a:gd name="connsiteX98" fmla="*/ 1935787 w 12758187"/>
                <a:gd name="connsiteY98" fmla="*/ 2959570 h 3495235"/>
                <a:gd name="connsiteX99" fmla="*/ 2340091 w 12758187"/>
                <a:gd name="connsiteY99" fmla="*/ 3353367 h 3495235"/>
                <a:gd name="connsiteX100" fmla="*/ 2666242 w 12758187"/>
                <a:gd name="connsiteY100" fmla="*/ 3494719 h 3495235"/>
                <a:gd name="connsiteX101" fmla="*/ 2988593 w 12758187"/>
                <a:gd name="connsiteY101" fmla="*/ 3304233 h 3495235"/>
                <a:gd name="connsiteX102" fmla="*/ 3327571 w 12758187"/>
                <a:gd name="connsiteY102" fmla="*/ 3461559 h 3495235"/>
                <a:gd name="connsiteX103" fmla="*/ 3666788 w 12758187"/>
                <a:gd name="connsiteY103" fmla="*/ 3242030 h 3495235"/>
                <a:gd name="connsiteX104" fmla="*/ 3853737 w 12758187"/>
                <a:gd name="connsiteY104" fmla="*/ 3278094 h 3495235"/>
                <a:gd name="connsiteX105" fmla="*/ 4177037 w 12758187"/>
                <a:gd name="connsiteY105" fmla="*/ 3086156 h 3495235"/>
                <a:gd name="connsiteX106" fmla="*/ 4517204 w 12758187"/>
                <a:gd name="connsiteY106" fmla="*/ 3244934 h 3495235"/>
                <a:gd name="connsiteX107" fmla="*/ 4772804 w 12758187"/>
                <a:gd name="connsiteY107" fmla="*/ 3135532 h 3495235"/>
                <a:gd name="connsiteX108" fmla="*/ 5037668 w 12758187"/>
                <a:gd name="connsiteY108" fmla="*/ 3218794 h 3495235"/>
                <a:gd name="connsiteX109" fmla="*/ 5201575 w 12758187"/>
                <a:gd name="connsiteY109" fmla="*/ 3174500 h 3495235"/>
                <a:gd name="connsiteX110" fmla="*/ 5512286 w 12758187"/>
                <a:gd name="connsiteY110" fmla="*/ 3298909 h 3495235"/>
                <a:gd name="connsiteX111" fmla="*/ 5713250 w 12758187"/>
                <a:gd name="connsiteY111" fmla="*/ 3232832 h 3495235"/>
                <a:gd name="connsiteX112" fmla="*/ 6078359 w 12758187"/>
                <a:gd name="connsiteY112" fmla="*/ 3427674 h 3495235"/>
                <a:gd name="connsiteX113" fmla="*/ 6329208 w 12758187"/>
                <a:gd name="connsiteY113" fmla="*/ 3322871 h 3495235"/>
                <a:gd name="connsiteX114" fmla="*/ 6588846 w 12758187"/>
                <a:gd name="connsiteY114" fmla="*/ 3402260 h 3495235"/>
                <a:gd name="connsiteX115" fmla="*/ 6873664 w 12758187"/>
                <a:gd name="connsiteY115" fmla="*/ 3262361 h 3495235"/>
                <a:gd name="connsiteX116" fmla="*/ 7170597 w 12758187"/>
                <a:gd name="connsiteY116" fmla="*/ 3373215 h 3495235"/>
                <a:gd name="connsiteX117" fmla="*/ 7527392 w 12758187"/>
                <a:gd name="connsiteY117" fmla="*/ 3114959 h 3495235"/>
                <a:gd name="connsiteX118" fmla="*/ 7775391 w 12758187"/>
                <a:gd name="connsiteY118" fmla="*/ 3185876 h 3495235"/>
                <a:gd name="connsiteX119" fmla="*/ 8139549 w 12758187"/>
                <a:gd name="connsiteY119" fmla="*/ 2907773 h 3495235"/>
                <a:gd name="connsiteX120" fmla="*/ 8486367 w 12758187"/>
                <a:gd name="connsiteY120" fmla="*/ 3075264 h 3495235"/>
                <a:gd name="connsiteX121" fmla="*/ 8806104 w 12758187"/>
                <a:gd name="connsiteY121" fmla="*/ 2889136 h 3495235"/>
                <a:gd name="connsiteX122" fmla="*/ 9118002 w 12758187"/>
                <a:gd name="connsiteY122" fmla="*/ 3014755 h 3495235"/>
                <a:gd name="connsiteX123" fmla="*/ 9428713 w 12758187"/>
                <a:gd name="connsiteY123" fmla="*/ 2841696 h 3495235"/>
                <a:gd name="connsiteX124" fmla="*/ 9818527 w 12758187"/>
                <a:gd name="connsiteY124" fmla="*/ 3083736 h 3495235"/>
                <a:gd name="connsiteX125" fmla="*/ 10151329 w 12758187"/>
                <a:gd name="connsiteY125" fmla="*/ 2875824 h 3495235"/>
                <a:gd name="connsiteX126" fmla="*/ 10215704 w 12758187"/>
                <a:gd name="connsiteY126" fmla="*/ 2877760 h 3495235"/>
                <a:gd name="connsiteX127" fmla="*/ 10546369 w 12758187"/>
                <a:gd name="connsiteY127" fmla="*/ 2673479 h 3495235"/>
                <a:gd name="connsiteX128" fmla="*/ 10645663 w 12758187"/>
                <a:gd name="connsiteY128" fmla="*/ 2680982 h 3495235"/>
                <a:gd name="connsiteX129" fmla="*/ 10784153 w 12758187"/>
                <a:gd name="connsiteY129" fmla="*/ 2648791 h 3495235"/>
                <a:gd name="connsiteX130" fmla="*/ 10925255 w 12758187"/>
                <a:gd name="connsiteY130" fmla="*/ 2666944 h 3495235"/>
                <a:gd name="connsiteX131" fmla="*/ 11251644 w 12758187"/>
                <a:gd name="connsiteY131" fmla="*/ 2470166 h 3495235"/>
                <a:gd name="connsiteX132" fmla="*/ 11358065 w 12758187"/>
                <a:gd name="connsiteY132" fmla="*/ 2505987 h 3495235"/>
                <a:gd name="connsiteX133" fmla="*/ 11358065 w 12758187"/>
                <a:gd name="connsiteY133" fmla="*/ 2517121 h 3495235"/>
                <a:gd name="connsiteX134" fmla="*/ 11677327 w 12758187"/>
                <a:gd name="connsiteY134" fmla="*/ 2811925 h 3495235"/>
                <a:gd name="connsiteX135" fmla="*/ 11731488 w 12758187"/>
                <a:gd name="connsiteY135" fmla="*/ 2803938 h 3495235"/>
                <a:gd name="connsiteX136" fmla="*/ 11987563 w 12758187"/>
                <a:gd name="connsiteY136" fmla="*/ 2924716 h 3495235"/>
                <a:gd name="connsiteX137" fmla="*/ 12230810 w 12758187"/>
                <a:gd name="connsiteY137" fmla="*/ 2779008 h 3495235"/>
                <a:gd name="connsiteX138" fmla="*/ 12285447 w 12758187"/>
                <a:gd name="connsiteY138" fmla="*/ 2781428 h 3495235"/>
                <a:gd name="connsiteX139" fmla="*/ 12574778 w 12758187"/>
                <a:gd name="connsiteY139" fmla="*/ 2456127 h 3495235"/>
                <a:gd name="connsiteX140" fmla="*/ 12561000 w 12758187"/>
                <a:gd name="connsiteY140" fmla="*/ 2378433 h 3495235"/>
                <a:gd name="connsiteX141" fmla="*/ 12757688 w 12758187"/>
                <a:gd name="connsiteY141" fmla="*/ 2003514 h 349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2758187" h="3495235">
                  <a:moveTo>
                    <a:pt x="12757688" y="2003514"/>
                  </a:moveTo>
                  <a:cubicBezTo>
                    <a:pt x="12746762" y="1775028"/>
                    <a:pt x="12556011" y="1599066"/>
                    <a:pt x="12331767" y="1610200"/>
                  </a:cubicBezTo>
                  <a:cubicBezTo>
                    <a:pt x="12292097" y="1612136"/>
                    <a:pt x="12254091" y="1619881"/>
                    <a:pt x="12218459" y="1632709"/>
                  </a:cubicBezTo>
                  <a:cubicBezTo>
                    <a:pt x="12175225" y="1505638"/>
                    <a:pt x="12054313" y="1417536"/>
                    <a:pt x="11915824" y="1424313"/>
                  </a:cubicBezTo>
                  <a:cubicBezTo>
                    <a:pt x="11821518" y="1428912"/>
                    <a:pt x="11739327" y="1477078"/>
                    <a:pt x="11686829" y="1548479"/>
                  </a:cubicBezTo>
                  <a:cubicBezTo>
                    <a:pt x="11646921" y="1404224"/>
                    <a:pt x="11532899" y="1293370"/>
                    <a:pt x="11391084" y="1258516"/>
                  </a:cubicBezTo>
                  <a:cubicBezTo>
                    <a:pt x="11391084" y="1252949"/>
                    <a:pt x="11390846" y="1247382"/>
                    <a:pt x="11390608" y="1241573"/>
                  </a:cubicBezTo>
                  <a:cubicBezTo>
                    <a:pt x="11380394" y="1030031"/>
                    <a:pt x="11216249" y="863508"/>
                    <a:pt x="11013860" y="848985"/>
                  </a:cubicBezTo>
                  <a:cubicBezTo>
                    <a:pt x="11013860" y="848017"/>
                    <a:pt x="11013860" y="846807"/>
                    <a:pt x="11013860" y="845839"/>
                  </a:cubicBezTo>
                  <a:cubicBezTo>
                    <a:pt x="11005309" y="670118"/>
                    <a:pt x="10858742" y="534818"/>
                    <a:pt x="10686284" y="543290"/>
                  </a:cubicBezTo>
                  <a:cubicBezTo>
                    <a:pt x="10519526" y="551519"/>
                    <a:pt x="10390301" y="691660"/>
                    <a:pt x="10389351" y="859393"/>
                  </a:cubicBezTo>
                  <a:cubicBezTo>
                    <a:pt x="10358945" y="851164"/>
                    <a:pt x="10327113" y="847533"/>
                    <a:pt x="10294095" y="849227"/>
                  </a:cubicBezTo>
                  <a:cubicBezTo>
                    <a:pt x="10121636" y="857941"/>
                    <a:pt x="9988848" y="1007279"/>
                    <a:pt x="9997162" y="1183000"/>
                  </a:cubicBezTo>
                  <a:cubicBezTo>
                    <a:pt x="9998112" y="1204299"/>
                    <a:pt x="10001438" y="1225115"/>
                    <a:pt x="10006188" y="1244962"/>
                  </a:cubicBezTo>
                  <a:cubicBezTo>
                    <a:pt x="9876963" y="1237943"/>
                    <a:pt x="9756527" y="1323867"/>
                    <a:pt x="9722558" y="1456262"/>
                  </a:cubicBezTo>
                  <a:cubicBezTo>
                    <a:pt x="9721370" y="1461103"/>
                    <a:pt x="9720183" y="1466186"/>
                    <a:pt x="9719232" y="1471027"/>
                  </a:cubicBezTo>
                  <a:cubicBezTo>
                    <a:pt x="9687163" y="1441740"/>
                    <a:pt x="9648206" y="1419472"/>
                    <a:pt x="9603547" y="1407612"/>
                  </a:cubicBezTo>
                  <a:cubicBezTo>
                    <a:pt x="9492138" y="1378084"/>
                    <a:pt x="9378829" y="1421893"/>
                    <a:pt x="9313028" y="1509511"/>
                  </a:cubicBezTo>
                  <a:cubicBezTo>
                    <a:pt x="9277871" y="1441256"/>
                    <a:pt x="9215871" y="1387523"/>
                    <a:pt x="9136769" y="1366708"/>
                  </a:cubicBezTo>
                  <a:cubicBezTo>
                    <a:pt x="9126317" y="1364045"/>
                    <a:pt x="9115865" y="1361867"/>
                    <a:pt x="9105412" y="1360415"/>
                  </a:cubicBezTo>
                  <a:cubicBezTo>
                    <a:pt x="9105887" y="1349039"/>
                    <a:pt x="9105412" y="1337905"/>
                    <a:pt x="9104462" y="1326771"/>
                  </a:cubicBezTo>
                  <a:cubicBezTo>
                    <a:pt x="9102562" y="1218822"/>
                    <a:pt x="9040087" y="1119828"/>
                    <a:pt x="8942455" y="1074566"/>
                  </a:cubicBezTo>
                  <a:cubicBezTo>
                    <a:pt x="8945543" y="1052299"/>
                    <a:pt x="8946256" y="1030031"/>
                    <a:pt x="8944118" y="1008247"/>
                  </a:cubicBezTo>
                  <a:cubicBezTo>
                    <a:pt x="8940793" y="885533"/>
                    <a:pt x="8859077" y="774437"/>
                    <a:pt x="8736741" y="742004"/>
                  </a:cubicBezTo>
                  <a:cubicBezTo>
                    <a:pt x="8588274" y="702551"/>
                    <a:pt x="8436719" y="793316"/>
                    <a:pt x="8397999" y="944591"/>
                  </a:cubicBezTo>
                  <a:cubicBezTo>
                    <a:pt x="8396574" y="950642"/>
                    <a:pt x="8395149" y="956693"/>
                    <a:pt x="8393961" y="962744"/>
                  </a:cubicBezTo>
                  <a:cubicBezTo>
                    <a:pt x="8258084" y="946043"/>
                    <a:pt x="8127672" y="1033661"/>
                    <a:pt x="8092040" y="1172350"/>
                  </a:cubicBezTo>
                  <a:cubicBezTo>
                    <a:pt x="8087526" y="1189777"/>
                    <a:pt x="8084914" y="1207204"/>
                    <a:pt x="8083725" y="1224389"/>
                  </a:cubicBezTo>
                  <a:cubicBezTo>
                    <a:pt x="8049044" y="1186146"/>
                    <a:pt x="8003435" y="1157102"/>
                    <a:pt x="7950224" y="1143063"/>
                  </a:cubicBezTo>
                  <a:cubicBezTo>
                    <a:pt x="7899627" y="1129751"/>
                    <a:pt x="7848792" y="1131445"/>
                    <a:pt x="7802233" y="1145242"/>
                  </a:cubicBezTo>
                  <a:cubicBezTo>
                    <a:pt x="7792018" y="1134108"/>
                    <a:pt x="7780854" y="1123700"/>
                    <a:pt x="7768976" y="1114503"/>
                  </a:cubicBezTo>
                  <a:cubicBezTo>
                    <a:pt x="7773965" y="1090783"/>
                    <a:pt x="7776340" y="1065853"/>
                    <a:pt x="7775153" y="1040439"/>
                  </a:cubicBezTo>
                  <a:cubicBezTo>
                    <a:pt x="7774915" y="1037534"/>
                    <a:pt x="7774440" y="1034872"/>
                    <a:pt x="7774440" y="1031967"/>
                  </a:cubicBezTo>
                  <a:cubicBezTo>
                    <a:pt x="7774440" y="1028337"/>
                    <a:pt x="7774440" y="1024948"/>
                    <a:pt x="7774440" y="1021317"/>
                  </a:cubicBezTo>
                  <a:cubicBezTo>
                    <a:pt x="7766839" y="865202"/>
                    <a:pt x="7636663" y="744908"/>
                    <a:pt x="7483446" y="752412"/>
                  </a:cubicBezTo>
                  <a:cubicBezTo>
                    <a:pt x="7445676" y="754348"/>
                    <a:pt x="7410044" y="763787"/>
                    <a:pt x="7377737" y="779520"/>
                  </a:cubicBezTo>
                  <a:cubicBezTo>
                    <a:pt x="7314550" y="688755"/>
                    <a:pt x="7215731" y="626551"/>
                    <a:pt x="7103372" y="612513"/>
                  </a:cubicBezTo>
                  <a:cubicBezTo>
                    <a:pt x="7104559" y="602347"/>
                    <a:pt x="7105035" y="591939"/>
                    <a:pt x="7104559" y="581290"/>
                  </a:cubicBezTo>
                  <a:cubicBezTo>
                    <a:pt x="7104322" y="578627"/>
                    <a:pt x="7104084" y="576207"/>
                    <a:pt x="7103846" y="573544"/>
                  </a:cubicBezTo>
                  <a:cubicBezTo>
                    <a:pt x="7103846" y="569914"/>
                    <a:pt x="7103846" y="566041"/>
                    <a:pt x="7103609" y="562169"/>
                  </a:cubicBezTo>
                  <a:cubicBezTo>
                    <a:pt x="7098383" y="453251"/>
                    <a:pt x="7007640" y="369505"/>
                    <a:pt x="6900745" y="374830"/>
                  </a:cubicBezTo>
                  <a:cubicBezTo>
                    <a:pt x="6895519" y="266154"/>
                    <a:pt x="6804776" y="182167"/>
                    <a:pt x="6697880" y="187491"/>
                  </a:cubicBezTo>
                  <a:cubicBezTo>
                    <a:pt x="6697167" y="187491"/>
                    <a:pt x="6696455" y="187734"/>
                    <a:pt x="6695980" y="187734"/>
                  </a:cubicBezTo>
                  <a:cubicBezTo>
                    <a:pt x="6678401" y="92370"/>
                    <a:pt x="6594310" y="22421"/>
                    <a:pt x="6496440" y="27261"/>
                  </a:cubicBezTo>
                  <a:cubicBezTo>
                    <a:pt x="6434679" y="30408"/>
                    <a:pt x="6381468" y="62599"/>
                    <a:pt x="6348211" y="110281"/>
                  </a:cubicBezTo>
                  <a:cubicBezTo>
                    <a:pt x="6310679" y="66230"/>
                    <a:pt x="6254381" y="39363"/>
                    <a:pt x="6192619" y="42510"/>
                  </a:cubicBezTo>
                  <a:cubicBezTo>
                    <a:pt x="6094750" y="47351"/>
                    <a:pt x="6017784" y="125529"/>
                    <a:pt x="6009470" y="222103"/>
                  </a:cubicBezTo>
                  <a:cubicBezTo>
                    <a:pt x="6008758" y="222103"/>
                    <a:pt x="6008045" y="222103"/>
                    <a:pt x="6007333" y="222103"/>
                  </a:cubicBezTo>
                  <a:cubicBezTo>
                    <a:pt x="5900674" y="227428"/>
                    <a:pt x="5818245" y="319887"/>
                    <a:pt x="5823471" y="428805"/>
                  </a:cubicBezTo>
                  <a:cubicBezTo>
                    <a:pt x="5823709" y="432193"/>
                    <a:pt x="5823947" y="435582"/>
                    <a:pt x="5824422" y="438971"/>
                  </a:cubicBezTo>
                  <a:cubicBezTo>
                    <a:pt x="5824422" y="441875"/>
                    <a:pt x="5824184" y="444779"/>
                    <a:pt x="5824422" y="447926"/>
                  </a:cubicBezTo>
                  <a:cubicBezTo>
                    <a:pt x="5824659" y="451072"/>
                    <a:pt x="5824897" y="453977"/>
                    <a:pt x="5825372" y="457123"/>
                  </a:cubicBezTo>
                  <a:cubicBezTo>
                    <a:pt x="5825134" y="457123"/>
                    <a:pt x="5825134" y="457123"/>
                    <a:pt x="5824897" y="457123"/>
                  </a:cubicBezTo>
                  <a:cubicBezTo>
                    <a:pt x="5763135" y="460270"/>
                    <a:pt x="5709687" y="492461"/>
                    <a:pt x="5676668" y="540143"/>
                  </a:cubicBezTo>
                  <a:cubicBezTo>
                    <a:pt x="5641036" y="480117"/>
                    <a:pt x="5574998" y="441391"/>
                    <a:pt x="5501359" y="445021"/>
                  </a:cubicBezTo>
                  <a:cubicBezTo>
                    <a:pt x="5485443" y="445748"/>
                    <a:pt x="5470002" y="448894"/>
                    <a:pt x="5455275" y="453251"/>
                  </a:cubicBezTo>
                  <a:cubicBezTo>
                    <a:pt x="5434133" y="362728"/>
                    <a:pt x="5352180" y="297377"/>
                    <a:pt x="5257636" y="301976"/>
                  </a:cubicBezTo>
                  <a:cubicBezTo>
                    <a:pt x="5150978" y="307301"/>
                    <a:pt x="5068549" y="399760"/>
                    <a:pt x="5073775" y="508678"/>
                  </a:cubicBezTo>
                  <a:cubicBezTo>
                    <a:pt x="5073775" y="509646"/>
                    <a:pt x="5074013" y="510856"/>
                    <a:pt x="5074013" y="511824"/>
                  </a:cubicBezTo>
                  <a:cubicBezTo>
                    <a:pt x="5049308" y="502143"/>
                    <a:pt x="5022465" y="497060"/>
                    <a:pt x="4994435" y="498512"/>
                  </a:cubicBezTo>
                  <a:cubicBezTo>
                    <a:pt x="4994197" y="498512"/>
                    <a:pt x="4994197" y="498512"/>
                    <a:pt x="4993959" y="498512"/>
                  </a:cubicBezTo>
                  <a:cubicBezTo>
                    <a:pt x="4993959" y="495366"/>
                    <a:pt x="4993959" y="492461"/>
                    <a:pt x="4993959" y="489315"/>
                  </a:cubicBezTo>
                  <a:cubicBezTo>
                    <a:pt x="4993722" y="485926"/>
                    <a:pt x="4993484" y="482538"/>
                    <a:pt x="4993009" y="479149"/>
                  </a:cubicBezTo>
                  <a:cubicBezTo>
                    <a:pt x="4993009" y="476245"/>
                    <a:pt x="4993009" y="473340"/>
                    <a:pt x="4993009" y="470194"/>
                  </a:cubicBezTo>
                  <a:cubicBezTo>
                    <a:pt x="4988971" y="386690"/>
                    <a:pt x="4934573" y="318193"/>
                    <a:pt x="4861171" y="293021"/>
                  </a:cubicBezTo>
                  <a:cubicBezTo>
                    <a:pt x="4838604" y="120689"/>
                    <a:pt x="4689663" y="-8076"/>
                    <a:pt x="4516016" y="395"/>
                  </a:cubicBezTo>
                  <a:cubicBezTo>
                    <a:pt x="4336193" y="9350"/>
                    <a:pt x="4196991" y="162561"/>
                    <a:pt x="4200554" y="344817"/>
                  </a:cubicBezTo>
                  <a:cubicBezTo>
                    <a:pt x="4094371" y="371684"/>
                    <a:pt x="4013605" y="460270"/>
                    <a:pt x="3994364" y="569430"/>
                  </a:cubicBezTo>
                  <a:cubicBezTo>
                    <a:pt x="3957782" y="557570"/>
                    <a:pt x="3918587" y="552245"/>
                    <a:pt x="3878204" y="554181"/>
                  </a:cubicBezTo>
                  <a:cubicBezTo>
                    <a:pt x="3695055" y="563379"/>
                    <a:pt x="3553953" y="721915"/>
                    <a:pt x="3562980" y="908527"/>
                  </a:cubicBezTo>
                  <a:cubicBezTo>
                    <a:pt x="3563217" y="911432"/>
                    <a:pt x="3563455" y="914578"/>
                    <a:pt x="3563692" y="917483"/>
                  </a:cubicBezTo>
                  <a:cubicBezTo>
                    <a:pt x="3563692" y="920871"/>
                    <a:pt x="3563692" y="924260"/>
                    <a:pt x="3563930" y="927406"/>
                  </a:cubicBezTo>
                  <a:cubicBezTo>
                    <a:pt x="3566068" y="973878"/>
                    <a:pt x="3577708" y="1017687"/>
                    <a:pt x="3596236" y="1057139"/>
                  </a:cubicBezTo>
                  <a:cubicBezTo>
                    <a:pt x="3541838" y="1104579"/>
                    <a:pt x="3503356" y="1170414"/>
                    <a:pt x="3490291" y="1244720"/>
                  </a:cubicBezTo>
                  <a:cubicBezTo>
                    <a:pt x="3442544" y="1220032"/>
                    <a:pt x="3388146" y="1206962"/>
                    <a:pt x="3330897" y="1209866"/>
                  </a:cubicBezTo>
                  <a:cubicBezTo>
                    <a:pt x="3225901" y="1215191"/>
                    <a:pt x="3135159" y="1272070"/>
                    <a:pt x="3081473" y="1355332"/>
                  </a:cubicBezTo>
                  <a:cubicBezTo>
                    <a:pt x="3032301" y="1259726"/>
                    <a:pt x="2932056" y="1196796"/>
                    <a:pt x="2819222" y="1202363"/>
                  </a:cubicBezTo>
                  <a:cubicBezTo>
                    <a:pt x="2687146" y="1208898"/>
                    <a:pt x="2580963" y="1307892"/>
                    <a:pt x="2557446" y="1434721"/>
                  </a:cubicBezTo>
                  <a:cubicBezTo>
                    <a:pt x="2526090" y="1424313"/>
                    <a:pt x="2492358" y="1419230"/>
                    <a:pt x="2457439" y="1420925"/>
                  </a:cubicBezTo>
                  <a:cubicBezTo>
                    <a:pt x="2302559" y="1428670"/>
                    <a:pt x="2183310" y="1562760"/>
                    <a:pt x="2190912" y="1720569"/>
                  </a:cubicBezTo>
                  <a:cubicBezTo>
                    <a:pt x="2191149" y="1725894"/>
                    <a:pt x="2191862" y="1730735"/>
                    <a:pt x="2192337" y="1736060"/>
                  </a:cubicBezTo>
                  <a:cubicBezTo>
                    <a:pt x="2119885" y="1671677"/>
                    <a:pt x="2025104" y="1633435"/>
                    <a:pt x="1922247" y="1634403"/>
                  </a:cubicBezTo>
                  <a:cubicBezTo>
                    <a:pt x="1933174" y="1602696"/>
                    <a:pt x="1938637" y="1568569"/>
                    <a:pt x="1936975" y="1532989"/>
                  </a:cubicBezTo>
                  <a:cubicBezTo>
                    <a:pt x="1929848" y="1386797"/>
                    <a:pt x="1807987" y="1274007"/>
                    <a:pt x="1664509" y="1281268"/>
                  </a:cubicBezTo>
                  <a:cubicBezTo>
                    <a:pt x="1553337" y="1286835"/>
                    <a:pt x="1462119" y="1363077"/>
                    <a:pt x="1429813" y="1464976"/>
                  </a:cubicBezTo>
                  <a:cubicBezTo>
                    <a:pt x="1378740" y="1445129"/>
                    <a:pt x="1323155" y="1435447"/>
                    <a:pt x="1265193" y="1438351"/>
                  </a:cubicBezTo>
                  <a:cubicBezTo>
                    <a:pt x="1207232" y="1441256"/>
                    <a:pt x="1152596" y="1456504"/>
                    <a:pt x="1103899" y="1481434"/>
                  </a:cubicBezTo>
                  <a:cubicBezTo>
                    <a:pt x="1062091" y="1383166"/>
                    <a:pt x="963984" y="1316364"/>
                    <a:pt x="852575" y="1321930"/>
                  </a:cubicBezTo>
                  <a:cubicBezTo>
                    <a:pt x="709097" y="1329192"/>
                    <a:pt x="598401" y="1453358"/>
                    <a:pt x="605527" y="1599550"/>
                  </a:cubicBezTo>
                  <a:cubicBezTo>
                    <a:pt x="606477" y="1620123"/>
                    <a:pt x="610040" y="1639728"/>
                    <a:pt x="615266" y="1658607"/>
                  </a:cubicBezTo>
                  <a:cubicBezTo>
                    <a:pt x="465375" y="1693219"/>
                    <a:pt x="348502" y="1811576"/>
                    <a:pt x="311682" y="1960915"/>
                  </a:cubicBezTo>
                  <a:cubicBezTo>
                    <a:pt x="125446" y="2006176"/>
                    <a:pt x="-9243" y="2181655"/>
                    <a:pt x="496" y="2384242"/>
                  </a:cubicBezTo>
                  <a:cubicBezTo>
                    <a:pt x="11423" y="2612727"/>
                    <a:pt x="202173" y="2788690"/>
                    <a:pt x="426417" y="2777556"/>
                  </a:cubicBezTo>
                  <a:cubicBezTo>
                    <a:pt x="582722" y="2769811"/>
                    <a:pt x="714086" y="2672753"/>
                    <a:pt x="775610" y="2537453"/>
                  </a:cubicBezTo>
                  <a:cubicBezTo>
                    <a:pt x="849725" y="2666218"/>
                    <a:pt x="989877" y="2749479"/>
                    <a:pt x="1146183" y="2741734"/>
                  </a:cubicBezTo>
                  <a:cubicBezTo>
                    <a:pt x="1214834" y="2738345"/>
                    <a:pt x="1278496" y="2717772"/>
                    <a:pt x="1333607" y="2684129"/>
                  </a:cubicBezTo>
                  <a:cubicBezTo>
                    <a:pt x="1379453" y="2872435"/>
                    <a:pt x="1550724" y="3007735"/>
                    <a:pt x="1747888" y="2997812"/>
                  </a:cubicBezTo>
                  <a:cubicBezTo>
                    <a:pt x="1816539" y="2994423"/>
                    <a:pt x="1880201" y="2973850"/>
                    <a:pt x="1935312" y="2940448"/>
                  </a:cubicBezTo>
                  <a:cubicBezTo>
                    <a:pt x="1935312" y="2946741"/>
                    <a:pt x="1935549" y="2953276"/>
                    <a:pt x="1935787" y="2959570"/>
                  </a:cubicBezTo>
                  <a:cubicBezTo>
                    <a:pt x="1946476" y="3180551"/>
                    <a:pt x="2125349" y="3352641"/>
                    <a:pt x="2340091" y="3353367"/>
                  </a:cubicBezTo>
                  <a:cubicBezTo>
                    <a:pt x="2418956" y="3445343"/>
                    <a:pt x="2537017" y="3501254"/>
                    <a:pt x="2666242" y="3494719"/>
                  </a:cubicBezTo>
                  <a:cubicBezTo>
                    <a:pt x="2802594" y="3487942"/>
                    <a:pt x="2919942" y="3413151"/>
                    <a:pt x="2988593" y="3304233"/>
                  </a:cubicBezTo>
                  <a:cubicBezTo>
                    <a:pt x="3067220" y="3405648"/>
                    <a:pt x="3191220" y="3468336"/>
                    <a:pt x="3327571" y="3461559"/>
                  </a:cubicBezTo>
                  <a:cubicBezTo>
                    <a:pt x="3475800" y="3454056"/>
                    <a:pt x="3601700" y="3366680"/>
                    <a:pt x="3666788" y="3242030"/>
                  </a:cubicBezTo>
                  <a:cubicBezTo>
                    <a:pt x="3723561" y="3268170"/>
                    <a:pt x="3787224" y="3281482"/>
                    <a:pt x="3853737" y="3278094"/>
                  </a:cubicBezTo>
                  <a:cubicBezTo>
                    <a:pt x="3990801" y="3271316"/>
                    <a:pt x="4108624" y="3195800"/>
                    <a:pt x="4177037" y="3086156"/>
                  </a:cubicBezTo>
                  <a:cubicBezTo>
                    <a:pt x="4255665" y="3188539"/>
                    <a:pt x="4380140" y="3251953"/>
                    <a:pt x="4517204" y="3244934"/>
                  </a:cubicBezTo>
                  <a:cubicBezTo>
                    <a:pt x="4616260" y="3240093"/>
                    <a:pt x="4705340" y="3199188"/>
                    <a:pt x="4772804" y="3135532"/>
                  </a:cubicBezTo>
                  <a:cubicBezTo>
                    <a:pt x="4846206" y="3192169"/>
                    <a:pt x="4938611" y="3223877"/>
                    <a:pt x="5037668" y="3218794"/>
                  </a:cubicBezTo>
                  <a:cubicBezTo>
                    <a:pt x="5096579" y="3215889"/>
                    <a:pt x="5151928" y="3200157"/>
                    <a:pt x="5201575" y="3174500"/>
                  </a:cubicBezTo>
                  <a:cubicBezTo>
                    <a:pt x="5279965" y="3256310"/>
                    <a:pt x="5391375" y="3304960"/>
                    <a:pt x="5512286" y="3298909"/>
                  </a:cubicBezTo>
                  <a:cubicBezTo>
                    <a:pt x="5586638" y="3295278"/>
                    <a:pt x="5655051" y="3271316"/>
                    <a:pt x="5713250" y="3232832"/>
                  </a:cubicBezTo>
                  <a:cubicBezTo>
                    <a:pt x="5788790" y="3356272"/>
                    <a:pt x="5925617" y="3435419"/>
                    <a:pt x="6078359" y="3427674"/>
                  </a:cubicBezTo>
                  <a:cubicBezTo>
                    <a:pt x="6175040" y="3422833"/>
                    <a:pt x="6262220" y="3383865"/>
                    <a:pt x="6329208" y="3322871"/>
                  </a:cubicBezTo>
                  <a:cubicBezTo>
                    <a:pt x="6401659" y="3376845"/>
                    <a:pt x="6492164" y="3407100"/>
                    <a:pt x="6588846" y="3402260"/>
                  </a:cubicBezTo>
                  <a:cubicBezTo>
                    <a:pt x="6702868" y="3396451"/>
                    <a:pt x="6803825" y="3343444"/>
                    <a:pt x="6873664" y="3262361"/>
                  </a:cubicBezTo>
                  <a:cubicBezTo>
                    <a:pt x="6951104" y="3335941"/>
                    <a:pt x="7056575" y="3378782"/>
                    <a:pt x="7170597" y="3373215"/>
                  </a:cubicBezTo>
                  <a:cubicBezTo>
                    <a:pt x="7333791" y="3364986"/>
                    <a:pt x="7469906" y="3259698"/>
                    <a:pt x="7527392" y="3114959"/>
                  </a:cubicBezTo>
                  <a:cubicBezTo>
                    <a:pt x="7597943" y="3163851"/>
                    <a:pt x="7683935" y="3190475"/>
                    <a:pt x="7775391" y="3185876"/>
                  </a:cubicBezTo>
                  <a:cubicBezTo>
                    <a:pt x="7945949" y="3177405"/>
                    <a:pt x="8086814" y="3062678"/>
                    <a:pt x="8139549" y="2907773"/>
                  </a:cubicBezTo>
                  <a:cubicBezTo>
                    <a:pt x="8217702" y="3015239"/>
                    <a:pt x="8345502" y="3082283"/>
                    <a:pt x="8486367" y="3075264"/>
                  </a:cubicBezTo>
                  <a:cubicBezTo>
                    <a:pt x="8621055" y="3068487"/>
                    <a:pt x="8737216" y="2995633"/>
                    <a:pt x="8806104" y="2889136"/>
                  </a:cubicBezTo>
                  <a:cubicBezTo>
                    <a:pt x="8884732" y="2971672"/>
                    <a:pt x="8996379" y="3020805"/>
                    <a:pt x="9118002" y="3014755"/>
                  </a:cubicBezTo>
                  <a:cubicBezTo>
                    <a:pt x="9246990" y="3008219"/>
                    <a:pt x="9359112" y="2941174"/>
                    <a:pt x="9428713" y="2841696"/>
                  </a:cubicBezTo>
                  <a:cubicBezTo>
                    <a:pt x="9495701" y="2991519"/>
                    <a:pt x="9647256" y="3092207"/>
                    <a:pt x="9818527" y="3083736"/>
                  </a:cubicBezTo>
                  <a:cubicBezTo>
                    <a:pt x="9962243" y="3076475"/>
                    <a:pt x="10084579" y="2994181"/>
                    <a:pt x="10151329" y="2875824"/>
                  </a:cubicBezTo>
                  <a:cubicBezTo>
                    <a:pt x="10172471" y="2878244"/>
                    <a:pt x="10193850" y="2878970"/>
                    <a:pt x="10215704" y="2877760"/>
                  </a:cubicBezTo>
                  <a:cubicBezTo>
                    <a:pt x="10357995" y="2870741"/>
                    <a:pt x="10479381" y="2789900"/>
                    <a:pt x="10546369" y="2673479"/>
                  </a:cubicBezTo>
                  <a:cubicBezTo>
                    <a:pt x="10578438" y="2680014"/>
                    <a:pt x="10611694" y="2682676"/>
                    <a:pt x="10645663" y="2680982"/>
                  </a:cubicBezTo>
                  <a:cubicBezTo>
                    <a:pt x="10694836" y="2678562"/>
                    <a:pt x="10741394" y="2667186"/>
                    <a:pt x="10784153" y="2648791"/>
                  </a:cubicBezTo>
                  <a:cubicBezTo>
                    <a:pt x="10828574" y="2662829"/>
                    <a:pt x="10876084" y="2669364"/>
                    <a:pt x="10925255" y="2666944"/>
                  </a:cubicBezTo>
                  <a:cubicBezTo>
                    <a:pt x="11064458" y="2659925"/>
                    <a:pt x="11183706" y="2582472"/>
                    <a:pt x="11251644" y="2470166"/>
                  </a:cubicBezTo>
                  <a:cubicBezTo>
                    <a:pt x="11284901" y="2486866"/>
                    <a:pt x="11320533" y="2499210"/>
                    <a:pt x="11358065" y="2505987"/>
                  </a:cubicBezTo>
                  <a:cubicBezTo>
                    <a:pt x="11358065" y="2509618"/>
                    <a:pt x="11357828" y="2513249"/>
                    <a:pt x="11358065" y="2517121"/>
                  </a:cubicBezTo>
                  <a:cubicBezTo>
                    <a:pt x="11366379" y="2688243"/>
                    <a:pt x="11509145" y="2820397"/>
                    <a:pt x="11677327" y="2811925"/>
                  </a:cubicBezTo>
                  <a:cubicBezTo>
                    <a:pt x="11695856" y="2810957"/>
                    <a:pt x="11713910" y="2808053"/>
                    <a:pt x="11731488" y="2803938"/>
                  </a:cubicBezTo>
                  <a:cubicBezTo>
                    <a:pt x="11790399" y="2881633"/>
                    <a:pt x="11884231" y="2929799"/>
                    <a:pt x="11987563" y="2924716"/>
                  </a:cubicBezTo>
                  <a:cubicBezTo>
                    <a:pt x="12091133" y="2919633"/>
                    <a:pt x="12179738" y="2862270"/>
                    <a:pt x="12230810" y="2779008"/>
                  </a:cubicBezTo>
                  <a:cubicBezTo>
                    <a:pt x="12248626" y="2781428"/>
                    <a:pt x="12266918" y="2782396"/>
                    <a:pt x="12285447" y="2781428"/>
                  </a:cubicBezTo>
                  <a:cubicBezTo>
                    <a:pt x="12453391" y="2772957"/>
                    <a:pt x="12582854" y="2627491"/>
                    <a:pt x="12574778" y="2456127"/>
                  </a:cubicBezTo>
                  <a:cubicBezTo>
                    <a:pt x="12573589" y="2429019"/>
                    <a:pt x="12568364" y="2403121"/>
                    <a:pt x="12561000" y="2378433"/>
                  </a:cubicBezTo>
                  <a:cubicBezTo>
                    <a:pt x="12685474" y="2302432"/>
                    <a:pt x="12765289" y="2161081"/>
                    <a:pt x="12757688" y="2003514"/>
                  </a:cubicBezTo>
                  <a:close/>
                </a:path>
              </a:pathLst>
            </a:custGeom>
            <a:solidFill>
              <a:srgbClr val="FFFFFF"/>
            </a:solidFill>
            <a:ln w="23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7" name="Graphic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47728" y="1053518"/>
            <a:ext cx="2064341" cy="1082277"/>
          </a:xfrm>
          <a:prstGeom prst="rect">
            <a:avLst/>
          </a:prstGeom>
        </p:spPr>
      </p:pic>
      <p:pic>
        <p:nvPicPr>
          <p:cNvPr id="8" name="Graphic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926" y="605899"/>
            <a:ext cx="1019579" cy="1019579"/>
          </a:xfrm>
          <a:prstGeom prst="rect">
            <a:avLst/>
          </a:prstGeom>
        </p:spPr>
      </p:pic>
      <p:grpSp>
        <p:nvGrpSpPr>
          <p:cNvPr id="9" name="Graphic 241"/>
          <p:cNvGrpSpPr/>
          <p:nvPr/>
        </p:nvGrpSpPr>
        <p:grpSpPr>
          <a:xfrm>
            <a:off x="10398917" y="1818616"/>
            <a:ext cx="322656" cy="318867"/>
            <a:chOff x="2434505" y="2932122"/>
            <a:chExt cx="322656" cy="318867"/>
          </a:xfrm>
        </p:grpSpPr>
        <p:sp>
          <p:nvSpPr>
            <p:cNvPr id="10" name="Freeform: Shape 9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2" name="Graphic 241"/>
          <p:cNvGrpSpPr/>
          <p:nvPr/>
        </p:nvGrpSpPr>
        <p:grpSpPr>
          <a:xfrm rot="1433983">
            <a:off x="9575622" y="722066"/>
            <a:ext cx="212939" cy="210438"/>
            <a:chOff x="2434505" y="2932122"/>
            <a:chExt cx="322656" cy="318867"/>
          </a:xfrm>
        </p:grpSpPr>
        <p:sp>
          <p:nvSpPr>
            <p:cNvPr id="13" name="Freeform: Shape 12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91716" y="2911805"/>
            <a:ext cx="246732" cy="212980"/>
            <a:chOff x="5989666" y="815838"/>
            <a:chExt cx="221343" cy="191064"/>
          </a:xfrm>
        </p:grpSpPr>
        <p:sp>
          <p:nvSpPr>
            <p:cNvPr id="16" name="Freeform: Shape 15"/>
            <p:cNvSpPr/>
            <p:nvPr/>
          </p:nvSpPr>
          <p:spPr>
            <a:xfrm>
              <a:off x="5989666" y="897367"/>
              <a:ext cx="221343" cy="27383"/>
            </a:xfrm>
            <a:custGeom>
              <a:avLst/>
              <a:gdLst>
                <a:gd name="connsiteX0" fmla="*/ 348475 w 348475"/>
                <a:gd name="connsiteY0" fmla="*/ 19702 h 39404"/>
                <a:gd name="connsiteX1" fmla="*/ 174238 w 348475"/>
                <a:gd name="connsiteY1" fmla="*/ 39405 h 39404"/>
                <a:gd name="connsiteX2" fmla="*/ 0 w 348475"/>
                <a:gd name="connsiteY2" fmla="*/ 19702 h 39404"/>
                <a:gd name="connsiteX3" fmla="*/ 174238 w 348475"/>
                <a:gd name="connsiteY3" fmla="*/ 0 h 39404"/>
                <a:gd name="connsiteX4" fmla="*/ 348475 w 348475"/>
                <a:gd name="connsiteY4" fmla="*/ 19702 h 3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75" h="39404">
                  <a:moveTo>
                    <a:pt x="348475" y="19702"/>
                  </a:moveTo>
                  <a:cubicBezTo>
                    <a:pt x="348475" y="30673"/>
                    <a:pt x="270437" y="39405"/>
                    <a:pt x="174238" y="39405"/>
                  </a:cubicBezTo>
                  <a:cubicBezTo>
                    <a:pt x="78038" y="39405"/>
                    <a:pt x="0" y="30449"/>
                    <a:pt x="0" y="19702"/>
                  </a:cubicBezTo>
                  <a:cubicBezTo>
                    <a:pt x="0" y="8732"/>
                    <a:pt x="78038" y="0"/>
                    <a:pt x="174238" y="0"/>
                  </a:cubicBezTo>
                  <a:cubicBezTo>
                    <a:pt x="270437" y="0"/>
                    <a:pt x="348475" y="8732"/>
                    <a:pt x="348475" y="19702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6085557" y="815838"/>
              <a:ext cx="31723" cy="191064"/>
            </a:xfrm>
            <a:custGeom>
              <a:avLst/>
              <a:gdLst>
                <a:gd name="connsiteX0" fmla="*/ 49944 w 49944"/>
                <a:gd name="connsiteY0" fmla="*/ 137469 h 274938"/>
                <a:gd name="connsiteX1" fmla="*/ 24972 w 49944"/>
                <a:gd name="connsiteY1" fmla="*/ 274939 h 274938"/>
                <a:gd name="connsiteX2" fmla="*/ 0 w 49944"/>
                <a:gd name="connsiteY2" fmla="*/ 137469 h 274938"/>
                <a:gd name="connsiteX3" fmla="*/ 24972 w 49944"/>
                <a:gd name="connsiteY3" fmla="*/ 0 h 274938"/>
                <a:gd name="connsiteX4" fmla="*/ 49944 w 49944"/>
                <a:gd name="connsiteY4" fmla="*/ 137469 h 27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4" h="274938">
                  <a:moveTo>
                    <a:pt x="49944" y="137469"/>
                  </a:moveTo>
                  <a:cubicBezTo>
                    <a:pt x="49944" y="213392"/>
                    <a:pt x="38764" y="274939"/>
                    <a:pt x="24972" y="274939"/>
                  </a:cubicBezTo>
                  <a:cubicBezTo>
                    <a:pt x="11180" y="274939"/>
                    <a:pt x="0" y="213392"/>
                    <a:pt x="0" y="137469"/>
                  </a:cubicBezTo>
                  <a:cubicBezTo>
                    <a:pt x="0" y="61547"/>
                    <a:pt x="11180" y="0"/>
                    <a:pt x="24972" y="0"/>
                  </a:cubicBezTo>
                  <a:cubicBezTo>
                    <a:pt x="38764" y="0"/>
                    <a:pt x="49944" y="61547"/>
                    <a:pt x="49944" y="137469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8" name="Group 17"/>
          <p:cNvGrpSpPr/>
          <p:nvPr/>
        </p:nvGrpSpPr>
        <p:grpSpPr>
          <a:xfrm rot="836435">
            <a:off x="197499" y="2085742"/>
            <a:ext cx="246732" cy="212980"/>
            <a:chOff x="5989666" y="815838"/>
            <a:chExt cx="221343" cy="191064"/>
          </a:xfrm>
        </p:grpSpPr>
        <p:sp>
          <p:nvSpPr>
            <p:cNvPr id="19" name="Freeform: Shape 18"/>
            <p:cNvSpPr/>
            <p:nvPr/>
          </p:nvSpPr>
          <p:spPr>
            <a:xfrm>
              <a:off x="5989666" y="897367"/>
              <a:ext cx="221343" cy="27383"/>
            </a:xfrm>
            <a:custGeom>
              <a:avLst/>
              <a:gdLst>
                <a:gd name="connsiteX0" fmla="*/ 348475 w 348475"/>
                <a:gd name="connsiteY0" fmla="*/ 19702 h 39404"/>
                <a:gd name="connsiteX1" fmla="*/ 174238 w 348475"/>
                <a:gd name="connsiteY1" fmla="*/ 39405 h 39404"/>
                <a:gd name="connsiteX2" fmla="*/ 0 w 348475"/>
                <a:gd name="connsiteY2" fmla="*/ 19702 h 39404"/>
                <a:gd name="connsiteX3" fmla="*/ 174238 w 348475"/>
                <a:gd name="connsiteY3" fmla="*/ 0 h 39404"/>
                <a:gd name="connsiteX4" fmla="*/ 348475 w 348475"/>
                <a:gd name="connsiteY4" fmla="*/ 19702 h 3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75" h="39404">
                  <a:moveTo>
                    <a:pt x="348475" y="19702"/>
                  </a:moveTo>
                  <a:cubicBezTo>
                    <a:pt x="348475" y="30673"/>
                    <a:pt x="270437" y="39405"/>
                    <a:pt x="174238" y="39405"/>
                  </a:cubicBezTo>
                  <a:cubicBezTo>
                    <a:pt x="78038" y="39405"/>
                    <a:pt x="0" y="30449"/>
                    <a:pt x="0" y="19702"/>
                  </a:cubicBezTo>
                  <a:cubicBezTo>
                    <a:pt x="0" y="8732"/>
                    <a:pt x="78038" y="0"/>
                    <a:pt x="174238" y="0"/>
                  </a:cubicBezTo>
                  <a:cubicBezTo>
                    <a:pt x="270437" y="0"/>
                    <a:pt x="348475" y="8732"/>
                    <a:pt x="348475" y="19702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6085557" y="815838"/>
              <a:ext cx="31723" cy="191064"/>
            </a:xfrm>
            <a:custGeom>
              <a:avLst/>
              <a:gdLst>
                <a:gd name="connsiteX0" fmla="*/ 49944 w 49944"/>
                <a:gd name="connsiteY0" fmla="*/ 137469 h 274938"/>
                <a:gd name="connsiteX1" fmla="*/ 24972 w 49944"/>
                <a:gd name="connsiteY1" fmla="*/ 274939 h 274938"/>
                <a:gd name="connsiteX2" fmla="*/ 0 w 49944"/>
                <a:gd name="connsiteY2" fmla="*/ 137469 h 274938"/>
                <a:gd name="connsiteX3" fmla="*/ 24972 w 49944"/>
                <a:gd name="connsiteY3" fmla="*/ 0 h 274938"/>
                <a:gd name="connsiteX4" fmla="*/ 49944 w 49944"/>
                <a:gd name="connsiteY4" fmla="*/ 137469 h 27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4" h="274938">
                  <a:moveTo>
                    <a:pt x="49944" y="137469"/>
                  </a:moveTo>
                  <a:cubicBezTo>
                    <a:pt x="49944" y="213392"/>
                    <a:pt x="38764" y="274939"/>
                    <a:pt x="24972" y="274939"/>
                  </a:cubicBezTo>
                  <a:cubicBezTo>
                    <a:pt x="11180" y="274939"/>
                    <a:pt x="0" y="213392"/>
                    <a:pt x="0" y="137469"/>
                  </a:cubicBezTo>
                  <a:cubicBezTo>
                    <a:pt x="0" y="61547"/>
                    <a:pt x="11180" y="0"/>
                    <a:pt x="24972" y="0"/>
                  </a:cubicBezTo>
                  <a:cubicBezTo>
                    <a:pt x="38764" y="0"/>
                    <a:pt x="49944" y="61547"/>
                    <a:pt x="49944" y="137469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21" name="Graphic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56630">
            <a:off x="3713651" y="1476842"/>
            <a:ext cx="1714304" cy="813568"/>
          </a:xfrm>
          <a:prstGeom prst="rect">
            <a:avLst/>
          </a:prstGeom>
        </p:spPr>
      </p:pic>
      <p:grpSp>
        <p:nvGrpSpPr>
          <p:cNvPr id="22" name="Graphic 219"/>
          <p:cNvGrpSpPr/>
          <p:nvPr/>
        </p:nvGrpSpPr>
        <p:grpSpPr>
          <a:xfrm>
            <a:off x="5839155" y="1877060"/>
            <a:ext cx="1082055" cy="1081692"/>
            <a:chOff x="617644" y="978437"/>
            <a:chExt cx="1026712" cy="1026367"/>
          </a:xfrm>
        </p:grpSpPr>
        <p:sp>
          <p:nvSpPr>
            <p:cNvPr id="23" name="Freeform: Shape 22"/>
            <p:cNvSpPr/>
            <p:nvPr/>
          </p:nvSpPr>
          <p:spPr>
            <a:xfrm>
              <a:off x="617644" y="978437"/>
              <a:ext cx="1026023" cy="1026023"/>
            </a:xfrm>
            <a:custGeom>
              <a:avLst/>
              <a:gdLst>
                <a:gd name="connsiteX0" fmla="*/ 513012 w 1026023"/>
                <a:gd name="connsiteY0" fmla="*/ 1026023 h 1026023"/>
                <a:gd name="connsiteX1" fmla="*/ 1001561 w 1026023"/>
                <a:gd name="connsiteY1" fmla="*/ 670119 h 1026023"/>
                <a:gd name="connsiteX2" fmla="*/ 1026023 w 1026023"/>
                <a:gd name="connsiteY2" fmla="*/ 513012 h 1026023"/>
                <a:gd name="connsiteX3" fmla="*/ 513012 w 1026023"/>
                <a:gd name="connsiteY3" fmla="*/ 0 h 1026023"/>
                <a:gd name="connsiteX4" fmla="*/ 472701 w 1026023"/>
                <a:gd name="connsiteY4" fmla="*/ 1723 h 1026023"/>
                <a:gd name="connsiteX5" fmla="*/ 0 w 1026023"/>
                <a:gd name="connsiteY5" fmla="*/ 513012 h 1026023"/>
                <a:gd name="connsiteX6" fmla="*/ 513012 w 1026023"/>
                <a:gd name="connsiteY6" fmla="*/ 1026023 h 102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023" h="1026023">
                  <a:moveTo>
                    <a:pt x="513012" y="1026023"/>
                  </a:moveTo>
                  <a:cubicBezTo>
                    <a:pt x="741438" y="1026023"/>
                    <a:pt x="935066" y="876495"/>
                    <a:pt x="1001561" y="670119"/>
                  </a:cubicBezTo>
                  <a:cubicBezTo>
                    <a:pt x="1017410" y="620506"/>
                    <a:pt x="1026023" y="567793"/>
                    <a:pt x="1026023" y="513012"/>
                  </a:cubicBezTo>
                  <a:cubicBezTo>
                    <a:pt x="1026023" y="229804"/>
                    <a:pt x="796563" y="0"/>
                    <a:pt x="513012" y="0"/>
                  </a:cubicBezTo>
                  <a:cubicBezTo>
                    <a:pt x="499575" y="0"/>
                    <a:pt x="486138" y="689"/>
                    <a:pt x="472701" y="1723"/>
                  </a:cubicBezTo>
                  <a:cubicBezTo>
                    <a:pt x="208443" y="22050"/>
                    <a:pt x="0" y="243241"/>
                    <a:pt x="0" y="513012"/>
                  </a:cubicBezTo>
                  <a:cubicBezTo>
                    <a:pt x="0" y="796563"/>
                    <a:pt x="229804" y="1026023"/>
                    <a:pt x="513012" y="1026023"/>
                  </a:cubicBezTo>
                  <a:close/>
                </a:path>
              </a:pathLst>
            </a:custGeom>
            <a:solidFill>
              <a:srgbClr val="FF9970"/>
            </a:solidFill>
            <a:ln w="342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4" name="Graphic 219"/>
            <p:cNvGrpSpPr/>
            <p:nvPr/>
          </p:nvGrpSpPr>
          <p:grpSpPr>
            <a:xfrm>
              <a:off x="617644" y="978437"/>
              <a:ext cx="1026712" cy="1026367"/>
              <a:chOff x="617644" y="978437"/>
              <a:chExt cx="1026712" cy="1026367"/>
            </a:xfrm>
          </p:grpSpPr>
          <p:sp>
            <p:nvSpPr>
              <p:cNvPr id="37" name="Freeform: Shape 36"/>
              <p:cNvSpPr/>
              <p:nvPr/>
            </p:nvSpPr>
            <p:spPr>
              <a:xfrm>
                <a:off x="625223" y="980159"/>
                <a:ext cx="993981" cy="1023611"/>
              </a:xfrm>
              <a:custGeom>
                <a:avLst/>
                <a:gdLst>
                  <a:gd name="connsiteX0" fmla="*/ 116453 w 993981"/>
                  <a:gd name="connsiteY0" fmla="*/ 419987 h 1023611"/>
                  <a:gd name="connsiteX1" fmla="*/ 180881 w 993981"/>
                  <a:gd name="connsiteY1" fmla="*/ 396215 h 1023611"/>
                  <a:gd name="connsiteX2" fmla="*/ 340400 w 993981"/>
                  <a:gd name="connsiteY2" fmla="*/ 403794 h 1023611"/>
                  <a:gd name="connsiteX3" fmla="*/ 382433 w 993981"/>
                  <a:gd name="connsiteY3" fmla="*/ 436870 h 1023611"/>
                  <a:gd name="connsiteX4" fmla="*/ 378299 w 993981"/>
                  <a:gd name="connsiteY4" fmla="*/ 486827 h 1023611"/>
                  <a:gd name="connsiteX5" fmla="*/ 326963 w 993981"/>
                  <a:gd name="connsiteY5" fmla="*/ 480625 h 1023611"/>
                  <a:gd name="connsiteX6" fmla="*/ 287686 w 993981"/>
                  <a:gd name="connsiteY6" fmla="*/ 510255 h 1023611"/>
                  <a:gd name="connsiteX7" fmla="*/ 312837 w 993981"/>
                  <a:gd name="connsiteY7" fmla="*/ 586397 h 1023611"/>
                  <a:gd name="connsiteX8" fmla="*/ 271493 w 993981"/>
                  <a:gd name="connsiteY8" fmla="*/ 749707 h 1023611"/>
                  <a:gd name="connsiteX9" fmla="*/ 314904 w 993981"/>
                  <a:gd name="connsiteY9" fmla="*/ 932310 h 1023611"/>
                  <a:gd name="connsiteX10" fmla="*/ 296644 w 993981"/>
                  <a:gd name="connsiteY10" fmla="*/ 979856 h 1023611"/>
                  <a:gd name="connsiteX11" fmla="*/ 483037 w 993981"/>
                  <a:gd name="connsiteY11" fmla="*/ 1023612 h 1023611"/>
                  <a:gd name="connsiteX12" fmla="*/ 496129 w 993981"/>
                  <a:gd name="connsiteY12" fmla="*/ 1003284 h 1023611"/>
                  <a:gd name="connsiteX13" fmla="*/ 478214 w 993981"/>
                  <a:gd name="connsiteY13" fmla="*/ 946091 h 1023611"/>
                  <a:gd name="connsiteX14" fmla="*/ 432735 w 993981"/>
                  <a:gd name="connsiteY14" fmla="*/ 914394 h 1023611"/>
                  <a:gd name="connsiteX15" fmla="*/ 395870 w 993981"/>
                  <a:gd name="connsiteY15" fmla="*/ 899235 h 1023611"/>
                  <a:gd name="connsiteX16" fmla="*/ 355215 w 993981"/>
                  <a:gd name="connsiteY16" fmla="*/ 824471 h 1023611"/>
                  <a:gd name="connsiteX17" fmla="*/ 355215 w 993981"/>
                  <a:gd name="connsiteY17" fmla="*/ 737648 h 1023611"/>
                  <a:gd name="connsiteX18" fmla="*/ 477180 w 993981"/>
                  <a:gd name="connsiteY18" fmla="*/ 686657 h 1023611"/>
                  <a:gd name="connsiteX19" fmla="*/ 615338 w 993981"/>
                  <a:gd name="connsiteY19" fmla="*/ 719043 h 1023611"/>
                  <a:gd name="connsiteX20" fmla="*/ 727312 w 993981"/>
                  <a:gd name="connsiteY20" fmla="*/ 743161 h 1023611"/>
                  <a:gd name="connsiteX21" fmla="*/ 806555 w 993981"/>
                  <a:gd name="connsiteY21" fmla="*/ 865126 h 1023611"/>
                  <a:gd name="connsiteX22" fmla="*/ 861680 w 993981"/>
                  <a:gd name="connsiteY22" fmla="*/ 880285 h 1023611"/>
                  <a:gd name="connsiteX23" fmla="*/ 993982 w 993981"/>
                  <a:gd name="connsiteY23" fmla="*/ 668052 h 1023611"/>
                  <a:gd name="connsiteX24" fmla="*/ 959873 w 993981"/>
                  <a:gd name="connsiteY24" fmla="*/ 633943 h 1023611"/>
                  <a:gd name="connsiteX25" fmla="*/ 842731 w 993981"/>
                  <a:gd name="connsiteY25" fmla="*/ 593977 h 1023611"/>
                  <a:gd name="connsiteX26" fmla="*/ 737648 w 993981"/>
                  <a:gd name="connsiteY26" fmla="*/ 619473 h 1023611"/>
                  <a:gd name="connsiteX27" fmla="*/ 647380 w 993981"/>
                  <a:gd name="connsiteY27" fmla="*/ 578129 h 1023611"/>
                  <a:gd name="connsiteX28" fmla="*/ 650825 w 993981"/>
                  <a:gd name="connsiteY28" fmla="*/ 506121 h 1023611"/>
                  <a:gd name="connsiteX29" fmla="*/ 530927 w 993981"/>
                  <a:gd name="connsiteY29" fmla="*/ 406895 h 1023611"/>
                  <a:gd name="connsiteX30" fmla="*/ 443071 w 993981"/>
                  <a:gd name="connsiteY30" fmla="*/ 419643 h 1023611"/>
                  <a:gd name="connsiteX31" fmla="*/ 419643 w 993981"/>
                  <a:gd name="connsiteY31" fmla="*/ 397593 h 1023611"/>
                  <a:gd name="connsiteX32" fmla="*/ 251855 w 993981"/>
                  <a:gd name="connsiteY32" fmla="*/ 332476 h 1023611"/>
                  <a:gd name="connsiteX33" fmla="*/ 74764 w 993981"/>
                  <a:gd name="connsiteY33" fmla="*/ 360727 h 1023611"/>
                  <a:gd name="connsiteX34" fmla="*/ 66151 w 993981"/>
                  <a:gd name="connsiteY34" fmla="*/ 356938 h 1023611"/>
                  <a:gd name="connsiteX35" fmla="*/ 64772 w 993981"/>
                  <a:gd name="connsiteY35" fmla="*/ 341434 h 1023611"/>
                  <a:gd name="connsiteX36" fmla="*/ 117831 w 993981"/>
                  <a:gd name="connsiteY36" fmla="*/ 249787 h 1023611"/>
                  <a:gd name="connsiteX37" fmla="*/ 162620 w 993981"/>
                  <a:gd name="connsiteY37" fmla="*/ 240140 h 1023611"/>
                  <a:gd name="connsiteX38" fmla="*/ 361072 w 993981"/>
                  <a:gd name="connsiteY38" fmla="*/ 220847 h 1023611"/>
                  <a:gd name="connsiteX39" fmla="*/ 392080 w 993981"/>
                  <a:gd name="connsiteY39" fmla="*/ 182259 h 1023611"/>
                  <a:gd name="connsiteX40" fmla="*/ 329030 w 993981"/>
                  <a:gd name="connsiteY40" fmla="*/ 150562 h 1023611"/>
                  <a:gd name="connsiteX41" fmla="*/ 309736 w 993981"/>
                  <a:gd name="connsiteY41" fmla="*/ 146083 h 1023611"/>
                  <a:gd name="connsiteX42" fmla="*/ 303879 w 993981"/>
                  <a:gd name="connsiteY42" fmla="*/ 112663 h 1023611"/>
                  <a:gd name="connsiteX43" fmla="*/ 464088 w 993981"/>
                  <a:gd name="connsiteY43" fmla="*/ 36176 h 1023611"/>
                  <a:gd name="connsiteX44" fmla="*/ 547810 w 993981"/>
                  <a:gd name="connsiteY44" fmla="*/ 31697 h 1023611"/>
                  <a:gd name="connsiteX45" fmla="*/ 465466 w 993981"/>
                  <a:gd name="connsiteY45" fmla="*/ 0 h 1023611"/>
                  <a:gd name="connsiteX46" fmla="*/ 263913 w 993981"/>
                  <a:gd name="connsiteY46" fmla="*/ 58915 h 1023611"/>
                  <a:gd name="connsiteX47" fmla="*/ 270804 w 993981"/>
                  <a:gd name="connsiteY47" fmla="*/ 64083 h 1023611"/>
                  <a:gd name="connsiteX48" fmla="*/ 288720 w 993981"/>
                  <a:gd name="connsiteY48" fmla="*/ 92335 h 1023611"/>
                  <a:gd name="connsiteX49" fmla="*/ 265291 w 993981"/>
                  <a:gd name="connsiteY49" fmla="*/ 122310 h 1023611"/>
                  <a:gd name="connsiteX50" fmla="*/ 254611 w 993981"/>
                  <a:gd name="connsiteY50" fmla="*/ 162276 h 1023611"/>
                  <a:gd name="connsiteX51" fmla="*/ 254955 w 993981"/>
                  <a:gd name="connsiteY51" fmla="*/ 162965 h 1023611"/>
                  <a:gd name="connsiteX52" fmla="*/ 228426 w 993981"/>
                  <a:gd name="connsiteY52" fmla="*/ 206376 h 1023611"/>
                  <a:gd name="connsiteX53" fmla="*/ 100604 w 993981"/>
                  <a:gd name="connsiteY53" fmla="*/ 196385 h 1023611"/>
                  <a:gd name="connsiteX54" fmla="*/ 0 w 993981"/>
                  <a:gd name="connsiteY54" fmla="*/ 424122 h 1023611"/>
                  <a:gd name="connsiteX55" fmla="*/ 116453 w 993981"/>
                  <a:gd name="connsiteY55" fmla="*/ 419987 h 1023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3981" h="1023611">
                    <a:moveTo>
                      <a:pt x="116453" y="419987"/>
                    </a:moveTo>
                    <a:cubicBezTo>
                      <a:pt x="138503" y="414130"/>
                      <a:pt x="159175" y="403794"/>
                      <a:pt x="180881" y="396215"/>
                    </a:cubicBezTo>
                    <a:cubicBezTo>
                      <a:pt x="232561" y="378643"/>
                      <a:pt x="290787" y="381744"/>
                      <a:pt x="340400" y="403794"/>
                    </a:cubicBezTo>
                    <a:cubicBezTo>
                      <a:pt x="356938" y="411374"/>
                      <a:pt x="373131" y="421365"/>
                      <a:pt x="382433" y="436870"/>
                    </a:cubicBezTo>
                    <a:cubicBezTo>
                      <a:pt x="391736" y="452374"/>
                      <a:pt x="391391" y="474768"/>
                      <a:pt x="378299" y="486827"/>
                    </a:cubicBezTo>
                    <a:cubicBezTo>
                      <a:pt x="361417" y="482693"/>
                      <a:pt x="344190" y="478214"/>
                      <a:pt x="326963" y="480625"/>
                    </a:cubicBezTo>
                    <a:cubicBezTo>
                      <a:pt x="309736" y="483037"/>
                      <a:pt x="292510" y="493718"/>
                      <a:pt x="287686" y="510255"/>
                    </a:cubicBezTo>
                    <a:cubicBezTo>
                      <a:pt x="280106" y="536440"/>
                      <a:pt x="304568" y="560213"/>
                      <a:pt x="312837" y="586397"/>
                    </a:cubicBezTo>
                    <a:cubicBezTo>
                      <a:pt x="330408" y="640834"/>
                      <a:pt x="276317" y="692514"/>
                      <a:pt x="271493" y="749707"/>
                    </a:cubicBezTo>
                    <a:cubicBezTo>
                      <a:pt x="266325" y="812757"/>
                      <a:pt x="322829" y="869605"/>
                      <a:pt x="314904" y="932310"/>
                    </a:cubicBezTo>
                    <a:cubicBezTo>
                      <a:pt x="312837" y="949537"/>
                      <a:pt x="305947" y="965041"/>
                      <a:pt x="296644" y="979856"/>
                    </a:cubicBezTo>
                    <a:cubicBezTo>
                      <a:pt x="354181" y="1005351"/>
                      <a:pt x="416887" y="1020855"/>
                      <a:pt x="483037" y="1023612"/>
                    </a:cubicBezTo>
                    <a:cubicBezTo>
                      <a:pt x="488550" y="1017754"/>
                      <a:pt x="493373" y="1011208"/>
                      <a:pt x="496129" y="1003284"/>
                    </a:cubicBezTo>
                    <a:cubicBezTo>
                      <a:pt x="502676" y="983301"/>
                      <a:pt x="492340" y="961595"/>
                      <a:pt x="478214" y="946091"/>
                    </a:cubicBezTo>
                    <a:cubicBezTo>
                      <a:pt x="465466" y="932310"/>
                      <a:pt x="449962" y="921285"/>
                      <a:pt x="432735" y="914394"/>
                    </a:cubicBezTo>
                    <a:cubicBezTo>
                      <a:pt x="420332" y="909571"/>
                      <a:pt x="407240" y="906470"/>
                      <a:pt x="395870" y="899235"/>
                    </a:cubicBezTo>
                    <a:cubicBezTo>
                      <a:pt x="371408" y="883731"/>
                      <a:pt x="361761" y="853067"/>
                      <a:pt x="355215" y="824471"/>
                    </a:cubicBezTo>
                    <a:cubicBezTo>
                      <a:pt x="348669" y="795874"/>
                      <a:pt x="343501" y="764522"/>
                      <a:pt x="355215" y="737648"/>
                    </a:cubicBezTo>
                    <a:cubicBezTo>
                      <a:pt x="374509" y="694581"/>
                      <a:pt x="430323" y="680111"/>
                      <a:pt x="477180" y="686657"/>
                    </a:cubicBezTo>
                    <a:cubicBezTo>
                      <a:pt x="524037" y="692859"/>
                      <a:pt x="568137" y="713875"/>
                      <a:pt x="615338" y="719043"/>
                    </a:cubicBezTo>
                    <a:cubicBezTo>
                      <a:pt x="653926" y="723178"/>
                      <a:pt x="698027" y="717665"/>
                      <a:pt x="727312" y="743161"/>
                    </a:cubicBezTo>
                    <a:cubicBezTo>
                      <a:pt x="764522" y="775891"/>
                      <a:pt x="761076" y="845487"/>
                      <a:pt x="806555" y="865126"/>
                    </a:cubicBezTo>
                    <a:cubicBezTo>
                      <a:pt x="824126" y="872705"/>
                      <a:pt x="846521" y="870983"/>
                      <a:pt x="861680" y="880285"/>
                    </a:cubicBezTo>
                    <a:cubicBezTo>
                      <a:pt x="921974" y="822403"/>
                      <a:pt x="967797" y="749707"/>
                      <a:pt x="993982" y="668052"/>
                    </a:cubicBezTo>
                    <a:cubicBezTo>
                      <a:pt x="983646" y="655649"/>
                      <a:pt x="972620" y="644279"/>
                      <a:pt x="959873" y="633943"/>
                    </a:cubicBezTo>
                    <a:cubicBezTo>
                      <a:pt x="927142" y="607414"/>
                      <a:pt x="885109" y="590532"/>
                      <a:pt x="842731" y="593977"/>
                    </a:cubicBezTo>
                    <a:cubicBezTo>
                      <a:pt x="806899" y="597078"/>
                      <a:pt x="773480" y="613960"/>
                      <a:pt x="737648" y="619473"/>
                    </a:cubicBezTo>
                    <a:cubicBezTo>
                      <a:pt x="701816" y="624641"/>
                      <a:pt x="658405" y="612238"/>
                      <a:pt x="647380" y="578129"/>
                    </a:cubicBezTo>
                    <a:cubicBezTo>
                      <a:pt x="640145" y="555045"/>
                      <a:pt x="649792" y="530238"/>
                      <a:pt x="650825" y="506121"/>
                    </a:cubicBezTo>
                    <a:cubicBezTo>
                      <a:pt x="653237" y="446172"/>
                      <a:pt x="589498" y="393458"/>
                      <a:pt x="530927" y="406895"/>
                    </a:cubicBezTo>
                    <a:cubicBezTo>
                      <a:pt x="501297" y="413786"/>
                      <a:pt x="469945" y="434113"/>
                      <a:pt x="443071" y="419643"/>
                    </a:cubicBezTo>
                    <a:cubicBezTo>
                      <a:pt x="433424" y="414475"/>
                      <a:pt x="426878" y="405517"/>
                      <a:pt x="419643" y="397593"/>
                    </a:cubicBezTo>
                    <a:cubicBezTo>
                      <a:pt x="378299" y="351080"/>
                      <a:pt x="313871" y="326274"/>
                      <a:pt x="251855" y="332476"/>
                    </a:cubicBezTo>
                    <a:cubicBezTo>
                      <a:pt x="191906" y="338677"/>
                      <a:pt x="133679" y="372442"/>
                      <a:pt x="74764" y="360727"/>
                    </a:cubicBezTo>
                    <a:cubicBezTo>
                      <a:pt x="71663" y="360038"/>
                      <a:pt x="68562" y="359349"/>
                      <a:pt x="66151" y="356938"/>
                    </a:cubicBezTo>
                    <a:cubicBezTo>
                      <a:pt x="62361" y="353148"/>
                      <a:pt x="63394" y="346946"/>
                      <a:pt x="64772" y="341434"/>
                    </a:cubicBezTo>
                    <a:cubicBezTo>
                      <a:pt x="73386" y="305947"/>
                      <a:pt x="85445" y="266325"/>
                      <a:pt x="117831" y="249787"/>
                    </a:cubicBezTo>
                    <a:cubicBezTo>
                      <a:pt x="131612" y="242897"/>
                      <a:pt x="147116" y="240830"/>
                      <a:pt x="162620" y="240140"/>
                    </a:cubicBezTo>
                    <a:cubicBezTo>
                      <a:pt x="230149" y="236695"/>
                      <a:pt x="300434" y="248754"/>
                      <a:pt x="361072" y="220847"/>
                    </a:cubicBezTo>
                    <a:cubicBezTo>
                      <a:pt x="376921" y="213611"/>
                      <a:pt x="393803" y="199830"/>
                      <a:pt x="392080" y="182259"/>
                    </a:cubicBezTo>
                    <a:cubicBezTo>
                      <a:pt x="390013" y="156419"/>
                      <a:pt x="354870" y="151251"/>
                      <a:pt x="329030" y="150562"/>
                    </a:cubicBezTo>
                    <a:cubicBezTo>
                      <a:pt x="322484" y="150562"/>
                      <a:pt x="315249" y="149872"/>
                      <a:pt x="309736" y="146083"/>
                    </a:cubicBezTo>
                    <a:cubicBezTo>
                      <a:pt x="300434" y="139192"/>
                      <a:pt x="300434" y="124377"/>
                      <a:pt x="303879" y="112663"/>
                    </a:cubicBezTo>
                    <a:cubicBezTo>
                      <a:pt x="322484" y="50302"/>
                      <a:pt x="400349" y="23773"/>
                      <a:pt x="464088" y="36176"/>
                    </a:cubicBezTo>
                    <a:cubicBezTo>
                      <a:pt x="492684" y="41689"/>
                      <a:pt x="526793" y="51680"/>
                      <a:pt x="547810" y="31697"/>
                    </a:cubicBezTo>
                    <a:cubicBezTo>
                      <a:pt x="530583" y="5857"/>
                      <a:pt x="497852" y="4134"/>
                      <a:pt x="465466" y="0"/>
                    </a:cubicBezTo>
                    <a:cubicBezTo>
                      <a:pt x="393114" y="5513"/>
                      <a:pt x="324896" y="26185"/>
                      <a:pt x="263913" y="58915"/>
                    </a:cubicBezTo>
                    <a:cubicBezTo>
                      <a:pt x="266325" y="60638"/>
                      <a:pt x="268737" y="62016"/>
                      <a:pt x="270804" y="64083"/>
                    </a:cubicBezTo>
                    <a:cubicBezTo>
                      <a:pt x="279762" y="70974"/>
                      <a:pt x="288375" y="80966"/>
                      <a:pt x="288720" y="92335"/>
                    </a:cubicBezTo>
                    <a:cubicBezTo>
                      <a:pt x="289064" y="106117"/>
                      <a:pt x="278039" y="115764"/>
                      <a:pt x="265291" y="122310"/>
                    </a:cubicBezTo>
                    <a:cubicBezTo>
                      <a:pt x="250821" y="129889"/>
                      <a:pt x="246342" y="148494"/>
                      <a:pt x="254611" y="162276"/>
                    </a:cubicBezTo>
                    <a:cubicBezTo>
                      <a:pt x="254611" y="162620"/>
                      <a:pt x="254955" y="162965"/>
                      <a:pt x="254955" y="162965"/>
                    </a:cubicBezTo>
                    <a:cubicBezTo>
                      <a:pt x="267014" y="182603"/>
                      <a:pt x="251510" y="207754"/>
                      <a:pt x="228426" y="206376"/>
                    </a:cubicBezTo>
                    <a:cubicBezTo>
                      <a:pt x="185704" y="203620"/>
                      <a:pt x="143326" y="200174"/>
                      <a:pt x="100604" y="196385"/>
                    </a:cubicBezTo>
                    <a:cubicBezTo>
                      <a:pt x="49957" y="261502"/>
                      <a:pt x="14470" y="339366"/>
                      <a:pt x="0" y="424122"/>
                    </a:cubicBezTo>
                    <a:cubicBezTo>
                      <a:pt x="38932" y="424122"/>
                      <a:pt x="78554" y="429634"/>
                      <a:pt x="116453" y="419987"/>
                    </a:cubicBezTo>
                    <a:close/>
                  </a:path>
                </a:pathLst>
              </a:custGeom>
              <a:solidFill>
                <a:srgbClr val="FF997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" name="Freeform: Shape 37"/>
              <p:cNvSpPr/>
              <p:nvPr/>
            </p:nvSpPr>
            <p:spPr>
              <a:xfrm>
                <a:off x="689434" y="978437"/>
                <a:ext cx="954922" cy="670119"/>
              </a:xfrm>
              <a:custGeom>
                <a:avLst/>
                <a:gdLst>
                  <a:gd name="connsiteX0" fmla="*/ 483599 w 954922"/>
                  <a:gd name="connsiteY0" fmla="*/ 33420 h 670119"/>
                  <a:gd name="connsiteX1" fmla="*/ 399877 w 954922"/>
                  <a:gd name="connsiteY1" fmla="*/ 37899 h 670119"/>
                  <a:gd name="connsiteX2" fmla="*/ 239669 w 954922"/>
                  <a:gd name="connsiteY2" fmla="*/ 114385 h 670119"/>
                  <a:gd name="connsiteX3" fmla="*/ 245871 w 954922"/>
                  <a:gd name="connsiteY3" fmla="*/ 147805 h 670119"/>
                  <a:gd name="connsiteX4" fmla="*/ 265164 w 954922"/>
                  <a:gd name="connsiteY4" fmla="*/ 152284 h 670119"/>
                  <a:gd name="connsiteX5" fmla="*/ 328214 w 954922"/>
                  <a:gd name="connsiteY5" fmla="*/ 183981 h 670119"/>
                  <a:gd name="connsiteX6" fmla="*/ 297206 w 954922"/>
                  <a:gd name="connsiteY6" fmla="*/ 222569 h 670119"/>
                  <a:gd name="connsiteX7" fmla="*/ 99099 w 954922"/>
                  <a:gd name="connsiteY7" fmla="*/ 242208 h 670119"/>
                  <a:gd name="connsiteX8" fmla="*/ 54309 w 954922"/>
                  <a:gd name="connsiteY8" fmla="*/ 251855 h 670119"/>
                  <a:gd name="connsiteX9" fmla="*/ 1251 w 954922"/>
                  <a:gd name="connsiteY9" fmla="*/ 343501 h 670119"/>
                  <a:gd name="connsiteX10" fmla="*/ 2629 w 954922"/>
                  <a:gd name="connsiteY10" fmla="*/ 359005 h 670119"/>
                  <a:gd name="connsiteX11" fmla="*/ 11243 w 954922"/>
                  <a:gd name="connsiteY11" fmla="*/ 362795 h 670119"/>
                  <a:gd name="connsiteX12" fmla="*/ 188333 w 954922"/>
                  <a:gd name="connsiteY12" fmla="*/ 334543 h 670119"/>
                  <a:gd name="connsiteX13" fmla="*/ 356121 w 954922"/>
                  <a:gd name="connsiteY13" fmla="*/ 399660 h 670119"/>
                  <a:gd name="connsiteX14" fmla="*/ 379550 w 954922"/>
                  <a:gd name="connsiteY14" fmla="*/ 421710 h 670119"/>
                  <a:gd name="connsiteX15" fmla="*/ 467406 w 954922"/>
                  <a:gd name="connsiteY15" fmla="*/ 408962 h 670119"/>
                  <a:gd name="connsiteX16" fmla="*/ 587304 w 954922"/>
                  <a:gd name="connsiteY16" fmla="*/ 508188 h 670119"/>
                  <a:gd name="connsiteX17" fmla="*/ 583859 w 954922"/>
                  <a:gd name="connsiteY17" fmla="*/ 580196 h 670119"/>
                  <a:gd name="connsiteX18" fmla="*/ 674127 w 954922"/>
                  <a:gd name="connsiteY18" fmla="*/ 621540 h 670119"/>
                  <a:gd name="connsiteX19" fmla="*/ 779210 w 954922"/>
                  <a:gd name="connsiteY19" fmla="*/ 596044 h 670119"/>
                  <a:gd name="connsiteX20" fmla="*/ 896351 w 954922"/>
                  <a:gd name="connsiteY20" fmla="*/ 636010 h 670119"/>
                  <a:gd name="connsiteX21" fmla="*/ 930460 w 954922"/>
                  <a:gd name="connsiteY21" fmla="*/ 670119 h 670119"/>
                  <a:gd name="connsiteX22" fmla="*/ 954922 w 954922"/>
                  <a:gd name="connsiteY22" fmla="*/ 513012 h 670119"/>
                  <a:gd name="connsiteX23" fmla="*/ 441221 w 954922"/>
                  <a:gd name="connsiteY23" fmla="*/ 0 h 670119"/>
                  <a:gd name="connsiteX24" fmla="*/ 400911 w 954922"/>
                  <a:gd name="connsiteY24" fmla="*/ 1723 h 670119"/>
                  <a:gd name="connsiteX25" fmla="*/ 483599 w 954922"/>
                  <a:gd name="connsiteY25" fmla="*/ 33420 h 67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4922" h="670119">
                    <a:moveTo>
                      <a:pt x="483599" y="33420"/>
                    </a:moveTo>
                    <a:cubicBezTo>
                      <a:pt x="462583" y="53403"/>
                      <a:pt x="428474" y="43411"/>
                      <a:pt x="399877" y="37899"/>
                    </a:cubicBezTo>
                    <a:cubicBezTo>
                      <a:pt x="336139" y="25496"/>
                      <a:pt x="258274" y="52025"/>
                      <a:pt x="239669" y="114385"/>
                    </a:cubicBezTo>
                    <a:cubicBezTo>
                      <a:pt x="236224" y="126100"/>
                      <a:pt x="235879" y="140570"/>
                      <a:pt x="245871" y="147805"/>
                    </a:cubicBezTo>
                    <a:cubicBezTo>
                      <a:pt x="251383" y="151595"/>
                      <a:pt x="258274" y="152284"/>
                      <a:pt x="265164" y="152284"/>
                    </a:cubicBezTo>
                    <a:cubicBezTo>
                      <a:pt x="291004" y="152973"/>
                      <a:pt x="326147" y="158141"/>
                      <a:pt x="328214" y="183981"/>
                    </a:cubicBezTo>
                    <a:cubicBezTo>
                      <a:pt x="329592" y="201553"/>
                      <a:pt x="313055" y="214989"/>
                      <a:pt x="297206" y="222569"/>
                    </a:cubicBezTo>
                    <a:cubicBezTo>
                      <a:pt x="236224" y="250476"/>
                      <a:pt x="165939" y="238418"/>
                      <a:pt x="99099" y="242208"/>
                    </a:cubicBezTo>
                    <a:cubicBezTo>
                      <a:pt x="83595" y="242897"/>
                      <a:pt x="68091" y="244964"/>
                      <a:pt x="54309" y="251855"/>
                    </a:cubicBezTo>
                    <a:cubicBezTo>
                      <a:pt x="21579" y="268392"/>
                      <a:pt x="9864" y="308014"/>
                      <a:pt x="1251" y="343501"/>
                    </a:cubicBezTo>
                    <a:cubicBezTo>
                      <a:pt x="-127" y="348669"/>
                      <a:pt x="-1161" y="354870"/>
                      <a:pt x="2629" y="359005"/>
                    </a:cubicBezTo>
                    <a:cubicBezTo>
                      <a:pt x="4696" y="361417"/>
                      <a:pt x="8142" y="362106"/>
                      <a:pt x="11243" y="362795"/>
                    </a:cubicBezTo>
                    <a:cubicBezTo>
                      <a:pt x="70503" y="374164"/>
                      <a:pt x="128384" y="340744"/>
                      <a:pt x="188333" y="334543"/>
                    </a:cubicBezTo>
                    <a:cubicBezTo>
                      <a:pt x="250349" y="327997"/>
                      <a:pt x="314777" y="353148"/>
                      <a:pt x="356121" y="399660"/>
                    </a:cubicBezTo>
                    <a:cubicBezTo>
                      <a:pt x="363357" y="407929"/>
                      <a:pt x="370247" y="416542"/>
                      <a:pt x="379550" y="421710"/>
                    </a:cubicBezTo>
                    <a:cubicBezTo>
                      <a:pt x="406424" y="436180"/>
                      <a:pt x="437776" y="415853"/>
                      <a:pt x="467406" y="408962"/>
                    </a:cubicBezTo>
                    <a:cubicBezTo>
                      <a:pt x="525977" y="395525"/>
                      <a:pt x="589716" y="448239"/>
                      <a:pt x="587304" y="508188"/>
                    </a:cubicBezTo>
                    <a:cubicBezTo>
                      <a:pt x="586270" y="532306"/>
                      <a:pt x="576279" y="557112"/>
                      <a:pt x="583859" y="580196"/>
                    </a:cubicBezTo>
                    <a:cubicBezTo>
                      <a:pt x="594884" y="614649"/>
                      <a:pt x="638295" y="627053"/>
                      <a:pt x="674127" y="621540"/>
                    </a:cubicBezTo>
                    <a:cubicBezTo>
                      <a:pt x="709958" y="616372"/>
                      <a:pt x="743034" y="599145"/>
                      <a:pt x="779210" y="596044"/>
                    </a:cubicBezTo>
                    <a:cubicBezTo>
                      <a:pt x="821243" y="592599"/>
                      <a:pt x="863276" y="609481"/>
                      <a:pt x="896351" y="636010"/>
                    </a:cubicBezTo>
                    <a:cubicBezTo>
                      <a:pt x="908755" y="646002"/>
                      <a:pt x="920124" y="657716"/>
                      <a:pt x="930460" y="670119"/>
                    </a:cubicBezTo>
                    <a:cubicBezTo>
                      <a:pt x="946309" y="620506"/>
                      <a:pt x="954922" y="567793"/>
                      <a:pt x="954922" y="513012"/>
                    </a:cubicBezTo>
                    <a:cubicBezTo>
                      <a:pt x="954233" y="229804"/>
                      <a:pt x="724773" y="0"/>
                      <a:pt x="441221" y="0"/>
                    </a:cubicBezTo>
                    <a:cubicBezTo>
                      <a:pt x="427785" y="0"/>
                      <a:pt x="414348" y="689"/>
                      <a:pt x="400911" y="1723"/>
                    </a:cubicBezTo>
                    <a:cubicBezTo>
                      <a:pt x="433642" y="6202"/>
                      <a:pt x="466372" y="7924"/>
                      <a:pt x="483599" y="33420"/>
                    </a:cubicBezTo>
                    <a:close/>
                  </a:path>
                </a:pathLst>
              </a:custGeom>
              <a:solidFill>
                <a:srgbClr val="E0C3A1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" name="Freeform: Shape 38"/>
              <p:cNvSpPr/>
              <p:nvPr/>
            </p:nvSpPr>
            <p:spPr>
              <a:xfrm>
                <a:off x="972970" y="1665771"/>
                <a:ext cx="513244" cy="339033"/>
              </a:xfrm>
              <a:custGeom>
                <a:avLst/>
                <a:gdLst>
                  <a:gd name="connsiteX0" fmla="*/ 379221 w 513244"/>
                  <a:gd name="connsiteY0" fmla="*/ 57893 h 339033"/>
                  <a:gd name="connsiteX1" fmla="*/ 267247 w 513244"/>
                  <a:gd name="connsiteY1" fmla="*/ 33776 h 339033"/>
                  <a:gd name="connsiteX2" fmla="*/ 129089 w 513244"/>
                  <a:gd name="connsiteY2" fmla="*/ 1390 h 339033"/>
                  <a:gd name="connsiteX3" fmla="*/ 7124 w 513244"/>
                  <a:gd name="connsiteY3" fmla="*/ 52381 h 339033"/>
                  <a:gd name="connsiteX4" fmla="*/ 7124 w 513244"/>
                  <a:gd name="connsiteY4" fmla="*/ 139204 h 339033"/>
                  <a:gd name="connsiteX5" fmla="*/ 47779 w 513244"/>
                  <a:gd name="connsiteY5" fmla="*/ 213968 h 339033"/>
                  <a:gd name="connsiteX6" fmla="*/ 84644 w 513244"/>
                  <a:gd name="connsiteY6" fmla="*/ 229127 h 339033"/>
                  <a:gd name="connsiteX7" fmla="*/ 130123 w 513244"/>
                  <a:gd name="connsiteY7" fmla="*/ 260824 h 339033"/>
                  <a:gd name="connsiteX8" fmla="*/ 148038 w 513244"/>
                  <a:gd name="connsiteY8" fmla="*/ 318017 h 339033"/>
                  <a:gd name="connsiteX9" fmla="*/ 134946 w 513244"/>
                  <a:gd name="connsiteY9" fmla="*/ 338344 h 339033"/>
                  <a:gd name="connsiteX10" fmla="*/ 157341 w 513244"/>
                  <a:gd name="connsiteY10" fmla="*/ 339034 h 339033"/>
                  <a:gd name="connsiteX11" fmla="*/ 513245 w 513244"/>
                  <a:gd name="connsiteY11" fmla="*/ 195363 h 339033"/>
                  <a:gd name="connsiteX12" fmla="*/ 458119 w 513244"/>
                  <a:gd name="connsiteY12" fmla="*/ 180203 h 339033"/>
                  <a:gd name="connsiteX13" fmla="*/ 379221 w 513244"/>
                  <a:gd name="connsiteY13" fmla="*/ 57893 h 339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3244" h="339033">
                    <a:moveTo>
                      <a:pt x="379221" y="57893"/>
                    </a:moveTo>
                    <a:cubicBezTo>
                      <a:pt x="349935" y="32398"/>
                      <a:pt x="306180" y="37566"/>
                      <a:pt x="267247" y="33776"/>
                    </a:cubicBezTo>
                    <a:cubicBezTo>
                      <a:pt x="220046" y="28953"/>
                      <a:pt x="175946" y="7936"/>
                      <a:pt x="129089" y="1390"/>
                    </a:cubicBezTo>
                    <a:cubicBezTo>
                      <a:pt x="82232" y="-4812"/>
                      <a:pt x="26418" y="9314"/>
                      <a:pt x="7124" y="52381"/>
                    </a:cubicBezTo>
                    <a:cubicBezTo>
                      <a:pt x="-4935" y="79255"/>
                      <a:pt x="578" y="110263"/>
                      <a:pt x="7124" y="139204"/>
                    </a:cubicBezTo>
                    <a:cubicBezTo>
                      <a:pt x="13670" y="167455"/>
                      <a:pt x="23317" y="198119"/>
                      <a:pt x="47779" y="213968"/>
                    </a:cubicBezTo>
                    <a:cubicBezTo>
                      <a:pt x="59148" y="221203"/>
                      <a:pt x="72241" y="224304"/>
                      <a:pt x="84644" y="229127"/>
                    </a:cubicBezTo>
                    <a:cubicBezTo>
                      <a:pt x="101871" y="236018"/>
                      <a:pt x="117719" y="247043"/>
                      <a:pt x="130123" y="260824"/>
                    </a:cubicBezTo>
                    <a:cubicBezTo>
                      <a:pt x="144248" y="276328"/>
                      <a:pt x="154929" y="298034"/>
                      <a:pt x="148038" y="318017"/>
                    </a:cubicBezTo>
                    <a:cubicBezTo>
                      <a:pt x="145282" y="325597"/>
                      <a:pt x="140459" y="332143"/>
                      <a:pt x="134946" y="338344"/>
                    </a:cubicBezTo>
                    <a:cubicBezTo>
                      <a:pt x="142181" y="338689"/>
                      <a:pt x="149761" y="339034"/>
                      <a:pt x="157341" y="339034"/>
                    </a:cubicBezTo>
                    <a:cubicBezTo>
                      <a:pt x="295499" y="339034"/>
                      <a:pt x="421254" y="284253"/>
                      <a:pt x="513245" y="195363"/>
                    </a:cubicBezTo>
                    <a:cubicBezTo>
                      <a:pt x="498085" y="186405"/>
                      <a:pt x="475691" y="187783"/>
                      <a:pt x="458119" y="180203"/>
                    </a:cubicBezTo>
                    <a:cubicBezTo>
                      <a:pt x="412985" y="160565"/>
                      <a:pt x="416775" y="90624"/>
                      <a:pt x="379221" y="57893"/>
                    </a:cubicBezTo>
                    <a:close/>
                  </a:path>
                </a:pathLst>
              </a:custGeom>
              <a:solidFill>
                <a:srgbClr val="551B02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" name="Freeform: Shape 39"/>
              <p:cNvSpPr/>
              <p:nvPr/>
            </p:nvSpPr>
            <p:spPr>
              <a:xfrm>
                <a:off x="725827" y="1038730"/>
                <a:ext cx="188115" cy="147859"/>
              </a:xfrm>
              <a:custGeom>
                <a:avLst/>
                <a:gdLst>
                  <a:gd name="connsiteX0" fmla="*/ 154351 w 188115"/>
                  <a:gd name="connsiteY0" fmla="*/ 104394 h 147859"/>
                  <a:gd name="connsiteX1" fmla="*/ 154007 w 188115"/>
                  <a:gd name="connsiteY1" fmla="*/ 103705 h 147859"/>
                  <a:gd name="connsiteX2" fmla="*/ 164343 w 188115"/>
                  <a:gd name="connsiteY2" fmla="*/ 64083 h 147859"/>
                  <a:gd name="connsiteX3" fmla="*/ 188116 w 188115"/>
                  <a:gd name="connsiteY3" fmla="*/ 33764 h 147859"/>
                  <a:gd name="connsiteX4" fmla="*/ 170200 w 188115"/>
                  <a:gd name="connsiteY4" fmla="*/ 5168 h 147859"/>
                  <a:gd name="connsiteX5" fmla="*/ 163309 w 188115"/>
                  <a:gd name="connsiteY5" fmla="*/ 0 h 147859"/>
                  <a:gd name="connsiteX6" fmla="*/ 0 w 188115"/>
                  <a:gd name="connsiteY6" fmla="*/ 137814 h 147859"/>
                  <a:gd name="connsiteX7" fmla="*/ 128167 w 188115"/>
                  <a:gd name="connsiteY7" fmla="*/ 147805 h 147859"/>
                  <a:gd name="connsiteX8" fmla="*/ 154351 w 188115"/>
                  <a:gd name="connsiteY8" fmla="*/ 104394 h 147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15" h="147859">
                    <a:moveTo>
                      <a:pt x="154351" y="104394"/>
                    </a:moveTo>
                    <a:cubicBezTo>
                      <a:pt x="154351" y="104049"/>
                      <a:pt x="154007" y="103705"/>
                      <a:pt x="154007" y="103705"/>
                    </a:cubicBezTo>
                    <a:cubicBezTo>
                      <a:pt x="145738" y="89923"/>
                      <a:pt x="150217" y="71319"/>
                      <a:pt x="164343" y="64083"/>
                    </a:cubicBezTo>
                    <a:cubicBezTo>
                      <a:pt x="177435" y="57193"/>
                      <a:pt x="188116" y="47546"/>
                      <a:pt x="188116" y="33764"/>
                    </a:cubicBezTo>
                    <a:cubicBezTo>
                      <a:pt x="188116" y="22050"/>
                      <a:pt x="179502" y="12403"/>
                      <a:pt x="170200" y="5168"/>
                    </a:cubicBezTo>
                    <a:cubicBezTo>
                      <a:pt x="167788" y="3445"/>
                      <a:pt x="165721" y="1723"/>
                      <a:pt x="163309" y="0"/>
                    </a:cubicBezTo>
                    <a:cubicBezTo>
                      <a:pt x="99570" y="34453"/>
                      <a:pt x="44100" y="81310"/>
                      <a:pt x="0" y="137814"/>
                    </a:cubicBezTo>
                    <a:cubicBezTo>
                      <a:pt x="42722" y="141604"/>
                      <a:pt x="85445" y="144704"/>
                      <a:pt x="128167" y="147805"/>
                    </a:cubicBezTo>
                    <a:cubicBezTo>
                      <a:pt x="150906" y="149183"/>
                      <a:pt x="166410" y="124032"/>
                      <a:pt x="154351" y="104394"/>
                    </a:cubicBezTo>
                    <a:close/>
                  </a:path>
                </a:pathLst>
              </a:custGeom>
              <a:solidFill>
                <a:srgbClr val="551B02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" name="Freeform: Shape 40"/>
              <p:cNvSpPr/>
              <p:nvPr/>
            </p:nvSpPr>
            <p:spPr>
              <a:xfrm>
                <a:off x="617644" y="1364926"/>
                <a:ext cx="396543" cy="595088"/>
              </a:xfrm>
              <a:custGeom>
                <a:avLst/>
                <a:gdLst>
                  <a:gd name="connsiteX0" fmla="*/ 304224 w 396543"/>
                  <a:gd name="connsiteY0" fmla="*/ 595089 h 595088"/>
                  <a:gd name="connsiteX1" fmla="*/ 322484 w 396543"/>
                  <a:gd name="connsiteY1" fmla="*/ 547543 h 595088"/>
                  <a:gd name="connsiteX2" fmla="*/ 279073 w 396543"/>
                  <a:gd name="connsiteY2" fmla="*/ 364940 h 595088"/>
                  <a:gd name="connsiteX3" fmla="*/ 320417 w 396543"/>
                  <a:gd name="connsiteY3" fmla="*/ 201631 h 595088"/>
                  <a:gd name="connsiteX4" fmla="*/ 295266 w 396543"/>
                  <a:gd name="connsiteY4" fmla="*/ 125489 h 595088"/>
                  <a:gd name="connsiteX5" fmla="*/ 334543 w 396543"/>
                  <a:gd name="connsiteY5" fmla="*/ 95859 h 595088"/>
                  <a:gd name="connsiteX6" fmla="*/ 385878 w 396543"/>
                  <a:gd name="connsiteY6" fmla="*/ 102060 h 595088"/>
                  <a:gd name="connsiteX7" fmla="*/ 390013 w 396543"/>
                  <a:gd name="connsiteY7" fmla="*/ 52103 h 595088"/>
                  <a:gd name="connsiteX8" fmla="*/ 347980 w 396543"/>
                  <a:gd name="connsiteY8" fmla="*/ 19028 h 595088"/>
                  <a:gd name="connsiteX9" fmla="*/ 188460 w 396543"/>
                  <a:gd name="connsiteY9" fmla="*/ 11448 h 595088"/>
                  <a:gd name="connsiteX10" fmla="*/ 124032 w 396543"/>
                  <a:gd name="connsiteY10" fmla="*/ 35221 h 595088"/>
                  <a:gd name="connsiteX11" fmla="*/ 7235 w 396543"/>
                  <a:gd name="connsiteY11" fmla="*/ 39700 h 595088"/>
                  <a:gd name="connsiteX12" fmla="*/ 0 w 396543"/>
                  <a:gd name="connsiteY12" fmla="*/ 126522 h 595088"/>
                  <a:gd name="connsiteX13" fmla="*/ 304224 w 396543"/>
                  <a:gd name="connsiteY13" fmla="*/ 595089 h 59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43" h="595088">
                    <a:moveTo>
                      <a:pt x="304224" y="595089"/>
                    </a:moveTo>
                    <a:cubicBezTo>
                      <a:pt x="313526" y="580274"/>
                      <a:pt x="320417" y="564770"/>
                      <a:pt x="322484" y="547543"/>
                    </a:cubicBezTo>
                    <a:cubicBezTo>
                      <a:pt x="330408" y="484838"/>
                      <a:pt x="273905" y="427990"/>
                      <a:pt x="279073" y="364940"/>
                    </a:cubicBezTo>
                    <a:cubicBezTo>
                      <a:pt x="283552" y="307747"/>
                      <a:pt x="337988" y="256067"/>
                      <a:pt x="320417" y="201631"/>
                    </a:cubicBezTo>
                    <a:cubicBezTo>
                      <a:pt x="312148" y="175446"/>
                      <a:pt x="287342" y="151673"/>
                      <a:pt x="295266" y="125489"/>
                    </a:cubicBezTo>
                    <a:cubicBezTo>
                      <a:pt x="300089" y="108951"/>
                      <a:pt x="317316" y="98270"/>
                      <a:pt x="334543" y="95859"/>
                    </a:cubicBezTo>
                    <a:cubicBezTo>
                      <a:pt x="351770" y="93447"/>
                      <a:pt x="368996" y="97581"/>
                      <a:pt x="385878" y="102060"/>
                    </a:cubicBezTo>
                    <a:cubicBezTo>
                      <a:pt x="399315" y="89657"/>
                      <a:pt x="399315" y="67607"/>
                      <a:pt x="390013" y="52103"/>
                    </a:cubicBezTo>
                    <a:cubicBezTo>
                      <a:pt x="380710" y="36599"/>
                      <a:pt x="364517" y="26263"/>
                      <a:pt x="347980" y="19028"/>
                    </a:cubicBezTo>
                    <a:cubicBezTo>
                      <a:pt x="298367" y="-3367"/>
                      <a:pt x="240140" y="-6123"/>
                      <a:pt x="188460" y="11448"/>
                    </a:cubicBezTo>
                    <a:cubicBezTo>
                      <a:pt x="166755" y="18683"/>
                      <a:pt x="146427" y="29364"/>
                      <a:pt x="124032" y="35221"/>
                    </a:cubicBezTo>
                    <a:cubicBezTo>
                      <a:pt x="86134" y="44868"/>
                      <a:pt x="46512" y="39700"/>
                      <a:pt x="7235" y="39700"/>
                    </a:cubicBezTo>
                    <a:cubicBezTo>
                      <a:pt x="2412" y="67951"/>
                      <a:pt x="0" y="96892"/>
                      <a:pt x="0" y="126522"/>
                    </a:cubicBezTo>
                    <a:cubicBezTo>
                      <a:pt x="0" y="335655"/>
                      <a:pt x="125066" y="515157"/>
                      <a:pt x="304224" y="595089"/>
                    </a:cubicBezTo>
                    <a:close/>
                  </a:path>
                </a:pathLst>
              </a:custGeom>
              <a:solidFill>
                <a:srgbClr val="F8931C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" name="Graphic 219"/>
            <p:cNvGrpSpPr/>
            <p:nvPr/>
          </p:nvGrpSpPr>
          <p:grpSpPr>
            <a:xfrm>
              <a:off x="1152436" y="1101122"/>
              <a:ext cx="126293" cy="127261"/>
              <a:chOff x="1152436" y="1101122"/>
              <a:chExt cx="126293" cy="127261"/>
            </a:xfrm>
          </p:grpSpPr>
          <p:sp>
            <p:nvSpPr>
              <p:cNvPr id="35" name="Freeform: Shape 34"/>
              <p:cNvSpPr/>
              <p:nvPr/>
            </p:nvSpPr>
            <p:spPr>
              <a:xfrm>
                <a:off x="1161319" y="1101122"/>
                <a:ext cx="117410" cy="94026"/>
              </a:xfrm>
              <a:custGeom>
                <a:avLst/>
                <a:gdLst>
                  <a:gd name="connsiteX0" fmla="*/ 2067 w 117410"/>
                  <a:gd name="connsiteY0" fmla="*/ 30632 h 94026"/>
                  <a:gd name="connsiteX1" fmla="*/ 0 w 117410"/>
                  <a:gd name="connsiteY1" fmla="*/ 35111 h 94026"/>
                  <a:gd name="connsiteX2" fmla="*/ 79932 w 117410"/>
                  <a:gd name="connsiteY2" fmla="*/ 16506 h 94026"/>
                  <a:gd name="connsiteX3" fmla="*/ 107495 w 117410"/>
                  <a:gd name="connsiteY3" fmla="*/ 94026 h 94026"/>
                  <a:gd name="connsiteX4" fmla="*/ 110251 w 117410"/>
                  <a:gd name="connsiteY4" fmla="*/ 89892 h 94026"/>
                  <a:gd name="connsiteX5" fmla="*/ 85100 w 117410"/>
                  <a:gd name="connsiteY5" fmla="*/ 7893 h 94026"/>
                  <a:gd name="connsiteX6" fmla="*/ 2067 w 117410"/>
                  <a:gd name="connsiteY6" fmla="*/ 30632 h 9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410" h="94026">
                    <a:moveTo>
                      <a:pt x="2067" y="30632"/>
                    </a:moveTo>
                    <a:cubicBezTo>
                      <a:pt x="1378" y="32010"/>
                      <a:pt x="689" y="33733"/>
                      <a:pt x="0" y="35111"/>
                    </a:cubicBezTo>
                    <a:cubicBezTo>
                      <a:pt x="17227" y="9615"/>
                      <a:pt x="51680" y="1002"/>
                      <a:pt x="79932" y="16506"/>
                    </a:cubicBezTo>
                    <a:cubicBezTo>
                      <a:pt x="108184" y="32010"/>
                      <a:pt x="119898" y="65774"/>
                      <a:pt x="107495" y="94026"/>
                    </a:cubicBezTo>
                    <a:cubicBezTo>
                      <a:pt x="108528" y="92648"/>
                      <a:pt x="109217" y="91270"/>
                      <a:pt x="110251" y="89892"/>
                    </a:cubicBezTo>
                    <a:cubicBezTo>
                      <a:pt x="126100" y="60951"/>
                      <a:pt x="114730" y="24086"/>
                      <a:pt x="85100" y="7893"/>
                    </a:cubicBezTo>
                    <a:cubicBezTo>
                      <a:pt x="55125" y="-8645"/>
                      <a:pt x="17916" y="1691"/>
                      <a:pt x="2067" y="30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" name="Freeform: Shape 35"/>
              <p:cNvSpPr/>
              <p:nvPr/>
            </p:nvSpPr>
            <p:spPr>
              <a:xfrm>
                <a:off x="1152436" y="1108013"/>
                <a:ext cx="122158" cy="120370"/>
              </a:xfrm>
              <a:custGeom>
                <a:avLst/>
                <a:gdLst>
                  <a:gd name="connsiteX0" fmla="*/ 7160 w 122158"/>
                  <a:gd name="connsiteY0" fmla="*/ 30632 h 120370"/>
                  <a:gd name="connsiteX1" fmla="*/ 32311 w 122158"/>
                  <a:gd name="connsiteY1" fmla="*/ 112631 h 120370"/>
                  <a:gd name="connsiteX2" fmla="*/ 114999 w 122158"/>
                  <a:gd name="connsiteY2" fmla="*/ 89892 h 120370"/>
                  <a:gd name="connsiteX3" fmla="*/ 89848 w 122158"/>
                  <a:gd name="connsiteY3" fmla="*/ 7893 h 120370"/>
                  <a:gd name="connsiteX4" fmla="*/ 7160 w 122158"/>
                  <a:gd name="connsiteY4" fmla="*/ 30632 h 12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58" h="120370">
                    <a:moveTo>
                      <a:pt x="7160" y="30632"/>
                    </a:moveTo>
                    <a:cubicBezTo>
                      <a:pt x="-8689" y="59573"/>
                      <a:pt x="2681" y="96438"/>
                      <a:pt x="32311" y="112631"/>
                    </a:cubicBezTo>
                    <a:cubicBezTo>
                      <a:pt x="62285" y="128824"/>
                      <a:pt x="99151" y="118833"/>
                      <a:pt x="114999" y="89892"/>
                    </a:cubicBezTo>
                    <a:cubicBezTo>
                      <a:pt x="130848" y="60951"/>
                      <a:pt x="119478" y="24086"/>
                      <a:pt x="89848" y="7893"/>
                    </a:cubicBezTo>
                    <a:cubicBezTo>
                      <a:pt x="60218" y="-8645"/>
                      <a:pt x="23008" y="1691"/>
                      <a:pt x="7160" y="30632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6" name="Graphic 219"/>
            <p:cNvGrpSpPr/>
            <p:nvPr/>
          </p:nvGrpSpPr>
          <p:grpSpPr>
            <a:xfrm>
              <a:off x="714438" y="1520307"/>
              <a:ext cx="84794" cy="85608"/>
              <a:chOff x="714438" y="1520307"/>
              <a:chExt cx="84794" cy="85608"/>
            </a:xfrm>
          </p:grpSpPr>
          <p:sp>
            <p:nvSpPr>
              <p:cNvPr id="33" name="Freeform: Shape 32"/>
              <p:cNvSpPr/>
              <p:nvPr/>
            </p:nvSpPr>
            <p:spPr>
              <a:xfrm>
                <a:off x="720315" y="1520307"/>
                <a:ext cx="78918" cy="63131"/>
              </a:xfrm>
              <a:custGeom>
                <a:avLst/>
                <a:gdLst>
                  <a:gd name="connsiteX0" fmla="*/ 1378 w 78918"/>
                  <a:gd name="connsiteY0" fmla="*/ 20754 h 63131"/>
                  <a:gd name="connsiteX1" fmla="*/ 0 w 78918"/>
                  <a:gd name="connsiteY1" fmla="*/ 23510 h 63131"/>
                  <a:gd name="connsiteX2" fmla="*/ 53747 w 78918"/>
                  <a:gd name="connsiteY2" fmla="*/ 11107 h 63131"/>
                  <a:gd name="connsiteX3" fmla="*/ 72352 w 78918"/>
                  <a:gd name="connsiteY3" fmla="*/ 63132 h 63131"/>
                  <a:gd name="connsiteX4" fmla="*/ 74075 w 78918"/>
                  <a:gd name="connsiteY4" fmla="*/ 60376 h 63131"/>
                  <a:gd name="connsiteX5" fmla="*/ 57193 w 78918"/>
                  <a:gd name="connsiteY5" fmla="*/ 5250 h 63131"/>
                  <a:gd name="connsiteX6" fmla="*/ 1378 w 78918"/>
                  <a:gd name="connsiteY6" fmla="*/ 20754 h 6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918" h="63131">
                    <a:moveTo>
                      <a:pt x="1378" y="20754"/>
                    </a:moveTo>
                    <a:cubicBezTo>
                      <a:pt x="689" y="21443"/>
                      <a:pt x="345" y="22477"/>
                      <a:pt x="0" y="23510"/>
                    </a:cubicBezTo>
                    <a:cubicBezTo>
                      <a:pt x="11370" y="6284"/>
                      <a:pt x="34798" y="771"/>
                      <a:pt x="53747" y="11107"/>
                    </a:cubicBezTo>
                    <a:cubicBezTo>
                      <a:pt x="72697" y="21443"/>
                      <a:pt x="80621" y="44182"/>
                      <a:pt x="72352" y="63132"/>
                    </a:cubicBezTo>
                    <a:cubicBezTo>
                      <a:pt x="73041" y="62098"/>
                      <a:pt x="73730" y="61409"/>
                      <a:pt x="74075" y="60376"/>
                    </a:cubicBezTo>
                    <a:cubicBezTo>
                      <a:pt x="84755" y="40737"/>
                      <a:pt x="77176" y="16275"/>
                      <a:pt x="57193" y="5250"/>
                    </a:cubicBezTo>
                    <a:cubicBezTo>
                      <a:pt x="36865" y="-5775"/>
                      <a:pt x="12059" y="1116"/>
                      <a:pt x="1378" y="207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/>
              <p:cNvSpPr/>
              <p:nvPr/>
            </p:nvSpPr>
            <p:spPr>
              <a:xfrm>
                <a:off x="714438" y="1524939"/>
                <a:ext cx="82038" cy="80976"/>
              </a:xfrm>
              <a:custGeom>
                <a:avLst/>
                <a:gdLst>
                  <a:gd name="connsiteX0" fmla="*/ 4843 w 82038"/>
                  <a:gd name="connsiteY0" fmla="*/ 20601 h 80976"/>
                  <a:gd name="connsiteX1" fmla="*/ 21725 w 82038"/>
                  <a:gd name="connsiteY1" fmla="*/ 75727 h 80976"/>
                  <a:gd name="connsiteX2" fmla="*/ 77195 w 82038"/>
                  <a:gd name="connsiteY2" fmla="*/ 60223 h 80976"/>
                  <a:gd name="connsiteX3" fmla="*/ 60313 w 82038"/>
                  <a:gd name="connsiteY3" fmla="*/ 5097 h 80976"/>
                  <a:gd name="connsiteX4" fmla="*/ 4843 w 82038"/>
                  <a:gd name="connsiteY4" fmla="*/ 20601 h 80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8" h="80976">
                    <a:moveTo>
                      <a:pt x="4843" y="20601"/>
                    </a:moveTo>
                    <a:cubicBezTo>
                      <a:pt x="-5837" y="39895"/>
                      <a:pt x="1742" y="64701"/>
                      <a:pt x="21725" y="75727"/>
                    </a:cubicBezTo>
                    <a:cubicBezTo>
                      <a:pt x="41708" y="86752"/>
                      <a:pt x="66515" y="79861"/>
                      <a:pt x="77195" y="60223"/>
                    </a:cubicBezTo>
                    <a:cubicBezTo>
                      <a:pt x="87876" y="40929"/>
                      <a:pt x="80296" y="16122"/>
                      <a:pt x="60313" y="5097"/>
                    </a:cubicBezTo>
                    <a:cubicBezTo>
                      <a:pt x="40330" y="-5584"/>
                      <a:pt x="15524" y="963"/>
                      <a:pt x="4843" y="20601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7" name="Graphic 219"/>
            <p:cNvGrpSpPr/>
            <p:nvPr/>
          </p:nvGrpSpPr>
          <p:grpSpPr>
            <a:xfrm>
              <a:off x="1379851" y="1314020"/>
              <a:ext cx="47351" cy="47758"/>
              <a:chOff x="1379851" y="1314020"/>
              <a:chExt cx="47351" cy="47758"/>
            </a:xfrm>
          </p:grpSpPr>
          <p:sp>
            <p:nvSpPr>
              <p:cNvPr id="31" name="Freeform: Shape 30"/>
              <p:cNvSpPr/>
              <p:nvPr/>
            </p:nvSpPr>
            <p:spPr>
              <a:xfrm>
                <a:off x="1383199" y="1314020"/>
                <a:ext cx="44003" cy="35135"/>
              </a:xfrm>
              <a:custGeom>
                <a:avLst/>
                <a:gdLst>
                  <a:gd name="connsiteX0" fmla="*/ 689 w 44003"/>
                  <a:gd name="connsiteY0" fmla="*/ 11363 h 35135"/>
                  <a:gd name="connsiteX1" fmla="*/ 0 w 44003"/>
                  <a:gd name="connsiteY1" fmla="*/ 13086 h 35135"/>
                  <a:gd name="connsiteX2" fmla="*/ 29975 w 44003"/>
                  <a:gd name="connsiteY2" fmla="*/ 6195 h 35135"/>
                  <a:gd name="connsiteX3" fmla="*/ 40311 w 44003"/>
                  <a:gd name="connsiteY3" fmla="*/ 35136 h 35135"/>
                  <a:gd name="connsiteX4" fmla="*/ 41344 w 44003"/>
                  <a:gd name="connsiteY4" fmla="*/ 33413 h 35135"/>
                  <a:gd name="connsiteX5" fmla="*/ 32042 w 44003"/>
                  <a:gd name="connsiteY5" fmla="*/ 2750 h 35135"/>
                  <a:gd name="connsiteX6" fmla="*/ 689 w 44003"/>
                  <a:gd name="connsiteY6" fmla="*/ 11363 h 35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003" h="35135">
                    <a:moveTo>
                      <a:pt x="689" y="11363"/>
                    </a:moveTo>
                    <a:cubicBezTo>
                      <a:pt x="345" y="12052"/>
                      <a:pt x="0" y="12397"/>
                      <a:pt x="0" y="13086"/>
                    </a:cubicBezTo>
                    <a:cubicBezTo>
                      <a:pt x="6546" y="3439"/>
                      <a:pt x="19294" y="338"/>
                      <a:pt x="29975" y="6195"/>
                    </a:cubicBezTo>
                    <a:cubicBezTo>
                      <a:pt x="40655" y="12052"/>
                      <a:pt x="44790" y="24800"/>
                      <a:pt x="40311" y="35136"/>
                    </a:cubicBezTo>
                    <a:cubicBezTo>
                      <a:pt x="40655" y="34447"/>
                      <a:pt x="41000" y="34102"/>
                      <a:pt x="41344" y="33413"/>
                    </a:cubicBezTo>
                    <a:cubicBezTo>
                      <a:pt x="47201" y="22733"/>
                      <a:pt x="43067" y="8951"/>
                      <a:pt x="32042" y="2750"/>
                    </a:cubicBezTo>
                    <a:cubicBezTo>
                      <a:pt x="20672" y="-3107"/>
                      <a:pt x="6546" y="682"/>
                      <a:pt x="689" y="113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" name="Freeform: Shape 31"/>
              <p:cNvSpPr/>
              <p:nvPr/>
            </p:nvSpPr>
            <p:spPr>
              <a:xfrm>
                <a:off x="1379851" y="1316550"/>
                <a:ext cx="45628" cy="45227"/>
              </a:xfrm>
              <a:custGeom>
                <a:avLst/>
                <a:gdLst>
                  <a:gd name="connsiteX0" fmla="*/ 2659 w 45628"/>
                  <a:gd name="connsiteY0" fmla="*/ 11588 h 45227"/>
                  <a:gd name="connsiteX1" fmla="*/ 11961 w 45628"/>
                  <a:gd name="connsiteY1" fmla="*/ 42252 h 45227"/>
                  <a:gd name="connsiteX2" fmla="*/ 42970 w 45628"/>
                  <a:gd name="connsiteY2" fmla="*/ 33639 h 45227"/>
                  <a:gd name="connsiteX3" fmla="*/ 33667 w 45628"/>
                  <a:gd name="connsiteY3" fmla="*/ 2975 h 45227"/>
                  <a:gd name="connsiteX4" fmla="*/ 2659 w 45628"/>
                  <a:gd name="connsiteY4" fmla="*/ 11588 h 4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8" h="45227">
                    <a:moveTo>
                      <a:pt x="2659" y="11588"/>
                    </a:moveTo>
                    <a:cubicBezTo>
                      <a:pt x="-3198" y="22269"/>
                      <a:pt x="936" y="36050"/>
                      <a:pt x="11961" y="42252"/>
                    </a:cubicBezTo>
                    <a:cubicBezTo>
                      <a:pt x="22987" y="48454"/>
                      <a:pt x="37112" y="44664"/>
                      <a:pt x="42970" y="33639"/>
                    </a:cubicBezTo>
                    <a:cubicBezTo>
                      <a:pt x="48827" y="22614"/>
                      <a:pt x="44692" y="9177"/>
                      <a:pt x="33667" y="2975"/>
                    </a:cubicBezTo>
                    <a:cubicBezTo>
                      <a:pt x="22298" y="-3226"/>
                      <a:pt x="8516" y="563"/>
                      <a:pt x="2659" y="11588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8" name="Graphic 219"/>
            <p:cNvGrpSpPr/>
            <p:nvPr/>
          </p:nvGrpSpPr>
          <p:grpSpPr>
            <a:xfrm>
              <a:off x="1381896" y="1622747"/>
              <a:ext cx="126293" cy="127261"/>
              <a:chOff x="1381896" y="1622747"/>
              <a:chExt cx="126293" cy="127261"/>
            </a:xfrm>
          </p:grpSpPr>
          <p:sp>
            <p:nvSpPr>
              <p:cNvPr id="29" name="Freeform: Shape 28"/>
              <p:cNvSpPr/>
              <p:nvPr/>
            </p:nvSpPr>
            <p:spPr>
              <a:xfrm>
                <a:off x="1390779" y="1622747"/>
                <a:ext cx="117410" cy="94026"/>
              </a:xfrm>
              <a:custGeom>
                <a:avLst/>
                <a:gdLst>
                  <a:gd name="connsiteX0" fmla="*/ 2067 w 117410"/>
                  <a:gd name="connsiteY0" fmla="*/ 30632 h 94026"/>
                  <a:gd name="connsiteX1" fmla="*/ 0 w 117410"/>
                  <a:gd name="connsiteY1" fmla="*/ 35111 h 94026"/>
                  <a:gd name="connsiteX2" fmla="*/ 79932 w 117410"/>
                  <a:gd name="connsiteY2" fmla="*/ 16506 h 94026"/>
                  <a:gd name="connsiteX3" fmla="*/ 107495 w 117410"/>
                  <a:gd name="connsiteY3" fmla="*/ 94026 h 94026"/>
                  <a:gd name="connsiteX4" fmla="*/ 110251 w 117410"/>
                  <a:gd name="connsiteY4" fmla="*/ 89892 h 94026"/>
                  <a:gd name="connsiteX5" fmla="*/ 85100 w 117410"/>
                  <a:gd name="connsiteY5" fmla="*/ 7893 h 94026"/>
                  <a:gd name="connsiteX6" fmla="*/ 2067 w 117410"/>
                  <a:gd name="connsiteY6" fmla="*/ 30632 h 9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410" h="94026">
                    <a:moveTo>
                      <a:pt x="2067" y="30632"/>
                    </a:moveTo>
                    <a:cubicBezTo>
                      <a:pt x="1378" y="32010"/>
                      <a:pt x="689" y="33733"/>
                      <a:pt x="0" y="35111"/>
                    </a:cubicBezTo>
                    <a:cubicBezTo>
                      <a:pt x="17227" y="9615"/>
                      <a:pt x="51680" y="1002"/>
                      <a:pt x="79932" y="16506"/>
                    </a:cubicBezTo>
                    <a:cubicBezTo>
                      <a:pt x="108184" y="32010"/>
                      <a:pt x="119898" y="65774"/>
                      <a:pt x="107495" y="94026"/>
                    </a:cubicBezTo>
                    <a:cubicBezTo>
                      <a:pt x="108528" y="92648"/>
                      <a:pt x="109217" y="91270"/>
                      <a:pt x="110251" y="89892"/>
                    </a:cubicBezTo>
                    <a:cubicBezTo>
                      <a:pt x="126100" y="60951"/>
                      <a:pt x="114730" y="24086"/>
                      <a:pt x="85100" y="7893"/>
                    </a:cubicBezTo>
                    <a:cubicBezTo>
                      <a:pt x="55126" y="-8645"/>
                      <a:pt x="17916" y="1691"/>
                      <a:pt x="2067" y="30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" name="Freeform: Shape 29"/>
              <p:cNvSpPr/>
              <p:nvPr/>
            </p:nvSpPr>
            <p:spPr>
              <a:xfrm>
                <a:off x="1381896" y="1629638"/>
                <a:ext cx="122158" cy="120370"/>
              </a:xfrm>
              <a:custGeom>
                <a:avLst/>
                <a:gdLst>
                  <a:gd name="connsiteX0" fmla="*/ 7160 w 122158"/>
                  <a:gd name="connsiteY0" fmla="*/ 30632 h 120370"/>
                  <a:gd name="connsiteX1" fmla="*/ 32311 w 122158"/>
                  <a:gd name="connsiteY1" fmla="*/ 112631 h 120370"/>
                  <a:gd name="connsiteX2" fmla="*/ 114999 w 122158"/>
                  <a:gd name="connsiteY2" fmla="*/ 89892 h 120370"/>
                  <a:gd name="connsiteX3" fmla="*/ 89848 w 122158"/>
                  <a:gd name="connsiteY3" fmla="*/ 7893 h 120370"/>
                  <a:gd name="connsiteX4" fmla="*/ 7160 w 122158"/>
                  <a:gd name="connsiteY4" fmla="*/ 30632 h 12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58" h="120370">
                    <a:moveTo>
                      <a:pt x="7160" y="30632"/>
                    </a:moveTo>
                    <a:cubicBezTo>
                      <a:pt x="-8689" y="59573"/>
                      <a:pt x="2681" y="96438"/>
                      <a:pt x="32311" y="112631"/>
                    </a:cubicBezTo>
                    <a:cubicBezTo>
                      <a:pt x="62285" y="128824"/>
                      <a:pt x="99151" y="118833"/>
                      <a:pt x="114999" y="89892"/>
                    </a:cubicBezTo>
                    <a:cubicBezTo>
                      <a:pt x="130848" y="60951"/>
                      <a:pt x="119478" y="24086"/>
                      <a:pt x="89848" y="7893"/>
                    </a:cubicBezTo>
                    <a:cubicBezTo>
                      <a:pt x="60218" y="-8645"/>
                      <a:pt x="23008" y="1691"/>
                      <a:pt x="7160" y="30632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42" name="Graphic 241"/>
          <p:cNvGrpSpPr/>
          <p:nvPr/>
        </p:nvGrpSpPr>
        <p:grpSpPr>
          <a:xfrm rot="1433983">
            <a:off x="3396285" y="1048806"/>
            <a:ext cx="212939" cy="210438"/>
            <a:chOff x="2434505" y="2932122"/>
            <a:chExt cx="322656" cy="318867"/>
          </a:xfrm>
        </p:grpSpPr>
        <p:sp>
          <p:nvSpPr>
            <p:cNvPr id="43" name="Freeform: Shape 42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5" name="Freeform: Shape 44"/>
          <p:cNvSpPr/>
          <p:nvPr/>
        </p:nvSpPr>
        <p:spPr>
          <a:xfrm>
            <a:off x="4672651" y="663321"/>
            <a:ext cx="169792" cy="12976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6" name="Freeform: Shape 45"/>
          <p:cNvSpPr/>
          <p:nvPr/>
        </p:nvSpPr>
        <p:spPr>
          <a:xfrm>
            <a:off x="7410822" y="1883625"/>
            <a:ext cx="169792" cy="12976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7" name="Freeform: Shape 46"/>
          <p:cNvSpPr/>
          <p:nvPr/>
        </p:nvSpPr>
        <p:spPr>
          <a:xfrm>
            <a:off x="621099" y="603460"/>
            <a:ext cx="84896" cy="11972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48" name="Graphic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424" y="991095"/>
            <a:ext cx="618774" cy="618774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2170466" y="1518988"/>
            <a:ext cx="246732" cy="212980"/>
            <a:chOff x="5989666" y="815838"/>
            <a:chExt cx="221343" cy="191064"/>
          </a:xfrm>
        </p:grpSpPr>
        <p:sp>
          <p:nvSpPr>
            <p:cNvPr id="50" name="Freeform: Shape 49"/>
            <p:cNvSpPr/>
            <p:nvPr/>
          </p:nvSpPr>
          <p:spPr>
            <a:xfrm>
              <a:off x="5989666" y="897367"/>
              <a:ext cx="221343" cy="27383"/>
            </a:xfrm>
            <a:custGeom>
              <a:avLst/>
              <a:gdLst>
                <a:gd name="connsiteX0" fmla="*/ 348475 w 348475"/>
                <a:gd name="connsiteY0" fmla="*/ 19702 h 39404"/>
                <a:gd name="connsiteX1" fmla="*/ 174238 w 348475"/>
                <a:gd name="connsiteY1" fmla="*/ 39405 h 39404"/>
                <a:gd name="connsiteX2" fmla="*/ 0 w 348475"/>
                <a:gd name="connsiteY2" fmla="*/ 19702 h 39404"/>
                <a:gd name="connsiteX3" fmla="*/ 174238 w 348475"/>
                <a:gd name="connsiteY3" fmla="*/ 0 h 39404"/>
                <a:gd name="connsiteX4" fmla="*/ 348475 w 348475"/>
                <a:gd name="connsiteY4" fmla="*/ 19702 h 3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75" h="39404">
                  <a:moveTo>
                    <a:pt x="348475" y="19702"/>
                  </a:moveTo>
                  <a:cubicBezTo>
                    <a:pt x="348475" y="30673"/>
                    <a:pt x="270437" y="39405"/>
                    <a:pt x="174238" y="39405"/>
                  </a:cubicBezTo>
                  <a:cubicBezTo>
                    <a:pt x="78038" y="39405"/>
                    <a:pt x="0" y="30449"/>
                    <a:pt x="0" y="19702"/>
                  </a:cubicBezTo>
                  <a:cubicBezTo>
                    <a:pt x="0" y="8732"/>
                    <a:pt x="78038" y="0"/>
                    <a:pt x="174238" y="0"/>
                  </a:cubicBezTo>
                  <a:cubicBezTo>
                    <a:pt x="270437" y="0"/>
                    <a:pt x="348475" y="8732"/>
                    <a:pt x="348475" y="19702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6085557" y="815838"/>
              <a:ext cx="31723" cy="191064"/>
            </a:xfrm>
            <a:custGeom>
              <a:avLst/>
              <a:gdLst>
                <a:gd name="connsiteX0" fmla="*/ 49944 w 49944"/>
                <a:gd name="connsiteY0" fmla="*/ 137469 h 274938"/>
                <a:gd name="connsiteX1" fmla="*/ 24972 w 49944"/>
                <a:gd name="connsiteY1" fmla="*/ 274939 h 274938"/>
                <a:gd name="connsiteX2" fmla="*/ 0 w 49944"/>
                <a:gd name="connsiteY2" fmla="*/ 137469 h 274938"/>
                <a:gd name="connsiteX3" fmla="*/ 24972 w 49944"/>
                <a:gd name="connsiteY3" fmla="*/ 0 h 274938"/>
                <a:gd name="connsiteX4" fmla="*/ 49944 w 49944"/>
                <a:gd name="connsiteY4" fmla="*/ 137469 h 27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4" h="274938">
                  <a:moveTo>
                    <a:pt x="49944" y="137469"/>
                  </a:moveTo>
                  <a:cubicBezTo>
                    <a:pt x="49944" y="213392"/>
                    <a:pt x="38764" y="274939"/>
                    <a:pt x="24972" y="274939"/>
                  </a:cubicBezTo>
                  <a:cubicBezTo>
                    <a:pt x="11180" y="274939"/>
                    <a:pt x="0" y="213392"/>
                    <a:pt x="0" y="137469"/>
                  </a:cubicBezTo>
                  <a:cubicBezTo>
                    <a:pt x="0" y="61547"/>
                    <a:pt x="11180" y="0"/>
                    <a:pt x="24972" y="0"/>
                  </a:cubicBezTo>
                  <a:cubicBezTo>
                    <a:pt x="38764" y="0"/>
                    <a:pt x="49944" y="61547"/>
                    <a:pt x="49944" y="137469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2" name="Graphic 21"/>
          <p:cNvGrpSpPr/>
          <p:nvPr/>
        </p:nvGrpSpPr>
        <p:grpSpPr>
          <a:xfrm>
            <a:off x="622833" y="1167919"/>
            <a:ext cx="1470966" cy="1470966"/>
            <a:chOff x="2400300" y="4879272"/>
            <a:chExt cx="741861" cy="741861"/>
          </a:xfrm>
        </p:grpSpPr>
        <p:sp>
          <p:nvSpPr>
            <p:cNvPr id="53" name="Freeform: Shape 52"/>
            <p:cNvSpPr/>
            <p:nvPr/>
          </p:nvSpPr>
          <p:spPr>
            <a:xfrm>
              <a:off x="2400300" y="4879272"/>
              <a:ext cx="741861" cy="741861"/>
            </a:xfrm>
            <a:custGeom>
              <a:avLst/>
              <a:gdLst>
                <a:gd name="connsiteX0" fmla="*/ 741861 w 741861"/>
                <a:gd name="connsiteY0" fmla="*/ 370931 h 741861"/>
                <a:gd name="connsiteX1" fmla="*/ 370931 w 741861"/>
                <a:gd name="connsiteY1" fmla="*/ 741861 h 741861"/>
                <a:gd name="connsiteX2" fmla="*/ 0 w 741861"/>
                <a:gd name="connsiteY2" fmla="*/ 370931 h 741861"/>
                <a:gd name="connsiteX3" fmla="*/ 370931 w 741861"/>
                <a:gd name="connsiteY3" fmla="*/ 0 h 741861"/>
                <a:gd name="connsiteX4" fmla="*/ 741861 w 741861"/>
                <a:gd name="connsiteY4" fmla="*/ 370931 h 74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861" h="741861">
                  <a:moveTo>
                    <a:pt x="741861" y="370931"/>
                  </a:moveTo>
                  <a:cubicBezTo>
                    <a:pt x="741861" y="575790"/>
                    <a:pt x="575790" y="741861"/>
                    <a:pt x="370931" y="741861"/>
                  </a:cubicBezTo>
                  <a:cubicBezTo>
                    <a:pt x="166071" y="741861"/>
                    <a:pt x="0" y="575790"/>
                    <a:pt x="0" y="370931"/>
                  </a:cubicBezTo>
                  <a:cubicBezTo>
                    <a:pt x="0" y="166071"/>
                    <a:pt x="166071" y="0"/>
                    <a:pt x="370931" y="0"/>
                  </a:cubicBezTo>
                  <a:cubicBezTo>
                    <a:pt x="575790" y="0"/>
                    <a:pt x="741861" y="166071"/>
                    <a:pt x="741861" y="370931"/>
                  </a:cubicBezTo>
                  <a:close/>
                </a:path>
              </a:pathLst>
            </a:custGeom>
            <a:solidFill>
              <a:srgbClr val="74487A"/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2400957" y="4964638"/>
              <a:ext cx="675962" cy="656494"/>
            </a:xfrm>
            <a:custGeom>
              <a:avLst/>
              <a:gdLst>
                <a:gd name="connsiteX0" fmla="*/ 68267 w 675962"/>
                <a:gd name="connsiteY0" fmla="*/ 211115 h 656494"/>
                <a:gd name="connsiteX1" fmla="*/ 134166 w 675962"/>
                <a:gd name="connsiteY1" fmla="*/ 0 h 656494"/>
                <a:gd name="connsiteX2" fmla="*/ 0 w 675962"/>
                <a:gd name="connsiteY2" fmla="*/ 285564 h 656494"/>
                <a:gd name="connsiteX3" fmla="*/ 370931 w 675962"/>
                <a:gd name="connsiteY3" fmla="*/ 656495 h 656494"/>
                <a:gd name="connsiteX4" fmla="*/ 675962 w 675962"/>
                <a:gd name="connsiteY4" fmla="*/ 496679 h 656494"/>
                <a:gd name="connsiteX5" fmla="*/ 439198 w 675962"/>
                <a:gd name="connsiteY5" fmla="*/ 582046 h 656494"/>
                <a:gd name="connsiteX6" fmla="*/ 68267 w 675962"/>
                <a:gd name="connsiteY6" fmla="*/ 211115 h 65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962" h="656494">
                  <a:moveTo>
                    <a:pt x="68267" y="211115"/>
                  </a:moveTo>
                  <a:cubicBezTo>
                    <a:pt x="68267" y="132720"/>
                    <a:pt x="92601" y="59980"/>
                    <a:pt x="134166" y="0"/>
                  </a:cubicBezTo>
                  <a:cubicBezTo>
                    <a:pt x="52220" y="68136"/>
                    <a:pt x="0" y="170733"/>
                    <a:pt x="0" y="285564"/>
                  </a:cubicBezTo>
                  <a:cubicBezTo>
                    <a:pt x="0" y="490365"/>
                    <a:pt x="166130" y="656495"/>
                    <a:pt x="370931" y="656495"/>
                  </a:cubicBezTo>
                  <a:cubicBezTo>
                    <a:pt x="497337" y="656495"/>
                    <a:pt x="609010" y="593226"/>
                    <a:pt x="675962" y="496679"/>
                  </a:cubicBezTo>
                  <a:cubicBezTo>
                    <a:pt x="611773" y="549951"/>
                    <a:pt x="529168" y="582046"/>
                    <a:pt x="439198" y="582046"/>
                  </a:cubicBezTo>
                  <a:cubicBezTo>
                    <a:pt x="234397" y="582046"/>
                    <a:pt x="68267" y="415916"/>
                    <a:pt x="68267" y="211115"/>
                  </a:cubicBezTo>
                  <a:close/>
                </a:path>
              </a:pathLst>
            </a:custGeom>
            <a:solidFill>
              <a:srgbClr val="502C46"/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2569454" y="5375030"/>
              <a:ext cx="144952" cy="144952"/>
            </a:xfrm>
            <a:custGeom>
              <a:avLst/>
              <a:gdLst>
                <a:gd name="connsiteX0" fmla="*/ 144952 w 144952"/>
                <a:gd name="connsiteY0" fmla="*/ 72476 h 144952"/>
                <a:gd name="connsiteX1" fmla="*/ 72476 w 144952"/>
                <a:gd name="connsiteY1" fmla="*/ 144952 h 144952"/>
                <a:gd name="connsiteX2" fmla="*/ 0 w 144952"/>
                <a:gd name="connsiteY2" fmla="*/ 72476 h 144952"/>
                <a:gd name="connsiteX3" fmla="*/ 72476 w 144952"/>
                <a:gd name="connsiteY3" fmla="*/ 0 h 144952"/>
                <a:gd name="connsiteX4" fmla="*/ 144952 w 144952"/>
                <a:gd name="connsiteY4" fmla="*/ 72476 h 1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52" h="144952">
                  <a:moveTo>
                    <a:pt x="144952" y="72476"/>
                  </a:moveTo>
                  <a:cubicBezTo>
                    <a:pt x="144952" y="112504"/>
                    <a:pt x="112504" y="144952"/>
                    <a:pt x="72476" y="144952"/>
                  </a:cubicBezTo>
                  <a:cubicBezTo>
                    <a:pt x="32449" y="144952"/>
                    <a:pt x="0" y="112504"/>
                    <a:pt x="0" y="72476"/>
                  </a:cubicBezTo>
                  <a:cubicBezTo>
                    <a:pt x="0" y="32449"/>
                    <a:pt x="32449" y="0"/>
                    <a:pt x="72476" y="0"/>
                  </a:cubicBezTo>
                  <a:cubicBezTo>
                    <a:pt x="112504" y="0"/>
                    <a:pt x="144952" y="32449"/>
                    <a:pt x="144952" y="72476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2914341" y="5335437"/>
              <a:ext cx="102334" cy="102334"/>
            </a:xfrm>
            <a:custGeom>
              <a:avLst/>
              <a:gdLst>
                <a:gd name="connsiteX0" fmla="*/ 102335 w 102334"/>
                <a:gd name="connsiteY0" fmla="*/ 51167 h 102334"/>
                <a:gd name="connsiteX1" fmla="*/ 51167 w 102334"/>
                <a:gd name="connsiteY1" fmla="*/ 102335 h 102334"/>
                <a:gd name="connsiteX2" fmla="*/ 0 w 102334"/>
                <a:gd name="connsiteY2" fmla="*/ 51167 h 102334"/>
                <a:gd name="connsiteX3" fmla="*/ 51167 w 102334"/>
                <a:gd name="connsiteY3" fmla="*/ 0 h 102334"/>
                <a:gd name="connsiteX4" fmla="*/ 102335 w 102334"/>
                <a:gd name="connsiteY4" fmla="*/ 51167 h 10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34" h="102334">
                  <a:moveTo>
                    <a:pt x="102335" y="51167"/>
                  </a:moveTo>
                  <a:cubicBezTo>
                    <a:pt x="102335" y="79426"/>
                    <a:pt x="79426" y="102335"/>
                    <a:pt x="51167" y="102335"/>
                  </a:cubicBezTo>
                  <a:cubicBezTo>
                    <a:pt x="22908" y="102335"/>
                    <a:pt x="0" y="79426"/>
                    <a:pt x="0" y="51167"/>
                  </a:cubicBezTo>
                  <a:cubicBezTo>
                    <a:pt x="0" y="22908"/>
                    <a:pt x="22908" y="0"/>
                    <a:pt x="51167" y="0"/>
                  </a:cubicBezTo>
                  <a:cubicBezTo>
                    <a:pt x="79426" y="0"/>
                    <a:pt x="102335" y="22908"/>
                    <a:pt x="102335" y="51167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2590763" y="5077364"/>
              <a:ext cx="102334" cy="102334"/>
            </a:xfrm>
            <a:custGeom>
              <a:avLst/>
              <a:gdLst>
                <a:gd name="connsiteX0" fmla="*/ 102335 w 102334"/>
                <a:gd name="connsiteY0" fmla="*/ 51167 h 102334"/>
                <a:gd name="connsiteX1" fmla="*/ 51167 w 102334"/>
                <a:gd name="connsiteY1" fmla="*/ 102335 h 102334"/>
                <a:gd name="connsiteX2" fmla="*/ 0 w 102334"/>
                <a:gd name="connsiteY2" fmla="*/ 51167 h 102334"/>
                <a:gd name="connsiteX3" fmla="*/ 51167 w 102334"/>
                <a:gd name="connsiteY3" fmla="*/ 0 h 102334"/>
                <a:gd name="connsiteX4" fmla="*/ 102335 w 102334"/>
                <a:gd name="connsiteY4" fmla="*/ 51167 h 10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34" h="102334">
                  <a:moveTo>
                    <a:pt x="102335" y="51167"/>
                  </a:moveTo>
                  <a:cubicBezTo>
                    <a:pt x="102335" y="79426"/>
                    <a:pt x="79426" y="102335"/>
                    <a:pt x="51167" y="102335"/>
                  </a:cubicBezTo>
                  <a:cubicBezTo>
                    <a:pt x="22908" y="102335"/>
                    <a:pt x="0" y="79426"/>
                    <a:pt x="0" y="51167"/>
                  </a:cubicBezTo>
                  <a:cubicBezTo>
                    <a:pt x="0" y="22908"/>
                    <a:pt x="22908" y="0"/>
                    <a:pt x="51167" y="0"/>
                  </a:cubicBezTo>
                  <a:cubicBezTo>
                    <a:pt x="79426" y="0"/>
                    <a:pt x="102335" y="22908"/>
                    <a:pt x="102335" y="51167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2959326" y="5039087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2540780" y="5179568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2856992" y="5437772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2959326" y="5124980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2466199" y="4880061"/>
              <a:ext cx="675962" cy="656494"/>
            </a:xfrm>
            <a:custGeom>
              <a:avLst/>
              <a:gdLst>
                <a:gd name="connsiteX0" fmla="*/ 607695 w 675962"/>
                <a:gd name="connsiteY0" fmla="*/ 445380 h 656494"/>
                <a:gd name="connsiteX1" fmla="*/ 541796 w 675962"/>
                <a:gd name="connsiteY1" fmla="*/ 656495 h 656494"/>
                <a:gd name="connsiteX2" fmla="*/ 675962 w 675962"/>
                <a:gd name="connsiteY2" fmla="*/ 370931 h 656494"/>
                <a:gd name="connsiteX3" fmla="*/ 305031 w 675962"/>
                <a:gd name="connsiteY3" fmla="*/ 0 h 656494"/>
                <a:gd name="connsiteX4" fmla="*/ 0 w 675962"/>
                <a:gd name="connsiteY4" fmla="*/ 159816 h 656494"/>
                <a:gd name="connsiteX5" fmla="*/ 236764 w 675962"/>
                <a:gd name="connsiteY5" fmla="*/ 74449 h 656494"/>
                <a:gd name="connsiteX6" fmla="*/ 607695 w 675962"/>
                <a:gd name="connsiteY6" fmla="*/ 445380 h 65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962" h="656494">
                  <a:moveTo>
                    <a:pt x="607695" y="445380"/>
                  </a:moveTo>
                  <a:cubicBezTo>
                    <a:pt x="607695" y="523775"/>
                    <a:pt x="583361" y="596514"/>
                    <a:pt x="541796" y="656495"/>
                  </a:cubicBezTo>
                  <a:cubicBezTo>
                    <a:pt x="623742" y="588491"/>
                    <a:pt x="675962" y="485761"/>
                    <a:pt x="675962" y="370931"/>
                  </a:cubicBezTo>
                  <a:cubicBezTo>
                    <a:pt x="675962" y="166130"/>
                    <a:pt x="509832" y="0"/>
                    <a:pt x="305031" y="0"/>
                  </a:cubicBezTo>
                  <a:cubicBezTo>
                    <a:pt x="178626" y="0"/>
                    <a:pt x="66952" y="63269"/>
                    <a:pt x="0" y="159816"/>
                  </a:cubicBezTo>
                  <a:cubicBezTo>
                    <a:pt x="64189" y="106544"/>
                    <a:pt x="146794" y="74449"/>
                    <a:pt x="236764" y="74449"/>
                  </a:cubicBezTo>
                  <a:cubicBezTo>
                    <a:pt x="441565" y="74449"/>
                    <a:pt x="607695" y="240579"/>
                    <a:pt x="607695" y="445380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64" name="Freeform: Shape 63"/>
          <p:cNvSpPr/>
          <p:nvPr/>
        </p:nvSpPr>
        <p:spPr>
          <a:xfrm>
            <a:off x="2942259" y="2328676"/>
            <a:ext cx="169792" cy="12976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65" name="Rectangle 64"/>
          <p:cNvSpPr/>
          <p:nvPr/>
        </p:nvSpPr>
        <p:spPr>
          <a:xfrm>
            <a:off x="3598168" y="2142685"/>
            <a:ext cx="5341213" cy="229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ความดัน</a:t>
            </a:r>
            <a:endParaRPr lang="th-TH" sz="115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68587" y="3862356"/>
            <a:ext cx="77492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ในกรณีที่แก๊สละลายในของเหลว ถ้าความดันสูง</a:t>
            </a:r>
            <a:r>
              <a:rPr lang="th-TH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แก๊ส</a:t>
            </a:r>
            <a:r>
              <a:rPr lang="th-TH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จะละลายได้ดี เช่น </a:t>
            </a:r>
            <a:r>
              <a:rPr lang="th-TH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แก๊ส</a:t>
            </a:r>
            <a:r>
              <a:rPr lang="th-TH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คาร์บอนไดออกไซด์ละลายในน้ำอัดลม ถ้าเราเพิ่มความดันปริมาณ</a:t>
            </a:r>
            <a:r>
              <a:rPr lang="th-TH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แก๊ส</a:t>
            </a:r>
            <a:r>
              <a:rPr lang="th-TH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คาร์บอนไดออกไซด์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ที่ละลายในน้ำจะเพิ่มขึ้น แต่ถ้าเราเปิดฝาขวด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(ลดความดัน) จะทำให้</a:t>
            </a:r>
            <a:r>
              <a:rPr lang="th-TH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แก๊ส</a:t>
            </a:r>
            <a:r>
              <a:rPr lang="th-TH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คาร์บอนไดออกไซด์หนีจากของเหลว นั่นคือ</a:t>
            </a:r>
            <a:r>
              <a:rPr lang="th-TH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แก๊ส</a:t>
            </a:r>
            <a:r>
              <a:rPr lang="th-TH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ละลายได้น้อยลง</a:t>
            </a:r>
            <a:endParaRPr lang="th-TH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38"/>
          <p:cNvGrpSpPr/>
          <p:nvPr/>
        </p:nvGrpSpPr>
        <p:grpSpPr>
          <a:xfrm>
            <a:off x="-1052903" y="3578604"/>
            <a:ext cx="1730757" cy="1388357"/>
            <a:chOff x="923775" y="2325619"/>
            <a:chExt cx="2742747" cy="2200142"/>
          </a:xfrm>
        </p:grpSpPr>
        <p:sp>
          <p:nvSpPr>
            <p:cNvPr id="5" name="Freeform: Shape 4"/>
            <p:cNvSpPr/>
            <p:nvPr/>
          </p:nvSpPr>
          <p:spPr>
            <a:xfrm>
              <a:off x="1325814" y="2328494"/>
              <a:ext cx="2140371" cy="2140371"/>
            </a:xfrm>
            <a:custGeom>
              <a:avLst/>
              <a:gdLst>
                <a:gd name="connsiteX0" fmla="*/ 2140372 w 2140371"/>
                <a:gd name="connsiteY0" fmla="*/ 1070186 h 2140371"/>
                <a:gd name="connsiteX1" fmla="*/ 1070186 w 2140371"/>
                <a:gd name="connsiteY1" fmla="*/ 2140371 h 2140371"/>
                <a:gd name="connsiteX2" fmla="*/ 0 w 2140371"/>
                <a:gd name="connsiteY2" fmla="*/ 1070186 h 2140371"/>
                <a:gd name="connsiteX3" fmla="*/ 1070186 w 2140371"/>
                <a:gd name="connsiteY3" fmla="*/ 0 h 2140371"/>
                <a:gd name="connsiteX4" fmla="*/ 2140372 w 2140371"/>
                <a:gd name="connsiteY4" fmla="*/ 1070186 h 214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371" h="2140371">
                  <a:moveTo>
                    <a:pt x="2140372" y="1070186"/>
                  </a:moveTo>
                  <a:cubicBezTo>
                    <a:pt x="2140372" y="1661233"/>
                    <a:pt x="1661234" y="2140371"/>
                    <a:pt x="1070186" y="2140371"/>
                  </a:cubicBezTo>
                  <a:cubicBezTo>
                    <a:pt x="479139" y="2140371"/>
                    <a:pt x="0" y="1661233"/>
                    <a:pt x="0" y="1070186"/>
                  </a:cubicBezTo>
                  <a:cubicBezTo>
                    <a:pt x="0" y="479138"/>
                    <a:pt x="479139" y="0"/>
                    <a:pt x="1070186" y="0"/>
                  </a:cubicBezTo>
                  <a:cubicBezTo>
                    <a:pt x="1661234" y="0"/>
                    <a:pt x="2140372" y="479138"/>
                    <a:pt x="2140372" y="1070186"/>
                  </a:cubicBezTo>
                  <a:close/>
                </a:path>
              </a:pathLst>
            </a:custGeom>
            <a:solidFill>
              <a:srgbClr val="8FC8CB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6" name="Graphic 38"/>
            <p:cNvGrpSpPr/>
            <p:nvPr/>
          </p:nvGrpSpPr>
          <p:grpSpPr>
            <a:xfrm>
              <a:off x="1359659" y="2325619"/>
              <a:ext cx="2114492" cy="2200142"/>
              <a:chOff x="1359659" y="2325619"/>
              <a:chExt cx="2114492" cy="2200142"/>
            </a:xfrm>
            <a:solidFill>
              <a:srgbClr val="637B36"/>
            </a:solidFill>
          </p:grpSpPr>
          <p:sp>
            <p:nvSpPr>
              <p:cNvPr id="14" name="Freeform: Shape 13"/>
              <p:cNvSpPr/>
              <p:nvPr/>
            </p:nvSpPr>
            <p:spPr>
              <a:xfrm>
                <a:off x="1359659" y="2325619"/>
                <a:ext cx="1069219" cy="979165"/>
              </a:xfrm>
              <a:custGeom>
                <a:avLst/>
                <a:gdLst>
                  <a:gd name="connsiteX0" fmla="*/ 1036342 w 1069219"/>
                  <a:gd name="connsiteY0" fmla="*/ 2875 h 979165"/>
                  <a:gd name="connsiteX1" fmla="*/ 1036342 w 1069219"/>
                  <a:gd name="connsiteY1" fmla="*/ 307984 h 979165"/>
                  <a:gd name="connsiteX2" fmla="*/ 717992 w 1069219"/>
                  <a:gd name="connsiteY2" fmla="*/ 934610 h 979165"/>
                  <a:gd name="connsiteX3" fmla="*/ 121 w 1069219"/>
                  <a:gd name="connsiteY3" fmla="*/ 804506 h 979165"/>
                  <a:gd name="connsiteX4" fmla="*/ 1036342 w 1069219"/>
                  <a:gd name="connsiteY4" fmla="*/ 2875 h 97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219" h="979165">
                    <a:moveTo>
                      <a:pt x="1036342" y="2875"/>
                    </a:moveTo>
                    <a:cubicBezTo>
                      <a:pt x="1036342" y="2875"/>
                      <a:pt x="1110317" y="261354"/>
                      <a:pt x="1036342" y="307984"/>
                    </a:cubicBezTo>
                    <a:cubicBezTo>
                      <a:pt x="600553" y="582582"/>
                      <a:pt x="877167" y="797598"/>
                      <a:pt x="717992" y="934610"/>
                    </a:cubicBezTo>
                    <a:cubicBezTo>
                      <a:pt x="558817" y="1071621"/>
                      <a:pt x="394173" y="853439"/>
                      <a:pt x="121" y="804506"/>
                    </a:cubicBezTo>
                    <a:cubicBezTo>
                      <a:pt x="121" y="804506"/>
                      <a:pt x="-33844" y="-55845"/>
                      <a:pt x="1036342" y="2875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" name="Freeform: Shape 14"/>
              <p:cNvSpPr/>
              <p:nvPr/>
            </p:nvSpPr>
            <p:spPr>
              <a:xfrm>
                <a:off x="3008901" y="3028519"/>
                <a:ext cx="465249" cy="667786"/>
              </a:xfrm>
              <a:custGeom>
                <a:avLst/>
                <a:gdLst>
                  <a:gd name="connsiteX0" fmla="*/ 391370 w 465249"/>
                  <a:gd name="connsiteY0" fmla="*/ 0 h 667786"/>
                  <a:gd name="connsiteX1" fmla="*/ 25527 w 465249"/>
                  <a:gd name="connsiteY1" fmla="*/ 132406 h 667786"/>
                  <a:gd name="connsiteX2" fmla="*/ 176642 w 465249"/>
                  <a:gd name="connsiteY2" fmla="*/ 370161 h 667786"/>
                  <a:gd name="connsiteX3" fmla="*/ 414973 w 465249"/>
                  <a:gd name="connsiteY3" fmla="*/ 667787 h 667786"/>
                  <a:gd name="connsiteX4" fmla="*/ 391370 w 465249"/>
                  <a:gd name="connsiteY4" fmla="*/ 0 h 66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249" h="667786">
                    <a:moveTo>
                      <a:pt x="391370" y="0"/>
                    </a:moveTo>
                    <a:cubicBezTo>
                      <a:pt x="391370" y="0"/>
                      <a:pt x="113030" y="44903"/>
                      <a:pt x="25527" y="132406"/>
                    </a:cubicBezTo>
                    <a:cubicBezTo>
                      <a:pt x="-61977" y="219909"/>
                      <a:pt x="97198" y="265676"/>
                      <a:pt x="176642" y="370161"/>
                    </a:cubicBezTo>
                    <a:cubicBezTo>
                      <a:pt x="256086" y="474647"/>
                      <a:pt x="414973" y="667787"/>
                      <a:pt x="414973" y="667787"/>
                    </a:cubicBezTo>
                    <a:cubicBezTo>
                      <a:pt x="414973" y="667787"/>
                      <a:pt x="542486" y="275750"/>
                      <a:pt x="391370" y="0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1804258" y="3395052"/>
                <a:ext cx="1049681" cy="1130709"/>
              </a:xfrm>
              <a:custGeom>
                <a:avLst/>
                <a:gdLst>
                  <a:gd name="connsiteX0" fmla="*/ 159984 w 1049681"/>
                  <a:gd name="connsiteY0" fmla="*/ 126822 h 1130709"/>
                  <a:gd name="connsiteX1" fmla="*/ 613619 w 1049681"/>
                  <a:gd name="connsiteY1" fmla="*/ 3627 h 1130709"/>
                  <a:gd name="connsiteX2" fmla="*/ 1049407 w 1049681"/>
                  <a:gd name="connsiteY2" fmla="*/ 434235 h 1130709"/>
                  <a:gd name="connsiteX3" fmla="*/ 681261 w 1049681"/>
                  <a:gd name="connsiteY3" fmla="*/ 1070071 h 1130709"/>
                  <a:gd name="connsiteX4" fmla="*/ 190207 w 1049681"/>
                  <a:gd name="connsiteY4" fmla="*/ 1070071 h 1130709"/>
                  <a:gd name="connsiteX5" fmla="*/ 5127 w 1049681"/>
                  <a:gd name="connsiteY5" fmla="*/ 724664 h 1130709"/>
                  <a:gd name="connsiteX6" fmla="*/ 159984 w 1049681"/>
                  <a:gd name="connsiteY6" fmla="*/ 126822 h 113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9681" h="1130709">
                    <a:moveTo>
                      <a:pt x="159984" y="126822"/>
                    </a:moveTo>
                    <a:cubicBezTo>
                      <a:pt x="159984" y="126822"/>
                      <a:pt x="506255" y="-25157"/>
                      <a:pt x="613619" y="3627"/>
                    </a:cubicBezTo>
                    <a:cubicBezTo>
                      <a:pt x="720983" y="32411"/>
                      <a:pt x="1037318" y="376379"/>
                      <a:pt x="1049407" y="434235"/>
                    </a:cubicBezTo>
                    <a:cubicBezTo>
                      <a:pt x="1061209" y="492090"/>
                      <a:pt x="688745" y="931908"/>
                      <a:pt x="681261" y="1070071"/>
                    </a:cubicBezTo>
                    <a:cubicBezTo>
                      <a:pt x="681261" y="1070071"/>
                      <a:pt x="318008" y="1206507"/>
                      <a:pt x="190207" y="1070071"/>
                    </a:cubicBezTo>
                    <a:cubicBezTo>
                      <a:pt x="190207" y="1070071"/>
                      <a:pt x="-36610" y="844118"/>
                      <a:pt x="5127" y="724664"/>
                    </a:cubicBezTo>
                    <a:cubicBezTo>
                      <a:pt x="46575" y="605211"/>
                      <a:pt x="-78635" y="394225"/>
                      <a:pt x="159984" y="126822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1359811" y="3269494"/>
                <a:ext cx="492450" cy="180259"/>
              </a:xfrm>
              <a:custGeom>
                <a:avLst/>
                <a:gdLst>
                  <a:gd name="connsiteX0" fmla="*/ 228513 w 492450"/>
                  <a:gd name="connsiteY0" fmla="*/ 14626 h 180259"/>
                  <a:gd name="connsiteX1" fmla="*/ 485265 w 492450"/>
                  <a:gd name="connsiteY1" fmla="*/ 92918 h 180259"/>
                  <a:gd name="connsiteX2" fmla="*/ 270537 w 492450"/>
                  <a:gd name="connsiteY2" fmla="*/ 175815 h 180259"/>
                  <a:gd name="connsiteX3" fmla="*/ 256 w 492450"/>
                  <a:gd name="connsiteY3" fmla="*/ 14626 h 180259"/>
                  <a:gd name="connsiteX4" fmla="*/ 228513 w 492450"/>
                  <a:gd name="connsiteY4" fmla="*/ 14626 h 18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450" h="180259">
                    <a:moveTo>
                      <a:pt x="228513" y="14626"/>
                    </a:moveTo>
                    <a:cubicBezTo>
                      <a:pt x="228513" y="14626"/>
                      <a:pt x="443241" y="57514"/>
                      <a:pt x="485265" y="92918"/>
                    </a:cubicBezTo>
                    <a:cubicBezTo>
                      <a:pt x="527002" y="128034"/>
                      <a:pt x="377901" y="140123"/>
                      <a:pt x="270537" y="175815"/>
                    </a:cubicBezTo>
                    <a:cubicBezTo>
                      <a:pt x="163173" y="211507"/>
                      <a:pt x="-7515" y="20670"/>
                      <a:pt x="256" y="14626"/>
                    </a:cubicBezTo>
                    <a:cubicBezTo>
                      <a:pt x="8028" y="8581"/>
                      <a:pt x="101576" y="-15022"/>
                      <a:pt x="228513" y="14626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7" name="Freeform: Shape 6"/>
            <p:cNvSpPr/>
            <p:nvPr/>
          </p:nvSpPr>
          <p:spPr>
            <a:xfrm>
              <a:off x="1325527" y="2574884"/>
              <a:ext cx="1950110" cy="1893981"/>
            </a:xfrm>
            <a:custGeom>
              <a:avLst/>
              <a:gdLst>
                <a:gd name="connsiteX0" fmla="*/ 197170 w 1950110"/>
                <a:gd name="connsiteY0" fmla="*/ 608780 h 1893981"/>
                <a:gd name="connsiteX1" fmla="*/ 387144 w 1950110"/>
                <a:gd name="connsiteY1" fmla="*/ 0 h 1893981"/>
                <a:gd name="connsiteX2" fmla="*/ 0 w 1950110"/>
                <a:gd name="connsiteY2" fmla="*/ 823795 h 1893981"/>
                <a:gd name="connsiteX3" fmla="*/ 1070186 w 1950110"/>
                <a:gd name="connsiteY3" fmla="*/ 1893981 h 1893981"/>
                <a:gd name="connsiteX4" fmla="*/ 1950110 w 1950110"/>
                <a:gd name="connsiteY4" fmla="*/ 1432863 h 1893981"/>
                <a:gd name="connsiteX5" fmla="*/ 1267068 w 1950110"/>
                <a:gd name="connsiteY5" fmla="*/ 1679253 h 1893981"/>
                <a:gd name="connsiteX6" fmla="*/ 197170 w 1950110"/>
                <a:gd name="connsiteY6" fmla="*/ 608780 h 18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110" h="1893981">
                  <a:moveTo>
                    <a:pt x="197170" y="608780"/>
                  </a:moveTo>
                  <a:cubicBezTo>
                    <a:pt x="197170" y="382538"/>
                    <a:pt x="267403" y="172703"/>
                    <a:pt x="387144" y="0"/>
                  </a:cubicBezTo>
                  <a:cubicBezTo>
                    <a:pt x="150828" y="196306"/>
                    <a:pt x="0" y="492493"/>
                    <a:pt x="0" y="823795"/>
                  </a:cubicBezTo>
                  <a:cubicBezTo>
                    <a:pt x="0" y="1414729"/>
                    <a:pt x="479252" y="1893981"/>
                    <a:pt x="1070186" y="1893981"/>
                  </a:cubicBezTo>
                  <a:cubicBezTo>
                    <a:pt x="1434878" y="1893981"/>
                    <a:pt x="1756970" y="1711491"/>
                    <a:pt x="1950110" y="1432863"/>
                  </a:cubicBezTo>
                  <a:cubicBezTo>
                    <a:pt x="1764742" y="1586857"/>
                    <a:pt x="1526699" y="1679253"/>
                    <a:pt x="1267068" y="1679253"/>
                  </a:cubicBezTo>
                  <a:cubicBezTo>
                    <a:pt x="676422" y="1678965"/>
                    <a:pt x="197170" y="1200001"/>
                    <a:pt x="197170" y="608780"/>
                  </a:cubicBezTo>
                  <a:close/>
                </a:path>
              </a:pathLst>
            </a:custGeom>
            <a:solidFill>
              <a:srgbClr val="395D6B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1516076" y="2328494"/>
              <a:ext cx="1950398" cy="1893693"/>
            </a:xfrm>
            <a:custGeom>
              <a:avLst/>
              <a:gdLst>
                <a:gd name="connsiteX0" fmla="*/ 1753228 w 1950398"/>
                <a:gd name="connsiteY0" fmla="*/ 1284914 h 1893693"/>
                <a:gd name="connsiteX1" fmla="*/ 1563255 w 1950398"/>
                <a:gd name="connsiteY1" fmla="*/ 1893693 h 1893693"/>
                <a:gd name="connsiteX2" fmla="*/ 1950398 w 1950398"/>
                <a:gd name="connsiteY2" fmla="*/ 1069898 h 1893693"/>
                <a:gd name="connsiteX3" fmla="*/ 879924 w 1950398"/>
                <a:gd name="connsiteY3" fmla="*/ 0 h 1893693"/>
                <a:gd name="connsiteX4" fmla="*/ 0 w 1950398"/>
                <a:gd name="connsiteY4" fmla="*/ 461118 h 1893693"/>
                <a:gd name="connsiteX5" fmla="*/ 683042 w 1950398"/>
                <a:gd name="connsiteY5" fmla="*/ 214728 h 1893693"/>
                <a:gd name="connsiteX6" fmla="*/ 1753228 w 1950398"/>
                <a:gd name="connsiteY6" fmla="*/ 1284914 h 189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398" h="1893693">
                  <a:moveTo>
                    <a:pt x="1753228" y="1284914"/>
                  </a:moveTo>
                  <a:cubicBezTo>
                    <a:pt x="1753228" y="1511155"/>
                    <a:pt x="1682996" y="1720990"/>
                    <a:pt x="1563255" y="1893693"/>
                  </a:cubicBezTo>
                  <a:cubicBezTo>
                    <a:pt x="1799571" y="1697387"/>
                    <a:pt x="1950398" y="1401201"/>
                    <a:pt x="1950398" y="1069898"/>
                  </a:cubicBezTo>
                  <a:cubicBezTo>
                    <a:pt x="1950110" y="479252"/>
                    <a:pt x="1470858" y="0"/>
                    <a:pt x="879924" y="0"/>
                  </a:cubicBezTo>
                  <a:cubicBezTo>
                    <a:pt x="515232" y="0"/>
                    <a:pt x="193140" y="182490"/>
                    <a:pt x="0" y="461118"/>
                  </a:cubicBezTo>
                  <a:cubicBezTo>
                    <a:pt x="185368" y="307124"/>
                    <a:pt x="423411" y="214728"/>
                    <a:pt x="683042" y="214728"/>
                  </a:cubicBezTo>
                  <a:cubicBezTo>
                    <a:pt x="1273976" y="214728"/>
                    <a:pt x="1753228" y="693980"/>
                    <a:pt x="1753228" y="1284914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923775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8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19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8" y="123771"/>
                  </a:cubicBezTo>
                  <a:cubicBezTo>
                    <a:pt x="419598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19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818667" y="2446508"/>
              <a:ext cx="535021" cy="291868"/>
            </a:xfrm>
            <a:custGeom>
              <a:avLst/>
              <a:gdLst>
                <a:gd name="connsiteX0" fmla="*/ 535021 w 535021"/>
                <a:gd name="connsiteY0" fmla="*/ 205517 h 291868"/>
                <a:gd name="connsiteX1" fmla="*/ 448669 w 535021"/>
                <a:gd name="connsiteY1" fmla="*/ 119165 h 291868"/>
                <a:gd name="connsiteX2" fmla="*/ 419885 w 535021"/>
                <a:gd name="connsiteY2" fmla="*/ 124059 h 291868"/>
                <a:gd name="connsiteX3" fmla="*/ 420173 w 535021"/>
                <a:gd name="connsiteY3" fmla="*/ 119165 h 291868"/>
                <a:gd name="connsiteX4" fmla="*/ 333821 w 535021"/>
                <a:gd name="connsiteY4" fmla="*/ 32814 h 291868"/>
                <a:gd name="connsiteX5" fmla="*/ 275102 w 535021"/>
                <a:gd name="connsiteY5" fmla="*/ 55841 h 291868"/>
                <a:gd name="connsiteX6" fmla="*/ 194220 w 535021"/>
                <a:gd name="connsiteY6" fmla="*/ 0 h 291868"/>
                <a:gd name="connsiteX7" fmla="*/ 107868 w 535021"/>
                <a:gd name="connsiteY7" fmla="*/ 86352 h 291868"/>
                <a:gd name="connsiteX8" fmla="*/ 116791 w 535021"/>
                <a:gd name="connsiteY8" fmla="*/ 124347 h 291868"/>
                <a:gd name="connsiteX9" fmla="*/ 25258 w 535021"/>
                <a:gd name="connsiteY9" fmla="*/ 144207 h 291868"/>
                <a:gd name="connsiteX10" fmla="*/ 25258 w 535021"/>
                <a:gd name="connsiteY10" fmla="*/ 266539 h 291868"/>
                <a:gd name="connsiteX11" fmla="*/ 86280 w 535021"/>
                <a:gd name="connsiteY11" fmla="*/ 291869 h 291868"/>
                <a:gd name="connsiteX12" fmla="*/ 452987 w 535021"/>
                <a:gd name="connsiteY12" fmla="*/ 291869 h 291868"/>
                <a:gd name="connsiteX13" fmla="*/ 452987 w 535021"/>
                <a:gd name="connsiteY13" fmla="*/ 291581 h 291868"/>
                <a:gd name="connsiteX14" fmla="*/ 535021 w 535021"/>
                <a:gd name="connsiteY14" fmla="*/ 205517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021" h="291868">
                  <a:moveTo>
                    <a:pt x="535021" y="205517"/>
                  </a:moveTo>
                  <a:cubicBezTo>
                    <a:pt x="535021" y="157736"/>
                    <a:pt x="496163" y="119165"/>
                    <a:pt x="448669" y="119165"/>
                  </a:cubicBezTo>
                  <a:cubicBezTo>
                    <a:pt x="438595" y="119165"/>
                    <a:pt x="429096" y="120892"/>
                    <a:pt x="419885" y="124059"/>
                  </a:cubicBezTo>
                  <a:cubicBezTo>
                    <a:pt x="419885" y="122332"/>
                    <a:pt x="420173" y="120892"/>
                    <a:pt x="420173" y="119165"/>
                  </a:cubicBezTo>
                  <a:cubicBezTo>
                    <a:pt x="420173" y="71384"/>
                    <a:pt x="381315" y="32814"/>
                    <a:pt x="333821" y="32814"/>
                  </a:cubicBezTo>
                  <a:cubicBezTo>
                    <a:pt x="311082" y="32814"/>
                    <a:pt x="290646" y="41737"/>
                    <a:pt x="275102" y="55841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7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5" y="289278"/>
                    <a:pt x="535021" y="251571"/>
                    <a:pt x="535021" y="205517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3131789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2284391" y="4076541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7 h 291868"/>
                <a:gd name="connsiteX2" fmla="*/ 419598 w 534733"/>
                <a:gd name="connsiteY2" fmla="*/ 123771 h 291868"/>
                <a:gd name="connsiteX3" fmla="*/ 419885 w 534733"/>
                <a:gd name="connsiteY3" fmla="*/ 118877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7"/>
                    <a:pt x="448381" y="118877"/>
                  </a:cubicBezTo>
                  <a:cubicBezTo>
                    <a:pt x="438307" y="118877"/>
                    <a:pt x="428808" y="120604"/>
                    <a:pt x="419598" y="123771"/>
                  </a:cubicBezTo>
                  <a:cubicBezTo>
                    <a:pt x="419598" y="122044"/>
                    <a:pt x="419885" y="120604"/>
                    <a:pt x="419885" y="118877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786382" y="266670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8" name="Graphic 21"/>
          <p:cNvGrpSpPr/>
          <p:nvPr/>
        </p:nvGrpSpPr>
        <p:grpSpPr>
          <a:xfrm>
            <a:off x="846627" y="5710388"/>
            <a:ext cx="741861" cy="741861"/>
            <a:chOff x="2400300" y="4879272"/>
            <a:chExt cx="741861" cy="741861"/>
          </a:xfrm>
        </p:grpSpPr>
        <p:sp>
          <p:nvSpPr>
            <p:cNvPr id="19" name="Freeform: Shape 18"/>
            <p:cNvSpPr/>
            <p:nvPr/>
          </p:nvSpPr>
          <p:spPr>
            <a:xfrm>
              <a:off x="2400300" y="4879272"/>
              <a:ext cx="741861" cy="741861"/>
            </a:xfrm>
            <a:custGeom>
              <a:avLst/>
              <a:gdLst>
                <a:gd name="connsiteX0" fmla="*/ 741861 w 741861"/>
                <a:gd name="connsiteY0" fmla="*/ 370931 h 741861"/>
                <a:gd name="connsiteX1" fmla="*/ 370931 w 741861"/>
                <a:gd name="connsiteY1" fmla="*/ 741861 h 741861"/>
                <a:gd name="connsiteX2" fmla="*/ 0 w 741861"/>
                <a:gd name="connsiteY2" fmla="*/ 370931 h 741861"/>
                <a:gd name="connsiteX3" fmla="*/ 370931 w 741861"/>
                <a:gd name="connsiteY3" fmla="*/ 0 h 741861"/>
                <a:gd name="connsiteX4" fmla="*/ 741861 w 741861"/>
                <a:gd name="connsiteY4" fmla="*/ 370931 h 74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861" h="741861">
                  <a:moveTo>
                    <a:pt x="741861" y="370931"/>
                  </a:moveTo>
                  <a:cubicBezTo>
                    <a:pt x="741861" y="575790"/>
                    <a:pt x="575790" y="741861"/>
                    <a:pt x="370931" y="741861"/>
                  </a:cubicBezTo>
                  <a:cubicBezTo>
                    <a:pt x="166071" y="741861"/>
                    <a:pt x="0" y="575790"/>
                    <a:pt x="0" y="370931"/>
                  </a:cubicBezTo>
                  <a:cubicBezTo>
                    <a:pt x="0" y="166071"/>
                    <a:pt x="166071" y="0"/>
                    <a:pt x="370931" y="0"/>
                  </a:cubicBezTo>
                  <a:cubicBezTo>
                    <a:pt x="575790" y="0"/>
                    <a:pt x="741861" y="166071"/>
                    <a:pt x="741861" y="370931"/>
                  </a:cubicBezTo>
                  <a:close/>
                </a:path>
              </a:pathLst>
            </a:custGeom>
            <a:solidFill>
              <a:srgbClr val="74487A"/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2400957" y="4964638"/>
              <a:ext cx="675962" cy="656494"/>
            </a:xfrm>
            <a:custGeom>
              <a:avLst/>
              <a:gdLst>
                <a:gd name="connsiteX0" fmla="*/ 68267 w 675962"/>
                <a:gd name="connsiteY0" fmla="*/ 211115 h 656494"/>
                <a:gd name="connsiteX1" fmla="*/ 134166 w 675962"/>
                <a:gd name="connsiteY1" fmla="*/ 0 h 656494"/>
                <a:gd name="connsiteX2" fmla="*/ 0 w 675962"/>
                <a:gd name="connsiteY2" fmla="*/ 285564 h 656494"/>
                <a:gd name="connsiteX3" fmla="*/ 370931 w 675962"/>
                <a:gd name="connsiteY3" fmla="*/ 656495 h 656494"/>
                <a:gd name="connsiteX4" fmla="*/ 675962 w 675962"/>
                <a:gd name="connsiteY4" fmla="*/ 496679 h 656494"/>
                <a:gd name="connsiteX5" fmla="*/ 439198 w 675962"/>
                <a:gd name="connsiteY5" fmla="*/ 582046 h 656494"/>
                <a:gd name="connsiteX6" fmla="*/ 68267 w 675962"/>
                <a:gd name="connsiteY6" fmla="*/ 211115 h 65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962" h="656494">
                  <a:moveTo>
                    <a:pt x="68267" y="211115"/>
                  </a:moveTo>
                  <a:cubicBezTo>
                    <a:pt x="68267" y="132720"/>
                    <a:pt x="92601" y="59980"/>
                    <a:pt x="134166" y="0"/>
                  </a:cubicBezTo>
                  <a:cubicBezTo>
                    <a:pt x="52220" y="68136"/>
                    <a:pt x="0" y="170733"/>
                    <a:pt x="0" y="285564"/>
                  </a:cubicBezTo>
                  <a:cubicBezTo>
                    <a:pt x="0" y="490365"/>
                    <a:pt x="166130" y="656495"/>
                    <a:pt x="370931" y="656495"/>
                  </a:cubicBezTo>
                  <a:cubicBezTo>
                    <a:pt x="497337" y="656495"/>
                    <a:pt x="609010" y="593226"/>
                    <a:pt x="675962" y="496679"/>
                  </a:cubicBezTo>
                  <a:cubicBezTo>
                    <a:pt x="611773" y="549951"/>
                    <a:pt x="529168" y="582046"/>
                    <a:pt x="439198" y="582046"/>
                  </a:cubicBezTo>
                  <a:cubicBezTo>
                    <a:pt x="234397" y="582046"/>
                    <a:pt x="68267" y="415916"/>
                    <a:pt x="68267" y="211115"/>
                  </a:cubicBezTo>
                  <a:close/>
                </a:path>
              </a:pathLst>
            </a:custGeom>
            <a:solidFill>
              <a:srgbClr val="502C46"/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2569454" y="5375030"/>
              <a:ext cx="144952" cy="144952"/>
            </a:xfrm>
            <a:custGeom>
              <a:avLst/>
              <a:gdLst>
                <a:gd name="connsiteX0" fmla="*/ 144952 w 144952"/>
                <a:gd name="connsiteY0" fmla="*/ 72476 h 144952"/>
                <a:gd name="connsiteX1" fmla="*/ 72476 w 144952"/>
                <a:gd name="connsiteY1" fmla="*/ 144952 h 144952"/>
                <a:gd name="connsiteX2" fmla="*/ 0 w 144952"/>
                <a:gd name="connsiteY2" fmla="*/ 72476 h 144952"/>
                <a:gd name="connsiteX3" fmla="*/ 72476 w 144952"/>
                <a:gd name="connsiteY3" fmla="*/ 0 h 144952"/>
                <a:gd name="connsiteX4" fmla="*/ 144952 w 144952"/>
                <a:gd name="connsiteY4" fmla="*/ 72476 h 1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52" h="144952">
                  <a:moveTo>
                    <a:pt x="144952" y="72476"/>
                  </a:moveTo>
                  <a:cubicBezTo>
                    <a:pt x="144952" y="112504"/>
                    <a:pt x="112504" y="144952"/>
                    <a:pt x="72476" y="144952"/>
                  </a:cubicBezTo>
                  <a:cubicBezTo>
                    <a:pt x="32449" y="144952"/>
                    <a:pt x="0" y="112504"/>
                    <a:pt x="0" y="72476"/>
                  </a:cubicBezTo>
                  <a:cubicBezTo>
                    <a:pt x="0" y="32449"/>
                    <a:pt x="32449" y="0"/>
                    <a:pt x="72476" y="0"/>
                  </a:cubicBezTo>
                  <a:cubicBezTo>
                    <a:pt x="112504" y="0"/>
                    <a:pt x="144952" y="32449"/>
                    <a:pt x="144952" y="72476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2914341" y="5335437"/>
              <a:ext cx="102334" cy="102334"/>
            </a:xfrm>
            <a:custGeom>
              <a:avLst/>
              <a:gdLst>
                <a:gd name="connsiteX0" fmla="*/ 102335 w 102334"/>
                <a:gd name="connsiteY0" fmla="*/ 51167 h 102334"/>
                <a:gd name="connsiteX1" fmla="*/ 51167 w 102334"/>
                <a:gd name="connsiteY1" fmla="*/ 102335 h 102334"/>
                <a:gd name="connsiteX2" fmla="*/ 0 w 102334"/>
                <a:gd name="connsiteY2" fmla="*/ 51167 h 102334"/>
                <a:gd name="connsiteX3" fmla="*/ 51167 w 102334"/>
                <a:gd name="connsiteY3" fmla="*/ 0 h 102334"/>
                <a:gd name="connsiteX4" fmla="*/ 102335 w 102334"/>
                <a:gd name="connsiteY4" fmla="*/ 51167 h 10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34" h="102334">
                  <a:moveTo>
                    <a:pt x="102335" y="51167"/>
                  </a:moveTo>
                  <a:cubicBezTo>
                    <a:pt x="102335" y="79426"/>
                    <a:pt x="79426" y="102335"/>
                    <a:pt x="51167" y="102335"/>
                  </a:cubicBezTo>
                  <a:cubicBezTo>
                    <a:pt x="22908" y="102335"/>
                    <a:pt x="0" y="79426"/>
                    <a:pt x="0" y="51167"/>
                  </a:cubicBezTo>
                  <a:cubicBezTo>
                    <a:pt x="0" y="22908"/>
                    <a:pt x="22908" y="0"/>
                    <a:pt x="51167" y="0"/>
                  </a:cubicBezTo>
                  <a:cubicBezTo>
                    <a:pt x="79426" y="0"/>
                    <a:pt x="102335" y="22908"/>
                    <a:pt x="102335" y="51167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2590763" y="5077364"/>
              <a:ext cx="102334" cy="102334"/>
            </a:xfrm>
            <a:custGeom>
              <a:avLst/>
              <a:gdLst>
                <a:gd name="connsiteX0" fmla="*/ 102335 w 102334"/>
                <a:gd name="connsiteY0" fmla="*/ 51167 h 102334"/>
                <a:gd name="connsiteX1" fmla="*/ 51167 w 102334"/>
                <a:gd name="connsiteY1" fmla="*/ 102335 h 102334"/>
                <a:gd name="connsiteX2" fmla="*/ 0 w 102334"/>
                <a:gd name="connsiteY2" fmla="*/ 51167 h 102334"/>
                <a:gd name="connsiteX3" fmla="*/ 51167 w 102334"/>
                <a:gd name="connsiteY3" fmla="*/ 0 h 102334"/>
                <a:gd name="connsiteX4" fmla="*/ 102335 w 102334"/>
                <a:gd name="connsiteY4" fmla="*/ 51167 h 10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34" h="102334">
                  <a:moveTo>
                    <a:pt x="102335" y="51167"/>
                  </a:moveTo>
                  <a:cubicBezTo>
                    <a:pt x="102335" y="79426"/>
                    <a:pt x="79426" y="102335"/>
                    <a:pt x="51167" y="102335"/>
                  </a:cubicBezTo>
                  <a:cubicBezTo>
                    <a:pt x="22908" y="102335"/>
                    <a:pt x="0" y="79426"/>
                    <a:pt x="0" y="51167"/>
                  </a:cubicBezTo>
                  <a:cubicBezTo>
                    <a:pt x="0" y="22908"/>
                    <a:pt x="22908" y="0"/>
                    <a:pt x="51167" y="0"/>
                  </a:cubicBezTo>
                  <a:cubicBezTo>
                    <a:pt x="79426" y="0"/>
                    <a:pt x="102335" y="22908"/>
                    <a:pt x="102335" y="51167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2959326" y="5039087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2540780" y="5179568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2856992" y="5437772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2959326" y="5124980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2466199" y="4880061"/>
              <a:ext cx="675962" cy="656494"/>
            </a:xfrm>
            <a:custGeom>
              <a:avLst/>
              <a:gdLst>
                <a:gd name="connsiteX0" fmla="*/ 607695 w 675962"/>
                <a:gd name="connsiteY0" fmla="*/ 445380 h 656494"/>
                <a:gd name="connsiteX1" fmla="*/ 541796 w 675962"/>
                <a:gd name="connsiteY1" fmla="*/ 656495 h 656494"/>
                <a:gd name="connsiteX2" fmla="*/ 675962 w 675962"/>
                <a:gd name="connsiteY2" fmla="*/ 370931 h 656494"/>
                <a:gd name="connsiteX3" fmla="*/ 305031 w 675962"/>
                <a:gd name="connsiteY3" fmla="*/ 0 h 656494"/>
                <a:gd name="connsiteX4" fmla="*/ 0 w 675962"/>
                <a:gd name="connsiteY4" fmla="*/ 159816 h 656494"/>
                <a:gd name="connsiteX5" fmla="*/ 236764 w 675962"/>
                <a:gd name="connsiteY5" fmla="*/ 74449 h 656494"/>
                <a:gd name="connsiteX6" fmla="*/ 607695 w 675962"/>
                <a:gd name="connsiteY6" fmla="*/ 445380 h 65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962" h="656494">
                  <a:moveTo>
                    <a:pt x="607695" y="445380"/>
                  </a:moveTo>
                  <a:cubicBezTo>
                    <a:pt x="607695" y="523775"/>
                    <a:pt x="583361" y="596514"/>
                    <a:pt x="541796" y="656495"/>
                  </a:cubicBezTo>
                  <a:cubicBezTo>
                    <a:pt x="623742" y="588491"/>
                    <a:pt x="675962" y="485761"/>
                    <a:pt x="675962" y="370931"/>
                  </a:cubicBezTo>
                  <a:cubicBezTo>
                    <a:pt x="675962" y="166130"/>
                    <a:pt x="509832" y="0"/>
                    <a:pt x="305031" y="0"/>
                  </a:cubicBezTo>
                  <a:cubicBezTo>
                    <a:pt x="178626" y="0"/>
                    <a:pt x="66952" y="63269"/>
                    <a:pt x="0" y="159816"/>
                  </a:cubicBezTo>
                  <a:cubicBezTo>
                    <a:pt x="64189" y="106544"/>
                    <a:pt x="146794" y="74449"/>
                    <a:pt x="236764" y="74449"/>
                  </a:cubicBezTo>
                  <a:cubicBezTo>
                    <a:pt x="441565" y="74449"/>
                    <a:pt x="607695" y="240579"/>
                    <a:pt x="607695" y="445380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9" name="Graphic 47"/>
          <p:cNvSpPr/>
          <p:nvPr/>
        </p:nvSpPr>
        <p:spPr>
          <a:xfrm rot="20570921">
            <a:off x="-2441140" y="4531035"/>
            <a:ext cx="9488164" cy="1531834"/>
          </a:xfrm>
          <a:custGeom>
            <a:avLst/>
            <a:gdLst>
              <a:gd name="connsiteX0" fmla="*/ 20836 w 9488164"/>
              <a:gd name="connsiteY0" fmla="*/ 1531834 h 1531834"/>
              <a:gd name="connsiteX1" fmla="*/ 1734 w 9488164"/>
              <a:gd name="connsiteY1" fmla="*/ 1517988 h 1531834"/>
              <a:gd name="connsiteX2" fmla="*/ 12323 w 9488164"/>
              <a:gd name="connsiteY2" fmla="*/ 1487527 h 1531834"/>
              <a:gd name="connsiteX3" fmla="*/ 108873 w 9488164"/>
              <a:gd name="connsiteY3" fmla="*/ 1440912 h 1531834"/>
              <a:gd name="connsiteX4" fmla="*/ 136074 w 9488164"/>
              <a:gd name="connsiteY4" fmla="*/ 1452912 h 1531834"/>
              <a:gd name="connsiteX5" fmla="*/ 125277 w 9488164"/>
              <a:gd name="connsiteY5" fmla="*/ 1483142 h 1531834"/>
              <a:gd name="connsiteX6" fmla="*/ 29142 w 9488164"/>
              <a:gd name="connsiteY6" fmla="*/ 1529527 h 1531834"/>
              <a:gd name="connsiteX7" fmla="*/ 20836 w 9488164"/>
              <a:gd name="connsiteY7" fmla="*/ 1531834 h 1531834"/>
              <a:gd name="connsiteX8" fmla="*/ 9467388 w 9488164"/>
              <a:gd name="connsiteY8" fmla="*/ 1523065 h 1531834"/>
              <a:gd name="connsiteX9" fmla="*/ 9464481 w 9488164"/>
              <a:gd name="connsiteY9" fmla="*/ 1522834 h 1531834"/>
              <a:gd name="connsiteX10" fmla="*/ 9361287 w 9488164"/>
              <a:gd name="connsiteY10" fmla="*/ 1504373 h 1531834"/>
              <a:gd name="connsiteX11" fmla="*/ 9344468 w 9488164"/>
              <a:gd name="connsiteY11" fmla="*/ 1477604 h 1531834"/>
              <a:gd name="connsiteX12" fmla="*/ 9368554 w 9488164"/>
              <a:gd name="connsiteY12" fmla="*/ 1458912 h 1531834"/>
              <a:gd name="connsiteX13" fmla="*/ 9470295 w 9488164"/>
              <a:gd name="connsiteY13" fmla="*/ 1477142 h 1531834"/>
              <a:gd name="connsiteX14" fmla="*/ 9487944 w 9488164"/>
              <a:gd name="connsiteY14" fmla="*/ 1503219 h 1531834"/>
              <a:gd name="connsiteX15" fmla="*/ 9467388 w 9488164"/>
              <a:gd name="connsiteY15" fmla="*/ 1523065 h 1531834"/>
              <a:gd name="connsiteX16" fmla="*/ 9263075 w 9488164"/>
              <a:gd name="connsiteY16" fmla="*/ 1482912 h 1531834"/>
              <a:gd name="connsiteX17" fmla="*/ 9258715 w 9488164"/>
              <a:gd name="connsiteY17" fmla="*/ 1482450 h 1531834"/>
              <a:gd name="connsiteX18" fmla="*/ 9157181 w 9488164"/>
              <a:gd name="connsiteY18" fmla="*/ 1457296 h 1531834"/>
              <a:gd name="connsiteX19" fmla="*/ 9141817 w 9488164"/>
              <a:gd name="connsiteY19" fmla="*/ 1429604 h 1531834"/>
              <a:gd name="connsiteX20" fmla="*/ 9166733 w 9488164"/>
              <a:gd name="connsiteY20" fmla="*/ 1412527 h 1531834"/>
              <a:gd name="connsiteX21" fmla="*/ 9267228 w 9488164"/>
              <a:gd name="connsiteY21" fmla="*/ 1437450 h 1531834"/>
              <a:gd name="connsiteX22" fmla="*/ 9283424 w 9488164"/>
              <a:gd name="connsiteY22" fmla="*/ 1464681 h 1531834"/>
              <a:gd name="connsiteX23" fmla="*/ 9263075 w 9488164"/>
              <a:gd name="connsiteY23" fmla="*/ 1482912 h 1531834"/>
              <a:gd name="connsiteX24" fmla="*/ 213106 w 9488164"/>
              <a:gd name="connsiteY24" fmla="*/ 1439989 h 1531834"/>
              <a:gd name="connsiteX25" fmla="*/ 194004 w 9488164"/>
              <a:gd name="connsiteY25" fmla="*/ 1425912 h 1531834"/>
              <a:gd name="connsiteX26" fmla="*/ 205008 w 9488164"/>
              <a:gd name="connsiteY26" fmla="*/ 1395681 h 1531834"/>
              <a:gd name="connsiteX27" fmla="*/ 301143 w 9488164"/>
              <a:gd name="connsiteY27" fmla="*/ 1350682 h 1531834"/>
              <a:gd name="connsiteX28" fmla="*/ 328343 w 9488164"/>
              <a:gd name="connsiteY28" fmla="*/ 1363143 h 1531834"/>
              <a:gd name="connsiteX29" fmla="*/ 317131 w 9488164"/>
              <a:gd name="connsiteY29" fmla="*/ 1393374 h 1531834"/>
              <a:gd name="connsiteX30" fmla="*/ 221204 w 9488164"/>
              <a:gd name="connsiteY30" fmla="*/ 1438373 h 1531834"/>
              <a:gd name="connsiteX31" fmla="*/ 213106 w 9488164"/>
              <a:gd name="connsiteY31" fmla="*/ 1439989 h 1531834"/>
              <a:gd name="connsiteX32" fmla="*/ 9061670 w 9488164"/>
              <a:gd name="connsiteY32" fmla="*/ 1429835 h 1531834"/>
              <a:gd name="connsiteX33" fmla="*/ 9056271 w 9488164"/>
              <a:gd name="connsiteY33" fmla="*/ 1429143 h 1531834"/>
              <a:gd name="connsiteX34" fmla="*/ 8955776 w 9488164"/>
              <a:gd name="connsiteY34" fmla="*/ 1397989 h 1531834"/>
              <a:gd name="connsiteX35" fmla="*/ 8941657 w 9488164"/>
              <a:gd name="connsiteY35" fmla="*/ 1369374 h 1531834"/>
              <a:gd name="connsiteX36" fmla="*/ 8967403 w 9488164"/>
              <a:gd name="connsiteY36" fmla="*/ 1353682 h 1531834"/>
              <a:gd name="connsiteX37" fmla="*/ 9066861 w 9488164"/>
              <a:gd name="connsiteY37" fmla="*/ 1384374 h 1531834"/>
              <a:gd name="connsiteX38" fmla="*/ 9081603 w 9488164"/>
              <a:gd name="connsiteY38" fmla="*/ 1412527 h 1531834"/>
              <a:gd name="connsiteX39" fmla="*/ 9061670 w 9488164"/>
              <a:gd name="connsiteY39" fmla="*/ 1429835 h 1531834"/>
              <a:gd name="connsiteX40" fmla="*/ 8862132 w 9488164"/>
              <a:gd name="connsiteY40" fmla="*/ 1365451 h 1531834"/>
              <a:gd name="connsiteX41" fmla="*/ 8855904 w 9488164"/>
              <a:gd name="connsiteY41" fmla="*/ 1364297 h 1531834"/>
              <a:gd name="connsiteX42" fmla="*/ 8756861 w 9488164"/>
              <a:gd name="connsiteY42" fmla="*/ 1328528 h 1531834"/>
              <a:gd name="connsiteX43" fmla="*/ 8743780 w 9488164"/>
              <a:gd name="connsiteY43" fmla="*/ 1299221 h 1531834"/>
              <a:gd name="connsiteX44" fmla="*/ 8770150 w 9488164"/>
              <a:gd name="connsiteY44" fmla="*/ 1284682 h 1531834"/>
              <a:gd name="connsiteX45" fmla="*/ 8868361 w 9488164"/>
              <a:gd name="connsiteY45" fmla="*/ 1320220 h 1531834"/>
              <a:gd name="connsiteX46" fmla="*/ 8881858 w 9488164"/>
              <a:gd name="connsiteY46" fmla="*/ 1349066 h 1531834"/>
              <a:gd name="connsiteX47" fmla="*/ 8862132 w 9488164"/>
              <a:gd name="connsiteY47" fmla="*/ 1365451 h 1531834"/>
              <a:gd name="connsiteX48" fmla="*/ 405168 w 9488164"/>
              <a:gd name="connsiteY48" fmla="*/ 1350451 h 1531834"/>
              <a:gd name="connsiteX49" fmla="*/ 386066 w 9488164"/>
              <a:gd name="connsiteY49" fmla="*/ 1336143 h 1531834"/>
              <a:gd name="connsiteX50" fmla="*/ 397278 w 9488164"/>
              <a:gd name="connsiteY50" fmla="*/ 1305913 h 1531834"/>
              <a:gd name="connsiteX51" fmla="*/ 493621 w 9488164"/>
              <a:gd name="connsiteY51" fmla="*/ 1261836 h 1531834"/>
              <a:gd name="connsiteX52" fmla="*/ 520613 w 9488164"/>
              <a:gd name="connsiteY52" fmla="*/ 1274529 h 1531834"/>
              <a:gd name="connsiteX53" fmla="*/ 509193 w 9488164"/>
              <a:gd name="connsiteY53" fmla="*/ 1304528 h 1531834"/>
              <a:gd name="connsiteX54" fmla="*/ 413058 w 9488164"/>
              <a:gd name="connsiteY54" fmla="*/ 1348605 h 1531834"/>
              <a:gd name="connsiteX55" fmla="*/ 405168 w 9488164"/>
              <a:gd name="connsiteY55" fmla="*/ 1350451 h 1531834"/>
              <a:gd name="connsiteX56" fmla="*/ 8665502 w 9488164"/>
              <a:gd name="connsiteY56" fmla="*/ 1291836 h 1531834"/>
              <a:gd name="connsiteX57" fmla="*/ 8658651 w 9488164"/>
              <a:gd name="connsiteY57" fmla="*/ 1290451 h 1531834"/>
              <a:gd name="connsiteX58" fmla="*/ 8560854 w 9488164"/>
              <a:gd name="connsiteY58" fmla="*/ 1250990 h 1531834"/>
              <a:gd name="connsiteX59" fmla="*/ 8548604 w 9488164"/>
              <a:gd name="connsiteY59" fmla="*/ 1221221 h 1531834"/>
              <a:gd name="connsiteX60" fmla="*/ 8575389 w 9488164"/>
              <a:gd name="connsiteY60" fmla="*/ 1207606 h 1531834"/>
              <a:gd name="connsiteX61" fmla="*/ 8672562 w 9488164"/>
              <a:gd name="connsiteY61" fmla="*/ 1246836 h 1531834"/>
              <a:gd name="connsiteX62" fmla="*/ 8685228 w 9488164"/>
              <a:gd name="connsiteY62" fmla="*/ 1276375 h 1531834"/>
              <a:gd name="connsiteX63" fmla="*/ 8665502 w 9488164"/>
              <a:gd name="connsiteY63" fmla="*/ 1291836 h 1531834"/>
              <a:gd name="connsiteX64" fmla="*/ 597853 w 9488164"/>
              <a:gd name="connsiteY64" fmla="*/ 1262759 h 1531834"/>
              <a:gd name="connsiteX65" fmla="*/ 578543 w 9488164"/>
              <a:gd name="connsiteY65" fmla="*/ 1248452 h 1531834"/>
              <a:gd name="connsiteX66" fmla="*/ 589963 w 9488164"/>
              <a:gd name="connsiteY66" fmla="*/ 1218452 h 1531834"/>
              <a:gd name="connsiteX67" fmla="*/ 686513 w 9488164"/>
              <a:gd name="connsiteY67" fmla="*/ 1175068 h 1531834"/>
              <a:gd name="connsiteX68" fmla="*/ 713506 w 9488164"/>
              <a:gd name="connsiteY68" fmla="*/ 1187760 h 1531834"/>
              <a:gd name="connsiteX69" fmla="*/ 701878 w 9488164"/>
              <a:gd name="connsiteY69" fmla="*/ 1217760 h 1531834"/>
              <a:gd name="connsiteX70" fmla="*/ 605536 w 9488164"/>
              <a:gd name="connsiteY70" fmla="*/ 1260913 h 1531834"/>
              <a:gd name="connsiteX71" fmla="*/ 597853 w 9488164"/>
              <a:gd name="connsiteY71" fmla="*/ 1262759 h 1531834"/>
              <a:gd name="connsiteX72" fmla="*/ 8470949 w 9488164"/>
              <a:gd name="connsiteY72" fmla="*/ 1211760 h 1531834"/>
              <a:gd name="connsiteX73" fmla="*/ 8463473 w 9488164"/>
              <a:gd name="connsiteY73" fmla="*/ 1210144 h 1531834"/>
              <a:gd name="connsiteX74" fmla="*/ 8366716 w 9488164"/>
              <a:gd name="connsiteY74" fmla="*/ 1168145 h 1531834"/>
              <a:gd name="connsiteX75" fmla="*/ 8355089 w 9488164"/>
              <a:gd name="connsiteY75" fmla="*/ 1138145 h 1531834"/>
              <a:gd name="connsiteX76" fmla="*/ 8382081 w 9488164"/>
              <a:gd name="connsiteY76" fmla="*/ 1125222 h 1531834"/>
              <a:gd name="connsiteX77" fmla="*/ 8478631 w 9488164"/>
              <a:gd name="connsiteY77" fmla="*/ 1166991 h 1531834"/>
              <a:gd name="connsiteX78" fmla="*/ 8490466 w 9488164"/>
              <a:gd name="connsiteY78" fmla="*/ 1196760 h 1531834"/>
              <a:gd name="connsiteX79" fmla="*/ 8470949 w 9488164"/>
              <a:gd name="connsiteY79" fmla="*/ 1211760 h 1531834"/>
              <a:gd name="connsiteX80" fmla="*/ 790954 w 9488164"/>
              <a:gd name="connsiteY80" fmla="*/ 1176683 h 1531834"/>
              <a:gd name="connsiteX81" fmla="*/ 771644 w 9488164"/>
              <a:gd name="connsiteY81" fmla="*/ 1162145 h 1531834"/>
              <a:gd name="connsiteX82" fmla="*/ 783271 w 9488164"/>
              <a:gd name="connsiteY82" fmla="*/ 1132145 h 1531834"/>
              <a:gd name="connsiteX83" fmla="*/ 880029 w 9488164"/>
              <a:gd name="connsiteY83" fmla="*/ 1089684 h 1531834"/>
              <a:gd name="connsiteX84" fmla="*/ 907022 w 9488164"/>
              <a:gd name="connsiteY84" fmla="*/ 1102607 h 1531834"/>
              <a:gd name="connsiteX85" fmla="*/ 895394 w 9488164"/>
              <a:gd name="connsiteY85" fmla="*/ 1132607 h 1531834"/>
              <a:gd name="connsiteX86" fmla="*/ 798844 w 9488164"/>
              <a:gd name="connsiteY86" fmla="*/ 1175068 h 1531834"/>
              <a:gd name="connsiteX87" fmla="*/ 790954 w 9488164"/>
              <a:gd name="connsiteY87" fmla="*/ 1176683 h 1531834"/>
              <a:gd name="connsiteX88" fmla="*/ 8277849 w 9488164"/>
              <a:gd name="connsiteY88" fmla="*/ 1127068 h 1531834"/>
              <a:gd name="connsiteX89" fmla="*/ 8270166 w 9488164"/>
              <a:gd name="connsiteY89" fmla="*/ 1125453 h 1531834"/>
              <a:gd name="connsiteX90" fmla="*/ 8174031 w 9488164"/>
              <a:gd name="connsiteY90" fmla="*/ 1082069 h 1531834"/>
              <a:gd name="connsiteX91" fmla="*/ 8162611 w 9488164"/>
              <a:gd name="connsiteY91" fmla="*/ 1052069 h 1531834"/>
              <a:gd name="connsiteX92" fmla="*/ 8189604 w 9488164"/>
              <a:gd name="connsiteY92" fmla="*/ 1039377 h 1531834"/>
              <a:gd name="connsiteX93" fmla="*/ 8285738 w 9488164"/>
              <a:gd name="connsiteY93" fmla="*/ 1082761 h 1531834"/>
              <a:gd name="connsiteX94" fmla="*/ 8297159 w 9488164"/>
              <a:gd name="connsiteY94" fmla="*/ 1112761 h 1531834"/>
              <a:gd name="connsiteX95" fmla="*/ 8277849 w 9488164"/>
              <a:gd name="connsiteY95" fmla="*/ 1127068 h 1531834"/>
              <a:gd name="connsiteX96" fmla="*/ 984469 w 9488164"/>
              <a:gd name="connsiteY96" fmla="*/ 1091992 h 1531834"/>
              <a:gd name="connsiteX97" fmla="*/ 965159 w 9488164"/>
              <a:gd name="connsiteY97" fmla="*/ 1077222 h 1531834"/>
              <a:gd name="connsiteX98" fmla="*/ 976994 w 9488164"/>
              <a:gd name="connsiteY98" fmla="*/ 1047453 h 1531834"/>
              <a:gd name="connsiteX99" fmla="*/ 1073960 w 9488164"/>
              <a:gd name="connsiteY99" fmla="*/ 1005685 h 1531834"/>
              <a:gd name="connsiteX100" fmla="*/ 1100745 w 9488164"/>
              <a:gd name="connsiteY100" fmla="*/ 1019069 h 1531834"/>
              <a:gd name="connsiteX101" fmla="*/ 1088910 w 9488164"/>
              <a:gd name="connsiteY101" fmla="*/ 1048838 h 1531834"/>
              <a:gd name="connsiteX102" fmla="*/ 991944 w 9488164"/>
              <a:gd name="connsiteY102" fmla="*/ 1090376 h 1531834"/>
              <a:gd name="connsiteX103" fmla="*/ 984469 w 9488164"/>
              <a:gd name="connsiteY103" fmla="*/ 1091992 h 1531834"/>
              <a:gd name="connsiteX104" fmla="*/ 8085787 w 9488164"/>
              <a:gd name="connsiteY104" fmla="*/ 1039838 h 1531834"/>
              <a:gd name="connsiteX105" fmla="*/ 8077896 w 9488164"/>
              <a:gd name="connsiteY105" fmla="*/ 1037992 h 1531834"/>
              <a:gd name="connsiteX106" fmla="*/ 7981969 w 9488164"/>
              <a:gd name="connsiteY106" fmla="*/ 993915 h 1531834"/>
              <a:gd name="connsiteX107" fmla="*/ 7970757 w 9488164"/>
              <a:gd name="connsiteY107" fmla="*/ 963685 h 1531834"/>
              <a:gd name="connsiteX108" fmla="*/ 7997957 w 9488164"/>
              <a:gd name="connsiteY108" fmla="*/ 951223 h 1531834"/>
              <a:gd name="connsiteX109" fmla="*/ 8093884 w 9488164"/>
              <a:gd name="connsiteY109" fmla="*/ 995300 h 1531834"/>
              <a:gd name="connsiteX110" fmla="*/ 8105097 w 9488164"/>
              <a:gd name="connsiteY110" fmla="*/ 1025530 h 1531834"/>
              <a:gd name="connsiteX111" fmla="*/ 8085787 w 9488164"/>
              <a:gd name="connsiteY111" fmla="*/ 1039838 h 1531834"/>
              <a:gd name="connsiteX112" fmla="*/ 1178608 w 9488164"/>
              <a:gd name="connsiteY112" fmla="*/ 1009146 h 1531834"/>
              <a:gd name="connsiteX113" fmla="*/ 1159298 w 9488164"/>
              <a:gd name="connsiteY113" fmla="*/ 994377 h 1531834"/>
              <a:gd name="connsiteX114" fmla="*/ 1171341 w 9488164"/>
              <a:gd name="connsiteY114" fmla="*/ 964608 h 1531834"/>
              <a:gd name="connsiteX115" fmla="*/ 1268721 w 9488164"/>
              <a:gd name="connsiteY115" fmla="*/ 923762 h 1531834"/>
              <a:gd name="connsiteX116" fmla="*/ 1295506 w 9488164"/>
              <a:gd name="connsiteY116" fmla="*/ 937147 h 1531834"/>
              <a:gd name="connsiteX117" fmla="*/ 1283463 w 9488164"/>
              <a:gd name="connsiteY117" fmla="*/ 966916 h 1531834"/>
              <a:gd name="connsiteX118" fmla="*/ 1186290 w 9488164"/>
              <a:gd name="connsiteY118" fmla="*/ 1007761 h 1531834"/>
              <a:gd name="connsiteX119" fmla="*/ 1178608 w 9488164"/>
              <a:gd name="connsiteY119" fmla="*/ 1009146 h 1531834"/>
              <a:gd name="connsiteX120" fmla="*/ 7893932 w 9488164"/>
              <a:gd name="connsiteY120" fmla="*/ 951685 h 1531834"/>
              <a:gd name="connsiteX121" fmla="*/ 7886041 w 9488164"/>
              <a:gd name="connsiteY121" fmla="*/ 949839 h 1531834"/>
              <a:gd name="connsiteX122" fmla="*/ 7790114 w 9488164"/>
              <a:gd name="connsiteY122" fmla="*/ 905993 h 1531834"/>
              <a:gd name="connsiteX123" fmla="*/ 7778902 w 9488164"/>
              <a:gd name="connsiteY123" fmla="*/ 875993 h 1531834"/>
              <a:gd name="connsiteX124" fmla="*/ 7805895 w 9488164"/>
              <a:gd name="connsiteY124" fmla="*/ 863301 h 1531834"/>
              <a:gd name="connsiteX125" fmla="*/ 7901822 w 9488164"/>
              <a:gd name="connsiteY125" fmla="*/ 907147 h 1531834"/>
              <a:gd name="connsiteX126" fmla="*/ 7913034 w 9488164"/>
              <a:gd name="connsiteY126" fmla="*/ 937377 h 1531834"/>
              <a:gd name="connsiteX127" fmla="*/ 7893932 w 9488164"/>
              <a:gd name="connsiteY127" fmla="*/ 951685 h 1531834"/>
              <a:gd name="connsiteX128" fmla="*/ 1373162 w 9488164"/>
              <a:gd name="connsiteY128" fmla="*/ 927685 h 1531834"/>
              <a:gd name="connsiteX129" fmla="*/ 1353644 w 9488164"/>
              <a:gd name="connsiteY129" fmla="*/ 912685 h 1531834"/>
              <a:gd name="connsiteX130" fmla="*/ 1365894 w 9488164"/>
              <a:gd name="connsiteY130" fmla="*/ 882916 h 1531834"/>
              <a:gd name="connsiteX131" fmla="*/ 1463483 w 9488164"/>
              <a:gd name="connsiteY131" fmla="*/ 842763 h 1531834"/>
              <a:gd name="connsiteX132" fmla="*/ 1490060 w 9488164"/>
              <a:gd name="connsiteY132" fmla="*/ 856378 h 1531834"/>
              <a:gd name="connsiteX133" fmla="*/ 1477810 w 9488164"/>
              <a:gd name="connsiteY133" fmla="*/ 885916 h 1531834"/>
              <a:gd name="connsiteX134" fmla="*/ 1380429 w 9488164"/>
              <a:gd name="connsiteY134" fmla="*/ 925839 h 1531834"/>
              <a:gd name="connsiteX135" fmla="*/ 1373162 w 9488164"/>
              <a:gd name="connsiteY135" fmla="*/ 927685 h 1531834"/>
              <a:gd name="connsiteX136" fmla="*/ 7701870 w 9488164"/>
              <a:gd name="connsiteY136" fmla="*/ 864224 h 1531834"/>
              <a:gd name="connsiteX137" fmla="*/ 7693979 w 9488164"/>
              <a:gd name="connsiteY137" fmla="*/ 862609 h 1531834"/>
              <a:gd name="connsiteX138" fmla="*/ 7597845 w 9488164"/>
              <a:gd name="connsiteY138" fmla="*/ 819455 h 1531834"/>
              <a:gd name="connsiteX139" fmla="*/ 7586217 w 9488164"/>
              <a:gd name="connsiteY139" fmla="*/ 789455 h 1531834"/>
              <a:gd name="connsiteX140" fmla="*/ 7613210 w 9488164"/>
              <a:gd name="connsiteY140" fmla="*/ 776532 h 1531834"/>
              <a:gd name="connsiteX141" fmla="*/ 7709552 w 9488164"/>
              <a:gd name="connsiteY141" fmla="*/ 819686 h 1531834"/>
              <a:gd name="connsiteX142" fmla="*/ 7720972 w 9488164"/>
              <a:gd name="connsiteY142" fmla="*/ 849686 h 1531834"/>
              <a:gd name="connsiteX143" fmla="*/ 7701870 w 9488164"/>
              <a:gd name="connsiteY143" fmla="*/ 864224 h 1531834"/>
              <a:gd name="connsiteX144" fmla="*/ 1568338 w 9488164"/>
              <a:gd name="connsiteY144" fmla="*/ 848070 h 1531834"/>
              <a:gd name="connsiteX145" fmla="*/ 1548821 w 9488164"/>
              <a:gd name="connsiteY145" fmla="*/ 832840 h 1531834"/>
              <a:gd name="connsiteX146" fmla="*/ 1561279 w 9488164"/>
              <a:gd name="connsiteY146" fmla="*/ 803301 h 1531834"/>
              <a:gd name="connsiteX147" fmla="*/ 1659075 w 9488164"/>
              <a:gd name="connsiteY147" fmla="*/ 764071 h 1531834"/>
              <a:gd name="connsiteX148" fmla="*/ 1685652 w 9488164"/>
              <a:gd name="connsiteY148" fmla="*/ 777917 h 1531834"/>
              <a:gd name="connsiteX149" fmla="*/ 1672986 w 9488164"/>
              <a:gd name="connsiteY149" fmla="*/ 807455 h 1531834"/>
              <a:gd name="connsiteX150" fmla="*/ 1575398 w 9488164"/>
              <a:gd name="connsiteY150" fmla="*/ 846686 h 1531834"/>
              <a:gd name="connsiteX151" fmla="*/ 1568338 w 9488164"/>
              <a:gd name="connsiteY151" fmla="*/ 848070 h 1531834"/>
              <a:gd name="connsiteX152" fmla="*/ 7509184 w 9488164"/>
              <a:gd name="connsiteY152" fmla="*/ 778609 h 1531834"/>
              <a:gd name="connsiteX153" fmla="*/ 7501502 w 9488164"/>
              <a:gd name="connsiteY153" fmla="*/ 776994 h 1531834"/>
              <a:gd name="connsiteX154" fmla="*/ 7404952 w 9488164"/>
              <a:gd name="connsiteY154" fmla="*/ 735225 h 1531834"/>
              <a:gd name="connsiteX155" fmla="*/ 7393117 w 9488164"/>
              <a:gd name="connsiteY155" fmla="*/ 705456 h 1531834"/>
              <a:gd name="connsiteX156" fmla="*/ 7419902 w 9488164"/>
              <a:gd name="connsiteY156" fmla="*/ 692302 h 1531834"/>
              <a:gd name="connsiteX157" fmla="*/ 7516660 w 9488164"/>
              <a:gd name="connsiteY157" fmla="*/ 734302 h 1531834"/>
              <a:gd name="connsiteX158" fmla="*/ 7528287 w 9488164"/>
              <a:gd name="connsiteY158" fmla="*/ 764302 h 1531834"/>
              <a:gd name="connsiteX159" fmla="*/ 7509184 w 9488164"/>
              <a:gd name="connsiteY159" fmla="*/ 778609 h 1531834"/>
              <a:gd name="connsiteX160" fmla="*/ 1763930 w 9488164"/>
              <a:gd name="connsiteY160" fmla="*/ 770071 h 1531834"/>
              <a:gd name="connsiteX161" fmla="*/ 1744413 w 9488164"/>
              <a:gd name="connsiteY161" fmla="*/ 754610 h 1531834"/>
              <a:gd name="connsiteX162" fmla="*/ 1757078 w 9488164"/>
              <a:gd name="connsiteY162" fmla="*/ 725071 h 1531834"/>
              <a:gd name="connsiteX163" fmla="*/ 1855290 w 9488164"/>
              <a:gd name="connsiteY163" fmla="*/ 686764 h 1531834"/>
              <a:gd name="connsiteX164" fmla="*/ 1881659 w 9488164"/>
              <a:gd name="connsiteY164" fmla="*/ 701071 h 1531834"/>
              <a:gd name="connsiteX165" fmla="*/ 1868786 w 9488164"/>
              <a:gd name="connsiteY165" fmla="*/ 730379 h 1531834"/>
              <a:gd name="connsiteX166" fmla="*/ 1770782 w 9488164"/>
              <a:gd name="connsiteY166" fmla="*/ 768686 h 1531834"/>
              <a:gd name="connsiteX167" fmla="*/ 1763930 w 9488164"/>
              <a:gd name="connsiteY167" fmla="*/ 770071 h 1531834"/>
              <a:gd name="connsiteX168" fmla="*/ 7315462 w 9488164"/>
              <a:gd name="connsiteY168" fmla="*/ 695764 h 1531834"/>
              <a:gd name="connsiteX169" fmla="*/ 7308194 w 9488164"/>
              <a:gd name="connsiteY169" fmla="*/ 694379 h 1531834"/>
              <a:gd name="connsiteX170" fmla="*/ 7211021 w 9488164"/>
              <a:gd name="connsiteY170" fmla="*/ 654456 h 1531834"/>
              <a:gd name="connsiteX171" fmla="*/ 7198563 w 9488164"/>
              <a:gd name="connsiteY171" fmla="*/ 624918 h 1531834"/>
              <a:gd name="connsiteX172" fmla="*/ 7225140 w 9488164"/>
              <a:gd name="connsiteY172" fmla="*/ 611072 h 1531834"/>
              <a:gd name="connsiteX173" fmla="*/ 7322521 w 9488164"/>
              <a:gd name="connsiteY173" fmla="*/ 651226 h 1531834"/>
              <a:gd name="connsiteX174" fmla="*/ 7334564 w 9488164"/>
              <a:gd name="connsiteY174" fmla="*/ 680995 h 1531834"/>
              <a:gd name="connsiteX175" fmla="*/ 7315462 w 9488164"/>
              <a:gd name="connsiteY175" fmla="*/ 695764 h 1531834"/>
              <a:gd name="connsiteX176" fmla="*/ 1960353 w 9488164"/>
              <a:gd name="connsiteY176" fmla="*/ 694148 h 1531834"/>
              <a:gd name="connsiteX177" fmla="*/ 1940627 w 9488164"/>
              <a:gd name="connsiteY177" fmla="*/ 678687 h 1531834"/>
              <a:gd name="connsiteX178" fmla="*/ 1953501 w 9488164"/>
              <a:gd name="connsiteY178" fmla="*/ 649380 h 1531834"/>
              <a:gd name="connsiteX179" fmla="*/ 2051920 w 9488164"/>
              <a:gd name="connsiteY179" fmla="*/ 611995 h 1531834"/>
              <a:gd name="connsiteX180" fmla="*/ 2078289 w 9488164"/>
              <a:gd name="connsiteY180" fmla="*/ 626534 h 1531834"/>
              <a:gd name="connsiteX181" fmla="*/ 2065208 w 9488164"/>
              <a:gd name="connsiteY181" fmla="*/ 655841 h 1531834"/>
              <a:gd name="connsiteX182" fmla="*/ 1966997 w 9488164"/>
              <a:gd name="connsiteY182" fmla="*/ 692995 h 1531834"/>
              <a:gd name="connsiteX183" fmla="*/ 1960353 w 9488164"/>
              <a:gd name="connsiteY183" fmla="*/ 694148 h 1531834"/>
              <a:gd name="connsiteX184" fmla="*/ 2157191 w 9488164"/>
              <a:gd name="connsiteY184" fmla="*/ 620303 h 1531834"/>
              <a:gd name="connsiteX185" fmla="*/ 2137465 w 9488164"/>
              <a:gd name="connsiteY185" fmla="*/ 604611 h 1531834"/>
              <a:gd name="connsiteX186" fmla="*/ 2150546 w 9488164"/>
              <a:gd name="connsiteY186" fmla="*/ 575534 h 1531834"/>
              <a:gd name="connsiteX187" fmla="*/ 2248965 w 9488164"/>
              <a:gd name="connsiteY187" fmla="*/ 539534 h 1531834"/>
              <a:gd name="connsiteX188" fmla="*/ 2275127 w 9488164"/>
              <a:gd name="connsiteY188" fmla="*/ 554303 h 1531834"/>
              <a:gd name="connsiteX189" fmla="*/ 2261839 w 9488164"/>
              <a:gd name="connsiteY189" fmla="*/ 583380 h 1531834"/>
              <a:gd name="connsiteX190" fmla="*/ 2163627 w 9488164"/>
              <a:gd name="connsiteY190" fmla="*/ 619380 h 1531834"/>
              <a:gd name="connsiteX191" fmla="*/ 2157191 w 9488164"/>
              <a:gd name="connsiteY191" fmla="*/ 620303 h 1531834"/>
              <a:gd name="connsiteX192" fmla="*/ 7120492 w 9488164"/>
              <a:gd name="connsiteY192" fmla="*/ 616611 h 1531834"/>
              <a:gd name="connsiteX193" fmla="*/ 7113640 w 9488164"/>
              <a:gd name="connsiteY193" fmla="*/ 615226 h 1531834"/>
              <a:gd name="connsiteX194" fmla="*/ 7015845 w 9488164"/>
              <a:gd name="connsiteY194" fmla="*/ 577149 h 1531834"/>
              <a:gd name="connsiteX195" fmla="*/ 7002971 w 9488164"/>
              <a:gd name="connsiteY195" fmla="*/ 547842 h 1531834"/>
              <a:gd name="connsiteX196" fmla="*/ 7029341 w 9488164"/>
              <a:gd name="connsiteY196" fmla="*/ 533534 h 1531834"/>
              <a:gd name="connsiteX197" fmla="*/ 7127552 w 9488164"/>
              <a:gd name="connsiteY197" fmla="*/ 571611 h 1531834"/>
              <a:gd name="connsiteX198" fmla="*/ 7140218 w 9488164"/>
              <a:gd name="connsiteY198" fmla="*/ 601149 h 1531834"/>
              <a:gd name="connsiteX199" fmla="*/ 7120492 w 9488164"/>
              <a:gd name="connsiteY199" fmla="*/ 616611 h 1531834"/>
              <a:gd name="connsiteX200" fmla="*/ 2354236 w 9488164"/>
              <a:gd name="connsiteY200" fmla="*/ 548765 h 1531834"/>
              <a:gd name="connsiteX201" fmla="*/ 2334511 w 9488164"/>
              <a:gd name="connsiteY201" fmla="*/ 532611 h 1531834"/>
              <a:gd name="connsiteX202" fmla="*/ 2348007 w 9488164"/>
              <a:gd name="connsiteY202" fmla="*/ 503535 h 1531834"/>
              <a:gd name="connsiteX203" fmla="*/ 2447256 w 9488164"/>
              <a:gd name="connsiteY203" fmla="*/ 468458 h 1531834"/>
              <a:gd name="connsiteX204" fmla="*/ 2473211 w 9488164"/>
              <a:gd name="connsiteY204" fmla="*/ 483458 h 1531834"/>
              <a:gd name="connsiteX205" fmla="*/ 2459714 w 9488164"/>
              <a:gd name="connsiteY205" fmla="*/ 512304 h 1531834"/>
              <a:gd name="connsiteX206" fmla="*/ 2360673 w 9488164"/>
              <a:gd name="connsiteY206" fmla="*/ 547150 h 1531834"/>
              <a:gd name="connsiteX207" fmla="*/ 2354236 w 9488164"/>
              <a:gd name="connsiteY207" fmla="*/ 548765 h 1531834"/>
              <a:gd name="connsiteX208" fmla="*/ 6924278 w 9488164"/>
              <a:gd name="connsiteY208" fmla="*/ 541611 h 1531834"/>
              <a:gd name="connsiteX209" fmla="*/ 6917633 w 9488164"/>
              <a:gd name="connsiteY209" fmla="*/ 540457 h 1531834"/>
              <a:gd name="connsiteX210" fmla="*/ 6819215 w 9488164"/>
              <a:gd name="connsiteY210" fmla="*/ 504688 h 1531834"/>
              <a:gd name="connsiteX211" fmla="*/ 6805718 w 9488164"/>
              <a:gd name="connsiteY211" fmla="*/ 475612 h 1531834"/>
              <a:gd name="connsiteX212" fmla="*/ 6831880 w 9488164"/>
              <a:gd name="connsiteY212" fmla="*/ 460612 h 1531834"/>
              <a:gd name="connsiteX213" fmla="*/ 6930714 w 9488164"/>
              <a:gd name="connsiteY213" fmla="*/ 496381 h 1531834"/>
              <a:gd name="connsiteX214" fmla="*/ 6943795 w 9488164"/>
              <a:gd name="connsiteY214" fmla="*/ 525457 h 1531834"/>
              <a:gd name="connsiteX215" fmla="*/ 6924278 w 9488164"/>
              <a:gd name="connsiteY215" fmla="*/ 541611 h 1531834"/>
              <a:gd name="connsiteX216" fmla="*/ 2552942 w 9488164"/>
              <a:gd name="connsiteY216" fmla="*/ 479304 h 1531834"/>
              <a:gd name="connsiteX217" fmla="*/ 2533010 w 9488164"/>
              <a:gd name="connsiteY217" fmla="*/ 462919 h 1531834"/>
              <a:gd name="connsiteX218" fmla="*/ 2546713 w 9488164"/>
              <a:gd name="connsiteY218" fmla="*/ 434074 h 1531834"/>
              <a:gd name="connsiteX219" fmla="*/ 2646171 w 9488164"/>
              <a:gd name="connsiteY219" fmla="*/ 400382 h 1531834"/>
              <a:gd name="connsiteX220" fmla="*/ 2672125 w 9488164"/>
              <a:gd name="connsiteY220" fmla="*/ 415843 h 1531834"/>
              <a:gd name="connsiteX221" fmla="*/ 2658213 w 9488164"/>
              <a:gd name="connsiteY221" fmla="*/ 444689 h 1531834"/>
              <a:gd name="connsiteX222" fmla="*/ 2558964 w 9488164"/>
              <a:gd name="connsiteY222" fmla="*/ 478150 h 1531834"/>
              <a:gd name="connsiteX223" fmla="*/ 2552942 w 9488164"/>
              <a:gd name="connsiteY223" fmla="*/ 479304 h 1531834"/>
              <a:gd name="connsiteX224" fmla="*/ 6726609 w 9488164"/>
              <a:gd name="connsiteY224" fmla="*/ 471227 h 1531834"/>
              <a:gd name="connsiteX225" fmla="*/ 6720588 w 9488164"/>
              <a:gd name="connsiteY225" fmla="*/ 470304 h 1531834"/>
              <a:gd name="connsiteX226" fmla="*/ 6621339 w 9488164"/>
              <a:gd name="connsiteY226" fmla="*/ 437074 h 1531834"/>
              <a:gd name="connsiteX227" fmla="*/ 6607219 w 9488164"/>
              <a:gd name="connsiteY227" fmla="*/ 408458 h 1531834"/>
              <a:gd name="connsiteX228" fmla="*/ 6632966 w 9488164"/>
              <a:gd name="connsiteY228" fmla="*/ 392766 h 1531834"/>
              <a:gd name="connsiteX229" fmla="*/ 6732631 w 9488164"/>
              <a:gd name="connsiteY229" fmla="*/ 425997 h 1531834"/>
              <a:gd name="connsiteX230" fmla="*/ 6746335 w 9488164"/>
              <a:gd name="connsiteY230" fmla="*/ 454843 h 1531834"/>
              <a:gd name="connsiteX231" fmla="*/ 6726609 w 9488164"/>
              <a:gd name="connsiteY231" fmla="*/ 471227 h 1531834"/>
              <a:gd name="connsiteX232" fmla="*/ 2751857 w 9488164"/>
              <a:gd name="connsiteY232" fmla="*/ 412843 h 1531834"/>
              <a:gd name="connsiteX233" fmla="*/ 2731924 w 9488164"/>
              <a:gd name="connsiteY233" fmla="*/ 396228 h 1531834"/>
              <a:gd name="connsiteX234" fmla="*/ 2746043 w 9488164"/>
              <a:gd name="connsiteY234" fmla="*/ 367613 h 1531834"/>
              <a:gd name="connsiteX235" fmla="*/ 2845915 w 9488164"/>
              <a:gd name="connsiteY235" fmla="*/ 335536 h 1531834"/>
              <a:gd name="connsiteX236" fmla="*/ 2871662 w 9488164"/>
              <a:gd name="connsiteY236" fmla="*/ 351459 h 1531834"/>
              <a:gd name="connsiteX237" fmla="*/ 2857335 w 9488164"/>
              <a:gd name="connsiteY237" fmla="*/ 380074 h 1531834"/>
              <a:gd name="connsiteX238" fmla="*/ 2757670 w 9488164"/>
              <a:gd name="connsiteY238" fmla="*/ 412151 h 1531834"/>
              <a:gd name="connsiteX239" fmla="*/ 2751857 w 9488164"/>
              <a:gd name="connsiteY239" fmla="*/ 412843 h 1531834"/>
              <a:gd name="connsiteX240" fmla="*/ 6527695 w 9488164"/>
              <a:gd name="connsiteY240" fmla="*/ 405920 h 1531834"/>
              <a:gd name="connsiteX241" fmla="*/ 6522089 w 9488164"/>
              <a:gd name="connsiteY241" fmla="*/ 404997 h 1531834"/>
              <a:gd name="connsiteX242" fmla="*/ 6422216 w 9488164"/>
              <a:gd name="connsiteY242" fmla="*/ 374305 h 1531834"/>
              <a:gd name="connsiteX243" fmla="*/ 6407474 w 9488164"/>
              <a:gd name="connsiteY243" fmla="*/ 345920 h 1531834"/>
              <a:gd name="connsiteX244" fmla="*/ 6433014 w 9488164"/>
              <a:gd name="connsiteY244" fmla="*/ 329536 h 1531834"/>
              <a:gd name="connsiteX245" fmla="*/ 6533301 w 9488164"/>
              <a:gd name="connsiteY245" fmla="*/ 360228 h 1531834"/>
              <a:gd name="connsiteX246" fmla="*/ 6547628 w 9488164"/>
              <a:gd name="connsiteY246" fmla="*/ 388612 h 1531834"/>
              <a:gd name="connsiteX247" fmla="*/ 6527695 w 9488164"/>
              <a:gd name="connsiteY247" fmla="*/ 405920 h 1531834"/>
              <a:gd name="connsiteX248" fmla="*/ 2951809 w 9488164"/>
              <a:gd name="connsiteY248" fmla="*/ 349382 h 1531834"/>
              <a:gd name="connsiteX249" fmla="*/ 2931876 w 9488164"/>
              <a:gd name="connsiteY249" fmla="*/ 332536 h 1531834"/>
              <a:gd name="connsiteX250" fmla="*/ 2946410 w 9488164"/>
              <a:gd name="connsiteY250" fmla="*/ 304151 h 1531834"/>
              <a:gd name="connsiteX251" fmla="*/ 3046906 w 9488164"/>
              <a:gd name="connsiteY251" fmla="*/ 273690 h 1531834"/>
              <a:gd name="connsiteX252" fmla="*/ 3072445 w 9488164"/>
              <a:gd name="connsiteY252" fmla="*/ 290075 h 1531834"/>
              <a:gd name="connsiteX253" fmla="*/ 3057703 w 9488164"/>
              <a:gd name="connsiteY253" fmla="*/ 318459 h 1531834"/>
              <a:gd name="connsiteX254" fmla="*/ 2957623 w 9488164"/>
              <a:gd name="connsiteY254" fmla="*/ 348920 h 1531834"/>
              <a:gd name="connsiteX255" fmla="*/ 2951809 w 9488164"/>
              <a:gd name="connsiteY255" fmla="*/ 349382 h 1531834"/>
              <a:gd name="connsiteX256" fmla="*/ 6327328 w 9488164"/>
              <a:gd name="connsiteY256" fmla="*/ 345920 h 1531834"/>
              <a:gd name="connsiteX257" fmla="*/ 6322137 w 9488164"/>
              <a:gd name="connsiteY257" fmla="*/ 345228 h 1531834"/>
              <a:gd name="connsiteX258" fmla="*/ 6221642 w 9488164"/>
              <a:gd name="connsiteY258" fmla="*/ 317305 h 1531834"/>
              <a:gd name="connsiteX259" fmla="*/ 6206484 w 9488164"/>
              <a:gd name="connsiteY259" fmla="*/ 289382 h 1531834"/>
              <a:gd name="connsiteX260" fmla="*/ 6231608 w 9488164"/>
              <a:gd name="connsiteY260" fmla="*/ 272536 h 1531834"/>
              <a:gd name="connsiteX261" fmla="*/ 6332519 w 9488164"/>
              <a:gd name="connsiteY261" fmla="*/ 300690 h 1531834"/>
              <a:gd name="connsiteX262" fmla="*/ 6347468 w 9488164"/>
              <a:gd name="connsiteY262" fmla="*/ 328844 h 1531834"/>
              <a:gd name="connsiteX263" fmla="*/ 6327328 w 9488164"/>
              <a:gd name="connsiteY263" fmla="*/ 345920 h 1531834"/>
              <a:gd name="connsiteX264" fmla="*/ 6125507 w 9488164"/>
              <a:gd name="connsiteY264" fmla="*/ 291229 h 1531834"/>
              <a:gd name="connsiteX265" fmla="*/ 6120731 w 9488164"/>
              <a:gd name="connsiteY265" fmla="*/ 290536 h 1531834"/>
              <a:gd name="connsiteX266" fmla="*/ 6019821 w 9488164"/>
              <a:gd name="connsiteY266" fmla="*/ 265152 h 1531834"/>
              <a:gd name="connsiteX267" fmla="*/ 6004040 w 9488164"/>
              <a:gd name="connsiteY267" fmla="*/ 237690 h 1531834"/>
              <a:gd name="connsiteX268" fmla="*/ 6028749 w 9488164"/>
              <a:gd name="connsiteY268" fmla="*/ 220152 h 1531834"/>
              <a:gd name="connsiteX269" fmla="*/ 6130282 w 9488164"/>
              <a:gd name="connsiteY269" fmla="*/ 245537 h 1531834"/>
              <a:gd name="connsiteX270" fmla="*/ 6145854 w 9488164"/>
              <a:gd name="connsiteY270" fmla="*/ 273229 h 1531834"/>
              <a:gd name="connsiteX271" fmla="*/ 6125507 w 9488164"/>
              <a:gd name="connsiteY271" fmla="*/ 291229 h 1531834"/>
              <a:gd name="connsiteX272" fmla="*/ 3152592 w 9488164"/>
              <a:gd name="connsiteY272" fmla="*/ 289613 h 1531834"/>
              <a:gd name="connsiteX273" fmla="*/ 3132451 w 9488164"/>
              <a:gd name="connsiteY273" fmla="*/ 272306 h 1531834"/>
              <a:gd name="connsiteX274" fmla="*/ 3147401 w 9488164"/>
              <a:gd name="connsiteY274" fmla="*/ 244152 h 1531834"/>
              <a:gd name="connsiteX275" fmla="*/ 3248311 w 9488164"/>
              <a:gd name="connsiteY275" fmla="*/ 215537 h 1531834"/>
              <a:gd name="connsiteX276" fmla="*/ 3273435 w 9488164"/>
              <a:gd name="connsiteY276" fmla="*/ 232383 h 1531834"/>
              <a:gd name="connsiteX277" fmla="*/ 3258278 w 9488164"/>
              <a:gd name="connsiteY277" fmla="*/ 260306 h 1531834"/>
              <a:gd name="connsiteX278" fmla="*/ 3157783 w 9488164"/>
              <a:gd name="connsiteY278" fmla="*/ 288690 h 1531834"/>
              <a:gd name="connsiteX279" fmla="*/ 3152592 w 9488164"/>
              <a:gd name="connsiteY279" fmla="*/ 289613 h 1531834"/>
              <a:gd name="connsiteX280" fmla="*/ 5922855 w 9488164"/>
              <a:gd name="connsiteY280" fmla="*/ 241844 h 1531834"/>
              <a:gd name="connsiteX281" fmla="*/ 5918702 w 9488164"/>
              <a:gd name="connsiteY281" fmla="*/ 241383 h 1531834"/>
              <a:gd name="connsiteX282" fmla="*/ 5817169 w 9488164"/>
              <a:gd name="connsiteY282" fmla="*/ 218768 h 1531834"/>
              <a:gd name="connsiteX283" fmla="*/ 5800766 w 9488164"/>
              <a:gd name="connsiteY283" fmla="*/ 191768 h 1531834"/>
              <a:gd name="connsiteX284" fmla="*/ 5825059 w 9488164"/>
              <a:gd name="connsiteY284" fmla="*/ 173537 h 1531834"/>
              <a:gd name="connsiteX285" fmla="*/ 5927008 w 9488164"/>
              <a:gd name="connsiteY285" fmla="*/ 196152 h 1531834"/>
              <a:gd name="connsiteX286" fmla="*/ 5943203 w 9488164"/>
              <a:gd name="connsiteY286" fmla="*/ 223383 h 1531834"/>
              <a:gd name="connsiteX287" fmla="*/ 5922855 w 9488164"/>
              <a:gd name="connsiteY287" fmla="*/ 241844 h 1531834"/>
              <a:gd name="connsiteX288" fmla="*/ 3354205 w 9488164"/>
              <a:gd name="connsiteY288" fmla="*/ 233537 h 1531834"/>
              <a:gd name="connsiteX289" fmla="*/ 3334065 w 9488164"/>
              <a:gd name="connsiteY289" fmla="*/ 215768 h 1531834"/>
              <a:gd name="connsiteX290" fmla="*/ 3349429 w 9488164"/>
              <a:gd name="connsiteY290" fmla="*/ 187845 h 1531834"/>
              <a:gd name="connsiteX291" fmla="*/ 3450963 w 9488164"/>
              <a:gd name="connsiteY291" fmla="*/ 161537 h 1531834"/>
              <a:gd name="connsiteX292" fmla="*/ 3475879 w 9488164"/>
              <a:gd name="connsiteY292" fmla="*/ 178845 h 1531834"/>
              <a:gd name="connsiteX293" fmla="*/ 3460306 w 9488164"/>
              <a:gd name="connsiteY293" fmla="*/ 206537 h 1531834"/>
              <a:gd name="connsiteX294" fmla="*/ 3359396 w 9488164"/>
              <a:gd name="connsiteY294" fmla="*/ 232614 h 1531834"/>
              <a:gd name="connsiteX295" fmla="*/ 3354205 w 9488164"/>
              <a:gd name="connsiteY295" fmla="*/ 233537 h 1531834"/>
              <a:gd name="connsiteX296" fmla="*/ 5719165 w 9488164"/>
              <a:gd name="connsiteY296" fmla="*/ 197768 h 1531834"/>
              <a:gd name="connsiteX297" fmla="*/ 5715428 w 9488164"/>
              <a:gd name="connsiteY297" fmla="*/ 197306 h 1531834"/>
              <a:gd name="connsiteX298" fmla="*/ 5613479 w 9488164"/>
              <a:gd name="connsiteY298" fmla="*/ 177229 h 1531834"/>
              <a:gd name="connsiteX299" fmla="*/ 5596453 w 9488164"/>
              <a:gd name="connsiteY299" fmla="*/ 150691 h 1531834"/>
              <a:gd name="connsiteX300" fmla="*/ 5620331 w 9488164"/>
              <a:gd name="connsiteY300" fmla="*/ 131768 h 1531834"/>
              <a:gd name="connsiteX301" fmla="*/ 5722695 w 9488164"/>
              <a:gd name="connsiteY301" fmla="*/ 151845 h 1531834"/>
              <a:gd name="connsiteX302" fmla="*/ 5739306 w 9488164"/>
              <a:gd name="connsiteY302" fmla="*/ 178614 h 1531834"/>
              <a:gd name="connsiteX303" fmla="*/ 5719165 w 9488164"/>
              <a:gd name="connsiteY303" fmla="*/ 197768 h 1531834"/>
              <a:gd name="connsiteX304" fmla="*/ 3556857 w 9488164"/>
              <a:gd name="connsiteY304" fmla="*/ 182537 h 1531834"/>
              <a:gd name="connsiteX305" fmla="*/ 3536509 w 9488164"/>
              <a:gd name="connsiteY305" fmla="*/ 164306 h 1531834"/>
              <a:gd name="connsiteX306" fmla="*/ 3552496 w 9488164"/>
              <a:gd name="connsiteY306" fmla="*/ 136845 h 1531834"/>
              <a:gd name="connsiteX307" fmla="*/ 3654445 w 9488164"/>
              <a:gd name="connsiteY307" fmla="*/ 113307 h 1531834"/>
              <a:gd name="connsiteX308" fmla="*/ 3678946 w 9488164"/>
              <a:gd name="connsiteY308" fmla="*/ 131307 h 1531834"/>
              <a:gd name="connsiteX309" fmla="*/ 3662750 w 9488164"/>
              <a:gd name="connsiteY309" fmla="*/ 158537 h 1531834"/>
              <a:gd name="connsiteX310" fmla="*/ 3561217 w 9488164"/>
              <a:gd name="connsiteY310" fmla="*/ 182076 h 1531834"/>
              <a:gd name="connsiteX311" fmla="*/ 3556857 w 9488164"/>
              <a:gd name="connsiteY311" fmla="*/ 182537 h 1531834"/>
              <a:gd name="connsiteX312" fmla="*/ 5514645 w 9488164"/>
              <a:gd name="connsiteY312" fmla="*/ 158999 h 1531834"/>
              <a:gd name="connsiteX313" fmla="*/ 5511323 w 9488164"/>
              <a:gd name="connsiteY313" fmla="*/ 158768 h 1531834"/>
              <a:gd name="connsiteX314" fmla="*/ 5408959 w 9488164"/>
              <a:gd name="connsiteY314" fmla="*/ 141460 h 1531834"/>
              <a:gd name="connsiteX315" fmla="*/ 5391518 w 9488164"/>
              <a:gd name="connsiteY315" fmla="*/ 115384 h 1531834"/>
              <a:gd name="connsiteX316" fmla="*/ 5414980 w 9488164"/>
              <a:gd name="connsiteY316" fmla="*/ 95999 h 1531834"/>
              <a:gd name="connsiteX317" fmla="*/ 5517759 w 9488164"/>
              <a:gd name="connsiteY317" fmla="*/ 113538 h 1531834"/>
              <a:gd name="connsiteX318" fmla="*/ 5534993 w 9488164"/>
              <a:gd name="connsiteY318" fmla="*/ 139845 h 1531834"/>
              <a:gd name="connsiteX319" fmla="*/ 5514645 w 9488164"/>
              <a:gd name="connsiteY319" fmla="*/ 158999 h 1531834"/>
              <a:gd name="connsiteX320" fmla="*/ 3760546 w 9488164"/>
              <a:gd name="connsiteY320" fmla="*/ 136845 h 1531834"/>
              <a:gd name="connsiteX321" fmla="*/ 3740198 w 9488164"/>
              <a:gd name="connsiteY321" fmla="*/ 117922 h 1531834"/>
              <a:gd name="connsiteX322" fmla="*/ 3756809 w 9488164"/>
              <a:gd name="connsiteY322" fmla="*/ 90922 h 1531834"/>
              <a:gd name="connsiteX323" fmla="*/ 3859380 w 9488164"/>
              <a:gd name="connsiteY323" fmla="*/ 70615 h 1531834"/>
              <a:gd name="connsiteX324" fmla="*/ 3883259 w 9488164"/>
              <a:gd name="connsiteY324" fmla="*/ 89538 h 1531834"/>
              <a:gd name="connsiteX325" fmla="*/ 3866232 w 9488164"/>
              <a:gd name="connsiteY325" fmla="*/ 116076 h 1531834"/>
              <a:gd name="connsiteX326" fmla="*/ 3764284 w 9488164"/>
              <a:gd name="connsiteY326" fmla="*/ 136384 h 1531834"/>
              <a:gd name="connsiteX327" fmla="*/ 3760546 w 9488164"/>
              <a:gd name="connsiteY327" fmla="*/ 136845 h 1531834"/>
              <a:gd name="connsiteX328" fmla="*/ 5309294 w 9488164"/>
              <a:gd name="connsiteY328" fmla="*/ 125307 h 1531834"/>
              <a:gd name="connsiteX329" fmla="*/ 5306387 w 9488164"/>
              <a:gd name="connsiteY329" fmla="*/ 125076 h 1531834"/>
              <a:gd name="connsiteX330" fmla="*/ 5203816 w 9488164"/>
              <a:gd name="connsiteY330" fmla="*/ 110076 h 1531834"/>
              <a:gd name="connsiteX331" fmla="*/ 5185752 w 9488164"/>
              <a:gd name="connsiteY331" fmla="*/ 84230 h 1531834"/>
              <a:gd name="connsiteX332" fmla="*/ 5209007 w 9488164"/>
              <a:gd name="connsiteY332" fmla="*/ 64153 h 1531834"/>
              <a:gd name="connsiteX333" fmla="*/ 5312201 w 9488164"/>
              <a:gd name="connsiteY333" fmla="*/ 79153 h 1531834"/>
              <a:gd name="connsiteX334" fmla="*/ 5330058 w 9488164"/>
              <a:gd name="connsiteY334" fmla="*/ 105230 h 1531834"/>
              <a:gd name="connsiteX335" fmla="*/ 5309294 w 9488164"/>
              <a:gd name="connsiteY335" fmla="*/ 125307 h 1531834"/>
              <a:gd name="connsiteX336" fmla="*/ 3965482 w 9488164"/>
              <a:gd name="connsiteY336" fmla="*/ 98307 h 1531834"/>
              <a:gd name="connsiteX337" fmla="*/ 3944926 w 9488164"/>
              <a:gd name="connsiteY337" fmla="*/ 78692 h 1531834"/>
              <a:gd name="connsiteX338" fmla="*/ 3962367 w 9488164"/>
              <a:gd name="connsiteY338" fmla="*/ 52384 h 1531834"/>
              <a:gd name="connsiteX339" fmla="*/ 4065769 w 9488164"/>
              <a:gd name="connsiteY339" fmla="*/ 36000 h 1531834"/>
              <a:gd name="connsiteX340" fmla="*/ 4089024 w 9488164"/>
              <a:gd name="connsiteY340" fmla="*/ 55846 h 1531834"/>
              <a:gd name="connsiteX341" fmla="*/ 4071168 w 9488164"/>
              <a:gd name="connsiteY341" fmla="*/ 81692 h 1531834"/>
              <a:gd name="connsiteX342" fmla="*/ 3968596 w 9488164"/>
              <a:gd name="connsiteY342" fmla="*/ 97845 h 1531834"/>
              <a:gd name="connsiteX343" fmla="*/ 3965482 w 9488164"/>
              <a:gd name="connsiteY343" fmla="*/ 98307 h 1531834"/>
              <a:gd name="connsiteX344" fmla="*/ 5103320 w 9488164"/>
              <a:gd name="connsiteY344" fmla="*/ 96692 h 1531834"/>
              <a:gd name="connsiteX345" fmla="*/ 5100829 w 9488164"/>
              <a:gd name="connsiteY345" fmla="*/ 96461 h 1531834"/>
              <a:gd name="connsiteX346" fmla="*/ 4997842 w 9488164"/>
              <a:gd name="connsiteY346" fmla="*/ 83999 h 1531834"/>
              <a:gd name="connsiteX347" fmla="*/ 4979363 w 9488164"/>
              <a:gd name="connsiteY347" fmla="*/ 58615 h 1531834"/>
              <a:gd name="connsiteX348" fmla="*/ 5002202 w 9488164"/>
              <a:gd name="connsiteY348" fmla="*/ 38077 h 1531834"/>
              <a:gd name="connsiteX349" fmla="*/ 5105604 w 9488164"/>
              <a:gd name="connsiteY349" fmla="*/ 50538 h 1531834"/>
              <a:gd name="connsiteX350" fmla="*/ 5123876 w 9488164"/>
              <a:gd name="connsiteY350" fmla="*/ 76153 h 1531834"/>
              <a:gd name="connsiteX351" fmla="*/ 5103320 w 9488164"/>
              <a:gd name="connsiteY351" fmla="*/ 96692 h 1531834"/>
              <a:gd name="connsiteX352" fmla="*/ 4896931 w 9488164"/>
              <a:gd name="connsiteY352" fmla="*/ 72923 h 1531834"/>
              <a:gd name="connsiteX353" fmla="*/ 4895063 w 9488164"/>
              <a:gd name="connsiteY353" fmla="*/ 72923 h 1531834"/>
              <a:gd name="connsiteX354" fmla="*/ 4791868 w 9488164"/>
              <a:gd name="connsiteY354" fmla="*/ 62769 h 1531834"/>
              <a:gd name="connsiteX355" fmla="*/ 4772973 w 9488164"/>
              <a:gd name="connsiteY355" fmla="*/ 37846 h 1531834"/>
              <a:gd name="connsiteX356" fmla="*/ 4795398 w 9488164"/>
              <a:gd name="connsiteY356" fmla="*/ 16846 h 1531834"/>
              <a:gd name="connsiteX357" fmla="*/ 4899008 w 9488164"/>
              <a:gd name="connsiteY357" fmla="*/ 27000 h 1531834"/>
              <a:gd name="connsiteX358" fmla="*/ 4917695 w 9488164"/>
              <a:gd name="connsiteY358" fmla="*/ 52153 h 1531834"/>
              <a:gd name="connsiteX359" fmla="*/ 4896931 w 9488164"/>
              <a:gd name="connsiteY359" fmla="*/ 72923 h 1531834"/>
              <a:gd name="connsiteX360" fmla="*/ 4171663 w 9488164"/>
              <a:gd name="connsiteY360" fmla="*/ 68307 h 1531834"/>
              <a:gd name="connsiteX361" fmla="*/ 4151107 w 9488164"/>
              <a:gd name="connsiteY361" fmla="*/ 47769 h 1531834"/>
              <a:gd name="connsiteX362" fmla="*/ 4169587 w 9488164"/>
              <a:gd name="connsiteY362" fmla="*/ 22384 h 1531834"/>
              <a:gd name="connsiteX363" fmla="*/ 4273612 w 9488164"/>
              <a:gd name="connsiteY363" fmla="*/ 11308 h 1531834"/>
              <a:gd name="connsiteX364" fmla="*/ 4296036 w 9488164"/>
              <a:gd name="connsiteY364" fmla="*/ 32538 h 1531834"/>
              <a:gd name="connsiteX365" fmla="*/ 4276934 w 9488164"/>
              <a:gd name="connsiteY365" fmla="*/ 57461 h 1531834"/>
              <a:gd name="connsiteX366" fmla="*/ 4173947 w 9488164"/>
              <a:gd name="connsiteY366" fmla="*/ 68307 h 1531834"/>
              <a:gd name="connsiteX367" fmla="*/ 4171663 w 9488164"/>
              <a:gd name="connsiteY367" fmla="*/ 68307 h 1531834"/>
              <a:gd name="connsiteX368" fmla="*/ 4690127 w 9488164"/>
              <a:gd name="connsiteY368" fmla="*/ 53538 h 1531834"/>
              <a:gd name="connsiteX369" fmla="*/ 4688466 w 9488164"/>
              <a:gd name="connsiteY369" fmla="*/ 53538 h 1531834"/>
              <a:gd name="connsiteX370" fmla="*/ 4663135 w 9488164"/>
              <a:gd name="connsiteY370" fmla="*/ 51461 h 1531834"/>
              <a:gd name="connsiteX371" fmla="*/ 4585687 w 9488164"/>
              <a:gd name="connsiteY371" fmla="*/ 47077 h 1531834"/>
              <a:gd name="connsiteX372" fmla="*/ 4565547 w 9488164"/>
              <a:gd name="connsiteY372" fmla="*/ 23308 h 1531834"/>
              <a:gd name="connsiteX373" fmla="*/ 4586310 w 9488164"/>
              <a:gd name="connsiteY373" fmla="*/ 923 h 1531834"/>
              <a:gd name="connsiteX374" fmla="*/ 4586933 w 9488164"/>
              <a:gd name="connsiteY374" fmla="*/ 923 h 1531834"/>
              <a:gd name="connsiteX375" fmla="*/ 4666042 w 9488164"/>
              <a:gd name="connsiteY375" fmla="*/ 5308 h 1531834"/>
              <a:gd name="connsiteX376" fmla="*/ 4691373 w 9488164"/>
              <a:gd name="connsiteY376" fmla="*/ 7385 h 1531834"/>
              <a:gd name="connsiteX377" fmla="*/ 4710476 w 9488164"/>
              <a:gd name="connsiteY377" fmla="*/ 32077 h 1531834"/>
              <a:gd name="connsiteX378" fmla="*/ 4690127 w 9488164"/>
              <a:gd name="connsiteY378" fmla="*/ 53538 h 1531834"/>
              <a:gd name="connsiteX379" fmla="*/ 4378675 w 9488164"/>
              <a:gd name="connsiteY379" fmla="*/ 49846 h 1531834"/>
              <a:gd name="connsiteX380" fmla="*/ 4357912 w 9488164"/>
              <a:gd name="connsiteY380" fmla="*/ 27923 h 1531834"/>
              <a:gd name="connsiteX381" fmla="*/ 4377637 w 9488164"/>
              <a:gd name="connsiteY381" fmla="*/ 3692 h 1531834"/>
              <a:gd name="connsiteX382" fmla="*/ 4482285 w 9488164"/>
              <a:gd name="connsiteY382" fmla="*/ 0 h 1531834"/>
              <a:gd name="connsiteX383" fmla="*/ 4482493 w 9488164"/>
              <a:gd name="connsiteY383" fmla="*/ 0 h 1531834"/>
              <a:gd name="connsiteX384" fmla="*/ 4503256 w 9488164"/>
              <a:gd name="connsiteY384" fmla="*/ 22846 h 1531834"/>
              <a:gd name="connsiteX385" fmla="*/ 4482700 w 9488164"/>
              <a:gd name="connsiteY385" fmla="*/ 46153 h 1531834"/>
              <a:gd name="connsiteX386" fmla="*/ 4379713 w 9488164"/>
              <a:gd name="connsiteY386" fmla="*/ 49846 h 1531834"/>
              <a:gd name="connsiteX387" fmla="*/ 4378675 w 9488164"/>
              <a:gd name="connsiteY387" fmla="*/ 49846 h 153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</a:cxnLst>
            <a:rect l="l" t="t" r="r" b="b"/>
            <a:pathLst>
              <a:path w="9488164" h="1531834">
                <a:moveTo>
                  <a:pt x="20836" y="1531834"/>
                </a:moveTo>
                <a:cubicBezTo>
                  <a:pt x="12946" y="1531834"/>
                  <a:pt x="5264" y="1526757"/>
                  <a:pt x="1734" y="1517988"/>
                </a:cubicBezTo>
                <a:cubicBezTo>
                  <a:pt x="-2834" y="1506450"/>
                  <a:pt x="1942" y="1492604"/>
                  <a:pt x="12323" y="1487527"/>
                </a:cubicBezTo>
                <a:cubicBezTo>
                  <a:pt x="12323" y="1487527"/>
                  <a:pt x="46375" y="1470912"/>
                  <a:pt x="108873" y="1440912"/>
                </a:cubicBezTo>
                <a:cubicBezTo>
                  <a:pt x="119463" y="1435835"/>
                  <a:pt x="131713" y="1441373"/>
                  <a:pt x="136074" y="1452912"/>
                </a:cubicBezTo>
                <a:cubicBezTo>
                  <a:pt x="140642" y="1464681"/>
                  <a:pt x="135658" y="1478065"/>
                  <a:pt x="125277" y="1483142"/>
                </a:cubicBezTo>
                <a:cubicBezTo>
                  <a:pt x="62986" y="1512911"/>
                  <a:pt x="29349" y="1529527"/>
                  <a:pt x="29142" y="1529527"/>
                </a:cubicBezTo>
                <a:cubicBezTo>
                  <a:pt x="26442" y="1531142"/>
                  <a:pt x="23743" y="1531834"/>
                  <a:pt x="20836" y="1531834"/>
                </a:cubicBezTo>
                <a:close/>
                <a:moveTo>
                  <a:pt x="9467388" y="1523065"/>
                </a:moveTo>
                <a:cubicBezTo>
                  <a:pt x="9466350" y="1523065"/>
                  <a:pt x="9465311" y="1523065"/>
                  <a:pt x="9464481" y="1522834"/>
                </a:cubicBezTo>
                <a:cubicBezTo>
                  <a:pt x="9430222" y="1517296"/>
                  <a:pt x="9395546" y="1511065"/>
                  <a:pt x="9361287" y="1504373"/>
                </a:cubicBezTo>
                <a:cubicBezTo>
                  <a:pt x="9350074" y="1502065"/>
                  <a:pt x="9342392" y="1490296"/>
                  <a:pt x="9344468" y="1477604"/>
                </a:cubicBezTo>
                <a:cubicBezTo>
                  <a:pt x="9346337" y="1465142"/>
                  <a:pt x="9357342" y="1456604"/>
                  <a:pt x="9368554" y="1458912"/>
                </a:cubicBezTo>
                <a:cubicBezTo>
                  <a:pt x="9402191" y="1465604"/>
                  <a:pt x="9436450" y="1471604"/>
                  <a:pt x="9470295" y="1477142"/>
                </a:cubicBezTo>
                <a:cubicBezTo>
                  <a:pt x="9481715" y="1478988"/>
                  <a:pt x="9489605" y="1490758"/>
                  <a:pt x="9487944" y="1503219"/>
                </a:cubicBezTo>
                <a:cubicBezTo>
                  <a:pt x="9486490" y="1514757"/>
                  <a:pt x="9477562" y="1523065"/>
                  <a:pt x="9467388" y="1523065"/>
                </a:cubicBezTo>
                <a:close/>
                <a:moveTo>
                  <a:pt x="9263075" y="1482912"/>
                </a:moveTo>
                <a:cubicBezTo>
                  <a:pt x="9261622" y="1482912"/>
                  <a:pt x="9260169" y="1482681"/>
                  <a:pt x="9258715" y="1482450"/>
                </a:cubicBezTo>
                <a:cubicBezTo>
                  <a:pt x="9225078" y="1474604"/>
                  <a:pt x="9190819" y="1466065"/>
                  <a:pt x="9157181" y="1457296"/>
                </a:cubicBezTo>
                <a:cubicBezTo>
                  <a:pt x="9145969" y="1454296"/>
                  <a:pt x="9139117" y="1441835"/>
                  <a:pt x="9141817" y="1429604"/>
                </a:cubicBezTo>
                <a:cubicBezTo>
                  <a:pt x="9144516" y="1417374"/>
                  <a:pt x="9155728" y="1409528"/>
                  <a:pt x="9166733" y="1412527"/>
                </a:cubicBezTo>
                <a:cubicBezTo>
                  <a:pt x="9199954" y="1421297"/>
                  <a:pt x="9233799" y="1429604"/>
                  <a:pt x="9267228" y="1437450"/>
                </a:cubicBezTo>
                <a:cubicBezTo>
                  <a:pt x="9278440" y="1439989"/>
                  <a:pt x="9285707" y="1452219"/>
                  <a:pt x="9283424" y="1464681"/>
                </a:cubicBezTo>
                <a:cubicBezTo>
                  <a:pt x="9281347" y="1475527"/>
                  <a:pt x="9272626" y="1482912"/>
                  <a:pt x="9263075" y="1482912"/>
                </a:cubicBezTo>
                <a:close/>
                <a:moveTo>
                  <a:pt x="213106" y="1439989"/>
                </a:moveTo>
                <a:cubicBezTo>
                  <a:pt x="205008" y="1439989"/>
                  <a:pt x="197326" y="1434681"/>
                  <a:pt x="194004" y="1425912"/>
                </a:cubicBezTo>
                <a:cubicBezTo>
                  <a:pt x="189436" y="1414143"/>
                  <a:pt x="194419" y="1400528"/>
                  <a:pt x="205008" y="1395681"/>
                </a:cubicBezTo>
                <a:cubicBezTo>
                  <a:pt x="234077" y="1382066"/>
                  <a:pt x="266261" y="1366836"/>
                  <a:pt x="301143" y="1350682"/>
                </a:cubicBezTo>
                <a:cubicBezTo>
                  <a:pt x="311733" y="1345836"/>
                  <a:pt x="323776" y="1351374"/>
                  <a:pt x="328343" y="1363143"/>
                </a:cubicBezTo>
                <a:cubicBezTo>
                  <a:pt x="332704" y="1374912"/>
                  <a:pt x="327721" y="1388297"/>
                  <a:pt x="317131" y="1393374"/>
                </a:cubicBezTo>
                <a:cubicBezTo>
                  <a:pt x="282249" y="1409528"/>
                  <a:pt x="250273" y="1424527"/>
                  <a:pt x="221204" y="1438373"/>
                </a:cubicBezTo>
                <a:cubicBezTo>
                  <a:pt x="218505" y="1439296"/>
                  <a:pt x="215805" y="1439989"/>
                  <a:pt x="213106" y="1439989"/>
                </a:cubicBezTo>
                <a:close/>
                <a:moveTo>
                  <a:pt x="9061670" y="1429835"/>
                </a:moveTo>
                <a:cubicBezTo>
                  <a:pt x="9060008" y="1429835"/>
                  <a:pt x="9058140" y="1429604"/>
                  <a:pt x="9056271" y="1429143"/>
                </a:cubicBezTo>
                <a:cubicBezTo>
                  <a:pt x="9022634" y="1419220"/>
                  <a:pt x="8989205" y="1408835"/>
                  <a:pt x="8955776" y="1397989"/>
                </a:cubicBezTo>
                <a:cubicBezTo>
                  <a:pt x="8944771" y="1394528"/>
                  <a:pt x="8938542" y="1381605"/>
                  <a:pt x="8941657" y="1369374"/>
                </a:cubicBezTo>
                <a:cubicBezTo>
                  <a:pt x="8944771" y="1357143"/>
                  <a:pt x="8956399" y="1349989"/>
                  <a:pt x="8967403" y="1353682"/>
                </a:cubicBezTo>
                <a:cubicBezTo>
                  <a:pt x="9000625" y="1364297"/>
                  <a:pt x="9033639" y="1374682"/>
                  <a:pt x="9066861" y="1384374"/>
                </a:cubicBezTo>
                <a:cubicBezTo>
                  <a:pt x="9077865" y="1387605"/>
                  <a:pt x="9084509" y="1400297"/>
                  <a:pt x="9081603" y="1412527"/>
                </a:cubicBezTo>
                <a:cubicBezTo>
                  <a:pt x="9079111" y="1423143"/>
                  <a:pt x="9070805" y="1429835"/>
                  <a:pt x="9061670" y="1429835"/>
                </a:cubicBezTo>
                <a:close/>
                <a:moveTo>
                  <a:pt x="8862132" y="1365451"/>
                </a:moveTo>
                <a:cubicBezTo>
                  <a:pt x="8860056" y="1365451"/>
                  <a:pt x="8857980" y="1365220"/>
                  <a:pt x="8855904" y="1364297"/>
                </a:cubicBezTo>
                <a:cubicBezTo>
                  <a:pt x="8822890" y="1352759"/>
                  <a:pt x="8789875" y="1340759"/>
                  <a:pt x="8756861" y="1328528"/>
                </a:cubicBezTo>
                <a:cubicBezTo>
                  <a:pt x="8746065" y="1324374"/>
                  <a:pt x="8740251" y="1311451"/>
                  <a:pt x="8743780" y="1299221"/>
                </a:cubicBezTo>
                <a:cubicBezTo>
                  <a:pt x="8747518" y="1287221"/>
                  <a:pt x="8759146" y="1280759"/>
                  <a:pt x="8770150" y="1284682"/>
                </a:cubicBezTo>
                <a:cubicBezTo>
                  <a:pt x="8802956" y="1296913"/>
                  <a:pt x="8835555" y="1308913"/>
                  <a:pt x="8868361" y="1320220"/>
                </a:cubicBezTo>
                <a:cubicBezTo>
                  <a:pt x="8879366" y="1324144"/>
                  <a:pt x="8885387" y="1337066"/>
                  <a:pt x="8881858" y="1349066"/>
                </a:cubicBezTo>
                <a:cubicBezTo>
                  <a:pt x="8879159" y="1358989"/>
                  <a:pt x="8871061" y="1365451"/>
                  <a:pt x="8862132" y="1365451"/>
                </a:cubicBezTo>
                <a:close/>
                <a:moveTo>
                  <a:pt x="405168" y="1350451"/>
                </a:moveTo>
                <a:cubicBezTo>
                  <a:pt x="397071" y="1350451"/>
                  <a:pt x="389180" y="1345143"/>
                  <a:pt x="386066" y="1336143"/>
                </a:cubicBezTo>
                <a:cubicBezTo>
                  <a:pt x="381706" y="1324374"/>
                  <a:pt x="386689" y="1310759"/>
                  <a:pt x="397278" y="1305913"/>
                </a:cubicBezTo>
                <a:cubicBezTo>
                  <a:pt x="427801" y="1291836"/>
                  <a:pt x="459984" y="1277067"/>
                  <a:pt x="493621" y="1261836"/>
                </a:cubicBezTo>
                <a:cubicBezTo>
                  <a:pt x="504210" y="1256990"/>
                  <a:pt x="516461" y="1262759"/>
                  <a:pt x="520613" y="1274529"/>
                </a:cubicBezTo>
                <a:cubicBezTo>
                  <a:pt x="524974" y="1286298"/>
                  <a:pt x="519783" y="1299682"/>
                  <a:pt x="509193" y="1304528"/>
                </a:cubicBezTo>
                <a:cubicBezTo>
                  <a:pt x="475557" y="1319759"/>
                  <a:pt x="443581" y="1334528"/>
                  <a:pt x="413058" y="1348605"/>
                </a:cubicBezTo>
                <a:cubicBezTo>
                  <a:pt x="410567" y="1349989"/>
                  <a:pt x="407868" y="1350451"/>
                  <a:pt x="405168" y="1350451"/>
                </a:cubicBezTo>
                <a:close/>
                <a:moveTo>
                  <a:pt x="8665502" y="1291836"/>
                </a:moveTo>
                <a:cubicBezTo>
                  <a:pt x="8663219" y="1291836"/>
                  <a:pt x="8660934" y="1291375"/>
                  <a:pt x="8658651" y="1290451"/>
                </a:cubicBezTo>
                <a:cubicBezTo>
                  <a:pt x="8626052" y="1277529"/>
                  <a:pt x="8593453" y="1264375"/>
                  <a:pt x="8560854" y="1250990"/>
                </a:cubicBezTo>
                <a:cubicBezTo>
                  <a:pt x="8550057" y="1246606"/>
                  <a:pt x="8544659" y="1233221"/>
                  <a:pt x="8548604" y="1221221"/>
                </a:cubicBezTo>
                <a:cubicBezTo>
                  <a:pt x="8552549" y="1209221"/>
                  <a:pt x="8564592" y="1203221"/>
                  <a:pt x="8575389" y="1207606"/>
                </a:cubicBezTo>
                <a:cubicBezTo>
                  <a:pt x="8607988" y="1220991"/>
                  <a:pt x="8640379" y="1234144"/>
                  <a:pt x="8672562" y="1246836"/>
                </a:cubicBezTo>
                <a:cubicBezTo>
                  <a:pt x="8683359" y="1250990"/>
                  <a:pt x="8688965" y="1264375"/>
                  <a:pt x="8685228" y="1276375"/>
                </a:cubicBezTo>
                <a:cubicBezTo>
                  <a:pt x="8682113" y="1286067"/>
                  <a:pt x="8674015" y="1291836"/>
                  <a:pt x="8665502" y="1291836"/>
                </a:cubicBezTo>
                <a:close/>
                <a:moveTo>
                  <a:pt x="597853" y="1262759"/>
                </a:moveTo>
                <a:cubicBezTo>
                  <a:pt x="589548" y="1262759"/>
                  <a:pt x="581866" y="1257221"/>
                  <a:pt x="578543" y="1248452"/>
                </a:cubicBezTo>
                <a:cubicBezTo>
                  <a:pt x="574183" y="1236683"/>
                  <a:pt x="579374" y="1223067"/>
                  <a:pt x="589963" y="1218452"/>
                </a:cubicBezTo>
                <a:cubicBezTo>
                  <a:pt x="621109" y="1204375"/>
                  <a:pt x="653292" y="1190068"/>
                  <a:pt x="686513" y="1175068"/>
                </a:cubicBezTo>
                <a:cubicBezTo>
                  <a:pt x="697103" y="1170452"/>
                  <a:pt x="709146" y="1175991"/>
                  <a:pt x="713506" y="1187760"/>
                </a:cubicBezTo>
                <a:cubicBezTo>
                  <a:pt x="717866" y="1199529"/>
                  <a:pt x="712675" y="1213144"/>
                  <a:pt x="701878" y="1217760"/>
                </a:cubicBezTo>
                <a:cubicBezTo>
                  <a:pt x="668864" y="1232529"/>
                  <a:pt x="636681" y="1246836"/>
                  <a:pt x="605536" y="1260913"/>
                </a:cubicBezTo>
                <a:cubicBezTo>
                  <a:pt x="603044" y="1262298"/>
                  <a:pt x="600345" y="1262759"/>
                  <a:pt x="597853" y="1262759"/>
                </a:cubicBezTo>
                <a:close/>
                <a:moveTo>
                  <a:pt x="8470949" y="1211760"/>
                </a:moveTo>
                <a:cubicBezTo>
                  <a:pt x="8468457" y="1211760"/>
                  <a:pt x="8465966" y="1211298"/>
                  <a:pt x="8463473" y="1210144"/>
                </a:cubicBezTo>
                <a:cubicBezTo>
                  <a:pt x="8431290" y="1196298"/>
                  <a:pt x="8399107" y="1182452"/>
                  <a:pt x="8366716" y="1168145"/>
                </a:cubicBezTo>
                <a:cubicBezTo>
                  <a:pt x="8356127" y="1163529"/>
                  <a:pt x="8350728" y="1150145"/>
                  <a:pt x="8355089" y="1138145"/>
                </a:cubicBezTo>
                <a:cubicBezTo>
                  <a:pt x="8359241" y="1126376"/>
                  <a:pt x="8371284" y="1120607"/>
                  <a:pt x="8382081" y="1125222"/>
                </a:cubicBezTo>
                <a:cubicBezTo>
                  <a:pt x="8414472" y="1139299"/>
                  <a:pt x="8446448" y="1153376"/>
                  <a:pt x="8478631" y="1166991"/>
                </a:cubicBezTo>
                <a:cubicBezTo>
                  <a:pt x="8489428" y="1171606"/>
                  <a:pt x="8494619" y="1184991"/>
                  <a:pt x="8490466" y="1196760"/>
                </a:cubicBezTo>
                <a:cubicBezTo>
                  <a:pt x="8487144" y="1206221"/>
                  <a:pt x="8479254" y="1211760"/>
                  <a:pt x="8470949" y="1211760"/>
                </a:cubicBezTo>
                <a:close/>
                <a:moveTo>
                  <a:pt x="790954" y="1176683"/>
                </a:moveTo>
                <a:cubicBezTo>
                  <a:pt x="782648" y="1176683"/>
                  <a:pt x="774966" y="1171145"/>
                  <a:pt x="771644" y="1162145"/>
                </a:cubicBezTo>
                <a:cubicBezTo>
                  <a:pt x="767491" y="1150376"/>
                  <a:pt x="772682" y="1136991"/>
                  <a:pt x="783271" y="1132145"/>
                </a:cubicBezTo>
                <a:cubicBezTo>
                  <a:pt x="814832" y="1118299"/>
                  <a:pt x="847015" y="1103991"/>
                  <a:pt x="880029" y="1089684"/>
                </a:cubicBezTo>
                <a:cubicBezTo>
                  <a:pt x="890826" y="1085069"/>
                  <a:pt x="902661" y="1090838"/>
                  <a:pt x="907022" y="1102607"/>
                </a:cubicBezTo>
                <a:cubicBezTo>
                  <a:pt x="911174" y="1114376"/>
                  <a:pt x="905983" y="1127760"/>
                  <a:pt x="895394" y="1132607"/>
                </a:cubicBezTo>
                <a:cubicBezTo>
                  <a:pt x="862380" y="1146914"/>
                  <a:pt x="830197" y="1161222"/>
                  <a:pt x="798844" y="1175068"/>
                </a:cubicBezTo>
                <a:cubicBezTo>
                  <a:pt x="796145" y="1175991"/>
                  <a:pt x="793445" y="1176683"/>
                  <a:pt x="790954" y="1176683"/>
                </a:cubicBezTo>
                <a:close/>
                <a:moveTo>
                  <a:pt x="8277849" y="1127068"/>
                </a:moveTo>
                <a:cubicBezTo>
                  <a:pt x="8275149" y="1127068"/>
                  <a:pt x="8272658" y="1126607"/>
                  <a:pt x="8270166" y="1125453"/>
                </a:cubicBezTo>
                <a:cubicBezTo>
                  <a:pt x="8238190" y="1111145"/>
                  <a:pt x="8206215" y="1096607"/>
                  <a:pt x="8174031" y="1082069"/>
                </a:cubicBezTo>
                <a:cubicBezTo>
                  <a:pt x="8163442" y="1077222"/>
                  <a:pt x="8158251" y="1063838"/>
                  <a:pt x="8162611" y="1052069"/>
                </a:cubicBezTo>
                <a:cubicBezTo>
                  <a:pt x="8166971" y="1040300"/>
                  <a:pt x="8179222" y="1034761"/>
                  <a:pt x="8189604" y="1039377"/>
                </a:cubicBezTo>
                <a:cubicBezTo>
                  <a:pt x="8221787" y="1053915"/>
                  <a:pt x="8253763" y="1068453"/>
                  <a:pt x="8285738" y="1082761"/>
                </a:cubicBezTo>
                <a:cubicBezTo>
                  <a:pt x="8296328" y="1087607"/>
                  <a:pt x="8301519" y="1100991"/>
                  <a:pt x="8297159" y="1112761"/>
                </a:cubicBezTo>
                <a:cubicBezTo>
                  <a:pt x="8293836" y="1121761"/>
                  <a:pt x="8286154" y="1127068"/>
                  <a:pt x="8277849" y="1127068"/>
                </a:cubicBezTo>
                <a:close/>
                <a:moveTo>
                  <a:pt x="984469" y="1091992"/>
                </a:moveTo>
                <a:cubicBezTo>
                  <a:pt x="976164" y="1091992"/>
                  <a:pt x="968274" y="1086453"/>
                  <a:pt x="965159" y="1077222"/>
                </a:cubicBezTo>
                <a:cubicBezTo>
                  <a:pt x="961007" y="1065453"/>
                  <a:pt x="966197" y="1052069"/>
                  <a:pt x="976994" y="1047453"/>
                </a:cubicBezTo>
                <a:cubicBezTo>
                  <a:pt x="1008763" y="1033607"/>
                  <a:pt x="1041154" y="1019761"/>
                  <a:pt x="1073960" y="1005685"/>
                </a:cubicBezTo>
                <a:cubicBezTo>
                  <a:pt x="1084757" y="1001069"/>
                  <a:pt x="1096592" y="1007069"/>
                  <a:pt x="1100745" y="1019069"/>
                </a:cubicBezTo>
                <a:cubicBezTo>
                  <a:pt x="1104898" y="1030838"/>
                  <a:pt x="1099499" y="1044223"/>
                  <a:pt x="1088910" y="1048838"/>
                </a:cubicBezTo>
                <a:cubicBezTo>
                  <a:pt x="1056103" y="1062915"/>
                  <a:pt x="1023712" y="1076761"/>
                  <a:pt x="991944" y="1090376"/>
                </a:cubicBezTo>
                <a:cubicBezTo>
                  <a:pt x="989453" y="1091530"/>
                  <a:pt x="986961" y="1091992"/>
                  <a:pt x="984469" y="1091992"/>
                </a:cubicBezTo>
                <a:close/>
                <a:moveTo>
                  <a:pt x="8085787" y="1039838"/>
                </a:moveTo>
                <a:cubicBezTo>
                  <a:pt x="8083087" y="1039838"/>
                  <a:pt x="8080388" y="1039377"/>
                  <a:pt x="8077896" y="1037992"/>
                </a:cubicBezTo>
                <a:lnTo>
                  <a:pt x="7981969" y="993915"/>
                </a:lnTo>
                <a:cubicBezTo>
                  <a:pt x="7971380" y="989069"/>
                  <a:pt x="7966397" y="975454"/>
                  <a:pt x="7970757" y="963685"/>
                </a:cubicBezTo>
                <a:cubicBezTo>
                  <a:pt x="7975117" y="951916"/>
                  <a:pt x="7987367" y="946377"/>
                  <a:pt x="7997957" y="951223"/>
                </a:cubicBezTo>
                <a:lnTo>
                  <a:pt x="8093884" y="995300"/>
                </a:lnTo>
                <a:cubicBezTo>
                  <a:pt x="8104474" y="1000146"/>
                  <a:pt x="8109457" y="1013531"/>
                  <a:pt x="8105097" y="1025530"/>
                </a:cubicBezTo>
                <a:cubicBezTo>
                  <a:pt x="8101774" y="1034530"/>
                  <a:pt x="8093884" y="1039838"/>
                  <a:pt x="8085787" y="1039838"/>
                </a:cubicBezTo>
                <a:close/>
                <a:moveTo>
                  <a:pt x="1178608" y="1009146"/>
                </a:moveTo>
                <a:cubicBezTo>
                  <a:pt x="1170303" y="1009146"/>
                  <a:pt x="1162412" y="1003377"/>
                  <a:pt x="1159298" y="994377"/>
                </a:cubicBezTo>
                <a:cubicBezTo>
                  <a:pt x="1155145" y="982377"/>
                  <a:pt x="1160544" y="969223"/>
                  <a:pt x="1171341" y="964608"/>
                </a:cubicBezTo>
                <a:cubicBezTo>
                  <a:pt x="1203316" y="950993"/>
                  <a:pt x="1235707" y="937377"/>
                  <a:pt x="1268721" y="923762"/>
                </a:cubicBezTo>
                <a:cubicBezTo>
                  <a:pt x="1279518" y="919147"/>
                  <a:pt x="1291354" y="925377"/>
                  <a:pt x="1295506" y="937147"/>
                </a:cubicBezTo>
                <a:cubicBezTo>
                  <a:pt x="1299451" y="949146"/>
                  <a:pt x="1294053" y="962300"/>
                  <a:pt x="1283463" y="966916"/>
                </a:cubicBezTo>
                <a:cubicBezTo>
                  <a:pt x="1250657" y="980531"/>
                  <a:pt x="1218266" y="994377"/>
                  <a:pt x="1186290" y="1007761"/>
                </a:cubicBezTo>
                <a:cubicBezTo>
                  <a:pt x="1183384" y="1008684"/>
                  <a:pt x="1180892" y="1009146"/>
                  <a:pt x="1178608" y="1009146"/>
                </a:cubicBezTo>
                <a:close/>
                <a:moveTo>
                  <a:pt x="7893932" y="951685"/>
                </a:moveTo>
                <a:cubicBezTo>
                  <a:pt x="7891232" y="951685"/>
                  <a:pt x="7888534" y="951223"/>
                  <a:pt x="7886041" y="949839"/>
                </a:cubicBezTo>
                <a:cubicBezTo>
                  <a:pt x="7854273" y="935300"/>
                  <a:pt x="7822298" y="920531"/>
                  <a:pt x="7790114" y="905993"/>
                </a:cubicBezTo>
                <a:cubicBezTo>
                  <a:pt x="7779525" y="901147"/>
                  <a:pt x="7774542" y="887762"/>
                  <a:pt x="7778902" y="875993"/>
                </a:cubicBezTo>
                <a:cubicBezTo>
                  <a:pt x="7783263" y="864224"/>
                  <a:pt x="7795305" y="858455"/>
                  <a:pt x="7805895" y="863301"/>
                </a:cubicBezTo>
                <a:cubicBezTo>
                  <a:pt x="7838078" y="878070"/>
                  <a:pt x="7870054" y="892608"/>
                  <a:pt x="7901822" y="907147"/>
                </a:cubicBezTo>
                <a:cubicBezTo>
                  <a:pt x="7912411" y="911993"/>
                  <a:pt x="7917395" y="925608"/>
                  <a:pt x="7913034" y="937377"/>
                </a:cubicBezTo>
                <a:cubicBezTo>
                  <a:pt x="7909920" y="946377"/>
                  <a:pt x="7902030" y="951685"/>
                  <a:pt x="7893932" y="951685"/>
                </a:cubicBezTo>
                <a:close/>
                <a:moveTo>
                  <a:pt x="1373162" y="927685"/>
                </a:moveTo>
                <a:cubicBezTo>
                  <a:pt x="1364649" y="927685"/>
                  <a:pt x="1356758" y="921916"/>
                  <a:pt x="1353644" y="912685"/>
                </a:cubicBezTo>
                <a:cubicBezTo>
                  <a:pt x="1349699" y="900685"/>
                  <a:pt x="1355097" y="887532"/>
                  <a:pt x="1365894" y="882916"/>
                </a:cubicBezTo>
                <a:cubicBezTo>
                  <a:pt x="1398078" y="869532"/>
                  <a:pt x="1430677" y="856147"/>
                  <a:pt x="1463483" y="842763"/>
                </a:cubicBezTo>
                <a:cubicBezTo>
                  <a:pt x="1474280" y="838378"/>
                  <a:pt x="1486115" y="844609"/>
                  <a:pt x="1490060" y="856378"/>
                </a:cubicBezTo>
                <a:cubicBezTo>
                  <a:pt x="1494005" y="868378"/>
                  <a:pt x="1488399" y="881532"/>
                  <a:pt x="1477810" y="885916"/>
                </a:cubicBezTo>
                <a:cubicBezTo>
                  <a:pt x="1445003" y="899301"/>
                  <a:pt x="1412612" y="912685"/>
                  <a:pt x="1380429" y="925839"/>
                </a:cubicBezTo>
                <a:cubicBezTo>
                  <a:pt x="1377937" y="927224"/>
                  <a:pt x="1375446" y="927685"/>
                  <a:pt x="1373162" y="927685"/>
                </a:cubicBezTo>
                <a:close/>
                <a:moveTo>
                  <a:pt x="7701870" y="864224"/>
                </a:moveTo>
                <a:cubicBezTo>
                  <a:pt x="7699170" y="864224"/>
                  <a:pt x="7696679" y="863763"/>
                  <a:pt x="7693979" y="862609"/>
                </a:cubicBezTo>
                <a:cubicBezTo>
                  <a:pt x="7662211" y="848301"/>
                  <a:pt x="7630236" y="833993"/>
                  <a:pt x="7597845" y="819455"/>
                </a:cubicBezTo>
                <a:cubicBezTo>
                  <a:pt x="7587255" y="814609"/>
                  <a:pt x="7582064" y="801225"/>
                  <a:pt x="7586217" y="789455"/>
                </a:cubicBezTo>
                <a:cubicBezTo>
                  <a:pt x="7590578" y="777686"/>
                  <a:pt x="7602620" y="771917"/>
                  <a:pt x="7613210" y="776532"/>
                </a:cubicBezTo>
                <a:cubicBezTo>
                  <a:pt x="7645601" y="791071"/>
                  <a:pt x="7677784" y="805378"/>
                  <a:pt x="7709552" y="819686"/>
                </a:cubicBezTo>
                <a:cubicBezTo>
                  <a:pt x="7720141" y="824532"/>
                  <a:pt x="7725332" y="837917"/>
                  <a:pt x="7720972" y="849686"/>
                </a:cubicBezTo>
                <a:cubicBezTo>
                  <a:pt x="7717858" y="858916"/>
                  <a:pt x="7710175" y="864224"/>
                  <a:pt x="7701870" y="864224"/>
                </a:cubicBezTo>
                <a:close/>
                <a:moveTo>
                  <a:pt x="1568338" y="848070"/>
                </a:moveTo>
                <a:cubicBezTo>
                  <a:pt x="1559825" y="848070"/>
                  <a:pt x="1551935" y="842301"/>
                  <a:pt x="1548821" y="832840"/>
                </a:cubicBezTo>
                <a:cubicBezTo>
                  <a:pt x="1544876" y="820840"/>
                  <a:pt x="1550482" y="807686"/>
                  <a:pt x="1561279" y="803301"/>
                </a:cubicBezTo>
                <a:cubicBezTo>
                  <a:pt x="1593670" y="790148"/>
                  <a:pt x="1626268" y="777225"/>
                  <a:pt x="1659075" y="764071"/>
                </a:cubicBezTo>
                <a:cubicBezTo>
                  <a:pt x="1669872" y="759686"/>
                  <a:pt x="1681707" y="765917"/>
                  <a:pt x="1685652" y="777917"/>
                </a:cubicBezTo>
                <a:cubicBezTo>
                  <a:pt x="1689597" y="789917"/>
                  <a:pt x="1683783" y="803071"/>
                  <a:pt x="1672986" y="807455"/>
                </a:cubicBezTo>
                <a:cubicBezTo>
                  <a:pt x="1640180" y="820609"/>
                  <a:pt x="1607581" y="833532"/>
                  <a:pt x="1575398" y="846686"/>
                </a:cubicBezTo>
                <a:cubicBezTo>
                  <a:pt x="1572906" y="847609"/>
                  <a:pt x="1570622" y="848070"/>
                  <a:pt x="1568338" y="848070"/>
                </a:cubicBezTo>
                <a:close/>
                <a:moveTo>
                  <a:pt x="7509184" y="778609"/>
                </a:moveTo>
                <a:cubicBezTo>
                  <a:pt x="7506693" y="778609"/>
                  <a:pt x="7503994" y="778148"/>
                  <a:pt x="7501502" y="776994"/>
                </a:cubicBezTo>
                <a:cubicBezTo>
                  <a:pt x="7469526" y="763148"/>
                  <a:pt x="7437551" y="749071"/>
                  <a:pt x="7404952" y="735225"/>
                </a:cubicBezTo>
                <a:cubicBezTo>
                  <a:pt x="7394155" y="730610"/>
                  <a:pt x="7388964" y="717225"/>
                  <a:pt x="7393117" y="705456"/>
                </a:cubicBezTo>
                <a:cubicBezTo>
                  <a:pt x="7397270" y="693456"/>
                  <a:pt x="7409312" y="687687"/>
                  <a:pt x="7419902" y="692302"/>
                </a:cubicBezTo>
                <a:cubicBezTo>
                  <a:pt x="7452501" y="706148"/>
                  <a:pt x="7484684" y="720225"/>
                  <a:pt x="7516660" y="734302"/>
                </a:cubicBezTo>
                <a:cubicBezTo>
                  <a:pt x="7527249" y="738917"/>
                  <a:pt x="7532647" y="752302"/>
                  <a:pt x="7528287" y="764302"/>
                </a:cubicBezTo>
                <a:cubicBezTo>
                  <a:pt x="7525380" y="773071"/>
                  <a:pt x="7517490" y="778609"/>
                  <a:pt x="7509184" y="778609"/>
                </a:cubicBezTo>
                <a:close/>
                <a:moveTo>
                  <a:pt x="1763930" y="770071"/>
                </a:moveTo>
                <a:cubicBezTo>
                  <a:pt x="1755417" y="770071"/>
                  <a:pt x="1747320" y="764071"/>
                  <a:pt x="1744413" y="754610"/>
                </a:cubicBezTo>
                <a:cubicBezTo>
                  <a:pt x="1740675" y="742610"/>
                  <a:pt x="1746281" y="729456"/>
                  <a:pt x="1757078" y="725071"/>
                </a:cubicBezTo>
                <a:cubicBezTo>
                  <a:pt x="1789677" y="712379"/>
                  <a:pt x="1822276" y="699456"/>
                  <a:pt x="1855290" y="686764"/>
                </a:cubicBezTo>
                <a:cubicBezTo>
                  <a:pt x="1866087" y="682610"/>
                  <a:pt x="1877922" y="688841"/>
                  <a:pt x="1881659" y="701071"/>
                </a:cubicBezTo>
                <a:cubicBezTo>
                  <a:pt x="1885397" y="713071"/>
                  <a:pt x="1879790" y="726225"/>
                  <a:pt x="1868786" y="730379"/>
                </a:cubicBezTo>
                <a:cubicBezTo>
                  <a:pt x="1835980" y="743071"/>
                  <a:pt x="1803173" y="755763"/>
                  <a:pt x="1770782" y="768686"/>
                </a:cubicBezTo>
                <a:cubicBezTo>
                  <a:pt x="1768498" y="769609"/>
                  <a:pt x="1766214" y="770071"/>
                  <a:pt x="1763930" y="770071"/>
                </a:cubicBezTo>
                <a:close/>
                <a:moveTo>
                  <a:pt x="7315462" y="695764"/>
                </a:moveTo>
                <a:cubicBezTo>
                  <a:pt x="7312970" y="695764"/>
                  <a:pt x="7310478" y="695302"/>
                  <a:pt x="7308194" y="694379"/>
                </a:cubicBezTo>
                <a:cubicBezTo>
                  <a:pt x="7276218" y="680995"/>
                  <a:pt x="7243827" y="667610"/>
                  <a:pt x="7211021" y="654456"/>
                </a:cubicBezTo>
                <a:cubicBezTo>
                  <a:pt x="7200224" y="650072"/>
                  <a:pt x="7194618" y="636918"/>
                  <a:pt x="7198563" y="624918"/>
                </a:cubicBezTo>
                <a:cubicBezTo>
                  <a:pt x="7202508" y="612918"/>
                  <a:pt x="7214551" y="606918"/>
                  <a:pt x="7225140" y="611072"/>
                </a:cubicBezTo>
                <a:cubicBezTo>
                  <a:pt x="7257946" y="624457"/>
                  <a:pt x="7290337" y="637841"/>
                  <a:pt x="7322521" y="651226"/>
                </a:cubicBezTo>
                <a:cubicBezTo>
                  <a:pt x="7333318" y="655610"/>
                  <a:pt x="7338716" y="668995"/>
                  <a:pt x="7334564" y="680995"/>
                </a:cubicBezTo>
                <a:cubicBezTo>
                  <a:pt x="7331864" y="689995"/>
                  <a:pt x="7323975" y="695764"/>
                  <a:pt x="7315462" y="695764"/>
                </a:cubicBezTo>
                <a:close/>
                <a:moveTo>
                  <a:pt x="1960353" y="694148"/>
                </a:moveTo>
                <a:cubicBezTo>
                  <a:pt x="1951632" y="694148"/>
                  <a:pt x="1943742" y="688148"/>
                  <a:pt x="1940627" y="678687"/>
                </a:cubicBezTo>
                <a:cubicBezTo>
                  <a:pt x="1936890" y="666687"/>
                  <a:pt x="1942704" y="653533"/>
                  <a:pt x="1953501" y="649380"/>
                </a:cubicBezTo>
                <a:cubicBezTo>
                  <a:pt x="1986100" y="636918"/>
                  <a:pt x="2019113" y="624457"/>
                  <a:pt x="2051920" y="611995"/>
                </a:cubicBezTo>
                <a:cubicBezTo>
                  <a:pt x="2062717" y="607841"/>
                  <a:pt x="2074552" y="614303"/>
                  <a:pt x="2078289" y="626534"/>
                </a:cubicBezTo>
                <a:cubicBezTo>
                  <a:pt x="2082027" y="638533"/>
                  <a:pt x="2076213" y="651687"/>
                  <a:pt x="2065208" y="655841"/>
                </a:cubicBezTo>
                <a:cubicBezTo>
                  <a:pt x="2032402" y="668302"/>
                  <a:pt x="1999596" y="680533"/>
                  <a:pt x="1966997" y="692995"/>
                </a:cubicBezTo>
                <a:cubicBezTo>
                  <a:pt x="1964713" y="693687"/>
                  <a:pt x="1962429" y="694148"/>
                  <a:pt x="1960353" y="694148"/>
                </a:cubicBezTo>
                <a:close/>
                <a:moveTo>
                  <a:pt x="2157191" y="620303"/>
                </a:moveTo>
                <a:cubicBezTo>
                  <a:pt x="2148470" y="620303"/>
                  <a:pt x="2140372" y="614303"/>
                  <a:pt x="2137465" y="604611"/>
                </a:cubicBezTo>
                <a:cubicBezTo>
                  <a:pt x="2133935" y="592611"/>
                  <a:pt x="2139749" y="579457"/>
                  <a:pt x="2150546" y="575534"/>
                </a:cubicBezTo>
                <a:cubicBezTo>
                  <a:pt x="2183353" y="563534"/>
                  <a:pt x="2216159" y="551534"/>
                  <a:pt x="2248965" y="539534"/>
                </a:cubicBezTo>
                <a:cubicBezTo>
                  <a:pt x="2259970" y="535611"/>
                  <a:pt x="2271597" y="542303"/>
                  <a:pt x="2275127" y="554303"/>
                </a:cubicBezTo>
                <a:cubicBezTo>
                  <a:pt x="2278657" y="566534"/>
                  <a:pt x="2272636" y="579457"/>
                  <a:pt x="2261839" y="583380"/>
                </a:cubicBezTo>
                <a:cubicBezTo>
                  <a:pt x="2229032" y="595380"/>
                  <a:pt x="2196226" y="607380"/>
                  <a:pt x="2163627" y="619380"/>
                </a:cubicBezTo>
                <a:cubicBezTo>
                  <a:pt x="2161551" y="619841"/>
                  <a:pt x="2159267" y="620303"/>
                  <a:pt x="2157191" y="620303"/>
                </a:cubicBezTo>
                <a:close/>
                <a:moveTo>
                  <a:pt x="7120492" y="616611"/>
                </a:moveTo>
                <a:cubicBezTo>
                  <a:pt x="7118208" y="616611"/>
                  <a:pt x="7115924" y="616149"/>
                  <a:pt x="7113640" y="615226"/>
                </a:cubicBezTo>
                <a:cubicBezTo>
                  <a:pt x="7081457" y="602534"/>
                  <a:pt x="7048859" y="589842"/>
                  <a:pt x="7015845" y="577149"/>
                </a:cubicBezTo>
                <a:cubicBezTo>
                  <a:pt x="7005047" y="572996"/>
                  <a:pt x="6999234" y="559842"/>
                  <a:pt x="7002971" y="547842"/>
                </a:cubicBezTo>
                <a:cubicBezTo>
                  <a:pt x="7006709" y="535842"/>
                  <a:pt x="7018336" y="529381"/>
                  <a:pt x="7029341" y="533534"/>
                </a:cubicBezTo>
                <a:cubicBezTo>
                  <a:pt x="7062355" y="546227"/>
                  <a:pt x="7095161" y="558919"/>
                  <a:pt x="7127552" y="571611"/>
                </a:cubicBezTo>
                <a:cubicBezTo>
                  <a:pt x="7138349" y="575765"/>
                  <a:pt x="7143955" y="589149"/>
                  <a:pt x="7140218" y="601149"/>
                </a:cubicBezTo>
                <a:cubicBezTo>
                  <a:pt x="7137103" y="610611"/>
                  <a:pt x="7129213" y="616611"/>
                  <a:pt x="7120492" y="616611"/>
                </a:cubicBezTo>
                <a:close/>
                <a:moveTo>
                  <a:pt x="2354236" y="548765"/>
                </a:moveTo>
                <a:cubicBezTo>
                  <a:pt x="2345515" y="548765"/>
                  <a:pt x="2337210" y="542534"/>
                  <a:pt x="2334511" y="532611"/>
                </a:cubicBezTo>
                <a:cubicBezTo>
                  <a:pt x="2330981" y="520381"/>
                  <a:pt x="2337002" y="507458"/>
                  <a:pt x="2348007" y="503535"/>
                </a:cubicBezTo>
                <a:cubicBezTo>
                  <a:pt x="2381021" y="491765"/>
                  <a:pt x="2414035" y="480227"/>
                  <a:pt x="2447256" y="468458"/>
                </a:cubicBezTo>
                <a:cubicBezTo>
                  <a:pt x="2458261" y="464766"/>
                  <a:pt x="2469889" y="471458"/>
                  <a:pt x="2473211" y="483458"/>
                </a:cubicBezTo>
                <a:cubicBezTo>
                  <a:pt x="2476533" y="495458"/>
                  <a:pt x="2470512" y="508611"/>
                  <a:pt x="2459714" y="512304"/>
                </a:cubicBezTo>
                <a:cubicBezTo>
                  <a:pt x="2426701" y="523842"/>
                  <a:pt x="2393687" y="535380"/>
                  <a:pt x="2360673" y="547150"/>
                </a:cubicBezTo>
                <a:cubicBezTo>
                  <a:pt x="2358596" y="548303"/>
                  <a:pt x="2356312" y="548765"/>
                  <a:pt x="2354236" y="548765"/>
                </a:cubicBezTo>
                <a:close/>
                <a:moveTo>
                  <a:pt x="6924278" y="541611"/>
                </a:moveTo>
                <a:cubicBezTo>
                  <a:pt x="6922201" y="541611"/>
                  <a:pt x="6919917" y="541150"/>
                  <a:pt x="6917633" y="540457"/>
                </a:cubicBezTo>
                <a:cubicBezTo>
                  <a:pt x="6885242" y="528457"/>
                  <a:pt x="6852436" y="516457"/>
                  <a:pt x="6819215" y="504688"/>
                </a:cubicBezTo>
                <a:cubicBezTo>
                  <a:pt x="6808210" y="500765"/>
                  <a:pt x="6802188" y="487842"/>
                  <a:pt x="6805718" y="475612"/>
                </a:cubicBezTo>
                <a:cubicBezTo>
                  <a:pt x="6809248" y="463381"/>
                  <a:pt x="6820875" y="456689"/>
                  <a:pt x="6831880" y="460612"/>
                </a:cubicBezTo>
                <a:cubicBezTo>
                  <a:pt x="6865102" y="472381"/>
                  <a:pt x="6898115" y="484381"/>
                  <a:pt x="6930714" y="496381"/>
                </a:cubicBezTo>
                <a:cubicBezTo>
                  <a:pt x="6941511" y="500304"/>
                  <a:pt x="6947533" y="513458"/>
                  <a:pt x="6943795" y="525457"/>
                </a:cubicBezTo>
                <a:cubicBezTo>
                  <a:pt x="6941096" y="535380"/>
                  <a:pt x="6932998" y="541611"/>
                  <a:pt x="6924278" y="541611"/>
                </a:cubicBezTo>
                <a:close/>
                <a:moveTo>
                  <a:pt x="2552942" y="479304"/>
                </a:moveTo>
                <a:cubicBezTo>
                  <a:pt x="2544014" y="479304"/>
                  <a:pt x="2535916" y="472842"/>
                  <a:pt x="2533010" y="462919"/>
                </a:cubicBezTo>
                <a:cubicBezTo>
                  <a:pt x="2529687" y="450689"/>
                  <a:pt x="2535709" y="437766"/>
                  <a:pt x="2546713" y="434074"/>
                </a:cubicBezTo>
                <a:cubicBezTo>
                  <a:pt x="2579935" y="422766"/>
                  <a:pt x="2613157" y="411458"/>
                  <a:pt x="2646171" y="400382"/>
                </a:cubicBezTo>
                <a:cubicBezTo>
                  <a:pt x="2657175" y="396689"/>
                  <a:pt x="2668803" y="403612"/>
                  <a:pt x="2672125" y="415843"/>
                </a:cubicBezTo>
                <a:cubicBezTo>
                  <a:pt x="2675447" y="428074"/>
                  <a:pt x="2669218" y="440997"/>
                  <a:pt x="2658213" y="444689"/>
                </a:cubicBezTo>
                <a:cubicBezTo>
                  <a:pt x="2625199" y="455766"/>
                  <a:pt x="2591978" y="466843"/>
                  <a:pt x="2558964" y="478150"/>
                </a:cubicBezTo>
                <a:cubicBezTo>
                  <a:pt x="2556888" y="479073"/>
                  <a:pt x="2554811" y="479304"/>
                  <a:pt x="2552942" y="479304"/>
                </a:cubicBezTo>
                <a:close/>
                <a:moveTo>
                  <a:pt x="6726609" y="471227"/>
                </a:moveTo>
                <a:cubicBezTo>
                  <a:pt x="6724532" y="471227"/>
                  <a:pt x="6722457" y="470996"/>
                  <a:pt x="6720588" y="470304"/>
                </a:cubicBezTo>
                <a:cubicBezTo>
                  <a:pt x="6687781" y="459227"/>
                  <a:pt x="6654768" y="448150"/>
                  <a:pt x="6621339" y="437074"/>
                </a:cubicBezTo>
                <a:cubicBezTo>
                  <a:pt x="6610333" y="433381"/>
                  <a:pt x="6604105" y="420689"/>
                  <a:pt x="6607219" y="408458"/>
                </a:cubicBezTo>
                <a:cubicBezTo>
                  <a:pt x="6610541" y="396228"/>
                  <a:pt x="6621961" y="389305"/>
                  <a:pt x="6632966" y="392766"/>
                </a:cubicBezTo>
                <a:cubicBezTo>
                  <a:pt x="6666603" y="403843"/>
                  <a:pt x="6699617" y="414920"/>
                  <a:pt x="6732631" y="425997"/>
                </a:cubicBezTo>
                <a:cubicBezTo>
                  <a:pt x="6743635" y="429689"/>
                  <a:pt x="6749657" y="442612"/>
                  <a:pt x="6746335" y="454843"/>
                </a:cubicBezTo>
                <a:cubicBezTo>
                  <a:pt x="6743843" y="464766"/>
                  <a:pt x="6735538" y="471227"/>
                  <a:pt x="6726609" y="471227"/>
                </a:cubicBezTo>
                <a:close/>
                <a:moveTo>
                  <a:pt x="2751857" y="412843"/>
                </a:moveTo>
                <a:cubicBezTo>
                  <a:pt x="2742928" y="412843"/>
                  <a:pt x="2734623" y="406381"/>
                  <a:pt x="2731924" y="396228"/>
                </a:cubicBezTo>
                <a:cubicBezTo>
                  <a:pt x="2728602" y="383997"/>
                  <a:pt x="2735038" y="371305"/>
                  <a:pt x="2746043" y="367613"/>
                </a:cubicBezTo>
                <a:cubicBezTo>
                  <a:pt x="2779472" y="356766"/>
                  <a:pt x="2812694" y="345920"/>
                  <a:pt x="2845915" y="335536"/>
                </a:cubicBezTo>
                <a:cubicBezTo>
                  <a:pt x="2856920" y="332074"/>
                  <a:pt x="2868340" y="339228"/>
                  <a:pt x="2871662" y="351459"/>
                </a:cubicBezTo>
                <a:cubicBezTo>
                  <a:pt x="2874776" y="363689"/>
                  <a:pt x="2868340" y="376382"/>
                  <a:pt x="2857335" y="380074"/>
                </a:cubicBezTo>
                <a:cubicBezTo>
                  <a:pt x="2824113" y="390689"/>
                  <a:pt x="2790892" y="401305"/>
                  <a:pt x="2757670" y="412151"/>
                </a:cubicBezTo>
                <a:cubicBezTo>
                  <a:pt x="2755802" y="412612"/>
                  <a:pt x="2753933" y="412843"/>
                  <a:pt x="2751857" y="412843"/>
                </a:cubicBezTo>
                <a:close/>
                <a:moveTo>
                  <a:pt x="6527695" y="405920"/>
                </a:moveTo>
                <a:cubicBezTo>
                  <a:pt x="6525826" y="405920"/>
                  <a:pt x="6523958" y="405689"/>
                  <a:pt x="6522089" y="404997"/>
                </a:cubicBezTo>
                <a:cubicBezTo>
                  <a:pt x="6489075" y="394612"/>
                  <a:pt x="6455854" y="384459"/>
                  <a:pt x="6422216" y="374305"/>
                </a:cubicBezTo>
                <a:cubicBezTo>
                  <a:pt x="6411212" y="371074"/>
                  <a:pt x="6404568" y="358382"/>
                  <a:pt x="6407474" y="345920"/>
                </a:cubicBezTo>
                <a:cubicBezTo>
                  <a:pt x="6410382" y="333690"/>
                  <a:pt x="6421801" y="326305"/>
                  <a:pt x="6433014" y="329536"/>
                </a:cubicBezTo>
                <a:cubicBezTo>
                  <a:pt x="6466858" y="339690"/>
                  <a:pt x="6500287" y="349843"/>
                  <a:pt x="6533301" y="360228"/>
                </a:cubicBezTo>
                <a:cubicBezTo>
                  <a:pt x="6544306" y="363689"/>
                  <a:pt x="6550742" y="376382"/>
                  <a:pt x="6547628" y="388612"/>
                </a:cubicBezTo>
                <a:cubicBezTo>
                  <a:pt x="6544929" y="399458"/>
                  <a:pt x="6536623" y="405920"/>
                  <a:pt x="6527695" y="405920"/>
                </a:cubicBezTo>
                <a:close/>
                <a:moveTo>
                  <a:pt x="2951809" y="349382"/>
                </a:moveTo>
                <a:cubicBezTo>
                  <a:pt x="2942673" y="349382"/>
                  <a:pt x="2934368" y="342690"/>
                  <a:pt x="2931876" y="332536"/>
                </a:cubicBezTo>
                <a:cubicBezTo>
                  <a:pt x="2928762" y="320305"/>
                  <a:pt x="2935198" y="307613"/>
                  <a:pt x="2946410" y="304151"/>
                </a:cubicBezTo>
                <a:cubicBezTo>
                  <a:pt x="2980047" y="293767"/>
                  <a:pt x="3013477" y="283613"/>
                  <a:pt x="3046906" y="273690"/>
                </a:cubicBezTo>
                <a:cubicBezTo>
                  <a:pt x="3058118" y="270459"/>
                  <a:pt x="3069330" y="277613"/>
                  <a:pt x="3072445" y="290075"/>
                </a:cubicBezTo>
                <a:cubicBezTo>
                  <a:pt x="3075559" y="302536"/>
                  <a:pt x="3068915" y="314998"/>
                  <a:pt x="3057703" y="318459"/>
                </a:cubicBezTo>
                <a:cubicBezTo>
                  <a:pt x="3024481" y="328382"/>
                  <a:pt x="2991052" y="338536"/>
                  <a:pt x="2957623" y="348920"/>
                </a:cubicBezTo>
                <a:cubicBezTo>
                  <a:pt x="2955546" y="349151"/>
                  <a:pt x="2953678" y="349382"/>
                  <a:pt x="2951809" y="349382"/>
                </a:cubicBezTo>
                <a:close/>
                <a:moveTo>
                  <a:pt x="6327328" y="345920"/>
                </a:moveTo>
                <a:cubicBezTo>
                  <a:pt x="6325666" y="345920"/>
                  <a:pt x="6323798" y="345690"/>
                  <a:pt x="6322137" y="345228"/>
                </a:cubicBezTo>
                <a:cubicBezTo>
                  <a:pt x="6288915" y="335767"/>
                  <a:pt x="6255486" y="326536"/>
                  <a:pt x="6221642" y="317305"/>
                </a:cubicBezTo>
                <a:cubicBezTo>
                  <a:pt x="6210429" y="314305"/>
                  <a:pt x="6203577" y="301844"/>
                  <a:pt x="6206484" y="289382"/>
                </a:cubicBezTo>
                <a:cubicBezTo>
                  <a:pt x="6209183" y="276921"/>
                  <a:pt x="6220395" y="269306"/>
                  <a:pt x="6231608" y="272536"/>
                </a:cubicBezTo>
                <a:cubicBezTo>
                  <a:pt x="6265660" y="281767"/>
                  <a:pt x="6299297" y="291229"/>
                  <a:pt x="6332519" y="300690"/>
                </a:cubicBezTo>
                <a:cubicBezTo>
                  <a:pt x="6343730" y="303921"/>
                  <a:pt x="6350375" y="316382"/>
                  <a:pt x="6347468" y="328844"/>
                </a:cubicBezTo>
                <a:cubicBezTo>
                  <a:pt x="6344976" y="338997"/>
                  <a:pt x="6336464" y="345920"/>
                  <a:pt x="6327328" y="345920"/>
                </a:cubicBezTo>
                <a:close/>
                <a:moveTo>
                  <a:pt x="6125507" y="291229"/>
                </a:moveTo>
                <a:cubicBezTo>
                  <a:pt x="6123845" y="291229"/>
                  <a:pt x="6122392" y="290998"/>
                  <a:pt x="6120731" y="290536"/>
                </a:cubicBezTo>
                <a:cubicBezTo>
                  <a:pt x="6087509" y="281998"/>
                  <a:pt x="6053665" y="273459"/>
                  <a:pt x="6019821" y="265152"/>
                </a:cubicBezTo>
                <a:cubicBezTo>
                  <a:pt x="6008608" y="262383"/>
                  <a:pt x="6001549" y="250152"/>
                  <a:pt x="6004040" y="237690"/>
                </a:cubicBezTo>
                <a:cubicBezTo>
                  <a:pt x="6006532" y="225229"/>
                  <a:pt x="6017536" y="217383"/>
                  <a:pt x="6028749" y="220152"/>
                </a:cubicBezTo>
                <a:cubicBezTo>
                  <a:pt x="6063008" y="228460"/>
                  <a:pt x="6096645" y="236998"/>
                  <a:pt x="6130282" y="245537"/>
                </a:cubicBezTo>
                <a:cubicBezTo>
                  <a:pt x="6141494" y="248537"/>
                  <a:pt x="6148346" y="260767"/>
                  <a:pt x="6145854" y="273229"/>
                </a:cubicBezTo>
                <a:cubicBezTo>
                  <a:pt x="6143571" y="284075"/>
                  <a:pt x="6135058" y="291229"/>
                  <a:pt x="6125507" y="291229"/>
                </a:cubicBezTo>
                <a:close/>
                <a:moveTo>
                  <a:pt x="3152592" y="289613"/>
                </a:moveTo>
                <a:cubicBezTo>
                  <a:pt x="3143456" y="289613"/>
                  <a:pt x="3134943" y="282690"/>
                  <a:pt x="3132451" y="272306"/>
                </a:cubicBezTo>
                <a:cubicBezTo>
                  <a:pt x="3129544" y="260075"/>
                  <a:pt x="3136188" y="247383"/>
                  <a:pt x="3147401" y="244152"/>
                </a:cubicBezTo>
                <a:cubicBezTo>
                  <a:pt x="3181245" y="234460"/>
                  <a:pt x="3214882" y="224998"/>
                  <a:pt x="3248311" y="215537"/>
                </a:cubicBezTo>
                <a:cubicBezTo>
                  <a:pt x="3259316" y="212537"/>
                  <a:pt x="3270736" y="219921"/>
                  <a:pt x="3273435" y="232383"/>
                </a:cubicBezTo>
                <a:cubicBezTo>
                  <a:pt x="3276134" y="244844"/>
                  <a:pt x="3269490" y="257306"/>
                  <a:pt x="3258278" y="260306"/>
                </a:cubicBezTo>
                <a:cubicBezTo>
                  <a:pt x="3224849" y="269536"/>
                  <a:pt x="3191419" y="278998"/>
                  <a:pt x="3157783" y="288690"/>
                </a:cubicBezTo>
                <a:cubicBezTo>
                  <a:pt x="3155914" y="289382"/>
                  <a:pt x="3154253" y="289613"/>
                  <a:pt x="3152592" y="289613"/>
                </a:cubicBezTo>
                <a:close/>
                <a:moveTo>
                  <a:pt x="5922855" y="241844"/>
                </a:moveTo>
                <a:cubicBezTo>
                  <a:pt x="5921401" y="241844"/>
                  <a:pt x="5920156" y="241614"/>
                  <a:pt x="5918702" y="241383"/>
                </a:cubicBezTo>
                <a:cubicBezTo>
                  <a:pt x="5885273" y="233767"/>
                  <a:pt x="5851429" y="226152"/>
                  <a:pt x="5817169" y="218768"/>
                </a:cubicBezTo>
                <a:cubicBezTo>
                  <a:pt x="5805956" y="216229"/>
                  <a:pt x="5798482" y="204229"/>
                  <a:pt x="5800766" y="191768"/>
                </a:cubicBezTo>
                <a:cubicBezTo>
                  <a:pt x="5803050" y="179306"/>
                  <a:pt x="5813847" y="171229"/>
                  <a:pt x="5825059" y="173537"/>
                </a:cubicBezTo>
                <a:cubicBezTo>
                  <a:pt x="5859319" y="180922"/>
                  <a:pt x="5893371" y="188537"/>
                  <a:pt x="5927008" y="196152"/>
                </a:cubicBezTo>
                <a:cubicBezTo>
                  <a:pt x="5938220" y="198691"/>
                  <a:pt x="5945487" y="210921"/>
                  <a:pt x="5943203" y="223383"/>
                </a:cubicBezTo>
                <a:cubicBezTo>
                  <a:pt x="5941127" y="234460"/>
                  <a:pt x="5932614" y="241844"/>
                  <a:pt x="5922855" y="241844"/>
                </a:cubicBezTo>
                <a:close/>
                <a:moveTo>
                  <a:pt x="3354205" y="233537"/>
                </a:moveTo>
                <a:cubicBezTo>
                  <a:pt x="3344861" y="233537"/>
                  <a:pt x="3336348" y="226383"/>
                  <a:pt x="3334065" y="215768"/>
                </a:cubicBezTo>
                <a:cubicBezTo>
                  <a:pt x="3331365" y="203306"/>
                  <a:pt x="3338217" y="190845"/>
                  <a:pt x="3349429" y="187845"/>
                </a:cubicBezTo>
                <a:cubicBezTo>
                  <a:pt x="3383482" y="178845"/>
                  <a:pt x="3417326" y="170076"/>
                  <a:pt x="3450963" y="161537"/>
                </a:cubicBezTo>
                <a:cubicBezTo>
                  <a:pt x="3462175" y="158768"/>
                  <a:pt x="3473180" y="166614"/>
                  <a:pt x="3475879" y="178845"/>
                </a:cubicBezTo>
                <a:cubicBezTo>
                  <a:pt x="3478371" y="191306"/>
                  <a:pt x="3471519" y="203537"/>
                  <a:pt x="3460306" y="206537"/>
                </a:cubicBezTo>
                <a:cubicBezTo>
                  <a:pt x="3426877" y="215075"/>
                  <a:pt x="3393240" y="223614"/>
                  <a:pt x="3359396" y="232614"/>
                </a:cubicBezTo>
                <a:cubicBezTo>
                  <a:pt x="3357320" y="233306"/>
                  <a:pt x="3355866" y="233537"/>
                  <a:pt x="3354205" y="233537"/>
                </a:cubicBezTo>
                <a:close/>
                <a:moveTo>
                  <a:pt x="5719165" y="197768"/>
                </a:moveTo>
                <a:cubicBezTo>
                  <a:pt x="5717920" y="197768"/>
                  <a:pt x="5716674" y="197768"/>
                  <a:pt x="5715428" y="197306"/>
                </a:cubicBezTo>
                <a:cubicBezTo>
                  <a:pt x="5681791" y="190383"/>
                  <a:pt x="5647739" y="183922"/>
                  <a:pt x="5613479" y="177229"/>
                </a:cubicBezTo>
                <a:cubicBezTo>
                  <a:pt x="5602267" y="175152"/>
                  <a:pt x="5594584" y="163153"/>
                  <a:pt x="5596453" y="150691"/>
                </a:cubicBezTo>
                <a:cubicBezTo>
                  <a:pt x="5598322" y="138230"/>
                  <a:pt x="5609119" y="129691"/>
                  <a:pt x="5620331" y="131768"/>
                </a:cubicBezTo>
                <a:cubicBezTo>
                  <a:pt x="5654798" y="138230"/>
                  <a:pt x="5688851" y="144922"/>
                  <a:pt x="5722695" y="151845"/>
                </a:cubicBezTo>
                <a:cubicBezTo>
                  <a:pt x="5733907" y="154153"/>
                  <a:pt x="5741382" y="166153"/>
                  <a:pt x="5739306" y="178614"/>
                </a:cubicBezTo>
                <a:cubicBezTo>
                  <a:pt x="5737644" y="190152"/>
                  <a:pt x="5728924" y="197768"/>
                  <a:pt x="5719165" y="197768"/>
                </a:cubicBezTo>
                <a:close/>
                <a:moveTo>
                  <a:pt x="3556857" y="182537"/>
                </a:moveTo>
                <a:cubicBezTo>
                  <a:pt x="3547305" y="182537"/>
                  <a:pt x="3538585" y="175152"/>
                  <a:pt x="3536509" y="164306"/>
                </a:cubicBezTo>
                <a:cubicBezTo>
                  <a:pt x="3534017" y="151845"/>
                  <a:pt x="3541284" y="139614"/>
                  <a:pt x="3552496" y="136845"/>
                </a:cubicBezTo>
                <a:cubicBezTo>
                  <a:pt x="3586756" y="128768"/>
                  <a:pt x="3620808" y="120691"/>
                  <a:pt x="3654445" y="113307"/>
                </a:cubicBezTo>
                <a:cubicBezTo>
                  <a:pt x="3665657" y="110768"/>
                  <a:pt x="3676662" y="118845"/>
                  <a:pt x="3678946" y="131307"/>
                </a:cubicBezTo>
                <a:cubicBezTo>
                  <a:pt x="3681230" y="143768"/>
                  <a:pt x="3673963" y="155999"/>
                  <a:pt x="3662750" y="158537"/>
                </a:cubicBezTo>
                <a:cubicBezTo>
                  <a:pt x="3629113" y="166153"/>
                  <a:pt x="3595269" y="173999"/>
                  <a:pt x="3561217" y="182076"/>
                </a:cubicBezTo>
                <a:cubicBezTo>
                  <a:pt x="3559764" y="182306"/>
                  <a:pt x="3558310" y="182537"/>
                  <a:pt x="3556857" y="182537"/>
                </a:cubicBezTo>
                <a:close/>
                <a:moveTo>
                  <a:pt x="5514645" y="158999"/>
                </a:moveTo>
                <a:cubicBezTo>
                  <a:pt x="5513607" y="158999"/>
                  <a:pt x="5512568" y="158999"/>
                  <a:pt x="5511323" y="158768"/>
                </a:cubicBezTo>
                <a:cubicBezTo>
                  <a:pt x="5477478" y="152768"/>
                  <a:pt x="5443426" y="146999"/>
                  <a:pt x="5408959" y="141460"/>
                </a:cubicBezTo>
                <a:cubicBezTo>
                  <a:pt x="5397539" y="139614"/>
                  <a:pt x="5389856" y="127845"/>
                  <a:pt x="5391518" y="115384"/>
                </a:cubicBezTo>
                <a:cubicBezTo>
                  <a:pt x="5393178" y="102692"/>
                  <a:pt x="5403768" y="93922"/>
                  <a:pt x="5414980" y="95999"/>
                </a:cubicBezTo>
                <a:cubicBezTo>
                  <a:pt x="5449655" y="101768"/>
                  <a:pt x="5483915" y="107538"/>
                  <a:pt x="5517759" y="113538"/>
                </a:cubicBezTo>
                <a:cubicBezTo>
                  <a:pt x="5528972" y="115614"/>
                  <a:pt x="5536862" y="127384"/>
                  <a:pt x="5534993" y="139845"/>
                </a:cubicBezTo>
                <a:cubicBezTo>
                  <a:pt x="5533332" y="150922"/>
                  <a:pt x="5524612" y="158999"/>
                  <a:pt x="5514645" y="158999"/>
                </a:cubicBezTo>
                <a:close/>
                <a:moveTo>
                  <a:pt x="3760546" y="136845"/>
                </a:moveTo>
                <a:cubicBezTo>
                  <a:pt x="3750787" y="136845"/>
                  <a:pt x="3742067" y="128999"/>
                  <a:pt x="3740198" y="117922"/>
                </a:cubicBezTo>
                <a:cubicBezTo>
                  <a:pt x="3738122" y="105461"/>
                  <a:pt x="3745597" y="93461"/>
                  <a:pt x="3756809" y="90922"/>
                </a:cubicBezTo>
                <a:cubicBezTo>
                  <a:pt x="3791276" y="83769"/>
                  <a:pt x="3825536" y="77076"/>
                  <a:pt x="3859380" y="70615"/>
                </a:cubicBezTo>
                <a:cubicBezTo>
                  <a:pt x="3870800" y="68538"/>
                  <a:pt x="3881390" y="77076"/>
                  <a:pt x="3883259" y="89538"/>
                </a:cubicBezTo>
                <a:cubicBezTo>
                  <a:pt x="3885127" y="101999"/>
                  <a:pt x="3877652" y="113999"/>
                  <a:pt x="3866232" y="116076"/>
                </a:cubicBezTo>
                <a:cubicBezTo>
                  <a:pt x="3832596" y="122538"/>
                  <a:pt x="3798544" y="129230"/>
                  <a:pt x="3764284" y="136384"/>
                </a:cubicBezTo>
                <a:cubicBezTo>
                  <a:pt x="3763246" y="136845"/>
                  <a:pt x="3761792" y="136845"/>
                  <a:pt x="3760546" y="136845"/>
                </a:cubicBezTo>
                <a:close/>
                <a:moveTo>
                  <a:pt x="5309294" y="125307"/>
                </a:moveTo>
                <a:cubicBezTo>
                  <a:pt x="5308464" y="125307"/>
                  <a:pt x="5307426" y="125307"/>
                  <a:pt x="5306387" y="125076"/>
                </a:cubicBezTo>
                <a:cubicBezTo>
                  <a:pt x="5272543" y="119999"/>
                  <a:pt x="5238283" y="114922"/>
                  <a:pt x="5203816" y="110076"/>
                </a:cubicBezTo>
                <a:cubicBezTo>
                  <a:pt x="5192396" y="108461"/>
                  <a:pt x="5184298" y="96922"/>
                  <a:pt x="5185752" y="84230"/>
                </a:cubicBezTo>
                <a:cubicBezTo>
                  <a:pt x="5187205" y="71538"/>
                  <a:pt x="5197587" y="62769"/>
                  <a:pt x="5209007" y="64153"/>
                </a:cubicBezTo>
                <a:cubicBezTo>
                  <a:pt x="5243681" y="68999"/>
                  <a:pt x="5278149" y="74076"/>
                  <a:pt x="5312201" y="79153"/>
                </a:cubicBezTo>
                <a:cubicBezTo>
                  <a:pt x="5323621" y="80999"/>
                  <a:pt x="5331511" y="92538"/>
                  <a:pt x="5330058" y="105230"/>
                </a:cubicBezTo>
                <a:cubicBezTo>
                  <a:pt x="5328397" y="116999"/>
                  <a:pt x="5319468" y="125307"/>
                  <a:pt x="5309294" y="125307"/>
                </a:cubicBezTo>
                <a:close/>
                <a:moveTo>
                  <a:pt x="3965482" y="98307"/>
                </a:moveTo>
                <a:cubicBezTo>
                  <a:pt x="3955308" y="98307"/>
                  <a:pt x="3946587" y="90230"/>
                  <a:pt x="3944926" y="78692"/>
                </a:cubicBezTo>
                <a:cubicBezTo>
                  <a:pt x="3943265" y="65999"/>
                  <a:pt x="3950947" y="54230"/>
                  <a:pt x="3962367" y="52384"/>
                </a:cubicBezTo>
                <a:cubicBezTo>
                  <a:pt x="3997250" y="46615"/>
                  <a:pt x="4031717" y="41077"/>
                  <a:pt x="4065769" y="36000"/>
                </a:cubicBezTo>
                <a:cubicBezTo>
                  <a:pt x="4076982" y="34154"/>
                  <a:pt x="4087571" y="43154"/>
                  <a:pt x="4089024" y="55846"/>
                </a:cubicBezTo>
                <a:cubicBezTo>
                  <a:pt x="4090478" y="68538"/>
                  <a:pt x="4082588" y="80076"/>
                  <a:pt x="4071168" y="81692"/>
                </a:cubicBezTo>
                <a:cubicBezTo>
                  <a:pt x="4037324" y="86538"/>
                  <a:pt x="4003271" y="92076"/>
                  <a:pt x="3968596" y="97845"/>
                </a:cubicBezTo>
                <a:cubicBezTo>
                  <a:pt x="3967558" y="98076"/>
                  <a:pt x="3966520" y="98307"/>
                  <a:pt x="3965482" y="98307"/>
                </a:cubicBezTo>
                <a:close/>
                <a:moveTo>
                  <a:pt x="5103320" y="96692"/>
                </a:moveTo>
                <a:cubicBezTo>
                  <a:pt x="5102490" y="96692"/>
                  <a:pt x="5101659" y="96692"/>
                  <a:pt x="5100829" y="96461"/>
                </a:cubicBezTo>
                <a:cubicBezTo>
                  <a:pt x="5066777" y="92076"/>
                  <a:pt x="5032517" y="87922"/>
                  <a:pt x="4997842" y="83999"/>
                </a:cubicBezTo>
                <a:cubicBezTo>
                  <a:pt x="4986422" y="82615"/>
                  <a:pt x="4978117" y="71307"/>
                  <a:pt x="4979363" y="58615"/>
                </a:cubicBezTo>
                <a:cubicBezTo>
                  <a:pt x="4980608" y="45923"/>
                  <a:pt x="4990782" y="36692"/>
                  <a:pt x="5002202" y="38077"/>
                </a:cubicBezTo>
                <a:cubicBezTo>
                  <a:pt x="5036877" y="42000"/>
                  <a:pt x="5071345" y="46153"/>
                  <a:pt x="5105604" y="50538"/>
                </a:cubicBezTo>
                <a:cubicBezTo>
                  <a:pt x="5117024" y="51923"/>
                  <a:pt x="5125122" y="63461"/>
                  <a:pt x="5123876" y="76153"/>
                </a:cubicBezTo>
                <a:cubicBezTo>
                  <a:pt x="5122631" y="87922"/>
                  <a:pt x="5113702" y="96692"/>
                  <a:pt x="5103320" y="96692"/>
                </a:cubicBezTo>
                <a:close/>
                <a:moveTo>
                  <a:pt x="4896931" y="72923"/>
                </a:moveTo>
                <a:cubicBezTo>
                  <a:pt x="4896309" y="72923"/>
                  <a:pt x="4895686" y="72923"/>
                  <a:pt x="4895063" y="72923"/>
                </a:cubicBezTo>
                <a:cubicBezTo>
                  <a:pt x="4861011" y="69461"/>
                  <a:pt x="4826543" y="65999"/>
                  <a:pt x="4791868" y="62769"/>
                </a:cubicBezTo>
                <a:cubicBezTo>
                  <a:pt x="4780448" y="61615"/>
                  <a:pt x="4771936" y="50538"/>
                  <a:pt x="4772973" y="37846"/>
                </a:cubicBezTo>
                <a:cubicBezTo>
                  <a:pt x="4774012" y="25154"/>
                  <a:pt x="4783978" y="15461"/>
                  <a:pt x="4795398" y="16846"/>
                </a:cubicBezTo>
                <a:cubicBezTo>
                  <a:pt x="4830281" y="20077"/>
                  <a:pt x="4864748" y="23538"/>
                  <a:pt x="4899008" y="27000"/>
                </a:cubicBezTo>
                <a:cubicBezTo>
                  <a:pt x="4910428" y="28154"/>
                  <a:pt x="4918733" y="39461"/>
                  <a:pt x="4917695" y="52153"/>
                </a:cubicBezTo>
                <a:cubicBezTo>
                  <a:pt x="4916449" y="63923"/>
                  <a:pt x="4907521" y="72923"/>
                  <a:pt x="4896931" y="72923"/>
                </a:cubicBezTo>
                <a:close/>
                <a:moveTo>
                  <a:pt x="4171663" y="68307"/>
                </a:moveTo>
                <a:cubicBezTo>
                  <a:pt x="4161282" y="68307"/>
                  <a:pt x="4152146" y="59538"/>
                  <a:pt x="4151107" y="47769"/>
                </a:cubicBezTo>
                <a:cubicBezTo>
                  <a:pt x="4149862" y="35077"/>
                  <a:pt x="4158167" y="23769"/>
                  <a:pt x="4169587" y="22384"/>
                </a:cubicBezTo>
                <a:cubicBezTo>
                  <a:pt x="4204885" y="18231"/>
                  <a:pt x="4239560" y="14538"/>
                  <a:pt x="4273612" y="11308"/>
                </a:cubicBezTo>
                <a:cubicBezTo>
                  <a:pt x="4285032" y="10385"/>
                  <a:pt x="4294998" y="19846"/>
                  <a:pt x="4296036" y="32538"/>
                </a:cubicBezTo>
                <a:cubicBezTo>
                  <a:pt x="4296867" y="45230"/>
                  <a:pt x="4288354" y="56307"/>
                  <a:pt x="4276934" y="57461"/>
                </a:cubicBezTo>
                <a:cubicBezTo>
                  <a:pt x="4243090" y="60461"/>
                  <a:pt x="4208830" y="64153"/>
                  <a:pt x="4173947" y="68307"/>
                </a:cubicBezTo>
                <a:cubicBezTo>
                  <a:pt x="4173117" y="68307"/>
                  <a:pt x="4172286" y="68307"/>
                  <a:pt x="4171663" y="68307"/>
                </a:cubicBezTo>
                <a:close/>
                <a:moveTo>
                  <a:pt x="4690127" y="53538"/>
                </a:moveTo>
                <a:cubicBezTo>
                  <a:pt x="4689712" y="53538"/>
                  <a:pt x="4689089" y="53538"/>
                  <a:pt x="4688466" y="53538"/>
                </a:cubicBezTo>
                <a:lnTo>
                  <a:pt x="4663135" y="51461"/>
                </a:lnTo>
                <a:cubicBezTo>
                  <a:pt x="4638426" y="49384"/>
                  <a:pt x="4612264" y="48000"/>
                  <a:pt x="4585687" y="47077"/>
                </a:cubicBezTo>
                <a:cubicBezTo>
                  <a:pt x="4574267" y="46615"/>
                  <a:pt x="4565131" y="36000"/>
                  <a:pt x="4565547" y="23308"/>
                </a:cubicBezTo>
                <a:cubicBezTo>
                  <a:pt x="4565962" y="10846"/>
                  <a:pt x="4575098" y="923"/>
                  <a:pt x="4586310" y="923"/>
                </a:cubicBezTo>
                <a:cubicBezTo>
                  <a:pt x="4586518" y="923"/>
                  <a:pt x="4586725" y="923"/>
                  <a:pt x="4586933" y="923"/>
                </a:cubicBezTo>
                <a:cubicBezTo>
                  <a:pt x="4614133" y="1846"/>
                  <a:pt x="4640710" y="3462"/>
                  <a:pt x="4666042" y="5308"/>
                </a:cubicBezTo>
                <a:lnTo>
                  <a:pt x="4691373" y="7385"/>
                </a:lnTo>
                <a:cubicBezTo>
                  <a:pt x="4702793" y="8308"/>
                  <a:pt x="4711306" y="19384"/>
                  <a:pt x="4710476" y="32077"/>
                </a:cubicBezTo>
                <a:cubicBezTo>
                  <a:pt x="4709853" y="44307"/>
                  <a:pt x="4700717" y="53538"/>
                  <a:pt x="4690127" y="53538"/>
                </a:cubicBezTo>
                <a:close/>
                <a:moveTo>
                  <a:pt x="4378675" y="49846"/>
                </a:moveTo>
                <a:cubicBezTo>
                  <a:pt x="4367671" y="49846"/>
                  <a:pt x="4358535" y="40154"/>
                  <a:pt x="4357912" y="27923"/>
                </a:cubicBezTo>
                <a:cubicBezTo>
                  <a:pt x="4357289" y="15231"/>
                  <a:pt x="4366217" y="4385"/>
                  <a:pt x="4377637" y="3692"/>
                </a:cubicBezTo>
                <a:cubicBezTo>
                  <a:pt x="4413142" y="1846"/>
                  <a:pt x="4448441" y="462"/>
                  <a:pt x="4482285" y="0"/>
                </a:cubicBezTo>
                <a:cubicBezTo>
                  <a:pt x="4482285" y="0"/>
                  <a:pt x="4482493" y="0"/>
                  <a:pt x="4482493" y="0"/>
                </a:cubicBezTo>
                <a:cubicBezTo>
                  <a:pt x="4493912" y="0"/>
                  <a:pt x="4503048" y="10154"/>
                  <a:pt x="4503256" y="22846"/>
                </a:cubicBezTo>
                <a:cubicBezTo>
                  <a:pt x="4503464" y="35538"/>
                  <a:pt x="4494328" y="45923"/>
                  <a:pt x="4482700" y="46153"/>
                </a:cubicBezTo>
                <a:cubicBezTo>
                  <a:pt x="4449478" y="46615"/>
                  <a:pt x="4414804" y="47769"/>
                  <a:pt x="4379713" y="49846"/>
                </a:cubicBezTo>
                <a:cubicBezTo>
                  <a:pt x="4379506" y="49846"/>
                  <a:pt x="4379090" y="49846"/>
                  <a:pt x="4378675" y="49846"/>
                </a:cubicBezTo>
                <a:close/>
              </a:path>
            </a:pathLst>
          </a:custGeom>
          <a:solidFill>
            <a:srgbClr val="E2B133"/>
          </a:solidFill>
          <a:ln w="2075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0" name="Graphic 3"/>
          <p:cNvGrpSpPr/>
          <p:nvPr/>
        </p:nvGrpSpPr>
        <p:grpSpPr>
          <a:xfrm>
            <a:off x="2945849" y="5061637"/>
            <a:ext cx="3226132" cy="2124727"/>
            <a:chOff x="10128276" y="388922"/>
            <a:chExt cx="2832852" cy="1865713"/>
          </a:xfrm>
        </p:grpSpPr>
        <p:sp>
          <p:nvSpPr>
            <p:cNvPr id="31" name="Freeform: Shape 30"/>
            <p:cNvSpPr/>
            <p:nvPr/>
          </p:nvSpPr>
          <p:spPr>
            <a:xfrm>
              <a:off x="10615796" y="389128"/>
              <a:ext cx="1865095" cy="1865095"/>
            </a:xfrm>
            <a:custGeom>
              <a:avLst/>
              <a:gdLst>
                <a:gd name="connsiteX0" fmla="*/ 1865096 w 1865095"/>
                <a:gd name="connsiteY0" fmla="*/ 932548 h 1865095"/>
                <a:gd name="connsiteX1" fmla="*/ 932548 w 1865095"/>
                <a:gd name="connsiteY1" fmla="*/ 1865096 h 1865095"/>
                <a:gd name="connsiteX2" fmla="*/ 0 w 1865095"/>
                <a:gd name="connsiteY2" fmla="*/ 932548 h 1865095"/>
                <a:gd name="connsiteX3" fmla="*/ 932548 w 1865095"/>
                <a:gd name="connsiteY3" fmla="*/ 0 h 1865095"/>
                <a:gd name="connsiteX4" fmla="*/ 1865096 w 1865095"/>
                <a:gd name="connsiteY4" fmla="*/ 932548 h 186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095" h="1865095">
                  <a:moveTo>
                    <a:pt x="1865096" y="932548"/>
                  </a:moveTo>
                  <a:cubicBezTo>
                    <a:pt x="1865096" y="1447580"/>
                    <a:pt x="1447580" y="1865096"/>
                    <a:pt x="932548" y="1865096"/>
                  </a:cubicBezTo>
                  <a:cubicBezTo>
                    <a:pt x="417516" y="1865096"/>
                    <a:pt x="0" y="1447580"/>
                    <a:pt x="0" y="932548"/>
                  </a:cubicBezTo>
                  <a:cubicBezTo>
                    <a:pt x="0" y="417516"/>
                    <a:pt x="417516" y="0"/>
                    <a:pt x="932548" y="0"/>
                  </a:cubicBezTo>
                  <a:cubicBezTo>
                    <a:pt x="1447580" y="0"/>
                    <a:pt x="1865096" y="417516"/>
                    <a:pt x="1865096" y="932548"/>
                  </a:cubicBezTo>
                  <a:close/>
                </a:path>
              </a:pathLst>
            </a:custGeom>
            <a:solidFill>
              <a:srgbClr val="EFCE79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32" name="Graphic 3"/>
            <p:cNvGrpSpPr/>
            <p:nvPr/>
          </p:nvGrpSpPr>
          <p:grpSpPr>
            <a:xfrm>
              <a:off x="10615906" y="412126"/>
              <a:ext cx="1865136" cy="1820250"/>
              <a:chOff x="10615906" y="412126"/>
              <a:chExt cx="1865136" cy="1820250"/>
            </a:xfrm>
            <a:solidFill>
              <a:srgbClr val="E4AF70"/>
            </a:solidFill>
          </p:grpSpPr>
          <p:sp>
            <p:nvSpPr>
              <p:cNvPr id="36" name="Freeform: Shape 35"/>
              <p:cNvSpPr/>
              <p:nvPr/>
            </p:nvSpPr>
            <p:spPr>
              <a:xfrm>
                <a:off x="10799009" y="412126"/>
                <a:ext cx="1103879" cy="354736"/>
              </a:xfrm>
              <a:custGeom>
                <a:avLst/>
                <a:gdLst>
                  <a:gd name="connsiteX0" fmla="*/ 0 w 1103879"/>
                  <a:gd name="connsiteY0" fmla="*/ 354736 h 354736"/>
                  <a:gd name="connsiteX1" fmla="*/ 1103879 w 1103879"/>
                  <a:gd name="connsiteY1" fmla="*/ 46953 h 354736"/>
                  <a:gd name="connsiteX2" fmla="*/ 955737 w 1103879"/>
                  <a:gd name="connsiteY2" fmla="*/ 0 h 354736"/>
                  <a:gd name="connsiteX3" fmla="*/ 102339 w 1103879"/>
                  <a:gd name="connsiteY3" fmla="*/ 238024 h 354736"/>
                  <a:gd name="connsiteX4" fmla="*/ 0 w 1103879"/>
                  <a:gd name="connsiteY4" fmla="*/ 354736 h 35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3879" h="354736">
                    <a:moveTo>
                      <a:pt x="0" y="354736"/>
                    </a:moveTo>
                    <a:lnTo>
                      <a:pt x="1103879" y="46953"/>
                    </a:lnTo>
                    <a:cubicBezTo>
                      <a:pt x="1056159" y="27214"/>
                      <a:pt x="1006523" y="11499"/>
                      <a:pt x="955737" y="0"/>
                    </a:cubicBezTo>
                    <a:lnTo>
                      <a:pt x="102339" y="238024"/>
                    </a:lnTo>
                    <a:cubicBezTo>
                      <a:pt x="64776" y="274053"/>
                      <a:pt x="30663" y="313149"/>
                      <a:pt x="0" y="35473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" name="Freeform: Shape 36"/>
              <p:cNvSpPr/>
              <p:nvPr/>
            </p:nvSpPr>
            <p:spPr>
              <a:xfrm>
                <a:off x="10615906" y="826847"/>
                <a:ext cx="1766288" cy="568037"/>
              </a:xfrm>
              <a:custGeom>
                <a:avLst/>
                <a:gdLst>
                  <a:gd name="connsiteX0" fmla="*/ 1723168 w 1766288"/>
                  <a:gd name="connsiteY0" fmla="*/ 0 h 568037"/>
                  <a:gd name="connsiteX1" fmla="*/ 82 w 1766288"/>
                  <a:gd name="connsiteY1" fmla="*/ 480456 h 568037"/>
                  <a:gd name="connsiteX2" fmla="*/ 2957 w 1766288"/>
                  <a:gd name="connsiteY2" fmla="*/ 568038 h 568037"/>
                  <a:gd name="connsiteX3" fmla="*/ 1766289 w 1766288"/>
                  <a:gd name="connsiteY3" fmla="*/ 76467 h 568037"/>
                  <a:gd name="connsiteX4" fmla="*/ 1723168 w 1766288"/>
                  <a:gd name="connsiteY4" fmla="*/ 0 h 5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288" h="568037">
                    <a:moveTo>
                      <a:pt x="1723168" y="0"/>
                    </a:moveTo>
                    <a:lnTo>
                      <a:pt x="82" y="480456"/>
                    </a:lnTo>
                    <a:cubicBezTo>
                      <a:pt x="-301" y="509394"/>
                      <a:pt x="657" y="538716"/>
                      <a:pt x="2957" y="568038"/>
                    </a:cubicBezTo>
                    <a:lnTo>
                      <a:pt x="1766289" y="76467"/>
                    </a:lnTo>
                    <a:cubicBezTo>
                      <a:pt x="1752874" y="50019"/>
                      <a:pt x="1738692" y="24722"/>
                      <a:pt x="172316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" name="Freeform: Shape 37"/>
              <p:cNvSpPr/>
              <p:nvPr/>
            </p:nvSpPr>
            <p:spPr>
              <a:xfrm>
                <a:off x="10649909" y="513506"/>
                <a:ext cx="1454015" cy="558838"/>
              </a:xfrm>
              <a:custGeom>
                <a:avLst/>
                <a:gdLst>
                  <a:gd name="connsiteX0" fmla="*/ 1454016 w 1454015"/>
                  <a:gd name="connsiteY0" fmla="*/ 59027 h 558838"/>
                  <a:gd name="connsiteX1" fmla="*/ 1363942 w 1454015"/>
                  <a:gd name="connsiteY1" fmla="*/ 0 h 558838"/>
                  <a:gd name="connsiteX2" fmla="*/ 34880 w 1454015"/>
                  <a:gd name="connsiteY2" fmla="*/ 456883 h 558838"/>
                  <a:gd name="connsiteX3" fmla="*/ 0 w 1454015"/>
                  <a:gd name="connsiteY3" fmla="*/ 558839 h 558838"/>
                  <a:gd name="connsiteX4" fmla="*/ 1454016 w 1454015"/>
                  <a:gd name="connsiteY4" fmla="*/ 59027 h 55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4015" h="558838">
                    <a:moveTo>
                      <a:pt x="1454016" y="59027"/>
                    </a:moveTo>
                    <a:cubicBezTo>
                      <a:pt x="1425077" y="37563"/>
                      <a:pt x="1394989" y="18015"/>
                      <a:pt x="1363942" y="0"/>
                    </a:cubicBezTo>
                    <a:lnTo>
                      <a:pt x="34880" y="456883"/>
                    </a:lnTo>
                    <a:cubicBezTo>
                      <a:pt x="21273" y="490038"/>
                      <a:pt x="9582" y="524151"/>
                      <a:pt x="0" y="558839"/>
                    </a:cubicBezTo>
                    <a:lnTo>
                      <a:pt x="1454016" y="59027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" name="Freeform: Shape 38"/>
              <p:cNvSpPr/>
              <p:nvPr/>
            </p:nvSpPr>
            <p:spPr>
              <a:xfrm>
                <a:off x="10620971" y="639609"/>
                <a:ext cx="1598899" cy="583944"/>
              </a:xfrm>
              <a:custGeom>
                <a:avLst/>
                <a:gdLst>
                  <a:gd name="connsiteX0" fmla="*/ 0 w 1598899"/>
                  <a:gd name="connsiteY0" fmla="*/ 583944 h 583944"/>
                  <a:gd name="connsiteX1" fmla="*/ 1598900 w 1598899"/>
                  <a:gd name="connsiteY1" fmla="*/ 34496 h 583944"/>
                  <a:gd name="connsiteX2" fmla="*/ 1563829 w 1598899"/>
                  <a:gd name="connsiteY2" fmla="*/ 0 h 583944"/>
                  <a:gd name="connsiteX3" fmla="*/ 6516 w 1598899"/>
                  <a:gd name="connsiteY3" fmla="*/ 535075 h 583944"/>
                  <a:gd name="connsiteX4" fmla="*/ 0 w 1598899"/>
                  <a:gd name="connsiteY4" fmla="*/ 583944 h 58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899" h="583944">
                    <a:moveTo>
                      <a:pt x="0" y="583944"/>
                    </a:moveTo>
                    <a:lnTo>
                      <a:pt x="1598900" y="34496"/>
                    </a:lnTo>
                    <a:cubicBezTo>
                      <a:pt x="1587401" y="22614"/>
                      <a:pt x="1575711" y="11307"/>
                      <a:pt x="1563829" y="0"/>
                    </a:cubicBezTo>
                    <a:lnTo>
                      <a:pt x="6516" y="535075"/>
                    </a:lnTo>
                    <a:cubicBezTo>
                      <a:pt x="3833" y="551365"/>
                      <a:pt x="1725" y="567655"/>
                      <a:pt x="0" y="583944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" name="Freeform: Shape 39"/>
              <p:cNvSpPr/>
              <p:nvPr/>
            </p:nvSpPr>
            <p:spPr>
              <a:xfrm>
                <a:off x="10774479" y="1269548"/>
                <a:ext cx="1706562" cy="644695"/>
              </a:xfrm>
              <a:custGeom>
                <a:avLst/>
                <a:gdLst>
                  <a:gd name="connsiteX0" fmla="*/ 53661 w 1706562"/>
                  <a:gd name="connsiteY0" fmla="*/ 644696 h 644695"/>
                  <a:gd name="connsiteX1" fmla="*/ 1705838 w 1706562"/>
                  <a:gd name="connsiteY1" fmla="*/ 89498 h 644695"/>
                  <a:gd name="connsiteX2" fmla="*/ 1705072 w 1706562"/>
                  <a:gd name="connsiteY2" fmla="*/ 0 h 644695"/>
                  <a:gd name="connsiteX3" fmla="*/ 0 w 1706562"/>
                  <a:gd name="connsiteY3" fmla="*/ 573021 h 644695"/>
                  <a:gd name="connsiteX4" fmla="*/ 53661 w 1706562"/>
                  <a:gd name="connsiteY4" fmla="*/ 644696 h 64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6562" h="644695">
                    <a:moveTo>
                      <a:pt x="53661" y="644696"/>
                    </a:moveTo>
                    <a:lnTo>
                      <a:pt x="1705838" y="89498"/>
                    </a:lnTo>
                    <a:cubicBezTo>
                      <a:pt x="1706988" y="59793"/>
                      <a:pt x="1706796" y="30088"/>
                      <a:pt x="1705072" y="0"/>
                    </a:cubicBezTo>
                    <a:lnTo>
                      <a:pt x="0" y="573021"/>
                    </a:lnTo>
                    <a:cubicBezTo>
                      <a:pt x="17056" y="597743"/>
                      <a:pt x="34880" y="621699"/>
                      <a:pt x="53661" y="64469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" name="Freeform: Shape 40"/>
              <p:cNvSpPr/>
              <p:nvPr/>
            </p:nvSpPr>
            <p:spPr>
              <a:xfrm>
                <a:off x="10633044" y="972881"/>
                <a:ext cx="1808560" cy="608858"/>
              </a:xfrm>
              <a:custGeom>
                <a:avLst/>
                <a:gdLst>
                  <a:gd name="connsiteX0" fmla="*/ 0 w 1808560"/>
                  <a:gd name="connsiteY0" fmla="*/ 526259 h 608858"/>
                  <a:gd name="connsiteX1" fmla="*/ 17248 w 1808560"/>
                  <a:gd name="connsiteY1" fmla="*/ 599084 h 608858"/>
                  <a:gd name="connsiteX2" fmla="*/ 20123 w 1808560"/>
                  <a:gd name="connsiteY2" fmla="*/ 608858 h 608858"/>
                  <a:gd name="connsiteX3" fmla="*/ 1808560 w 1808560"/>
                  <a:gd name="connsiteY3" fmla="*/ 80300 h 608858"/>
                  <a:gd name="connsiteX4" fmla="*/ 1780388 w 1808560"/>
                  <a:gd name="connsiteY4" fmla="*/ 0 h 608858"/>
                  <a:gd name="connsiteX5" fmla="*/ 0 w 1808560"/>
                  <a:gd name="connsiteY5" fmla="*/ 526259 h 60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8560" h="608858">
                    <a:moveTo>
                      <a:pt x="0" y="526259"/>
                    </a:moveTo>
                    <a:cubicBezTo>
                      <a:pt x="4791" y="550598"/>
                      <a:pt x="10540" y="574937"/>
                      <a:pt x="17248" y="599084"/>
                    </a:cubicBezTo>
                    <a:cubicBezTo>
                      <a:pt x="18206" y="602342"/>
                      <a:pt x="19165" y="605600"/>
                      <a:pt x="20123" y="608858"/>
                    </a:cubicBezTo>
                    <a:lnTo>
                      <a:pt x="1808560" y="80300"/>
                    </a:lnTo>
                    <a:cubicBezTo>
                      <a:pt x="1800320" y="52894"/>
                      <a:pt x="1790929" y="26064"/>
                      <a:pt x="1780388" y="0"/>
                    </a:cubicBezTo>
                    <a:lnTo>
                      <a:pt x="0" y="526259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" name="Freeform: Shape 41"/>
              <p:cNvSpPr/>
              <p:nvPr/>
            </p:nvSpPr>
            <p:spPr>
              <a:xfrm>
                <a:off x="10682297" y="1140571"/>
                <a:ext cx="1788629" cy="567271"/>
              </a:xfrm>
              <a:custGeom>
                <a:avLst/>
                <a:gdLst>
                  <a:gd name="connsiteX0" fmla="*/ 0 w 1788629"/>
                  <a:gd name="connsiteY0" fmla="*/ 526451 h 567271"/>
                  <a:gd name="connsiteX1" fmla="*/ 17248 w 1788629"/>
                  <a:gd name="connsiteY1" fmla="*/ 567271 h 567271"/>
                  <a:gd name="connsiteX2" fmla="*/ 1788629 w 1788629"/>
                  <a:gd name="connsiteY2" fmla="*/ 43695 h 567271"/>
                  <a:gd name="connsiteX3" fmla="*/ 1780963 w 1788629"/>
                  <a:gd name="connsiteY3" fmla="*/ 0 h 567271"/>
                  <a:gd name="connsiteX4" fmla="*/ 0 w 1788629"/>
                  <a:gd name="connsiteY4" fmla="*/ 526451 h 567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29" h="567271">
                    <a:moveTo>
                      <a:pt x="0" y="526451"/>
                    </a:moveTo>
                    <a:cubicBezTo>
                      <a:pt x="5558" y="540249"/>
                      <a:pt x="11307" y="553856"/>
                      <a:pt x="17248" y="567271"/>
                    </a:cubicBezTo>
                    <a:lnTo>
                      <a:pt x="1788629" y="43695"/>
                    </a:lnTo>
                    <a:cubicBezTo>
                      <a:pt x="1786521" y="29130"/>
                      <a:pt x="1784030" y="14565"/>
                      <a:pt x="1780963" y="0"/>
                    </a:cubicBezTo>
                    <a:lnTo>
                      <a:pt x="0" y="526451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" name="Freeform: Shape 42"/>
              <p:cNvSpPr/>
              <p:nvPr/>
            </p:nvSpPr>
            <p:spPr>
              <a:xfrm>
                <a:off x="11195908" y="1894313"/>
                <a:ext cx="1088547" cy="338062"/>
              </a:xfrm>
              <a:custGeom>
                <a:avLst/>
                <a:gdLst>
                  <a:gd name="connsiteX0" fmla="*/ 1088548 w 1088547"/>
                  <a:gd name="connsiteY0" fmla="*/ 0 h 338062"/>
                  <a:gd name="connsiteX1" fmla="*/ 0 w 1088547"/>
                  <a:gd name="connsiteY1" fmla="*/ 290535 h 338062"/>
                  <a:gd name="connsiteX2" fmla="*/ 151783 w 1088547"/>
                  <a:gd name="connsiteY2" fmla="*/ 338063 h 338062"/>
                  <a:gd name="connsiteX3" fmla="*/ 980651 w 1088547"/>
                  <a:gd name="connsiteY3" fmla="*/ 116904 h 338062"/>
                  <a:gd name="connsiteX4" fmla="*/ 1088548 w 1088547"/>
                  <a:gd name="connsiteY4" fmla="*/ 0 h 33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547" h="338062">
                    <a:moveTo>
                      <a:pt x="1088548" y="0"/>
                    </a:moveTo>
                    <a:lnTo>
                      <a:pt x="0" y="290535"/>
                    </a:lnTo>
                    <a:cubicBezTo>
                      <a:pt x="49061" y="310658"/>
                      <a:pt x="99847" y="326564"/>
                      <a:pt x="151783" y="338063"/>
                    </a:cubicBezTo>
                    <a:lnTo>
                      <a:pt x="980651" y="116904"/>
                    </a:lnTo>
                    <a:cubicBezTo>
                      <a:pt x="1019938" y="80874"/>
                      <a:pt x="1056159" y="41779"/>
                      <a:pt x="108854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10869152" y="1428614"/>
                <a:ext cx="1605990" cy="598509"/>
              </a:xfrm>
              <a:custGeom>
                <a:avLst/>
                <a:gdLst>
                  <a:gd name="connsiteX0" fmla="*/ 0 w 1605990"/>
                  <a:gd name="connsiteY0" fmla="*/ 532008 h 598509"/>
                  <a:gd name="connsiteX1" fmla="*/ 69567 w 1605990"/>
                  <a:gd name="connsiteY1" fmla="*/ 598510 h 598509"/>
                  <a:gd name="connsiteX2" fmla="*/ 1590084 w 1605990"/>
                  <a:gd name="connsiteY2" fmla="*/ 94865 h 598509"/>
                  <a:gd name="connsiteX3" fmla="*/ 1605991 w 1605990"/>
                  <a:gd name="connsiteY3" fmla="*/ 0 h 598509"/>
                  <a:gd name="connsiteX4" fmla="*/ 0 w 1605990"/>
                  <a:gd name="connsiteY4" fmla="*/ 532008 h 59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990" h="598509">
                    <a:moveTo>
                      <a:pt x="0" y="532008"/>
                    </a:moveTo>
                    <a:cubicBezTo>
                      <a:pt x="22039" y="555389"/>
                      <a:pt x="45228" y="577620"/>
                      <a:pt x="69567" y="598510"/>
                    </a:cubicBezTo>
                    <a:lnTo>
                      <a:pt x="1590084" y="94865"/>
                    </a:lnTo>
                    <a:cubicBezTo>
                      <a:pt x="1596983" y="63626"/>
                      <a:pt x="1602349" y="32005"/>
                      <a:pt x="1605991" y="0"/>
                    </a:cubicBezTo>
                    <a:lnTo>
                      <a:pt x="0" y="532008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5" name="Freeform: Shape 44"/>
              <p:cNvSpPr/>
              <p:nvPr/>
            </p:nvSpPr>
            <p:spPr>
              <a:xfrm>
                <a:off x="11024768" y="1627734"/>
                <a:ext cx="1404762" cy="495787"/>
              </a:xfrm>
              <a:custGeom>
                <a:avLst/>
                <a:gdLst>
                  <a:gd name="connsiteX0" fmla="*/ 0 w 1404762"/>
                  <a:gd name="connsiteY0" fmla="*/ 465316 h 495787"/>
                  <a:gd name="connsiteX1" fmla="*/ 47911 w 1404762"/>
                  <a:gd name="connsiteY1" fmla="*/ 495787 h 495787"/>
                  <a:gd name="connsiteX2" fmla="*/ 1384448 w 1404762"/>
                  <a:gd name="connsiteY2" fmla="*/ 53086 h 495787"/>
                  <a:gd name="connsiteX3" fmla="*/ 1404763 w 1404762"/>
                  <a:gd name="connsiteY3" fmla="*/ 0 h 495787"/>
                  <a:gd name="connsiteX4" fmla="*/ 0 w 1404762"/>
                  <a:gd name="connsiteY4" fmla="*/ 465316 h 49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762" h="495787">
                    <a:moveTo>
                      <a:pt x="0" y="465316"/>
                    </a:moveTo>
                    <a:cubicBezTo>
                      <a:pt x="15715" y="475856"/>
                      <a:pt x="31622" y="486205"/>
                      <a:pt x="47911" y="495787"/>
                    </a:cubicBezTo>
                    <a:lnTo>
                      <a:pt x="1384448" y="53086"/>
                    </a:lnTo>
                    <a:cubicBezTo>
                      <a:pt x="1391731" y="35646"/>
                      <a:pt x="1398439" y="18015"/>
                      <a:pt x="1404763" y="0"/>
                    </a:cubicBezTo>
                    <a:lnTo>
                      <a:pt x="0" y="465316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3" name="Freeform: Shape 32"/>
            <p:cNvSpPr/>
            <p:nvPr/>
          </p:nvSpPr>
          <p:spPr>
            <a:xfrm>
              <a:off x="10615561" y="790243"/>
              <a:ext cx="1813970" cy="1464392"/>
            </a:xfrm>
            <a:custGeom>
              <a:avLst/>
              <a:gdLst>
                <a:gd name="connsiteX0" fmla="*/ 149527 w 1813970"/>
                <a:gd name="connsiteY0" fmla="*/ 555581 h 1464392"/>
                <a:gd name="connsiteX1" fmla="*/ 166584 w 1813970"/>
                <a:gd name="connsiteY1" fmla="*/ 0 h 1464392"/>
                <a:gd name="connsiteX2" fmla="*/ 34540 w 1813970"/>
                <a:gd name="connsiteY2" fmla="*/ 782106 h 1464392"/>
                <a:gd name="connsiteX3" fmla="*/ 1183264 w 1813970"/>
                <a:gd name="connsiteY3" fmla="*/ 1429868 h 1464392"/>
                <a:gd name="connsiteX4" fmla="*/ 1813970 w 1813970"/>
                <a:gd name="connsiteY4" fmla="*/ 836725 h 1464392"/>
                <a:gd name="connsiteX5" fmla="*/ 1298252 w 1813970"/>
                <a:gd name="connsiteY5" fmla="*/ 1203343 h 1464392"/>
                <a:gd name="connsiteX6" fmla="*/ 149527 w 1813970"/>
                <a:gd name="connsiteY6" fmla="*/ 555581 h 146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92">
                  <a:moveTo>
                    <a:pt x="149527" y="555581"/>
                  </a:moveTo>
                  <a:cubicBezTo>
                    <a:pt x="96633" y="365660"/>
                    <a:pt x="106407" y="173056"/>
                    <a:pt x="166584" y="0"/>
                  </a:cubicBezTo>
                  <a:cubicBezTo>
                    <a:pt x="14034" y="220009"/>
                    <a:pt x="-43077" y="503836"/>
                    <a:pt x="34540" y="782106"/>
                  </a:cubicBezTo>
                  <a:cubicBezTo>
                    <a:pt x="172908" y="1278277"/>
                    <a:pt x="687093" y="1568237"/>
                    <a:pt x="1183264" y="1429868"/>
                  </a:cubicBezTo>
                  <a:cubicBezTo>
                    <a:pt x="1489514" y="1344586"/>
                    <a:pt x="1716997" y="1115953"/>
                    <a:pt x="1813970" y="836725"/>
                  </a:cubicBezTo>
                  <a:cubicBezTo>
                    <a:pt x="1694383" y="1009206"/>
                    <a:pt x="1516153" y="1142591"/>
                    <a:pt x="1298252" y="1203343"/>
                  </a:cubicBezTo>
                  <a:cubicBezTo>
                    <a:pt x="802273" y="1341711"/>
                    <a:pt x="287896" y="1051560"/>
                    <a:pt x="149527" y="555581"/>
                  </a:cubicBezTo>
                  <a:close/>
                </a:path>
              </a:pathLst>
            </a:custGeom>
            <a:solidFill>
              <a:srgbClr val="D25B30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10667157" y="388922"/>
              <a:ext cx="1813970" cy="1464379"/>
            </a:xfrm>
            <a:custGeom>
              <a:avLst/>
              <a:gdLst>
                <a:gd name="connsiteX0" fmla="*/ 1664443 w 1813970"/>
                <a:gd name="connsiteY0" fmla="*/ 908798 h 1464379"/>
                <a:gd name="connsiteX1" fmla="*/ 1647386 w 1813970"/>
                <a:gd name="connsiteY1" fmla="*/ 1464379 h 1464379"/>
                <a:gd name="connsiteX2" fmla="*/ 1779430 w 1813970"/>
                <a:gd name="connsiteY2" fmla="*/ 682273 h 1464379"/>
                <a:gd name="connsiteX3" fmla="*/ 630706 w 1813970"/>
                <a:gd name="connsiteY3" fmla="*/ 34511 h 1464379"/>
                <a:gd name="connsiteX4" fmla="*/ 0 w 1813970"/>
                <a:gd name="connsiteY4" fmla="*/ 627654 h 1464379"/>
                <a:gd name="connsiteX5" fmla="*/ 515718 w 1813970"/>
                <a:gd name="connsiteY5" fmla="*/ 261036 h 1464379"/>
                <a:gd name="connsiteX6" fmla="*/ 1664443 w 1813970"/>
                <a:gd name="connsiteY6" fmla="*/ 908798 h 146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79">
                  <a:moveTo>
                    <a:pt x="1664443" y="908798"/>
                  </a:moveTo>
                  <a:cubicBezTo>
                    <a:pt x="1717337" y="1098719"/>
                    <a:pt x="1707563" y="1291323"/>
                    <a:pt x="1647386" y="1464379"/>
                  </a:cubicBezTo>
                  <a:cubicBezTo>
                    <a:pt x="1799936" y="1244370"/>
                    <a:pt x="1857047" y="960543"/>
                    <a:pt x="1779430" y="682273"/>
                  </a:cubicBezTo>
                  <a:cubicBezTo>
                    <a:pt x="1641254" y="186294"/>
                    <a:pt x="1126877" y="-103857"/>
                    <a:pt x="630706" y="34511"/>
                  </a:cubicBezTo>
                  <a:cubicBezTo>
                    <a:pt x="324648" y="119793"/>
                    <a:pt x="96973" y="348426"/>
                    <a:pt x="0" y="627654"/>
                  </a:cubicBezTo>
                  <a:cubicBezTo>
                    <a:pt x="119587" y="455173"/>
                    <a:pt x="297817" y="321788"/>
                    <a:pt x="515718" y="261036"/>
                  </a:cubicBezTo>
                  <a:cubicBezTo>
                    <a:pt x="1011889" y="122668"/>
                    <a:pt x="1526075" y="412628"/>
                    <a:pt x="1664443" y="908798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10128276" y="768653"/>
              <a:ext cx="2832852" cy="1079427"/>
            </a:xfrm>
            <a:custGeom>
              <a:avLst/>
              <a:gdLst>
                <a:gd name="connsiteX0" fmla="*/ 2179752 w 2832852"/>
                <a:gd name="connsiteY0" fmla="*/ 8366 h 1079427"/>
                <a:gd name="connsiteX1" fmla="*/ 2242611 w 2832852"/>
                <a:gd name="connsiteY1" fmla="*/ 110896 h 1079427"/>
                <a:gd name="connsiteX2" fmla="*/ 2488110 w 2832852"/>
                <a:gd name="connsiteY2" fmla="*/ 161107 h 1079427"/>
                <a:gd name="connsiteX3" fmla="*/ 2322911 w 2832852"/>
                <a:gd name="connsiteY3" fmla="*/ 320748 h 1079427"/>
                <a:gd name="connsiteX4" fmla="*/ 1447090 w 2832852"/>
                <a:gd name="connsiteY4" fmla="*/ 650762 h 1079427"/>
                <a:gd name="connsiteX5" fmla="*/ 526999 w 2832852"/>
                <a:gd name="connsiteY5" fmla="*/ 821518 h 1079427"/>
                <a:gd name="connsiteX6" fmla="*/ 303157 w 2832852"/>
                <a:gd name="connsiteY6" fmla="*/ 770349 h 1079427"/>
                <a:gd name="connsiteX7" fmla="*/ 487137 w 2832852"/>
                <a:gd name="connsiteY7" fmla="*/ 600359 h 1079427"/>
                <a:gd name="connsiteX8" fmla="*/ 487904 w 2832852"/>
                <a:gd name="connsiteY8" fmla="*/ 480197 h 1079427"/>
                <a:gd name="connsiteX9" fmla="*/ 3807 w 2832852"/>
                <a:gd name="connsiteY9" fmla="*/ 933631 h 1079427"/>
                <a:gd name="connsiteX10" fmla="*/ 646969 w 2832852"/>
                <a:gd name="connsiteY10" fmla="*/ 1071616 h 1079427"/>
                <a:gd name="connsiteX11" fmla="*/ 1519149 w 2832852"/>
                <a:gd name="connsiteY11" fmla="*/ 908717 h 1079427"/>
                <a:gd name="connsiteX12" fmla="*/ 2349933 w 2832852"/>
                <a:gd name="connsiteY12" fmla="*/ 596718 h 1079427"/>
                <a:gd name="connsiteX13" fmla="*/ 2829047 w 2832852"/>
                <a:gd name="connsiteY13" fmla="*/ 145776 h 1079427"/>
                <a:gd name="connsiteX14" fmla="*/ 2179752 w 2832852"/>
                <a:gd name="connsiteY14" fmla="*/ 8366 h 107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2852" h="1079427">
                  <a:moveTo>
                    <a:pt x="2179752" y="8366"/>
                  </a:moveTo>
                  <a:cubicBezTo>
                    <a:pt x="2202749" y="40945"/>
                    <a:pt x="2223830" y="75058"/>
                    <a:pt x="2242611" y="110896"/>
                  </a:cubicBezTo>
                  <a:cubicBezTo>
                    <a:pt x="2386154" y="103997"/>
                    <a:pt x="2476611" y="119903"/>
                    <a:pt x="2488110" y="161107"/>
                  </a:cubicBezTo>
                  <a:cubicBezTo>
                    <a:pt x="2499033" y="200203"/>
                    <a:pt x="2437324" y="256547"/>
                    <a:pt x="2322911" y="320748"/>
                  </a:cubicBezTo>
                  <a:cubicBezTo>
                    <a:pt x="2139123" y="423854"/>
                    <a:pt x="1819266" y="547082"/>
                    <a:pt x="1447090" y="650762"/>
                  </a:cubicBezTo>
                  <a:cubicBezTo>
                    <a:pt x="1074914" y="754442"/>
                    <a:pt x="737618" y="814619"/>
                    <a:pt x="526999" y="821518"/>
                  </a:cubicBezTo>
                  <a:cubicBezTo>
                    <a:pt x="396105" y="825735"/>
                    <a:pt x="314081" y="809445"/>
                    <a:pt x="303157" y="770349"/>
                  </a:cubicBezTo>
                  <a:cubicBezTo>
                    <a:pt x="291658" y="729145"/>
                    <a:pt x="360843" y="668585"/>
                    <a:pt x="487137" y="600359"/>
                  </a:cubicBezTo>
                  <a:cubicBezTo>
                    <a:pt x="484837" y="559922"/>
                    <a:pt x="485029" y="519868"/>
                    <a:pt x="487904" y="480197"/>
                  </a:cubicBezTo>
                  <a:cubicBezTo>
                    <a:pt x="162873" y="643288"/>
                    <a:pt x="-29923" y="812703"/>
                    <a:pt x="3807" y="933631"/>
                  </a:cubicBezTo>
                  <a:cubicBezTo>
                    <a:pt x="37345" y="1053793"/>
                    <a:pt x="287442" y="1099213"/>
                    <a:pt x="646969" y="1071616"/>
                  </a:cubicBezTo>
                  <a:cubicBezTo>
                    <a:pt x="896875" y="1052451"/>
                    <a:pt x="1199484" y="998024"/>
                    <a:pt x="1519149" y="908717"/>
                  </a:cubicBezTo>
                  <a:cubicBezTo>
                    <a:pt x="1838814" y="819410"/>
                    <a:pt x="2126091" y="709597"/>
                    <a:pt x="2349933" y="596718"/>
                  </a:cubicBezTo>
                  <a:cubicBezTo>
                    <a:pt x="2672089" y="434394"/>
                    <a:pt x="2862585" y="266129"/>
                    <a:pt x="2829047" y="145776"/>
                  </a:cubicBezTo>
                  <a:cubicBezTo>
                    <a:pt x="2795318" y="24847"/>
                    <a:pt x="2542729" y="-20381"/>
                    <a:pt x="2179752" y="8366"/>
                  </a:cubicBezTo>
                  <a:close/>
                </a:path>
              </a:pathLst>
            </a:custGeom>
            <a:solidFill>
              <a:srgbClr val="BE6748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6" name="Graphic 241"/>
          <p:cNvGrpSpPr/>
          <p:nvPr/>
        </p:nvGrpSpPr>
        <p:grpSpPr>
          <a:xfrm>
            <a:off x="2402998" y="5257245"/>
            <a:ext cx="322656" cy="318867"/>
            <a:chOff x="2434505" y="2932122"/>
            <a:chExt cx="322656" cy="318867"/>
          </a:xfrm>
        </p:grpSpPr>
        <p:sp>
          <p:nvSpPr>
            <p:cNvPr id="47" name="Freeform: Shape 46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9" name="Graphic 241"/>
          <p:cNvGrpSpPr/>
          <p:nvPr/>
        </p:nvGrpSpPr>
        <p:grpSpPr>
          <a:xfrm rot="1433983">
            <a:off x="158947" y="6255775"/>
            <a:ext cx="212939" cy="210438"/>
            <a:chOff x="2434505" y="2932122"/>
            <a:chExt cx="322656" cy="318867"/>
          </a:xfrm>
        </p:grpSpPr>
        <p:sp>
          <p:nvSpPr>
            <p:cNvPr id="50" name="Freeform: Shape 49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2" name="Graphic 2"/>
          <p:cNvGrpSpPr/>
          <p:nvPr/>
        </p:nvGrpSpPr>
        <p:grpSpPr>
          <a:xfrm rot="4265577">
            <a:off x="1333703" y="-2353415"/>
            <a:ext cx="1652425" cy="7519514"/>
            <a:chOff x="9055963" y="784430"/>
            <a:chExt cx="1652425" cy="7519514"/>
          </a:xfrm>
        </p:grpSpPr>
        <p:sp>
          <p:nvSpPr>
            <p:cNvPr id="53" name="Freeform: Shape 52"/>
            <p:cNvSpPr/>
            <p:nvPr/>
          </p:nvSpPr>
          <p:spPr>
            <a:xfrm>
              <a:off x="9433251" y="3541086"/>
              <a:ext cx="904723" cy="4762858"/>
            </a:xfrm>
            <a:custGeom>
              <a:avLst/>
              <a:gdLst>
                <a:gd name="connsiteX0" fmla="*/ 327515 w 904723"/>
                <a:gd name="connsiteY0" fmla="*/ 0 h 4762858"/>
                <a:gd name="connsiteX1" fmla="*/ 452362 w 904723"/>
                <a:gd name="connsiteY1" fmla="*/ 0 h 4762858"/>
                <a:gd name="connsiteX2" fmla="*/ 577208 w 904723"/>
                <a:gd name="connsiteY2" fmla="*/ 0 h 4762858"/>
                <a:gd name="connsiteX3" fmla="*/ 904723 w 904723"/>
                <a:gd name="connsiteY3" fmla="*/ 4762859 h 4762858"/>
                <a:gd name="connsiteX4" fmla="*/ 452087 w 904723"/>
                <a:gd name="connsiteY4" fmla="*/ 4762859 h 4762858"/>
                <a:gd name="connsiteX5" fmla="*/ 0 w 904723"/>
                <a:gd name="connsiteY5" fmla="*/ 4762859 h 4762858"/>
                <a:gd name="connsiteX6" fmla="*/ 327515 w 904723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723" h="4762858">
                  <a:moveTo>
                    <a:pt x="327515" y="0"/>
                  </a:moveTo>
                  <a:lnTo>
                    <a:pt x="452362" y="0"/>
                  </a:lnTo>
                  <a:lnTo>
                    <a:pt x="577208" y="0"/>
                  </a:lnTo>
                  <a:cubicBezTo>
                    <a:pt x="577208" y="0"/>
                    <a:pt x="468311" y="4387220"/>
                    <a:pt x="904723" y="4762859"/>
                  </a:cubicBezTo>
                  <a:lnTo>
                    <a:pt x="452087" y="4762859"/>
                  </a:lnTo>
                  <a:lnTo>
                    <a:pt x="0" y="4762859"/>
                  </a:lnTo>
                  <a:cubicBezTo>
                    <a:pt x="436412" y="4387220"/>
                    <a:pt x="327515" y="0"/>
                    <a:pt x="327515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9541048" y="3541086"/>
              <a:ext cx="689129" cy="4762858"/>
            </a:xfrm>
            <a:custGeom>
              <a:avLst/>
              <a:gdLst>
                <a:gd name="connsiteX0" fmla="*/ 249418 w 689129"/>
                <a:gd name="connsiteY0" fmla="*/ 0 h 4762858"/>
                <a:gd name="connsiteX1" fmla="*/ 344565 w 689129"/>
                <a:gd name="connsiteY1" fmla="*/ 0 h 4762858"/>
                <a:gd name="connsiteX2" fmla="*/ 439712 w 689129"/>
                <a:gd name="connsiteY2" fmla="*/ 0 h 4762858"/>
                <a:gd name="connsiteX3" fmla="*/ 689130 w 689129"/>
                <a:gd name="connsiteY3" fmla="*/ 4762859 h 4762858"/>
                <a:gd name="connsiteX4" fmla="*/ 344290 w 689129"/>
                <a:gd name="connsiteY4" fmla="*/ 4762859 h 4762858"/>
                <a:gd name="connsiteX5" fmla="*/ 0 w 689129"/>
                <a:gd name="connsiteY5" fmla="*/ 4762859 h 4762858"/>
                <a:gd name="connsiteX6" fmla="*/ 249418 w 689129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129" h="4762858">
                  <a:moveTo>
                    <a:pt x="249418" y="0"/>
                  </a:moveTo>
                  <a:lnTo>
                    <a:pt x="344565" y="0"/>
                  </a:lnTo>
                  <a:lnTo>
                    <a:pt x="439712" y="0"/>
                  </a:lnTo>
                  <a:cubicBezTo>
                    <a:pt x="439712" y="0"/>
                    <a:pt x="356664" y="4387220"/>
                    <a:pt x="689130" y="4762859"/>
                  </a:cubicBezTo>
                  <a:lnTo>
                    <a:pt x="344290" y="4762859"/>
                  </a:lnTo>
                  <a:lnTo>
                    <a:pt x="0" y="4762859"/>
                  </a:lnTo>
                  <a:cubicBezTo>
                    <a:pt x="332465" y="4387220"/>
                    <a:pt x="249418" y="0"/>
                    <a:pt x="249418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9640045" y="3541086"/>
              <a:ext cx="490585" cy="4762858"/>
            </a:xfrm>
            <a:custGeom>
              <a:avLst/>
              <a:gdLst>
                <a:gd name="connsiteX0" fmla="*/ 177645 w 490585"/>
                <a:gd name="connsiteY0" fmla="*/ 0 h 4762858"/>
                <a:gd name="connsiteX1" fmla="*/ 245293 w 490585"/>
                <a:gd name="connsiteY1" fmla="*/ 0 h 4762858"/>
                <a:gd name="connsiteX2" fmla="*/ 312941 w 490585"/>
                <a:gd name="connsiteY2" fmla="*/ 0 h 4762858"/>
                <a:gd name="connsiteX3" fmla="*/ 490586 w 490585"/>
                <a:gd name="connsiteY3" fmla="*/ 4762859 h 4762858"/>
                <a:gd name="connsiteX4" fmla="*/ 245293 w 490585"/>
                <a:gd name="connsiteY4" fmla="*/ 4762859 h 4762858"/>
                <a:gd name="connsiteX5" fmla="*/ 0 w 490585"/>
                <a:gd name="connsiteY5" fmla="*/ 4762859 h 4762858"/>
                <a:gd name="connsiteX6" fmla="*/ 177645 w 490585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85" h="4762858">
                  <a:moveTo>
                    <a:pt x="177645" y="0"/>
                  </a:moveTo>
                  <a:lnTo>
                    <a:pt x="245293" y="0"/>
                  </a:lnTo>
                  <a:lnTo>
                    <a:pt x="312941" y="0"/>
                  </a:lnTo>
                  <a:cubicBezTo>
                    <a:pt x="312941" y="0"/>
                    <a:pt x="253817" y="4387220"/>
                    <a:pt x="490586" y="4762859"/>
                  </a:cubicBezTo>
                  <a:lnTo>
                    <a:pt x="245293" y="4762859"/>
                  </a:lnTo>
                  <a:lnTo>
                    <a:pt x="0" y="4762859"/>
                  </a:lnTo>
                  <a:cubicBezTo>
                    <a:pt x="236768" y="4387220"/>
                    <a:pt x="177645" y="0"/>
                    <a:pt x="177645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9620521" y="3161322"/>
              <a:ext cx="529634" cy="513134"/>
            </a:xfrm>
            <a:custGeom>
              <a:avLst/>
              <a:gdLst>
                <a:gd name="connsiteX0" fmla="*/ 529634 w 529634"/>
                <a:gd name="connsiteY0" fmla="*/ 256567 h 513134"/>
                <a:gd name="connsiteX1" fmla="*/ 264817 w 529634"/>
                <a:gd name="connsiteY1" fmla="*/ 513135 h 513134"/>
                <a:gd name="connsiteX2" fmla="*/ 0 w 529634"/>
                <a:gd name="connsiteY2" fmla="*/ 256567 h 513134"/>
                <a:gd name="connsiteX3" fmla="*/ 264817 w 529634"/>
                <a:gd name="connsiteY3" fmla="*/ 0 h 513134"/>
                <a:gd name="connsiteX4" fmla="*/ 529634 w 529634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34" h="513134">
                  <a:moveTo>
                    <a:pt x="529634" y="256567"/>
                  </a:moveTo>
                  <a:cubicBezTo>
                    <a:pt x="529634" y="398266"/>
                    <a:pt x="411072" y="513135"/>
                    <a:pt x="264817" y="513135"/>
                  </a:cubicBezTo>
                  <a:cubicBezTo>
                    <a:pt x="118563" y="513135"/>
                    <a:pt x="0" y="398266"/>
                    <a:pt x="0" y="256567"/>
                  </a:cubicBezTo>
                  <a:cubicBezTo>
                    <a:pt x="0" y="114869"/>
                    <a:pt x="118563" y="0"/>
                    <a:pt x="264817" y="0"/>
                  </a:cubicBezTo>
                  <a:cubicBezTo>
                    <a:pt x="411072" y="0"/>
                    <a:pt x="529634" y="114869"/>
                    <a:pt x="529634" y="256567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56"/>
            <p:cNvSpPr/>
            <p:nvPr/>
          </p:nvSpPr>
          <p:spPr>
            <a:xfrm rot="-2700000">
              <a:off x="9628870" y="3161367"/>
              <a:ext cx="513129" cy="513129"/>
            </a:xfrm>
            <a:custGeom>
              <a:avLst/>
              <a:gdLst>
                <a:gd name="connsiteX0" fmla="*/ 513130 w 513129"/>
                <a:gd name="connsiteY0" fmla="*/ 256565 h 513129"/>
                <a:gd name="connsiteX1" fmla="*/ 256565 w 513129"/>
                <a:gd name="connsiteY1" fmla="*/ 513130 h 513129"/>
                <a:gd name="connsiteX2" fmla="*/ 0 w 513129"/>
                <a:gd name="connsiteY2" fmla="*/ 256565 h 513129"/>
                <a:gd name="connsiteX3" fmla="*/ 256565 w 513129"/>
                <a:gd name="connsiteY3" fmla="*/ 0 h 513129"/>
                <a:gd name="connsiteX4" fmla="*/ 513130 w 513129"/>
                <a:gd name="connsiteY4" fmla="*/ 256565 h 51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129" h="513129">
                  <a:moveTo>
                    <a:pt x="513130" y="256565"/>
                  </a:moveTo>
                  <a:cubicBezTo>
                    <a:pt x="513130" y="398262"/>
                    <a:pt x="398262" y="513130"/>
                    <a:pt x="256565" y="513130"/>
                  </a:cubicBezTo>
                  <a:cubicBezTo>
                    <a:pt x="114868" y="513130"/>
                    <a:pt x="0" y="398262"/>
                    <a:pt x="0" y="256565"/>
                  </a:cubicBezTo>
                  <a:cubicBezTo>
                    <a:pt x="0" y="114868"/>
                    <a:pt x="114868" y="0"/>
                    <a:pt x="256565" y="0"/>
                  </a:cubicBezTo>
                  <a:cubicBezTo>
                    <a:pt x="398262" y="0"/>
                    <a:pt x="513130" y="114868"/>
                    <a:pt x="513130" y="256565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59" name="Freeform: Shape 58"/>
            <p:cNvSpPr/>
            <p:nvPr/>
          </p:nvSpPr>
          <p:spPr>
            <a:xfrm>
              <a:off x="9695869" y="3161321"/>
              <a:ext cx="378938" cy="513135"/>
            </a:xfrm>
            <a:custGeom>
              <a:avLst/>
              <a:gdLst>
                <a:gd name="connsiteX0" fmla="*/ 0 w 378938"/>
                <a:gd name="connsiteY0" fmla="*/ 256568 h 513135"/>
                <a:gd name="connsiteX1" fmla="*/ 189469 w 378938"/>
                <a:gd name="connsiteY1" fmla="*/ 513135 h 513135"/>
                <a:gd name="connsiteX2" fmla="*/ 378939 w 378938"/>
                <a:gd name="connsiteY2" fmla="*/ 256568 h 513135"/>
                <a:gd name="connsiteX3" fmla="*/ 189469 w 378938"/>
                <a:gd name="connsiteY3" fmla="*/ 0 h 513135"/>
                <a:gd name="connsiteX4" fmla="*/ 0 w 378938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38" h="513135">
                  <a:moveTo>
                    <a:pt x="0" y="256568"/>
                  </a:moveTo>
                  <a:cubicBezTo>
                    <a:pt x="0" y="398189"/>
                    <a:pt x="84972" y="513135"/>
                    <a:pt x="189469" y="513135"/>
                  </a:cubicBezTo>
                  <a:cubicBezTo>
                    <a:pt x="294241" y="513135"/>
                    <a:pt x="378939" y="398189"/>
                    <a:pt x="378939" y="256568"/>
                  </a:cubicBezTo>
                  <a:cubicBezTo>
                    <a:pt x="378939" y="114947"/>
                    <a:pt x="293966" y="0"/>
                    <a:pt x="189469" y="0"/>
                  </a:cubicBezTo>
                  <a:cubicBezTo>
                    <a:pt x="84972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9705493" y="3161321"/>
              <a:ext cx="359689" cy="513135"/>
            </a:xfrm>
            <a:custGeom>
              <a:avLst/>
              <a:gdLst>
                <a:gd name="connsiteX0" fmla="*/ 0 w 359689"/>
                <a:gd name="connsiteY0" fmla="*/ 256568 h 513135"/>
                <a:gd name="connsiteX1" fmla="*/ 179845 w 359689"/>
                <a:gd name="connsiteY1" fmla="*/ 513135 h 513135"/>
                <a:gd name="connsiteX2" fmla="*/ 359689 w 359689"/>
                <a:gd name="connsiteY2" fmla="*/ 256568 h 513135"/>
                <a:gd name="connsiteX3" fmla="*/ 179845 w 359689"/>
                <a:gd name="connsiteY3" fmla="*/ 0 h 513135"/>
                <a:gd name="connsiteX4" fmla="*/ 0 w 359689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89" h="513135">
                  <a:moveTo>
                    <a:pt x="0" y="256568"/>
                  </a:moveTo>
                  <a:cubicBezTo>
                    <a:pt x="0" y="398189"/>
                    <a:pt x="80573" y="513135"/>
                    <a:pt x="179845" y="513135"/>
                  </a:cubicBezTo>
                  <a:cubicBezTo>
                    <a:pt x="279117" y="513135"/>
                    <a:pt x="359689" y="398189"/>
                    <a:pt x="359689" y="256568"/>
                  </a:cubicBezTo>
                  <a:cubicBezTo>
                    <a:pt x="359689" y="114947"/>
                    <a:pt x="279117" y="0"/>
                    <a:pt x="179845" y="0"/>
                  </a:cubicBezTo>
                  <a:cubicBezTo>
                    <a:pt x="80573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62" name="Freeform: Shape 61"/>
            <p:cNvSpPr/>
            <p:nvPr/>
          </p:nvSpPr>
          <p:spPr>
            <a:xfrm>
              <a:off x="9766266" y="3161322"/>
              <a:ext cx="238142" cy="513134"/>
            </a:xfrm>
            <a:custGeom>
              <a:avLst/>
              <a:gdLst>
                <a:gd name="connsiteX0" fmla="*/ 238143 w 238142"/>
                <a:gd name="connsiteY0" fmla="*/ 256567 h 513134"/>
                <a:gd name="connsiteX1" fmla="*/ 119072 w 238142"/>
                <a:gd name="connsiteY1" fmla="*/ 513135 h 513134"/>
                <a:gd name="connsiteX2" fmla="*/ 0 w 238142"/>
                <a:gd name="connsiteY2" fmla="*/ 256567 h 513134"/>
                <a:gd name="connsiteX3" fmla="*/ 119072 w 238142"/>
                <a:gd name="connsiteY3" fmla="*/ 0 h 513134"/>
                <a:gd name="connsiteX4" fmla="*/ 238143 w 238142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42" h="513134">
                  <a:moveTo>
                    <a:pt x="238143" y="256567"/>
                  </a:moveTo>
                  <a:cubicBezTo>
                    <a:pt x="238143" y="398266"/>
                    <a:pt x="184833" y="513135"/>
                    <a:pt x="119072" y="513135"/>
                  </a:cubicBezTo>
                  <a:cubicBezTo>
                    <a:pt x="53310" y="513135"/>
                    <a:pt x="0" y="398266"/>
                    <a:pt x="0" y="256567"/>
                  </a:cubicBezTo>
                  <a:cubicBezTo>
                    <a:pt x="0" y="114869"/>
                    <a:pt x="53310" y="0"/>
                    <a:pt x="119072" y="0"/>
                  </a:cubicBezTo>
                  <a:cubicBezTo>
                    <a:pt x="184833" y="0"/>
                    <a:pt x="238143" y="114869"/>
                    <a:pt x="238143" y="256567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9776991" y="3161322"/>
              <a:ext cx="217243" cy="513134"/>
            </a:xfrm>
            <a:custGeom>
              <a:avLst/>
              <a:gdLst>
                <a:gd name="connsiteX0" fmla="*/ 0 w 217243"/>
                <a:gd name="connsiteY0" fmla="*/ 256567 h 513134"/>
                <a:gd name="connsiteX1" fmla="*/ 108622 w 217243"/>
                <a:gd name="connsiteY1" fmla="*/ 513135 h 513134"/>
                <a:gd name="connsiteX2" fmla="*/ 217244 w 217243"/>
                <a:gd name="connsiteY2" fmla="*/ 256567 h 513134"/>
                <a:gd name="connsiteX3" fmla="*/ 108622 w 217243"/>
                <a:gd name="connsiteY3" fmla="*/ 0 h 513134"/>
                <a:gd name="connsiteX4" fmla="*/ 0 w 217243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243" h="513134">
                  <a:moveTo>
                    <a:pt x="0" y="256567"/>
                  </a:moveTo>
                  <a:cubicBezTo>
                    <a:pt x="0" y="398188"/>
                    <a:pt x="48674" y="513135"/>
                    <a:pt x="108622" y="513135"/>
                  </a:cubicBezTo>
                  <a:cubicBezTo>
                    <a:pt x="168570" y="513135"/>
                    <a:pt x="217244" y="398188"/>
                    <a:pt x="217244" y="256567"/>
                  </a:cubicBezTo>
                  <a:cubicBezTo>
                    <a:pt x="217244" y="114947"/>
                    <a:pt x="168570" y="0"/>
                    <a:pt x="108622" y="0"/>
                  </a:cubicBezTo>
                  <a:cubicBezTo>
                    <a:pt x="48674" y="0"/>
                    <a:pt x="0" y="114672"/>
                    <a:pt x="0" y="256567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9136810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021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021" y="5001277"/>
                  </a:lnTo>
                  <a:lnTo>
                    <a:pt x="0" y="5001277"/>
                  </a:lnTo>
                  <a:cubicBezTo>
                    <a:pt x="130346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9168984" y="3302668"/>
              <a:ext cx="205693" cy="5001276"/>
            </a:xfrm>
            <a:custGeom>
              <a:avLst/>
              <a:gdLst>
                <a:gd name="connsiteX0" fmla="*/ 74523 w 205693"/>
                <a:gd name="connsiteY0" fmla="*/ 0 h 5001276"/>
                <a:gd name="connsiteX1" fmla="*/ 102847 w 205693"/>
                <a:gd name="connsiteY1" fmla="*/ 0 h 5001276"/>
                <a:gd name="connsiteX2" fmla="*/ 131171 w 205693"/>
                <a:gd name="connsiteY2" fmla="*/ 0 h 5001276"/>
                <a:gd name="connsiteX3" fmla="*/ 205694 w 205693"/>
                <a:gd name="connsiteY3" fmla="*/ 5001277 h 5001276"/>
                <a:gd name="connsiteX4" fmla="*/ 102847 w 205693"/>
                <a:gd name="connsiteY4" fmla="*/ 5001277 h 5001276"/>
                <a:gd name="connsiteX5" fmla="*/ 0 w 205693"/>
                <a:gd name="connsiteY5" fmla="*/ 5001277 h 5001276"/>
                <a:gd name="connsiteX6" fmla="*/ 74523 w 20569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693" h="5001276">
                  <a:moveTo>
                    <a:pt x="74523" y="0"/>
                  </a:moveTo>
                  <a:lnTo>
                    <a:pt x="102847" y="0"/>
                  </a:lnTo>
                  <a:lnTo>
                    <a:pt x="131171" y="0"/>
                  </a:lnTo>
                  <a:cubicBezTo>
                    <a:pt x="131171" y="0"/>
                    <a:pt x="106422" y="4571464"/>
                    <a:pt x="205694" y="5001277"/>
                  </a:cubicBezTo>
                  <a:lnTo>
                    <a:pt x="102847" y="5001277"/>
                  </a:lnTo>
                  <a:lnTo>
                    <a:pt x="0" y="5001277"/>
                  </a:lnTo>
                  <a:cubicBezTo>
                    <a:pt x="99272" y="4571464"/>
                    <a:pt x="74523" y="0"/>
                    <a:pt x="7452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9198683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148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148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9192633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9195108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3199" y="3113163"/>
              <a:ext cx="274991" cy="302491"/>
            </a:xfrm>
            <a:custGeom>
              <a:avLst/>
              <a:gdLst>
                <a:gd name="connsiteX0" fmla="*/ 2 w 274991"/>
                <a:gd name="connsiteY0" fmla="*/ 85 h 302491"/>
                <a:gd name="connsiteX1" fmla="*/ 274994 w 274991"/>
                <a:gd name="connsiteY1" fmla="*/ 85 h 302491"/>
                <a:gd name="connsiteX2" fmla="*/ 274994 w 274991"/>
                <a:gd name="connsiteY2" fmla="*/ 302576 h 302491"/>
                <a:gd name="connsiteX3" fmla="*/ 2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2" y="85"/>
                  </a:moveTo>
                  <a:lnTo>
                    <a:pt x="274994" y="85"/>
                  </a:lnTo>
                  <a:lnTo>
                    <a:pt x="274994" y="302576"/>
                  </a:lnTo>
                  <a:lnTo>
                    <a:pt x="2" y="302576"/>
                  </a:lnTo>
                  <a:close/>
                </a:path>
              </a:pathLst>
            </a:custGeom>
          </p:spPr>
        </p:pic>
        <p:sp>
          <p:nvSpPr>
            <p:cNvPr id="70" name="Freeform: Shape 69"/>
            <p:cNvSpPr/>
            <p:nvPr/>
          </p:nvSpPr>
          <p:spPr>
            <a:xfrm>
              <a:off x="9215183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5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9218208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392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0698" y="3113163"/>
              <a:ext cx="274991" cy="302491"/>
            </a:xfrm>
            <a:custGeom>
              <a:avLst/>
              <a:gdLst>
                <a:gd name="connsiteX0" fmla="*/ 3 w 274991"/>
                <a:gd name="connsiteY0" fmla="*/ 85 h 302491"/>
                <a:gd name="connsiteX1" fmla="*/ 274995 w 274991"/>
                <a:gd name="connsiteY1" fmla="*/ 85 h 302491"/>
                <a:gd name="connsiteX2" fmla="*/ 274995 w 274991"/>
                <a:gd name="connsiteY2" fmla="*/ 302576 h 302491"/>
                <a:gd name="connsiteX3" fmla="*/ 3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3" y="85"/>
                  </a:moveTo>
                  <a:lnTo>
                    <a:pt x="274995" y="85"/>
                  </a:lnTo>
                  <a:lnTo>
                    <a:pt x="274995" y="302576"/>
                  </a:lnTo>
                  <a:lnTo>
                    <a:pt x="3" y="302576"/>
                  </a:lnTo>
                  <a:close/>
                </a:path>
              </a:pathLst>
            </a:custGeom>
          </p:spPr>
        </p:pic>
        <p:sp>
          <p:nvSpPr>
            <p:cNvPr id="73" name="Freeform: Shape 72"/>
            <p:cNvSpPr/>
            <p:nvPr/>
          </p:nvSpPr>
          <p:spPr>
            <a:xfrm>
              <a:off x="9236357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9239382" y="3189096"/>
              <a:ext cx="64898" cy="153445"/>
            </a:xfrm>
            <a:custGeom>
              <a:avLst/>
              <a:gdLst>
                <a:gd name="connsiteX0" fmla="*/ 0 w 64898"/>
                <a:gd name="connsiteY0" fmla="*/ 76723 h 153445"/>
                <a:gd name="connsiteX1" fmla="*/ 32449 w 64898"/>
                <a:gd name="connsiteY1" fmla="*/ 153445 h 153445"/>
                <a:gd name="connsiteX2" fmla="*/ 64898 w 64898"/>
                <a:gd name="connsiteY2" fmla="*/ 76723 h 153445"/>
                <a:gd name="connsiteX3" fmla="*/ 32449 w 64898"/>
                <a:gd name="connsiteY3" fmla="*/ 0 h 153445"/>
                <a:gd name="connsiteX4" fmla="*/ 0 w 64898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8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4" y="153445"/>
                    <a:pt x="64898" y="119071"/>
                    <a:pt x="64898" y="76723"/>
                  </a:cubicBezTo>
                  <a:cubicBezTo>
                    <a:pt x="64898" y="34374"/>
                    <a:pt x="50324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10348424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296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296" y="5001277"/>
                  </a:lnTo>
                  <a:lnTo>
                    <a:pt x="0" y="5001277"/>
                  </a:lnTo>
                  <a:cubicBezTo>
                    <a:pt x="130621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10380048" y="3302668"/>
              <a:ext cx="206243" cy="5001276"/>
            </a:xfrm>
            <a:custGeom>
              <a:avLst/>
              <a:gdLst>
                <a:gd name="connsiteX0" fmla="*/ 75073 w 206243"/>
                <a:gd name="connsiteY0" fmla="*/ 0 h 5001276"/>
                <a:gd name="connsiteX1" fmla="*/ 103397 w 206243"/>
                <a:gd name="connsiteY1" fmla="*/ 0 h 5001276"/>
                <a:gd name="connsiteX2" fmla="*/ 131721 w 206243"/>
                <a:gd name="connsiteY2" fmla="*/ 0 h 5001276"/>
                <a:gd name="connsiteX3" fmla="*/ 206244 w 206243"/>
                <a:gd name="connsiteY3" fmla="*/ 5001277 h 5001276"/>
                <a:gd name="connsiteX4" fmla="*/ 103122 w 206243"/>
                <a:gd name="connsiteY4" fmla="*/ 5001277 h 5001276"/>
                <a:gd name="connsiteX5" fmla="*/ 0 w 206243"/>
                <a:gd name="connsiteY5" fmla="*/ 5001277 h 5001276"/>
                <a:gd name="connsiteX6" fmla="*/ 75073 w 20624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243" h="5001276">
                  <a:moveTo>
                    <a:pt x="75073" y="0"/>
                  </a:moveTo>
                  <a:lnTo>
                    <a:pt x="103397" y="0"/>
                  </a:lnTo>
                  <a:lnTo>
                    <a:pt x="131721" y="0"/>
                  </a:lnTo>
                  <a:cubicBezTo>
                    <a:pt x="131721" y="0"/>
                    <a:pt x="106972" y="4571464"/>
                    <a:pt x="206244" y="5001277"/>
                  </a:cubicBezTo>
                  <a:lnTo>
                    <a:pt x="103122" y="5001277"/>
                  </a:lnTo>
                  <a:lnTo>
                    <a:pt x="0" y="5001277"/>
                  </a:lnTo>
                  <a:cubicBezTo>
                    <a:pt x="100097" y="4571464"/>
                    <a:pt x="75073" y="0"/>
                    <a:pt x="7507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10410297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423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423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10404522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10406997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23163" y="3113163"/>
              <a:ext cx="274991" cy="302491"/>
            </a:xfrm>
            <a:custGeom>
              <a:avLst/>
              <a:gdLst>
                <a:gd name="connsiteX0" fmla="*/ 46 w 274991"/>
                <a:gd name="connsiteY0" fmla="*/ 85 h 302491"/>
                <a:gd name="connsiteX1" fmla="*/ 275038 w 274991"/>
                <a:gd name="connsiteY1" fmla="*/ 85 h 302491"/>
                <a:gd name="connsiteX2" fmla="*/ 275038 w 274991"/>
                <a:gd name="connsiteY2" fmla="*/ 302576 h 302491"/>
                <a:gd name="connsiteX3" fmla="*/ 46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6" y="85"/>
                  </a:moveTo>
                  <a:lnTo>
                    <a:pt x="275038" y="85"/>
                  </a:lnTo>
                  <a:lnTo>
                    <a:pt x="275038" y="302576"/>
                  </a:lnTo>
                  <a:lnTo>
                    <a:pt x="46" y="302576"/>
                  </a:lnTo>
                  <a:close/>
                </a:path>
              </a:pathLst>
            </a:custGeom>
          </p:spPr>
        </p:pic>
        <p:sp>
          <p:nvSpPr>
            <p:cNvPr id="81" name="Freeform: Shape 80"/>
            <p:cNvSpPr/>
            <p:nvPr/>
          </p:nvSpPr>
          <p:spPr>
            <a:xfrm>
              <a:off x="10427072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2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10429822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41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50663" y="3113163"/>
              <a:ext cx="274991" cy="302491"/>
            </a:xfrm>
            <a:custGeom>
              <a:avLst/>
              <a:gdLst>
                <a:gd name="connsiteX0" fmla="*/ 47 w 274991"/>
                <a:gd name="connsiteY0" fmla="*/ 85 h 302491"/>
                <a:gd name="connsiteX1" fmla="*/ 275039 w 274991"/>
                <a:gd name="connsiteY1" fmla="*/ 85 h 302491"/>
                <a:gd name="connsiteX2" fmla="*/ 275039 w 274991"/>
                <a:gd name="connsiteY2" fmla="*/ 302576 h 302491"/>
                <a:gd name="connsiteX3" fmla="*/ 47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7" y="85"/>
                  </a:moveTo>
                  <a:lnTo>
                    <a:pt x="275039" y="85"/>
                  </a:lnTo>
                  <a:lnTo>
                    <a:pt x="275039" y="302576"/>
                  </a:lnTo>
                  <a:lnTo>
                    <a:pt x="47" y="302576"/>
                  </a:lnTo>
                  <a:close/>
                </a:path>
              </a:pathLst>
            </a:custGeom>
          </p:spPr>
        </p:pic>
        <p:sp>
          <p:nvSpPr>
            <p:cNvPr id="84" name="Freeform: Shape 83"/>
            <p:cNvSpPr/>
            <p:nvPr/>
          </p:nvSpPr>
          <p:spPr>
            <a:xfrm>
              <a:off x="10447971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0451271" y="3189096"/>
              <a:ext cx="64897" cy="153445"/>
            </a:xfrm>
            <a:custGeom>
              <a:avLst/>
              <a:gdLst>
                <a:gd name="connsiteX0" fmla="*/ 0 w 64897"/>
                <a:gd name="connsiteY0" fmla="*/ 76723 h 153445"/>
                <a:gd name="connsiteX1" fmla="*/ 32449 w 64897"/>
                <a:gd name="connsiteY1" fmla="*/ 153445 h 153445"/>
                <a:gd name="connsiteX2" fmla="*/ 64898 w 64897"/>
                <a:gd name="connsiteY2" fmla="*/ 76723 h 153445"/>
                <a:gd name="connsiteX3" fmla="*/ 32449 w 64897"/>
                <a:gd name="connsiteY3" fmla="*/ 0 h 153445"/>
                <a:gd name="connsiteX4" fmla="*/ 0 w 6489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7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3" y="153445"/>
                    <a:pt x="64898" y="119071"/>
                    <a:pt x="64898" y="76723"/>
                  </a:cubicBezTo>
                  <a:cubicBezTo>
                    <a:pt x="64898" y="34374"/>
                    <a:pt x="50323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9062012" y="978437"/>
              <a:ext cx="1646376" cy="2223308"/>
            </a:xfrm>
            <a:custGeom>
              <a:avLst/>
              <a:gdLst>
                <a:gd name="connsiteX0" fmla="*/ 550 w 1646376"/>
                <a:gd name="connsiteY0" fmla="*/ 1765448 h 2223308"/>
                <a:gd name="connsiteX1" fmla="*/ 18149 w 1646376"/>
                <a:gd name="connsiteY1" fmla="*/ 1781672 h 2223308"/>
                <a:gd name="connsiteX2" fmla="*/ 82498 w 1646376"/>
                <a:gd name="connsiteY2" fmla="*/ 1781672 h 2223308"/>
                <a:gd name="connsiteX3" fmla="*/ 80573 w 1646376"/>
                <a:gd name="connsiteY3" fmla="*/ 1980491 h 2223308"/>
                <a:gd name="connsiteX4" fmla="*/ 70398 w 1646376"/>
                <a:gd name="connsiteY4" fmla="*/ 1980491 h 2223308"/>
                <a:gd name="connsiteX5" fmla="*/ 43999 w 1646376"/>
                <a:gd name="connsiteY5" fmla="*/ 2006890 h 2223308"/>
                <a:gd name="connsiteX6" fmla="*/ 70398 w 1646376"/>
                <a:gd name="connsiteY6" fmla="*/ 2033290 h 2223308"/>
                <a:gd name="connsiteX7" fmla="*/ 87722 w 1646376"/>
                <a:gd name="connsiteY7" fmla="*/ 2033290 h 2223308"/>
                <a:gd name="connsiteX8" fmla="*/ 169120 w 1646376"/>
                <a:gd name="connsiteY8" fmla="*/ 2223309 h 2223308"/>
                <a:gd name="connsiteX9" fmla="*/ 216144 w 1646376"/>
                <a:gd name="connsiteY9" fmla="*/ 2223309 h 2223308"/>
                <a:gd name="connsiteX10" fmla="*/ 263167 w 1646376"/>
                <a:gd name="connsiteY10" fmla="*/ 2223309 h 2223308"/>
                <a:gd name="connsiteX11" fmla="*/ 344290 w 1646376"/>
                <a:gd name="connsiteY11" fmla="*/ 2033290 h 2223308"/>
                <a:gd name="connsiteX12" fmla="*/ 361614 w 1646376"/>
                <a:gd name="connsiteY12" fmla="*/ 2033290 h 2223308"/>
                <a:gd name="connsiteX13" fmla="*/ 388013 w 1646376"/>
                <a:gd name="connsiteY13" fmla="*/ 2006890 h 2223308"/>
                <a:gd name="connsiteX14" fmla="*/ 361614 w 1646376"/>
                <a:gd name="connsiteY14" fmla="*/ 1980491 h 2223308"/>
                <a:gd name="connsiteX15" fmla="*/ 351165 w 1646376"/>
                <a:gd name="connsiteY15" fmla="*/ 1980491 h 2223308"/>
                <a:gd name="connsiteX16" fmla="*/ 340440 w 1646376"/>
                <a:gd name="connsiteY16" fmla="*/ 1708249 h 2223308"/>
                <a:gd name="connsiteX17" fmla="*/ 346215 w 1646376"/>
                <a:gd name="connsiteY17" fmla="*/ 1696425 h 2223308"/>
                <a:gd name="connsiteX18" fmla="*/ 400938 w 1646376"/>
                <a:gd name="connsiteY18" fmla="*/ 1631802 h 2223308"/>
                <a:gd name="connsiteX19" fmla="*/ 417988 w 1646376"/>
                <a:gd name="connsiteY19" fmla="*/ 1690375 h 2223308"/>
                <a:gd name="connsiteX20" fmla="*/ 435037 w 1646376"/>
                <a:gd name="connsiteY20" fmla="*/ 1690375 h 2223308"/>
                <a:gd name="connsiteX21" fmla="*/ 431462 w 1646376"/>
                <a:gd name="connsiteY21" fmla="*/ 1703574 h 2223308"/>
                <a:gd name="connsiteX22" fmla="*/ 434762 w 1646376"/>
                <a:gd name="connsiteY22" fmla="*/ 1716224 h 2223308"/>
                <a:gd name="connsiteX23" fmla="*/ 427337 w 1646376"/>
                <a:gd name="connsiteY23" fmla="*/ 1716224 h 2223308"/>
                <a:gd name="connsiteX24" fmla="*/ 612682 w 1646376"/>
                <a:gd name="connsiteY24" fmla="*/ 2134212 h 2223308"/>
                <a:gd name="connsiteX25" fmla="*/ 649806 w 1646376"/>
                <a:gd name="connsiteY25" fmla="*/ 2134212 h 2223308"/>
                <a:gd name="connsiteX26" fmla="*/ 727628 w 1646376"/>
                <a:gd name="connsiteY26" fmla="*/ 2204335 h 2223308"/>
                <a:gd name="connsiteX27" fmla="*/ 915448 w 1646376"/>
                <a:gd name="connsiteY27" fmla="*/ 2204335 h 2223308"/>
                <a:gd name="connsiteX28" fmla="*/ 993271 w 1646376"/>
                <a:gd name="connsiteY28" fmla="*/ 2134212 h 2223308"/>
                <a:gd name="connsiteX29" fmla="*/ 1030394 w 1646376"/>
                <a:gd name="connsiteY29" fmla="*/ 2134212 h 2223308"/>
                <a:gd name="connsiteX30" fmla="*/ 1215739 w 1646376"/>
                <a:gd name="connsiteY30" fmla="*/ 1716224 h 2223308"/>
                <a:gd name="connsiteX31" fmla="*/ 1208314 w 1646376"/>
                <a:gd name="connsiteY31" fmla="*/ 1716224 h 2223308"/>
                <a:gd name="connsiteX32" fmla="*/ 1211614 w 1646376"/>
                <a:gd name="connsiteY32" fmla="*/ 1703574 h 2223308"/>
                <a:gd name="connsiteX33" fmla="*/ 1208039 w 1646376"/>
                <a:gd name="connsiteY33" fmla="*/ 1690375 h 2223308"/>
                <a:gd name="connsiteX34" fmla="*/ 1225089 w 1646376"/>
                <a:gd name="connsiteY34" fmla="*/ 1690375 h 2223308"/>
                <a:gd name="connsiteX35" fmla="*/ 1243238 w 1646376"/>
                <a:gd name="connsiteY35" fmla="*/ 1627127 h 2223308"/>
                <a:gd name="connsiteX36" fmla="*/ 1304011 w 1646376"/>
                <a:gd name="connsiteY36" fmla="*/ 1696425 h 2223308"/>
                <a:gd name="connsiteX37" fmla="*/ 1291637 w 1646376"/>
                <a:gd name="connsiteY37" fmla="*/ 1980491 h 2223308"/>
                <a:gd name="connsiteX38" fmla="*/ 1281187 w 1646376"/>
                <a:gd name="connsiteY38" fmla="*/ 1980491 h 2223308"/>
                <a:gd name="connsiteX39" fmla="*/ 1254788 w 1646376"/>
                <a:gd name="connsiteY39" fmla="*/ 2006890 h 2223308"/>
                <a:gd name="connsiteX40" fmla="*/ 1281187 w 1646376"/>
                <a:gd name="connsiteY40" fmla="*/ 2033290 h 2223308"/>
                <a:gd name="connsiteX41" fmla="*/ 1298511 w 1646376"/>
                <a:gd name="connsiteY41" fmla="*/ 2033290 h 2223308"/>
                <a:gd name="connsiteX42" fmla="*/ 1379909 w 1646376"/>
                <a:gd name="connsiteY42" fmla="*/ 2223309 h 2223308"/>
                <a:gd name="connsiteX43" fmla="*/ 1426933 w 1646376"/>
                <a:gd name="connsiteY43" fmla="*/ 2223309 h 2223308"/>
                <a:gd name="connsiteX44" fmla="*/ 1473956 w 1646376"/>
                <a:gd name="connsiteY44" fmla="*/ 2223309 h 2223308"/>
                <a:gd name="connsiteX45" fmla="*/ 1555354 w 1646376"/>
                <a:gd name="connsiteY45" fmla="*/ 2033290 h 2223308"/>
                <a:gd name="connsiteX46" fmla="*/ 1572678 w 1646376"/>
                <a:gd name="connsiteY46" fmla="*/ 2033290 h 2223308"/>
                <a:gd name="connsiteX47" fmla="*/ 1599078 w 1646376"/>
                <a:gd name="connsiteY47" fmla="*/ 2006890 h 2223308"/>
                <a:gd name="connsiteX48" fmla="*/ 1572678 w 1646376"/>
                <a:gd name="connsiteY48" fmla="*/ 1980491 h 2223308"/>
                <a:gd name="connsiteX49" fmla="*/ 1562504 w 1646376"/>
                <a:gd name="connsiteY49" fmla="*/ 1980491 h 2223308"/>
                <a:gd name="connsiteX50" fmla="*/ 1560304 w 1646376"/>
                <a:gd name="connsiteY50" fmla="*/ 1777272 h 2223308"/>
                <a:gd name="connsiteX51" fmla="*/ 1628777 w 1646376"/>
                <a:gd name="connsiteY51" fmla="*/ 1777272 h 2223308"/>
                <a:gd name="connsiteX52" fmla="*/ 1646376 w 1646376"/>
                <a:gd name="connsiteY52" fmla="*/ 1759673 h 2223308"/>
                <a:gd name="connsiteX53" fmla="*/ 1646101 w 1646376"/>
                <a:gd name="connsiteY53" fmla="*/ 1758298 h 2223308"/>
                <a:gd name="connsiteX54" fmla="*/ 1646376 w 1646376"/>
                <a:gd name="connsiteY54" fmla="*/ 1756923 h 2223308"/>
                <a:gd name="connsiteX55" fmla="*/ 1628777 w 1646376"/>
                <a:gd name="connsiteY55" fmla="*/ 1739323 h 2223308"/>
                <a:gd name="connsiteX56" fmla="*/ 1556454 w 1646376"/>
                <a:gd name="connsiteY56" fmla="*/ 1739323 h 2223308"/>
                <a:gd name="connsiteX57" fmla="*/ 1556179 w 1646376"/>
                <a:gd name="connsiteY57" fmla="*/ 1739323 h 2223308"/>
                <a:gd name="connsiteX58" fmla="*/ 1549304 w 1646376"/>
                <a:gd name="connsiteY58" fmla="*/ 1690375 h 2223308"/>
                <a:gd name="connsiteX59" fmla="*/ 1610902 w 1646376"/>
                <a:gd name="connsiteY59" fmla="*/ 1690375 h 2223308"/>
                <a:gd name="connsiteX60" fmla="*/ 1628502 w 1646376"/>
                <a:gd name="connsiteY60" fmla="*/ 1672775 h 2223308"/>
                <a:gd name="connsiteX61" fmla="*/ 1628502 w 1646376"/>
                <a:gd name="connsiteY61" fmla="*/ 1671675 h 2223308"/>
                <a:gd name="connsiteX62" fmla="*/ 1628502 w 1646376"/>
                <a:gd name="connsiteY62" fmla="*/ 1670576 h 2223308"/>
                <a:gd name="connsiteX63" fmla="*/ 1610902 w 1646376"/>
                <a:gd name="connsiteY63" fmla="*/ 1652976 h 2223308"/>
                <a:gd name="connsiteX64" fmla="*/ 1543529 w 1646376"/>
                <a:gd name="connsiteY64" fmla="*/ 1652976 h 2223308"/>
                <a:gd name="connsiteX65" fmla="*/ 1542979 w 1646376"/>
                <a:gd name="connsiteY65" fmla="*/ 1652976 h 2223308"/>
                <a:gd name="connsiteX66" fmla="*/ 1531980 w 1646376"/>
                <a:gd name="connsiteY66" fmla="*/ 1594953 h 2223308"/>
                <a:gd name="connsiteX67" fmla="*/ 1592203 w 1646376"/>
                <a:gd name="connsiteY67" fmla="*/ 1594953 h 2223308"/>
                <a:gd name="connsiteX68" fmla="*/ 1609802 w 1646376"/>
                <a:gd name="connsiteY68" fmla="*/ 1577353 h 2223308"/>
                <a:gd name="connsiteX69" fmla="*/ 1609802 w 1646376"/>
                <a:gd name="connsiteY69" fmla="*/ 1576253 h 2223308"/>
                <a:gd name="connsiteX70" fmla="*/ 1609802 w 1646376"/>
                <a:gd name="connsiteY70" fmla="*/ 1575153 h 2223308"/>
                <a:gd name="connsiteX71" fmla="*/ 1592203 w 1646376"/>
                <a:gd name="connsiteY71" fmla="*/ 1557554 h 2223308"/>
                <a:gd name="connsiteX72" fmla="*/ 1524555 w 1646376"/>
                <a:gd name="connsiteY72" fmla="*/ 1557554 h 2223308"/>
                <a:gd name="connsiteX73" fmla="*/ 1524005 w 1646376"/>
                <a:gd name="connsiteY73" fmla="*/ 1557554 h 2223308"/>
                <a:gd name="connsiteX74" fmla="*/ 1421433 w 1646376"/>
                <a:gd name="connsiteY74" fmla="*/ 1232788 h 2223308"/>
                <a:gd name="connsiteX75" fmla="*/ 1363685 w 1646376"/>
                <a:gd name="connsiteY75" fmla="*/ 1428583 h 2223308"/>
                <a:gd name="connsiteX76" fmla="*/ 1305111 w 1646376"/>
                <a:gd name="connsiteY76" fmla="*/ 1362585 h 2223308"/>
                <a:gd name="connsiteX77" fmla="*/ 1298237 w 1646376"/>
                <a:gd name="connsiteY77" fmla="*/ 1354885 h 2223308"/>
                <a:gd name="connsiteX78" fmla="*/ 1029569 w 1646376"/>
                <a:gd name="connsiteY78" fmla="*/ 172695 h 2223308"/>
                <a:gd name="connsiteX79" fmla="*/ 821676 w 1646376"/>
                <a:gd name="connsiteY79" fmla="*/ 0 h 2223308"/>
                <a:gd name="connsiteX80" fmla="*/ 613782 w 1646376"/>
                <a:gd name="connsiteY80" fmla="*/ 172695 h 2223308"/>
                <a:gd name="connsiteX81" fmla="*/ 346215 w 1646376"/>
                <a:gd name="connsiteY81" fmla="*/ 1362035 h 2223308"/>
                <a:gd name="connsiteX82" fmla="*/ 345665 w 1646376"/>
                <a:gd name="connsiteY82" fmla="*/ 1362585 h 2223308"/>
                <a:gd name="connsiteX83" fmla="*/ 281592 w 1646376"/>
                <a:gd name="connsiteY83" fmla="*/ 1434907 h 2223308"/>
                <a:gd name="connsiteX84" fmla="*/ 281592 w 1646376"/>
                <a:gd name="connsiteY84" fmla="*/ 1434907 h 2223308"/>
                <a:gd name="connsiteX85" fmla="*/ 209819 w 1646376"/>
                <a:gd name="connsiteY85" fmla="*/ 1232513 h 2223308"/>
                <a:gd name="connsiteX86" fmla="*/ 118521 w 1646376"/>
                <a:gd name="connsiteY86" fmla="*/ 1561404 h 2223308"/>
                <a:gd name="connsiteX87" fmla="*/ 117697 w 1646376"/>
                <a:gd name="connsiteY87" fmla="*/ 1561404 h 2223308"/>
                <a:gd name="connsiteX88" fmla="*/ 54448 w 1646376"/>
                <a:gd name="connsiteY88" fmla="*/ 1561404 h 2223308"/>
                <a:gd name="connsiteX89" fmla="*/ 36849 w 1646376"/>
                <a:gd name="connsiteY89" fmla="*/ 1579003 h 2223308"/>
                <a:gd name="connsiteX90" fmla="*/ 37399 w 1646376"/>
                <a:gd name="connsiteY90" fmla="*/ 1583128 h 2223308"/>
                <a:gd name="connsiteX91" fmla="*/ 54998 w 1646376"/>
                <a:gd name="connsiteY91" fmla="*/ 1599353 h 2223308"/>
                <a:gd name="connsiteX92" fmla="*/ 110547 w 1646376"/>
                <a:gd name="connsiteY92" fmla="*/ 1599353 h 2223308"/>
                <a:gd name="connsiteX93" fmla="*/ 99547 w 1646376"/>
                <a:gd name="connsiteY93" fmla="*/ 1657101 h 2223308"/>
                <a:gd name="connsiteX94" fmla="*/ 98722 w 1646376"/>
                <a:gd name="connsiteY94" fmla="*/ 1657101 h 2223308"/>
                <a:gd name="connsiteX95" fmla="*/ 35749 w 1646376"/>
                <a:gd name="connsiteY95" fmla="*/ 1657101 h 2223308"/>
                <a:gd name="connsiteX96" fmla="*/ 18149 w 1646376"/>
                <a:gd name="connsiteY96" fmla="*/ 1674700 h 2223308"/>
                <a:gd name="connsiteX97" fmla="*/ 18699 w 1646376"/>
                <a:gd name="connsiteY97" fmla="*/ 1678825 h 2223308"/>
                <a:gd name="connsiteX98" fmla="*/ 36299 w 1646376"/>
                <a:gd name="connsiteY98" fmla="*/ 1695050 h 2223308"/>
                <a:gd name="connsiteX99" fmla="*/ 93497 w 1646376"/>
                <a:gd name="connsiteY99" fmla="*/ 1695050 h 2223308"/>
                <a:gd name="connsiteX100" fmla="*/ 86897 w 1646376"/>
                <a:gd name="connsiteY100" fmla="*/ 1743998 h 2223308"/>
                <a:gd name="connsiteX101" fmla="*/ 86072 w 1646376"/>
                <a:gd name="connsiteY101" fmla="*/ 1743998 h 2223308"/>
                <a:gd name="connsiteX102" fmla="*/ 17599 w 1646376"/>
                <a:gd name="connsiteY102" fmla="*/ 1743998 h 2223308"/>
                <a:gd name="connsiteX103" fmla="*/ 0 w 1646376"/>
                <a:gd name="connsiteY103" fmla="*/ 1761598 h 2223308"/>
                <a:gd name="connsiteX104" fmla="*/ 550 w 1646376"/>
                <a:gd name="connsiteY104" fmla="*/ 1765448 h 2223308"/>
                <a:gd name="connsiteX105" fmla="*/ 312941 w 1646376"/>
                <a:gd name="connsiteY105" fmla="*/ 1792122 h 2223308"/>
                <a:gd name="connsiteX106" fmla="*/ 312391 w 1646376"/>
                <a:gd name="connsiteY106" fmla="*/ 1787722 h 2223308"/>
                <a:gd name="connsiteX107" fmla="*/ 313216 w 1646376"/>
                <a:gd name="connsiteY107" fmla="*/ 1787997 h 2223308"/>
                <a:gd name="connsiteX108" fmla="*/ 312941 w 1646376"/>
                <a:gd name="connsiteY108" fmla="*/ 1792122 h 22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646376" h="2223308">
                  <a:moveTo>
                    <a:pt x="550" y="1765448"/>
                  </a:moveTo>
                  <a:cubicBezTo>
                    <a:pt x="1375" y="1774522"/>
                    <a:pt x="8800" y="1781672"/>
                    <a:pt x="18149" y="1781672"/>
                  </a:cubicBezTo>
                  <a:lnTo>
                    <a:pt x="82498" y="1781672"/>
                  </a:lnTo>
                  <a:cubicBezTo>
                    <a:pt x="75898" y="1849320"/>
                    <a:pt x="74523" y="1916968"/>
                    <a:pt x="80573" y="1980491"/>
                  </a:cubicBezTo>
                  <a:lnTo>
                    <a:pt x="70398" y="1980491"/>
                  </a:lnTo>
                  <a:cubicBezTo>
                    <a:pt x="55823" y="1980491"/>
                    <a:pt x="43999" y="1992316"/>
                    <a:pt x="43999" y="2006890"/>
                  </a:cubicBezTo>
                  <a:cubicBezTo>
                    <a:pt x="43999" y="2021465"/>
                    <a:pt x="55823" y="2033290"/>
                    <a:pt x="70398" y="2033290"/>
                  </a:cubicBezTo>
                  <a:lnTo>
                    <a:pt x="87722" y="2033290"/>
                  </a:lnTo>
                  <a:cubicBezTo>
                    <a:pt x="100647" y="2106713"/>
                    <a:pt x="126221" y="2172436"/>
                    <a:pt x="169120" y="2223309"/>
                  </a:cubicBezTo>
                  <a:lnTo>
                    <a:pt x="216144" y="2223309"/>
                  </a:lnTo>
                  <a:lnTo>
                    <a:pt x="263167" y="2223309"/>
                  </a:lnTo>
                  <a:cubicBezTo>
                    <a:pt x="306066" y="2172711"/>
                    <a:pt x="331365" y="2106713"/>
                    <a:pt x="344290" y="2033290"/>
                  </a:cubicBezTo>
                  <a:lnTo>
                    <a:pt x="361614" y="2033290"/>
                  </a:lnTo>
                  <a:cubicBezTo>
                    <a:pt x="376189" y="2033290"/>
                    <a:pt x="388013" y="2021465"/>
                    <a:pt x="388013" y="2006890"/>
                  </a:cubicBezTo>
                  <a:cubicBezTo>
                    <a:pt x="388013" y="1992316"/>
                    <a:pt x="376189" y="1980491"/>
                    <a:pt x="361614" y="1980491"/>
                  </a:cubicBezTo>
                  <a:lnTo>
                    <a:pt x="351165" y="1980491"/>
                  </a:lnTo>
                  <a:cubicBezTo>
                    <a:pt x="359414" y="1893869"/>
                    <a:pt x="353640" y="1799822"/>
                    <a:pt x="340440" y="1708249"/>
                  </a:cubicBezTo>
                  <a:cubicBezTo>
                    <a:pt x="342090" y="1704399"/>
                    <a:pt x="344015" y="1700550"/>
                    <a:pt x="346215" y="1696425"/>
                  </a:cubicBezTo>
                  <a:cubicBezTo>
                    <a:pt x="358039" y="1674150"/>
                    <a:pt x="375639" y="1651326"/>
                    <a:pt x="400938" y="1631802"/>
                  </a:cubicBezTo>
                  <a:cubicBezTo>
                    <a:pt x="411113" y="1669476"/>
                    <a:pt x="417988" y="1690375"/>
                    <a:pt x="417988" y="1690375"/>
                  </a:cubicBezTo>
                  <a:lnTo>
                    <a:pt x="435037" y="1690375"/>
                  </a:lnTo>
                  <a:cubicBezTo>
                    <a:pt x="432837" y="1694225"/>
                    <a:pt x="431462" y="1698625"/>
                    <a:pt x="431462" y="1703574"/>
                  </a:cubicBezTo>
                  <a:cubicBezTo>
                    <a:pt x="431462" y="1708249"/>
                    <a:pt x="432837" y="1712374"/>
                    <a:pt x="434762" y="1716224"/>
                  </a:cubicBezTo>
                  <a:lnTo>
                    <a:pt x="427337" y="1716224"/>
                  </a:lnTo>
                  <a:lnTo>
                    <a:pt x="612682" y="2134212"/>
                  </a:lnTo>
                  <a:lnTo>
                    <a:pt x="649806" y="2134212"/>
                  </a:lnTo>
                  <a:cubicBezTo>
                    <a:pt x="653931" y="2173535"/>
                    <a:pt x="687205" y="2204335"/>
                    <a:pt x="727628" y="2204335"/>
                  </a:cubicBezTo>
                  <a:lnTo>
                    <a:pt x="915448" y="2204335"/>
                  </a:lnTo>
                  <a:cubicBezTo>
                    <a:pt x="955872" y="2204335"/>
                    <a:pt x="989146" y="2173535"/>
                    <a:pt x="993271" y="2134212"/>
                  </a:cubicBezTo>
                  <a:lnTo>
                    <a:pt x="1030394" y="2134212"/>
                  </a:lnTo>
                  <a:lnTo>
                    <a:pt x="1215739" y="1716224"/>
                  </a:lnTo>
                  <a:lnTo>
                    <a:pt x="1208314" y="1716224"/>
                  </a:lnTo>
                  <a:cubicBezTo>
                    <a:pt x="1210514" y="1712374"/>
                    <a:pt x="1211614" y="1708249"/>
                    <a:pt x="1211614" y="1703574"/>
                  </a:cubicBezTo>
                  <a:cubicBezTo>
                    <a:pt x="1211614" y="1698625"/>
                    <a:pt x="1210239" y="1694225"/>
                    <a:pt x="1208039" y="1690375"/>
                  </a:cubicBezTo>
                  <a:lnTo>
                    <a:pt x="1225089" y="1690375"/>
                  </a:lnTo>
                  <a:cubicBezTo>
                    <a:pt x="1225089" y="1690375"/>
                    <a:pt x="1232513" y="1667551"/>
                    <a:pt x="1243238" y="1627127"/>
                  </a:cubicBezTo>
                  <a:cubicBezTo>
                    <a:pt x="1272112" y="1647751"/>
                    <a:pt x="1291362" y="1672500"/>
                    <a:pt x="1304011" y="1696425"/>
                  </a:cubicBezTo>
                  <a:cubicBezTo>
                    <a:pt x="1289712" y="1791572"/>
                    <a:pt x="1282837" y="1890019"/>
                    <a:pt x="1291637" y="1980491"/>
                  </a:cubicBezTo>
                  <a:lnTo>
                    <a:pt x="1281187" y="1980491"/>
                  </a:lnTo>
                  <a:cubicBezTo>
                    <a:pt x="1266612" y="1980491"/>
                    <a:pt x="1254788" y="1992316"/>
                    <a:pt x="1254788" y="2006890"/>
                  </a:cubicBezTo>
                  <a:cubicBezTo>
                    <a:pt x="1254788" y="2021465"/>
                    <a:pt x="1266612" y="2033290"/>
                    <a:pt x="1281187" y="2033290"/>
                  </a:cubicBezTo>
                  <a:lnTo>
                    <a:pt x="1298511" y="2033290"/>
                  </a:lnTo>
                  <a:cubicBezTo>
                    <a:pt x="1311436" y="2106713"/>
                    <a:pt x="1337010" y="2172436"/>
                    <a:pt x="1379909" y="2223309"/>
                  </a:cubicBezTo>
                  <a:lnTo>
                    <a:pt x="1426933" y="2223309"/>
                  </a:lnTo>
                  <a:lnTo>
                    <a:pt x="1473956" y="2223309"/>
                  </a:lnTo>
                  <a:cubicBezTo>
                    <a:pt x="1516855" y="2172711"/>
                    <a:pt x="1542154" y="2106713"/>
                    <a:pt x="1555354" y="2033290"/>
                  </a:cubicBezTo>
                  <a:lnTo>
                    <a:pt x="1572678" y="2033290"/>
                  </a:lnTo>
                  <a:cubicBezTo>
                    <a:pt x="1587253" y="2033290"/>
                    <a:pt x="1599078" y="2021465"/>
                    <a:pt x="1599078" y="2006890"/>
                  </a:cubicBezTo>
                  <a:cubicBezTo>
                    <a:pt x="1599078" y="1992316"/>
                    <a:pt x="1587253" y="1980491"/>
                    <a:pt x="1572678" y="1980491"/>
                  </a:cubicBezTo>
                  <a:lnTo>
                    <a:pt x="1562504" y="1980491"/>
                  </a:lnTo>
                  <a:cubicBezTo>
                    <a:pt x="1568828" y="1915593"/>
                    <a:pt x="1567178" y="1846570"/>
                    <a:pt x="1560304" y="1777272"/>
                  </a:cubicBezTo>
                  <a:lnTo>
                    <a:pt x="1628777" y="1777272"/>
                  </a:lnTo>
                  <a:cubicBezTo>
                    <a:pt x="1638401" y="1777272"/>
                    <a:pt x="1646376" y="1769297"/>
                    <a:pt x="1646376" y="1759673"/>
                  </a:cubicBezTo>
                  <a:cubicBezTo>
                    <a:pt x="1646376" y="1759123"/>
                    <a:pt x="1646376" y="1758848"/>
                    <a:pt x="1646101" y="1758298"/>
                  </a:cubicBezTo>
                  <a:cubicBezTo>
                    <a:pt x="1646101" y="1757748"/>
                    <a:pt x="1646376" y="1757473"/>
                    <a:pt x="1646376" y="1756923"/>
                  </a:cubicBezTo>
                  <a:cubicBezTo>
                    <a:pt x="1646376" y="1747298"/>
                    <a:pt x="1638401" y="1739323"/>
                    <a:pt x="1628777" y="1739323"/>
                  </a:cubicBezTo>
                  <a:lnTo>
                    <a:pt x="1556454" y="1739323"/>
                  </a:lnTo>
                  <a:lnTo>
                    <a:pt x="1556179" y="1739323"/>
                  </a:lnTo>
                  <a:cubicBezTo>
                    <a:pt x="1554254" y="1723099"/>
                    <a:pt x="1551779" y="1706599"/>
                    <a:pt x="1549304" y="1690375"/>
                  </a:cubicBezTo>
                  <a:lnTo>
                    <a:pt x="1610902" y="1690375"/>
                  </a:lnTo>
                  <a:cubicBezTo>
                    <a:pt x="1620527" y="1690375"/>
                    <a:pt x="1628502" y="1682400"/>
                    <a:pt x="1628502" y="1672775"/>
                  </a:cubicBezTo>
                  <a:cubicBezTo>
                    <a:pt x="1628502" y="1672500"/>
                    <a:pt x="1628502" y="1671950"/>
                    <a:pt x="1628502" y="1671675"/>
                  </a:cubicBezTo>
                  <a:cubicBezTo>
                    <a:pt x="1628502" y="1671400"/>
                    <a:pt x="1628502" y="1670850"/>
                    <a:pt x="1628502" y="1670576"/>
                  </a:cubicBezTo>
                  <a:cubicBezTo>
                    <a:pt x="1628502" y="1660951"/>
                    <a:pt x="1620527" y="1652976"/>
                    <a:pt x="1610902" y="1652976"/>
                  </a:cubicBezTo>
                  <a:lnTo>
                    <a:pt x="1543529" y="1652976"/>
                  </a:lnTo>
                  <a:lnTo>
                    <a:pt x="1542979" y="1652976"/>
                  </a:lnTo>
                  <a:cubicBezTo>
                    <a:pt x="1539404" y="1633451"/>
                    <a:pt x="1535829" y="1613927"/>
                    <a:pt x="1531980" y="1594953"/>
                  </a:cubicBezTo>
                  <a:lnTo>
                    <a:pt x="1592203" y="1594953"/>
                  </a:lnTo>
                  <a:cubicBezTo>
                    <a:pt x="1601828" y="1594953"/>
                    <a:pt x="1609802" y="1586978"/>
                    <a:pt x="1609802" y="1577353"/>
                  </a:cubicBezTo>
                  <a:cubicBezTo>
                    <a:pt x="1609802" y="1577078"/>
                    <a:pt x="1609802" y="1576528"/>
                    <a:pt x="1609802" y="1576253"/>
                  </a:cubicBezTo>
                  <a:cubicBezTo>
                    <a:pt x="1609802" y="1575978"/>
                    <a:pt x="1609802" y="1575428"/>
                    <a:pt x="1609802" y="1575153"/>
                  </a:cubicBezTo>
                  <a:cubicBezTo>
                    <a:pt x="1609802" y="1565529"/>
                    <a:pt x="1601828" y="1557554"/>
                    <a:pt x="1592203" y="1557554"/>
                  </a:cubicBezTo>
                  <a:lnTo>
                    <a:pt x="1524555" y="1557554"/>
                  </a:lnTo>
                  <a:lnTo>
                    <a:pt x="1524005" y="1557554"/>
                  </a:lnTo>
                  <a:cubicBezTo>
                    <a:pt x="1483031" y="1375234"/>
                    <a:pt x="1421433" y="1232788"/>
                    <a:pt x="1421433" y="1232788"/>
                  </a:cubicBezTo>
                  <a:cubicBezTo>
                    <a:pt x="1421433" y="1232788"/>
                    <a:pt x="1396409" y="1312261"/>
                    <a:pt x="1363685" y="1428583"/>
                  </a:cubicBezTo>
                  <a:lnTo>
                    <a:pt x="1305111" y="1362585"/>
                  </a:lnTo>
                  <a:lnTo>
                    <a:pt x="1298237" y="1354885"/>
                  </a:lnTo>
                  <a:cubicBezTo>
                    <a:pt x="1345260" y="1024345"/>
                    <a:pt x="1347735" y="520010"/>
                    <a:pt x="1029569" y="172695"/>
                  </a:cubicBezTo>
                  <a:cubicBezTo>
                    <a:pt x="971546" y="109172"/>
                    <a:pt x="902798" y="50873"/>
                    <a:pt x="821676" y="0"/>
                  </a:cubicBezTo>
                  <a:cubicBezTo>
                    <a:pt x="740553" y="50873"/>
                    <a:pt x="671805" y="109172"/>
                    <a:pt x="613782" y="172695"/>
                  </a:cubicBezTo>
                  <a:cubicBezTo>
                    <a:pt x="293416" y="522484"/>
                    <a:pt x="298366" y="1031769"/>
                    <a:pt x="346215" y="1362035"/>
                  </a:cubicBezTo>
                  <a:lnTo>
                    <a:pt x="345665" y="1362585"/>
                  </a:lnTo>
                  <a:lnTo>
                    <a:pt x="281592" y="1434907"/>
                  </a:lnTo>
                  <a:lnTo>
                    <a:pt x="281592" y="1434907"/>
                  </a:lnTo>
                  <a:cubicBezTo>
                    <a:pt x="248043" y="1315011"/>
                    <a:pt x="209819" y="1232513"/>
                    <a:pt x="209819" y="1232513"/>
                  </a:cubicBezTo>
                  <a:cubicBezTo>
                    <a:pt x="209819" y="1232513"/>
                    <a:pt x="159495" y="1377159"/>
                    <a:pt x="118521" y="1561404"/>
                  </a:cubicBezTo>
                  <a:lnTo>
                    <a:pt x="117697" y="1561404"/>
                  </a:lnTo>
                  <a:lnTo>
                    <a:pt x="54448" y="1561404"/>
                  </a:lnTo>
                  <a:cubicBezTo>
                    <a:pt x="44824" y="1561404"/>
                    <a:pt x="36849" y="1569379"/>
                    <a:pt x="36849" y="1579003"/>
                  </a:cubicBezTo>
                  <a:cubicBezTo>
                    <a:pt x="36849" y="1580378"/>
                    <a:pt x="37124" y="1581753"/>
                    <a:pt x="37399" y="1583128"/>
                  </a:cubicBezTo>
                  <a:cubicBezTo>
                    <a:pt x="38224" y="1592203"/>
                    <a:pt x="45649" y="1599353"/>
                    <a:pt x="54998" y="1599353"/>
                  </a:cubicBezTo>
                  <a:lnTo>
                    <a:pt x="110547" y="1599353"/>
                  </a:lnTo>
                  <a:cubicBezTo>
                    <a:pt x="106697" y="1618327"/>
                    <a:pt x="103122" y="1637576"/>
                    <a:pt x="99547" y="1657101"/>
                  </a:cubicBezTo>
                  <a:lnTo>
                    <a:pt x="98722" y="1657101"/>
                  </a:lnTo>
                  <a:lnTo>
                    <a:pt x="35749" y="1657101"/>
                  </a:lnTo>
                  <a:cubicBezTo>
                    <a:pt x="26124" y="1657101"/>
                    <a:pt x="18149" y="1665076"/>
                    <a:pt x="18149" y="1674700"/>
                  </a:cubicBezTo>
                  <a:cubicBezTo>
                    <a:pt x="18149" y="1676075"/>
                    <a:pt x="18424" y="1677450"/>
                    <a:pt x="18699" y="1678825"/>
                  </a:cubicBezTo>
                  <a:cubicBezTo>
                    <a:pt x="19524" y="1687900"/>
                    <a:pt x="26949" y="1695050"/>
                    <a:pt x="36299" y="1695050"/>
                  </a:cubicBezTo>
                  <a:lnTo>
                    <a:pt x="93497" y="1695050"/>
                  </a:lnTo>
                  <a:cubicBezTo>
                    <a:pt x="91022" y="1711274"/>
                    <a:pt x="88822" y="1727774"/>
                    <a:pt x="86897" y="1743998"/>
                  </a:cubicBezTo>
                  <a:lnTo>
                    <a:pt x="86072" y="1743998"/>
                  </a:lnTo>
                  <a:lnTo>
                    <a:pt x="17599" y="1743998"/>
                  </a:lnTo>
                  <a:cubicBezTo>
                    <a:pt x="7975" y="1743998"/>
                    <a:pt x="0" y="1751973"/>
                    <a:pt x="0" y="1761598"/>
                  </a:cubicBezTo>
                  <a:cubicBezTo>
                    <a:pt x="0" y="1762698"/>
                    <a:pt x="275" y="1764073"/>
                    <a:pt x="550" y="1765448"/>
                  </a:cubicBezTo>
                  <a:close/>
                  <a:moveTo>
                    <a:pt x="312941" y="1792122"/>
                  </a:moveTo>
                  <a:lnTo>
                    <a:pt x="312391" y="1787722"/>
                  </a:lnTo>
                  <a:lnTo>
                    <a:pt x="313216" y="1787997"/>
                  </a:lnTo>
                  <a:cubicBezTo>
                    <a:pt x="312941" y="1790747"/>
                    <a:pt x="312941" y="1792122"/>
                    <a:pt x="312941" y="1792122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9859465" y="784430"/>
              <a:ext cx="41547" cy="209956"/>
            </a:xfrm>
            <a:custGeom>
              <a:avLst/>
              <a:gdLst>
                <a:gd name="connsiteX0" fmla="*/ 4423 w 41547"/>
                <a:gd name="connsiteY0" fmla="*/ 200607 h 209956"/>
                <a:gd name="connsiteX1" fmla="*/ 16798 w 41547"/>
                <a:gd name="connsiteY1" fmla="*/ 3712 h 209956"/>
                <a:gd name="connsiteX2" fmla="*/ 24498 w 41547"/>
                <a:gd name="connsiteY2" fmla="*/ 3712 h 209956"/>
                <a:gd name="connsiteX3" fmla="*/ 36872 w 41547"/>
                <a:gd name="connsiteY3" fmla="*/ 200607 h 209956"/>
                <a:gd name="connsiteX4" fmla="*/ 41547 w 41547"/>
                <a:gd name="connsiteY4" fmla="*/ 205281 h 209956"/>
                <a:gd name="connsiteX5" fmla="*/ 36872 w 41547"/>
                <a:gd name="connsiteY5" fmla="*/ 209956 h 209956"/>
                <a:gd name="connsiteX6" fmla="*/ 4698 w 41547"/>
                <a:gd name="connsiteY6" fmla="*/ 209956 h 209956"/>
                <a:gd name="connsiteX7" fmla="*/ 23 w 41547"/>
                <a:gd name="connsiteY7" fmla="*/ 205281 h 209956"/>
                <a:gd name="connsiteX8" fmla="*/ 4423 w 41547"/>
                <a:gd name="connsiteY8" fmla="*/ 200607 h 20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47" h="209956">
                  <a:moveTo>
                    <a:pt x="4423" y="200607"/>
                  </a:moveTo>
                  <a:lnTo>
                    <a:pt x="16798" y="3712"/>
                  </a:lnTo>
                  <a:cubicBezTo>
                    <a:pt x="17073" y="-1237"/>
                    <a:pt x="24223" y="-1237"/>
                    <a:pt x="24498" y="3712"/>
                  </a:cubicBezTo>
                  <a:lnTo>
                    <a:pt x="36872" y="200607"/>
                  </a:lnTo>
                  <a:cubicBezTo>
                    <a:pt x="39347" y="200607"/>
                    <a:pt x="41547" y="202806"/>
                    <a:pt x="41547" y="205281"/>
                  </a:cubicBezTo>
                  <a:cubicBezTo>
                    <a:pt x="41547" y="207756"/>
                    <a:pt x="39347" y="209956"/>
                    <a:pt x="36872" y="209956"/>
                  </a:cubicBezTo>
                  <a:lnTo>
                    <a:pt x="4698" y="209956"/>
                  </a:lnTo>
                  <a:cubicBezTo>
                    <a:pt x="2223" y="209956"/>
                    <a:pt x="23" y="207756"/>
                    <a:pt x="23" y="205281"/>
                  </a:cubicBezTo>
                  <a:cubicBezTo>
                    <a:pt x="-252" y="202806"/>
                    <a:pt x="1948" y="200607"/>
                    <a:pt x="4423" y="200607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88" name="Graphic 2"/>
            <p:cNvGrpSpPr/>
            <p:nvPr/>
          </p:nvGrpSpPr>
          <p:grpSpPr>
            <a:xfrm>
              <a:off x="9055963" y="784636"/>
              <a:ext cx="1646376" cy="2417109"/>
              <a:chOff x="9055963" y="784636"/>
              <a:chExt cx="1646376" cy="2417109"/>
            </a:xfrm>
          </p:grpSpPr>
          <p:sp>
            <p:nvSpPr>
              <p:cNvPr id="90" name="Freeform: Shape 89"/>
              <p:cNvSpPr/>
              <p:nvPr/>
            </p:nvSpPr>
            <p:spPr>
              <a:xfrm>
                <a:off x="9487420" y="2655887"/>
                <a:ext cx="780706" cy="52798"/>
              </a:xfrm>
              <a:custGeom>
                <a:avLst/>
                <a:gdLst>
                  <a:gd name="connsiteX0" fmla="*/ 26404 w 780706"/>
                  <a:gd name="connsiteY0" fmla="*/ 52798 h 52798"/>
                  <a:gd name="connsiteX1" fmla="*/ 754307 w 780706"/>
                  <a:gd name="connsiteY1" fmla="*/ 52798 h 52798"/>
                  <a:gd name="connsiteX2" fmla="*/ 780707 w 780706"/>
                  <a:gd name="connsiteY2" fmla="*/ 26399 h 52798"/>
                  <a:gd name="connsiteX3" fmla="*/ 780707 w 780706"/>
                  <a:gd name="connsiteY3" fmla="*/ 26399 h 52798"/>
                  <a:gd name="connsiteX4" fmla="*/ 754307 w 780706"/>
                  <a:gd name="connsiteY4" fmla="*/ 0 h 52798"/>
                  <a:gd name="connsiteX5" fmla="*/ 26404 w 780706"/>
                  <a:gd name="connsiteY5" fmla="*/ 0 h 52798"/>
                  <a:gd name="connsiteX6" fmla="*/ 5 w 780706"/>
                  <a:gd name="connsiteY6" fmla="*/ 26399 h 52798"/>
                  <a:gd name="connsiteX7" fmla="*/ 5 w 780706"/>
                  <a:gd name="connsiteY7" fmla="*/ 26399 h 52798"/>
                  <a:gd name="connsiteX8" fmla="*/ 26404 w 780706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0706" h="52798">
                    <a:moveTo>
                      <a:pt x="26404" y="52798"/>
                    </a:moveTo>
                    <a:lnTo>
                      <a:pt x="754307" y="52798"/>
                    </a:lnTo>
                    <a:cubicBezTo>
                      <a:pt x="768882" y="52798"/>
                      <a:pt x="780707" y="40974"/>
                      <a:pt x="780707" y="26399"/>
                    </a:cubicBezTo>
                    <a:lnTo>
                      <a:pt x="780707" y="26399"/>
                    </a:lnTo>
                    <a:cubicBezTo>
                      <a:pt x="780707" y="11825"/>
                      <a:pt x="768882" y="0"/>
                      <a:pt x="754307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>
                <a:off x="9705493" y="3026026"/>
                <a:ext cx="344564" cy="156745"/>
              </a:xfrm>
              <a:custGeom>
                <a:avLst/>
                <a:gdLst>
                  <a:gd name="connsiteX0" fmla="*/ 78373 w 344564"/>
                  <a:gd name="connsiteY0" fmla="*/ 156745 h 156745"/>
                  <a:gd name="connsiteX1" fmla="*/ 266192 w 344564"/>
                  <a:gd name="connsiteY1" fmla="*/ 156745 h 156745"/>
                  <a:gd name="connsiteX2" fmla="*/ 344565 w 344564"/>
                  <a:gd name="connsiteY2" fmla="*/ 78373 h 156745"/>
                  <a:gd name="connsiteX3" fmla="*/ 344565 w 344564"/>
                  <a:gd name="connsiteY3" fmla="*/ 78373 h 156745"/>
                  <a:gd name="connsiteX4" fmla="*/ 266192 w 344564"/>
                  <a:gd name="connsiteY4" fmla="*/ 0 h 156745"/>
                  <a:gd name="connsiteX5" fmla="*/ 78373 w 344564"/>
                  <a:gd name="connsiteY5" fmla="*/ 0 h 156745"/>
                  <a:gd name="connsiteX6" fmla="*/ 0 w 344564"/>
                  <a:gd name="connsiteY6" fmla="*/ 78373 h 156745"/>
                  <a:gd name="connsiteX7" fmla="*/ 0 w 344564"/>
                  <a:gd name="connsiteY7" fmla="*/ 78373 h 156745"/>
                  <a:gd name="connsiteX8" fmla="*/ 78373 w 344564"/>
                  <a:gd name="connsiteY8" fmla="*/ 156745 h 15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564" h="156745">
                    <a:moveTo>
                      <a:pt x="78373" y="156745"/>
                    </a:moveTo>
                    <a:lnTo>
                      <a:pt x="266192" y="156745"/>
                    </a:lnTo>
                    <a:cubicBezTo>
                      <a:pt x="309366" y="156745"/>
                      <a:pt x="344565" y="121546"/>
                      <a:pt x="344565" y="78373"/>
                    </a:cubicBezTo>
                    <a:lnTo>
                      <a:pt x="344565" y="78373"/>
                    </a:lnTo>
                    <a:cubicBezTo>
                      <a:pt x="344565" y="35199"/>
                      <a:pt x="309366" y="0"/>
                      <a:pt x="266192" y="0"/>
                    </a:cubicBezTo>
                    <a:lnTo>
                      <a:pt x="78373" y="0"/>
                    </a:lnTo>
                    <a:cubicBezTo>
                      <a:pt x="35199" y="0"/>
                      <a:pt x="0" y="35199"/>
                      <a:pt x="0" y="78373"/>
                    </a:cubicBezTo>
                    <a:lnTo>
                      <a:pt x="0" y="78373"/>
                    </a:lnTo>
                    <a:cubicBezTo>
                      <a:pt x="0" y="121546"/>
                      <a:pt x="35199" y="156745"/>
                      <a:pt x="78373" y="1567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2" name="Freeform: Shape 91"/>
              <p:cNvSpPr/>
              <p:nvPr/>
            </p:nvSpPr>
            <p:spPr>
              <a:xfrm>
                <a:off x="9378168" y="1151132"/>
                <a:ext cx="997974" cy="1517679"/>
              </a:xfrm>
              <a:custGeom>
                <a:avLst/>
                <a:gdLst>
                  <a:gd name="connsiteX0" fmla="*/ 24559 w 997974"/>
                  <a:gd name="connsiteY0" fmla="*/ 1194565 h 1517679"/>
                  <a:gd name="connsiteX1" fmla="*/ 39134 w 997974"/>
                  <a:gd name="connsiteY1" fmla="*/ 1178065 h 1517679"/>
                  <a:gd name="connsiteX2" fmla="*/ 57833 w 997974"/>
                  <a:gd name="connsiteY2" fmla="*/ 1154691 h 1517679"/>
                  <a:gd name="connsiteX3" fmla="*/ 117231 w 997974"/>
                  <a:gd name="connsiteY3" fmla="*/ 1431608 h 1517679"/>
                  <a:gd name="connsiteX4" fmla="*/ 77083 w 997974"/>
                  <a:gd name="connsiteY4" fmla="*/ 1454432 h 1517679"/>
                  <a:gd name="connsiteX5" fmla="*/ 95232 w 997974"/>
                  <a:gd name="connsiteY5" fmla="*/ 1517680 h 1517679"/>
                  <a:gd name="connsiteX6" fmla="*/ 250602 w 997974"/>
                  <a:gd name="connsiteY6" fmla="*/ 1517680 h 1517679"/>
                  <a:gd name="connsiteX7" fmla="*/ 498920 w 997974"/>
                  <a:gd name="connsiteY7" fmla="*/ 1517680 h 1517679"/>
                  <a:gd name="connsiteX8" fmla="*/ 747238 w 997974"/>
                  <a:gd name="connsiteY8" fmla="*/ 1517680 h 1517679"/>
                  <a:gd name="connsiteX9" fmla="*/ 902608 w 997974"/>
                  <a:gd name="connsiteY9" fmla="*/ 1517680 h 1517679"/>
                  <a:gd name="connsiteX10" fmla="*/ 920757 w 997974"/>
                  <a:gd name="connsiteY10" fmla="*/ 1454432 h 1517679"/>
                  <a:gd name="connsiteX11" fmla="*/ 880609 w 997974"/>
                  <a:gd name="connsiteY11" fmla="*/ 1431608 h 1517679"/>
                  <a:gd name="connsiteX12" fmla="*/ 940007 w 997974"/>
                  <a:gd name="connsiteY12" fmla="*/ 1154691 h 1517679"/>
                  <a:gd name="connsiteX13" fmla="*/ 958706 w 997974"/>
                  <a:gd name="connsiteY13" fmla="*/ 1178065 h 1517679"/>
                  <a:gd name="connsiteX14" fmla="*/ 973281 w 997974"/>
                  <a:gd name="connsiteY14" fmla="*/ 1194565 h 1517679"/>
                  <a:gd name="connsiteX15" fmla="*/ 706539 w 997974"/>
                  <a:gd name="connsiteY15" fmla="*/ 0 h 1517679"/>
                  <a:gd name="connsiteX16" fmla="*/ 638616 w 997974"/>
                  <a:gd name="connsiteY16" fmla="*/ 22274 h 1517679"/>
                  <a:gd name="connsiteX17" fmla="*/ 638616 w 997974"/>
                  <a:gd name="connsiteY17" fmla="*/ 22274 h 1517679"/>
                  <a:gd name="connsiteX18" fmla="*/ 359499 w 997974"/>
                  <a:gd name="connsiteY18" fmla="*/ 22274 h 1517679"/>
                  <a:gd name="connsiteX19" fmla="*/ 359499 w 997974"/>
                  <a:gd name="connsiteY19" fmla="*/ 22274 h 1517679"/>
                  <a:gd name="connsiteX20" fmla="*/ 291851 w 997974"/>
                  <a:gd name="connsiteY20" fmla="*/ 0 h 1517679"/>
                  <a:gd name="connsiteX21" fmla="*/ 24559 w 997974"/>
                  <a:gd name="connsiteY21" fmla="*/ 1194565 h 1517679"/>
                  <a:gd name="connsiteX22" fmla="*/ 241253 w 997974"/>
                  <a:gd name="connsiteY22" fmla="*/ 672630 h 1517679"/>
                  <a:gd name="connsiteX23" fmla="*/ 499470 w 997974"/>
                  <a:gd name="connsiteY23" fmla="*/ 414413 h 1517679"/>
                  <a:gd name="connsiteX24" fmla="*/ 757687 w 997974"/>
                  <a:gd name="connsiteY24" fmla="*/ 672630 h 1517679"/>
                  <a:gd name="connsiteX25" fmla="*/ 499470 w 997974"/>
                  <a:gd name="connsiteY25" fmla="*/ 930847 h 1517679"/>
                  <a:gd name="connsiteX26" fmla="*/ 241253 w 997974"/>
                  <a:gd name="connsiteY26" fmla="*/ 672630 h 151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7974" h="1517679">
                    <a:moveTo>
                      <a:pt x="24559" y="1194565"/>
                    </a:moveTo>
                    <a:lnTo>
                      <a:pt x="39134" y="1178065"/>
                    </a:lnTo>
                    <a:lnTo>
                      <a:pt x="57833" y="1154691"/>
                    </a:lnTo>
                    <a:lnTo>
                      <a:pt x="117231" y="1431608"/>
                    </a:lnTo>
                    <a:cubicBezTo>
                      <a:pt x="102107" y="1438207"/>
                      <a:pt x="88907" y="1445907"/>
                      <a:pt x="77083" y="1454432"/>
                    </a:cubicBezTo>
                    <a:cubicBezTo>
                      <a:pt x="87807" y="1494856"/>
                      <a:pt x="95232" y="1517680"/>
                      <a:pt x="95232" y="1517680"/>
                    </a:cubicBezTo>
                    <a:lnTo>
                      <a:pt x="250602" y="1517680"/>
                    </a:lnTo>
                    <a:lnTo>
                      <a:pt x="498920" y="1517680"/>
                    </a:lnTo>
                    <a:lnTo>
                      <a:pt x="747238" y="1517680"/>
                    </a:lnTo>
                    <a:lnTo>
                      <a:pt x="902608" y="1517680"/>
                    </a:lnTo>
                    <a:cubicBezTo>
                      <a:pt x="902608" y="1517680"/>
                      <a:pt x="910033" y="1494856"/>
                      <a:pt x="920757" y="1454432"/>
                    </a:cubicBezTo>
                    <a:cubicBezTo>
                      <a:pt x="908933" y="1446182"/>
                      <a:pt x="895733" y="1438482"/>
                      <a:pt x="880609" y="1431608"/>
                    </a:cubicBezTo>
                    <a:lnTo>
                      <a:pt x="940007" y="1154691"/>
                    </a:lnTo>
                    <a:lnTo>
                      <a:pt x="958706" y="1178065"/>
                    </a:lnTo>
                    <a:lnTo>
                      <a:pt x="973281" y="1194565"/>
                    </a:lnTo>
                    <a:cubicBezTo>
                      <a:pt x="1021954" y="864299"/>
                      <a:pt x="1028279" y="351715"/>
                      <a:pt x="706539" y="0"/>
                    </a:cubicBezTo>
                    <a:lnTo>
                      <a:pt x="638616" y="22274"/>
                    </a:lnTo>
                    <a:lnTo>
                      <a:pt x="638616" y="22274"/>
                    </a:lnTo>
                    <a:lnTo>
                      <a:pt x="359499" y="22274"/>
                    </a:lnTo>
                    <a:lnTo>
                      <a:pt x="359499" y="22274"/>
                    </a:lnTo>
                    <a:lnTo>
                      <a:pt x="291851" y="0"/>
                    </a:lnTo>
                    <a:cubicBezTo>
                      <a:pt x="-30439" y="351715"/>
                      <a:pt x="-23840" y="864299"/>
                      <a:pt x="24559" y="1194565"/>
                    </a:cubicBezTo>
                    <a:close/>
                    <a:moveTo>
                      <a:pt x="241253" y="672630"/>
                    </a:moveTo>
                    <a:cubicBezTo>
                      <a:pt x="241253" y="529909"/>
                      <a:pt x="356749" y="414413"/>
                      <a:pt x="499470" y="414413"/>
                    </a:cubicBezTo>
                    <a:cubicBezTo>
                      <a:pt x="642191" y="414413"/>
                      <a:pt x="757687" y="529909"/>
                      <a:pt x="757687" y="672630"/>
                    </a:cubicBezTo>
                    <a:cubicBezTo>
                      <a:pt x="757687" y="815351"/>
                      <a:pt x="642191" y="930847"/>
                      <a:pt x="499470" y="930847"/>
                    </a:cubicBezTo>
                    <a:cubicBezTo>
                      <a:pt x="356749" y="930847"/>
                      <a:pt x="241253" y="815076"/>
                      <a:pt x="241253" y="672630"/>
                    </a:cubicBezTo>
                    <a:close/>
                  </a:path>
                </a:pathLst>
              </a:custGeom>
              <a:solidFill>
                <a:srgbClr val="DCD7D8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3" name="Freeform: Shape 92"/>
              <p:cNvSpPr/>
              <p:nvPr/>
            </p:nvSpPr>
            <p:spPr>
              <a:xfrm>
                <a:off x="10014034" y="2682561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4" name="Freeform: Shape 93"/>
              <p:cNvSpPr/>
              <p:nvPr/>
            </p:nvSpPr>
            <p:spPr>
              <a:xfrm>
                <a:off x="9491000" y="2682561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5" name="Freeform: Shape 94"/>
              <p:cNvSpPr/>
              <p:nvPr/>
            </p:nvSpPr>
            <p:spPr>
              <a:xfrm>
                <a:off x="9642520" y="2682561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6" name="Freeform: Shape 95"/>
              <p:cNvSpPr/>
              <p:nvPr/>
            </p:nvSpPr>
            <p:spPr>
              <a:xfrm>
                <a:off x="10014034" y="2686686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7" name="Freeform: Shape 96"/>
              <p:cNvSpPr/>
              <p:nvPr/>
            </p:nvSpPr>
            <p:spPr>
              <a:xfrm>
                <a:off x="9491000" y="2686686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434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8" name="Freeform: Shape 97"/>
              <p:cNvSpPr/>
              <p:nvPr/>
            </p:nvSpPr>
            <p:spPr>
              <a:xfrm>
                <a:off x="9642520" y="2686686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9" name="Freeform: Shape 98"/>
              <p:cNvSpPr/>
              <p:nvPr/>
            </p:nvSpPr>
            <p:spPr>
              <a:xfrm>
                <a:off x="10344060" y="2210675"/>
                <a:ext cx="278464" cy="755677"/>
              </a:xfrm>
              <a:custGeom>
                <a:avLst/>
                <a:gdLst>
                  <a:gd name="connsiteX0" fmla="*/ 42313 w 278464"/>
                  <a:gd name="connsiteY0" fmla="*/ 559883 h 755677"/>
                  <a:gd name="connsiteX1" fmla="*/ 90712 w 278464"/>
                  <a:gd name="connsiteY1" fmla="*/ 227968 h 755677"/>
                  <a:gd name="connsiteX2" fmla="*/ 72287 w 278464"/>
                  <a:gd name="connsiteY2" fmla="*/ 207069 h 755677"/>
                  <a:gd name="connsiteX3" fmla="*/ 139110 w 278464"/>
                  <a:gd name="connsiteY3" fmla="*/ 0 h 755677"/>
                  <a:gd name="connsiteX4" fmla="*/ 236182 w 278464"/>
                  <a:gd name="connsiteY4" fmla="*/ 327240 h 755677"/>
                  <a:gd name="connsiteX5" fmla="*/ 179534 w 278464"/>
                  <a:gd name="connsiteY5" fmla="*/ 327240 h 755677"/>
                  <a:gd name="connsiteX6" fmla="*/ 161934 w 278464"/>
                  <a:gd name="connsiteY6" fmla="*/ 344840 h 755677"/>
                  <a:gd name="connsiteX7" fmla="*/ 179534 w 278464"/>
                  <a:gd name="connsiteY7" fmla="*/ 362439 h 755677"/>
                  <a:gd name="connsiteX8" fmla="*/ 243882 w 278464"/>
                  <a:gd name="connsiteY8" fmla="*/ 362439 h 755677"/>
                  <a:gd name="connsiteX9" fmla="*/ 255432 w 278464"/>
                  <a:gd name="connsiteY9" fmla="*/ 422663 h 755677"/>
                  <a:gd name="connsiteX10" fmla="*/ 198233 w 278464"/>
                  <a:gd name="connsiteY10" fmla="*/ 422663 h 755677"/>
                  <a:gd name="connsiteX11" fmla="*/ 180634 w 278464"/>
                  <a:gd name="connsiteY11" fmla="*/ 440262 h 755677"/>
                  <a:gd name="connsiteX12" fmla="*/ 198233 w 278464"/>
                  <a:gd name="connsiteY12" fmla="*/ 457861 h 755677"/>
                  <a:gd name="connsiteX13" fmla="*/ 261207 w 278464"/>
                  <a:gd name="connsiteY13" fmla="*/ 457861 h 755677"/>
                  <a:gd name="connsiteX14" fmla="*/ 268356 w 278464"/>
                  <a:gd name="connsiteY14" fmla="*/ 509560 h 755677"/>
                  <a:gd name="connsiteX15" fmla="*/ 216383 w 278464"/>
                  <a:gd name="connsiteY15" fmla="*/ 509560 h 755677"/>
                  <a:gd name="connsiteX16" fmla="*/ 198783 w 278464"/>
                  <a:gd name="connsiteY16" fmla="*/ 527159 h 755677"/>
                  <a:gd name="connsiteX17" fmla="*/ 216383 w 278464"/>
                  <a:gd name="connsiteY17" fmla="*/ 544759 h 755677"/>
                  <a:gd name="connsiteX18" fmla="*/ 272206 w 278464"/>
                  <a:gd name="connsiteY18" fmla="*/ 544759 h 755677"/>
                  <a:gd name="connsiteX19" fmla="*/ 273856 w 278464"/>
                  <a:gd name="connsiteY19" fmla="*/ 755677 h 755677"/>
                  <a:gd name="connsiteX20" fmla="*/ 4639 w 278464"/>
                  <a:gd name="connsiteY20" fmla="*/ 755677 h 755677"/>
                  <a:gd name="connsiteX21" fmla="*/ 16464 w 278464"/>
                  <a:gd name="connsiteY21" fmla="*/ 463911 h 755677"/>
                  <a:gd name="connsiteX22" fmla="*/ 42313 w 278464"/>
                  <a:gd name="connsiteY22" fmla="*/ 559883 h 75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464" h="755677">
                    <a:moveTo>
                      <a:pt x="42313" y="559883"/>
                    </a:moveTo>
                    <a:lnTo>
                      <a:pt x="90712" y="227968"/>
                    </a:lnTo>
                    <a:lnTo>
                      <a:pt x="72287" y="207069"/>
                    </a:lnTo>
                    <a:cubicBezTo>
                      <a:pt x="106111" y="84697"/>
                      <a:pt x="139110" y="0"/>
                      <a:pt x="139110" y="0"/>
                    </a:cubicBezTo>
                    <a:cubicBezTo>
                      <a:pt x="139110" y="0"/>
                      <a:pt x="195208" y="143821"/>
                      <a:pt x="236182" y="327240"/>
                    </a:cubicBezTo>
                    <a:lnTo>
                      <a:pt x="179534" y="327240"/>
                    </a:lnTo>
                    <a:cubicBezTo>
                      <a:pt x="169909" y="327240"/>
                      <a:pt x="161934" y="335215"/>
                      <a:pt x="161934" y="344840"/>
                    </a:cubicBezTo>
                    <a:cubicBezTo>
                      <a:pt x="161934" y="354464"/>
                      <a:pt x="169909" y="362439"/>
                      <a:pt x="179534" y="362439"/>
                    </a:cubicBezTo>
                    <a:lnTo>
                      <a:pt x="243882" y="362439"/>
                    </a:lnTo>
                    <a:cubicBezTo>
                      <a:pt x="248007" y="382239"/>
                      <a:pt x="251857" y="402313"/>
                      <a:pt x="255432" y="422663"/>
                    </a:cubicBezTo>
                    <a:lnTo>
                      <a:pt x="198233" y="422663"/>
                    </a:lnTo>
                    <a:cubicBezTo>
                      <a:pt x="188609" y="422663"/>
                      <a:pt x="180634" y="430637"/>
                      <a:pt x="180634" y="440262"/>
                    </a:cubicBezTo>
                    <a:cubicBezTo>
                      <a:pt x="180634" y="449887"/>
                      <a:pt x="188609" y="457861"/>
                      <a:pt x="198233" y="457861"/>
                    </a:cubicBezTo>
                    <a:lnTo>
                      <a:pt x="261207" y="457861"/>
                    </a:lnTo>
                    <a:cubicBezTo>
                      <a:pt x="263956" y="474911"/>
                      <a:pt x="266156" y="492235"/>
                      <a:pt x="268356" y="509560"/>
                    </a:cubicBezTo>
                    <a:lnTo>
                      <a:pt x="216383" y="509560"/>
                    </a:lnTo>
                    <a:cubicBezTo>
                      <a:pt x="206758" y="509560"/>
                      <a:pt x="198783" y="517535"/>
                      <a:pt x="198783" y="527159"/>
                    </a:cubicBezTo>
                    <a:cubicBezTo>
                      <a:pt x="198783" y="536784"/>
                      <a:pt x="206758" y="544759"/>
                      <a:pt x="216383" y="544759"/>
                    </a:cubicBezTo>
                    <a:lnTo>
                      <a:pt x="272206" y="544759"/>
                    </a:lnTo>
                    <a:cubicBezTo>
                      <a:pt x="279356" y="616532"/>
                      <a:pt x="281006" y="688580"/>
                      <a:pt x="273856" y="755677"/>
                    </a:cubicBezTo>
                    <a:lnTo>
                      <a:pt x="4639" y="755677"/>
                    </a:lnTo>
                    <a:cubicBezTo>
                      <a:pt x="-5261" y="663280"/>
                      <a:pt x="1614" y="561808"/>
                      <a:pt x="16464" y="463911"/>
                    </a:cubicBezTo>
                    <a:cubicBezTo>
                      <a:pt x="42863" y="513685"/>
                      <a:pt x="42313" y="559883"/>
                      <a:pt x="42313" y="559883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0" name="Graphic 2"/>
              <p:cNvGrpSpPr/>
              <p:nvPr/>
            </p:nvGrpSpPr>
            <p:grpSpPr>
              <a:xfrm>
                <a:off x="10259602" y="2301147"/>
                <a:ext cx="183969" cy="469686"/>
                <a:chOff x="10259602" y="2301147"/>
                <a:chExt cx="183969" cy="469686"/>
              </a:xfrm>
            </p:grpSpPr>
            <p:sp>
              <p:nvSpPr>
                <p:cNvPr id="131" name="Freeform: Shape 130"/>
                <p:cNvSpPr/>
                <p:nvPr/>
              </p:nvSpPr>
              <p:spPr>
                <a:xfrm>
                  <a:off x="10268401" y="2301147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2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2" name="Freeform: Shape 131"/>
                <p:cNvSpPr/>
                <p:nvPr/>
              </p:nvSpPr>
              <p:spPr>
                <a:xfrm>
                  <a:off x="10386373" y="2724910"/>
                  <a:ext cx="9225" cy="45648"/>
                </a:xfrm>
                <a:custGeom>
                  <a:avLst/>
                  <a:gdLst>
                    <a:gd name="connsiteX0" fmla="*/ 8525 w 9225"/>
                    <a:gd name="connsiteY0" fmla="*/ 40974 h 45648"/>
                    <a:gd name="connsiteX1" fmla="*/ 0 w 9225"/>
                    <a:gd name="connsiteY1" fmla="*/ 45649 h 45648"/>
                    <a:gd name="connsiteX2" fmla="*/ 825 w 9225"/>
                    <a:gd name="connsiteY2" fmla="*/ 0 h 45648"/>
                    <a:gd name="connsiteX3" fmla="*/ 8525 w 9225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25" h="45648">
                      <a:moveTo>
                        <a:pt x="8525" y="40974"/>
                      </a:moveTo>
                      <a:lnTo>
                        <a:pt x="0" y="45649"/>
                      </a:lnTo>
                      <a:lnTo>
                        <a:pt x="825" y="0"/>
                      </a:lnTo>
                      <a:cubicBezTo>
                        <a:pt x="825" y="275"/>
                        <a:pt x="12100" y="9350"/>
                        <a:pt x="8525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3" name="Freeform: Shape 132"/>
                <p:cNvSpPr/>
                <p:nvPr/>
              </p:nvSpPr>
              <p:spPr>
                <a:xfrm>
                  <a:off x="10319000" y="2301147"/>
                  <a:ext cx="8799" cy="25574"/>
                </a:xfrm>
                <a:custGeom>
                  <a:avLst/>
                  <a:gdLst>
                    <a:gd name="connsiteX0" fmla="*/ 8800 w 8799"/>
                    <a:gd name="connsiteY0" fmla="*/ 0 h 25574"/>
                    <a:gd name="connsiteX1" fmla="*/ 0 w 8799"/>
                    <a:gd name="connsiteY1" fmla="*/ 4675 h 25574"/>
                    <a:gd name="connsiteX2" fmla="*/ 5500 w 8799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9" h="25574">
                      <a:moveTo>
                        <a:pt x="8800" y="0"/>
                      </a:moveTo>
                      <a:lnTo>
                        <a:pt x="0" y="4675"/>
                      </a:lnTo>
                      <a:lnTo>
                        <a:pt x="5500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4" name="Freeform: Shape 133"/>
                <p:cNvSpPr/>
                <p:nvPr/>
              </p:nvSpPr>
              <p:spPr>
                <a:xfrm>
                  <a:off x="10259602" y="2305822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3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1" name="Freeform: Shape 100"/>
              <p:cNvSpPr/>
              <p:nvPr/>
            </p:nvSpPr>
            <p:spPr>
              <a:xfrm>
                <a:off x="10505719" y="2535715"/>
                <a:ext cx="159770" cy="35198"/>
              </a:xfrm>
              <a:custGeom>
                <a:avLst/>
                <a:gdLst>
                  <a:gd name="connsiteX0" fmla="*/ 17874 w 159770"/>
                  <a:gd name="connsiteY0" fmla="*/ 0 h 35198"/>
                  <a:gd name="connsiteX1" fmla="*/ 74523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1948 w 159770"/>
                  <a:gd name="connsiteY5" fmla="*/ 35199 h 35198"/>
                  <a:gd name="connsiteX6" fmla="*/ 17599 w 159770"/>
                  <a:gd name="connsiteY6" fmla="*/ 35199 h 35198"/>
                  <a:gd name="connsiteX7" fmla="*/ 0 w 159770"/>
                  <a:gd name="connsiteY7" fmla="*/ 17599 h 35198"/>
                  <a:gd name="connsiteX8" fmla="*/ 17874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2" name="Freeform: Shape 101"/>
              <p:cNvSpPr/>
              <p:nvPr/>
            </p:nvSpPr>
            <p:spPr>
              <a:xfrm>
                <a:off x="10505719" y="2538190"/>
                <a:ext cx="159770" cy="35199"/>
              </a:xfrm>
              <a:custGeom>
                <a:avLst/>
                <a:gdLst>
                  <a:gd name="connsiteX0" fmla="*/ 17874 w 159770"/>
                  <a:gd name="connsiteY0" fmla="*/ 0 h 35199"/>
                  <a:gd name="connsiteX1" fmla="*/ 74523 w 159770"/>
                  <a:gd name="connsiteY1" fmla="*/ 0 h 35199"/>
                  <a:gd name="connsiteX2" fmla="*/ 142171 w 159770"/>
                  <a:gd name="connsiteY2" fmla="*/ 0 h 35199"/>
                  <a:gd name="connsiteX3" fmla="*/ 159770 w 159770"/>
                  <a:gd name="connsiteY3" fmla="*/ 17600 h 35199"/>
                  <a:gd name="connsiteX4" fmla="*/ 142171 w 159770"/>
                  <a:gd name="connsiteY4" fmla="*/ 35199 h 35199"/>
                  <a:gd name="connsiteX5" fmla="*/ 81948 w 159770"/>
                  <a:gd name="connsiteY5" fmla="*/ 35199 h 35199"/>
                  <a:gd name="connsiteX6" fmla="*/ 17599 w 159770"/>
                  <a:gd name="connsiteY6" fmla="*/ 35199 h 35199"/>
                  <a:gd name="connsiteX7" fmla="*/ 0 w 159770"/>
                  <a:gd name="connsiteY7" fmla="*/ 17600 h 35199"/>
                  <a:gd name="connsiteX8" fmla="*/ 17874 w 159770"/>
                  <a:gd name="connsiteY8" fmla="*/ 0 h 3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9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600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600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" name="Freeform: Shape 102"/>
              <p:cNvSpPr/>
              <p:nvPr/>
            </p:nvSpPr>
            <p:spPr>
              <a:xfrm>
                <a:off x="10524969" y="26314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" name="Freeform: Shape 103"/>
              <p:cNvSpPr/>
              <p:nvPr/>
            </p:nvSpPr>
            <p:spPr>
              <a:xfrm>
                <a:off x="10524969" y="26336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" name="Freeform: Shape 104"/>
              <p:cNvSpPr/>
              <p:nvPr/>
            </p:nvSpPr>
            <p:spPr>
              <a:xfrm>
                <a:off x="10542843" y="271776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" name="Freeform: Shape 105"/>
              <p:cNvSpPr/>
              <p:nvPr/>
            </p:nvSpPr>
            <p:spPr>
              <a:xfrm>
                <a:off x="10542843" y="272051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7" name="Freeform: Shape 106"/>
              <p:cNvSpPr/>
              <p:nvPr/>
            </p:nvSpPr>
            <p:spPr>
              <a:xfrm>
                <a:off x="10354199" y="3007327"/>
                <a:ext cx="258217" cy="194419"/>
              </a:xfrm>
              <a:custGeom>
                <a:avLst/>
                <a:gdLst>
                  <a:gd name="connsiteX0" fmla="*/ 176270 w 258217"/>
                  <a:gd name="connsiteY0" fmla="*/ 194419 h 194419"/>
                  <a:gd name="connsiteX1" fmla="*/ 129246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6270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6270" y="194419"/>
                    </a:moveTo>
                    <a:lnTo>
                      <a:pt x="129246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568" y="75348"/>
                      <a:pt x="219993" y="142721"/>
                      <a:pt x="176270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8" name="Freeform: Shape 107"/>
              <p:cNvSpPr/>
              <p:nvPr/>
            </p:nvSpPr>
            <p:spPr>
              <a:xfrm>
                <a:off x="9132610" y="2211225"/>
                <a:ext cx="278331" cy="755952"/>
              </a:xfrm>
              <a:custGeom>
                <a:avLst/>
                <a:gdLst>
                  <a:gd name="connsiteX0" fmla="*/ 83398 w 278331"/>
                  <a:gd name="connsiteY0" fmla="*/ 531284 h 755952"/>
                  <a:gd name="connsiteX1" fmla="*/ 65798 w 278331"/>
                  <a:gd name="connsiteY1" fmla="*/ 513685 h 755952"/>
                  <a:gd name="connsiteX2" fmla="*/ 9700 w 278331"/>
                  <a:gd name="connsiteY2" fmla="*/ 513685 h 755952"/>
                  <a:gd name="connsiteX3" fmla="*/ 16850 w 278331"/>
                  <a:gd name="connsiteY3" fmla="*/ 461986 h 755952"/>
                  <a:gd name="connsiteX4" fmla="*/ 83948 w 278331"/>
                  <a:gd name="connsiteY4" fmla="*/ 461986 h 755952"/>
                  <a:gd name="connsiteX5" fmla="*/ 101547 w 278331"/>
                  <a:gd name="connsiteY5" fmla="*/ 444387 h 755952"/>
                  <a:gd name="connsiteX6" fmla="*/ 83948 w 278331"/>
                  <a:gd name="connsiteY6" fmla="*/ 426787 h 755952"/>
                  <a:gd name="connsiteX7" fmla="*/ 22349 w 278331"/>
                  <a:gd name="connsiteY7" fmla="*/ 426787 h 755952"/>
                  <a:gd name="connsiteX8" fmla="*/ 33624 w 278331"/>
                  <a:gd name="connsiteY8" fmla="*/ 366564 h 755952"/>
                  <a:gd name="connsiteX9" fmla="*/ 102372 w 278331"/>
                  <a:gd name="connsiteY9" fmla="*/ 366564 h 755952"/>
                  <a:gd name="connsiteX10" fmla="*/ 119972 w 278331"/>
                  <a:gd name="connsiteY10" fmla="*/ 348965 h 755952"/>
                  <a:gd name="connsiteX11" fmla="*/ 102372 w 278331"/>
                  <a:gd name="connsiteY11" fmla="*/ 331365 h 755952"/>
                  <a:gd name="connsiteX12" fmla="*/ 41324 w 278331"/>
                  <a:gd name="connsiteY12" fmla="*/ 331365 h 755952"/>
                  <a:gd name="connsiteX13" fmla="*/ 139221 w 278331"/>
                  <a:gd name="connsiteY13" fmla="*/ 0 h 755952"/>
                  <a:gd name="connsiteX14" fmla="*/ 206044 w 278331"/>
                  <a:gd name="connsiteY14" fmla="*/ 207069 h 755952"/>
                  <a:gd name="connsiteX15" fmla="*/ 187619 w 278331"/>
                  <a:gd name="connsiteY15" fmla="*/ 227968 h 755952"/>
                  <a:gd name="connsiteX16" fmla="*/ 236018 w 278331"/>
                  <a:gd name="connsiteY16" fmla="*/ 559883 h 755952"/>
                  <a:gd name="connsiteX17" fmla="*/ 261867 w 278331"/>
                  <a:gd name="connsiteY17" fmla="*/ 464186 h 755952"/>
                  <a:gd name="connsiteX18" fmla="*/ 273692 w 278331"/>
                  <a:gd name="connsiteY18" fmla="*/ 755953 h 755952"/>
                  <a:gd name="connsiteX19" fmla="*/ 4750 w 278331"/>
                  <a:gd name="connsiteY19" fmla="*/ 755953 h 755952"/>
                  <a:gd name="connsiteX20" fmla="*/ 5850 w 278331"/>
                  <a:gd name="connsiteY20" fmla="*/ 548884 h 755952"/>
                  <a:gd name="connsiteX21" fmla="*/ 65798 w 278331"/>
                  <a:gd name="connsiteY21" fmla="*/ 548884 h 755952"/>
                  <a:gd name="connsiteX22" fmla="*/ 83398 w 278331"/>
                  <a:gd name="connsiteY22" fmla="*/ 531284 h 7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331" h="755952">
                    <a:moveTo>
                      <a:pt x="83398" y="531284"/>
                    </a:moveTo>
                    <a:cubicBezTo>
                      <a:pt x="83398" y="521659"/>
                      <a:pt x="75423" y="513685"/>
                      <a:pt x="65798" y="513685"/>
                    </a:cubicBezTo>
                    <a:lnTo>
                      <a:pt x="9700" y="513685"/>
                    </a:lnTo>
                    <a:cubicBezTo>
                      <a:pt x="11900" y="496360"/>
                      <a:pt x="14100" y="479036"/>
                      <a:pt x="16850" y="461986"/>
                    </a:cubicBezTo>
                    <a:lnTo>
                      <a:pt x="83948" y="461986"/>
                    </a:lnTo>
                    <a:cubicBezTo>
                      <a:pt x="93572" y="461986"/>
                      <a:pt x="101547" y="454011"/>
                      <a:pt x="101547" y="444387"/>
                    </a:cubicBezTo>
                    <a:cubicBezTo>
                      <a:pt x="101547" y="434762"/>
                      <a:pt x="93572" y="426787"/>
                      <a:pt x="83948" y="426787"/>
                    </a:cubicBezTo>
                    <a:lnTo>
                      <a:pt x="22349" y="426787"/>
                    </a:lnTo>
                    <a:cubicBezTo>
                      <a:pt x="25924" y="406438"/>
                      <a:pt x="29774" y="386364"/>
                      <a:pt x="33624" y="366564"/>
                    </a:cubicBezTo>
                    <a:lnTo>
                      <a:pt x="102372" y="366564"/>
                    </a:lnTo>
                    <a:cubicBezTo>
                      <a:pt x="111997" y="366564"/>
                      <a:pt x="119972" y="358589"/>
                      <a:pt x="119972" y="348965"/>
                    </a:cubicBezTo>
                    <a:cubicBezTo>
                      <a:pt x="119972" y="339340"/>
                      <a:pt x="111997" y="331365"/>
                      <a:pt x="102372" y="331365"/>
                    </a:cubicBezTo>
                    <a:lnTo>
                      <a:pt x="41324" y="331365"/>
                    </a:lnTo>
                    <a:cubicBezTo>
                      <a:pt x="82298" y="146021"/>
                      <a:pt x="139221" y="0"/>
                      <a:pt x="139221" y="0"/>
                    </a:cubicBezTo>
                    <a:cubicBezTo>
                      <a:pt x="139221" y="0"/>
                      <a:pt x="172220" y="84697"/>
                      <a:pt x="206044" y="207069"/>
                    </a:cubicBezTo>
                    <a:lnTo>
                      <a:pt x="187619" y="227968"/>
                    </a:lnTo>
                    <a:lnTo>
                      <a:pt x="236018" y="559883"/>
                    </a:lnTo>
                    <a:cubicBezTo>
                      <a:pt x="236018" y="559883"/>
                      <a:pt x="235468" y="513685"/>
                      <a:pt x="261867" y="464186"/>
                    </a:cubicBezTo>
                    <a:cubicBezTo>
                      <a:pt x="276717" y="562083"/>
                      <a:pt x="283592" y="663555"/>
                      <a:pt x="273692" y="755953"/>
                    </a:cubicBezTo>
                    <a:lnTo>
                      <a:pt x="4750" y="755953"/>
                    </a:lnTo>
                    <a:cubicBezTo>
                      <a:pt x="-2400" y="689679"/>
                      <a:pt x="-1025" y="619282"/>
                      <a:pt x="5850" y="548884"/>
                    </a:cubicBezTo>
                    <a:lnTo>
                      <a:pt x="65798" y="548884"/>
                    </a:lnTo>
                    <a:cubicBezTo>
                      <a:pt x="75423" y="548884"/>
                      <a:pt x="83398" y="540909"/>
                      <a:pt x="83398" y="531284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9" name="Graphic 2"/>
              <p:cNvGrpSpPr/>
              <p:nvPr/>
            </p:nvGrpSpPr>
            <p:grpSpPr>
              <a:xfrm>
                <a:off x="9055963" y="2539840"/>
                <a:ext cx="196344" cy="217518"/>
                <a:chOff x="9055963" y="2539840"/>
                <a:chExt cx="196344" cy="217518"/>
              </a:xfrm>
              <a:solidFill>
                <a:srgbClr val="CCCCCC"/>
              </a:solidFill>
            </p:grpSpPr>
            <p:sp>
              <p:nvSpPr>
                <p:cNvPr id="128" name="Freeform: Shape 127"/>
                <p:cNvSpPr/>
                <p:nvPr/>
              </p:nvSpPr>
              <p:spPr>
                <a:xfrm>
                  <a:off x="9092811" y="253984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848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314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314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9" name="Freeform: Shape 128"/>
                <p:cNvSpPr/>
                <p:nvPr/>
              </p:nvSpPr>
              <p:spPr>
                <a:xfrm>
                  <a:off x="9074112" y="2635263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0" name="Freeform: Shape 129"/>
                <p:cNvSpPr/>
                <p:nvPr/>
              </p:nvSpPr>
              <p:spPr>
                <a:xfrm>
                  <a:off x="9055963" y="272216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0" name="Graphic 2"/>
              <p:cNvGrpSpPr/>
              <p:nvPr/>
            </p:nvGrpSpPr>
            <p:grpSpPr>
              <a:xfrm>
                <a:off x="9056237" y="2542590"/>
                <a:ext cx="196619" cy="217518"/>
                <a:chOff x="9056237" y="2542590"/>
                <a:chExt cx="196619" cy="217518"/>
              </a:xfrm>
              <a:solidFill>
                <a:srgbClr val="000000"/>
              </a:solidFill>
            </p:grpSpPr>
            <p:sp>
              <p:nvSpPr>
                <p:cNvPr id="125" name="Freeform: Shape 124"/>
                <p:cNvSpPr/>
                <p:nvPr/>
              </p:nvSpPr>
              <p:spPr>
                <a:xfrm>
                  <a:off x="9093086" y="2542590"/>
                  <a:ext cx="159770" cy="35198"/>
                </a:xfrm>
                <a:custGeom>
                  <a:avLst/>
                  <a:gdLst>
                    <a:gd name="connsiteX0" fmla="*/ 17599 w 159770"/>
                    <a:gd name="connsiteY0" fmla="*/ 35199 h 35198"/>
                    <a:gd name="connsiteX1" fmla="*/ 0 w 159770"/>
                    <a:gd name="connsiteY1" fmla="*/ 17599 h 35198"/>
                    <a:gd name="connsiteX2" fmla="*/ 17599 w 159770"/>
                    <a:gd name="connsiteY2" fmla="*/ 0 h 35198"/>
                    <a:gd name="connsiteX3" fmla="*/ 80848 w 159770"/>
                    <a:gd name="connsiteY3" fmla="*/ 0 h 35198"/>
                    <a:gd name="connsiteX4" fmla="*/ 142171 w 159770"/>
                    <a:gd name="connsiteY4" fmla="*/ 0 h 35198"/>
                    <a:gd name="connsiteX5" fmla="*/ 159770 w 159770"/>
                    <a:gd name="connsiteY5" fmla="*/ 17599 h 35198"/>
                    <a:gd name="connsiteX6" fmla="*/ 142171 w 159770"/>
                    <a:gd name="connsiteY6" fmla="*/ 35199 h 35198"/>
                    <a:gd name="connsiteX7" fmla="*/ 73423 w 159770"/>
                    <a:gd name="connsiteY7" fmla="*/ 35199 h 35198"/>
                    <a:gd name="connsiteX8" fmla="*/ 17599 w 159770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770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2171" y="0"/>
                      </a:lnTo>
                      <a:cubicBezTo>
                        <a:pt x="151795" y="0"/>
                        <a:pt x="159770" y="7975"/>
                        <a:pt x="159770" y="17599"/>
                      </a:cubicBezTo>
                      <a:cubicBezTo>
                        <a:pt x="159770" y="27224"/>
                        <a:pt x="151795" y="35199"/>
                        <a:pt x="142171" y="35199"/>
                      </a:cubicBezTo>
                      <a:lnTo>
                        <a:pt x="73423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6" name="Freeform: Shape 125"/>
                <p:cNvSpPr/>
                <p:nvPr/>
              </p:nvSpPr>
              <p:spPr>
                <a:xfrm>
                  <a:off x="9074387" y="2638012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7" name="Freeform: Shape 126"/>
                <p:cNvSpPr/>
                <p:nvPr/>
              </p:nvSpPr>
              <p:spPr>
                <a:xfrm>
                  <a:off x="9056237" y="272491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11" name="Freeform: Shape 110"/>
              <p:cNvSpPr/>
              <p:nvPr/>
            </p:nvSpPr>
            <p:spPr>
              <a:xfrm>
                <a:off x="9142860" y="3007327"/>
                <a:ext cx="258217" cy="194419"/>
              </a:xfrm>
              <a:custGeom>
                <a:avLst/>
                <a:gdLst>
                  <a:gd name="connsiteX0" fmla="*/ 175995 w 258217"/>
                  <a:gd name="connsiteY0" fmla="*/ 194419 h 194419"/>
                  <a:gd name="connsiteX1" fmla="*/ 128971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5995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5995" y="194419"/>
                    </a:moveTo>
                    <a:lnTo>
                      <a:pt x="128971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293" y="75348"/>
                      <a:pt x="219718" y="142721"/>
                      <a:pt x="175995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2" name="Freeform: Shape 111"/>
              <p:cNvSpPr/>
              <p:nvPr/>
            </p:nvSpPr>
            <p:spPr>
              <a:xfrm>
                <a:off x="9670019" y="978437"/>
                <a:ext cx="415512" cy="194969"/>
              </a:xfrm>
              <a:custGeom>
                <a:avLst/>
                <a:gdLst>
                  <a:gd name="connsiteX0" fmla="*/ 207619 w 415512"/>
                  <a:gd name="connsiteY0" fmla="*/ 0 h 194969"/>
                  <a:gd name="connsiteX1" fmla="*/ 415513 w 415512"/>
                  <a:gd name="connsiteY1" fmla="*/ 172695 h 194969"/>
                  <a:gd name="connsiteX2" fmla="*/ 347590 w 415512"/>
                  <a:gd name="connsiteY2" fmla="*/ 194969 h 194969"/>
                  <a:gd name="connsiteX3" fmla="*/ 347590 w 415512"/>
                  <a:gd name="connsiteY3" fmla="*/ 194969 h 194969"/>
                  <a:gd name="connsiteX4" fmla="*/ 67648 w 415512"/>
                  <a:gd name="connsiteY4" fmla="*/ 194969 h 194969"/>
                  <a:gd name="connsiteX5" fmla="*/ 67648 w 415512"/>
                  <a:gd name="connsiteY5" fmla="*/ 194969 h 194969"/>
                  <a:gd name="connsiteX6" fmla="*/ 0 w 415512"/>
                  <a:gd name="connsiteY6" fmla="*/ 172695 h 194969"/>
                  <a:gd name="connsiteX7" fmla="*/ 207619 w 415512"/>
                  <a:gd name="connsiteY7" fmla="*/ 0 h 19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512" h="194969">
                    <a:moveTo>
                      <a:pt x="207619" y="0"/>
                    </a:moveTo>
                    <a:cubicBezTo>
                      <a:pt x="288741" y="50873"/>
                      <a:pt x="357489" y="109172"/>
                      <a:pt x="415513" y="172695"/>
                    </a:cubicBezTo>
                    <a:lnTo>
                      <a:pt x="347590" y="194969"/>
                    </a:lnTo>
                    <a:lnTo>
                      <a:pt x="347590" y="194969"/>
                    </a:lnTo>
                    <a:lnTo>
                      <a:pt x="67648" y="194969"/>
                    </a:lnTo>
                    <a:lnTo>
                      <a:pt x="67648" y="194969"/>
                    </a:lnTo>
                    <a:lnTo>
                      <a:pt x="0" y="172695"/>
                    </a:lnTo>
                    <a:cubicBezTo>
                      <a:pt x="57748" y="109172"/>
                      <a:pt x="126496" y="50873"/>
                      <a:pt x="207619" y="0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2"/>
              <p:cNvSpPr/>
              <p:nvPr/>
            </p:nvSpPr>
            <p:spPr>
              <a:xfrm>
                <a:off x="9609246" y="154244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4" name="Freeform: Shape 113"/>
              <p:cNvSpPr/>
              <p:nvPr/>
            </p:nvSpPr>
            <p:spPr>
              <a:xfrm>
                <a:off x="9625746" y="1570494"/>
                <a:ext cx="503785" cy="503785"/>
              </a:xfrm>
              <a:custGeom>
                <a:avLst/>
                <a:gdLst>
                  <a:gd name="connsiteX0" fmla="*/ 503785 w 503785"/>
                  <a:gd name="connsiteY0" fmla="*/ 251893 h 503785"/>
                  <a:gd name="connsiteX1" fmla="*/ 251893 w 503785"/>
                  <a:gd name="connsiteY1" fmla="*/ 503785 h 503785"/>
                  <a:gd name="connsiteX2" fmla="*/ 0 w 503785"/>
                  <a:gd name="connsiteY2" fmla="*/ 251893 h 503785"/>
                  <a:gd name="connsiteX3" fmla="*/ 251893 w 503785"/>
                  <a:gd name="connsiteY3" fmla="*/ 0 h 503785"/>
                  <a:gd name="connsiteX4" fmla="*/ 503785 w 503785"/>
                  <a:gd name="connsiteY4" fmla="*/ 251893 h 50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785" h="503785">
                    <a:moveTo>
                      <a:pt x="503785" y="251893"/>
                    </a:moveTo>
                    <a:cubicBezTo>
                      <a:pt x="503785" y="391009"/>
                      <a:pt x="391009" y="503785"/>
                      <a:pt x="251893" y="503785"/>
                    </a:cubicBezTo>
                    <a:cubicBezTo>
                      <a:pt x="112776" y="503785"/>
                      <a:pt x="0" y="391009"/>
                      <a:pt x="0" y="251893"/>
                    </a:cubicBezTo>
                    <a:cubicBezTo>
                      <a:pt x="0" y="112776"/>
                      <a:pt x="112776" y="0"/>
                      <a:pt x="251893" y="0"/>
                    </a:cubicBezTo>
                    <a:cubicBezTo>
                      <a:pt x="391009" y="0"/>
                      <a:pt x="503785" y="112776"/>
                      <a:pt x="503785" y="251893"/>
                    </a:cubicBezTo>
                    <a:close/>
                  </a:path>
                </a:pathLst>
              </a:custGeom>
              <a:solidFill>
                <a:srgbClr val="86B2CD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5" name="Freeform: Shape 114"/>
              <p:cNvSpPr/>
              <p:nvPr/>
            </p:nvSpPr>
            <p:spPr>
              <a:xfrm>
                <a:off x="9601546" y="154629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312C2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6" name="Freeform: Shape 115"/>
              <p:cNvSpPr/>
              <p:nvPr/>
            </p:nvSpPr>
            <p:spPr>
              <a:xfrm>
                <a:off x="9953536" y="1667841"/>
                <a:ext cx="56098" cy="56098"/>
              </a:xfrm>
              <a:custGeom>
                <a:avLst/>
                <a:gdLst>
                  <a:gd name="connsiteX0" fmla="*/ 28049 w 56098"/>
                  <a:gd name="connsiteY0" fmla="*/ 56098 h 56098"/>
                  <a:gd name="connsiteX1" fmla="*/ 28049 w 56098"/>
                  <a:gd name="connsiteY1" fmla="*/ 56098 h 56098"/>
                  <a:gd name="connsiteX2" fmla="*/ 56098 w 56098"/>
                  <a:gd name="connsiteY2" fmla="*/ 28049 h 56098"/>
                  <a:gd name="connsiteX3" fmla="*/ 56098 w 56098"/>
                  <a:gd name="connsiteY3" fmla="*/ 28049 h 56098"/>
                  <a:gd name="connsiteX4" fmla="*/ 28049 w 56098"/>
                  <a:gd name="connsiteY4" fmla="*/ 0 h 56098"/>
                  <a:gd name="connsiteX5" fmla="*/ 28049 w 56098"/>
                  <a:gd name="connsiteY5" fmla="*/ 0 h 56098"/>
                  <a:gd name="connsiteX6" fmla="*/ 0 w 56098"/>
                  <a:gd name="connsiteY6" fmla="*/ 28049 h 56098"/>
                  <a:gd name="connsiteX7" fmla="*/ 0 w 56098"/>
                  <a:gd name="connsiteY7" fmla="*/ 28049 h 56098"/>
                  <a:gd name="connsiteX8" fmla="*/ 28049 w 56098"/>
                  <a:gd name="connsiteY8" fmla="*/ 56098 h 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098" h="56098">
                    <a:moveTo>
                      <a:pt x="28049" y="56098"/>
                    </a:moveTo>
                    <a:lnTo>
                      <a:pt x="28049" y="56098"/>
                    </a:lnTo>
                    <a:cubicBezTo>
                      <a:pt x="43449" y="56098"/>
                      <a:pt x="56098" y="43449"/>
                      <a:pt x="56098" y="28049"/>
                    </a:cubicBezTo>
                    <a:lnTo>
                      <a:pt x="56098" y="28049"/>
                    </a:lnTo>
                    <a:cubicBezTo>
                      <a:pt x="56098" y="12650"/>
                      <a:pt x="43449" y="0"/>
                      <a:pt x="28049" y="0"/>
                    </a:cubicBezTo>
                    <a:lnTo>
                      <a:pt x="28049" y="0"/>
                    </a:lnTo>
                    <a:cubicBezTo>
                      <a:pt x="12650" y="0"/>
                      <a:pt x="0" y="12650"/>
                      <a:pt x="0" y="28049"/>
                    </a:cubicBezTo>
                    <a:lnTo>
                      <a:pt x="0" y="28049"/>
                    </a:lnTo>
                    <a:cubicBezTo>
                      <a:pt x="0" y="43449"/>
                      <a:pt x="12650" y="56098"/>
                      <a:pt x="28049" y="560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17" name="Graphic 2"/>
              <p:cNvGrpSpPr/>
              <p:nvPr/>
            </p:nvGrpSpPr>
            <p:grpSpPr>
              <a:xfrm>
                <a:off x="9319130" y="2301147"/>
                <a:ext cx="183969" cy="469686"/>
                <a:chOff x="9319130" y="2301147"/>
                <a:chExt cx="183969" cy="469686"/>
              </a:xfrm>
            </p:grpSpPr>
            <p:sp>
              <p:nvSpPr>
                <p:cNvPr id="121" name="Freeform: Shape 120"/>
                <p:cNvSpPr/>
                <p:nvPr/>
              </p:nvSpPr>
              <p:spPr>
                <a:xfrm>
                  <a:off x="9319130" y="2301147"/>
                  <a:ext cx="175169" cy="465011"/>
                </a:xfrm>
                <a:custGeom>
                  <a:avLst/>
                  <a:gdLst>
                    <a:gd name="connsiteX0" fmla="*/ 116047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6047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6047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2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6047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2" name="Freeform: Shape 121"/>
                <p:cNvSpPr/>
                <p:nvPr/>
              </p:nvSpPr>
              <p:spPr>
                <a:xfrm>
                  <a:off x="9367116" y="2724910"/>
                  <a:ext cx="9211" cy="45648"/>
                </a:xfrm>
                <a:custGeom>
                  <a:avLst/>
                  <a:gdLst>
                    <a:gd name="connsiteX0" fmla="*/ 687 w 9211"/>
                    <a:gd name="connsiteY0" fmla="*/ 40974 h 45648"/>
                    <a:gd name="connsiteX1" fmla="*/ 9212 w 9211"/>
                    <a:gd name="connsiteY1" fmla="*/ 45649 h 45648"/>
                    <a:gd name="connsiteX2" fmla="*/ 8387 w 9211"/>
                    <a:gd name="connsiteY2" fmla="*/ 0 h 45648"/>
                    <a:gd name="connsiteX3" fmla="*/ 687 w 9211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11" h="45648">
                      <a:moveTo>
                        <a:pt x="687" y="40974"/>
                      </a:moveTo>
                      <a:lnTo>
                        <a:pt x="9212" y="45649"/>
                      </a:lnTo>
                      <a:lnTo>
                        <a:pt x="8387" y="0"/>
                      </a:lnTo>
                      <a:cubicBezTo>
                        <a:pt x="8662" y="275"/>
                        <a:pt x="-2888" y="9350"/>
                        <a:pt x="687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3" name="Freeform: Shape 122"/>
                <p:cNvSpPr/>
                <p:nvPr/>
              </p:nvSpPr>
              <p:spPr>
                <a:xfrm>
                  <a:off x="9435176" y="2301147"/>
                  <a:ext cx="8524" cy="25574"/>
                </a:xfrm>
                <a:custGeom>
                  <a:avLst/>
                  <a:gdLst>
                    <a:gd name="connsiteX0" fmla="*/ 0 w 8524"/>
                    <a:gd name="connsiteY0" fmla="*/ 0 h 25574"/>
                    <a:gd name="connsiteX1" fmla="*/ 8525 w 8524"/>
                    <a:gd name="connsiteY1" fmla="*/ 4675 h 25574"/>
                    <a:gd name="connsiteX2" fmla="*/ 3025 w 8524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524" h="25574">
                      <a:moveTo>
                        <a:pt x="0" y="0"/>
                      </a:moveTo>
                      <a:lnTo>
                        <a:pt x="8525" y="4675"/>
                      </a:lnTo>
                      <a:lnTo>
                        <a:pt x="3025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4" name="Freeform: Shape 123"/>
                <p:cNvSpPr/>
                <p:nvPr/>
              </p:nvSpPr>
              <p:spPr>
                <a:xfrm>
                  <a:off x="9327929" y="2305822"/>
                  <a:ext cx="175169" cy="465011"/>
                </a:xfrm>
                <a:custGeom>
                  <a:avLst/>
                  <a:gdLst>
                    <a:gd name="connsiteX0" fmla="*/ 115772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5772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5772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3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57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18" name="Freeform: Shape 117"/>
              <p:cNvSpPr/>
              <p:nvPr/>
            </p:nvSpPr>
            <p:spPr>
              <a:xfrm>
                <a:off x="9099957" y="2959203"/>
                <a:ext cx="344019" cy="52798"/>
              </a:xfrm>
              <a:custGeom>
                <a:avLst/>
                <a:gdLst>
                  <a:gd name="connsiteX0" fmla="*/ 26404 w 344019"/>
                  <a:gd name="connsiteY0" fmla="*/ 52798 h 52798"/>
                  <a:gd name="connsiteX1" fmla="*/ 317620 w 344019"/>
                  <a:gd name="connsiteY1" fmla="*/ 52798 h 52798"/>
                  <a:gd name="connsiteX2" fmla="*/ 344019 w 344019"/>
                  <a:gd name="connsiteY2" fmla="*/ 26399 h 52798"/>
                  <a:gd name="connsiteX3" fmla="*/ 344019 w 344019"/>
                  <a:gd name="connsiteY3" fmla="*/ 26399 h 52798"/>
                  <a:gd name="connsiteX4" fmla="*/ 317620 w 344019"/>
                  <a:gd name="connsiteY4" fmla="*/ 0 h 52798"/>
                  <a:gd name="connsiteX5" fmla="*/ 26404 w 344019"/>
                  <a:gd name="connsiteY5" fmla="*/ 0 h 52798"/>
                  <a:gd name="connsiteX6" fmla="*/ 5 w 344019"/>
                  <a:gd name="connsiteY6" fmla="*/ 26399 h 52798"/>
                  <a:gd name="connsiteX7" fmla="*/ 5 w 344019"/>
                  <a:gd name="connsiteY7" fmla="*/ 26399 h 52798"/>
                  <a:gd name="connsiteX8" fmla="*/ 26404 w 344019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9" h="52798">
                    <a:moveTo>
                      <a:pt x="26404" y="52798"/>
                    </a:moveTo>
                    <a:lnTo>
                      <a:pt x="317620" y="52798"/>
                    </a:lnTo>
                    <a:cubicBezTo>
                      <a:pt x="332195" y="52798"/>
                      <a:pt x="344019" y="40974"/>
                      <a:pt x="344019" y="26399"/>
                    </a:cubicBezTo>
                    <a:lnTo>
                      <a:pt x="344019" y="26399"/>
                    </a:lnTo>
                    <a:cubicBezTo>
                      <a:pt x="344019" y="11825"/>
                      <a:pt x="332195" y="0"/>
                      <a:pt x="317620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9" name="Freeform: Shape 118"/>
              <p:cNvSpPr/>
              <p:nvPr/>
            </p:nvSpPr>
            <p:spPr>
              <a:xfrm>
                <a:off x="10311300" y="2959203"/>
                <a:ext cx="344014" cy="52798"/>
              </a:xfrm>
              <a:custGeom>
                <a:avLst/>
                <a:gdLst>
                  <a:gd name="connsiteX0" fmla="*/ 26399 w 344014"/>
                  <a:gd name="connsiteY0" fmla="*/ 52798 h 52798"/>
                  <a:gd name="connsiteX1" fmla="*/ 317616 w 344014"/>
                  <a:gd name="connsiteY1" fmla="*/ 52798 h 52798"/>
                  <a:gd name="connsiteX2" fmla="*/ 344015 w 344014"/>
                  <a:gd name="connsiteY2" fmla="*/ 26399 h 52798"/>
                  <a:gd name="connsiteX3" fmla="*/ 344015 w 344014"/>
                  <a:gd name="connsiteY3" fmla="*/ 26399 h 52798"/>
                  <a:gd name="connsiteX4" fmla="*/ 317616 w 344014"/>
                  <a:gd name="connsiteY4" fmla="*/ 0 h 52798"/>
                  <a:gd name="connsiteX5" fmla="*/ 26399 w 344014"/>
                  <a:gd name="connsiteY5" fmla="*/ 0 h 52798"/>
                  <a:gd name="connsiteX6" fmla="*/ 0 w 344014"/>
                  <a:gd name="connsiteY6" fmla="*/ 26399 h 52798"/>
                  <a:gd name="connsiteX7" fmla="*/ 0 w 344014"/>
                  <a:gd name="connsiteY7" fmla="*/ 26399 h 52798"/>
                  <a:gd name="connsiteX8" fmla="*/ 26399 w 344014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4" h="52798">
                    <a:moveTo>
                      <a:pt x="26399" y="52798"/>
                    </a:moveTo>
                    <a:lnTo>
                      <a:pt x="317616" y="52798"/>
                    </a:lnTo>
                    <a:cubicBezTo>
                      <a:pt x="332190" y="52798"/>
                      <a:pt x="344015" y="40974"/>
                      <a:pt x="344015" y="26399"/>
                    </a:cubicBezTo>
                    <a:lnTo>
                      <a:pt x="344015" y="26399"/>
                    </a:lnTo>
                    <a:cubicBezTo>
                      <a:pt x="344015" y="11825"/>
                      <a:pt x="332190" y="0"/>
                      <a:pt x="317616" y="0"/>
                    </a:cubicBezTo>
                    <a:lnTo>
                      <a:pt x="26399" y="0"/>
                    </a:lnTo>
                    <a:cubicBezTo>
                      <a:pt x="11825" y="0"/>
                      <a:pt x="0" y="11825"/>
                      <a:pt x="0" y="26399"/>
                    </a:cubicBezTo>
                    <a:lnTo>
                      <a:pt x="0" y="26399"/>
                    </a:lnTo>
                    <a:cubicBezTo>
                      <a:pt x="0" y="40699"/>
                      <a:pt x="11825" y="52798"/>
                      <a:pt x="26399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0" name="Freeform: Shape 119"/>
              <p:cNvSpPr/>
              <p:nvPr/>
            </p:nvSpPr>
            <p:spPr>
              <a:xfrm>
                <a:off x="9861139" y="784636"/>
                <a:ext cx="32998" cy="205625"/>
              </a:xfrm>
              <a:custGeom>
                <a:avLst/>
                <a:gdLst>
                  <a:gd name="connsiteX0" fmla="*/ 20349 w 32998"/>
                  <a:gd name="connsiteY0" fmla="*/ 3506 h 205625"/>
                  <a:gd name="connsiteX1" fmla="*/ 32999 w 32998"/>
                  <a:gd name="connsiteY1" fmla="*/ 205625 h 205625"/>
                  <a:gd name="connsiteX2" fmla="*/ 16499 w 32998"/>
                  <a:gd name="connsiteY2" fmla="*/ 205625 h 205625"/>
                  <a:gd name="connsiteX3" fmla="*/ 0 w 32998"/>
                  <a:gd name="connsiteY3" fmla="*/ 205625 h 205625"/>
                  <a:gd name="connsiteX4" fmla="*/ 12650 w 32998"/>
                  <a:gd name="connsiteY4" fmla="*/ 3506 h 205625"/>
                  <a:gd name="connsiteX5" fmla="*/ 20349 w 32998"/>
                  <a:gd name="connsiteY5" fmla="*/ 3506 h 20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98" h="205625">
                    <a:moveTo>
                      <a:pt x="20349" y="3506"/>
                    </a:moveTo>
                    <a:lnTo>
                      <a:pt x="32999" y="205625"/>
                    </a:lnTo>
                    <a:lnTo>
                      <a:pt x="16499" y="205625"/>
                    </a:lnTo>
                    <a:lnTo>
                      <a:pt x="0" y="205625"/>
                    </a:lnTo>
                    <a:lnTo>
                      <a:pt x="12650" y="3506"/>
                    </a:lnTo>
                    <a:cubicBezTo>
                      <a:pt x="12925" y="-1169"/>
                      <a:pt x="20074" y="-1169"/>
                      <a:pt x="20349" y="35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89" name="Freeform: Shape 88"/>
            <p:cNvSpPr/>
            <p:nvPr/>
          </p:nvSpPr>
          <p:spPr>
            <a:xfrm>
              <a:off x="9857014" y="985037"/>
              <a:ext cx="41523" cy="9349"/>
            </a:xfrm>
            <a:custGeom>
              <a:avLst/>
              <a:gdLst>
                <a:gd name="connsiteX0" fmla="*/ 4675 w 41523"/>
                <a:gd name="connsiteY0" fmla="*/ 9350 h 9349"/>
                <a:gd name="connsiteX1" fmla="*/ 36849 w 41523"/>
                <a:gd name="connsiteY1" fmla="*/ 9350 h 9349"/>
                <a:gd name="connsiteX2" fmla="*/ 41524 w 41523"/>
                <a:gd name="connsiteY2" fmla="*/ 4675 h 9349"/>
                <a:gd name="connsiteX3" fmla="*/ 41524 w 41523"/>
                <a:gd name="connsiteY3" fmla="*/ 4675 h 9349"/>
                <a:gd name="connsiteX4" fmla="*/ 36849 w 41523"/>
                <a:gd name="connsiteY4" fmla="*/ 0 h 9349"/>
                <a:gd name="connsiteX5" fmla="*/ 4675 w 41523"/>
                <a:gd name="connsiteY5" fmla="*/ 0 h 9349"/>
                <a:gd name="connsiteX6" fmla="*/ 0 w 41523"/>
                <a:gd name="connsiteY6" fmla="*/ 4675 h 9349"/>
                <a:gd name="connsiteX7" fmla="*/ 0 w 41523"/>
                <a:gd name="connsiteY7" fmla="*/ 4675 h 9349"/>
                <a:gd name="connsiteX8" fmla="*/ 4675 w 41523"/>
                <a:gd name="connsiteY8" fmla="*/ 9350 h 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23" h="9349">
                  <a:moveTo>
                    <a:pt x="4675" y="9350"/>
                  </a:moveTo>
                  <a:lnTo>
                    <a:pt x="36849" y="9350"/>
                  </a:lnTo>
                  <a:cubicBezTo>
                    <a:pt x="39324" y="9350"/>
                    <a:pt x="41524" y="7150"/>
                    <a:pt x="41524" y="4675"/>
                  </a:cubicBezTo>
                  <a:lnTo>
                    <a:pt x="41524" y="4675"/>
                  </a:lnTo>
                  <a:cubicBezTo>
                    <a:pt x="41524" y="2200"/>
                    <a:pt x="39324" y="0"/>
                    <a:pt x="36849" y="0"/>
                  </a:cubicBezTo>
                  <a:lnTo>
                    <a:pt x="4675" y="0"/>
                  </a:lnTo>
                  <a:cubicBezTo>
                    <a:pt x="2200" y="0"/>
                    <a:pt x="0" y="2200"/>
                    <a:pt x="0" y="4675"/>
                  </a:cubicBezTo>
                  <a:lnTo>
                    <a:pt x="0" y="4675"/>
                  </a:lnTo>
                  <a:cubicBezTo>
                    <a:pt x="0" y="7150"/>
                    <a:pt x="1925" y="9350"/>
                    <a:pt x="4675" y="9350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36" name="Graphic 241"/>
          <p:cNvGrpSpPr/>
          <p:nvPr/>
        </p:nvGrpSpPr>
        <p:grpSpPr>
          <a:xfrm rot="1433983">
            <a:off x="790652" y="2062338"/>
            <a:ext cx="212939" cy="210438"/>
            <a:chOff x="2434505" y="2932122"/>
            <a:chExt cx="322656" cy="318867"/>
          </a:xfrm>
        </p:grpSpPr>
        <p:sp>
          <p:nvSpPr>
            <p:cNvPr id="137" name="Freeform: Shape 136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39" name="Freeform: Shape 138"/>
          <p:cNvSpPr/>
          <p:nvPr/>
        </p:nvSpPr>
        <p:spPr>
          <a:xfrm>
            <a:off x="5325456" y="2319765"/>
            <a:ext cx="84896" cy="11972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41" name="Freeform: Shape 140"/>
          <p:cNvSpPr/>
          <p:nvPr/>
        </p:nvSpPr>
        <p:spPr>
          <a:xfrm rot="21354780">
            <a:off x="6001794" y="-775704"/>
            <a:ext cx="7064602" cy="8077765"/>
          </a:xfrm>
          <a:custGeom>
            <a:avLst/>
            <a:gdLst>
              <a:gd name="connsiteX0" fmla="*/ 630911 w 6593601"/>
              <a:gd name="connsiteY0" fmla="*/ 505722 h 7727096"/>
              <a:gd name="connsiteX1" fmla="*/ 440411 w 6593601"/>
              <a:gd name="connsiteY1" fmla="*/ 1902722 h 7727096"/>
              <a:gd name="connsiteX2" fmla="*/ 745211 w 6593601"/>
              <a:gd name="connsiteY2" fmla="*/ 3566422 h 7727096"/>
              <a:gd name="connsiteX3" fmla="*/ 8611 w 6593601"/>
              <a:gd name="connsiteY3" fmla="*/ 5484122 h 7727096"/>
              <a:gd name="connsiteX4" fmla="*/ 440411 w 6593601"/>
              <a:gd name="connsiteY4" fmla="*/ 7211322 h 7727096"/>
              <a:gd name="connsiteX5" fmla="*/ 1837411 w 6593601"/>
              <a:gd name="connsiteY5" fmla="*/ 7706622 h 7727096"/>
              <a:gd name="connsiteX6" fmla="*/ 6307811 w 6593601"/>
              <a:gd name="connsiteY6" fmla="*/ 6881122 h 7727096"/>
              <a:gd name="connsiteX7" fmla="*/ 5977611 w 6593601"/>
              <a:gd name="connsiteY7" fmla="*/ 747022 h 7727096"/>
              <a:gd name="connsiteX8" fmla="*/ 4631411 w 6593601"/>
              <a:gd name="connsiteY8" fmla="*/ 73922 h 7727096"/>
              <a:gd name="connsiteX9" fmla="*/ 630911 w 6593601"/>
              <a:gd name="connsiteY9" fmla="*/ 505722 h 772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93601" h="7727096">
                <a:moveTo>
                  <a:pt x="630911" y="505722"/>
                </a:moveTo>
                <a:cubicBezTo>
                  <a:pt x="-67589" y="810522"/>
                  <a:pt x="421361" y="1392605"/>
                  <a:pt x="440411" y="1902722"/>
                </a:cubicBezTo>
                <a:cubicBezTo>
                  <a:pt x="459461" y="2412839"/>
                  <a:pt x="817178" y="2969522"/>
                  <a:pt x="745211" y="3566422"/>
                </a:cubicBezTo>
                <a:cubicBezTo>
                  <a:pt x="673244" y="4163322"/>
                  <a:pt x="59411" y="4876639"/>
                  <a:pt x="8611" y="5484122"/>
                </a:cubicBezTo>
                <a:cubicBezTo>
                  <a:pt x="-42189" y="6091605"/>
                  <a:pt x="135611" y="6840905"/>
                  <a:pt x="440411" y="7211322"/>
                </a:cubicBezTo>
                <a:cubicBezTo>
                  <a:pt x="745211" y="7581739"/>
                  <a:pt x="859511" y="7761655"/>
                  <a:pt x="1837411" y="7706622"/>
                </a:cubicBezTo>
                <a:cubicBezTo>
                  <a:pt x="2815311" y="7651589"/>
                  <a:pt x="5617778" y="8041055"/>
                  <a:pt x="6307811" y="6881122"/>
                </a:cubicBezTo>
                <a:cubicBezTo>
                  <a:pt x="6997844" y="5721189"/>
                  <a:pt x="6257011" y="1881555"/>
                  <a:pt x="5977611" y="747022"/>
                </a:cubicBezTo>
                <a:cubicBezTo>
                  <a:pt x="5698211" y="-387511"/>
                  <a:pt x="5518294" y="120489"/>
                  <a:pt x="4631411" y="73922"/>
                </a:cubicBezTo>
                <a:cubicBezTo>
                  <a:pt x="3744528" y="27355"/>
                  <a:pt x="1329411" y="200922"/>
                  <a:pt x="630911" y="505722"/>
                </a:cubicBezTo>
                <a:close/>
              </a:path>
            </a:pathLst>
          </a:custGeom>
          <a:solidFill>
            <a:srgbClr val="182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2" name="Rectangle 141"/>
          <p:cNvSpPr/>
          <p:nvPr/>
        </p:nvSpPr>
        <p:spPr>
          <a:xfrm>
            <a:off x="6684507" y="634103"/>
            <a:ext cx="4952474" cy="229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อุณหภูมิ</a:t>
            </a:r>
            <a:endParaRPr lang="th-TH" sz="96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439177" y="2617711"/>
            <a:ext cx="3737042" cy="133461"/>
          </a:xfrm>
          <a:prstGeom prst="rect">
            <a:avLst/>
          </a:prstGeom>
          <a:solidFill>
            <a:srgbClr val="F16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4" name="TextBox 143"/>
          <p:cNvSpPr txBox="1"/>
          <p:nvPr/>
        </p:nvSpPr>
        <p:spPr>
          <a:xfrm>
            <a:off x="6919284" y="2889663"/>
            <a:ext cx="49524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เมื่ออุณหภูมิสูงขึ้น ความสามารถในการละลายของสารจะสูงขึ้น  (ยกเว้นแก๊สจะละลายได้น้อยลง)</a:t>
            </a:r>
            <a:endParaRPr lang="th-TH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5" name="Graphic 47"/>
          <p:cNvSpPr/>
          <p:nvPr/>
        </p:nvSpPr>
        <p:spPr>
          <a:xfrm rot="1658058">
            <a:off x="5000379" y="302999"/>
            <a:ext cx="9488164" cy="1531834"/>
          </a:xfrm>
          <a:custGeom>
            <a:avLst/>
            <a:gdLst>
              <a:gd name="connsiteX0" fmla="*/ 20836 w 9488164"/>
              <a:gd name="connsiteY0" fmla="*/ 1531834 h 1531834"/>
              <a:gd name="connsiteX1" fmla="*/ 1734 w 9488164"/>
              <a:gd name="connsiteY1" fmla="*/ 1517988 h 1531834"/>
              <a:gd name="connsiteX2" fmla="*/ 12323 w 9488164"/>
              <a:gd name="connsiteY2" fmla="*/ 1487527 h 1531834"/>
              <a:gd name="connsiteX3" fmla="*/ 108873 w 9488164"/>
              <a:gd name="connsiteY3" fmla="*/ 1440912 h 1531834"/>
              <a:gd name="connsiteX4" fmla="*/ 136074 w 9488164"/>
              <a:gd name="connsiteY4" fmla="*/ 1452912 h 1531834"/>
              <a:gd name="connsiteX5" fmla="*/ 125277 w 9488164"/>
              <a:gd name="connsiteY5" fmla="*/ 1483142 h 1531834"/>
              <a:gd name="connsiteX6" fmla="*/ 29142 w 9488164"/>
              <a:gd name="connsiteY6" fmla="*/ 1529527 h 1531834"/>
              <a:gd name="connsiteX7" fmla="*/ 20836 w 9488164"/>
              <a:gd name="connsiteY7" fmla="*/ 1531834 h 1531834"/>
              <a:gd name="connsiteX8" fmla="*/ 9467388 w 9488164"/>
              <a:gd name="connsiteY8" fmla="*/ 1523065 h 1531834"/>
              <a:gd name="connsiteX9" fmla="*/ 9464481 w 9488164"/>
              <a:gd name="connsiteY9" fmla="*/ 1522834 h 1531834"/>
              <a:gd name="connsiteX10" fmla="*/ 9361287 w 9488164"/>
              <a:gd name="connsiteY10" fmla="*/ 1504373 h 1531834"/>
              <a:gd name="connsiteX11" fmla="*/ 9344468 w 9488164"/>
              <a:gd name="connsiteY11" fmla="*/ 1477604 h 1531834"/>
              <a:gd name="connsiteX12" fmla="*/ 9368554 w 9488164"/>
              <a:gd name="connsiteY12" fmla="*/ 1458912 h 1531834"/>
              <a:gd name="connsiteX13" fmla="*/ 9470295 w 9488164"/>
              <a:gd name="connsiteY13" fmla="*/ 1477142 h 1531834"/>
              <a:gd name="connsiteX14" fmla="*/ 9487944 w 9488164"/>
              <a:gd name="connsiteY14" fmla="*/ 1503219 h 1531834"/>
              <a:gd name="connsiteX15" fmla="*/ 9467388 w 9488164"/>
              <a:gd name="connsiteY15" fmla="*/ 1523065 h 1531834"/>
              <a:gd name="connsiteX16" fmla="*/ 9263075 w 9488164"/>
              <a:gd name="connsiteY16" fmla="*/ 1482912 h 1531834"/>
              <a:gd name="connsiteX17" fmla="*/ 9258715 w 9488164"/>
              <a:gd name="connsiteY17" fmla="*/ 1482450 h 1531834"/>
              <a:gd name="connsiteX18" fmla="*/ 9157181 w 9488164"/>
              <a:gd name="connsiteY18" fmla="*/ 1457296 h 1531834"/>
              <a:gd name="connsiteX19" fmla="*/ 9141817 w 9488164"/>
              <a:gd name="connsiteY19" fmla="*/ 1429604 h 1531834"/>
              <a:gd name="connsiteX20" fmla="*/ 9166733 w 9488164"/>
              <a:gd name="connsiteY20" fmla="*/ 1412527 h 1531834"/>
              <a:gd name="connsiteX21" fmla="*/ 9267228 w 9488164"/>
              <a:gd name="connsiteY21" fmla="*/ 1437450 h 1531834"/>
              <a:gd name="connsiteX22" fmla="*/ 9283424 w 9488164"/>
              <a:gd name="connsiteY22" fmla="*/ 1464681 h 1531834"/>
              <a:gd name="connsiteX23" fmla="*/ 9263075 w 9488164"/>
              <a:gd name="connsiteY23" fmla="*/ 1482912 h 1531834"/>
              <a:gd name="connsiteX24" fmla="*/ 213106 w 9488164"/>
              <a:gd name="connsiteY24" fmla="*/ 1439989 h 1531834"/>
              <a:gd name="connsiteX25" fmla="*/ 194004 w 9488164"/>
              <a:gd name="connsiteY25" fmla="*/ 1425912 h 1531834"/>
              <a:gd name="connsiteX26" fmla="*/ 205008 w 9488164"/>
              <a:gd name="connsiteY26" fmla="*/ 1395681 h 1531834"/>
              <a:gd name="connsiteX27" fmla="*/ 301143 w 9488164"/>
              <a:gd name="connsiteY27" fmla="*/ 1350682 h 1531834"/>
              <a:gd name="connsiteX28" fmla="*/ 328343 w 9488164"/>
              <a:gd name="connsiteY28" fmla="*/ 1363143 h 1531834"/>
              <a:gd name="connsiteX29" fmla="*/ 317131 w 9488164"/>
              <a:gd name="connsiteY29" fmla="*/ 1393374 h 1531834"/>
              <a:gd name="connsiteX30" fmla="*/ 221204 w 9488164"/>
              <a:gd name="connsiteY30" fmla="*/ 1438373 h 1531834"/>
              <a:gd name="connsiteX31" fmla="*/ 213106 w 9488164"/>
              <a:gd name="connsiteY31" fmla="*/ 1439989 h 1531834"/>
              <a:gd name="connsiteX32" fmla="*/ 9061670 w 9488164"/>
              <a:gd name="connsiteY32" fmla="*/ 1429835 h 1531834"/>
              <a:gd name="connsiteX33" fmla="*/ 9056271 w 9488164"/>
              <a:gd name="connsiteY33" fmla="*/ 1429143 h 1531834"/>
              <a:gd name="connsiteX34" fmla="*/ 8955776 w 9488164"/>
              <a:gd name="connsiteY34" fmla="*/ 1397989 h 1531834"/>
              <a:gd name="connsiteX35" fmla="*/ 8941657 w 9488164"/>
              <a:gd name="connsiteY35" fmla="*/ 1369374 h 1531834"/>
              <a:gd name="connsiteX36" fmla="*/ 8967403 w 9488164"/>
              <a:gd name="connsiteY36" fmla="*/ 1353682 h 1531834"/>
              <a:gd name="connsiteX37" fmla="*/ 9066861 w 9488164"/>
              <a:gd name="connsiteY37" fmla="*/ 1384374 h 1531834"/>
              <a:gd name="connsiteX38" fmla="*/ 9081603 w 9488164"/>
              <a:gd name="connsiteY38" fmla="*/ 1412527 h 1531834"/>
              <a:gd name="connsiteX39" fmla="*/ 9061670 w 9488164"/>
              <a:gd name="connsiteY39" fmla="*/ 1429835 h 1531834"/>
              <a:gd name="connsiteX40" fmla="*/ 8862132 w 9488164"/>
              <a:gd name="connsiteY40" fmla="*/ 1365451 h 1531834"/>
              <a:gd name="connsiteX41" fmla="*/ 8855904 w 9488164"/>
              <a:gd name="connsiteY41" fmla="*/ 1364297 h 1531834"/>
              <a:gd name="connsiteX42" fmla="*/ 8756861 w 9488164"/>
              <a:gd name="connsiteY42" fmla="*/ 1328528 h 1531834"/>
              <a:gd name="connsiteX43" fmla="*/ 8743780 w 9488164"/>
              <a:gd name="connsiteY43" fmla="*/ 1299221 h 1531834"/>
              <a:gd name="connsiteX44" fmla="*/ 8770150 w 9488164"/>
              <a:gd name="connsiteY44" fmla="*/ 1284682 h 1531834"/>
              <a:gd name="connsiteX45" fmla="*/ 8868361 w 9488164"/>
              <a:gd name="connsiteY45" fmla="*/ 1320220 h 1531834"/>
              <a:gd name="connsiteX46" fmla="*/ 8881858 w 9488164"/>
              <a:gd name="connsiteY46" fmla="*/ 1349066 h 1531834"/>
              <a:gd name="connsiteX47" fmla="*/ 8862132 w 9488164"/>
              <a:gd name="connsiteY47" fmla="*/ 1365451 h 1531834"/>
              <a:gd name="connsiteX48" fmla="*/ 405168 w 9488164"/>
              <a:gd name="connsiteY48" fmla="*/ 1350451 h 1531834"/>
              <a:gd name="connsiteX49" fmla="*/ 386066 w 9488164"/>
              <a:gd name="connsiteY49" fmla="*/ 1336143 h 1531834"/>
              <a:gd name="connsiteX50" fmla="*/ 397278 w 9488164"/>
              <a:gd name="connsiteY50" fmla="*/ 1305913 h 1531834"/>
              <a:gd name="connsiteX51" fmla="*/ 493621 w 9488164"/>
              <a:gd name="connsiteY51" fmla="*/ 1261836 h 1531834"/>
              <a:gd name="connsiteX52" fmla="*/ 520613 w 9488164"/>
              <a:gd name="connsiteY52" fmla="*/ 1274529 h 1531834"/>
              <a:gd name="connsiteX53" fmla="*/ 509193 w 9488164"/>
              <a:gd name="connsiteY53" fmla="*/ 1304528 h 1531834"/>
              <a:gd name="connsiteX54" fmla="*/ 413058 w 9488164"/>
              <a:gd name="connsiteY54" fmla="*/ 1348605 h 1531834"/>
              <a:gd name="connsiteX55" fmla="*/ 405168 w 9488164"/>
              <a:gd name="connsiteY55" fmla="*/ 1350451 h 1531834"/>
              <a:gd name="connsiteX56" fmla="*/ 8665502 w 9488164"/>
              <a:gd name="connsiteY56" fmla="*/ 1291836 h 1531834"/>
              <a:gd name="connsiteX57" fmla="*/ 8658651 w 9488164"/>
              <a:gd name="connsiteY57" fmla="*/ 1290451 h 1531834"/>
              <a:gd name="connsiteX58" fmla="*/ 8560854 w 9488164"/>
              <a:gd name="connsiteY58" fmla="*/ 1250990 h 1531834"/>
              <a:gd name="connsiteX59" fmla="*/ 8548604 w 9488164"/>
              <a:gd name="connsiteY59" fmla="*/ 1221221 h 1531834"/>
              <a:gd name="connsiteX60" fmla="*/ 8575389 w 9488164"/>
              <a:gd name="connsiteY60" fmla="*/ 1207606 h 1531834"/>
              <a:gd name="connsiteX61" fmla="*/ 8672562 w 9488164"/>
              <a:gd name="connsiteY61" fmla="*/ 1246836 h 1531834"/>
              <a:gd name="connsiteX62" fmla="*/ 8685228 w 9488164"/>
              <a:gd name="connsiteY62" fmla="*/ 1276375 h 1531834"/>
              <a:gd name="connsiteX63" fmla="*/ 8665502 w 9488164"/>
              <a:gd name="connsiteY63" fmla="*/ 1291836 h 1531834"/>
              <a:gd name="connsiteX64" fmla="*/ 597853 w 9488164"/>
              <a:gd name="connsiteY64" fmla="*/ 1262759 h 1531834"/>
              <a:gd name="connsiteX65" fmla="*/ 578543 w 9488164"/>
              <a:gd name="connsiteY65" fmla="*/ 1248452 h 1531834"/>
              <a:gd name="connsiteX66" fmla="*/ 589963 w 9488164"/>
              <a:gd name="connsiteY66" fmla="*/ 1218452 h 1531834"/>
              <a:gd name="connsiteX67" fmla="*/ 686513 w 9488164"/>
              <a:gd name="connsiteY67" fmla="*/ 1175068 h 1531834"/>
              <a:gd name="connsiteX68" fmla="*/ 713506 w 9488164"/>
              <a:gd name="connsiteY68" fmla="*/ 1187760 h 1531834"/>
              <a:gd name="connsiteX69" fmla="*/ 701878 w 9488164"/>
              <a:gd name="connsiteY69" fmla="*/ 1217760 h 1531834"/>
              <a:gd name="connsiteX70" fmla="*/ 605536 w 9488164"/>
              <a:gd name="connsiteY70" fmla="*/ 1260913 h 1531834"/>
              <a:gd name="connsiteX71" fmla="*/ 597853 w 9488164"/>
              <a:gd name="connsiteY71" fmla="*/ 1262759 h 1531834"/>
              <a:gd name="connsiteX72" fmla="*/ 8470949 w 9488164"/>
              <a:gd name="connsiteY72" fmla="*/ 1211760 h 1531834"/>
              <a:gd name="connsiteX73" fmla="*/ 8463473 w 9488164"/>
              <a:gd name="connsiteY73" fmla="*/ 1210144 h 1531834"/>
              <a:gd name="connsiteX74" fmla="*/ 8366716 w 9488164"/>
              <a:gd name="connsiteY74" fmla="*/ 1168145 h 1531834"/>
              <a:gd name="connsiteX75" fmla="*/ 8355089 w 9488164"/>
              <a:gd name="connsiteY75" fmla="*/ 1138145 h 1531834"/>
              <a:gd name="connsiteX76" fmla="*/ 8382081 w 9488164"/>
              <a:gd name="connsiteY76" fmla="*/ 1125222 h 1531834"/>
              <a:gd name="connsiteX77" fmla="*/ 8478631 w 9488164"/>
              <a:gd name="connsiteY77" fmla="*/ 1166991 h 1531834"/>
              <a:gd name="connsiteX78" fmla="*/ 8490466 w 9488164"/>
              <a:gd name="connsiteY78" fmla="*/ 1196760 h 1531834"/>
              <a:gd name="connsiteX79" fmla="*/ 8470949 w 9488164"/>
              <a:gd name="connsiteY79" fmla="*/ 1211760 h 1531834"/>
              <a:gd name="connsiteX80" fmla="*/ 790954 w 9488164"/>
              <a:gd name="connsiteY80" fmla="*/ 1176683 h 1531834"/>
              <a:gd name="connsiteX81" fmla="*/ 771644 w 9488164"/>
              <a:gd name="connsiteY81" fmla="*/ 1162145 h 1531834"/>
              <a:gd name="connsiteX82" fmla="*/ 783271 w 9488164"/>
              <a:gd name="connsiteY82" fmla="*/ 1132145 h 1531834"/>
              <a:gd name="connsiteX83" fmla="*/ 880029 w 9488164"/>
              <a:gd name="connsiteY83" fmla="*/ 1089684 h 1531834"/>
              <a:gd name="connsiteX84" fmla="*/ 907022 w 9488164"/>
              <a:gd name="connsiteY84" fmla="*/ 1102607 h 1531834"/>
              <a:gd name="connsiteX85" fmla="*/ 895394 w 9488164"/>
              <a:gd name="connsiteY85" fmla="*/ 1132607 h 1531834"/>
              <a:gd name="connsiteX86" fmla="*/ 798844 w 9488164"/>
              <a:gd name="connsiteY86" fmla="*/ 1175068 h 1531834"/>
              <a:gd name="connsiteX87" fmla="*/ 790954 w 9488164"/>
              <a:gd name="connsiteY87" fmla="*/ 1176683 h 1531834"/>
              <a:gd name="connsiteX88" fmla="*/ 8277849 w 9488164"/>
              <a:gd name="connsiteY88" fmla="*/ 1127068 h 1531834"/>
              <a:gd name="connsiteX89" fmla="*/ 8270166 w 9488164"/>
              <a:gd name="connsiteY89" fmla="*/ 1125453 h 1531834"/>
              <a:gd name="connsiteX90" fmla="*/ 8174031 w 9488164"/>
              <a:gd name="connsiteY90" fmla="*/ 1082069 h 1531834"/>
              <a:gd name="connsiteX91" fmla="*/ 8162611 w 9488164"/>
              <a:gd name="connsiteY91" fmla="*/ 1052069 h 1531834"/>
              <a:gd name="connsiteX92" fmla="*/ 8189604 w 9488164"/>
              <a:gd name="connsiteY92" fmla="*/ 1039377 h 1531834"/>
              <a:gd name="connsiteX93" fmla="*/ 8285738 w 9488164"/>
              <a:gd name="connsiteY93" fmla="*/ 1082761 h 1531834"/>
              <a:gd name="connsiteX94" fmla="*/ 8297159 w 9488164"/>
              <a:gd name="connsiteY94" fmla="*/ 1112761 h 1531834"/>
              <a:gd name="connsiteX95" fmla="*/ 8277849 w 9488164"/>
              <a:gd name="connsiteY95" fmla="*/ 1127068 h 1531834"/>
              <a:gd name="connsiteX96" fmla="*/ 984469 w 9488164"/>
              <a:gd name="connsiteY96" fmla="*/ 1091992 h 1531834"/>
              <a:gd name="connsiteX97" fmla="*/ 965159 w 9488164"/>
              <a:gd name="connsiteY97" fmla="*/ 1077222 h 1531834"/>
              <a:gd name="connsiteX98" fmla="*/ 976994 w 9488164"/>
              <a:gd name="connsiteY98" fmla="*/ 1047453 h 1531834"/>
              <a:gd name="connsiteX99" fmla="*/ 1073960 w 9488164"/>
              <a:gd name="connsiteY99" fmla="*/ 1005685 h 1531834"/>
              <a:gd name="connsiteX100" fmla="*/ 1100745 w 9488164"/>
              <a:gd name="connsiteY100" fmla="*/ 1019069 h 1531834"/>
              <a:gd name="connsiteX101" fmla="*/ 1088910 w 9488164"/>
              <a:gd name="connsiteY101" fmla="*/ 1048838 h 1531834"/>
              <a:gd name="connsiteX102" fmla="*/ 991944 w 9488164"/>
              <a:gd name="connsiteY102" fmla="*/ 1090376 h 1531834"/>
              <a:gd name="connsiteX103" fmla="*/ 984469 w 9488164"/>
              <a:gd name="connsiteY103" fmla="*/ 1091992 h 1531834"/>
              <a:gd name="connsiteX104" fmla="*/ 8085787 w 9488164"/>
              <a:gd name="connsiteY104" fmla="*/ 1039838 h 1531834"/>
              <a:gd name="connsiteX105" fmla="*/ 8077896 w 9488164"/>
              <a:gd name="connsiteY105" fmla="*/ 1037992 h 1531834"/>
              <a:gd name="connsiteX106" fmla="*/ 7981969 w 9488164"/>
              <a:gd name="connsiteY106" fmla="*/ 993915 h 1531834"/>
              <a:gd name="connsiteX107" fmla="*/ 7970757 w 9488164"/>
              <a:gd name="connsiteY107" fmla="*/ 963685 h 1531834"/>
              <a:gd name="connsiteX108" fmla="*/ 7997957 w 9488164"/>
              <a:gd name="connsiteY108" fmla="*/ 951223 h 1531834"/>
              <a:gd name="connsiteX109" fmla="*/ 8093884 w 9488164"/>
              <a:gd name="connsiteY109" fmla="*/ 995300 h 1531834"/>
              <a:gd name="connsiteX110" fmla="*/ 8105097 w 9488164"/>
              <a:gd name="connsiteY110" fmla="*/ 1025530 h 1531834"/>
              <a:gd name="connsiteX111" fmla="*/ 8085787 w 9488164"/>
              <a:gd name="connsiteY111" fmla="*/ 1039838 h 1531834"/>
              <a:gd name="connsiteX112" fmla="*/ 1178608 w 9488164"/>
              <a:gd name="connsiteY112" fmla="*/ 1009146 h 1531834"/>
              <a:gd name="connsiteX113" fmla="*/ 1159298 w 9488164"/>
              <a:gd name="connsiteY113" fmla="*/ 994377 h 1531834"/>
              <a:gd name="connsiteX114" fmla="*/ 1171341 w 9488164"/>
              <a:gd name="connsiteY114" fmla="*/ 964608 h 1531834"/>
              <a:gd name="connsiteX115" fmla="*/ 1268721 w 9488164"/>
              <a:gd name="connsiteY115" fmla="*/ 923762 h 1531834"/>
              <a:gd name="connsiteX116" fmla="*/ 1295506 w 9488164"/>
              <a:gd name="connsiteY116" fmla="*/ 937147 h 1531834"/>
              <a:gd name="connsiteX117" fmla="*/ 1283463 w 9488164"/>
              <a:gd name="connsiteY117" fmla="*/ 966916 h 1531834"/>
              <a:gd name="connsiteX118" fmla="*/ 1186290 w 9488164"/>
              <a:gd name="connsiteY118" fmla="*/ 1007761 h 1531834"/>
              <a:gd name="connsiteX119" fmla="*/ 1178608 w 9488164"/>
              <a:gd name="connsiteY119" fmla="*/ 1009146 h 1531834"/>
              <a:gd name="connsiteX120" fmla="*/ 7893932 w 9488164"/>
              <a:gd name="connsiteY120" fmla="*/ 951685 h 1531834"/>
              <a:gd name="connsiteX121" fmla="*/ 7886041 w 9488164"/>
              <a:gd name="connsiteY121" fmla="*/ 949839 h 1531834"/>
              <a:gd name="connsiteX122" fmla="*/ 7790114 w 9488164"/>
              <a:gd name="connsiteY122" fmla="*/ 905993 h 1531834"/>
              <a:gd name="connsiteX123" fmla="*/ 7778902 w 9488164"/>
              <a:gd name="connsiteY123" fmla="*/ 875993 h 1531834"/>
              <a:gd name="connsiteX124" fmla="*/ 7805895 w 9488164"/>
              <a:gd name="connsiteY124" fmla="*/ 863301 h 1531834"/>
              <a:gd name="connsiteX125" fmla="*/ 7901822 w 9488164"/>
              <a:gd name="connsiteY125" fmla="*/ 907147 h 1531834"/>
              <a:gd name="connsiteX126" fmla="*/ 7913034 w 9488164"/>
              <a:gd name="connsiteY126" fmla="*/ 937377 h 1531834"/>
              <a:gd name="connsiteX127" fmla="*/ 7893932 w 9488164"/>
              <a:gd name="connsiteY127" fmla="*/ 951685 h 1531834"/>
              <a:gd name="connsiteX128" fmla="*/ 1373162 w 9488164"/>
              <a:gd name="connsiteY128" fmla="*/ 927685 h 1531834"/>
              <a:gd name="connsiteX129" fmla="*/ 1353644 w 9488164"/>
              <a:gd name="connsiteY129" fmla="*/ 912685 h 1531834"/>
              <a:gd name="connsiteX130" fmla="*/ 1365894 w 9488164"/>
              <a:gd name="connsiteY130" fmla="*/ 882916 h 1531834"/>
              <a:gd name="connsiteX131" fmla="*/ 1463483 w 9488164"/>
              <a:gd name="connsiteY131" fmla="*/ 842763 h 1531834"/>
              <a:gd name="connsiteX132" fmla="*/ 1490060 w 9488164"/>
              <a:gd name="connsiteY132" fmla="*/ 856378 h 1531834"/>
              <a:gd name="connsiteX133" fmla="*/ 1477810 w 9488164"/>
              <a:gd name="connsiteY133" fmla="*/ 885916 h 1531834"/>
              <a:gd name="connsiteX134" fmla="*/ 1380429 w 9488164"/>
              <a:gd name="connsiteY134" fmla="*/ 925839 h 1531834"/>
              <a:gd name="connsiteX135" fmla="*/ 1373162 w 9488164"/>
              <a:gd name="connsiteY135" fmla="*/ 927685 h 1531834"/>
              <a:gd name="connsiteX136" fmla="*/ 7701870 w 9488164"/>
              <a:gd name="connsiteY136" fmla="*/ 864224 h 1531834"/>
              <a:gd name="connsiteX137" fmla="*/ 7693979 w 9488164"/>
              <a:gd name="connsiteY137" fmla="*/ 862609 h 1531834"/>
              <a:gd name="connsiteX138" fmla="*/ 7597845 w 9488164"/>
              <a:gd name="connsiteY138" fmla="*/ 819455 h 1531834"/>
              <a:gd name="connsiteX139" fmla="*/ 7586217 w 9488164"/>
              <a:gd name="connsiteY139" fmla="*/ 789455 h 1531834"/>
              <a:gd name="connsiteX140" fmla="*/ 7613210 w 9488164"/>
              <a:gd name="connsiteY140" fmla="*/ 776532 h 1531834"/>
              <a:gd name="connsiteX141" fmla="*/ 7709552 w 9488164"/>
              <a:gd name="connsiteY141" fmla="*/ 819686 h 1531834"/>
              <a:gd name="connsiteX142" fmla="*/ 7720972 w 9488164"/>
              <a:gd name="connsiteY142" fmla="*/ 849686 h 1531834"/>
              <a:gd name="connsiteX143" fmla="*/ 7701870 w 9488164"/>
              <a:gd name="connsiteY143" fmla="*/ 864224 h 1531834"/>
              <a:gd name="connsiteX144" fmla="*/ 1568338 w 9488164"/>
              <a:gd name="connsiteY144" fmla="*/ 848070 h 1531834"/>
              <a:gd name="connsiteX145" fmla="*/ 1548821 w 9488164"/>
              <a:gd name="connsiteY145" fmla="*/ 832840 h 1531834"/>
              <a:gd name="connsiteX146" fmla="*/ 1561279 w 9488164"/>
              <a:gd name="connsiteY146" fmla="*/ 803301 h 1531834"/>
              <a:gd name="connsiteX147" fmla="*/ 1659075 w 9488164"/>
              <a:gd name="connsiteY147" fmla="*/ 764071 h 1531834"/>
              <a:gd name="connsiteX148" fmla="*/ 1685652 w 9488164"/>
              <a:gd name="connsiteY148" fmla="*/ 777917 h 1531834"/>
              <a:gd name="connsiteX149" fmla="*/ 1672986 w 9488164"/>
              <a:gd name="connsiteY149" fmla="*/ 807455 h 1531834"/>
              <a:gd name="connsiteX150" fmla="*/ 1575398 w 9488164"/>
              <a:gd name="connsiteY150" fmla="*/ 846686 h 1531834"/>
              <a:gd name="connsiteX151" fmla="*/ 1568338 w 9488164"/>
              <a:gd name="connsiteY151" fmla="*/ 848070 h 1531834"/>
              <a:gd name="connsiteX152" fmla="*/ 7509184 w 9488164"/>
              <a:gd name="connsiteY152" fmla="*/ 778609 h 1531834"/>
              <a:gd name="connsiteX153" fmla="*/ 7501502 w 9488164"/>
              <a:gd name="connsiteY153" fmla="*/ 776994 h 1531834"/>
              <a:gd name="connsiteX154" fmla="*/ 7404952 w 9488164"/>
              <a:gd name="connsiteY154" fmla="*/ 735225 h 1531834"/>
              <a:gd name="connsiteX155" fmla="*/ 7393117 w 9488164"/>
              <a:gd name="connsiteY155" fmla="*/ 705456 h 1531834"/>
              <a:gd name="connsiteX156" fmla="*/ 7419902 w 9488164"/>
              <a:gd name="connsiteY156" fmla="*/ 692302 h 1531834"/>
              <a:gd name="connsiteX157" fmla="*/ 7516660 w 9488164"/>
              <a:gd name="connsiteY157" fmla="*/ 734302 h 1531834"/>
              <a:gd name="connsiteX158" fmla="*/ 7528287 w 9488164"/>
              <a:gd name="connsiteY158" fmla="*/ 764302 h 1531834"/>
              <a:gd name="connsiteX159" fmla="*/ 7509184 w 9488164"/>
              <a:gd name="connsiteY159" fmla="*/ 778609 h 1531834"/>
              <a:gd name="connsiteX160" fmla="*/ 1763930 w 9488164"/>
              <a:gd name="connsiteY160" fmla="*/ 770071 h 1531834"/>
              <a:gd name="connsiteX161" fmla="*/ 1744413 w 9488164"/>
              <a:gd name="connsiteY161" fmla="*/ 754610 h 1531834"/>
              <a:gd name="connsiteX162" fmla="*/ 1757078 w 9488164"/>
              <a:gd name="connsiteY162" fmla="*/ 725071 h 1531834"/>
              <a:gd name="connsiteX163" fmla="*/ 1855290 w 9488164"/>
              <a:gd name="connsiteY163" fmla="*/ 686764 h 1531834"/>
              <a:gd name="connsiteX164" fmla="*/ 1881659 w 9488164"/>
              <a:gd name="connsiteY164" fmla="*/ 701071 h 1531834"/>
              <a:gd name="connsiteX165" fmla="*/ 1868786 w 9488164"/>
              <a:gd name="connsiteY165" fmla="*/ 730379 h 1531834"/>
              <a:gd name="connsiteX166" fmla="*/ 1770782 w 9488164"/>
              <a:gd name="connsiteY166" fmla="*/ 768686 h 1531834"/>
              <a:gd name="connsiteX167" fmla="*/ 1763930 w 9488164"/>
              <a:gd name="connsiteY167" fmla="*/ 770071 h 1531834"/>
              <a:gd name="connsiteX168" fmla="*/ 7315462 w 9488164"/>
              <a:gd name="connsiteY168" fmla="*/ 695764 h 1531834"/>
              <a:gd name="connsiteX169" fmla="*/ 7308194 w 9488164"/>
              <a:gd name="connsiteY169" fmla="*/ 694379 h 1531834"/>
              <a:gd name="connsiteX170" fmla="*/ 7211021 w 9488164"/>
              <a:gd name="connsiteY170" fmla="*/ 654456 h 1531834"/>
              <a:gd name="connsiteX171" fmla="*/ 7198563 w 9488164"/>
              <a:gd name="connsiteY171" fmla="*/ 624918 h 1531834"/>
              <a:gd name="connsiteX172" fmla="*/ 7225140 w 9488164"/>
              <a:gd name="connsiteY172" fmla="*/ 611072 h 1531834"/>
              <a:gd name="connsiteX173" fmla="*/ 7322521 w 9488164"/>
              <a:gd name="connsiteY173" fmla="*/ 651226 h 1531834"/>
              <a:gd name="connsiteX174" fmla="*/ 7334564 w 9488164"/>
              <a:gd name="connsiteY174" fmla="*/ 680995 h 1531834"/>
              <a:gd name="connsiteX175" fmla="*/ 7315462 w 9488164"/>
              <a:gd name="connsiteY175" fmla="*/ 695764 h 1531834"/>
              <a:gd name="connsiteX176" fmla="*/ 1960353 w 9488164"/>
              <a:gd name="connsiteY176" fmla="*/ 694148 h 1531834"/>
              <a:gd name="connsiteX177" fmla="*/ 1940627 w 9488164"/>
              <a:gd name="connsiteY177" fmla="*/ 678687 h 1531834"/>
              <a:gd name="connsiteX178" fmla="*/ 1953501 w 9488164"/>
              <a:gd name="connsiteY178" fmla="*/ 649380 h 1531834"/>
              <a:gd name="connsiteX179" fmla="*/ 2051920 w 9488164"/>
              <a:gd name="connsiteY179" fmla="*/ 611995 h 1531834"/>
              <a:gd name="connsiteX180" fmla="*/ 2078289 w 9488164"/>
              <a:gd name="connsiteY180" fmla="*/ 626534 h 1531834"/>
              <a:gd name="connsiteX181" fmla="*/ 2065208 w 9488164"/>
              <a:gd name="connsiteY181" fmla="*/ 655841 h 1531834"/>
              <a:gd name="connsiteX182" fmla="*/ 1966997 w 9488164"/>
              <a:gd name="connsiteY182" fmla="*/ 692995 h 1531834"/>
              <a:gd name="connsiteX183" fmla="*/ 1960353 w 9488164"/>
              <a:gd name="connsiteY183" fmla="*/ 694148 h 1531834"/>
              <a:gd name="connsiteX184" fmla="*/ 2157191 w 9488164"/>
              <a:gd name="connsiteY184" fmla="*/ 620303 h 1531834"/>
              <a:gd name="connsiteX185" fmla="*/ 2137465 w 9488164"/>
              <a:gd name="connsiteY185" fmla="*/ 604611 h 1531834"/>
              <a:gd name="connsiteX186" fmla="*/ 2150546 w 9488164"/>
              <a:gd name="connsiteY186" fmla="*/ 575534 h 1531834"/>
              <a:gd name="connsiteX187" fmla="*/ 2248965 w 9488164"/>
              <a:gd name="connsiteY187" fmla="*/ 539534 h 1531834"/>
              <a:gd name="connsiteX188" fmla="*/ 2275127 w 9488164"/>
              <a:gd name="connsiteY188" fmla="*/ 554303 h 1531834"/>
              <a:gd name="connsiteX189" fmla="*/ 2261839 w 9488164"/>
              <a:gd name="connsiteY189" fmla="*/ 583380 h 1531834"/>
              <a:gd name="connsiteX190" fmla="*/ 2163627 w 9488164"/>
              <a:gd name="connsiteY190" fmla="*/ 619380 h 1531834"/>
              <a:gd name="connsiteX191" fmla="*/ 2157191 w 9488164"/>
              <a:gd name="connsiteY191" fmla="*/ 620303 h 1531834"/>
              <a:gd name="connsiteX192" fmla="*/ 7120492 w 9488164"/>
              <a:gd name="connsiteY192" fmla="*/ 616611 h 1531834"/>
              <a:gd name="connsiteX193" fmla="*/ 7113640 w 9488164"/>
              <a:gd name="connsiteY193" fmla="*/ 615226 h 1531834"/>
              <a:gd name="connsiteX194" fmla="*/ 7015845 w 9488164"/>
              <a:gd name="connsiteY194" fmla="*/ 577149 h 1531834"/>
              <a:gd name="connsiteX195" fmla="*/ 7002971 w 9488164"/>
              <a:gd name="connsiteY195" fmla="*/ 547842 h 1531834"/>
              <a:gd name="connsiteX196" fmla="*/ 7029341 w 9488164"/>
              <a:gd name="connsiteY196" fmla="*/ 533534 h 1531834"/>
              <a:gd name="connsiteX197" fmla="*/ 7127552 w 9488164"/>
              <a:gd name="connsiteY197" fmla="*/ 571611 h 1531834"/>
              <a:gd name="connsiteX198" fmla="*/ 7140218 w 9488164"/>
              <a:gd name="connsiteY198" fmla="*/ 601149 h 1531834"/>
              <a:gd name="connsiteX199" fmla="*/ 7120492 w 9488164"/>
              <a:gd name="connsiteY199" fmla="*/ 616611 h 1531834"/>
              <a:gd name="connsiteX200" fmla="*/ 2354236 w 9488164"/>
              <a:gd name="connsiteY200" fmla="*/ 548765 h 1531834"/>
              <a:gd name="connsiteX201" fmla="*/ 2334511 w 9488164"/>
              <a:gd name="connsiteY201" fmla="*/ 532611 h 1531834"/>
              <a:gd name="connsiteX202" fmla="*/ 2348007 w 9488164"/>
              <a:gd name="connsiteY202" fmla="*/ 503535 h 1531834"/>
              <a:gd name="connsiteX203" fmla="*/ 2447256 w 9488164"/>
              <a:gd name="connsiteY203" fmla="*/ 468458 h 1531834"/>
              <a:gd name="connsiteX204" fmla="*/ 2473211 w 9488164"/>
              <a:gd name="connsiteY204" fmla="*/ 483458 h 1531834"/>
              <a:gd name="connsiteX205" fmla="*/ 2459714 w 9488164"/>
              <a:gd name="connsiteY205" fmla="*/ 512304 h 1531834"/>
              <a:gd name="connsiteX206" fmla="*/ 2360673 w 9488164"/>
              <a:gd name="connsiteY206" fmla="*/ 547150 h 1531834"/>
              <a:gd name="connsiteX207" fmla="*/ 2354236 w 9488164"/>
              <a:gd name="connsiteY207" fmla="*/ 548765 h 1531834"/>
              <a:gd name="connsiteX208" fmla="*/ 6924278 w 9488164"/>
              <a:gd name="connsiteY208" fmla="*/ 541611 h 1531834"/>
              <a:gd name="connsiteX209" fmla="*/ 6917633 w 9488164"/>
              <a:gd name="connsiteY209" fmla="*/ 540457 h 1531834"/>
              <a:gd name="connsiteX210" fmla="*/ 6819215 w 9488164"/>
              <a:gd name="connsiteY210" fmla="*/ 504688 h 1531834"/>
              <a:gd name="connsiteX211" fmla="*/ 6805718 w 9488164"/>
              <a:gd name="connsiteY211" fmla="*/ 475612 h 1531834"/>
              <a:gd name="connsiteX212" fmla="*/ 6831880 w 9488164"/>
              <a:gd name="connsiteY212" fmla="*/ 460612 h 1531834"/>
              <a:gd name="connsiteX213" fmla="*/ 6930714 w 9488164"/>
              <a:gd name="connsiteY213" fmla="*/ 496381 h 1531834"/>
              <a:gd name="connsiteX214" fmla="*/ 6943795 w 9488164"/>
              <a:gd name="connsiteY214" fmla="*/ 525457 h 1531834"/>
              <a:gd name="connsiteX215" fmla="*/ 6924278 w 9488164"/>
              <a:gd name="connsiteY215" fmla="*/ 541611 h 1531834"/>
              <a:gd name="connsiteX216" fmla="*/ 2552942 w 9488164"/>
              <a:gd name="connsiteY216" fmla="*/ 479304 h 1531834"/>
              <a:gd name="connsiteX217" fmla="*/ 2533010 w 9488164"/>
              <a:gd name="connsiteY217" fmla="*/ 462919 h 1531834"/>
              <a:gd name="connsiteX218" fmla="*/ 2546713 w 9488164"/>
              <a:gd name="connsiteY218" fmla="*/ 434074 h 1531834"/>
              <a:gd name="connsiteX219" fmla="*/ 2646171 w 9488164"/>
              <a:gd name="connsiteY219" fmla="*/ 400382 h 1531834"/>
              <a:gd name="connsiteX220" fmla="*/ 2672125 w 9488164"/>
              <a:gd name="connsiteY220" fmla="*/ 415843 h 1531834"/>
              <a:gd name="connsiteX221" fmla="*/ 2658213 w 9488164"/>
              <a:gd name="connsiteY221" fmla="*/ 444689 h 1531834"/>
              <a:gd name="connsiteX222" fmla="*/ 2558964 w 9488164"/>
              <a:gd name="connsiteY222" fmla="*/ 478150 h 1531834"/>
              <a:gd name="connsiteX223" fmla="*/ 2552942 w 9488164"/>
              <a:gd name="connsiteY223" fmla="*/ 479304 h 1531834"/>
              <a:gd name="connsiteX224" fmla="*/ 6726609 w 9488164"/>
              <a:gd name="connsiteY224" fmla="*/ 471227 h 1531834"/>
              <a:gd name="connsiteX225" fmla="*/ 6720588 w 9488164"/>
              <a:gd name="connsiteY225" fmla="*/ 470304 h 1531834"/>
              <a:gd name="connsiteX226" fmla="*/ 6621339 w 9488164"/>
              <a:gd name="connsiteY226" fmla="*/ 437074 h 1531834"/>
              <a:gd name="connsiteX227" fmla="*/ 6607219 w 9488164"/>
              <a:gd name="connsiteY227" fmla="*/ 408458 h 1531834"/>
              <a:gd name="connsiteX228" fmla="*/ 6632966 w 9488164"/>
              <a:gd name="connsiteY228" fmla="*/ 392766 h 1531834"/>
              <a:gd name="connsiteX229" fmla="*/ 6732631 w 9488164"/>
              <a:gd name="connsiteY229" fmla="*/ 425997 h 1531834"/>
              <a:gd name="connsiteX230" fmla="*/ 6746335 w 9488164"/>
              <a:gd name="connsiteY230" fmla="*/ 454843 h 1531834"/>
              <a:gd name="connsiteX231" fmla="*/ 6726609 w 9488164"/>
              <a:gd name="connsiteY231" fmla="*/ 471227 h 1531834"/>
              <a:gd name="connsiteX232" fmla="*/ 2751857 w 9488164"/>
              <a:gd name="connsiteY232" fmla="*/ 412843 h 1531834"/>
              <a:gd name="connsiteX233" fmla="*/ 2731924 w 9488164"/>
              <a:gd name="connsiteY233" fmla="*/ 396228 h 1531834"/>
              <a:gd name="connsiteX234" fmla="*/ 2746043 w 9488164"/>
              <a:gd name="connsiteY234" fmla="*/ 367613 h 1531834"/>
              <a:gd name="connsiteX235" fmla="*/ 2845915 w 9488164"/>
              <a:gd name="connsiteY235" fmla="*/ 335536 h 1531834"/>
              <a:gd name="connsiteX236" fmla="*/ 2871662 w 9488164"/>
              <a:gd name="connsiteY236" fmla="*/ 351459 h 1531834"/>
              <a:gd name="connsiteX237" fmla="*/ 2857335 w 9488164"/>
              <a:gd name="connsiteY237" fmla="*/ 380074 h 1531834"/>
              <a:gd name="connsiteX238" fmla="*/ 2757670 w 9488164"/>
              <a:gd name="connsiteY238" fmla="*/ 412151 h 1531834"/>
              <a:gd name="connsiteX239" fmla="*/ 2751857 w 9488164"/>
              <a:gd name="connsiteY239" fmla="*/ 412843 h 1531834"/>
              <a:gd name="connsiteX240" fmla="*/ 6527695 w 9488164"/>
              <a:gd name="connsiteY240" fmla="*/ 405920 h 1531834"/>
              <a:gd name="connsiteX241" fmla="*/ 6522089 w 9488164"/>
              <a:gd name="connsiteY241" fmla="*/ 404997 h 1531834"/>
              <a:gd name="connsiteX242" fmla="*/ 6422216 w 9488164"/>
              <a:gd name="connsiteY242" fmla="*/ 374305 h 1531834"/>
              <a:gd name="connsiteX243" fmla="*/ 6407474 w 9488164"/>
              <a:gd name="connsiteY243" fmla="*/ 345920 h 1531834"/>
              <a:gd name="connsiteX244" fmla="*/ 6433014 w 9488164"/>
              <a:gd name="connsiteY244" fmla="*/ 329536 h 1531834"/>
              <a:gd name="connsiteX245" fmla="*/ 6533301 w 9488164"/>
              <a:gd name="connsiteY245" fmla="*/ 360228 h 1531834"/>
              <a:gd name="connsiteX246" fmla="*/ 6547628 w 9488164"/>
              <a:gd name="connsiteY246" fmla="*/ 388612 h 1531834"/>
              <a:gd name="connsiteX247" fmla="*/ 6527695 w 9488164"/>
              <a:gd name="connsiteY247" fmla="*/ 405920 h 1531834"/>
              <a:gd name="connsiteX248" fmla="*/ 2951809 w 9488164"/>
              <a:gd name="connsiteY248" fmla="*/ 349382 h 1531834"/>
              <a:gd name="connsiteX249" fmla="*/ 2931876 w 9488164"/>
              <a:gd name="connsiteY249" fmla="*/ 332536 h 1531834"/>
              <a:gd name="connsiteX250" fmla="*/ 2946410 w 9488164"/>
              <a:gd name="connsiteY250" fmla="*/ 304151 h 1531834"/>
              <a:gd name="connsiteX251" fmla="*/ 3046906 w 9488164"/>
              <a:gd name="connsiteY251" fmla="*/ 273690 h 1531834"/>
              <a:gd name="connsiteX252" fmla="*/ 3072445 w 9488164"/>
              <a:gd name="connsiteY252" fmla="*/ 290075 h 1531834"/>
              <a:gd name="connsiteX253" fmla="*/ 3057703 w 9488164"/>
              <a:gd name="connsiteY253" fmla="*/ 318459 h 1531834"/>
              <a:gd name="connsiteX254" fmla="*/ 2957623 w 9488164"/>
              <a:gd name="connsiteY254" fmla="*/ 348920 h 1531834"/>
              <a:gd name="connsiteX255" fmla="*/ 2951809 w 9488164"/>
              <a:gd name="connsiteY255" fmla="*/ 349382 h 1531834"/>
              <a:gd name="connsiteX256" fmla="*/ 6327328 w 9488164"/>
              <a:gd name="connsiteY256" fmla="*/ 345920 h 1531834"/>
              <a:gd name="connsiteX257" fmla="*/ 6322137 w 9488164"/>
              <a:gd name="connsiteY257" fmla="*/ 345228 h 1531834"/>
              <a:gd name="connsiteX258" fmla="*/ 6221642 w 9488164"/>
              <a:gd name="connsiteY258" fmla="*/ 317305 h 1531834"/>
              <a:gd name="connsiteX259" fmla="*/ 6206484 w 9488164"/>
              <a:gd name="connsiteY259" fmla="*/ 289382 h 1531834"/>
              <a:gd name="connsiteX260" fmla="*/ 6231608 w 9488164"/>
              <a:gd name="connsiteY260" fmla="*/ 272536 h 1531834"/>
              <a:gd name="connsiteX261" fmla="*/ 6332519 w 9488164"/>
              <a:gd name="connsiteY261" fmla="*/ 300690 h 1531834"/>
              <a:gd name="connsiteX262" fmla="*/ 6347468 w 9488164"/>
              <a:gd name="connsiteY262" fmla="*/ 328844 h 1531834"/>
              <a:gd name="connsiteX263" fmla="*/ 6327328 w 9488164"/>
              <a:gd name="connsiteY263" fmla="*/ 345920 h 1531834"/>
              <a:gd name="connsiteX264" fmla="*/ 6125507 w 9488164"/>
              <a:gd name="connsiteY264" fmla="*/ 291229 h 1531834"/>
              <a:gd name="connsiteX265" fmla="*/ 6120731 w 9488164"/>
              <a:gd name="connsiteY265" fmla="*/ 290536 h 1531834"/>
              <a:gd name="connsiteX266" fmla="*/ 6019821 w 9488164"/>
              <a:gd name="connsiteY266" fmla="*/ 265152 h 1531834"/>
              <a:gd name="connsiteX267" fmla="*/ 6004040 w 9488164"/>
              <a:gd name="connsiteY267" fmla="*/ 237690 h 1531834"/>
              <a:gd name="connsiteX268" fmla="*/ 6028749 w 9488164"/>
              <a:gd name="connsiteY268" fmla="*/ 220152 h 1531834"/>
              <a:gd name="connsiteX269" fmla="*/ 6130282 w 9488164"/>
              <a:gd name="connsiteY269" fmla="*/ 245537 h 1531834"/>
              <a:gd name="connsiteX270" fmla="*/ 6145854 w 9488164"/>
              <a:gd name="connsiteY270" fmla="*/ 273229 h 1531834"/>
              <a:gd name="connsiteX271" fmla="*/ 6125507 w 9488164"/>
              <a:gd name="connsiteY271" fmla="*/ 291229 h 1531834"/>
              <a:gd name="connsiteX272" fmla="*/ 3152592 w 9488164"/>
              <a:gd name="connsiteY272" fmla="*/ 289613 h 1531834"/>
              <a:gd name="connsiteX273" fmla="*/ 3132451 w 9488164"/>
              <a:gd name="connsiteY273" fmla="*/ 272306 h 1531834"/>
              <a:gd name="connsiteX274" fmla="*/ 3147401 w 9488164"/>
              <a:gd name="connsiteY274" fmla="*/ 244152 h 1531834"/>
              <a:gd name="connsiteX275" fmla="*/ 3248311 w 9488164"/>
              <a:gd name="connsiteY275" fmla="*/ 215537 h 1531834"/>
              <a:gd name="connsiteX276" fmla="*/ 3273435 w 9488164"/>
              <a:gd name="connsiteY276" fmla="*/ 232383 h 1531834"/>
              <a:gd name="connsiteX277" fmla="*/ 3258278 w 9488164"/>
              <a:gd name="connsiteY277" fmla="*/ 260306 h 1531834"/>
              <a:gd name="connsiteX278" fmla="*/ 3157783 w 9488164"/>
              <a:gd name="connsiteY278" fmla="*/ 288690 h 1531834"/>
              <a:gd name="connsiteX279" fmla="*/ 3152592 w 9488164"/>
              <a:gd name="connsiteY279" fmla="*/ 289613 h 1531834"/>
              <a:gd name="connsiteX280" fmla="*/ 5922855 w 9488164"/>
              <a:gd name="connsiteY280" fmla="*/ 241844 h 1531834"/>
              <a:gd name="connsiteX281" fmla="*/ 5918702 w 9488164"/>
              <a:gd name="connsiteY281" fmla="*/ 241383 h 1531834"/>
              <a:gd name="connsiteX282" fmla="*/ 5817169 w 9488164"/>
              <a:gd name="connsiteY282" fmla="*/ 218768 h 1531834"/>
              <a:gd name="connsiteX283" fmla="*/ 5800766 w 9488164"/>
              <a:gd name="connsiteY283" fmla="*/ 191768 h 1531834"/>
              <a:gd name="connsiteX284" fmla="*/ 5825059 w 9488164"/>
              <a:gd name="connsiteY284" fmla="*/ 173537 h 1531834"/>
              <a:gd name="connsiteX285" fmla="*/ 5927008 w 9488164"/>
              <a:gd name="connsiteY285" fmla="*/ 196152 h 1531834"/>
              <a:gd name="connsiteX286" fmla="*/ 5943203 w 9488164"/>
              <a:gd name="connsiteY286" fmla="*/ 223383 h 1531834"/>
              <a:gd name="connsiteX287" fmla="*/ 5922855 w 9488164"/>
              <a:gd name="connsiteY287" fmla="*/ 241844 h 1531834"/>
              <a:gd name="connsiteX288" fmla="*/ 3354205 w 9488164"/>
              <a:gd name="connsiteY288" fmla="*/ 233537 h 1531834"/>
              <a:gd name="connsiteX289" fmla="*/ 3334065 w 9488164"/>
              <a:gd name="connsiteY289" fmla="*/ 215768 h 1531834"/>
              <a:gd name="connsiteX290" fmla="*/ 3349429 w 9488164"/>
              <a:gd name="connsiteY290" fmla="*/ 187845 h 1531834"/>
              <a:gd name="connsiteX291" fmla="*/ 3450963 w 9488164"/>
              <a:gd name="connsiteY291" fmla="*/ 161537 h 1531834"/>
              <a:gd name="connsiteX292" fmla="*/ 3475879 w 9488164"/>
              <a:gd name="connsiteY292" fmla="*/ 178845 h 1531834"/>
              <a:gd name="connsiteX293" fmla="*/ 3460306 w 9488164"/>
              <a:gd name="connsiteY293" fmla="*/ 206537 h 1531834"/>
              <a:gd name="connsiteX294" fmla="*/ 3359396 w 9488164"/>
              <a:gd name="connsiteY294" fmla="*/ 232614 h 1531834"/>
              <a:gd name="connsiteX295" fmla="*/ 3354205 w 9488164"/>
              <a:gd name="connsiteY295" fmla="*/ 233537 h 1531834"/>
              <a:gd name="connsiteX296" fmla="*/ 5719165 w 9488164"/>
              <a:gd name="connsiteY296" fmla="*/ 197768 h 1531834"/>
              <a:gd name="connsiteX297" fmla="*/ 5715428 w 9488164"/>
              <a:gd name="connsiteY297" fmla="*/ 197306 h 1531834"/>
              <a:gd name="connsiteX298" fmla="*/ 5613479 w 9488164"/>
              <a:gd name="connsiteY298" fmla="*/ 177229 h 1531834"/>
              <a:gd name="connsiteX299" fmla="*/ 5596453 w 9488164"/>
              <a:gd name="connsiteY299" fmla="*/ 150691 h 1531834"/>
              <a:gd name="connsiteX300" fmla="*/ 5620331 w 9488164"/>
              <a:gd name="connsiteY300" fmla="*/ 131768 h 1531834"/>
              <a:gd name="connsiteX301" fmla="*/ 5722695 w 9488164"/>
              <a:gd name="connsiteY301" fmla="*/ 151845 h 1531834"/>
              <a:gd name="connsiteX302" fmla="*/ 5739306 w 9488164"/>
              <a:gd name="connsiteY302" fmla="*/ 178614 h 1531834"/>
              <a:gd name="connsiteX303" fmla="*/ 5719165 w 9488164"/>
              <a:gd name="connsiteY303" fmla="*/ 197768 h 1531834"/>
              <a:gd name="connsiteX304" fmla="*/ 3556857 w 9488164"/>
              <a:gd name="connsiteY304" fmla="*/ 182537 h 1531834"/>
              <a:gd name="connsiteX305" fmla="*/ 3536509 w 9488164"/>
              <a:gd name="connsiteY305" fmla="*/ 164306 h 1531834"/>
              <a:gd name="connsiteX306" fmla="*/ 3552496 w 9488164"/>
              <a:gd name="connsiteY306" fmla="*/ 136845 h 1531834"/>
              <a:gd name="connsiteX307" fmla="*/ 3654445 w 9488164"/>
              <a:gd name="connsiteY307" fmla="*/ 113307 h 1531834"/>
              <a:gd name="connsiteX308" fmla="*/ 3678946 w 9488164"/>
              <a:gd name="connsiteY308" fmla="*/ 131307 h 1531834"/>
              <a:gd name="connsiteX309" fmla="*/ 3662750 w 9488164"/>
              <a:gd name="connsiteY309" fmla="*/ 158537 h 1531834"/>
              <a:gd name="connsiteX310" fmla="*/ 3561217 w 9488164"/>
              <a:gd name="connsiteY310" fmla="*/ 182076 h 1531834"/>
              <a:gd name="connsiteX311" fmla="*/ 3556857 w 9488164"/>
              <a:gd name="connsiteY311" fmla="*/ 182537 h 1531834"/>
              <a:gd name="connsiteX312" fmla="*/ 5514645 w 9488164"/>
              <a:gd name="connsiteY312" fmla="*/ 158999 h 1531834"/>
              <a:gd name="connsiteX313" fmla="*/ 5511323 w 9488164"/>
              <a:gd name="connsiteY313" fmla="*/ 158768 h 1531834"/>
              <a:gd name="connsiteX314" fmla="*/ 5408959 w 9488164"/>
              <a:gd name="connsiteY314" fmla="*/ 141460 h 1531834"/>
              <a:gd name="connsiteX315" fmla="*/ 5391518 w 9488164"/>
              <a:gd name="connsiteY315" fmla="*/ 115384 h 1531834"/>
              <a:gd name="connsiteX316" fmla="*/ 5414980 w 9488164"/>
              <a:gd name="connsiteY316" fmla="*/ 95999 h 1531834"/>
              <a:gd name="connsiteX317" fmla="*/ 5517759 w 9488164"/>
              <a:gd name="connsiteY317" fmla="*/ 113538 h 1531834"/>
              <a:gd name="connsiteX318" fmla="*/ 5534993 w 9488164"/>
              <a:gd name="connsiteY318" fmla="*/ 139845 h 1531834"/>
              <a:gd name="connsiteX319" fmla="*/ 5514645 w 9488164"/>
              <a:gd name="connsiteY319" fmla="*/ 158999 h 1531834"/>
              <a:gd name="connsiteX320" fmla="*/ 3760546 w 9488164"/>
              <a:gd name="connsiteY320" fmla="*/ 136845 h 1531834"/>
              <a:gd name="connsiteX321" fmla="*/ 3740198 w 9488164"/>
              <a:gd name="connsiteY321" fmla="*/ 117922 h 1531834"/>
              <a:gd name="connsiteX322" fmla="*/ 3756809 w 9488164"/>
              <a:gd name="connsiteY322" fmla="*/ 90922 h 1531834"/>
              <a:gd name="connsiteX323" fmla="*/ 3859380 w 9488164"/>
              <a:gd name="connsiteY323" fmla="*/ 70615 h 1531834"/>
              <a:gd name="connsiteX324" fmla="*/ 3883259 w 9488164"/>
              <a:gd name="connsiteY324" fmla="*/ 89538 h 1531834"/>
              <a:gd name="connsiteX325" fmla="*/ 3866232 w 9488164"/>
              <a:gd name="connsiteY325" fmla="*/ 116076 h 1531834"/>
              <a:gd name="connsiteX326" fmla="*/ 3764284 w 9488164"/>
              <a:gd name="connsiteY326" fmla="*/ 136384 h 1531834"/>
              <a:gd name="connsiteX327" fmla="*/ 3760546 w 9488164"/>
              <a:gd name="connsiteY327" fmla="*/ 136845 h 1531834"/>
              <a:gd name="connsiteX328" fmla="*/ 5309294 w 9488164"/>
              <a:gd name="connsiteY328" fmla="*/ 125307 h 1531834"/>
              <a:gd name="connsiteX329" fmla="*/ 5306387 w 9488164"/>
              <a:gd name="connsiteY329" fmla="*/ 125076 h 1531834"/>
              <a:gd name="connsiteX330" fmla="*/ 5203816 w 9488164"/>
              <a:gd name="connsiteY330" fmla="*/ 110076 h 1531834"/>
              <a:gd name="connsiteX331" fmla="*/ 5185752 w 9488164"/>
              <a:gd name="connsiteY331" fmla="*/ 84230 h 1531834"/>
              <a:gd name="connsiteX332" fmla="*/ 5209007 w 9488164"/>
              <a:gd name="connsiteY332" fmla="*/ 64153 h 1531834"/>
              <a:gd name="connsiteX333" fmla="*/ 5312201 w 9488164"/>
              <a:gd name="connsiteY333" fmla="*/ 79153 h 1531834"/>
              <a:gd name="connsiteX334" fmla="*/ 5330058 w 9488164"/>
              <a:gd name="connsiteY334" fmla="*/ 105230 h 1531834"/>
              <a:gd name="connsiteX335" fmla="*/ 5309294 w 9488164"/>
              <a:gd name="connsiteY335" fmla="*/ 125307 h 1531834"/>
              <a:gd name="connsiteX336" fmla="*/ 3965482 w 9488164"/>
              <a:gd name="connsiteY336" fmla="*/ 98307 h 1531834"/>
              <a:gd name="connsiteX337" fmla="*/ 3944926 w 9488164"/>
              <a:gd name="connsiteY337" fmla="*/ 78692 h 1531834"/>
              <a:gd name="connsiteX338" fmla="*/ 3962367 w 9488164"/>
              <a:gd name="connsiteY338" fmla="*/ 52384 h 1531834"/>
              <a:gd name="connsiteX339" fmla="*/ 4065769 w 9488164"/>
              <a:gd name="connsiteY339" fmla="*/ 36000 h 1531834"/>
              <a:gd name="connsiteX340" fmla="*/ 4089024 w 9488164"/>
              <a:gd name="connsiteY340" fmla="*/ 55846 h 1531834"/>
              <a:gd name="connsiteX341" fmla="*/ 4071168 w 9488164"/>
              <a:gd name="connsiteY341" fmla="*/ 81692 h 1531834"/>
              <a:gd name="connsiteX342" fmla="*/ 3968596 w 9488164"/>
              <a:gd name="connsiteY342" fmla="*/ 97845 h 1531834"/>
              <a:gd name="connsiteX343" fmla="*/ 3965482 w 9488164"/>
              <a:gd name="connsiteY343" fmla="*/ 98307 h 1531834"/>
              <a:gd name="connsiteX344" fmla="*/ 5103320 w 9488164"/>
              <a:gd name="connsiteY344" fmla="*/ 96692 h 1531834"/>
              <a:gd name="connsiteX345" fmla="*/ 5100829 w 9488164"/>
              <a:gd name="connsiteY345" fmla="*/ 96461 h 1531834"/>
              <a:gd name="connsiteX346" fmla="*/ 4997842 w 9488164"/>
              <a:gd name="connsiteY346" fmla="*/ 83999 h 1531834"/>
              <a:gd name="connsiteX347" fmla="*/ 4979363 w 9488164"/>
              <a:gd name="connsiteY347" fmla="*/ 58615 h 1531834"/>
              <a:gd name="connsiteX348" fmla="*/ 5002202 w 9488164"/>
              <a:gd name="connsiteY348" fmla="*/ 38077 h 1531834"/>
              <a:gd name="connsiteX349" fmla="*/ 5105604 w 9488164"/>
              <a:gd name="connsiteY349" fmla="*/ 50538 h 1531834"/>
              <a:gd name="connsiteX350" fmla="*/ 5123876 w 9488164"/>
              <a:gd name="connsiteY350" fmla="*/ 76153 h 1531834"/>
              <a:gd name="connsiteX351" fmla="*/ 5103320 w 9488164"/>
              <a:gd name="connsiteY351" fmla="*/ 96692 h 1531834"/>
              <a:gd name="connsiteX352" fmla="*/ 4896931 w 9488164"/>
              <a:gd name="connsiteY352" fmla="*/ 72923 h 1531834"/>
              <a:gd name="connsiteX353" fmla="*/ 4895063 w 9488164"/>
              <a:gd name="connsiteY353" fmla="*/ 72923 h 1531834"/>
              <a:gd name="connsiteX354" fmla="*/ 4791868 w 9488164"/>
              <a:gd name="connsiteY354" fmla="*/ 62769 h 1531834"/>
              <a:gd name="connsiteX355" fmla="*/ 4772973 w 9488164"/>
              <a:gd name="connsiteY355" fmla="*/ 37846 h 1531834"/>
              <a:gd name="connsiteX356" fmla="*/ 4795398 w 9488164"/>
              <a:gd name="connsiteY356" fmla="*/ 16846 h 1531834"/>
              <a:gd name="connsiteX357" fmla="*/ 4899008 w 9488164"/>
              <a:gd name="connsiteY357" fmla="*/ 27000 h 1531834"/>
              <a:gd name="connsiteX358" fmla="*/ 4917695 w 9488164"/>
              <a:gd name="connsiteY358" fmla="*/ 52153 h 1531834"/>
              <a:gd name="connsiteX359" fmla="*/ 4896931 w 9488164"/>
              <a:gd name="connsiteY359" fmla="*/ 72923 h 1531834"/>
              <a:gd name="connsiteX360" fmla="*/ 4171663 w 9488164"/>
              <a:gd name="connsiteY360" fmla="*/ 68307 h 1531834"/>
              <a:gd name="connsiteX361" fmla="*/ 4151107 w 9488164"/>
              <a:gd name="connsiteY361" fmla="*/ 47769 h 1531834"/>
              <a:gd name="connsiteX362" fmla="*/ 4169587 w 9488164"/>
              <a:gd name="connsiteY362" fmla="*/ 22384 h 1531834"/>
              <a:gd name="connsiteX363" fmla="*/ 4273612 w 9488164"/>
              <a:gd name="connsiteY363" fmla="*/ 11308 h 1531834"/>
              <a:gd name="connsiteX364" fmla="*/ 4296036 w 9488164"/>
              <a:gd name="connsiteY364" fmla="*/ 32538 h 1531834"/>
              <a:gd name="connsiteX365" fmla="*/ 4276934 w 9488164"/>
              <a:gd name="connsiteY365" fmla="*/ 57461 h 1531834"/>
              <a:gd name="connsiteX366" fmla="*/ 4173947 w 9488164"/>
              <a:gd name="connsiteY366" fmla="*/ 68307 h 1531834"/>
              <a:gd name="connsiteX367" fmla="*/ 4171663 w 9488164"/>
              <a:gd name="connsiteY367" fmla="*/ 68307 h 1531834"/>
              <a:gd name="connsiteX368" fmla="*/ 4690127 w 9488164"/>
              <a:gd name="connsiteY368" fmla="*/ 53538 h 1531834"/>
              <a:gd name="connsiteX369" fmla="*/ 4688466 w 9488164"/>
              <a:gd name="connsiteY369" fmla="*/ 53538 h 1531834"/>
              <a:gd name="connsiteX370" fmla="*/ 4663135 w 9488164"/>
              <a:gd name="connsiteY370" fmla="*/ 51461 h 1531834"/>
              <a:gd name="connsiteX371" fmla="*/ 4585687 w 9488164"/>
              <a:gd name="connsiteY371" fmla="*/ 47077 h 1531834"/>
              <a:gd name="connsiteX372" fmla="*/ 4565547 w 9488164"/>
              <a:gd name="connsiteY372" fmla="*/ 23308 h 1531834"/>
              <a:gd name="connsiteX373" fmla="*/ 4586310 w 9488164"/>
              <a:gd name="connsiteY373" fmla="*/ 923 h 1531834"/>
              <a:gd name="connsiteX374" fmla="*/ 4586933 w 9488164"/>
              <a:gd name="connsiteY374" fmla="*/ 923 h 1531834"/>
              <a:gd name="connsiteX375" fmla="*/ 4666042 w 9488164"/>
              <a:gd name="connsiteY375" fmla="*/ 5308 h 1531834"/>
              <a:gd name="connsiteX376" fmla="*/ 4691373 w 9488164"/>
              <a:gd name="connsiteY376" fmla="*/ 7385 h 1531834"/>
              <a:gd name="connsiteX377" fmla="*/ 4710476 w 9488164"/>
              <a:gd name="connsiteY377" fmla="*/ 32077 h 1531834"/>
              <a:gd name="connsiteX378" fmla="*/ 4690127 w 9488164"/>
              <a:gd name="connsiteY378" fmla="*/ 53538 h 1531834"/>
              <a:gd name="connsiteX379" fmla="*/ 4378675 w 9488164"/>
              <a:gd name="connsiteY379" fmla="*/ 49846 h 1531834"/>
              <a:gd name="connsiteX380" fmla="*/ 4357912 w 9488164"/>
              <a:gd name="connsiteY380" fmla="*/ 27923 h 1531834"/>
              <a:gd name="connsiteX381" fmla="*/ 4377637 w 9488164"/>
              <a:gd name="connsiteY381" fmla="*/ 3692 h 1531834"/>
              <a:gd name="connsiteX382" fmla="*/ 4482285 w 9488164"/>
              <a:gd name="connsiteY382" fmla="*/ 0 h 1531834"/>
              <a:gd name="connsiteX383" fmla="*/ 4482493 w 9488164"/>
              <a:gd name="connsiteY383" fmla="*/ 0 h 1531834"/>
              <a:gd name="connsiteX384" fmla="*/ 4503256 w 9488164"/>
              <a:gd name="connsiteY384" fmla="*/ 22846 h 1531834"/>
              <a:gd name="connsiteX385" fmla="*/ 4482700 w 9488164"/>
              <a:gd name="connsiteY385" fmla="*/ 46153 h 1531834"/>
              <a:gd name="connsiteX386" fmla="*/ 4379713 w 9488164"/>
              <a:gd name="connsiteY386" fmla="*/ 49846 h 1531834"/>
              <a:gd name="connsiteX387" fmla="*/ 4378675 w 9488164"/>
              <a:gd name="connsiteY387" fmla="*/ 49846 h 153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</a:cxnLst>
            <a:rect l="l" t="t" r="r" b="b"/>
            <a:pathLst>
              <a:path w="9488164" h="1531834">
                <a:moveTo>
                  <a:pt x="20836" y="1531834"/>
                </a:moveTo>
                <a:cubicBezTo>
                  <a:pt x="12946" y="1531834"/>
                  <a:pt x="5264" y="1526757"/>
                  <a:pt x="1734" y="1517988"/>
                </a:cubicBezTo>
                <a:cubicBezTo>
                  <a:pt x="-2834" y="1506450"/>
                  <a:pt x="1942" y="1492604"/>
                  <a:pt x="12323" y="1487527"/>
                </a:cubicBezTo>
                <a:cubicBezTo>
                  <a:pt x="12323" y="1487527"/>
                  <a:pt x="46375" y="1470912"/>
                  <a:pt x="108873" y="1440912"/>
                </a:cubicBezTo>
                <a:cubicBezTo>
                  <a:pt x="119463" y="1435835"/>
                  <a:pt x="131713" y="1441373"/>
                  <a:pt x="136074" y="1452912"/>
                </a:cubicBezTo>
                <a:cubicBezTo>
                  <a:pt x="140642" y="1464681"/>
                  <a:pt x="135658" y="1478065"/>
                  <a:pt x="125277" y="1483142"/>
                </a:cubicBezTo>
                <a:cubicBezTo>
                  <a:pt x="62986" y="1512911"/>
                  <a:pt x="29349" y="1529527"/>
                  <a:pt x="29142" y="1529527"/>
                </a:cubicBezTo>
                <a:cubicBezTo>
                  <a:pt x="26442" y="1531142"/>
                  <a:pt x="23743" y="1531834"/>
                  <a:pt x="20836" y="1531834"/>
                </a:cubicBezTo>
                <a:close/>
                <a:moveTo>
                  <a:pt x="9467388" y="1523065"/>
                </a:moveTo>
                <a:cubicBezTo>
                  <a:pt x="9466350" y="1523065"/>
                  <a:pt x="9465311" y="1523065"/>
                  <a:pt x="9464481" y="1522834"/>
                </a:cubicBezTo>
                <a:cubicBezTo>
                  <a:pt x="9430222" y="1517296"/>
                  <a:pt x="9395546" y="1511065"/>
                  <a:pt x="9361287" y="1504373"/>
                </a:cubicBezTo>
                <a:cubicBezTo>
                  <a:pt x="9350074" y="1502065"/>
                  <a:pt x="9342392" y="1490296"/>
                  <a:pt x="9344468" y="1477604"/>
                </a:cubicBezTo>
                <a:cubicBezTo>
                  <a:pt x="9346337" y="1465142"/>
                  <a:pt x="9357342" y="1456604"/>
                  <a:pt x="9368554" y="1458912"/>
                </a:cubicBezTo>
                <a:cubicBezTo>
                  <a:pt x="9402191" y="1465604"/>
                  <a:pt x="9436450" y="1471604"/>
                  <a:pt x="9470295" y="1477142"/>
                </a:cubicBezTo>
                <a:cubicBezTo>
                  <a:pt x="9481715" y="1478988"/>
                  <a:pt x="9489605" y="1490758"/>
                  <a:pt x="9487944" y="1503219"/>
                </a:cubicBezTo>
                <a:cubicBezTo>
                  <a:pt x="9486490" y="1514757"/>
                  <a:pt x="9477562" y="1523065"/>
                  <a:pt x="9467388" y="1523065"/>
                </a:cubicBezTo>
                <a:close/>
                <a:moveTo>
                  <a:pt x="9263075" y="1482912"/>
                </a:moveTo>
                <a:cubicBezTo>
                  <a:pt x="9261622" y="1482912"/>
                  <a:pt x="9260169" y="1482681"/>
                  <a:pt x="9258715" y="1482450"/>
                </a:cubicBezTo>
                <a:cubicBezTo>
                  <a:pt x="9225078" y="1474604"/>
                  <a:pt x="9190819" y="1466065"/>
                  <a:pt x="9157181" y="1457296"/>
                </a:cubicBezTo>
                <a:cubicBezTo>
                  <a:pt x="9145969" y="1454296"/>
                  <a:pt x="9139117" y="1441835"/>
                  <a:pt x="9141817" y="1429604"/>
                </a:cubicBezTo>
                <a:cubicBezTo>
                  <a:pt x="9144516" y="1417374"/>
                  <a:pt x="9155728" y="1409528"/>
                  <a:pt x="9166733" y="1412527"/>
                </a:cubicBezTo>
                <a:cubicBezTo>
                  <a:pt x="9199954" y="1421297"/>
                  <a:pt x="9233799" y="1429604"/>
                  <a:pt x="9267228" y="1437450"/>
                </a:cubicBezTo>
                <a:cubicBezTo>
                  <a:pt x="9278440" y="1439989"/>
                  <a:pt x="9285707" y="1452219"/>
                  <a:pt x="9283424" y="1464681"/>
                </a:cubicBezTo>
                <a:cubicBezTo>
                  <a:pt x="9281347" y="1475527"/>
                  <a:pt x="9272626" y="1482912"/>
                  <a:pt x="9263075" y="1482912"/>
                </a:cubicBezTo>
                <a:close/>
                <a:moveTo>
                  <a:pt x="213106" y="1439989"/>
                </a:moveTo>
                <a:cubicBezTo>
                  <a:pt x="205008" y="1439989"/>
                  <a:pt x="197326" y="1434681"/>
                  <a:pt x="194004" y="1425912"/>
                </a:cubicBezTo>
                <a:cubicBezTo>
                  <a:pt x="189436" y="1414143"/>
                  <a:pt x="194419" y="1400528"/>
                  <a:pt x="205008" y="1395681"/>
                </a:cubicBezTo>
                <a:cubicBezTo>
                  <a:pt x="234077" y="1382066"/>
                  <a:pt x="266261" y="1366836"/>
                  <a:pt x="301143" y="1350682"/>
                </a:cubicBezTo>
                <a:cubicBezTo>
                  <a:pt x="311733" y="1345836"/>
                  <a:pt x="323776" y="1351374"/>
                  <a:pt x="328343" y="1363143"/>
                </a:cubicBezTo>
                <a:cubicBezTo>
                  <a:pt x="332704" y="1374912"/>
                  <a:pt x="327721" y="1388297"/>
                  <a:pt x="317131" y="1393374"/>
                </a:cubicBezTo>
                <a:cubicBezTo>
                  <a:pt x="282249" y="1409528"/>
                  <a:pt x="250273" y="1424527"/>
                  <a:pt x="221204" y="1438373"/>
                </a:cubicBezTo>
                <a:cubicBezTo>
                  <a:pt x="218505" y="1439296"/>
                  <a:pt x="215805" y="1439989"/>
                  <a:pt x="213106" y="1439989"/>
                </a:cubicBezTo>
                <a:close/>
                <a:moveTo>
                  <a:pt x="9061670" y="1429835"/>
                </a:moveTo>
                <a:cubicBezTo>
                  <a:pt x="9060008" y="1429835"/>
                  <a:pt x="9058140" y="1429604"/>
                  <a:pt x="9056271" y="1429143"/>
                </a:cubicBezTo>
                <a:cubicBezTo>
                  <a:pt x="9022634" y="1419220"/>
                  <a:pt x="8989205" y="1408835"/>
                  <a:pt x="8955776" y="1397989"/>
                </a:cubicBezTo>
                <a:cubicBezTo>
                  <a:pt x="8944771" y="1394528"/>
                  <a:pt x="8938542" y="1381605"/>
                  <a:pt x="8941657" y="1369374"/>
                </a:cubicBezTo>
                <a:cubicBezTo>
                  <a:pt x="8944771" y="1357143"/>
                  <a:pt x="8956399" y="1349989"/>
                  <a:pt x="8967403" y="1353682"/>
                </a:cubicBezTo>
                <a:cubicBezTo>
                  <a:pt x="9000625" y="1364297"/>
                  <a:pt x="9033639" y="1374682"/>
                  <a:pt x="9066861" y="1384374"/>
                </a:cubicBezTo>
                <a:cubicBezTo>
                  <a:pt x="9077865" y="1387605"/>
                  <a:pt x="9084509" y="1400297"/>
                  <a:pt x="9081603" y="1412527"/>
                </a:cubicBezTo>
                <a:cubicBezTo>
                  <a:pt x="9079111" y="1423143"/>
                  <a:pt x="9070805" y="1429835"/>
                  <a:pt x="9061670" y="1429835"/>
                </a:cubicBezTo>
                <a:close/>
                <a:moveTo>
                  <a:pt x="8862132" y="1365451"/>
                </a:moveTo>
                <a:cubicBezTo>
                  <a:pt x="8860056" y="1365451"/>
                  <a:pt x="8857980" y="1365220"/>
                  <a:pt x="8855904" y="1364297"/>
                </a:cubicBezTo>
                <a:cubicBezTo>
                  <a:pt x="8822890" y="1352759"/>
                  <a:pt x="8789875" y="1340759"/>
                  <a:pt x="8756861" y="1328528"/>
                </a:cubicBezTo>
                <a:cubicBezTo>
                  <a:pt x="8746065" y="1324374"/>
                  <a:pt x="8740251" y="1311451"/>
                  <a:pt x="8743780" y="1299221"/>
                </a:cubicBezTo>
                <a:cubicBezTo>
                  <a:pt x="8747518" y="1287221"/>
                  <a:pt x="8759146" y="1280759"/>
                  <a:pt x="8770150" y="1284682"/>
                </a:cubicBezTo>
                <a:cubicBezTo>
                  <a:pt x="8802956" y="1296913"/>
                  <a:pt x="8835555" y="1308913"/>
                  <a:pt x="8868361" y="1320220"/>
                </a:cubicBezTo>
                <a:cubicBezTo>
                  <a:pt x="8879366" y="1324144"/>
                  <a:pt x="8885387" y="1337066"/>
                  <a:pt x="8881858" y="1349066"/>
                </a:cubicBezTo>
                <a:cubicBezTo>
                  <a:pt x="8879159" y="1358989"/>
                  <a:pt x="8871061" y="1365451"/>
                  <a:pt x="8862132" y="1365451"/>
                </a:cubicBezTo>
                <a:close/>
                <a:moveTo>
                  <a:pt x="405168" y="1350451"/>
                </a:moveTo>
                <a:cubicBezTo>
                  <a:pt x="397071" y="1350451"/>
                  <a:pt x="389180" y="1345143"/>
                  <a:pt x="386066" y="1336143"/>
                </a:cubicBezTo>
                <a:cubicBezTo>
                  <a:pt x="381706" y="1324374"/>
                  <a:pt x="386689" y="1310759"/>
                  <a:pt x="397278" y="1305913"/>
                </a:cubicBezTo>
                <a:cubicBezTo>
                  <a:pt x="427801" y="1291836"/>
                  <a:pt x="459984" y="1277067"/>
                  <a:pt x="493621" y="1261836"/>
                </a:cubicBezTo>
                <a:cubicBezTo>
                  <a:pt x="504210" y="1256990"/>
                  <a:pt x="516461" y="1262759"/>
                  <a:pt x="520613" y="1274529"/>
                </a:cubicBezTo>
                <a:cubicBezTo>
                  <a:pt x="524974" y="1286298"/>
                  <a:pt x="519783" y="1299682"/>
                  <a:pt x="509193" y="1304528"/>
                </a:cubicBezTo>
                <a:cubicBezTo>
                  <a:pt x="475557" y="1319759"/>
                  <a:pt x="443581" y="1334528"/>
                  <a:pt x="413058" y="1348605"/>
                </a:cubicBezTo>
                <a:cubicBezTo>
                  <a:pt x="410567" y="1349989"/>
                  <a:pt x="407868" y="1350451"/>
                  <a:pt x="405168" y="1350451"/>
                </a:cubicBezTo>
                <a:close/>
                <a:moveTo>
                  <a:pt x="8665502" y="1291836"/>
                </a:moveTo>
                <a:cubicBezTo>
                  <a:pt x="8663219" y="1291836"/>
                  <a:pt x="8660934" y="1291375"/>
                  <a:pt x="8658651" y="1290451"/>
                </a:cubicBezTo>
                <a:cubicBezTo>
                  <a:pt x="8626052" y="1277529"/>
                  <a:pt x="8593453" y="1264375"/>
                  <a:pt x="8560854" y="1250990"/>
                </a:cubicBezTo>
                <a:cubicBezTo>
                  <a:pt x="8550057" y="1246606"/>
                  <a:pt x="8544659" y="1233221"/>
                  <a:pt x="8548604" y="1221221"/>
                </a:cubicBezTo>
                <a:cubicBezTo>
                  <a:pt x="8552549" y="1209221"/>
                  <a:pt x="8564592" y="1203221"/>
                  <a:pt x="8575389" y="1207606"/>
                </a:cubicBezTo>
                <a:cubicBezTo>
                  <a:pt x="8607988" y="1220991"/>
                  <a:pt x="8640379" y="1234144"/>
                  <a:pt x="8672562" y="1246836"/>
                </a:cubicBezTo>
                <a:cubicBezTo>
                  <a:pt x="8683359" y="1250990"/>
                  <a:pt x="8688965" y="1264375"/>
                  <a:pt x="8685228" y="1276375"/>
                </a:cubicBezTo>
                <a:cubicBezTo>
                  <a:pt x="8682113" y="1286067"/>
                  <a:pt x="8674015" y="1291836"/>
                  <a:pt x="8665502" y="1291836"/>
                </a:cubicBezTo>
                <a:close/>
                <a:moveTo>
                  <a:pt x="597853" y="1262759"/>
                </a:moveTo>
                <a:cubicBezTo>
                  <a:pt x="589548" y="1262759"/>
                  <a:pt x="581866" y="1257221"/>
                  <a:pt x="578543" y="1248452"/>
                </a:cubicBezTo>
                <a:cubicBezTo>
                  <a:pt x="574183" y="1236683"/>
                  <a:pt x="579374" y="1223067"/>
                  <a:pt x="589963" y="1218452"/>
                </a:cubicBezTo>
                <a:cubicBezTo>
                  <a:pt x="621109" y="1204375"/>
                  <a:pt x="653292" y="1190068"/>
                  <a:pt x="686513" y="1175068"/>
                </a:cubicBezTo>
                <a:cubicBezTo>
                  <a:pt x="697103" y="1170452"/>
                  <a:pt x="709146" y="1175991"/>
                  <a:pt x="713506" y="1187760"/>
                </a:cubicBezTo>
                <a:cubicBezTo>
                  <a:pt x="717866" y="1199529"/>
                  <a:pt x="712675" y="1213144"/>
                  <a:pt x="701878" y="1217760"/>
                </a:cubicBezTo>
                <a:cubicBezTo>
                  <a:pt x="668864" y="1232529"/>
                  <a:pt x="636681" y="1246836"/>
                  <a:pt x="605536" y="1260913"/>
                </a:cubicBezTo>
                <a:cubicBezTo>
                  <a:pt x="603044" y="1262298"/>
                  <a:pt x="600345" y="1262759"/>
                  <a:pt x="597853" y="1262759"/>
                </a:cubicBezTo>
                <a:close/>
                <a:moveTo>
                  <a:pt x="8470949" y="1211760"/>
                </a:moveTo>
                <a:cubicBezTo>
                  <a:pt x="8468457" y="1211760"/>
                  <a:pt x="8465966" y="1211298"/>
                  <a:pt x="8463473" y="1210144"/>
                </a:cubicBezTo>
                <a:cubicBezTo>
                  <a:pt x="8431290" y="1196298"/>
                  <a:pt x="8399107" y="1182452"/>
                  <a:pt x="8366716" y="1168145"/>
                </a:cubicBezTo>
                <a:cubicBezTo>
                  <a:pt x="8356127" y="1163529"/>
                  <a:pt x="8350728" y="1150145"/>
                  <a:pt x="8355089" y="1138145"/>
                </a:cubicBezTo>
                <a:cubicBezTo>
                  <a:pt x="8359241" y="1126376"/>
                  <a:pt x="8371284" y="1120607"/>
                  <a:pt x="8382081" y="1125222"/>
                </a:cubicBezTo>
                <a:cubicBezTo>
                  <a:pt x="8414472" y="1139299"/>
                  <a:pt x="8446448" y="1153376"/>
                  <a:pt x="8478631" y="1166991"/>
                </a:cubicBezTo>
                <a:cubicBezTo>
                  <a:pt x="8489428" y="1171606"/>
                  <a:pt x="8494619" y="1184991"/>
                  <a:pt x="8490466" y="1196760"/>
                </a:cubicBezTo>
                <a:cubicBezTo>
                  <a:pt x="8487144" y="1206221"/>
                  <a:pt x="8479254" y="1211760"/>
                  <a:pt x="8470949" y="1211760"/>
                </a:cubicBezTo>
                <a:close/>
                <a:moveTo>
                  <a:pt x="790954" y="1176683"/>
                </a:moveTo>
                <a:cubicBezTo>
                  <a:pt x="782648" y="1176683"/>
                  <a:pt x="774966" y="1171145"/>
                  <a:pt x="771644" y="1162145"/>
                </a:cubicBezTo>
                <a:cubicBezTo>
                  <a:pt x="767491" y="1150376"/>
                  <a:pt x="772682" y="1136991"/>
                  <a:pt x="783271" y="1132145"/>
                </a:cubicBezTo>
                <a:cubicBezTo>
                  <a:pt x="814832" y="1118299"/>
                  <a:pt x="847015" y="1103991"/>
                  <a:pt x="880029" y="1089684"/>
                </a:cubicBezTo>
                <a:cubicBezTo>
                  <a:pt x="890826" y="1085069"/>
                  <a:pt x="902661" y="1090838"/>
                  <a:pt x="907022" y="1102607"/>
                </a:cubicBezTo>
                <a:cubicBezTo>
                  <a:pt x="911174" y="1114376"/>
                  <a:pt x="905983" y="1127760"/>
                  <a:pt x="895394" y="1132607"/>
                </a:cubicBezTo>
                <a:cubicBezTo>
                  <a:pt x="862380" y="1146914"/>
                  <a:pt x="830197" y="1161222"/>
                  <a:pt x="798844" y="1175068"/>
                </a:cubicBezTo>
                <a:cubicBezTo>
                  <a:pt x="796145" y="1175991"/>
                  <a:pt x="793445" y="1176683"/>
                  <a:pt x="790954" y="1176683"/>
                </a:cubicBezTo>
                <a:close/>
                <a:moveTo>
                  <a:pt x="8277849" y="1127068"/>
                </a:moveTo>
                <a:cubicBezTo>
                  <a:pt x="8275149" y="1127068"/>
                  <a:pt x="8272658" y="1126607"/>
                  <a:pt x="8270166" y="1125453"/>
                </a:cubicBezTo>
                <a:cubicBezTo>
                  <a:pt x="8238190" y="1111145"/>
                  <a:pt x="8206215" y="1096607"/>
                  <a:pt x="8174031" y="1082069"/>
                </a:cubicBezTo>
                <a:cubicBezTo>
                  <a:pt x="8163442" y="1077222"/>
                  <a:pt x="8158251" y="1063838"/>
                  <a:pt x="8162611" y="1052069"/>
                </a:cubicBezTo>
                <a:cubicBezTo>
                  <a:pt x="8166971" y="1040300"/>
                  <a:pt x="8179222" y="1034761"/>
                  <a:pt x="8189604" y="1039377"/>
                </a:cubicBezTo>
                <a:cubicBezTo>
                  <a:pt x="8221787" y="1053915"/>
                  <a:pt x="8253763" y="1068453"/>
                  <a:pt x="8285738" y="1082761"/>
                </a:cubicBezTo>
                <a:cubicBezTo>
                  <a:pt x="8296328" y="1087607"/>
                  <a:pt x="8301519" y="1100991"/>
                  <a:pt x="8297159" y="1112761"/>
                </a:cubicBezTo>
                <a:cubicBezTo>
                  <a:pt x="8293836" y="1121761"/>
                  <a:pt x="8286154" y="1127068"/>
                  <a:pt x="8277849" y="1127068"/>
                </a:cubicBezTo>
                <a:close/>
                <a:moveTo>
                  <a:pt x="984469" y="1091992"/>
                </a:moveTo>
                <a:cubicBezTo>
                  <a:pt x="976164" y="1091992"/>
                  <a:pt x="968274" y="1086453"/>
                  <a:pt x="965159" y="1077222"/>
                </a:cubicBezTo>
                <a:cubicBezTo>
                  <a:pt x="961007" y="1065453"/>
                  <a:pt x="966197" y="1052069"/>
                  <a:pt x="976994" y="1047453"/>
                </a:cubicBezTo>
                <a:cubicBezTo>
                  <a:pt x="1008763" y="1033607"/>
                  <a:pt x="1041154" y="1019761"/>
                  <a:pt x="1073960" y="1005685"/>
                </a:cubicBezTo>
                <a:cubicBezTo>
                  <a:pt x="1084757" y="1001069"/>
                  <a:pt x="1096592" y="1007069"/>
                  <a:pt x="1100745" y="1019069"/>
                </a:cubicBezTo>
                <a:cubicBezTo>
                  <a:pt x="1104898" y="1030838"/>
                  <a:pt x="1099499" y="1044223"/>
                  <a:pt x="1088910" y="1048838"/>
                </a:cubicBezTo>
                <a:cubicBezTo>
                  <a:pt x="1056103" y="1062915"/>
                  <a:pt x="1023712" y="1076761"/>
                  <a:pt x="991944" y="1090376"/>
                </a:cubicBezTo>
                <a:cubicBezTo>
                  <a:pt x="989453" y="1091530"/>
                  <a:pt x="986961" y="1091992"/>
                  <a:pt x="984469" y="1091992"/>
                </a:cubicBezTo>
                <a:close/>
                <a:moveTo>
                  <a:pt x="8085787" y="1039838"/>
                </a:moveTo>
                <a:cubicBezTo>
                  <a:pt x="8083087" y="1039838"/>
                  <a:pt x="8080388" y="1039377"/>
                  <a:pt x="8077896" y="1037992"/>
                </a:cubicBezTo>
                <a:lnTo>
                  <a:pt x="7981969" y="993915"/>
                </a:lnTo>
                <a:cubicBezTo>
                  <a:pt x="7971380" y="989069"/>
                  <a:pt x="7966397" y="975454"/>
                  <a:pt x="7970757" y="963685"/>
                </a:cubicBezTo>
                <a:cubicBezTo>
                  <a:pt x="7975117" y="951916"/>
                  <a:pt x="7987367" y="946377"/>
                  <a:pt x="7997957" y="951223"/>
                </a:cubicBezTo>
                <a:lnTo>
                  <a:pt x="8093884" y="995300"/>
                </a:lnTo>
                <a:cubicBezTo>
                  <a:pt x="8104474" y="1000146"/>
                  <a:pt x="8109457" y="1013531"/>
                  <a:pt x="8105097" y="1025530"/>
                </a:cubicBezTo>
                <a:cubicBezTo>
                  <a:pt x="8101774" y="1034530"/>
                  <a:pt x="8093884" y="1039838"/>
                  <a:pt x="8085787" y="1039838"/>
                </a:cubicBezTo>
                <a:close/>
                <a:moveTo>
                  <a:pt x="1178608" y="1009146"/>
                </a:moveTo>
                <a:cubicBezTo>
                  <a:pt x="1170303" y="1009146"/>
                  <a:pt x="1162412" y="1003377"/>
                  <a:pt x="1159298" y="994377"/>
                </a:cubicBezTo>
                <a:cubicBezTo>
                  <a:pt x="1155145" y="982377"/>
                  <a:pt x="1160544" y="969223"/>
                  <a:pt x="1171341" y="964608"/>
                </a:cubicBezTo>
                <a:cubicBezTo>
                  <a:pt x="1203316" y="950993"/>
                  <a:pt x="1235707" y="937377"/>
                  <a:pt x="1268721" y="923762"/>
                </a:cubicBezTo>
                <a:cubicBezTo>
                  <a:pt x="1279518" y="919147"/>
                  <a:pt x="1291354" y="925377"/>
                  <a:pt x="1295506" y="937147"/>
                </a:cubicBezTo>
                <a:cubicBezTo>
                  <a:pt x="1299451" y="949146"/>
                  <a:pt x="1294053" y="962300"/>
                  <a:pt x="1283463" y="966916"/>
                </a:cubicBezTo>
                <a:cubicBezTo>
                  <a:pt x="1250657" y="980531"/>
                  <a:pt x="1218266" y="994377"/>
                  <a:pt x="1186290" y="1007761"/>
                </a:cubicBezTo>
                <a:cubicBezTo>
                  <a:pt x="1183384" y="1008684"/>
                  <a:pt x="1180892" y="1009146"/>
                  <a:pt x="1178608" y="1009146"/>
                </a:cubicBezTo>
                <a:close/>
                <a:moveTo>
                  <a:pt x="7893932" y="951685"/>
                </a:moveTo>
                <a:cubicBezTo>
                  <a:pt x="7891232" y="951685"/>
                  <a:pt x="7888534" y="951223"/>
                  <a:pt x="7886041" y="949839"/>
                </a:cubicBezTo>
                <a:cubicBezTo>
                  <a:pt x="7854273" y="935300"/>
                  <a:pt x="7822298" y="920531"/>
                  <a:pt x="7790114" y="905993"/>
                </a:cubicBezTo>
                <a:cubicBezTo>
                  <a:pt x="7779525" y="901147"/>
                  <a:pt x="7774542" y="887762"/>
                  <a:pt x="7778902" y="875993"/>
                </a:cubicBezTo>
                <a:cubicBezTo>
                  <a:pt x="7783263" y="864224"/>
                  <a:pt x="7795305" y="858455"/>
                  <a:pt x="7805895" y="863301"/>
                </a:cubicBezTo>
                <a:cubicBezTo>
                  <a:pt x="7838078" y="878070"/>
                  <a:pt x="7870054" y="892608"/>
                  <a:pt x="7901822" y="907147"/>
                </a:cubicBezTo>
                <a:cubicBezTo>
                  <a:pt x="7912411" y="911993"/>
                  <a:pt x="7917395" y="925608"/>
                  <a:pt x="7913034" y="937377"/>
                </a:cubicBezTo>
                <a:cubicBezTo>
                  <a:pt x="7909920" y="946377"/>
                  <a:pt x="7902030" y="951685"/>
                  <a:pt x="7893932" y="951685"/>
                </a:cubicBezTo>
                <a:close/>
                <a:moveTo>
                  <a:pt x="1373162" y="927685"/>
                </a:moveTo>
                <a:cubicBezTo>
                  <a:pt x="1364649" y="927685"/>
                  <a:pt x="1356758" y="921916"/>
                  <a:pt x="1353644" y="912685"/>
                </a:cubicBezTo>
                <a:cubicBezTo>
                  <a:pt x="1349699" y="900685"/>
                  <a:pt x="1355097" y="887532"/>
                  <a:pt x="1365894" y="882916"/>
                </a:cubicBezTo>
                <a:cubicBezTo>
                  <a:pt x="1398078" y="869532"/>
                  <a:pt x="1430677" y="856147"/>
                  <a:pt x="1463483" y="842763"/>
                </a:cubicBezTo>
                <a:cubicBezTo>
                  <a:pt x="1474280" y="838378"/>
                  <a:pt x="1486115" y="844609"/>
                  <a:pt x="1490060" y="856378"/>
                </a:cubicBezTo>
                <a:cubicBezTo>
                  <a:pt x="1494005" y="868378"/>
                  <a:pt x="1488399" y="881532"/>
                  <a:pt x="1477810" y="885916"/>
                </a:cubicBezTo>
                <a:cubicBezTo>
                  <a:pt x="1445003" y="899301"/>
                  <a:pt x="1412612" y="912685"/>
                  <a:pt x="1380429" y="925839"/>
                </a:cubicBezTo>
                <a:cubicBezTo>
                  <a:pt x="1377937" y="927224"/>
                  <a:pt x="1375446" y="927685"/>
                  <a:pt x="1373162" y="927685"/>
                </a:cubicBezTo>
                <a:close/>
                <a:moveTo>
                  <a:pt x="7701870" y="864224"/>
                </a:moveTo>
                <a:cubicBezTo>
                  <a:pt x="7699170" y="864224"/>
                  <a:pt x="7696679" y="863763"/>
                  <a:pt x="7693979" y="862609"/>
                </a:cubicBezTo>
                <a:cubicBezTo>
                  <a:pt x="7662211" y="848301"/>
                  <a:pt x="7630236" y="833993"/>
                  <a:pt x="7597845" y="819455"/>
                </a:cubicBezTo>
                <a:cubicBezTo>
                  <a:pt x="7587255" y="814609"/>
                  <a:pt x="7582064" y="801225"/>
                  <a:pt x="7586217" y="789455"/>
                </a:cubicBezTo>
                <a:cubicBezTo>
                  <a:pt x="7590578" y="777686"/>
                  <a:pt x="7602620" y="771917"/>
                  <a:pt x="7613210" y="776532"/>
                </a:cubicBezTo>
                <a:cubicBezTo>
                  <a:pt x="7645601" y="791071"/>
                  <a:pt x="7677784" y="805378"/>
                  <a:pt x="7709552" y="819686"/>
                </a:cubicBezTo>
                <a:cubicBezTo>
                  <a:pt x="7720141" y="824532"/>
                  <a:pt x="7725332" y="837917"/>
                  <a:pt x="7720972" y="849686"/>
                </a:cubicBezTo>
                <a:cubicBezTo>
                  <a:pt x="7717858" y="858916"/>
                  <a:pt x="7710175" y="864224"/>
                  <a:pt x="7701870" y="864224"/>
                </a:cubicBezTo>
                <a:close/>
                <a:moveTo>
                  <a:pt x="1568338" y="848070"/>
                </a:moveTo>
                <a:cubicBezTo>
                  <a:pt x="1559825" y="848070"/>
                  <a:pt x="1551935" y="842301"/>
                  <a:pt x="1548821" y="832840"/>
                </a:cubicBezTo>
                <a:cubicBezTo>
                  <a:pt x="1544876" y="820840"/>
                  <a:pt x="1550482" y="807686"/>
                  <a:pt x="1561279" y="803301"/>
                </a:cubicBezTo>
                <a:cubicBezTo>
                  <a:pt x="1593670" y="790148"/>
                  <a:pt x="1626268" y="777225"/>
                  <a:pt x="1659075" y="764071"/>
                </a:cubicBezTo>
                <a:cubicBezTo>
                  <a:pt x="1669872" y="759686"/>
                  <a:pt x="1681707" y="765917"/>
                  <a:pt x="1685652" y="777917"/>
                </a:cubicBezTo>
                <a:cubicBezTo>
                  <a:pt x="1689597" y="789917"/>
                  <a:pt x="1683783" y="803071"/>
                  <a:pt x="1672986" y="807455"/>
                </a:cubicBezTo>
                <a:cubicBezTo>
                  <a:pt x="1640180" y="820609"/>
                  <a:pt x="1607581" y="833532"/>
                  <a:pt x="1575398" y="846686"/>
                </a:cubicBezTo>
                <a:cubicBezTo>
                  <a:pt x="1572906" y="847609"/>
                  <a:pt x="1570622" y="848070"/>
                  <a:pt x="1568338" y="848070"/>
                </a:cubicBezTo>
                <a:close/>
                <a:moveTo>
                  <a:pt x="7509184" y="778609"/>
                </a:moveTo>
                <a:cubicBezTo>
                  <a:pt x="7506693" y="778609"/>
                  <a:pt x="7503994" y="778148"/>
                  <a:pt x="7501502" y="776994"/>
                </a:cubicBezTo>
                <a:cubicBezTo>
                  <a:pt x="7469526" y="763148"/>
                  <a:pt x="7437551" y="749071"/>
                  <a:pt x="7404952" y="735225"/>
                </a:cubicBezTo>
                <a:cubicBezTo>
                  <a:pt x="7394155" y="730610"/>
                  <a:pt x="7388964" y="717225"/>
                  <a:pt x="7393117" y="705456"/>
                </a:cubicBezTo>
                <a:cubicBezTo>
                  <a:pt x="7397270" y="693456"/>
                  <a:pt x="7409312" y="687687"/>
                  <a:pt x="7419902" y="692302"/>
                </a:cubicBezTo>
                <a:cubicBezTo>
                  <a:pt x="7452501" y="706148"/>
                  <a:pt x="7484684" y="720225"/>
                  <a:pt x="7516660" y="734302"/>
                </a:cubicBezTo>
                <a:cubicBezTo>
                  <a:pt x="7527249" y="738917"/>
                  <a:pt x="7532647" y="752302"/>
                  <a:pt x="7528287" y="764302"/>
                </a:cubicBezTo>
                <a:cubicBezTo>
                  <a:pt x="7525380" y="773071"/>
                  <a:pt x="7517490" y="778609"/>
                  <a:pt x="7509184" y="778609"/>
                </a:cubicBezTo>
                <a:close/>
                <a:moveTo>
                  <a:pt x="1763930" y="770071"/>
                </a:moveTo>
                <a:cubicBezTo>
                  <a:pt x="1755417" y="770071"/>
                  <a:pt x="1747320" y="764071"/>
                  <a:pt x="1744413" y="754610"/>
                </a:cubicBezTo>
                <a:cubicBezTo>
                  <a:pt x="1740675" y="742610"/>
                  <a:pt x="1746281" y="729456"/>
                  <a:pt x="1757078" y="725071"/>
                </a:cubicBezTo>
                <a:cubicBezTo>
                  <a:pt x="1789677" y="712379"/>
                  <a:pt x="1822276" y="699456"/>
                  <a:pt x="1855290" y="686764"/>
                </a:cubicBezTo>
                <a:cubicBezTo>
                  <a:pt x="1866087" y="682610"/>
                  <a:pt x="1877922" y="688841"/>
                  <a:pt x="1881659" y="701071"/>
                </a:cubicBezTo>
                <a:cubicBezTo>
                  <a:pt x="1885397" y="713071"/>
                  <a:pt x="1879790" y="726225"/>
                  <a:pt x="1868786" y="730379"/>
                </a:cubicBezTo>
                <a:cubicBezTo>
                  <a:pt x="1835980" y="743071"/>
                  <a:pt x="1803173" y="755763"/>
                  <a:pt x="1770782" y="768686"/>
                </a:cubicBezTo>
                <a:cubicBezTo>
                  <a:pt x="1768498" y="769609"/>
                  <a:pt x="1766214" y="770071"/>
                  <a:pt x="1763930" y="770071"/>
                </a:cubicBezTo>
                <a:close/>
                <a:moveTo>
                  <a:pt x="7315462" y="695764"/>
                </a:moveTo>
                <a:cubicBezTo>
                  <a:pt x="7312970" y="695764"/>
                  <a:pt x="7310478" y="695302"/>
                  <a:pt x="7308194" y="694379"/>
                </a:cubicBezTo>
                <a:cubicBezTo>
                  <a:pt x="7276218" y="680995"/>
                  <a:pt x="7243827" y="667610"/>
                  <a:pt x="7211021" y="654456"/>
                </a:cubicBezTo>
                <a:cubicBezTo>
                  <a:pt x="7200224" y="650072"/>
                  <a:pt x="7194618" y="636918"/>
                  <a:pt x="7198563" y="624918"/>
                </a:cubicBezTo>
                <a:cubicBezTo>
                  <a:pt x="7202508" y="612918"/>
                  <a:pt x="7214551" y="606918"/>
                  <a:pt x="7225140" y="611072"/>
                </a:cubicBezTo>
                <a:cubicBezTo>
                  <a:pt x="7257946" y="624457"/>
                  <a:pt x="7290337" y="637841"/>
                  <a:pt x="7322521" y="651226"/>
                </a:cubicBezTo>
                <a:cubicBezTo>
                  <a:pt x="7333318" y="655610"/>
                  <a:pt x="7338716" y="668995"/>
                  <a:pt x="7334564" y="680995"/>
                </a:cubicBezTo>
                <a:cubicBezTo>
                  <a:pt x="7331864" y="689995"/>
                  <a:pt x="7323975" y="695764"/>
                  <a:pt x="7315462" y="695764"/>
                </a:cubicBezTo>
                <a:close/>
                <a:moveTo>
                  <a:pt x="1960353" y="694148"/>
                </a:moveTo>
                <a:cubicBezTo>
                  <a:pt x="1951632" y="694148"/>
                  <a:pt x="1943742" y="688148"/>
                  <a:pt x="1940627" y="678687"/>
                </a:cubicBezTo>
                <a:cubicBezTo>
                  <a:pt x="1936890" y="666687"/>
                  <a:pt x="1942704" y="653533"/>
                  <a:pt x="1953501" y="649380"/>
                </a:cubicBezTo>
                <a:cubicBezTo>
                  <a:pt x="1986100" y="636918"/>
                  <a:pt x="2019113" y="624457"/>
                  <a:pt x="2051920" y="611995"/>
                </a:cubicBezTo>
                <a:cubicBezTo>
                  <a:pt x="2062717" y="607841"/>
                  <a:pt x="2074552" y="614303"/>
                  <a:pt x="2078289" y="626534"/>
                </a:cubicBezTo>
                <a:cubicBezTo>
                  <a:pt x="2082027" y="638533"/>
                  <a:pt x="2076213" y="651687"/>
                  <a:pt x="2065208" y="655841"/>
                </a:cubicBezTo>
                <a:cubicBezTo>
                  <a:pt x="2032402" y="668302"/>
                  <a:pt x="1999596" y="680533"/>
                  <a:pt x="1966997" y="692995"/>
                </a:cubicBezTo>
                <a:cubicBezTo>
                  <a:pt x="1964713" y="693687"/>
                  <a:pt x="1962429" y="694148"/>
                  <a:pt x="1960353" y="694148"/>
                </a:cubicBezTo>
                <a:close/>
                <a:moveTo>
                  <a:pt x="2157191" y="620303"/>
                </a:moveTo>
                <a:cubicBezTo>
                  <a:pt x="2148470" y="620303"/>
                  <a:pt x="2140372" y="614303"/>
                  <a:pt x="2137465" y="604611"/>
                </a:cubicBezTo>
                <a:cubicBezTo>
                  <a:pt x="2133935" y="592611"/>
                  <a:pt x="2139749" y="579457"/>
                  <a:pt x="2150546" y="575534"/>
                </a:cubicBezTo>
                <a:cubicBezTo>
                  <a:pt x="2183353" y="563534"/>
                  <a:pt x="2216159" y="551534"/>
                  <a:pt x="2248965" y="539534"/>
                </a:cubicBezTo>
                <a:cubicBezTo>
                  <a:pt x="2259970" y="535611"/>
                  <a:pt x="2271597" y="542303"/>
                  <a:pt x="2275127" y="554303"/>
                </a:cubicBezTo>
                <a:cubicBezTo>
                  <a:pt x="2278657" y="566534"/>
                  <a:pt x="2272636" y="579457"/>
                  <a:pt x="2261839" y="583380"/>
                </a:cubicBezTo>
                <a:cubicBezTo>
                  <a:pt x="2229032" y="595380"/>
                  <a:pt x="2196226" y="607380"/>
                  <a:pt x="2163627" y="619380"/>
                </a:cubicBezTo>
                <a:cubicBezTo>
                  <a:pt x="2161551" y="619841"/>
                  <a:pt x="2159267" y="620303"/>
                  <a:pt x="2157191" y="620303"/>
                </a:cubicBezTo>
                <a:close/>
                <a:moveTo>
                  <a:pt x="7120492" y="616611"/>
                </a:moveTo>
                <a:cubicBezTo>
                  <a:pt x="7118208" y="616611"/>
                  <a:pt x="7115924" y="616149"/>
                  <a:pt x="7113640" y="615226"/>
                </a:cubicBezTo>
                <a:cubicBezTo>
                  <a:pt x="7081457" y="602534"/>
                  <a:pt x="7048859" y="589842"/>
                  <a:pt x="7015845" y="577149"/>
                </a:cubicBezTo>
                <a:cubicBezTo>
                  <a:pt x="7005047" y="572996"/>
                  <a:pt x="6999234" y="559842"/>
                  <a:pt x="7002971" y="547842"/>
                </a:cubicBezTo>
                <a:cubicBezTo>
                  <a:pt x="7006709" y="535842"/>
                  <a:pt x="7018336" y="529381"/>
                  <a:pt x="7029341" y="533534"/>
                </a:cubicBezTo>
                <a:cubicBezTo>
                  <a:pt x="7062355" y="546227"/>
                  <a:pt x="7095161" y="558919"/>
                  <a:pt x="7127552" y="571611"/>
                </a:cubicBezTo>
                <a:cubicBezTo>
                  <a:pt x="7138349" y="575765"/>
                  <a:pt x="7143955" y="589149"/>
                  <a:pt x="7140218" y="601149"/>
                </a:cubicBezTo>
                <a:cubicBezTo>
                  <a:pt x="7137103" y="610611"/>
                  <a:pt x="7129213" y="616611"/>
                  <a:pt x="7120492" y="616611"/>
                </a:cubicBezTo>
                <a:close/>
                <a:moveTo>
                  <a:pt x="2354236" y="548765"/>
                </a:moveTo>
                <a:cubicBezTo>
                  <a:pt x="2345515" y="548765"/>
                  <a:pt x="2337210" y="542534"/>
                  <a:pt x="2334511" y="532611"/>
                </a:cubicBezTo>
                <a:cubicBezTo>
                  <a:pt x="2330981" y="520381"/>
                  <a:pt x="2337002" y="507458"/>
                  <a:pt x="2348007" y="503535"/>
                </a:cubicBezTo>
                <a:cubicBezTo>
                  <a:pt x="2381021" y="491765"/>
                  <a:pt x="2414035" y="480227"/>
                  <a:pt x="2447256" y="468458"/>
                </a:cubicBezTo>
                <a:cubicBezTo>
                  <a:pt x="2458261" y="464766"/>
                  <a:pt x="2469889" y="471458"/>
                  <a:pt x="2473211" y="483458"/>
                </a:cubicBezTo>
                <a:cubicBezTo>
                  <a:pt x="2476533" y="495458"/>
                  <a:pt x="2470512" y="508611"/>
                  <a:pt x="2459714" y="512304"/>
                </a:cubicBezTo>
                <a:cubicBezTo>
                  <a:pt x="2426701" y="523842"/>
                  <a:pt x="2393687" y="535380"/>
                  <a:pt x="2360673" y="547150"/>
                </a:cubicBezTo>
                <a:cubicBezTo>
                  <a:pt x="2358596" y="548303"/>
                  <a:pt x="2356312" y="548765"/>
                  <a:pt x="2354236" y="548765"/>
                </a:cubicBezTo>
                <a:close/>
                <a:moveTo>
                  <a:pt x="6924278" y="541611"/>
                </a:moveTo>
                <a:cubicBezTo>
                  <a:pt x="6922201" y="541611"/>
                  <a:pt x="6919917" y="541150"/>
                  <a:pt x="6917633" y="540457"/>
                </a:cubicBezTo>
                <a:cubicBezTo>
                  <a:pt x="6885242" y="528457"/>
                  <a:pt x="6852436" y="516457"/>
                  <a:pt x="6819215" y="504688"/>
                </a:cubicBezTo>
                <a:cubicBezTo>
                  <a:pt x="6808210" y="500765"/>
                  <a:pt x="6802188" y="487842"/>
                  <a:pt x="6805718" y="475612"/>
                </a:cubicBezTo>
                <a:cubicBezTo>
                  <a:pt x="6809248" y="463381"/>
                  <a:pt x="6820875" y="456689"/>
                  <a:pt x="6831880" y="460612"/>
                </a:cubicBezTo>
                <a:cubicBezTo>
                  <a:pt x="6865102" y="472381"/>
                  <a:pt x="6898115" y="484381"/>
                  <a:pt x="6930714" y="496381"/>
                </a:cubicBezTo>
                <a:cubicBezTo>
                  <a:pt x="6941511" y="500304"/>
                  <a:pt x="6947533" y="513458"/>
                  <a:pt x="6943795" y="525457"/>
                </a:cubicBezTo>
                <a:cubicBezTo>
                  <a:pt x="6941096" y="535380"/>
                  <a:pt x="6932998" y="541611"/>
                  <a:pt x="6924278" y="541611"/>
                </a:cubicBezTo>
                <a:close/>
                <a:moveTo>
                  <a:pt x="2552942" y="479304"/>
                </a:moveTo>
                <a:cubicBezTo>
                  <a:pt x="2544014" y="479304"/>
                  <a:pt x="2535916" y="472842"/>
                  <a:pt x="2533010" y="462919"/>
                </a:cubicBezTo>
                <a:cubicBezTo>
                  <a:pt x="2529687" y="450689"/>
                  <a:pt x="2535709" y="437766"/>
                  <a:pt x="2546713" y="434074"/>
                </a:cubicBezTo>
                <a:cubicBezTo>
                  <a:pt x="2579935" y="422766"/>
                  <a:pt x="2613157" y="411458"/>
                  <a:pt x="2646171" y="400382"/>
                </a:cubicBezTo>
                <a:cubicBezTo>
                  <a:pt x="2657175" y="396689"/>
                  <a:pt x="2668803" y="403612"/>
                  <a:pt x="2672125" y="415843"/>
                </a:cubicBezTo>
                <a:cubicBezTo>
                  <a:pt x="2675447" y="428074"/>
                  <a:pt x="2669218" y="440997"/>
                  <a:pt x="2658213" y="444689"/>
                </a:cubicBezTo>
                <a:cubicBezTo>
                  <a:pt x="2625199" y="455766"/>
                  <a:pt x="2591978" y="466843"/>
                  <a:pt x="2558964" y="478150"/>
                </a:cubicBezTo>
                <a:cubicBezTo>
                  <a:pt x="2556888" y="479073"/>
                  <a:pt x="2554811" y="479304"/>
                  <a:pt x="2552942" y="479304"/>
                </a:cubicBezTo>
                <a:close/>
                <a:moveTo>
                  <a:pt x="6726609" y="471227"/>
                </a:moveTo>
                <a:cubicBezTo>
                  <a:pt x="6724532" y="471227"/>
                  <a:pt x="6722457" y="470996"/>
                  <a:pt x="6720588" y="470304"/>
                </a:cubicBezTo>
                <a:cubicBezTo>
                  <a:pt x="6687781" y="459227"/>
                  <a:pt x="6654768" y="448150"/>
                  <a:pt x="6621339" y="437074"/>
                </a:cubicBezTo>
                <a:cubicBezTo>
                  <a:pt x="6610333" y="433381"/>
                  <a:pt x="6604105" y="420689"/>
                  <a:pt x="6607219" y="408458"/>
                </a:cubicBezTo>
                <a:cubicBezTo>
                  <a:pt x="6610541" y="396228"/>
                  <a:pt x="6621961" y="389305"/>
                  <a:pt x="6632966" y="392766"/>
                </a:cubicBezTo>
                <a:cubicBezTo>
                  <a:pt x="6666603" y="403843"/>
                  <a:pt x="6699617" y="414920"/>
                  <a:pt x="6732631" y="425997"/>
                </a:cubicBezTo>
                <a:cubicBezTo>
                  <a:pt x="6743635" y="429689"/>
                  <a:pt x="6749657" y="442612"/>
                  <a:pt x="6746335" y="454843"/>
                </a:cubicBezTo>
                <a:cubicBezTo>
                  <a:pt x="6743843" y="464766"/>
                  <a:pt x="6735538" y="471227"/>
                  <a:pt x="6726609" y="471227"/>
                </a:cubicBezTo>
                <a:close/>
                <a:moveTo>
                  <a:pt x="2751857" y="412843"/>
                </a:moveTo>
                <a:cubicBezTo>
                  <a:pt x="2742928" y="412843"/>
                  <a:pt x="2734623" y="406381"/>
                  <a:pt x="2731924" y="396228"/>
                </a:cubicBezTo>
                <a:cubicBezTo>
                  <a:pt x="2728602" y="383997"/>
                  <a:pt x="2735038" y="371305"/>
                  <a:pt x="2746043" y="367613"/>
                </a:cubicBezTo>
                <a:cubicBezTo>
                  <a:pt x="2779472" y="356766"/>
                  <a:pt x="2812694" y="345920"/>
                  <a:pt x="2845915" y="335536"/>
                </a:cubicBezTo>
                <a:cubicBezTo>
                  <a:pt x="2856920" y="332074"/>
                  <a:pt x="2868340" y="339228"/>
                  <a:pt x="2871662" y="351459"/>
                </a:cubicBezTo>
                <a:cubicBezTo>
                  <a:pt x="2874776" y="363689"/>
                  <a:pt x="2868340" y="376382"/>
                  <a:pt x="2857335" y="380074"/>
                </a:cubicBezTo>
                <a:cubicBezTo>
                  <a:pt x="2824113" y="390689"/>
                  <a:pt x="2790892" y="401305"/>
                  <a:pt x="2757670" y="412151"/>
                </a:cubicBezTo>
                <a:cubicBezTo>
                  <a:pt x="2755802" y="412612"/>
                  <a:pt x="2753933" y="412843"/>
                  <a:pt x="2751857" y="412843"/>
                </a:cubicBezTo>
                <a:close/>
                <a:moveTo>
                  <a:pt x="6527695" y="405920"/>
                </a:moveTo>
                <a:cubicBezTo>
                  <a:pt x="6525826" y="405920"/>
                  <a:pt x="6523958" y="405689"/>
                  <a:pt x="6522089" y="404997"/>
                </a:cubicBezTo>
                <a:cubicBezTo>
                  <a:pt x="6489075" y="394612"/>
                  <a:pt x="6455854" y="384459"/>
                  <a:pt x="6422216" y="374305"/>
                </a:cubicBezTo>
                <a:cubicBezTo>
                  <a:pt x="6411212" y="371074"/>
                  <a:pt x="6404568" y="358382"/>
                  <a:pt x="6407474" y="345920"/>
                </a:cubicBezTo>
                <a:cubicBezTo>
                  <a:pt x="6410382" y="333690"/>
                  <a:pt x="6421801" y="326305"/>
                  <a:pt x="6433014" y="329536"/>
                </a:cubicBezTo>
                <a:cubicBezTo>
                  <a:pt x="6466858" y="339690"/>
                  <a:pt x="6500287" y="349843"/>
                  <a:pt x="6533301" y="360228"/>
                </a:cubicBezTo>
                <a:cubicBezTo>
                  <a:pt x="6544306" y="363689"/>
                  <a:pt x="6550742" y="376382"/>
                  <a:pt x="6547628" y="388612"/>
                </a:cubicBezTo>
                <a:cubicBezTo>
                  <a:pt x="6544929" y="399458"/>
                  <a:pt x="6536623" y="405920"/>
                  <a:pt x="6527695" y="405920"/>
                </a:cubicBezTo>
                <a:close/>
                <a:moveTo>
                  <a:pt x="2951809" y="349382"/>
                </a:moveTo>
                <a:cubicBezTo>
                  <a:pt x="2942673" y="349382"/>
                  <a:pt x="2934368" y="342690"/>
                  <a:pt x="2931876" y="332536"/>
                </a:cubicBezTo>
                <a:cubicBezTo>
                  <a:pt x="2928762" y="320305"/>
                  <a:pt x="2935198" y="307613"/>
                  <a:pt x="2946410" y="304151"/>
                </a:cubicBezTo>
                <a:cubicBezTo>
                  <a:pt x="2980047" y="293767"/>
                  <a:pt x="3013477" y="283613"/>
                  <a:pt x="3046906" y="273690"/>
                </a:cubicBezTo>
                <a:cubicBezTo>
                  <a:pt x="3058118" y="270459"/>
                  <a:pt x="3069330" y="277613"/>
                  <a:pt x="3072445" y="290075"/>
                </a:cubicBezTo>
                <a:cubicBezTo>
                  <a:pt x="3075559" y="302536"/>
                  <a:pt x="3068915" y="314998"/>
                  <a:pt x="3057703" y="318459"/>
                </a:cubicBezTo>
                <a:cubicBezTo>
                  <a:pt x="3024481" y="328382"/>
                  <a:pt x="2991052" y="338536"/>
                  <a:pt x="2957623" y="348920"/>
                </a:cubicBezTo>
                <a:cubicBezTo>
                  <a:pt x="2955546" y="349151"/>
                  <a:pt x="2953678" y="349382"/>
                  <a:pt x="2951809" y="349382"/>
                </a:cubicBezTo>
                <a:close/>
                <a:moveTo>
                  <a:pt x="6327328" y="345920"/>
                </a:moveTo>
                <a:cubicBezTo>
                  <a:pt x="6325666" y="345920"/>
                  <a:pt x="6323798" y="345690"/>
                  <a:pt x="6322137" y="345228"/>
                </a:cubicBezTo>
                <a:cubicBezTo>
                  <a:pt x="6288915" y="335767"/>
                  <a:pt x="6255486" y="326536"/>
                  <a:pt x="6221642" y="317305"/>
                </a:cubicBezTo>
                <a:cubicBezTo>
                  <a:pt x="6210429" y="314305"/>
                  <a:pt x="6203577" y="301844"/>
                  <a:pt x="6206484" y="289382"/>
                </a:cubicBezTo>
                <a:cubicBezTo>
                  <a:pt x="6209183" y="276921"/>
                  <a:pt x="6220395" y="269306"/>
                  <a:pt x="6231608" y="272536"/>
                </a:cubicBezTo>
                <a:cubicBezTo>
                  <a:pt x="6265660" y="281767"/>
                  <a:pt x="6299297" y="291229"/>
                  <a:pt x="6332519" y="300690"/>
                </a:cubicBezTo>
                <a:cubicBezTo>
                  <a:pt x="6343730" y="303921"/>
                  <a:pt x="6350375" y="316382"/>
                  <a:pt x="6347468" y="328844"/>
                </a:cubicBezTo>
                <a:cubicBezTo>
                  <a:pt x="6344976" y="338997"/>
                  <a:pt x="6336464" y="345920"/>
                  <a:pt x="6327328" y="345920"/>
                </a:cubicBezTo>
                <a:close/>
                <a:moveTo>
                  <a:pt x="6125507" y="291229"/>
                </a:moveTo>
                <a:cubicBezTo>
                  <a:pt x="6123845" y="291229"/>
                  <a:pt x="6122392" y="290998"/>
                  <a:pt x="6120731" y="290536"/>
                </a:cubicBezTo>
                <a:cubicBezTo>
                  <a:pt x="6087509" y="281998"/>
                  <a:pt x="6053665" y="273459"/>
                  <a:pt x="6019821" y="265152"/>
                </a:cubicBezTo>
                <a:cubicBezTo>
                  <a:pt x="6008608" y="262383"/>
                  <a:pt x="6001549" y="250152"/>
                  <a:pt x="6004040" y="237690"/>
                </a:cubicBezTo>
                <a:cubicBezTo>
                  <a:pt x="6006532" y="225229"/>
                  <a:pt x="6017536" y="217383"/>
                  <a:pt x="6028749" y="220152"/>
                </a:cubicBezTo>
                <a:cubicBezTo>
                  <a:pt x="6063008" y="228460"/>
                  <a:pt x="6096645" y="236998"/>
                  <a:pt x="6130282" y="245537"/>
                </a:cubicBezTo>
                <a:cubicBezTo>
                  <a:pt x="6141494" y="248537"/>
                  <a:pt x="6148346" y="260767"/>
                  <a:pt x="6145854" y="273229"/>
                </a:cubicBezTo>
                <a:cubicBezTo>
                  <a:pt x="6143571" y="284075"/>
                  <a:pt x="6135058" y="291229"/>
                  <a:pt x="6125507" y="291229"/>
                </a:cubicBezTo>
                <a:close/>
                <a:moveTo>
                  <a:pt x="3152592" y="289613"/>
                </a:moveTo>
                <a:cubicBezTo>
                  <a:pt x="3143456" y="289613"/>
                  <a:pt x="3134943" y="282690"/>
                  <a:pt x="3132451" y="272306"/>
                </a:cubicBezTo>
                <a:cubicBezTo>
                  <a:pt x="3129544" y="260075"/>
                  <a:pt x="3136188" y="247383"/>
                  <a:pt x="3147401" y="244152"/>
                </a:cubicBezTo>
                <a:cubicBezTo>
                  <a:pt x="3181245" y="234460"/>
                  <a:pt x="3214882" y="224998"/>
                  <a:pt x="3248311" y="215537"/>
                </a:cubicBezTo>
                <a:cubicBezTo>
                  <a:pt x="3259316" y="212537"/>
                  <a:pt x="3270736" y="219921"/>
                  <a:pt x="3273435" y="232383"/>
                </a:cubicBezTo>
                <a:cubicBezTo>
                  <a:pt x="3276134" y="244844"/>
                  <a:pt x="3269490" y="257306"/>
                  <a:pt x="3258278" y="260306"/>
                </a:cubicBezTo>
                <a:cubicBezTo>
                  <a:pt x="3224849" y="269536"/>
                  <a:pt x="3191419" y="278998"/>
                  <a:pt x="3157783" y="288690"/>
                </a:cubicBezTo>
                <a:cubicBezTo>
                  <a:pt x="3155914" y="289382"/>
                  <a:pt x="3154253" y="289613"/>
                  <a:pt x="3152592" y="289613"/>
                </a:cubicBezTo>
                <a:close/>
                <a:moveTo>
                  <a:pt x="5922855" y="241844"/>
                </a:moveTo>
                <a:cubicBezTo>
                  <a:pt x="5921401" y="241844"/>
                  <a:pt x="5920156" y="241614"/>
                  <a:pt x="5918702" y="241383"/>
                </a:cubicBezTo>
                <a:cubicBezTo>
                  <a:pt x="5885273" y="233767"/>
                  <a:pt x="5851429" y="226152"/>
                  <a:pt x="5817169" y="218768"/>
                </a:cubicBezTo>
                <a:cubicBezTo>
                  <a:pt x="5805956" y="216229"/>
                  <a:pt x="5798482" y="204229"/>
                  <a:pt x="5800766" y="191768"/>
                </a:cubicBezTo>
                <a:cubicBezTo>
                  <a:pt x="5803050" y="179306"/>
                  <a:pt x="5813847" y="171229"/>
                  <a:pt x="5825059" y="173537"/>
                </a:cubicBezTo>
                <a:cubicBezTo>
                  <a:pt x="5859319" y="180922"/>
                  <a:pt x="5893371" y="188537"/>
                  <a:pt x="5927008" y="196152"/>
                </a:cubicBezTo>
                <a:cubicBezTo>
                  <a:pt x="5938220" y="198691"/>
                  <a:pt x="5945487" y="210921"/>
                  <a:pt x="5943203" y="223383"/>
                </a:cubicBezTo>
                <a:cubicBezTo>
                  <a:pt x="5941127" y="234460"/>
                  <a:pt x="5932614" y="241844"/>
                  <a:pt x="5922855" y="241844"/>
                </a:cubicBezTo>
                <a:close/>
                <a:moveTo>
                  <a:pt x="3354205" y="233537"/>
                </a:moveTo>
                <a:cubicBezTo>
                  <a:pt x="3344861" y="233537"/>
                  <a:pt x="3336348" y="226383"/>
                  <a:pt x="3334065" y="215768"/>
                </a:cubicBezTo>
                <a:cubicBezTo>
                  <a:pt x="3331365" y="203306"/>
                  <a:pt x="3338217" y="190845"/>
                  <a:pt x="3349429" y="187845"/>
                </a:cubicBezTo>
                <a:cubicBezTo>
                  <a:pt x="3383482" y="178845"/>
                  <a:pt x="3417326" y="170076"/>
                  <a:pt x="3450963" y="161537"/>
                </a:cubicBezTo>
                <a:cubicBezTo>
                  <a:pt x="3462175" y="158768"/>
                  <a:pt x="3473180" y="166614"/>
                  <a:pt x="3475879" y="178845"/>
                </a:cubicBezTo>
                <a:cubicBezTo>
                  <a:pt x="3478371" y="191306"/>
                  <a:pt x="3471519" y="203537"/>
                  <a:pt x="3460306" y="206537"/>
                </a:cubicBezTo>
                <a:cubicBezTo>
                  <a:pt x="3426877" y="215075"/>
                  <a:pt x="3393240" y="223614"/>
                  <a:pt x="3359396" y="232614"/>
                </a:cubicBezTo>
                <a:cubicBezTo>
                  <a:pt x="3357320" y="233306"/>
                  <a:pt x="3355866" y="233537"/>
                  <a:pt x="3354205" y="233537"/>
                </a:cubicBezTo>
                <a:close/>
                <a:moveTo>
                  <a:pt x="5719165" y="197768"/>
                </a:moveTo>
                <a:cubicBezTo>
                  <a:pt x="5717920" y="197768"/>
                  <a:pt x="5716674" y="197768"/>
                  <a:pt x="5715428" y="197306"/>
                </a:cubicBezTo>
                <a:cubicBezTo>
                  <a:pt x="5681791" y="190383"/>
                  <a:pt x="5647739" y="183922"/>
                  <a:pt x="5613479" y="177229"/>
                </a:cubicBezTo>
                <a:cubicBezTo>
                  <a:pt x="5602267" y="175152"/>
                  <a:pt x="5594584" y="163153"/>
                  <a:pt x="5596453" y="150691"/>
                </a:cubicBezTo>
                <a:cubicBezTo>
                  <a:pt x="5598322" y="138230"/>
                  <a:pt x="5609119" y="129691"/>
                  <a:pt x="5620331" y="131768"/>
                </a:cubicBezTo>
                <a:cubicBezTo>
                  <a:pt x="5654798" y="138230"/>
                  <a:pt x="5688851" y="144922"/>
                  <a:pt x="5722695" y="151845"/>
                </a:cubicBezTo>
                <a:cubicBezTo>
                  <a:pt x="5733907" y="154153"/>
                  <a:pt x="5741382" y="166153"/>
                  <a:pt x="5739306" y="178614"/>
                </a:cubicBezTo>
                <a:cubicBezTo>
                  <a:pt x="5737644" y="190152"/>
                  <a:pt x="5728924" y="197768"/>
                  <a:pt x="5719165" y="197768"/>
                </a:cubicBezTo>
                <a:close/>
                <a:moveTo>
                  <a:pt x="3556857" y="182537"/>
                </a:moveTo>
                <a:cubicBezTo>
                  <a:pt x="3547305" y="182537"/>
                  <a:pt x="3538585" y="175152"/>
                  <a:pt x="3536509" y="164306"/>
                </a:cubicBezTo>
                <a:cubicBezTo>
                  <a:pt x="3534017" y="151845"/>
                  <a:pt x="3541284" y="139614"/>
                  <a:pt x="3552496" y="136845"/>
                </a:cubicBezTo>
                <a:cubicBezTo>
                  <a:pt x="3586756" y="128768"/>
                  <a:pt x="3620808" y="120691"/>
                  <a:pt x="3654445" y="113307"/>
                </a:cubicBezTo>
                <a:cubicBezTo>
                  <a:pt x="3665657" y="110768"/>
                  <a:pt x="3676662" y="118845"/>
                  <a:pt x="3678946" y="131307"/>
                </a:cubicBezTo>
                <a:cubicBezTo>
                  <a:pt x="3681230" y="143768"/>
                  <a:pt x="3673963" y="155999"/>
                  <a:pt x="3662750" y="158537"/>
                </a:cubicBezTo>
                <a:cubicBezTo>
                  <a:pt x="3629113" y="166153"/>
                  <a:pt x="3595269" y="173999"/>
                  <a:pt x="3561217" y="182076"/>
                </a:cubicBezTo>
                <a:cubicBezTo>
                  <a:pt x="3559764" y="182306"/>
                  <a:pt x="3558310" y="182537"/>
                  <a:pt x="3556857" y="182537"/>
                </a:cubicBezTo>
                <a:close/>
                <a:moveTo>
                  <a:pt x="5514645" y="158999"/>
                </a:moveTo>
                <a:cubicBezTo>
                  <a:pt x="5513607" y="158999"/>
                  <a:pt x="5512568" y="158999"/>
                  <a:pt x="5511323" y="158768"/>
                </a:cubicBezTo>
                <a:cubicBezTo>
                  <a:pt x="5477478" y="152768"/>
                  <a:pt x="5443426" y="146999"/>
                  <a:pt x="5408959" y="141460"/>
                </a:cubicBezTo>
                <a:cubicBezTo>
                  <a:pt x="5397539" y="139614"/>
                  <a:pt x="5389856" y="127845"/>
                  <a:pt x="5391518" y="115384"/>
                </a:cubicBezTo>
                <a:cubicBezTo>
                  <a:pt x="5393178" y="102692"/>
                  <a:pt x="5403768" y="93922"/>
                  <a:pt x="5414980" y="95999"/>
                </a:cubicBezTo>
                <a:cubicBezTo>
                  <a:pt x="5449655" y="101768"/>
                  <a:pt x="5483915" y="107538"/>
                  <a:pt x="5517759" y="113538"/>
                </a:cubicBezTo>
                <a:cubicBezTo>
                  <a:pt x="5528972" y="115614"/>
                  <a:pt x="5536862" y="127384"/>
                  <a:pt x="5534993" y="139845"/>
                </a:cubicBezTo>
                <a:cubicBezTo>
                  <a:pt x="5533332" y="150922"/>
                  <a:pt x="5524612" y="158999"/>
                  <a:pt x="5514645" y="158999"/>
                </a:cubicBezTo>
                <a:close/>
                <a:moveTo>
                  <a:pt x="3760546" y="136845"/>
                </a:moveTo>
                <a:cubicBezTo>
                  <a:pt x="3750787" y="136845"/>
                  <a:pt x="3742067" y="128999"/>
                  <a:pt x="3740198" y="117922"/>
                </a:cubicBezTo>
                <a:cubicBezTo>
                  <a:pt x="3738122" y="105461"/>
                  <a:pt x="3745597" y="93461"/>
                  <a:pt x="3756809" y="90922"/>
                </a:cubicBezTo>
                <a:cubicBezTo>
                  <a:pt x="3791276" y="83769"/>
                  <a:pt x="3825536" y="77076"/>
                  <a:pt x="3859380" y="70615"/>
                </a:cubicBezTo>
                <a:cubicBezTo>
                  <a:pt x="3870800" y="68538"/>
                  <a:pt x="3881390" y="77076"/>
                  <a:pt x="3883259" y="89538"/>
                </a:cubicBezTo>
                <a:cubicBezTo>
                  <a:pt x="3885127" y="101999"/>
                  <a:pt x="3877652" y="113999"/>
                  <a:pt x="3866232" y="116076"/>
                </a:cubicBezTo>
                <a:cubicBezTo>
                  <a:pt x="3832596" y="122538"/>
                  <a:pt x="3798544" y="129230"/>
                  <a:pt x="3764284" y="136384"/>
                </a:cubicBezTo>
                <a:cubicBezTo>
                  <a:pt x="3763246" y="136845"/>
                  <a:pt x="3761792" y="136845"/>
                  <a:pt x="3760546" y="136845"/>
                </a:cubicBezTo>
                <a:close/>
                <a:moveTo>
                  <a:pt x="5309294" y="125307"/>
                </a:moveTo>
                <a:cubicBezTo>
                  <a:pt x="5308464" y="125307"/>
                  <a:pt x="5307426" y="125307"/>
                  <a:pt x="5306387" y="125076"/>
                </a:cubicBezTo>
                <a:cubicBezTo>
                  <a:pt x="5272543" y="119999"/>
                  <a:pt x="5238283" y="114922"/>
                  <a:pt x="5203816" y="110076"/>
                </a:cubicBezTo>
                <a:cubicBezTo>
                  <a:pt x="5192396" y="108461"/>
                  <a:pt x="5184298" y="96922"/>
                  <a:pt x="5185752" y="84230"/>
                </a:cubicBezTo>
                <a:cubicBezTo>
                  <a:pt x="5187205" y="71538"/>
                  <a:pt x="5197587" y="62769"/>
                  <a:pt x="5209007" y="64153"/>
                </a:cubicBezTo>
                <a:cubicBezTo>
                  <a:pt x="5243681" y="68999"/>
                  <a:pt x="5278149" y="74076"/>
                  <a:pt x="5312201" y="79153"/>
                </a:cubicBezTo>
                <a:cubicBezTo>
                  <a:pt x="5323621" y="80999"/>
                  <a:pt x="5331511" y="92538"/>
                  <a:pt x="5330058" y="105230"/>
                </a:cubicBezTo>
                <a:cubicBezTo>
                  <a:pt x="5328397" y="116999"/>
                  <a:pt x="5319468" y="125307"/>
                  <a:pt x="5309294" y="125307"/>
                </a:cubicBezTo>
                <a:close/>
                <a:moveTo>
                  <a:pt x="3965482" y="98307"/>
                </a:moveTo>
                <a:cubicBezTo>
                  <a:pt x="3955308" y="98307"/>
                  <a:pt x="3946587" y="90230"/>
                  <a:pt x="3944926" y="78692"/>
                </a:cubicBezTo>
                <a:cubicBezTo>
                  <a:pt x="3943265" y="65999"/>
                  <a:pt x="3950947" y="54230"/>
                  <a:pt x="3962367" y="52384"/>
                </a:cubicBezTo>
                <a:cubicBezTo>
                  <a:pt x="3997250" y="46615"/>
                  <a:pt x="4031717" y="41077"/>
                  <a:pt x="4065769" y="36000"/>
                </a:cubicBezTo>
                <a:cubicBezTo>
                  <a:pt x="4076982" y="34154"/>
                  <a:pt x="4087571" y="43154"/>
                  <a:pt x="4089024" y="55846"/>
                </a:cubicBezTo>
                <a:cubicBezTo>
                  <a:pt x="4090478" y="68538"/>
                  <a:pt x="4082588" y="80076"/>
                  <a:pt x="4071168" y="81692"/>
                </a:cubicBezTo>
                <a:cubicBezTo>
                  <a:pt x="4037324" y="86538"/>
                  <a:pt x="4003271" y="92076"/>
                  <a:pt x="3968596" y="97845"/>
                </a:cubicBezTo>
                <a:cubicBezTo>
                  <a:pt x="3967558" y="98076"/>
                  <a:pt x="3966520" y="98307"/>
                  <a:pt x="3965482" y="98307"/>
                </a:cubicBezTo>
                <a:close/>
                <a:moveTo>
                  <a:pt x="5103320" y="96692"/>
                </a:moveTo>
                <a:cubicBezTo>
                  <a:pt x="5102490" y="96692"/>
                  <a:pt x="5101659" y="96692"/>
                  <a:pt x="5100829" y="96461"/>
                </a:cubicBezTo>
                <a:cubicBezTo>
                  <a:pt x="5066777" y="92076"/>
                  <a:pt x="5032517" y="87922"/>
                  <a:pt x="4997842" y="83999"/>
                </a:cubicBezTo>
                <a:cubicBezTo>
                  <a:pt x="4986422" y="82615"/>
                  <a:pt x="4978117" y="71307"/>
                  <a:pt x="4979363" y="58615"/>
                </a:cubicBezTo>
                <a:cubicBezTo>
                  <a:pt x="4980608" y="45923"/>
                  <a:pt x="4990782" y="36692"/>
                  <a:pt x="5002202" y="38077"/>
                </a:cubicBezTo>
                <a:cubicBezTo>
                  <a:pt x="5036877" y="42000"/>
                  <a:pt x="5071345" y="46153"/>
                  <a:pt x="5105604" y="50538"/>
                </a:cubicBezTo>
                <a:cubicBezTo>
                  <a:pt x="5117024" y="51923"/>
                  <a:pt x="5125122" y="63461"/>
                  <a:pt x="5123876" y="76153"/>
                </a:cubicBezTo>
                <a:cubicBezTo>
                  <a:pt x="5122631" y="87922"/>
                  <a:pt x="5113702" y="96692"/>
                  <a:pt x="5103320" y="96692"/>
                </a:cubicBezTo>
                <a:close/>
                <a:moveTo>
                  <a:pt x="4896931" y="72923"/>
                </a:moveTo>
                <a:cubicBezTo>
                  <a:pt x="4896309" y="72923"/>
                  <a:pt x="4895686" y="72923"/>
                  <a:pt x="4895063" y="72923"/>
                </a:cubicBezTo>
                <a:cubicBezTo>
                  <a:pt x="4861011" y="69461"/>
                  <a:pt x="4826543" y="65999"/>
                  <a:pt x="4791868" y="62769"/>
                </a:cubicBezTo>
                <a:cubicBezTo>
                  <a:pt x="4780448" y="61615"/>
                  <a:pt x="4771936" y="50538"/>
                  <a:pt x="4772973" y="37846"/>
                </a:cubicBezTo>
                <a:cubicBezTo>
                  <a:pt x="4774012" y="25154"/>
                  <a:pt x="4783978" y="15461"/>
                  <a:pt x="4795398" y="16846"/>
                </a:cubicBezTo>
                <a:cubicBezTo>
                  <a:pt x="4830281" y="20077"/>
                  <a:pt x="4864748" y="23538"/>
                  <a:pt x="4899008" y="27000"/>
                </a:cubicBezTo>
                <a:cubicBezTo>
                  <a:pt x="4910428" y="28154"/>
                  <a:pt x="4918733" y="39461"/>
                  <a:pt x="4917695" y="52153"/>
                </a:cubicBezTo>
                <a:cubicBezTo>
                  <a:pt x="4916449" y="63923"/>
                  <a:pt x="4907521" y="72923"/>
                  <a:pt x="4896931" y="72923"/>
                </a:cubicBezTo>
                <a:close/>
                <a:moveTo>
                  <a:pt x="4171663" y="68307"/>
                </a:moveTo>
                <a:cubicBezTo>
                  <a:pt x="4161282" y="68307"/>
                  <a:pt x="4152146" y="59538"/>
                  <a:pt x="4151107" y="47769"/>
                </a:cubicBezTo>
                <a:cubicBezTo>
                  <a:pt x="4149862" y="35077"/>
                  <a:pt x="4158167" y="23769"/>
                  <a:pt x="4169587" y="22384"/>
                </a:cubicBezTo>
                <a:cubicBezTo>
                  <a:pt x="4204885" y="18231"/>
                  <a:pt x="4239560" y="14538"/>
                  <a:pt x="4273612" y="11308"/>
                </a:cubicBezTo>
                <a:cubicBezTo>
                  <a:pt x="4285032" y="10385"/>
                  <a:pt x="4294998" y="19846"/>
                  <a:pt x="4296036" y="32538"/>
                </a:cubicBezTo>
                <a:cubicBezTo>
                  <a:pt x="4296867" y="45230"/>
                  <a:pt x="4288354" y="56307"/>
                  <a:pt x="4276934" y="57461"/>
                </a:cubicBezTo>
                <a:cubicBezTo>
                  <a:pt x="4243090" y="60461"/>
                  <a:pt x="4208830" y="64153"/>
                  <a:pt x="4173947" y="68307"/>
                </a:cubicBezTo>
                <a:cubicBezTo>
                  <a:pt x="4173117" y="68307"/>
                  <a:pt x="4172286" y="68307"/>
                  <a:pt x="4171663" y="68307"/>
                </a:cubicBezTo>
                <a:close/>
                <a:moveTo>
                  <a:pt x="4690127" y="53538"/>
                </a:moveTo>
                <a:cubicBezTo>
                  <a:pt x="4689712" y="53538"/>
                  <a:pt x="4689089" y="53538"/>
                  <a:pt x="4688466" y="53538"/>
                </a:cubicBezTo>
                <a:lnTo>
                  <a:pt x="4663135" y="51461"/>
                </a:lnTo>
                <a:cubicBezTo>
                  <a:pt x="4638426" y="49384"/>
                  <a:pt x="4612264" y="48000"/>
                  <a:pt x="4585687" y="47077"/>
                </a:cubicBezTo>
                <a:cubicBezTo>
                  <a:pt x="4574267" y="46615"/>
                  <a:pt x="4565131" y="36000"/>
                  <a:pt x="4565547" y="23308"/>
                </a:cubicBezTo>
                <a:cubicBezTo>
                  <a:pt x="4565962" y="10846"/>
                  <a:pt x="4575098" y="923"/>
                  <a:pt x="4586310" y="923"/>
                </a:cubicBezTo>
                <a:cubicBezTo>
                  <a:pt x="4586518" y="923"/>
                  <a:pt x="4586725" y="923"/>
                  <a:pt x="4586933" y="923"/>
                </a:cubicBezTo>
                <a:cubicBezTo>
                  <a:pt x="4614133" y="1846"/>
                  <a:pt x="4640710" y="3462"/>
                  <a:pt x="4666042" y="5308"/>
                </a:cubicBezTo>
                <a:lnTo>
                  <a:pt x="4691373" y="7385"/>
                </a:lnTo>
                <a:cubicBezTo>
                  <a:pt x="4702793" y="8308"/>
                  <a:pt x="4711306" y="19384"/>
                  <a:pt x="4710476" y="32077"/>
                </a:cubicBezTo>
                <a:cubicBezTo>
                  <a:pt x="4709853" y="44307"/>
                  <a:pt x="4700717" y="53538"/>
                  <a:pt x="4690127" y="53538"/>
                </a:cubicBezTo>
                <a:close/>
                <a:moveTo>
                  <a:pt x="4378675" y="49846"/>
                </a:moveTo>
                <a:cubicBezTo>
                  <a:pt x="4367671" y="49846"/>
                  <a:pt x="4358535" y="40154"/>
                  <a:pt x="4357912" y="27923"/>
                </a:cubicBezTo>
                <a:cubicBezTo>
                  <a:pt x="4357289" y="15231"/>
                  <a:pt x="4366217" y="4385"/>
                  <a:pt x="4377637" y="3692"/>
                </a:cubicBezTo>
                <a:cubicBezTo>
                  <a:pt x="4413142" y="1846"/>
                  <a:pt x="4448441" y="462"/>
                  <a:pt x="4482285" y="0"/>
                </a:cubicBezTo>
                <a:cubicBezTo>
                  <a:pt x="4482285" y="0"/>
                  <a:pt x="4482493" y="0"/>
                  <a:pt x="4482493" y="0"/>
                </a:cubicBezTo>
                <a:cubicBezTo>
                  <a:pt x="4493912" y="0"/>
                  <a:pt x="4503048" y="10154"/>
                  <a:pt x="4503256" y="22846"/>
                </a:cubicBezTo>
                <a:cubicBezTo>
                  <a:pt x="4503464" y="35538"/>
                  <a:pt x="4494328" y="45923"/>
                  <a:pt x="4482700" y="46153"/>
                </a:cubicBezTo>
                <a:cubicBezTo>
                  <a:pt x="4449478" y="46615"/>
                  <a:pt x="4414804" y="47769"/>
                  <a:pt x="4379713" y="49846"/>
                </a:cubicBezTo>
                <a:cubicBezTo>
                  <a:pt x="4379506" y="49846"/>
                  <a:pt x="4379090" y="49846"/>
                  <a:pt x="4378675" y="49846"/>
                </a:cubicBezTo>
                <a:close/>
              </a:path>
            </a:pathLst>
          </a:custGeom>
          <a:solidFill>
            <a:schemeClr val="bg1"/>
          </a:solidFill>
          <a:ln w="2075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146" name="รูปภาพ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219" y="4109103"/>
            <a:ext cx="30480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80E1A"/>
            </a:gs>
            <a:gs pos="66684">
              <a:srgbClr val="405A74"/>
            </a:gs>
            <a:gs pos="47000">
              <a:srgbClr val="182B4C"/>
            </a:gs>
            <a:gs pos="100000">
              <a:schemeClr val="accent1">
                <a:lumMod val="45000"/>
                <a:lumOff val="55000"/>
              </a:schemeClr>
            </a:gs>
            <a:gs pos="85000">
              <a:srgbClr val="A7DBF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 rot="5400000">
            <a:off x="1007031" y="-1913970"/>
            <a:ext cx="3167539" cy="7619999"/>
          </a:xfrm>
          <a:prstGeom prst="roundRect">
            <a:avLst>
              <a:gd name="adj" fmla="val 50000"/>
            </a:avLst>
          </a:prstGeom>
          <a:solidFill>
            <a:srgbClr val="FE9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 rot="5400000">
            <a:off x="1007031" y="1108632"/>
            <a:ext cx="3167539" cy="7619997"/>
          </a:xfrm>
          <a:prstGeom prst="roundRect">
            <a:avLst>
              <a:gd name="adj" fmla="val 50000"/>
            </a:avLst>
          </a:prstGeom>
          <a:solidFill>
            <a:srgbClr val="EA4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5" name="Graphic 38"/>
          <p:cNvGrpSpPr/>
          <p:nvPr/>
        </p:nvGrpSpPr>
        <p:grpSpPr>
          <a:xfrm>
            <a:off x="5445514" y="3316333"/>
            <a:ext cx="1730757" cy="1388357"/>
            <a:chOff x="923775" y="2325619"/>
            <a:chExt cx="2742747" cy="2200142"/>
          </a:xfrm>
        </p:grpSpPr>
        <p:sp>
          <p:nvSpPr>
            <p:cNvPr id="26" name="Freeform: Shape 25"/>
            <p:cNvSpPr/>
            <p:nvPr/>
          </p:nvSpPr>
          <p:spPr>
            <a:xfrm>
              <a:off x="1325814" y="2328494"/>
              <a:ext cx="2140371" cy="2140371"/>
            </a:xfrm>
            <a:custGeom>
              <a:avLst/>
              <a:gdLst>
                <a:gd name="connsiteX0" fmla="*/ 2140372 w 2140371"/>
                <a:gd name="connsiteY0" fmla="*/ 1070186 h 2140371"/>
                <a:gd name="connsiteX1" fmla="*/ 1070186 w 2140371"/>
                <a:gd name="connsiteY1" fmla="*/ 2140371 h 2140371"/>
                <a:gd name="connsiteX2" fmla="*/ 0 w 2140371"/>
                <a:gd name="connsiteY2" fmla="*/ 1070186 h 2140371"/>
                <a:gd name="connsiteX3" fmla="*/ 1070186 w 2140371"/>
                <a:gd name="connsiteY3" fmla="*/ 0 h 2140371"/>
                <a:gd name="connsiteX4" fmla="*/ 2140372 w 2140371"/>
                <a:gd name="connsiteY4" fmla="*/ 1070186 h 214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371" h="2140371">
                  <a:moveTo>
                    <a:pt x="2140372" y="1070186"/>
                  </a:moveTo>
                  <a:cubicBezTo>
                    <a:pt x="2140372" y="1661233"/>
                    <a:pt x="1661234" y="2140371"/>
                    <a:pt x="1070186" y="2140371"/>
                  </a:cubicBezTo>
                  <a:cubicBezTo>
                    <a:pt x="479139" y="2140371"/>
                    <a:pt x="0" y="1661233"/>
                    <a:pt x="0" y="1070186"/>
                  </a:cubicBezTo>
                  <a:cubicBezTo>
                    <a:pt x="0" y="479138"/>
                    <a:pt x="479139" y="0"/>
                    <a:pt x="1070186" y="0"/>
                  </a:cubicBezTo>
                  <a:cubicBezTo>
                    <a:pt x="1661234" y="0"/>
                    <a:pt x="2140372" y="479138"/>
                    <a:pt x="2140372" y="1070186"/>
                  </a:cubicBezTo>
                  <a:close/>
                </a:path>
              </a:pathLst>
            </a:custGeom>
            <a:solidFill>
              <a:srgbClr val="8FC8CB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7" name="Graphic 38"/>
            <p:cNvGrpSpPr/>
            <p:nvPr/>
          </p:nvGrpSpPr>
          <p:grpSpPr>
            <a:xfrm>
              <a:off x="1359659" y="2325619"/>
              <a:ext cx="2114492" cy="2200142"/>
              <a:chOff x="1359659" y="2325619"/>
              <a:chExt cx="2114492" cy="2200142"/>
            </a:xfrm>
            <a:solidFill>
              <a:srgbClr val="637B36"/>
            </a:solidFill>
          </p:grpSpPr>
          <p:sp>
            <p:nvSpPr>
              <p:cNvPr id="35" name="Freeform: Shape 34"/>
              <p:cNvSpPr/>
              <p:nvPr/>
            </p:nvSpPr>
            <p:spPr>
              <a:xfrm>
                <a:off x="1359659" y="2325619"/>
                <a:ext cx="1069219" cy="979165"/>
              </a:xfrm>
              <a:custGeom>
                <a:avLst/>
                <a:gdLst>
                  <a:gd name="connsiteX0" fmla="*/ 1036342 w 1069219"/>
                  <a:gd name="connsiteY0" fmla="*/ 2875 h 979165"/>
                  <a:gd name="connsiteX1" fmla="*/ 1036342 w 1069219"/>
                  <a:gd name="connsiteY1" fmla="*/ 307984 h 979165"/>
                  <a:gd name="connsiteX2" fmla="*/ 717992 w 1069219"/>
                  <a:gd name="connsiteY2" fmla="*/ 934610 h 979165"/>
                  <a:gd name="connsiteX3" fmla="*/ 121 w 1069219"/>
                  <a:gd name="connsiteY3" fmla="*/ 804506 h 979165"/>
                  <a:gd name="connsiteX4" fmla="*/ 1036342 w 1069219"/>
                  <a:gd name="connsiteY4" fmla="*/ 2875 h 97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219" h="979165">
                    <a:moveTo>
                      <a:pt x="1036342" y="2875"/>
                    </a:moveTo>
                    <a:cubicBezTo>
                      <a:pt x="1036342" y="2875"/>
                      <a:pt x="1110317" y="261354"/>
                      <a:pt x="1036342" y="307984"/>
                    </a:cubicBezTo>
                    <a:cubicBezTo>
                      <a:pt x="600553" y="582582"/>
                      <a:pt x="877167" y="797598"/>
                      <a:pt x="717992" y="934610"/>
                    </a:cubicBezTo>
                    <a:cubicBezTo>
                      <a:pt x="558817" y="1071621"/>
                      <a:pt x="394173" y="853439"/>
                      <a:pt x="121" y="804506"/>
                    </a:cubicBezTo>
                    <a:cubicBezTo>
                      <a:pt x="121" y="804506"/>
                      <a:pt x="-33844" y="-55845"/>
                      <a:pt x="1036342" y="2875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" name="Freeform: Shape 35"/>
              <p:cNvSpPr/>
              <p:nvPr/>
            </p:nvSpPr>
            <p:spPr>
              <a:xfrm>
                <a:off x="3008901" y="3028519"/>
                <a:ext cx="465249" cy="667786"/>
              </a:xfrm>
              <a:custGeom>
                <a:avLst/>
                <a:gdLst>
                  <a:gd name="connsiteX0" fmla="*/ 391370 w 465249"/>
                  <a:gd name="connsiteY0" fmla="*/ 0 h 667786"/>
                  <a:gd name="connsiteX1" fmla="*/ 25527 w 465249"/>
                  <a:gd name="connsiteY1" fmla="*/ 132406 h 667786"/>
                  <a:gd name="connsiteX2" fmla="*/ 176642 w 465249"/>
                  <a:gd name="connsiteY2" fmla="*/ 370161 h 667786"/>
                  <a:gd name="connsiteX3" fmla="*/ 414973 w 465249"/>
                  <a:gd name="connsiteY3" fmla="*/ 667787 h 667786"/>
                  <a:gd name="connsiteX4" fmla="*/ 391370 w 465249"/>
                  <a:gd name="connsiteY4" fmla="*/ 0 h 66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249" h="667786">
                    <a:moveTo>
                      <a:pt x="391370" y="0"/>
                    </a:moveTo>
                    <a:cubicBezTo>
                      <a:pt x="391370" y="0"/>
                      <a:pt x="113030" y="44903"/>
                      <a:pt x="25527" y="132406"/>
                    </a:cubicBezTo>
                    <a:cubicBezTo>
                      <a:pt x="-61977" y="219909"/>
                      <a:pt x="97198" y="265676"/>
                      <a:pt x="176642" y="370161"/>
                    </a:cubicBezTo>
                    <a:cubicBezTo>
                      <a:pt x="256086" y="474647"/>
                      <a:pt x="414973" y="667787"/>
                      <a:pt x="414973" y="667787"/>
                    </a:cubicBezTo>
                    <a:cubicBezTo>
                      <a:pt x="414973" y="667787"/>
                      <a:pt x="542486" y="275750"/>
                      <a:pt x="391370" y="0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" name="Freeform: Shape 36"/>
              <p:cNvSpPr/>
              <p:nvPr/>
            </p:nvSpPr>
            <p:spPr>
              <a:xfrm>
                <a:off x="1804258" y="3395052"/>
                <a:ext cx="1049681" cy="1130709"/>
              </a:xfrm>
              <a:custGeom>
                <a:avLst/>
                <a:gdLst>
                  <a:gd name="connsiteX0" fmla="*/ 159984 w 1049681"/>
                  <a:gd name="connsiteY0" fmla="*/ 126822 h 1130709"/>
                  <a:gd name="connsiteX1" fmla="*/ 613619 w 1049681"/>
                  <a:gd name="connsiteY1" fmla="*/ 3627 h 1130709"/>
                  <a:gd name="connsiteX2" fmla="*/ 1049407 w 1049681"/>
                  <a:gd name="connsiteY2" fmla="*/ 434235 h 1130709"/>
                  <a:gd name="connsiteX3" fmla="*/ 681261 w 1049681"/>
                  <a:gd name="connsiteY3" fmla="*/ 1070071 h 1130709"/>
                  <a:gd name="connsiteX4" fmla="*/ 190207 w 1049681"/>
                  <a:gd name="connsiteY4" fmla="*/ 1070071 h 1130709"/>
                  <a:gd name="connsiteX5" fmla="*/ 5127 w 1049681"/>
                  <a:gd name="connsiteY5" fmla="*/ 724664 h 1130709"/>
                  <a:gd name="connsiteX6" fmla="*/ 159984 w 1049681"/>
                  <a:gd name="connsiteY6" fmla="*/ 126822 h 113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9681" h="1130709">
                    <a:moveTo>
                      <a:pt x="159984" y="126822"/>
                    </a:moveTo>
                    <a:cubicBezTo>
                      <a:pt x="159984" y="126822"/>
                      <a:pt x="506255" y="-25157"/>
                      <a:pt x="613619" y="3627"/>
                    </a:cubicBezTo>
                    <a:cubicBezTo>
                      <a:pt x="720983" y="32411"/>
                      <a:pt x="1037318" y="376379"/>
                      <a:pt x="1049407" y="434235"/>
                    </a:cubicBezTo>
                    <a:cubicBezTo>
                      <a:pt x="1061209" y="492090"/>
                      <a:pt x="688745" y="931908"/>
                      <a:pt x="681261" y="1070071"/>
                    </a:cubicBezTo>
                    <a:cubicBezTo>
                      <a:pt x="681261" y="1070071"/>
                      <a:pt x="318008" y="1206507"/>
                      <a:pt x="190207" y="1070071"/>
                    </a:cubicBezTo>
                    <a:cubicBezTo>
                      <a:pt x="190207" y="1070071"/>
                      <a:pt x="-36610" y="844118"/>
                      <a:pt x="5127" y="724664"/>
                    </a:cubicBezTo>
                    <a:cubicBezTo>
                      <a:pt x="46575" y="605211"/>
                      <a:pt x="-78635" y="394225"/>
                      <a:pt x="159984" y="126822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" name="Freeform: Shape 37"/>
              <p:cNvSpPr/>
              <p:nvPr/>
            </p:nvSpPr>
            <p:spPr>
              <a:xfrm>
                <a:off x="1359811" y="3269494"/>
                <a:ext cx="492450" cy="180259"/>
              </a:xfrm>
              <a:custGeom>
                <a:avLst/>
                <a:gdLst>
                  <a:gd name="connsiteX0" fmla="*/ 228513 w 492450"/>
                  <a:gd name="connsiteY0" fmla="*/ 14626 h 180259"/>
                  <a:gd name="connsiteX1" fmla="*/ 485265 w 492450"/>
                  <a:gd name="connsiteY1" fmla="*/ 92918 h 180259"/>
                  <a:gd name="connsiteX2" fmla="*/ 270537 w 492450"/>
                  <a:gd name="connsiteY2" fmla="*/ 175815 h 180259"/>
                  <a:gd name="connsiteX3" fmla="*/ 256 w 492450"/>
                  <a:gd name="connsiteY3" fmla="*/ 14626 h 180259"/>
                  <a:gd name="connsiteX4" fmla="*/ 228513 w 492450"/>
                  <a:gd name="connsiteY4" fmla="*/ 14626 h 18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450" h="180259">
                    <a:moveTo>
                      <a:pt x="228513" y="14626"/>
                    </a:moveTo>
                    <a:cubicBezTo>
                      <a:pt x="228513" y="14626"/>
                      <a:pt x="443241" y="57514"/>
                      <a:pt x="485265" y="92918"/>
                    </a:cubicBezTo>
                    <a:cubicBezTo>
                      <a:pt x="527002" y="128034"/>
                      <a:pt x="377901" y="140123"/>
                      <a:pt x="270537" y="175815"/>
                    </a:cubicBezTo>
                    <a:cubicBezTo>
                      <a:pt x="163173" y="211507"/>
                      <a:pt x="-7515" y="20670"/>
                      <a:pt x="256" y="14626"/>
                    </a:cubicBezTo>
                    <a:cubicBezTo>
                      <a:pt x="8028" y="8581"/>
                      <a:pt x="101576" y="-15022"/>
                      <a:pt x="228513" y="14626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8" name="Freeform: Shape 27"/>
            <p:cNvSpPr/>
            <p:nvPr/>
          </p:nvSpPr>
          <p:spPr>
            <a:xfrm>
              <a:off x="1325527" y="2574884"/>
              <a:ext cx="1950110" cy="1893981"/>
            </a:xfrm>
            <a:custGeom>
              <a:avLst/>
              <a:gdLst>
                <a:gd name="connsiteX0" fmla="*/ 197170 w 1950110"/>
                <a:gd name="connsiteY0" fmla="*/ 608780 h 1893981"/>
                <a:gd name="connsiteX1" fmla="*/ 387144 w 1950110"/>
                <a:gd name="connsiteY1" fmla="*/ 0 h 1893981"/>
                <a:gd name="connsiteX2" fmla="*/ 0 w 1950110"/>
                <a:gd name="connsiteY2" fmla="*/ 823795 h 1893981"/>
                <a:gd name="connsiteX3" fmla="*/ 1070186 w 1950110"/>
                <a:gd name="connsiteY3" fmla="*/ 1893981 h 1893981"/>
                <a:gd name="connsiteX4" fmla="*/ 1950110 w 1950110"/>
                <a:gd name="connsiteY4" fmla="*/ 1432863 h 1893981"/>
                <a:gd name="connsiteX5" fmla="*/ 1267068 w 1950110"/>
                <a:gd name="connsiteY5" fmla="*/ 1679253 h 1893981"/>
                <a:gd name="connsiteX6" fmla="*/ 197170 w 1950110"/>
                <a:gd name="connsiteY6" fmla="*/ 608780 h 18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110" h="1893981">
                  <a:moveTo>
                    <a:pt x="197170" y="608780"/>
                  </a:moveTo>
                  <a:cubicBezTo>
                    <a:pt x="197170" y="382538"/>
                    <a:pt x="267403" y="172703"/>
                    <a:pt x="387144" y="0"/>
                  </a:cubicBezTo>
                  <a:cubicBezTo>
                    <a:pt x="150828" y="196306"/>
                    <a:pt x="0" y="492493"/>
                    <a:pt x="0" y="823795"/>
                  </a:cubicBezTo>
                  <a:cubicBezTo>
                    <a:pt x="0" y="1414729"/>
                    <a:pt x="479252" y="1893981"/>
                    <a:pt x="1070186" y="1893981"/>
                  </a:cubicBezTo>
                  <a:cubicBezTo>
                    <a:pt x="1434878" y="1893981"/>
                    <a:pt x="1756970" y="1711491"/>
                    <a:pt x="1950110" y="1432863"/>
                  </a:cubicBezTo>
                  <a:cubicBezTo>
                    <a:pt x="1764742" y="1586857"/>
                    <a:pt x="1526699" y="1679253"/>
                    <a:pt x="1267068" y="1679253"/>
                  </a:cubicBezTo>
                  <a:cubicBezTo>
                    <a:pt x="676422" y="1678965"/>
                    <a:pt x="197170" y="1200001"/>
                    <a:pt x="197170" y="608780"/>
                  </a:cubicBezTo>
                  <a:close/>
                </a:path>
              </a:pathLst>
            </a:custGeom>
            <a:solidFill>
              <a:srgbClr val="395D6B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1516076" y="2328494"/>
              <a:ext cx="1950398" cy="1893693"/>
            </a:xfrm>
            <a:custGeom>
              <a:avLst/>
              <a:gdLst>
                <a:gd name="connsiteX0" fmla="*/ 1753228 w 1950398"/>
                <a:gd name="connsiteY0" fmla="*/ 1284914 h 1893693"/>
                <a:gd name="connsiteX1" fmla="*/ 1563255 w 1950398"/>
                <a:gd name="connsiteY1" fmla="*/ 1893693 h 1893693"/>
                <a:gd name="connsiteX2" fmla="*/ 1950398 w 1950398"/>
                <a:gd name="connsiteY2" fmla="*/ 1069898 h 1893693"/>
                <a:gd name="connsiteX3" fmla="*/ 879924 w 1950398"/>
                <a:gd name="connsiteY3" fmla="*/ 0 h 1893693"/>
                <a:gd name="connsiteX4" fmla="*/ 0 w 1950398"/>
                <a:gd name="connsiteY4" fmla="*/ 461118 h 1893693"/>
                <a:gd name="connsiteX5" fmla="*/ 683042 w 1950398"/>
                <a:gd name="connsiteY5" fmla="*/ 214728 h 1893693"/>
                <a:gd name="connsiteX6" fmla="*/ 1753228 w 1950398"/>
                <a:gd name="connsiteY6" fmla="*/ 1284914 h 189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398" h="1893693">
                  <a:moveTo>
                    <a:pt x="1753228" y="1284914"/>
                  </a:moveTo>
                  <a:cubicBezTo>
                    <a:pt x="1753228" y="1511155"/>
                    <a:pt x="1682996" y="1720990"/>
                    <a:pt x="1563255" y="1893693"/>
                  </a:cubicBezTo>
                  <a:cubicBezTo>
                    <a:pt x="1799571" y="1697387"/>
                    <a:pt x="1950398" y="1401201"/>
                    <a:pt x="1950398" y="1069898"/>
                  </a:cubicBezTo>
                  <a:cubicBezTo>
                    <a:pt x="1950110" y="479252"/>
                    <a:pt x="1470858" y="0"/>
                    <a:pt x="879924" y="0"/>
                  </a:cubicBezTo>
                  <a:cubicBezTo>
                    <a:pt x="515232" y="0"/>
                    <a:pt x="193140" y="182490"/>
                    <a:pt x="0" y="461118"/>
                  </a:cubicBezTo>
                  <a:cubicBezTo>
                    <a:pt x="185368" y="307124"/>
                    <a:pt x="423411" y="214728"/>
                    <a:pt x="683042" y="214728"/>
                  </a:cubicBezTo>
                  <a:cubicBezTo>
                    <a:pt x="1273976" y="214728"/>
                    <a:pt x="1753228" y="693980"/>
                    <a:pt x="1753228" y="1284914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923775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8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19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8" y="123771"/>
                  </a:cubicBezTo>
                  <a:cubicBezTo>
                    <a:pt x="419598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19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1818667" y="2446508"/>
              <a:ext cx="535021" cy="291868"/>
            </a:xfrm>
            <a:custGeom>
              <a:avLst/>
              <a:gdLst>
                <a:gd name="connsiteX0" fmla="*/ 535021 w 535021"/>
                <a:gd name="connsiteY0" fmla="*/ 205517 h 291868"/>
                <a:gd name="connsiteX1" fmla="*/ 448669 w 535021"/>
                <a:gd name="connsiteY1" fmla="*/ 119165 h 291868"/>
                <a:gd name="connsiteX2" fmla="*/ 419885 w 535021"/>
                <a:gd name="connsiteY2" fmla="*/ 124059 h 291868"/>
                <a:gd name="connsiteX3" fmla="*/ 420173 w 535021"/>
                <a:gd name="connsiteY3" fmla="*/ 119165 h 291868"/>
                <a:gd name="connsiteX4" fmla="*/ 333821 w 535021"/>
                <a:gd name="connsiteY4" fmla="*/ 32814 h 291868"/>
                <a:gd name="connsiteX5" fmla="*/ 275102 w 535021"/>
                <a:gd name="connsiteY5" fmla="*/ 55841 h 291868"/>
                <a:gd name="connsiteX6" fmla="*/ 194220 w 535021"/>
                <a:gd name="connsiteY6" fmla="*/ 0 h 291868"/>
                <a:gd name="connsiteX7" fmla="*/ 107868 w 535021"/>
                <a:gd name="connsiteY7" fmla="*/ 86352 h 291868"/>
                <a:gd name="connsiteX8" fmla="*/ 116791 w 535021"/>
                <a:gd name="connsiteY8" fmla="*/ 124347 h 291868"/>
                <a:gd name="connsiteX9" fmla="*/ 25258 w 535021"/>
                <a:gd name="connsiteY9" fmla="*/ 144207 h 291868"/>
                <a:gd name="connsiteX10" fmla="*/ 25258 w 535021"/>
                <a:gd name="connsiteY10" fmla="*/ 266539 h 291868"/>
                <a:gd name="connsiteX11" fmla="*/ 86280 w 535021"/>
                <a:gd name="connsiteY11" fmla="*/ 291869 h 291868"/>
                <a:gd name="connsiteX12" fmla="*/ 452987 w 535021"/>
                <a:gd name="connsiteY12" fmla="*/ 291869 h 291868"/>
                <a:gd name="connsiteX13" fmla="*/ 452987 w 535021"/>
                <a:gd name="connsiteY13" fmla="*/ 291581 h 291868"/>
                <a:gd name="connsiteX14" fmla="*/ 535021 w 535021"/>
                <a:gd name="connsiteY14" fmla="*/ 205517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021" h="291868">
                  <a:moveTo>
                    <a:pt x="535021" y="205517"/>
                  </a:moveTo>
                  <a:cubicBezTo>
                    <a:pt x="535021" y="157736"/>
                    <a:pt x="496163" y="119165"/>
                    <a:pt x="448669" y="119165"/>
                  </a:cubicBezTo>
                  <a:cubicBezTo>
                    <a:pt x="438595" y="119165"/>
                    <a:pt x="429096" y="120892"/>
                    <a:pt x="419885" y="124059"/>
                  </a:cubicBezTo>
                  <a:cubicBezTo>
                    <a:pt x="419885" y="122332"/>
                    <a:pt x="420173" y="120892"/>
                    <a:pt x="420173" y="119165"/>
                  </a:cubicBezTo>
                  <a:cubicBezTo>
                    <a:pt x="420173" y="71384"/>
                    <a:pt x="381315" y="32814"/>
                    <a:pt x="333821" y="32814"/>
                  </a:cubicBezTo>
                  <a:cubicBezTo>
                    <a:pt x="311082" y="32814"/>
                    <a:pt x="290646" y="41737"/>
                    <a:pt x="275102" y="55841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7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5" y="289278"/>
                    <a:pt x="535021" y="251571"/>
                    <a:pt x="535021" y="205517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3131789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2284391" y="4076541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7 h 291868"/>
                <a:gd name="connsiteX2" fmla="*/ 419598 w 534733"/>
                <a:gd name="connsiteY2" fmla="*/ 123771 h 291868"/>
                <a:gd name="connsiteX3" fmla="*/ 419885 w 534733"/>
                <a:gd name="connsiteY3" fmla="*/ 118877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7"/>
                    <a:pt x="448381" y="118877"/>
                  </a:cubicBezTo>
                  <a:cubicBezTo>
                    <a:pt x="438307" y="118877"/>
                    <a:pt x="428808" y="120604"/>
                    <a:pt x="419598" y="123771"/>
                  </a:cubicBezTo>
                  <a:cubicBezTo>
                    <a:pt x="419598" y="122044"/>
                    <a:pt x="419885" y="120604"/>
                    <a:pt x="419885" y="118877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2786382" y="266670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9" name="Graphic 21"/>
          <p:cNvGrpSpPr/>
          <p:nvPr/>
        </p:nvGrpSpPr>
        <p:grpSpPr>
          <a:xfrm>
            <a:off x="7285527" y="5657890"/>
            <a:ext cx="741861" cy="741861"/>
            <a:chOff x="2400300" y="4879272"/>
            <a:chExt cx="741861" cy="741861"/>
          </a:xfrm>
        </p:grpSpPr>
        <p:sp>
          <p:nvSpPr>
            <p:cNvPr id="40" name="Freeform: Shape 39"/>
            <p:cNvSpPr/>
            <p:nvPr/>
          </p:nvSpPr>
          <p:spPr>
            <a:xfrm>
              <a:off x="2400300" y="4879272"/>
              <a:ext cx="741861" cy="741861"/>
            </a:xfrm>
            <a:custGeom>
              <a:avLst/>
              <a:gdLst>
                <a:gd name="connsiteX0" fmla="*/ 741861 w 741861"/>
                <a:gd name="connsiteY0" fmla="*/ 370931 h 741861"/>
                <a:gd name="connsiteX1" fmla="*/ 370931 w 741861"/>
                <a:gd name="connsiteY1" fmla="*/ 741861 h 741861"/>
                <a:gd name="connsiteX2" fmla="*/ 0 w 741861"/>
                <a:gd name="connsiteY2" fmla="*/ 370931 h 741861"/>
                <a:gd name="connsiteX3" fmla="*/ 370931 w 741861"/>
                <a:gd name="connsiteY3" fmla="*/ 0 h 741861"/>
                <a:gd name="connsiteX4" fmla="*/ 741861 w 741861"/>
                <a:gd name="connsiteY4" fmla="*/ 370931 h 74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861" h="741861">
                  <a:moveTo>
                    <a:pt x="741861" y="370931"/>
                  </a:moveTo>
                  <a:cubicBezTo>
                    <a:pt x="741861" y="575790"/>
                    <a:pt x="575790" y="741861"/>
                    <a:pt x="370931" y="741861"/>
                  </a:cubicBezTo>
                  <a:cubicBezTo>
                    <a:pt x="166071" y="741861"/>
                    <a:pt x="0" y="575790"/>
                    <a:pt x="0" y="370931"/>
                  </a:cubicBezTo>
                  <a:cubicBezTo>
                    <a:pt x="0" y="166071"/>
                    <a:pt x="166071" y="0"/>
                    <a:pt x="370931" y="0"/>
                  </a:cubicBezTo>
                  <a:cubicBezTo>
                    <a:pt x="575790" y="0"/>
                    <a:pt x="741861" y="166071"/>
                    <a:pt x="741861" y="370931"/>
                  </a:cubicBezTo>
                  <a:close/>
                </a:path>
              </a:pathLst>
            </a:custGeom>
            <a:solidFill>
              <a:srgbClr val="74487A"/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2400957" y="4964638"/>
              <a:ext cx="675962" cy="656494"/>
            </a:xfrm>
            <a:custGeom>
              <a:avLst/>
              <a:gdLst>
                <a:gd name="connsiteX0" fmla="*/ 68267 w 675962"/>
                <a:gd name="connsiteY0" fmla="*/ 211115 h 656494"/>
                <a:gd name="connsiteX1" fmla="*/ 134166 w 675962"/>
                <a:gd name="connsiteY1" fmla="*/ 0 h 656494"/>
                <a:gd name="connsiteX2" fmla="*/ 0 w 675962"/>
                <a:gd name="connsiteY2" fmla="*/ 285564 h 656494"/>
                <a:gd name="connsiteX3" fmla="*/ 370931 w 675962"/>
                <a:gd name="connsiteY3" fmla="*/ 656495 h 656494"/>
                <a:gd name="connsiteX4" fmla="*/ 675962 w 675962"/>
                <a:gd name="connsiteY4" fmla="*/ 496679 h 656494"/>
                <a:gd name="connsiteX5" fmla="*/ 439198 w 675962"/>
                <a:gd name="connsiteY5" fmla="*/ 582046 h 656494"/>
                <a:gd name="connsiteX6" fmla="*/ 68267 w 675962"/>
                <a:gd name="connsiteY6" fmla="*/ 211115 h 65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962" h="656494">
                  <a:moveTo>
                    <a:pt x="68267" y="211115"/>
                  </a:moveTo>
                  <a:cubicBezTo>
                    <a:pt x="68267" y="132720"/>
                    <a:pt x="92601" y="59980"/>
                    <a:pt x="134166" y="0"/>
                  </a:cubicBezTo>
                  <a:cubicBezTo>
                    <a:pt x="52220" y="68136"/>
                    <a:pt x="0" y="170733"/>
                    <a:pt x="0" y="285564"/>
                  </a:cubicBezTo>
                  <a:cubicBezTo>
                    <a:pt x="0" y="490365"/>
                    <a:pt x="166130" y="656495"/>
                    <a:pt x="370931" y="656495"/>
                  </a:cubicBezTo>
                  <a:cubicBezTo>
                    <a:pt x="497337" y="656495"/>
                    <a:pt x="609010" y="593226"/>
                    <a:pt x="675962" y="496679"/>
                  </a:cubicBezTo>
                  <a:cubicBezTo>
                    <a:pt x="611773" y="549951"/>
                    <a:pt x="529168" y="582046"/>
                    <a:pt x="439198" y="582046"/>
                  </a:cubicBezTo>
                  <a:cubicBezTo>
                    <a:pt x="234397" y="582046"/>
                    <a:pt x="68267" y="415916"/>
                    <a:pt x="68267" y="211115"/>
                  </a:cubicBezTo>
                  <a:close/>
                </a:path>
              </a:pathLst>
            </a:custGeom>
            <a:solidFill>
              <a:srgbClr val="502C46"/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2569454" y="5375030"/>
              <a:ext cx="144952" cy="144952"/>
            </a:xfrm>
            <a:custGeom>
              <a:avLst/>
              <a:gdLst>
                <a:gd name="connsiteX0" fmla="*/ 144952 w 144952"/>
                <a:gd name="connsiteY0" fmla="*/ 72476 h 144952"/>
                <a:gd name="connsiteX1" fmla="*/ 72476 w 144952"/>
                <a:gd name="connsiteY1" fmla="*/ 144952 h 144952"/>
                <a:gd name="connsiteX2" fmla="*/ 0 w 144952"/>
                <a:gd name="connsiteY2" fmla="*/ 72476 h 144952"/>
                <a:gd name="connsiteX3" fmla="*/ 72476 w 144952"/>
                <a:gd name="connsiteY3" fmla="*/ 0 h 144952"/>
                <a:gd name="connsiteX4" fmla="*/ 144952 w 144952"/>
                <a:gd name="connsiteY4" fmla="*/ 72476 h 1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52" h="144952">
                  <a:moveTo>
                    <a:pt x="144952" y="72476"/>
                  </a:moveTo>
                  <a:cubicBezTo>
                    <a:pt x="144952" y="112504"/>
                    <a:pt x="112504" y="144952"/>
                    <a:pt x="72476" y="144952"/>
                  </a:cubicBezTo>
                  <a:cubicBezTo>
                    <a:pt x="32449" y="144952"/>
                    <a:pt x="0" y="112504"/>
                    <a:pt x="0" y="72476"/>
                  </a:cubicBezTo>
                  <a:cubicBezTo>
                    <a:pt x="0" y="32449"/>
                    <a:pt x="32449" y="0"/>
                    <a:pt x="72476" y="0"/>
                  </a:cubicBezTo>
                  <a:cubicBezTo>
                    <a:pt x="112504" y="0"/>
                    <a:pt x="144952" y="32449"/>
                    <a:pt x="144952" y="72476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2914341" y="5335437"/>
              <a:ext cx="102334" cy="102334"/>
            </a:xfrm>
            <a:custGeom>
              <a:avLst/>
              <a:gdLst>
                <a:gd name="connsiteX0" fmla="*/ 102335 w 102334"/>
                <a:gd name="connsiteY0" fmla="*/ 51167 h 102334"/>
                <a:gd name="connsiteX1" fmla="*/ 51167 w 102334"/>
                <a:gd name="connsiteY1" fmla="*/ 102335 h 102334"/>
                <a:gd name="connsiteX2" fmla="*/ 0 w 102334"/>
                <a:gd name="connsiteY2" fmla="*/ 51167 h 102334"/>
                <a:gd name="connsiteX3" fmla="*/ 51167 w 102334"/>
                <a:gd name="connsiteY3" fmla="*/ 0 h 102334"/>
                <a:gd name="connsiteX4" fmla="*/ 102335 w 102334"/>
                <a:gd name="connsiteY4" fmla="*/ 51167 h 10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34" h="102334">
                  <a:moveTo>
                    <a:pt x="102335" y="51167"/>
                  </a:moveTo>
                  <a:cubicBezTo>
                    <a:pt x="102335" y="79426"/>
                    <a:pt x="79426" y="102335"/>
                    <a:pt x="51167" y="102335"/>
                  </a:cubicBezTo>
                  <a:cubicBezTo>
                    <a:pt x="22908" y="102335"/>
                    <a:pt x="0" y="79426"/>
                    <a:pt x="0" y="51167"/>
                  </a:cubicBezTo>
                  <a:cubicBezTo>
                    <a:pt x="0" y="22908"/>
                    <a:pt x="22908" y="0"/>
                    <a:pt x="51167" y="0"/>
                  </a:cubicBezTo>
                  <a:cubicBezTo>
                    <a:pt x="79426" y="0"/>
                    <a:pt x="102335" y="22908"/>
                    <a:pt x="102335" y="51167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590763" y="5077364"/>
              <a:ext cx="102334" cy="102334"/>
            </a:xfrm>
            <a:custGeom>
              <a:avLst/>
              <a:gdLst>
                <a:gd name="connsiteX0" fmla="*/ 102335 w 102334"/>
                <a:gd name="connsiteY0" fmla="*/ 51167 h 102334"/>
                <a:gd name="connsiteX1" fmla="*/ 51167 w 102334"/>
                <a:gd name="connsiteY1" fmla="*/ 102335 h 102334"/>
                <a:gd name="connsiteX2" fmla="*/ 0 w 102334"/>
                <a:gd name="connsiteY2" fmla="*/ 51167 h 102334"/>
                <a:gd name="connsiteX3" fmla="*/ 51167 w 102334"/>
                <a:gd name="connsiteY3" fmla="*/ 0 h 102334"/>
                <a:gd name="connsiteX4" fmla="*/ 102335 w 102334"/>
                <a:gd name="connsiteY4" fmla="*/ 51167 h 10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34" h="102334">
                  <a:moveTo>
                    <a:pt x="102335" y="51167"/>
                  </a:moveTo>
                  <a:cubicBezTo>
                    <a:pt x="102335" y="79426"/>
                    <a:pt x="79426" y="102335"/>
                    <a:pt x="51167" y="102335"/>
                  </a:cubicBezTo>
                  <a:cubicBezTo>
                    <a:pt x="22908" y="102335"/>
                    <a:pt x="0" y="79426"/>
                    <a:pt x="0" y="51167"/>
                  </a:cubicBezTo>
                  <a:cubicBezTo>
                    <a:pt x="0" y="22908"/>
                    <a:pt x="22908" y="0"/>
                    <a:pt x="51167" y="0"/>
                  </a:cubicBezTo>
                  <a:cubicBezTo>
                    <a:pt x="79426" y="0"/>
                    <a:pt x="102335" y="22908"/>
                    <a:pt x="102335" y="51167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2959326" y="5039087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2540780" y="5179568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2856992" y="5437772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2959326" y="5124980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2466199" y="4880061"/>
              <a:ext cx="675962" cy="656494"/>
            </a:xfrm>
            <a:custGeom>
              <a:avLst/>
              <a:gdLst>
                <a:gd name="connsiteX0" fmla="*/ 607695 w 675962"/>
                <a:gd name="connsiteY0" fmla="*/ 445380 h 656494"/>
                <a:gd name="connsiteX1" fmla="*/ 541796 w 675962"/>
                <a:gd name="connsiteY1" fmla="*/ 656495 h 656494"/>
                <a:gd name="connsiteX2" fmla="*/ 675962 w 675962"/>
                <a:gd name="connsiteY2" fmla="*/ 370931 h 656494"/>
                <a:gd name="connsiteX3" fmla="*/ 305031 w 675962"/>
                <a:gd name="connsiteY3" fmla="*/ 0 h 656494"/>
                <a:gd name="connsiteX4" fmla="*/ 0 w 675962"/>
                <a:gd name="connsiteY4" fmla="*/ 159816 h 656494"/>
                <a:gd name="connsiteX5" fmla="*/ 236764 w 675962"/>
                <a:gd name="connsiteY5" fmla="*/ 74449 h 656494"/>
                <a:gd name="connsiteX6" fmla="*/ 607695 w 675962"/>
                <a:gd name="connsiteY6" fmla="*/ 445380 h 65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962" h="656494">
                  <a:moveTo>
                    <a:pt x="607695" y="445380"/>
                  </a:moveTo>
                  <a:cubicBezTo>
                    <a:pt x="607695" y="523775"/>
                    <a:pt x="583361" y="596514"/>
                    <a:pt x="541796" y="656495"/>
                  </a:cubicBezTo>
                  <a:cubicBezTo>
                    <a:pt x="623742" y="588491"/>
                    <a:pt x="675962" y="485761"/>
                    <a:pt x="675962" y="370931"/>
                  </a:cubicBezTo>
                  <a:cubicBezTo>
                    <a:pt x="675962" y="166130"/>
                    <a:pt x="509832" y="0"/>
                    <a:pt x="305031" y="0"/>
                  </a:cubicBezTo>
                  <a:cubicBezTo>
                    <a:pt x="178626" y="0"/>
                    <a:pt x="66952" y="63269"/>
                    <a:pt x="0" y="159816"/>
                  </a:cubicBezTo>
                  <a:cubicBezTo>
                    <a:pt x="64189" y="106544"/>
                    <a:pt x="146794" y="74449"/>
                    <a:pt x="236764" y="74449"/>
                  </a:cubicBezTo>
                  <a:cubicBezTo>
                    <a:pt x="441565" y="74449"/>
                    <a:pt x="607695" y="240579"/>
                    <a:pt x="607695" y="445380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50" name="Graphic 47"/>
          <p:cNvSpPr/>
          <p:nvPr/>
        </p:nvSpPr>
        <p:spPr>
          <a:xfrm rot="20570921">
            <a:off x="3997760" y="4478537"/>
            <a:ext cx="9488164" cy="1531834"/>
          </a:xfrm>
          <a:custGeom>
            <a:avLst/>
            <a:gdLst>
              <a:gd name="connsiteX0" fmla="*/ 20836 w 9488164"/>
              <a:gd name="connsiteY0" fmla="*/ 1531834 h 1531834"/>
              <a:gd name="connsiteX1" fmla="*/ 1734 w 9488164"/>
              <a:gd name="connsiteY1" fmla="*/ 1517988 h 1531834"/>
              <a:gd name="connsiteX2" fmla="*/ 12323 w 9488164"/>
              <a:gd name="connsiteY2" fmla="*/ 1487527 h 1531834"/>
              <a:gd name="connsiteX3" fmla="*/ 108873 w 9488164"/>
              <a:gd name="connsiteY3" fmla="*/ 1440912 h 1531834"/>
              <a:gd name="connsiteX4" fmla="*/ 136074 w 9488164"/>
              <a:gd name="connsiteY4" fmla="*/ 1452912 h 1531834"/>
              <a:gd name="connsiteX5" fmla="*/ 125277 w 9488164"/>
              <a:gd name="connsiteY5" fmla="*/ 1483142 h 1531834"/>
              <a:gd name="connsiteX6" fmla="*/ 29142 w 9488164"/>
              <a:gd name="connsiteY6" fmla="*/ 1529527 h 1531834"/>
              <a:gd name="connsiteX7" fmla="*/ 20836 w 9488164"/>
              <a:gd name="connsiteY7" fmla="*/ 1531834 h 1531834"/>
              <a:gd name="connsiteX8" fmla="*/ 9467388 w 9488164"/>
              <a:gd name="connsiteY8" fmla="*/ 1523065 h 1531834"/>
              <a:gd name="connsiteX9" fmla="*/ 9464481 w 9488164"/>
              <a:gd name="connsiteY9" fmla="*/ 1522834 h 1531834"/>
              <a:gd name="connsiteX10" fmla="*/ 9361287 w 9488164"/>
              <a:gd name="connsiteY10" fmla="*/ 1504373 h 1531834"/>
              <a:gd name="connsiteX11" fmla="*/ 9344468 w 9488164"/>
              <a:gd name="connsiteY11" fmla="*/ 1477604 h 1531834"/>
              <a:gd name="connsiteX12" fmla="*/ 9368554 w 9488164"/>
              <a:gd name="connsiteY12" fmla="*/ 1458912 h 1531834"/>
              <a:gd name="connsiteX13" fmla="*/ 9470295 w 9488164"/>
              <a:gd name="connsiteY13" fmla="*/ 1477142 h 1531834"/>
              <a:gd name="connsiteX14" fmla="*/ 9487944 w 9488164"/>
              <a:gd name="connsiteY14" fmla="*/ 1503219 h 1531834"/>
              <a:gd name="connsiteX15" fmla="*/ 9467388 w 9488164"/>
              <a:gd name="connsiteY15" fmla="*/ 1523065 h 1531834"/>
              <a:gd name="connsiteX16" fmla="*/ 9263075 w 9488164"/>
              <a:gd name="connsiteY16" fmla="*/ 1482912 h 1531834"/>
              <a:gd name="connsiteX17" fmla="*/ 9258715 w 9488164"/>
              <a:gd name="connsiteY17" fmla="*/ 1482450 h 1531834"/>
              <a:gd name="connsiteX18" fmla="*/ 9157181 w 9488164"/>
              <a:gd name="connsiteY18" fmla="*/ 1457296 h 1531834"/>
              <a:gd name="connsiteX19" fmla="*/ 9141817 w 9488164"/>
              <a:gd name="connsiteY19" fmla="*/ 1429604 h 1531834"/>
              <a:gd name="connsiteX20" fmla="*/ 9166733 w 9488164"/>
              <a:gd name="connsiteY20" fmla="*/ 1412527 h 1531834"/>
              <a:gd name="connsiteX21" fmla="*/ 9267228 w 9488164"/>
              <a:gd name="connsiteY21" fmla="*/ 1437450 h 1531834"/>
              <a:gd name="connsiteX22" fmla="*/ 9283424 w 9488164"/>
              <a:gd name="connsiteY22" fmla="*/ 1464681 h 1531834"/>
              <a:gd name="connsiteX23" fmla="*/ 9263075 w 9488164"/>
              <a:gd name="connsiteY23" fmla="*/ 1482912 h 1531834"/>
              <a:gd name="connsiteX24" fmla="*/ 213106 w 9488164"/>
              <a:gd name="connsiteY24" fmla="*/ 1439989 h 1531834"/>
              <a:gd name="connsiteX25" fmla="*/ 194004 w 9488164"/>
              <a:gd name="connsiteY25" fmla="*/ 1425912 h 1531834"/>
              <a:gd name="connsiteX26" fmla="*/ 205008 w 9488164"/>
              <a:gd name="connsiteY26" fmla="*/ 1395681 h 1531834"/>
              <a:gd name="connsiteX27" fmla="*/ 301143 w 9488164"/>
              <a:gd name="connsiteY27" fmla="*/ 1350682 h 1531834"/>
              <a:gd name="connsiteX28" fmla="*/ 328343 w 9488164"/>
              <a:gd name="connsiteY28" fmla="*/ 1363143 h 1531834"/>
              <a:gd name="connsiteX29" fmla="*/ 317131 w 9488164"/>
              <a:gd name="connsiteY29" fmla="*/ 1393374 h 1531834"/>
              <a:gd name="connsiteX30" fmla="*/ 221204 w 9488164"/>
              <a:gd name="connsiteY30" fmla="*/ 1438373 h 1531834"/>
              <a:gd name="connsiteX31" fmla="*/ 213106 w 9488164"/>
              <a:gd name="connsiteY31" fmla="*/ 1439989 h 1531834"/>
              <a:gd name="connsiteX32" fmla="*/ 9061670 w 9488164"/>
              <a:gd name="connsiteY32" fmla="*/ 1429835 h 1531834"/>
              <a:gd name="connsiteX33" fmla="*/ 9056271 w 9488164"/>
              <a:gd name="connsiteY33" fmla="*/ 1429143 h 1531834"/>
              <a:gd name="connsiteX34" fmla="*/ 8955776 w 9488164"/>
              <a:gd name="connsiteY34" fmla="*/ 1397989 h 1531834"/>
              <a:gd name="connsiteX35" fmla="*/ 8941657 w 9488164"/>
              <a:gd name="connsiteY35" fmla="*/ 1369374 h 1531834"/>
              <a:gd name="connsiteX36" fmla="*/ 8967403 w 9488164"/>
              <a:gd name="connsiteY36" fmla="*/ 1353682 h 1531834"/>
              <a:gd name="connsiteX37" fmla="*/ 9066861 w 9488164"/>
              <a:gd name="connsiteY37" fmla="*/ 1384374 h 1531834"/>
              <a:gd name="connsiteX38" fmla="*/ 9081603 w 9488164"/>
              <a:gd name="connsiteY38" fmla="*/ 1412527 h 1531834"/>
              <a:gd name="connsiteX39" fmla="*/ 9061670 w 9488164"/>
              <a:gd name="connsiteY39" fmla="*/ 1429835 h 1531834"/>
              <a:gd name="connsiteX40" fmla="*/ 8862132 w 9488164"/>
              <a:gd name="connsiteY40" fmla="*/ 1365451 h 1531834"/>
              <a:gd name="connsiteX41" fmla="*/ 8855904 w 9488164"/>
              <a:gd name="connsiteY41" fmla="*/ 1364297 h 1531834"/>
              <a:gd name="connsiteX42" fmla="*/ 8756861 w 9488164"/>
              <a:gd name="connsiteY42" fmla="*/ 1328528 h 1531834"/>
              <a:gd name="connsiteX43" fmla="*/ 8743780 w 9488164"/>
              <a:gd name="connsiteY43" fmla="*/ 1299221 h 1531834"/>
              <a:gd name="connsiteX44" fmla="*/ 8770150 w 9488164"/>
              <a:gd name="connsiteY44" fmla="*/ 1284682 h 1531834"/>
              <a:gd name="connsiteX45" fmla="*/ 8868361 w 9488164"/>
              <a:gd name="connsiteY45" fmla="*/ 1320220 h 1531834"/>
              <a:gd name="connsiteX46" fmla="*/ 8881858 w 9488164"/>
              <a:gd name="connsiteY46" fmla="*/ 1349066 h 1531834"/>
              <a:gd name="connsiteX47" fmla="*/ 8862132 w 9488164"/>
              <a:gd name="connsiteY47" fmla="*/ 1365451 h 1531834"/>
              <a:gd name="connsiteX48" fmla="*/ 405168 w 9488164"/>
              <a:gd name="connsiteY48" fmla="*/ 1350451 h 1531834"/>
              <a:gd name="connsiteX49" fmla="*/ 386066 w 9488164"/>
              <a:gd name="connsiteY49" fmla="*/ 1336143 h 1531834"/>
              <a:gd name="connsiteX50" fmla="*/ 397278 w 9488164"/>
              <a:gd name="connsiteY50" fmla="*/ 1305913 h 1531834"/>
              <a:gd name="connsiteX51" fmla="*/ 493621 w 9488164"/>
              <a:gd name="connsiteY51" fmla="*/ 1261836 h 1531834"/>
              <a:gd name="connsiteX52" fmla="*/ 520613 w 9488164"/>
              <a:gd name="connsiteY52" fmla="*/ 1274529 h 1531834"/>
              <a:gd name="connsiteX53" fmla="*/ 509193 w 9488164"/>
              <a:gd name="connsiteY53" fmla="*/ 1304528 h 1531834"/>
              <a:gd name="connsiteX54" fmla="*/ 413058 w 9488164"/>
              <a:gd name="connsiteY54" fmla="*/ 1348605 h 1531834"/>
              <a:gd name="connsiteX55" fmla="*/ 405168 w 9488164"/>
              <a:gd name="connsiteY55" fmla="*/ 1350451 h 1531834"/>
              <a:gd name="connsiteX56" fmla="*/ 8665502 w 9488164"/>
              <a:gd name="connsiteY56" fmla="*/ 1291836 h 1531834"/>
              <a:gd name="connsiteX57" fmla="*/ 8658651 w 9488164"/>
              <a:gd name="connsiteY57" fmla="*/ 1290451 h 1531834"/>
              <a:gd name="connsiteX58" fmla="*/ 8560854 w 9488164"/>
              <a:gd name="connsiteY58" fmla="*/ 1250990 h 1531834"/>
              <a:gd name="connsiteX59" fmla="*/ 8548604 w 9488164"/>
              <a:gd name="connsiteY59" fmla="*/ 1221221 h 1531834"/>
              <a:gd name="connsiteX60" fmla="*/ 8575389 w 9488164"/>
              <a:gd name="connsiteY60" fmla="*/ 1207606 h 1531834"/>
              <a:gd name="connsiteX61" fmla="*/ 8672562 w 9488164"/>
              <a:gd name="connsiteY61" fmla="*/ 1246836 h 1531834"/>
              <a:gd name="connsiteX62" fmla="*/ 8685228 w 9488164"/>
              <a:gd name="connsiteY62" fmla="*/ 1276375 h 1531834"/>
              <a:gd name="connsiteX63" fmla="*/ 8665502 w 9488164"/>
              <a:gd name="connsiteY63" fmla="*/ 1291836 h 1531834"/>
              <a:gd name="connsiteX64" fmla="*/ 597853 w 9488164"/>
              <a:gd name="connsiteY64" fmla="*/ 1262759 h 1531834"/>
              <a:gd name="connsiteX65" fmla="*/ 578543 w 9488164"/>
              <a:gd name="connsiteY65" fmla="*/ 1248452 h 1531834"/>
              <a:gd name="connsiteX66" fmla="*/ 589963 w 9488164"/>
              <a:gd name="connsiteY66" fmla="*/ 1218452 h 1531834"/>
              <a:gd name="connsiteX67" fmla="*/ 686513 w 9488164"/>
              <a:gd name="connsiteY67" fmla="*/ 1175068 h 1531834"/>
              <a:gd name="connsiteX68" fmla="*/ 713506 w 9488164"/>
              <a:gd name="connsiteY68" fmla="*/ 1187760 h 1531834"/>
              <a:gd name="connsiteX69" fmla="*/ 701878 w 9488164"/>
              <a:gd name="connsiteY69" fmla="*/ 1217760 h 1531834"/>
              <a:gd name="connsiteX70" fmla="*/ 605536 w 9488164"/>
              <a:gd name="connsiteY70" fmla="*/ 1260913 h 1531834"/>
              <a:gd name="connsiteX71" fmla="*/ 597853 w 9488164"/>
              <a:gd name="connsiteY71" fmla="*/ 1262759 h 1531834"/>
              <a:gd name="connsiteX72" fmla="*/ 8470949 w 9488164"/>
              <a:gd name="connsiteY72" fmla="*/ 1211760 h 1531834"/>
              <a:gd name="connsiteX73" fmla="*/ 8463473 w 9488164"/>
              <a:gd name="connsiteY73" fmla="*/ 1210144 h 1531834"/>
              <a:gd name="connsiteX74" fmla="*/ 8366716 w 9488164"/>
              <a:gd name="connsiteY74" fmla="*/ 1168145 h 1531834"/>
              <a:gd name="connsiteX75" fmla="*/ 8355089 w 9488164"/>
              <a:gd name="connsiteY75" fmla="*/ 1138145 h 1531834"/>
              <a:gd name="connsiteX76" fmla="*/ 8382081 w 9488164"/>
              <a:gd name="connsiteY76" fmla="*/ 1125222 h 1531834"/>
              <a:gd name="connsiteX77" fmla="*/ 8478631 w 9488164"/>
              <a:gd name="connsiteY77" fmla="*/ 1166991 h 1531834"/>
              <a:gd name="connsiteX78" fmla="*/ 8490466 w 9488164"/>
              <a:gd name="connsiteY78" fmla="*/ 1196760 h 1531834"/>
              <a:gd name="connsiteX79" fmla="*/ 8470949 w 9488164"/>
              <a:gd name="connsiteY79" fmla="*/ 1211760 h 1531834"/>
              <a:gd name="connsiteX80" fmla="*/ 790954 w 9488164"/>
              <a:gd name="connsiteY80" fmla="*/ 1176683 h 1531834"/>
              <a:gd name="connsiteX81" fmla="*/ 771644 w 9488164"/>
              <a:gd name="connsiteY81" fmla="*/ 1162145 h 1531834"/>
              <a:gd name="connsiteX82" fmla="*/ 783271 w 9488164"/>
              <a:gd name="connsiteY82" fmla="*/ 1132145 h 1531834"/>
              <a:gd name="connsiteX83" fmla="*/ 880029 w 9488164"/>
              <a:gd name="connsiteY83" fmla="*/ 1089684 h 1531834"/>
              <a:gd name="connsiteX84" fmla="*/ 907022 w 9488164"/>
              <a:gd name="connsiteY84" fmla="*/ 1102607 h 1531834"/>
              <a:gd name="connsiteX85" fmla="*/ 895394 w 9488164"/>
              <a:gd name="connsiteY85" fmla="*/ 1132607 h 1531834"/>
              <a:gd name="connsiteX86" fmla="*/ 798844 w 9488164"/>
              <a:gd name="connsiteY86" fmla="*/ 1175068 h 1531834"/>
              <a:gd name="connsiteX87" fmla="*/ 790954 w 9488164"/>
              <a:gd name="connsiteY87" fmla="*/ 1176683 h 1531834"/>
              <a:gd name="connsiteX88" fmla="*/ 8277849 w 9488164"/>
              <a:gd name="connsiteY88" fmla="*/ 1127068 h 1531834"/>
              <a:gd name="connsiteX89" fmla="*/ 8270166 w 9488164"/>
              <a:gd name="connsiteY89" fmla="*/ 1125453 h 1531834"/>
              <a:gd name="connsiteX90" fmla="*/ 8174031 w 9488164"/>
              <a:gd name="connsiteY90" fmla="*/ 1082069 h 1531834"/>
              <a:gd name="connsiteX91" fmla="*/ 8162611 w 9488164"/>
              <a:gd name="connsiteY91" fmla="*/ 1052069 h 1531834"/>
              <a:gd name="connsiteX92" fmla="*/ 8189604 w 9488164"/>
              <a:gd name="connsiteY92" fmla="*/ 1039377 h 1531834"/>
              <a:gd name="connsiteX93" fmla="*/ 8285738 w 9488164"/>
              <a:gd name="connsiteY93" fmla="*/ 1082761 h 1531834"/>
              <a:gd name="connsiteX94" fmla="*/ 8297159 w 9488164"/>
              <a:gd name="connsiteY94" fmla="*/ 1112761 h 1531834"/>
              <a:gd name="connsiteX95" fmla="*/ 8277849 w 9488164"/>
              <a:gd name="connsiteY95" fmla="*/ 1127068 h 1531834"/>
              <a:gd name="connsiteX96" fmla="*/ 984469 w 9488164"/>
              <a:gd name="connsiteY96" fmla="*/ 1091992 h 1531834"/>
              <a:gd name="connsiteX97" fmla="*/ 965159 w 9488164"/>
              <a:gd name="connsiteY97" fmla="*/ 1077222 h 1531834"/>
              <a:gd name="connsiteX98" fmla="*/ 976994 w 9488164"/>
              <a:gd name="connsiteY98" fmla="*/ 1047453 h 1531834"/>
              <a:gd name="connsiteX99" fmla="*/ 1073960 w 9488164"/>
              <a:gd name="connsiteY99" fmla="*/ 1005685 h 1531834"/>
              <a:gd name="connsiteX100" fmla="*/ 1100745 w 9488164"/>
              <a:gd name="connsiteY100" fmla="*/ 1019069 h 1531834"/>
              <a:gd name="connsiteX101" fmla="*/ 1088910 w 9488164"/>
              <a:gd name="connsiteY101" fmla="*/ 1048838 h 1531834"/>
              <a:gd name="connsiteX102" fmla="*/ 991944 w 9488164"/>
              <a:gd name="connsiteY102" fmla="*/ 1090376 h 1531834"/>
              <a:gd name="connsiteX103" fmla="*/ 984469 w 9488164"/>
              <a:gd name="connsiteY103" fmla="*/ 1091992 h 1531834"/>
              <a:gd name="connsiteX104" fmla="*/ 8085787 w 9488164"/>
              <a:gd name="connsiteY104" fmla="*/ 1039838 h 1531834"/>
              <a:gd name="connsiteX105" fmla="*/ 8077896 w 9488164"/>
              <a:gd name="connsiteY105" fmla="*/ 1037992 h 1531834"/>
              <a:gd name="connsiteX106" fmla="*/ 7981969 w 9488164"/>
              <a:gd name="connsiteY106" fmla="*/ 993915 h 1531834"/>
              <a:gd name="connsiteX107" fmla="*/ 7970757 w 9488164"/>
              <a:gd name="connsiteY107" fmla="*/ 963685 h 1531834"/>
              <a:gd name="connsiteX108" fmla="*/ 7997957 w 9488164"/>
              <a:gd name="connsiteY108" fmla="*/ 951223 h 1531834"/>
              <a:gd name="connsiteX109" fmla="*/ 8093884 w 9488164"/>
              <a:gd name="connsiteY109" fmla="*/ 995300 h 1531834"/>
              <a:gd name="connsiteX110" fmla="*/ 8105097 w 9488164"/>
              <a:gd name="connsiteY110" fmla="*/ 1025530 h 1531834"/>
              <a:gd name="connsiteX111" fmla="*/ 8085787 w 9488164"/>
              <a:gd name="connsiteY111" fmla="*/ 1039838 h 1531834"/>
              <a:gd name="connsiteX112" fmla="*/ 1178608 w 9488164"/>
              <a:gd name="connsiteY112" fmla="*/ 1009146 h 1531834"/>
              <a:gd name="connsiteX113" fmla="*/ 1159298 w 9488164"/>
              <a:gd name="connsiteY113" fmla="*/ 994377 h 1531834"/>
              <a:gd name="connsiteX114" fmla="*/ 1171341 w 9488164"/>
              <a:gd name="connsiteY114" fmla="*/ 964608 h 1531834"/>
              <a:gd name="connsiteX115" fmla="*/ 1268721 w 9488164"/>
              <a:gd name="connsiteY115" fmla="*/ 923762 h 1531834"/>
              <a:gd name="connsiteX116" fmla="*/ 1295506 w 9488164"/>
              <a:gd name="connsiteY116" fmla="*/ 937147 h 1531834"/>
              <a:gd name="connsiteX117" fmla="*/ 1283463 w 9488164"/>
              <a:gd name="connsiteY117" fmla="*/ 966916 h 1531834"/>
              <a:gd name="connsiteX118" fmla="*/ 1186290 w 9488164"/>
              <a:gd name="connsiteY118" fmla="*/ 1007761 h 1531834"/>
              <a:gd name="connsiteX119" fmla="*/ 1178608 w 9488164"/>
              <a:gd name="connsiteY119" fmla="*/ 1009146 h 1531834"/>
              <a:gd name="connsiteX120" fmla="*/ 7893932 w 9488164"/>
              <a:gd name="connsiteY120" fmla="*/ 951685 h 1531834"/>
              <a:gd name="connsiteX121" fmla="*/ 7886041 w 9488164"/>
              <a:gd name="connsiteY121" fmla="*/ 949839 h 1531834"/>
              <a:gd name="connsiteX122" fmla="*/ 7790114 w 9488164"/>
              <a:gd name="connsiteY122" fmla="*/ 905993 h 1531834"/>
              <a:gd name="connsiteX123" fmla="*/ 7778902 w 9488164"/>
              <a:gd name="connsiteY123" fmla="*/ 875993 h 1531834"/>
              <a:gd name="connsiteX124" fmla="*/ 7805895 w 9488164"/>
              <a:gd name="connsiteY124" fmla="*/ 863301 h 1531834"/>
              <a:gd name="connsiteX125" fmla="*/ 7901822 w 9488164"/>
              <a:gd name="connsiteY125" fmla="*/ 907147 h 1531834"/>
              <a:gd name="connsiteX126" fmla="*/ 7913034 w 9488164"/>
              <a:gd name="connsiteY126" fmla="*/ 937377 h 1531834"/>
              <a:gd name="connsiteX127" fmla="*/ 7893932 w 9488164"/>
              <a:gd name="connsiteY127" fmla="*/ 951685 h 1531834"/>
              <a:gd name="connsiteX128" fmla="*/ 1373162 w 9488164"/>
              <a:gd name="connsiteY128" fmla="*/ 927685 h 1531834"/>
              <a:gd name="connsiteX129" fmla="*/ 1353644 w 9488164"/>
              <a:gd name="connsiteY129" fmla="*/ 912685 h 1531834"/>
              <a:gd name="connsiteX130" fmla="*/ 1365894 w 9488164"/>
              <a:gd name="connsiteY130" fmla="*/ 882916 h 1531834"/>
              <a:gd name="connsiteX131" fmla="*/ 1463483 w 9488164"/>
              <a:gd name="connsiteY131" fmla="*/ 842763 h 1531834"/>
              <a:gd name="connsiteX132" fmla="*/ 1490060 w 9488164"/>
              <a:gd name="connsiteY132" fmla="*/ 856378 h 1531834"/>
              <a:gd name="connsiteX133" fmla="*/ 1477810 w 9488164"/>
              <a:gd name="connsiteY133" fmla="*/ 885916 h 1531834"/>
              <a:gd name="connsiteX134" fmla="*/ 1380429 w 9488164"/>
              <a:gd name="connsiteY134" fmla="*/ 925839 h 1531834"/>
              <a:gd name="connsiteX135" fmla="*/ 1373162 w 9488164"/>
              <a:gd name="connsiteY135" fmla="*/ 927685 h 1531834"/>
              <a:gd name="connsiteX136" fmla="*/ 7701870 w 9488164"/>
              <a:gd name="connsiteY136" fmla="*/ 864224 h 1531834"/>
              <a:gd name="connsiteX137" fmla="*/ 7693979 w 9488164"/>
              <a:gd name="connsiteY137" fmla="*/ 862609 h 1531834"/>
              <a:gd name="connsiteX138" fmla="*/ 7597845 w 9488164"/>
              <a:gd name="connsiteY138" fmla="*/ 819455 h 1531834"/>
              <a:gd name="connsiteX139" fmla="*/ 7586217 w 9488164"/>
              <a:gd name="connsiteY139" fmla="*/ 789455 h 1531834"/>
              <a:gd name="connsiteX140" fmla="*/ 7613210 w 9488164"/>
              <a:gd name="connsiteY140" fmla="*/ 776532 h 1531834"/>
              <a:gd name="connsiteX141" fmla="*/ 7709552 w 9488164"/>
              <a:gd name="connsiteY141" fmla="*/ 819686 h 1531834"/>
              <a:gd name="connsiteX142" fmla="*/ 7720972 w 9488164"/>
              <a:gd name="connsiteY142" fmla="*/ 849686 h 1531834"/>
              <a:gd name="connsiteX143" fmla="*/ 7701870 w 9488164"/>
              <a:gd name="connsiteY143" fmla="*/ 864224 h 1531834"/>
              <a:gd name="connsiteX144" fmla="*/ 1568338 w 9488164"/>
              <a:gd name="connsiteY144" fmla="*/ 848070 h 1531834"/>
              <a:gd name="connsiteX145" fmla="*/ 1548821 w 9488164"/>
              <a:gd name="connsiteY145" fmla="*/ 832840 h 1531834"/>
              <a:gd name="connsiteX146" fmla="*/ 1561279 w 9488164"/>
              <a:gd name="connsiteY146" fmla="*/ 803301 h 1531834"/>
              <a:gd name="connsiteX147" fmla="*/ 1659075 w 9488164"/>
              <a:gd name="connsiteY147" fmla="*/ 764071 h 1531834"/>
              <a:gd name="connsiteX148" fmla="*/ 1685652 w 9488164"/>
              <a:gd name="connsiteY148" fmla="*/ 777917 h 1531834"/>
              <a:gd name="connsiteX149" fmla="*/ 1672986 w 9488164"/>
              <a:gd name="connsiteY149" fmla="*/ 807455 h 1531834"/>
              <a:gd name="connsiteX150" fmla="*/ 1575398 w 9488164"/>
              <a:gd name="connsiteY150" fmla="*/ 846686 h 1531834"/>
              <a:gd name="connsiteX151" fmla="*/ 1568338 w 9488164"/>
              <a:gd name="connsiteY151" fmla="*/ 848070 h 1531834"/>
              <a:gd name="connsiteX152" fmla="*/ 7509184 w 9488164"/>
              <a:gd name="connsiteY152" fmla="*/ 778609 h 1531834"/>
              <a:gd name="connsiteX153" fmla="*/ 7501502 w 9488164"/>
              <a:gd name="connsiteY153" fmla="*/ 776994 h 1531834"/>
              <a:gd name="connsiteX154" fmla="*/ 7404952 w 9488164"/>
              <a:gd name="connsiteY154" fmla="*/ 735225 h 1531834"/>
              <a:gd name="connsiteX155" fmla="*/ 7393117 w 9488164"/>
              <a:gd name="connsiteY155" fmla="*/ 705456 h 1531834"/>
              <a:gd name="connsiteX156" fmla="*/ 7419902 w 9488164"/>
              <a:gd name="connsiteY156" fmla="*/ 692302 h 1531834"/>
              <a:gd name="connsiteX157" fmla="*/ 7516660 w 9488164"/>
              <a:gd name="connsiteY157" fmla="*/ 734302 h 1531834"/>
              <a:gd name="connsiteX158" fmla="*/ 7528287 w 9488164"/>
              <a:gd name="connsiteY158" fmla="*/ 764302 h 1531834"/>
              <a:gd name="connsiteX159" fmla="*/ 7509184 w 9488164"/>
              <a:gd name="connsiteY159" fmla="*/ 778609 h 1531834"/>
              <a:gd name="connsiteX160" fmla="*/ 1763930 w 9488164"/>
              <a:gd name="connsiteY160" fmla="*/ 770071 h 1531834"/>
              <a:gd name="connsiteX161" fmla="*/ 1744413 w 9488164"/>
              <a:gd name="connsiteY161" fmla="*/ 754610 h 1531834"/>
              <a:gd name="connsiteX162" fmla="*/ 1757078 w 9488164"/>
              <a:gd name="connsiteY162" fmla="*/ 725071 h 1531834"/>
              <a:gd name="connsiteX163" fmla="*/ 1855290 w 9488164"/>
              <a:gd name="connsiteY163" fmla="*/ 686764 h 1531834"/>
              <a:gd name="connsiteX164" fmla="*/ 1881659 w 9488164"/>
              <a:gd name="connsiteY164" fmla="*/ 701071 h 1531834"/>
              <a:gd name="connsiteX165" fmla="*/ 1868786 w 9488164"/>
              <a:gd name="connsiteY165" fmla="*/ 730379 h 1531834"/>
              <a:gd name="connsiteX166" fmla="*/ 1770782 w 9488164"/>
              <a:gd name="connsiteY166" fmla="*/ 768686 h 1531834"/>
              <a:gd name="connsiteX167" fmla="*/ 1763930 w 9488164"/>
              <a:gd name="connsiteY167" fmla="*/ 770071 h 1531834"/>
              <a:gd name="connsiteX168" fmla="*/ 7315462 w 9488164"/>
              <a:gd name="connsiteY168" fmla="*/ 695764 h 1531834"/>
              <a:gd name="connsiteX169" fmla="*/ 7308194 w 9488164"/>
              <a:gd name="connsiteY169" fmla="*/ 694379 h 1531834"/>
              <a:gd name="connsiteX170" fmla="*/ 7211021 w 9488164"/>
              <a:gd name="connsiteY170" fmla="*/ 654456 h 1531834"/>
              <a:gd name="connsiteX171" fmla="*/ 7198563 w 9488164"/>
              <a:gd name="connsiteY171" fmla="*/ 624918 h 1531834"/>
              <a:gd name="connsiteX172" fmla="*/ 7225140 w 9488164"/>
              <a:gd name="connsiteY172" fmla="*/ 611072 h 1531834"/>
              <a:gd name="connsiteX173" fmla="*/ 7322521 w 9488164"/>
              <a:gd name="connsiteY173" fmla="*/ 651226 h 1531834"/>
              <a:gd name="connsiteX174" fmla="*/ 7334564 w 9488164"/>
              <a:gd name="connsiteY174" fmla="*/ 680995 h 1531834"/>
              <a:gd name="connsiteX175" fmla="*/ 7315462 w 9488164"/>
              <a:gd name="connsiteY175" fmla="*/ 695764 h 1531834"/>
              <a:gd name="connsiteX176" fmla="*/ 1960353 w 9488164"/>
              <a:gd name="connsiteY176" fmla="*/ 694148 h 1531834"/>
              <a:gd name="connsiteX177" fmla="*/ 1940627 w 9488164"/>
              <a:gd name="connsiteY177" fmla="*/ 678687 h 1531834"/>
              <a:gd name="connsiteX178" fmla="*/ 1953501 w 9488164"/>
              <a:gd name="connsiteY178" fmla="*/ 649380 h 1531834"/>
              <a:gd name="connsiteX179" fmla="*/ 2051920 w 9488164"/>
              <a:gd name="connsiteY179" fmla="*/ 611995 h 1531834"/>
              <a:gd name="connsiteX180" fmla="*/ 2078289 w 9488164"/>
              <a:gd name="connsiteY180" fmla="*/ 626534 h 1531834"/>
              <a:gd name="connsiteX181" fmla="*/ 2065208 w 9488164"/>
              <a:gd name="connsiteY181" fmla="*/ 655841 h 1531834"/>
              <a:gd name="connsiteX182" fmla="*/ 1966997 w 9488164"/>
              <a:gd name="connsiteY182" fmla="*/ 692995 h 1531834"/>
              <a:gd name="connsiteX183" fmla="*/ 1960353 w 9488164"/>
              <a:gd name="connsiteY183" fmla="*/ 694148 h 1531834"/>
              <a:gd name="connsiteX184" fmla="*/ 2157191 w 9488164"/>
              <a:gd name="connsiteY184" fmla="*/ 620303 h 1531834"/>
              <a:gd name="connsiteX185" fmla="*/ 2137465 w 9488164"/>
              <a:gd name="connsiteY185" fmla="*/ 604611 h 1531834"/>
              <a:gd name="connsiteX186" fmla="*/ 2150546 w 9488164"/>
              <a:gd name="connsiteY186" fmla="*/ 575534 h 1531834"/>
              <a:gd name="connsiteX187" fmla="*/ 2248965 w 9488164"/>
              <a:gd name="connsiteY187" fmla="*/ 539534 h 1531834"/>
              <a:gd name="connsiteX188" fmla="*/ 2275127 w 9488164"/>
              <a:gd name="connsiteY188" fmla="*/ 554303 h 1531834"/>
              <a:gd name="connsiteX189" fmla="*/ 2261839 w 9488164"/>
              <a:gd name="connsiteY189" fmla="*/ 583380 h 1531834"/>
              <a:gd name="connsiteX190" fmla="*/ 2163627 w 9488164"/>
              <a:gd name="connsiteY190" fmla="*/ 619380 h 1531834"/>
              <a:gd name="connsiteX191" fmla="*/ 2157191 w 9488164"/>
              <a:gd name="connsiteY191" fmla="*/ 620303 h 1531834"/>
              <a:gd name="connsiteX192" fmla="*/ 7120492 w 9488164"/>
              <a:gd name="connsiteY192" fmla="*/ 616611 h 1531834"/>
              <a:gd name="connsiteX193" fmla="*/ 7113640 w 9488164"/>
              <a:gd name="connsiteY193" fmla="*/ 615226 h 1531834"/>
              <a:gd name="connsiteX194" fmla="*/ 7015845 w 9488164"/>
              <a:gd name="connsiteY194" fmla="*/ 577149 h 1531834"/>
              <a:gd name="connsiteX195" fmla="*/ 7002971 w 9488164"/>
              <a:gd name="connsiteY195" fmla="*/ 547842 h 1531834"/>
              <a:gd name="connsiteX196" fmla="*/ 7029341 w 9488164"/>
              <a:gd name="connsiteY196" fmla="*/ 533534 h 1531834"/>
              <a:gd name="connsiteX197" fmla="*/ 7127552 w 9488164"/>
              <a:gd name="connsiteY197" fmla="*/ 571611 h 1531834"/>
              <a:gd name="connsiteX198" fmla="*/ 7140218 w 9488164"/>
              <a:gd name="connsiteY198" fmla="*/ 601149 h 1531834"/>
              <a:gd name="connsiteX199" fmla="*/ 7120492 w 9488164"/>
              <a:gd name="connsiteY199" fmla="*/ 616611 h 1531834"/>
              <a:gd name="connsiteX200" fmla="*/ 2354236 w 9488164"/>
              <a:gd name="connsiteY200" fmla="*/ 548765 h 1531834"/>
              <a:gd name="connsiteX201" fmla="*/ 2334511 w 9488164"/>
              <a:gd name="connsiteY201" fmla="*/ 532611 h 1531834"/>
              <a:gd name="connsiteX202" fmla="*/ 2348007 w 9488164"/>
              <a:gd name="connsiteY202" fmla="*/ 503535 h 1531834"/>
              <a:gd name="connsiteX203" fmla="*/ 2447256 w 9488164"/>
              <a:gd name="connsiteY203" fmla="*/ 468458 h 1531834"/>
              <a:gd name="connsiteX204" fmla="*/ 2473211 w 9488164"/>
              <a:gd name="connsiteY204" fmla="*/ 483458 h 1531834"/>
              <a:gd name="connsiteX205" fmla="*/ 2459714 w 9488164"/>
              <a:gd name="connsiteY205" fmla="*/ 512304 h 1531834"/>
              <a:gd name="connsiteX206" fmla="*/ 2360673 w 9488164"/>
              <a:gd name="connsiteY206" fmla="*/ 547150 h 1531834"/>
              <a:gd name="connsiteX207" fmla="*/ 2354236 w 9488164"/>
              <a:gd name="connsiteY207" fmla="*/ 548765 h 1531834"/>
              <a:gd name="connsiteX208" fmla="*/ 6924278 w 9488164"/>
              <a:gd name="connsiteY208" fmla="*/ 541611 h 1531834"/>
              <a:gd name="connsiteX209" fmla="*/ 6917633 w 9488164"/>
              <a:gd name="connsiteY209" fmla="*/ 540457 h 1531834"/>
              <a:gd name="connsiteX210" fmla="*/ 6819215 w 9488164"/>
              <a:gd name="connsiteY210" fmla="*/ 504688 h 1531834"/>
              <a:gd name="connsiteX211" fmla="*/ 6805718 w 9488164"/>
              <a:gd name="connsiteY211" fmla="*/ 475612 h 1531834"/>
              <a:gd name="connsiteX212" fmla="*/ 6831880 w 9488164"/>
              <a:gd name="connsiteY212" fmla="*/ 460612 h 1531834"/>
              <a:gd name="connsiteX213" fmla="*/ 6930714 w 9488164"/>
              <a:gd name="connsiteY213" fmla="*/ 496381 h 1531834"/>
              <a:gd name="connsiteX214" fmla="*/ 6943795 w 9488164"/>
              <a:gd name="connsiteY214" fmla="*/ 525457 h 1531834"/>
              <a:gd name="connsiteX215" fmla="*/ 6924278 w 9488164"/>
              <a:gd name="connsiteY215" fmla="*/ 541611 h 1531834"/>
              <a:gd name="connsiteX216" fmla="*/ 2552942 w 9488164"/>
              <a:gd name="connsiteY216" fmla="*/ 479304 h 1531834"/>
              <a:gd name="connsiteX217" fmla="*/ 2533010 w 9488164"/>
              <a:gd name="connsiteY217" fmla="*/ 462919 h 1531834"/>
              <a:gd name="connsiteX218" fmla="*/ 2546713 w 9488164"/>
              <a:gd name="connsiteY218" fmla="*/ 434074 h 1531834"/>
              <a:gd name="connsiteX219" fmla="*/ 2646171 w 9488164"/>
              <a:gd name="connsiteY219" fmla="*/ 400382 h 1531834"/>
              <a:gd name="connsiteX220" fmla="*/ 2672125 w 9488164"/>
              <a:gd name="connsiteY220" fmla="*/ 415843 h 1531834"/>
              <a:gd name="connsiteX221" fmla="*/ 2658213 w 9488164"/>
              <a:gd name="connsiteY221" fmla="*/ 444689 h 1531834"/>
              <a:gd name="connsiteX222" fmla="*/ 2558964 w 9488164"/>
              <a:gd name="connsiteY222" fmla="*/ 478150 h 1531834"/>
              <a:gd name="connsiteX223" fmla="*/ 2552942 w 9488164"/>
              <a:gd name="connsiteY223" fmla="*/ 479304 h 1531834"/>
              <a:gd name="connsiteX224" fmla="*/ 6726609 w 9488164"/>
              <a:gd name="connsiteY224" fmla="*/ 471227 h 1531834"/>
              <a:gd name="connsiteX225" fmla="*/ 6720588 w 9488164"/>
              <a:gd name="connsiteY225" fmla="*/ 470304 h 1531834"/>
              <a:gd name="connsiteX226" fmla="*/ 6621339 w 9488164"/>
              <a:gd name="connsiteY226" fmla="*/ 437074 h 1531834"/>
              <a:gd name="connsiteX227" fmla="*/ 6607219 w 9488164"/>
              <a:gd name="connsiteY227" fmla="*/ 408458 h 1531834"/>
              <a:gd name="connsiteX228" fmla="*/ 6632966 w 9488164"/>
              <a:gd name="connsiteY228" fmla="*/ 392766 h 1531834"/>
              <a:gd name="connsiteX229" fmla="*/ 6732631 w 9488164"/>
              <a:gd name="connsiteY229" fmla="*/ 425997 h 1531834"/>
              <a:gd name="connsiteX230" fmla="*/ 6746335 w 9488164"/>
              <a:gd name="connsiteY230" fmla="*/ 454843 h 1531834"/>
              <a:gd name="connsiteX231" fmla="*/ 6726609 w 9488164"/>
              <a:gd name="connsiteY231" fmla="*/ 471227 h 1531834"/>
              <a:gd name="connsiteX232" fmla="*/ 2751857 w 9488164"/>
              <a:gd name="connsiteY232" fmla="*/ 412843 h 1531834"/>
              <a:gd name="connsiteX233" fmla="*/ 2731924 w 9488164"/>
              <a:gd name="connsiteY233" fmla="*/ 396228 h 1531834"/>
              <a:gd name="connsiteX234" fmla="*/ 2746043 w 9488164"/>
              <a:gd name="connsiteY234" fmla="*/ 367613 h 1531834"/>
              <a:gd name="connsiteX235" fmla="*/ 2845915 w 9488164"/>
              <a:gd name="connsiteY235" fmla="*/ 335536 h 1531834"/>
              <a:gd name="connsiteX236" fmla="*/ 2871662 w 9488164"/>
              <a:gd name="connsiteY236" fmla="*/ 351459 h 1531834"/>
              <a:gd name="connsiteX237" fmla="*/ 2857335 w 9488164"/>
              <a:gd name="connsiteY237" fmla="*/ 380074 h 1531834"/>
              <a:gd name="connsiteX238" fmla="*/ 2757670 w 9488164"/>
              <a:gd name="connsiteY238" fmla="*/ 412151 h 1531834"/>
              <a:gd name="connsiteX239" fmla="*/ 2751857 w 9488164"/>
              <a:gd name="connsiteY239" fmla="*/ 412843 h 1531834"/>
              <a:gd name="connsiteX240" fmla="*/ 6527695 w 9488164"/>
              <a:gd name="connsiteY240" fmla="*/ 405920 h 1531834"/>
              <a:gd name="connsiteX241" fmla="*/ 6522089 w 9488164"/>
              <a:gd name="connsiteY241" fmla="*/ 404997 h 1531834"/>
              <a:gd name="connsiteX242" fmla="*/ 6422216 w 9488164"/>
              <a:gd name="connsiteY242" fmla="*/ 374305 h 1531834"/>
              <a:gd name="connsiteX243" fmla="*/ 6407474 w 9488164"/>
              <a:gd name="connsiteY243" fmla="*/ 345920 h 1531834"/>
              <a:gd name="connsiteX244" fmla="*/ 6433014 w 9488164"/>
              <a:gd name="connsiteY244" fmla="*/ 329536 h 1531834"/>
              <a:gd name="connsiteX245" fmla="*/ 6533301 w 9488164"/>
              <a:gd name="connsiteY245" fmla="*/ 360228 h 1531834"/>
              <a:gd name="connsiteX246" fmla="*/ 6547628 w 9488164"/>
              <a:gd name="connsiteY246" fmla="*/ 388612 h 1531834"/>
              <a:gd name="connsiteX247" fmla="*/ 6527695 w 9488164"/>
              <a:gd name="connsiteY247" fmla="*/ 405920 h 1531834"/>
              <a:gd name="connsiteX248" fmla="*/ 2951809 w 9488164"/>
              <a:gd name="connsiteY248" fmla="*/ 349382 h 1531834"/>
              <a:gd name="connsiteX249" fmla="*/ 2931876 w 9488164"/>
              <a:gd name="connsiteY249" fmla="*/ 332536 h 1531834"/>
              <a:gd name="connsiteX250" fmla="*/ 2946410 w 9488164"/>
              <a:gd name="connsiteY250" fmla="*/ 304151 h 1531834"/>
              <a:gd name="connsiteX251" fmla="*/ 3046906 w 9488164"/>
              <a:gd name="connsiteY251" fmla="*/ 273690 h 1531834"/>
              <a:gd name="connsiteX252" fmla="*/ 3072445 w 9488164"/>
              <a:gd name="connsiteY252" fmla="*/ 290075 h 1531834"/>
              <a:gd name="connsiteX253" fmla="*/ 3057703 w 9488164"/>
              <a:gd name="connsiteY253" fmla="*/ 318459 h 1531834"/>
              <a:gd name="connsiteX254" fmla="*/ 2957623 w 9488164"/>
              <a:gd name="connsiteY254" fmla="*/ 348920 h 1531834"/>
              <a:gd name="connsiteX255" fmla="*/ 2951809 w 9488164"/>
              <a:gd name="connsiteY255" fmla="*/ 349382 h 1531834"/>
              <a:gd name="connsiteX256" fmla="*/ 6327328 w 9488164"/>
              <a:gd name="connsiteY256" fmla="*/ 345920 h 1531834"/>
              <a:gd name="connsiteX257" fmla="*/ 6322137 w 9488164"/>
              <a:gd name="connsiteY257" fmla="*/ 345228 h 1531834"/>
              <a:gd name="connsiteX258" fmla="*/ 6221642 w 9488164"/>
              <a:gd name="connsiteY258" fmla="*/ 317305 h 1531834"/>
              <a:gd name="connsiteX259" fmla="*/ 6206484 w 9488164"/>
              <a:gd name="connsiteY259" fmla="*/ 289382 h 1531834"/>
              <a:gd name="connsiteX260" fmla="*/ 6231608 w 9488164"/>
              <a:gd name="connsiteY260" fmla="*/ 272536 h 1531834"/>
              <a:gd name="connsiteX261" fmla="*/ 6332519 w 9488164"/>
              <a:gd name="connsiteY261" fmla="*/ 300690 h 1531834"/>
              <a:gd name="connsiteX262" fmla="*/ 6347468 w 9488164"/>
              <a:gd name="connsiteY262" fmla="*/ 328844 h 1531834"/>
              <a:gd name="connsiteX263" fmla="*/ 6327328 w 9488164"/>
              <a:gd name="connsiteY263" fmla="*/ 345920 h 1531834"/>
              <a:gd name="connsiteX264" fmla="*/ 6125507 w 9488164"/>
              <a:gd name="connsiteY264" fmla="*/ 291229 h 1531834"/>
              <a:gd name="connsiteX265" fmla="*/ 6120731 w 9488164"/>
              <a:gd name="connsiteY265" fmla="*/ 290536 h 1531834"/>
              <a:gd name="connsiteX266" fmla="*/ 6019821 w 9488164"/>
              <a:gd name="connsiteY266" fmla="*/ 265152 h 1531834"/>
              <a:gd name="connsiteX267" fmla="*/ 6004040 w 9488164"/>
              <a:gd name="connsiteY267" fmla="*/ 237690 h 1531834"/>
              <a:gd name="connsiteX268" fmla="*/ 6028749 w 9488164"/>
              <a:gd name="connsiteY268" fmla="*/ 220152 h 1531834"/>
              <a:gd name="connsiteX269" fmla="*/ 6130282 w 9488164"/>
              <a:gd name="connsiteY269" fmla="*/ 245537 h 1531834"/>
              <a:gd name="connsiteX270" fmla="*/ 6145854 w 9488164"/>
              <a:gd name="connsiteY270" fmla="*/ 273229 h 1531834"/>
              <a:gd name="connsiteX271" fmla="*/ 6125507 w 9488164"/>
              <a:gd name="connsiteY271" fmla="*/ 291229 h 1531834"/>
              <a:gd name="connsiteX272" fmla="*/ 3152592 w 9488164"/>
              <a:gd name="connsiteY272" fmla="*/ 289613 h 1531834"/>
              <a:gd name="connsiteX273" fmla="*/ 3132451 w 9488164"/>
              <a:gd name="connsiteY273" fmla="*/ 272306 h 1531834"/>
              <a:gd name="connsiteX274" fmla="*/ 3147401 w 9488164"/>
              <a:gd name="connsiteY274" fmla="*/ 244152 h 1531834"/>
              <a:gd name="connsiteX275" fmla="*/ 3248311 w 9488164"/>
              <a:gd name="connsiteY275" fmla="*/ 215537 h 1531834"/>
              <a:gd name="connsiteX276" fmla="*/ 3273435 w 9488164"/>
              <a:gd name="connsiteY276" fmla="*/ 232383 h 1531834"/>
              <a:gd name="connsiteX277" fmla="*/ 3258278 w 9488164"/>
              <a:gd name="connsiteY277" fmla="*/ 260306 h 1531834"/>
              <a:gd name="connsiteX278" fmla="*/ 3157783 w 9488164"/>
              <a:gd name="connsiteY278" fmla="*/ 288690 h 1531834"/>
              <a:gd name="connsiteX279" fmla="*/ 3152592 w 9488164"/>
              <a:gd name="connsiteY279" fmla="*/ 289613 h 1531834"/>
              <a:gd name="connsiteX280" fmla="*/ 5922855 w 9488164"/>
              <a:gd name="connsiteY280" fmla="*/ 241844 h 1531834"/>
              <a:gd name="connsiteX281" fmla="*/ 5918702 w 9488164"/>
              <a:gd name="connsiteY281" fmla="*/ 241383 h 1531834"/>
              <a:gd name="connsiteX282" fmla="*/ 5817169 w 9488164"/>
              <a:gd name="connsiteY282" fmla="*/ 218768 h 1531834"/>
              <a:gd name="connsiteX283" fmla="*/ 5800766 w 9488164"/>
              <a:gd name="connsiteY283" fmla="*/ 191768 h 1531834"/>
              <a:gd name="connsiteX284" fmla="*/ 5825059 w 9488164"/>
              <a:gd name="connsiteY284" fmla="*/ 173537 h 1531834"/>
              <a:gd name="connsiteX285" fmla="*/ 5927008 w 9488164"/>
              <a:gd name="connsiteY285" fmla="*/ 196152 h 1531834"/>
              <a:gd name="connsiteX286" fmla="*/ 5943203 w 9488164"/>
              <a:gd name="connsiteY286" fmla="*/ 223383 h 1531834"/>
              <a:gd name="connsiteX287" fmla="*/ 5922855 w 9488164"/>
              <a:gd name="connsiteY287" fmla="*/ 241844 h 1531834"/>
              <a:gd name="connsiteX288" fmla="*/ 3354205 w 9488164"/>
              <a:gd name="connsiteY288" fmla="*/ 233537 h 1531834"/>
              <a:gd name="connsiteX289" fmla="*/ 3334065 w 9488164"/>
              <a:gd name="connsiteY289" fmla="*/ 215768 h 1531834"/>
              <a:gd name="connsiteX290" fmla="*/ 3349429 w 9488164"/>
              <a:gd name="connsiteY290" fmla="*/ 187845 h 1531834"/>
              <a:gd name="connsiteX291" fmla="*/ 3450963 w 9488164"/>
              <a:gd name="connsiteY291" fmla="*/ 161537 h 1531834"/>
              <a:gd name="connsiteX292" fmla="*/ 3475879 w 9488164"/>
              <a:gd name="connsiteY292" fmla="*/ 178845 h 1531834"/>
              <a:gd name="connsiteX293" fmla="*/ 3460306 w 9488164"/>
              <a:gd name="connsiteY293" fmla="*/ 206537 h 1531834"/>
              <a:gd name="connsiteX294" fmla="*/ 3359396 w 9488164"/>
              <a:gd name="connsiteY294" fmla="*/ 232614 h 1531834"/>
              <a:gd name="connsiteX295" fmla="*/ 3354205 w 9488164"/>
              <a:gd name="connsiteY295" fmla="*/ 233537 h 1531834"/>
              <a:gd name="connsiteX296" fmla="*/ 5719165 w 9488164"/>
              <a:gd name="connsiteY296" fmla="*/ 197768 h 1531834"/>
              <a:gd name="connsiteX297" fmla="*/ 5715428 w 9488164"/>
              <a:gd name="connsiteY297" fmla="*/ 197306 h 1531834"/>
              <a:gd name="connsiteX298" fmla="*/ 5613479 w 9488164"/>
              <a:gd name="connsiteY298" fmla="*/ 177229 h 1531834"/>
              <a:gd name="connsiteX299" fmla="*/ 5596453 w 9488164"/>
              <a:gd name="connsiteY299" fmla="*/ 150691 h 1531834"/>
              <a:gd name="connsiteX300" fmla="*/ 5620331 w 9488164"/>
              <a:gd name="connsiteY300" fmla="*/ 131768 h 1531834"/>
              <a:gd name="connsiteX301" fmla="*/ 5722695 w 9488164"/>
              <a:gd name="connsiteY301" fmla="*/ 151845 h 1531834"/>
              <a:gd name="connsiteX302" fmla="*/ 5739306 w 9488164"/>
              <a:gd name="connsiteY302" fmla="*/ 178614 h 1531834"/>
              <a:gd name="connsiteX303" fmla="*/ 5719165 w 9488164"/>
              <a:gd name="connsiteY303" fmla="*/ 197768 h 1531834"/>
              <a:gd name="connsiteX304" fmla="*/ 3556857 w 9488164"/>
              <a:gd name="connsiteY304" fmla="*/ 182537 h 1531834"/>
              <a:gd name="connsiteX305" fmla="*/ 3536509 w 9488164"/>
              <a:gd name="connsiteY305" fmla="*/ 164306 h 1531834"/>
              <a:gd name="connsiteX306" fmla="*/ 3552496 w 9488164"/>
              <a:gd name="connsiteY306" fmla="*/ 136845 h 1531834"/>
              <a:gd name="connsiteX307" fmla="*/ 3654445 w 9488164"/>
              <a:gd name="connsiteY307" fmla="*/ 113307 h 1531834"/>
              <a:gd name="connsiteX308" fmla="*/ 3678946 w 9488164"/>
              <a:gd name="connsiteY308" fmla="*/ 131307 h 1531834"/>
              <a:gd name="connsiteX309" fmla="*/ 3662750 w 9488164"/>
              <a:gd name="connsiteY309" fmla="*/ 158537 h 1531834"/>
              <a:gd name="connsiteX310" fmla="*/ 3561217 w 9488164"/>
              <a:gd name="connsiteY310" fmla="*/ 182076 h 1531834"/>
              <a:gd name="connsiteX311" fmla="*/ 3556857 w 9488164"/>
              <a:gd name="connsiteY311" fmla="*/ 182537 h 1531834"/>
              <a:gd name="connsiteX312" fmla="*/ 5514645 w 9488164"/>
              <a:gd name="connsiteY312" fmla="*/ 158999 h 1531834"/>
              <a:gd name="connsiteX313" fmla="*/ 5511323 w 9488164"/>
              <a:gd name="connsiteY313" fmla="*/ 158768 h 1531834"/>
              <a:gd name="connsiteX314" fmla="*/ 5408959 w 9488164"/>
              <a:gd name="connsiteY314" fmla="*/ 141460 h 1531834"/>
              <a:gd name="connsiteX315" fmla="*/ 5391518 w 9488164"/>
              <a:gd name="connsiteY315" fmla="*/ 115384 h 1531834"/>
              <a:gd name="connsiteX316" fmla="*/ 5414980 w 9488164"/>
              <a:gd name="connsiteY316" fmla="*/ 95999 h 1531834"/>
              <a:gd name="connsiteX317" fmla="*/ 5517759 w 9488164"/>
              <a:gd name="connsiteY317" fmla="*/ 113538 h 1531834"/>
              <a:gd name="connsiteX318" fmla="*/ 5534993 w 9488164"/>
              <a:gd name="connsiteY318" fmla="*/ 139845 h 1531834"/>
              <a:gd name="connsiteX319" fmla="*/ 5514645 w 9488164"/>
              <a:gd name="connsiteY319" fmla="*/ 158999 h 1531834"/>
              <a:gd name="connsiteX320" fmla="*/ 3760546 w 9488164"/>
              <a:gd name="connsiteY320" fmla="*/ 136845 h 1531834"/>
              <a:gd name="connsiteX321" fmla="*/ 3740198 w 9488164"/>
              <a:gd name="connsiteY321" fmla="*/ 117922 h 1531834"/>
              <a:gd name="connsiteX322" fmla="*/ 3756809 w 9488164"/>
              <a:gd name="connsiteY322" fmla="*/ 90922 h 1531834"/>
              <a:gd name="connsiteX323" fmla="*/ 3859380 w 9488164"/>
              <a:gd name="connsiteY323" fmla="*/ 70615 h 1531834"/>
              <a:gd name="connsiteX324" fmla="*/ 3883259 w 9488164"/>
              <a:gd name="connsiteY324" fmla="*/ 89538 h 1531834"/>
              <a:gd name="connsiteX325" fmla="*/ 3866232 w 9488164"/>
              <a:gd name="connsiteY325" fmla="*/ 116076 h 1531834"/>
              <a:gd name="connsiteX326" fmla="*/ 3764284 w 9488164"/>
              <a:gd name="connsiteY326" fmla="*/ 136384 h 1531834"/>
              <a:gd name="connsiteX327" fmla="*/ 3760546 w 9488164"/>
              <a:gd name="connsiteY327" fmla="*/ 136845 h 1531834"/>
              <a:gd name="connsiteX328" fmla="*/ 5309294 w 9488164"/>
              <a:gd name="connsiteY328" fmla="*/ 125307 h 1531834"/>
              <a:gd name="connsiteX329" fmla="*/ 5306387 w 9488164"/>
              <a:gd name="connsiteY329" fmla="*/ 125076 h 1531834"/>
              <a:gd name="connsiteX330" fmla="*/ 5203816 w 9488164"/>
              <a:gd name="connsiteY330" fmla="*/ 110076 h 1531834"/>
              <a:gd name="connsiteX331" fmla="*/ 5185752 w 9488164"/>
              <a:gd name="connsiteY331" fmla="*/ 84230 h 1531834"/>
              <a:gd name="connsiteX332" fmla="*/ 5209007 w 9488164"/>
              <a:gd name="connsiteY332" fmla="*/ 64153 h 1531834"/>
              <a:gd name="connsiteX333" fmla="*/ 5312201 w 9488164"/>
              <a:gd name="connsiteY333" fmla="*/ 79153 h 1531834"/>
              <a:gd name="connsiteX334" fmla="*/ 5330058 w 9488164"/>
              <a:gd name="connsiteY334" fmla="*/ 105230 h 1531834"/>
              <a:gd name="connsiteX335" fmla="*/ 5309294 w 9488164"/>
              <a:gd name="connsiteY335" fmla="*/ 125307 h 1531834"/>
              <a:gd name="connsiteX336" fmla="*/ 3965482 w 9488164"/>
              <a:gd name="connsiteY336" fmla="*/ 98307 h 1531834"/>
              <a:gd name="connsiteX337" fmla="*/ 3944926 w 9488164"/>
              <a:gd name="connsiteY337" fmla="*/ 78692 h 1531834"/>
              <a:gd name="connsiteX338" fmla="*/ 3962367 w 9488164"/>
              <a:gd name="connsiteY338" fmla="*/ 52384 h 1531834"/>
              <a:gd name="connsiteX339" fmla="*/ 4065769 w 9488164"/>
              <a:gd name="connsiteY339" fmla="*/ 36000 h 1531834"/>
              <a:gd name="connsiteX340" fmla="*/ 4089024 w 9488164"/>
              <a:gd name="connsiteY340" fmla="*/ 55846 h 1531834"/>
              <a:gd name="connsiteX341" fmla="*/ 4071168 w 9488164"/>
              <a:gd name="connsiteY341" fmla="*/ 81692 h 1531834"/>
              <a:gd name="connsiteX342" fmla="*/ 3968596 w 9488164"/>
              <a:gd name="connsiteY342" fmla="*/ 97845 h 1531834"/>
              <a:gd name="connsiteX343" fmla="*/ 3965482 w 9488164"/>
              <a:gd name="connsiteY343" fmla="*/ 98307 h 1531834"/>
              <a:gd name="connsiteX344" fmla="*/ 5103320 w 9488164"/>
              <a:gd name="connsiteY344" fmla="*/ 96692 h 1531834"/>
              <a:gd name="connsiteX345" fmla="*/ 5100829 w 9488164"/>
              <a:gd name="connsiteY345" fmla="*/ 96461 h 1531834"/>
              <a:gd name="connsiteX346" fmla="*/ 4997842 w 9488164"/>
              <a:gd name="connsiteY346" fmla="*/ 83999 h 1531834"/>
              <a:gd name="connsiteX347" fmla="*/ 4979363 w 9488164"/>
              <a:gd name="connsiteY347" fmla="*/ 58615 h 1531834"/>
              <a:gd name="connsiteX348" fmla="*/ 5002202 w 9488164"/>
              <a:gd name="connsiteY348" fmla="*/ 38077 h 1531834"/>
              <a:gd name="connsiteX349" fmla="*/ 5105604 w 9488164"/>
              <a:gd name="connsiteY349" fmla="*/ 50538 h 1531834"/>
              <a:gd name="connsiteX350" fmla="*/ 5123876 w 9488164"/>
              <a:gd name="connsiteY350" fmla="*/ 76153 h 1531834"/>
              <a:gd name="connsiteX351" fmla="*/ 5103320 w 9488164"/>
              <a:gd name="connsiteY351" fmla="*/ 96692 h 1531834"/>
              <a:gd name="connsiteX352" fmla="*/ 4896931 w 9488164"/>
              <a:gd name="connsiteY352" fmla="*/ 72923 h 1531834"/>
              <a:gd name="connsiteX353" fmla="*/ 4895063 w 9488164"/>
              <a:gd name="connsiteY353" fmla="*/ 72923 h 1531834"/>
              <a:gd name="connsiteX354" fmla="*/ 4791868 w 9488164"/>
              <a:gd name="connsiteY354" fmla="*/ 62769 h 1531834"/>
              <a:gd name="connsiteX355" fmla="*/ 4772973 w 9488164"/>
              <a:gd name="connsiteY355" fmla="*/ 37846 h 1531834"/>
              <a:gd name="connsiteX356" fmla="*/ 4795398 w 9488164"/>
              <a:gd name="connsiteY356" fmla="*/ 16846 h 1531834"/>
              <a:gd name="connsiteX357" fmla="*/ 4899008 w 9488164"/>
              <a:gd name="connsiteY357" fmla="*/ 27000 h 1531834"/>
              <a:gd name="connsiteX358" fmla="*/ 4917695 w 9488164"/>
              <a:gd name="connsiteY358" fmla="*/ 52153 h 1531834"/>
              <a:gd name="connsiteX359" fmla="*/ 4896931 w 9488164"/>
              <a:gd name="connsiteY359" fmla="*/ 72923 h 1531834"/>
              <a:gd name="connsiteX360" fmla="*/ 4171663 w 9488164"/>
              <a:gd name="connsiteY360" fmla="*/ 68307 h 1531834"/>
              <a:gd name="connsiteX361" fmla="*/ 4151107 w 9488164"/>
              <a:gd name="connsiteY361" fmla="*/ 47769 h 1531834"/>
              <a:gd name="connsiteX362" fmla="*/ 4169587 w 9488164"/>
              <a:gd name="connsiteY362" fmla="*/ 22384 h 1531834"/>
              <a:gd name="connsiteX363" fmla="*/ 4273612 w 9488164"/>
              <a:gd name="connsiteY363" fmla="*/ 11308 h 1531834"/>
              <a:gd name="connsiteX364" fmla="*/ 4296036 w 9488164"/>
              <a:gd name="connsiteY364" fmla="*/ 32538 h 1531834"/>
              <a:gd name="connsiteX365" fmla="*/ 4276934 w 9488164"/>
              <a:gd name="connsiteY365" fmla="*/ 57461 h 1531834"/>
              <a:gd name="connsiteX366" fmla="*/ 4173947 w 9488164"/>
              <a:gd name="connsiteY366" fmla="*/ 68307 h 1531834"/>
              <a:gd name="connsiteX367" fmla="*/ 4171663 w 9488164"/>
              <a:gd name="connsiteY367" fmla="*/ 68307 h 1531834"/>
              <a:gd name="connsiteX368" fmla="*/ 4690127 w 9488164"/>
              <a:gd name="connsiteY368" fmla="*/ 53538 h 1531834"/>
              <a:gd name="connsiteX369" fmla="*/ 4688466 w 9488164"/>
              <a:gd name="connsiteY369" fmla="*/ 53538 h 1531834"/>
              <a:gd name="connsiteX370" fmla="*/ 4663135 w 9488164"/>
              <a:gd name="connsiteY370" fmla="*/ 51461 h 1531834"/>
              <a:gd name="connsiteX371" fmla="*/ 4585687 w 9488164"/>
              <a:gd name="connsiteY371" fmla="*/ 47077 h 1531834"/>
              <a:gd name="connsiteX372" fmla="*/ 4565547 w 9488164"/>
              <a:gd name="connsiteY372" fmla="*/ 23308 h 1531834"/>
              <a:gd name="connsiteX373" fmla="*/ 4586310 w 9488164"/>
              <a:gd name="connsiteY373" fmla="*/ 923 h 1531834"/>
              <a:gd name="connsiteX374" fmla="*/ 4586933 w 9488164"/>
              <a:gd name="connsiteY374" fmla="*/ 923 h 1531834"/>
              <a:gd name="connsiteX375" fmla="*/ 4666042 w 9488164"/>
              <a:gd name="connsiteY375" fmla="*/ 5308 h 1531834"/>
              <a:gd name="connsiteX376" fmla="*/ 4691373 w 9488164"/>
              <a:gd name="connsiteY376" fmla="*/ 7385 h 1531834"/>
              <a:gd name="connsiteX377" fmla="*/ 4710476 w 9488164"/>
              <a:gd name="connsiteY377" fmla="*/ 32077 h 1531834"/>
              <a:gd name="connsiteX378" fmla="*/ 4690127 w 9488164"/>
              <a:gd name="connsiteY378" fmla="*/ 53538 h 1531834"/>
              <a:gd name="connsiteX379" fmla="*/ 4378675 w 9488164"/>
              <a:gd name="connsiteY379" fmla="*/ 49846 h 1531834"/>
              <a:gd name="connsiteX380" fmla="*/ 4357912 w 9488164"/>
              <a:gd name="connsiteY380" fmla="*/ 27923 h 1531834"/>
              <a:gd name="connsiteX381" fmla="*/ 4377637 w 9488164"/>
              <a:gd name="connsiteY381" fmla="*/ 3692 h 1531834"/>
              <a:gd name="connsiteX382" fmla="*/ 4482285 w 9488164"/>
              <a:gd name="connsiteY382" fmla="*/ 0 h 1531834"/>
              <a:gd name="connsiteX383" fmla="*/ 4482493 w 9488164"/>
              <a:gd name="connsiteY383" fmla="*/ 0 h 1531834"/>
              <a:gd name="connsiteX384" fmla="*/ 4503256 w 9488164"/>
              <a:gd name="connsiteY384" fmla="*/ 22846 h 1531834"/>
              <a:gd name="connsiteX385" fmla="*/ 4482700 w 9488164"/>
              <a:gd name="connsiteY385" fmla="*/ 46153 h 1531834"/>
              <a:gd name="connsiteX386" fmla="*/ 4379713 w 9488164"/>
              <a:gd name="connsiteY386" fmla="*/ 49846 h 1531834"/>
              <a:gd name="connsiteX387" fmla="*/ 4378675 w 9488164"/>
              <a:gd name="connsiteY387" fmla="*/ 49846 h 153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</a:cxnLst>
            <a:rect l="l" t="t" r="r" b="b"/>
            <a:pathLst>
              <a:path w="9488164" h="1531834">
                <a:moveTo>
                  <a:pt x="20836" y="1531834"/>
                </a:moveTo>
                <a:cubicBezTo>
                  <a:pt x="12946" y="1531834"/>
                  <a:pt x="5264" y="1526757"/>
                  <a:pt x="1734" y="1517988"/>
                </a:cubicBezTo>
                <a:cubicBezTo>
                  <a:pt x="-2834" y="1506450"/>
                  <a:pt x="1942" y="1492604"/>
                  <a:pt x="12323" y="1487527"/>
                </a:cubicBezTo>
                <a:cubicBezTo>
                  <a:pt x="12323" y="1487527"/>
                  <a:pt x="46375" y="1470912"/>
                  <a:pt x="108873" y="1440912"/>
                </a:cubicBezTo>
                <a:cubicBezTo>
                  <a:pt x="119463" y="1435835"/>
                  <a:pt x="131713" y="1441373"/>
                  <a:pt x="136074" y="1452912"/>
                </a:cubicBezTo>
                <a:cubicBezTo>
                  <a:pt x="140642" y="1464681"/>
                  <a:pt x="135658" y="1478065"/>
                  <a:pt x="125277" y="1483142"/>
                </a:cubicBezTo>
                <a:cubicBezTo>
                  <a:pt x="62986" y="1512911"/>
                  <a:pt x="29349" y="1529527"/>
                  <a:pt x="29142" y="1529527"/>
                </a:cubicBezTo>
                <a:cubicBezTo>
                  <a:pt x="26442" y="1531142"/>
                  <a:pt x="23743" y="1531834"/>
                  <a:pt x="20836" y="1531834"/>
                </a:cubicBezTo>
                <a:close/>
                <a:moveTo>
                  <a:pt x="9467388" y="1523065"/>
                </a:moveTo>
                <a:cubicBezTo>
                  <a:pt x="9466350" y="1523065"/>
                  <a:pt x="9465311" y="1523065"/>
                  <a:pt x="9464481" y="1522834"/>
                </a:cubicBezTo>
                <a:cubicBezTo>
                  <a:pt x="9430222" y="1517296"/>
                  <a:pt x="9395546" y="1511065"/>
                  <a:pt x="9361287" y="1504373"/>
                </a:cubicBezTo>
                <a:cubicBezTo>
                  <a:pt x="9350074" y="1502065"/>
                  <a:pt x="9342392" y="1490296"/>
                  <a:pt x="9344468" y="1477604"/>
                </a:cubicBezTo>
                <a:cubicBezTo>
                  <a:pt x="9346337" y="1465142"/>
                  <a:pt x="9357342" y="1456604"/>
                  <a:pt x="9368554" y="1458912"/>
                </a:cubicBezTo>
                <a:cubicBezTo>
                  <a:pt x="9402191" y="1465604"/>
                  <a:pt x="9436450" y="1471604"/>
                  <a:pt x="9470295" y="1477142"/>
                </a:cubicBezTo>
                <a:cubicBezTo>
                  <a:pt x="9481715" y="1478988"/>
                  <a:pt x="9489605" y="1490758"/>
                  <a:pt x="9487944" y="1503219"/>
                </a:cubicBezTo>
                <a:cubicBezTo>
                  <a:pt x="9486490" y="1514757"/>
                  <a:pt x="9477562" y="1523065"/>
                  <a:pt x="9467388" y="1523065"/>
                </a:cubicBezTo>
                <a:close/>
                <a:moveTo>
                  <a:pt x="9263075" y="1482912"/>
                </a:moveTo>
                <a:cubicBezTo>
                  <a:pt x="9261622" y="1482912"/>
                  <a:pt x="9260169" y="1482681"/>
                  <a:pt x="9258715" y="1482450"/>
                </a:cubicBezTo>
                <a:cubicBezTo>
                  <a:pt x="9225078" y="1474604"/>
                  <a:pt x="9190819" y="1466065"/>
                  <a:pt x="9157181" y="1457296"/>
                </a:cubicBezTo>
                <a:cubicBezTo>
                  <a:pt x="9145969" y="1454296"/>
                  <a:pt x="9139117" y="1441835"/>
                  <a:pt x="9141817" y="1429604"/>
                </a:cubicBezTo>
                <a:cubicBezTo>
                  <a:pt x="9144516" y="1417374"/>
                  <a:pt x="9155728" y="1409528"/>
                  <a:pt x="9166733" y="1412527"/>
                </a:cubicBezTo>
                <a:cubicBezTo>
                  <a:pt x="9199954" y="1421297"/>
                  <a:pt x="9233799" y="1429604"/>
                  <a:pt x="9267228" y="1437450"/>
                </a:cubicBezTo>
                <a:cubicBezTo>
                  <a:pt x="9278440" y="1439989"/>
                  <a:pt x="9285707" y="1452219"/>
                  <a:pt x="9283424" y="1464681"/>
                </a:cubicBezTo>
                <a:cubicBezTo>
                  <a:pt x="9281347" y="1475527"/>
                  <a:pt x="9272626" y="1482912"/>
                  <a:pt x="9263075" y="1482912"/>
                </a:cubicBezTo>
                <a:close/>
                <a:moveTo>
                  <a:pt x="213106" y="1439989"/>
                </a:moveTo>
                <a:cubicBezTo>
                  <a:pt x="205008" y="1439989"/>
                  <a:pt x="197326" y="1434681"/>
                  <a:pt x="194004" y="1425912"/>
                </a:cubicBezTo>
                <a:cubicBezTo>
                  <a:pt x="189436" y="1414143"/>
                  <a:pt x="194419" y="1400528"/>
                  <a:pt x="205008" y="1395681"/>
                </a:cubicBezTo>
                <a:cubicBezTo>
                  <a:pt x="234077" y="1382066"/>
                  <a:pt x="266261" y="1366836"/>
                  <a:pt x="301143" y="1350682"/>
                </a:cubicBezTo>
                <a:cubicBezTo>
                  <a:pt x="311733" y="1345836"/>
                  <a:pt x="323776" y="1351374"/>
                  <a:pt x="328343" y="1363143"/>
                </a:cubicBezTo>
                <a:cubicBezTo>
                  <a:pt x="332704" y="1374912"/>
                  <a:pt x="327721" y="1388297"/>
                  <a:pt x="317131" y="1393374"/>
                </a:cubicBezTo>
                <a:cubicBezTo>
                  <a:pt x="282249" y="1409528"/>
                  <a:pt x="250273" y="1424527"/>
                  <a:pt x="221204" y="1438373"/>
                </a:cubicBezTo>
                <a:cubicBezTo>
                  <a:pt x="218505" y="1439296"/>
                  <a:pt x="215805" y="1439989"/>
                  <a:pt x="213106" y="1439989"/>
                </a:cubicBezTo>
                <a:close/>
                <a:moveTo>
                  <a:pt x="9061670" y="1429835"/>
                </a:moveTo>
                <a:cubicBezTo>
                  <a:pt x="9060008" y="1429835"/>
                  <a:pt x="9058140" y="1429604"/>
                  <a:pt x="9056271" y="1429143"/>
                </a:cubicBezTo>
                <a:cubicBezTo>
                  <a:pt x="9022634" y="1419220"/>
                  <a:pt x="8989205" y="1408835"/>
                  <a:pt x="8955776" y="1397989"/>
                </a:cubicBezTo>
                <a:cubicBezTo>
                  <a:pt x="8944771" y="1394528"/>
                  <a:pt x="8938542" y="1381605"/>
                  <a:pt x="8941657" y="1369374"/>
                </a:cubicBezTo>
                <a:cubicBezTo>
                  <a:pt x="8944771" y="1357143"/>
                  <a:pt x="8956399" y="1349989"/>
                  <a:pt x="8967403" y="1353682"/>
                </a:cubicBezTo>
                <a:cubicBezTo>
                  <a:pt x="9000625" y="1364297"/>
                  <a:pt x="9033639" y="1374682"/>
                  <a:pt x="9066861" y="1384374"/>
                </a:cubicBezTo>
                <a:cubicBezTo>
                  <a:pt x="9077865" y="1387605"/>
                  <a:pt x="9084509" y="1400297"/>
                  <a:pt x="9081603" y="1412527"/>
                </a:cubicBezTo>
                <a:cubicBezTo>
                  <a:pt x="9079111" y="1423143"/>
                  <a:pt x="9070805" y="1429835"/>
                  <a:pt x="9061670" y="1429835"/>
                </a:cubicBezTo>
                <a:close/>
                <a:moveTo>
                  <a:pt x="8862132" y="1365451"/>
                </a:moveTo>
                <a:cubicBezTo>
                  <a:pt x="8860056" y="1365451"/>
                  <a:pt x="8857980" y="1365220"/>
                  <a:pt x="8855904" y="1364297"/>
                </a:cubicBezTo>
                <a:cubicBezTo>
                  <a:pt x="8822890" y="1352759"/>
                  <a:pt x="8789875" y="1340759"/>
                  <a:pt x="8756861" y="1328528"/>
                </a:cubicBezTo>
                <a:cubicBezTo>
                  <a:pt x="8746065" y="1324374"/>
                  <a:pt x="8740251" y="1311451"/>
                  <a:pt x="8743780" y="1299221"/>
                </a:cubicBezTo>
                <a:cubicBezTo>
                  <a:pt x="8747518" y="1287221"/>
                  <a:pt x="8759146" y="1280759"/>
                  <a:pt x="8770150" y="1284682"/>
                </a:cubicBezTo>
                <a:cubicBezTo>
                  <a:pt x="8802956" y="1296913"/>
                  <a:pt x="8835555" y="1308913"/>
                  <a:pt x="8868361" y="1320220"/>
                </a:cubicBezTo>
                <a:cubicBezTo>
                  <a:pt x="8879366" y="1324144"/>
                  <a:pt x="8885387" y="1337066"/>
                  <a:pt x="8881858" y="1349066"/>
                </a:cubicBezTo>
                <a:cubicBezTo>
                  <a:pt x="8879159" y="1358989"/>
                  <a:pt x="8871061" y="1365451"/>
                  <a:pt x="8862132" y="1365451"/>
                </a:cubicBezTo>
                <a:close/>
                <a:moveTo>
                  <a:pt x="405168" y="1350451"/>
                </a:moveTo>
                <a:cubicBezTo>
                  <a:pt x="397071" y="1350451"/>
                  <a:pt x="389180" y="1345143"/>
                  <a:pt x="386066" y="1336143"/>
                </a:cubicBezTo>
                <a:cubicBezTo>
                  <a:pt x="381706" y="1324374"/>
                  <a:pt x="386689" y="1310759"/>
                  <a:pt x="397278" y="1305913"/>
                </a:cubicBezTo>
                <a:cubicBezTo>
                  <a:pt x="427801" y="1291836"/>
                  <a:pt x="459984" y="1277067"/>
                  <a:pt x="493621" y="1261836"/>
                </a:cubicBezTo>
                <a:cubicBezTo>
                  <a:pt x="504210" y="1256990"/>
                  <a:pt x="516461" y="1262759"/>
                  <a:pt x="520613" y="1274529"/>
                </a:cubicBezTo>
                <a:cubicBezTo>
                  <a:pt x="524974" y="1286298"/>
                  <a:pt x="519783" y="1299682"/>
                  <a:pt x="509193" y="1304528"/>
                </a:cubicBezTo>
                <a:cubicBezTo>
                  <a:pt x="475557" y="1319759"/>
                  <a:pt x="443581" y="1334528"/>
                  <a:pt x="413058" y="1348605"/>
                </a:cubicBezTo>
                <a:cubicBezTo>
                  <a:pt x="410567" y="1349989"/>
                  <a:pt x="407868" y="1350451"/>
                  <a:pt x="405168" y="1350451"/>
                </a:cubicBezTo>
                <a:close/>
                <a:moveTo>
                  <a:pt x="8665502" y="1291836"/>
                </a:moveTo>
                <a:cubicBezTo>
                  <a:pt x="8663219" y="1291836"/>
                  <a:pt x="8660934" y="1291375"/>
                  <a:pt x="8658651" y="1290451"/>
                </a:cubicBezTo>
                <a:cubicBezTo>
                  <a:pt x="8626052" y="1277529"/>
                  <a:pt x="8593453" y="1264375"/>
                  <a:pt x="8560854" y="1250990"/>
                </a:cubicBezTo>
                <a:cubicBezTo>
                  <a:pt x="8550057" y="1246606"/>
                  <a:pt x="8544659" y="1233221"/>
                  <a:pt x="8548604" y="1221221"/>
                </a:cubicBezTo>
                <a:cubicBezTo>
                  <a:pt x="8552549" y="1209221"/>
                  <a:pt x="8564592" y="1203221"/>
                  <a:pt x="8575389" y="1207606"/>
                </a:cubicBezTo>
                <a:cubicBezTo>
                  <a:pt x="8607988" y="1220991"/>
                  <a:pt x="8640379" y="1234144"/>
                  <a:pt x="8672562" y="1246836"/>
                </a:cubicBezTo>
                <a:cubicBezTo>
                  <a:pt x="8683359" y="1250990"/>
                  <a:pt x="8688965" y="1264375"/>
                  <a:pt x="8685228" y="1276375"/>
                </a:cubicBezTo>
                <a:cubicBezTo>
                  <a:pt x="8682113" y="1286067"/>
                  <a:pt x="8674015" y="1291836"/>
                  <a:pt x="8665502" y="1291836"/>
                </a:cubicBezTo>
                <a:close/>
                <a:moveTo>
                  <a:pt x="597853" y="1262759"/>
                </a:moveTo>
                <a:cubicBezTo>
                  <a:pt x="589548" y="1262759"/>
                  <a:pt x="581866" y="1257221"/>
                  <a:pt x="578543" y="1248452"/>
                </a:cubicBezTo>
                <a:cubicBezTo>
                  <a:pt x="574183" y="1236683"/>
                  <a:pt x="579374" y="1223067"/>
                  <a:pt x="589963" y="1218452"/>
                </a:cubicBezTo>
                <a:cubicBezTo>
                  <a:pt x="621109" y="1204375"/>
                  <a:pt x="653292" y="1190068"/>
                  <a:pt x="686513" y="1175068"/>
                </a:cubicBezTo>
                <a:cubicBezTo>
                  <a:pt x="697103" y="1170452"/>
                  <a:pt x="709146" y="1175991"/>
                  <a:pt x="713506" y="1187760"/>
                </a:cubicBezTo>
                <a:cubicBezTo>
                  <a:pt x="717866" y="1199529"/>
                  <a:pt x="712675" y="1213144"/>
                  <a:pt x="701878" y="1217760"/>
                </a:cubicBezTo>
                <a:cubicBezTo>
                  <a:pt x="668864" y="1232529"/>
                  <a:pt x="636681" y="1246836"/>
                  <a:pt x="605536" y="1260913"/>
                </a:cubicBezTo>
                <a:cubicBezTo>
                  <a:pt x="603044" y="1262298"/>
                  <a:pt x="600345" y="1262759"/>
                  <a:pt x="597853" y="1262759"/>
                </a:cubicBezTo>
                <a:close/>
                <a:moveTo>
                  <a:pt x="8470949" y="1211760"/>
                </a:moveTo>
                <a:cubicBezTo>
                  <a:pt x="8468457" y="1211760"/>
                  <a:pt x="8465966" y="1211298"/>
                  <a:pt x="8463473" y="1210144"/>
                </a:cubicBezTo>
                <a:cubicBezTo>
                  <a:pt x="8431290" y="1196298"/>
                  <a:pt x="8399107" y="1182452"/>
                  <a:pt x="8366716" y="1168145"/>
                </a:cubicBezTo>
                <a:cubicBezTo>
                  <a:pt x="8356127" y="1163529"/>
                  <a:pt x="8350728" y="1150145"/>
                  <a:pt x="8355089" y="1138145"/>
                </a:cubicBezTo>
                <a:cubicBezTo>
                  <a:pt x="8359241" y="1126376"/>
                  <a:pt x="8371284" y="1120607"/>
                  <a:pt x="8382081" y="1125222"/>
                </a:cubicBezTo>
                <a:cubicBezTo>
                  <a:pt x="8414472" y="1139299"/>
                  <a:pt x="8446448" y="1153376"/>
                  <a:pt x="8478631" y="1166991"/>
                </a:cubicBezTo>
                <a:cubicBezTo>
                  <a:pt x="8489428" y="1171606"/>
                  <a:pt x="8494619" y="1184991"/>
                  <a:pt x="8490466" y="1196760"/>
                </a:cubicBezTo>
                <a:cubicBezTo>
                  <a:pt x="8487144" y="1206221"/>
                  <a:pt x="8479254" y="1211760"/>
                  <a:pt x="8470949" y="1211760"/>
                </a:cubicBezTo>
                <a:close/>
                <a:moveTo>
                  <a:pt x="790954" y="1176683"/>
                </a:moveTo>
                <a:cubicBezTo>
                  <a:pt x="782648" y="1176683"/>
                  <a:pt x="774966" y="1171145"/>
                  <a:pt x="771644" y="1162145"/>
                </a:cubicBezTo>
                <a:cubicBezTo>
                  <a:pt x="767491" y="1150376"/>
                  <a:pt x="772682" y="1136991"/>
                  <a:pt x="783271" y="1132145"/>
                </a:cubicBezTo>
                <a:cubicBezTo>
                  <a:pt x="814832" y="1118299"/>
                  <a:pt x="847015" y="1103991"/>
                  <a:pt x="880029" y="1089684"/>
                </a:cubicBezTo>
                <a:cubicBezTo>
                  <a:pt x="890826" y="1085069"/>
                  <a:pt x="902661" y="1090838"/>
                  <a:pt x="907022" y="1102607"/>
                </a:cubicBezTo>
                <a:cubicBezTo>
                  <a:pt x="911174" y="1114376"/>
                  <a:pt x="905983" y="1127760"/>
                  <a:pt x="895394" y="1132607"/>
                </a:cubicBezTo>
                <a:cubicBezTo>
                  <a:pt x="862380" y="1146914"/>
                  <a:pt x="830197" y="1161222"/>
                  <a:pt x="798844" y="1175068"/>
                </a:cubicBezTo>
                <a:cubicBezTo>
                  <a:pt x="796145" y="1175991"/>
                  <a:pt x="793445" y="1176683"/>
                  <a:pt x="790954" y="1176683"/>
                </a:cubicBezTo>
                <a:close/>
                <a:moveTo>
                  <a:pt x="8277849" y="1127068"/>
                </a:moveTo>
                <a:cubicBezTo>
                  <a:pt x="8275149" y="1127068"/>
                  <a:pt x="8272658" y="1126607"/>
                  <a:pt x="8270166" y="1125453"/>
                </a:cubicBezTo>
                <a:cubicBezTo>
                  <a:pt x="8238190" y="1111145"/>
                  <a:pt x="8206215" y="1096607"/>
                  <a:pt x="8174031" y="1082069"/>
                </a:cubicBezTo>
                <a:cubicBezTo>
                  <a:pt x="8163442" y="1077222"/>
                  <a:pt x="8158251" y="1063838"/>
                  <a:pt x="8162611" y="1052069"/>
                </a:cubicBezTo>
                <a:cubicBezTo>
                  <a:pt x="8166971" y="1040300"/>
                  <a:pt x="8179222" y="1034761"/>
                  <a:pt x="8189604" y="1039377"/>
                </a:cubicBezTo>
                <a:cubicBezTo>
                  <a:pt x="8221787" y="1053915"/>
                  <a:pt x="8253763" y="1068453"/>
                  <a:pt x="8285738" y="1082761"/>
                </a:cubicBezTo>
                <a:cubicBezTo>
                  <a:pt x="8296328" y="1087607"/>
                  <a:pt x="8301519" y="1100991"/>
                  <a:pt x="8297159" y="1112761"/>
                </a:cubicBezTo>
                <a:cubicBezTo>
                  <a:pt x="8293836" y="1121761"/>
                  <a:pt x="8286154" y="1127068"/>
                  <a:pt x="8277849" y="1127068"/>
                </a:cubicBezTo>
                <a:close/>
                <a:moveTo>
                  <a:pt x="984469" y="1091992"/>
                </a:moveTo>
                <a:cubicBezTo>
                  <a:pt x="976164" y="1091992"/>
                  <a:pt x="968274" y="1086453"/>
                  <a:pt x="965159" y="1077222"/>
                </a:cubicBezTo>
                <a:cubicBezTo>
                  <a:pt x="961007" y="1065453"/>
                  <a:pt x="966197" y="1052069"/>
                  <a:pt x="976994" y="1047453"/>
                </a:cubicBezTo>
                <a:cubicBezTo>
                  <a:pt x="1008763" y="1033607"/>
                  <a:pt x="1041154" y="1019761"/>
                  <a:pt x="1073960" y="1005685"/>
                </a:cubicBezTo>
                <a:cubicBezTo>
                  <a:pt x="1084757" y="1001069"/>
                  <a:pt x="1096592" y="1007069"/>
                  <a:pt x="1100745" y="1019069"/>
                </a:cubicBezTo>
                <a:cubicBezTo>
                  <a:pt x="1104898" y="1030838"/>
                  <a:pt x="1099499" y="1044223"/>
                  <a:pt x="1088910" y="1048838"/>
                </a:cubicBezTo>
                <a:cubicBezTo>
                  <a:pt x="1056103" y="1062915"/>
                  <a:pt x="1023712" y="1076761"/>
                  <a:pt x="991944" y="1090376"/>
                </a:cubicBezTo>
                <a:cubicBezTo>
                  <a:pt x="989453" y="1091530"/>
                  <a:pt x="986961" y="1091992"/>
                  <a:pt x="984469" y="1091992"/>
                </a:cubicBezTo>
                <a:close/>
                <a:moveTo>
                  <a:pt x="8085787" y="1039838"/>
                </a:moveTo>
                <a:cubicBezTo>
                  <a:pt x="8083087" y="1039838"/>
                  <a:pt x="8080388" y="1039377"/>
                  <a:pt x="8077896" y="1037992"/>
                </a:cubicBezTo>
                <a:lnTo>
                  <a:pt x="7981969" y="993915"/>
                </a:lnTo>
                <a:cubicBezTo>
                  <a:pt x="7971380" y="989069"/>
                  <a:pt x="7966397" y="975454"/>
                  <a:pt x="7970757" y="963685"/>
                </a:cubicBezTo>
                <a:cubicBezTo>
                  <a:pt x="7975117" y="951916"/>
                  <a:pt x="7987367" y="946377"/>
                  <a:pt x="7997957" y="951223"/>
                </a:cubicBezTo>
                <a:lnTo>
                  <a:pt x="8093884" y="995300"/>
                </a:lnTo>
                <a:cubicBezTo>
                  <a:pt x="8104474" y="1000146"/>
                  <a:pt x="8109457" y="1013531"/>
                  <a:pt x="8105097" y="1025530"/>
                </a:cubicBezTo>
                <a:cubicBezTo>
                  <a:pt x="8101774" y="1034530"/>
                  <a:pt x="8093884" y="1039838"/>
                  <a:pt x="8085787" y="1039838"/>
                </a:cubicBezTo>
                <a:close/>
                <a:moveTo>
                  <a:pt x="1178608" y="1009146"/>
                </a:moveTo>
                <a:cubicBezTo>
                  <a:pt x="1170303" y="1009146"/>
                  <a:pt x="1162412" y="1003377"/>
                  <a:pt x="1159298" y="994377"/>
                </a:cubicBezTo>
                <a:cubicBezTo>
                  <a:pt x="1155145" y="982377"/>
                  <a:pt x="1160544" y="969223"/>
                  <a:pt x="1171341" y="964608"/>
                </a:cubicBezTo>
                <a:cubicBezTo>
                  <a:pt x="1203316" y="950993"/>
                  <a:pt x="1235707" y="937377"/>
                  <a:pt x="1268721" y="923762"/>
                </a:cubicBezTo>
                <a:cubicBezTo>
                  <a:pt x="1279518" y="919147"/>
                  <a:pt x="1291354" y="925377"/>
                  <a:pt x="1295506" y="937147"/>
                </a:cubicBezTo>
                <a:cubicBezTo>
                  <a:pt x="1299451" y="949146"/>
                  <a:pt x="1294053" y="962300"/>
                  <a:pt x="1283463" y="966916"/>
                </a:cubicBezTo>
                <a:cubicBezTo>
                  <a:pt x="1250657" y="980531"/>
                  <a:pt x="1218266" y="994377"/>
                  <a:pt x="1186290" y="1007761"/>
                </a:cubicBezTo>
                <a:cubicBezTo>
                  <a:pt x="1183384" y="1008684"/>
                  <a:pt x="1180892" y="1009146"/>
                  <a:pt x="1178608" y="1009146"/>
                </a:cubicBezTo>
                <a:close/>
                <a:moveTo>
                  <a:pt x="7893932" y="951685"/>
                </a:moveTo>
                <a:cubicBezTo>
                  <a:pt x="7891232" y="951685"/>
                  <a:pt x="7888534" y="951223"/>
                  <a:pt x="7886041" y="949839"/>
                </a:cubicBezTo>
                <a:cubicBezTo>
                  <a:pt x="7854273" y="935300"/>
                  <a:pt x="7822298" y="920531"/>
                  <a:pt x="7790114" y="905993"/>
                </a:cubicBezTo>
                <a:cubicBezTo>
                  <a:pt x="7779525" y="901147"/>
                  <a:pt x="7774542" y="887762"/>
                  <a:pt x="7778902" y="875993"/>
                </a:cubicBezTo>
                <a:cubicBezTo>
                  <a:pt x="7783263" y="864224"/>
                  <a:pt x="7795305" y="858455"/>
                  <a:pt x="7805895" y="863301"/>
                </a:cubicBezTo>
                <a:cubicBezTo>
                  <a:pt x="7838078" y="878070"/>
                  <a:pt x="7870054" y="892608"/>
                  <a:pt x="7901822" y="907147"/>
                </a:cubicBezTo>
                <a:cubicBezTo>
                  <a:pt x="7912411" y="911993"/>
                  <a:pt x="7917395" y="925608"/>
                  <a:pt x="7913034" y="937377"/>
                </a:cubicBezTo>
                <a:cubicBezTo>
                  <a:pt x="7909920" y="946377"/>
                  <a:pt x="7902030" y="951685"/>
                  <a:pt x="7893932" y="951685"/>
                </a:cubicBezTo>
                <a:close/>
                <a:moveTo>
                  <a:pt x="1373162" y="927685"/>
                </a:moveTo>
                <a:cubicBezTo>
                  <a:pt x="1364649" y="927685"/>
                  <a:pt x="1356758" y="921916"/>
                  <a:pt x="1353644" y="912685"/>
                </a:cubicBezTo>
                <a:cubicBezTo>
                  <a:pt x="1349699" y="900685"/>
                  <a:pt x="1355097" y="887532"/>
                  <a:pt x="1365894" y="882916"/>
                </a:cubicBezTo>
                <a:cubicBezTo>
                  <a:pt x="1398078" y="869532"/>
                  <a:pt x="1430677" y="856147"/>
                  <a:pt x="1463483" y="842763"/>
                </a:cubicBezTo>
                <a:cubicBezTo>
                  <a:pt x="1474280" y="838378"/>
                  <a:pt x="1486115" y="844609"/>
                  <a:pt x="1490060" y="856378"/>
                </a:cubicBezTo>
                <a:cubicBezTo>
                  <a:pt x="1494005" y="868378"/>
                  <a:pt x="1488399" y="881532"/>
                  <a:pt x="1477810" y="885916"/>
                </a:cubicBezTo>
                <a:cubicBezTo>
                  <a:pt x="1445003" y="899301"/>
                  <a:pt x="1412612" y="912685"/>
                  <a:pt x="1380429" y="925839"/>
                </a:cubicBezTo>
                <a:cubicBezTo>
                  <a:pt x="1377937" y="927224"/>
                  <a:pt x="1375446" y="927685"/>
                  <a:pt x="1373162" y="927685"/>
                </a:cubicBezTo>
                <a:close/>
                <a:moveTo>
                  <a:pt x="7701870" y="864224"/>
                </a:moveTo>
                <a:cubicBezTo>
                  <a:pt x="7699170" y="864224"/>
                  <a:pt x="7696679" y="863763"/>
                  <a:pt x="7693979" y="862609"/>
                </a:cubicBezTo>
                <a:cubicBezTo>
                  <a:pt x="7662211" y="848301"/>
                  <a:pt x="7630236" y="833993"/>
                  <a:pt x="7597845" y="819455"/>
                </a:cubicBezTo>
                <a:cubicBezTo>
                  <a:pt x="7587255" y="814609"/>
                  <a:pt x="7582064" y="801225"/>
                  <a:pt x="7586217" y="789455"/>
                </a:cubicBezTo>
                <a:cubicBezTo>
                  <a:pt x="7590578" y="777686"/>
                  <a:pt x="7602620" y="771917"/>
                  <a:pt x="7613210" y="776532"/>
                </a:cubicBezTo>
                <a:cubicBezTo>
                  <a:pt x="7645601" y="791071"/>
                  <a:pt x="7677784" y="805378"/>
                  <a:pt x="7709552" y="819686"/>
                </a:cubicBezTo>
                <a:cubicBezTo>
                  <a:pt x="7720141" y="824532"/>
                  <a:pt x="7725332" y="837917"/>
                  <a:pt x="7720972" y="849686"/>
                </a:cubicBezTo>
                <a:cubicBezTo>
                  <a:pt x="7717858" y="858916"/>
                  <a:pt x="7710175" y="864224"/>
                  <a:pt x="7701870" y="864224"/>
                </a:cubicBezTo>
                <a:close/>
                <a:moveTo>
                  <a:pt x="1568338" y="848070"/>
                </a:moveTo>
                <a:cubicBezTo>
                  <a:pt x="1559825" y="848070"/>
                  <a:pt x="1551935" y="842301"/>
                  <a:pt x="1548821" y="832840"/>
                </a:cubicBezTo>
                <a:cubicBezTo>
                  <a:pt x="1544876" y="820840"/>
                  <a:pt x="1550482" y="807686"/>
                  <a:pt x="1561279" y="803301"/>
                </a:cubicBezTo>
                <a:cubicBezTo>
                  <a:pt x="1593670" y="790148"/>
                  <a:pt x="1626268" y="777225"/>
                  <a:pt x="1659075" y="764071"/>
                </a:cubicBezTo>
                <a:cubicBezTo>
                  <a:pt x="1669872" y="759686"/>
                  <a:pt x="1681707" y="765917"/>
                  <a:pt x="1685652" y="777917"/>
                </a:cubicBezTo>
                <a:cubicBezTo>
                  <a:pt x="1689597" y="789917"/>
                  <a:pt x="1683783" y="803071"/>
                  <a:pt x="1672986" y="807455"/>
                </a:cubicBezTo>
                <a:cubicBezTo>
                  <a:pt x="1640180" y="820609"/>
                  <a:pt x="1607581" y="833532"/>
                  <a:pt x="1575398" y="846686"/>
                </a:cubicBezTo>
                <a:cubicBezTo>
                  <a:pt x="1572906" y="847609"/>
                  <a:pt x="1570622" y="848070"/>
                  <a:pt x="1568338" y="848070"/>
                </a:cubicBezTo>
                <a:close/>
                <a:moveTo>
                  <a:pt x="7509184" y="778609"/>
                </a:moveTo>
                <a:cubicBezTo>
                  <a:pt x="7506693" y="778609"/>
                  <a:pt x="7503994" y="778148"/>
                  <a:pt x="7501502" y="776994"/>
                </a:cubicBezTo>
                <a:cubicBezTo>
                  <a:pt x="7469526" y="763148"/>
                  <a:pt x="7437551" y="749071"/>
                  <a:pt x="7404952" y="735225"/>
                </a:cubicBezTo>
                <a:cubicBezTo>
                  <a:pt x="7394155" y="730610"/>
                  <a:pt x="7388964" y="717225"/>
                  <a:pt x="7393117" y="705456"/>
                </a:cubicBezTo>
                <a:cubicBezTo>
                  <a:pt x="7397270" y="693456"/>
                  <a:pt x="7409312" y="687687"/>
                  <a:pt x="7419902" y="692302"/>
                </a:cubicBezTo>
                <a:cubicBezTo>
                  <a:pt x="7452501" y="706148"/>
                  <a:pt x="7484684" y="720225"/>
                  <a:pt x="7516660" y="734302"/>
                </a:cubicBezTo>
                <a:cubicBezTo>
                  <a:pt x="7527249" y="738917"/>
                  <a:pt x="7532647" y="752302"/>
                  <a:pt x="7528287" y="764302"/>
                </a:cubicBezTo>
                <a:cubicBezTo>
                  <a:pt x="7525380" y="773071"/>
                  <a:pt x="7517490" y="778609"/>
                  <a:pt x="7509184" y="778609"/>
                </a:cubicBezTo>
                <a:close/>
                <a:moveTo>
                  <a:pt x="1763930" y="770071"/>
                </a:moveTo>
                <a:cubicBezTo>
                  <a:pt x="1755417" y="770071"/>
                  <a:pt x="1747320" y="764071"/>
                  <a:pt x="1744413" y="754610"/>
                </a:cubicBezTo>
                <a:cubicBezTo>
                  <a:pt x="1740675" y="742610"/>
                  <a:pt x="1746281" y="729456"/>
                  <a:pt x="1757078" y="725071"/>
                </a:cubicBezTo>
                <a:cubicBezTo>
                  <a:pt x="1789677" y="712379"/>
                  <a:pt x="1822276" y="699456"/>
                  <a:pt x="1855290" y="686764"/>
                </a:cubicBezTo>
                <a:cubicBezTo>
                  <a:pt x="1866087" y="682610"/>
                  <a:pt x="1877922" y="688841"/>
                  <a:pt x="1881659" y="701071"/>
                </a:cubicBezTo>
                <a:cubicBezTo>
                  <a:pt x="1885397" y="713071"/>
                  <a:pt x="1879790" y="726225"/>
                  <a:pt x="1868786" y="730379"/>
                </a:cubicBezTo>
                <a:cubicBezTo>
                  <a:pt x="1835980" y="743071"/>
                  <a:pt x="1803173" y="755763"/>
                  <a:pt x="1770782" y="768686"/>
                </a:cubicBezTo>
                <a:cubicBezTo>
                  <a:pt x="1768498" y="769609"/>
                  <a:pt x="1766214" y="770071"/>
                  <a:pt x="1763930" y="770071"/>
                </a:cubicBezTo>
                <a:close/>
                <a:moveTo>
                  <a:pt x="7315462" y="695764"/>
                </a:moveTo>
                <a:cubicBezTo>
                  <a:pt x="7312970" y="695764"/>
                  <a:pt x="7310478" y="695302"/>
                  <a:pt x="7308194" y="694379"/>
                </a:cubicBezTo>
                <a:cubicBezTo>
                  <a:pt x="7276218" y="680995"/>
                  <a:pt x="7243827" y="667610"/>
                  <a:pt x="7211021" y="654456"/>
                </a:cubicBezTo>
                <a:cubicBezTo>
                  <a:pt x="7200224" y="650072"/>
                  <a:pt x="7194618" y="636918"/>
                  <a:pt x="7198563" y="624918"/>
                </a:cubicBezTo>
                <a:cubicBezTo>
                  <a:pt x="7202508" y="612918"/>
                  <a:pt x="7214551" y="606918"/>
                  <a:pt x="7225140" y="611072"/>
                </a:cubicBezTo>
                <a:cubicBezTo>
                  <a:pt x="7257946" y="624457"/>
                  <a:pt x="7290337" y="637841"/>
                  <a:pt x="7322521" y="651226"/>
                </a:cubicBezTo>
                <a:cubicBezTo>
                  <a:pt x="7333318" y="655610"/>
                  <a:pt x="7338716" y="668995"/>
                  <a:pt x="7334564" y="680995"/>
                </a:cubicBezTo>
                <a:cubicBezTo>
                  <a:pt x="7331864" y="689995"/>
                  <a:pt x="7323975" y="695764"/>
                  <a:pt x="7315462" y="695764"/>
                </a:cubicBezTo>
                <a:close/>
                <a:moveTo>
                  <a:pt x="1960353" y="694148"/>
                </a:moveTo>
                <a:cubicBezTo>
                  <a:pt x="1951632" y="694148"/>
                  <a:pt x="1943742" y="688148"/>
                  <a:pt x="1940627" y="678687"/>
                </a:cubicBezTo>
                <a:cubicBezTo>
                  <a:pt x="1936890" y="666687"/>
                  <a:pt x="1942704" y="653533"/>
                  <a:pt x="1953501" y="649380"/>
                </a:cubicBezTo>
                <a:cubicBezTo>
                  <a:pt x="1986100" y="636918"/>
                  <a:pt x="2019113" y="624457"/>
                  <a:pt x="2051920" y="611995"/>
                </a:cubicBezTo>
                <a:cubicBezTo>
                  <a:pt x="2062717" y="607841"/>
                  <a:pt x="2074552" y="614303"/>
                  <a:pt x="2078289" y="626534"/>
                </a:cubicBezTo>
                <a:cubicBezTo>
                  <a:pt x="2082027" y="638533"/>
                  <a:pt x="2076213" y="651687"/>
                  <a:pt x="2065208" y="655841"/>
                </a:cubicBezTo>
                <a:cubicBezTo>
                  <a:pt x="2032402" y="668302"/>
                  <a:pt x="1999596" y="680533"/>
                  <a:pt x="1966997" y="692995"/>
                </a:cubicBezTo>
                <a:cubicBezTo>
                  <a:pt x="1964713" y="693687"/>
                  <a:pt x="1962429" y="694148"/>
                  <a:pt x="1960353" y="694148"/>
                </a:cubicBezTo>
                <a:close/>
                <a:moveTo>
                  <a:pt x="2157191" y="620303"/>
                </a:moveTo>
                <a:cubicBezTo>
                  <a:pt x="2148470" y="620303"/>
                  <a:pt x="2140372" y="614303"/>
                  <a:pt x="2137465" y="604611"/>
                </a:cubicBezTo>
                <a:cubicBezTo>
                  <a:pt x="2133935" y="592611"/>
                  <a:pt x="2139749" y="579457"/>
                  <a:pt x="2150546" y="575534"/>
                </a:cubicBezTo>
                <a:cubicBezTo>
                  <a:pt x="2183353" y="563534"/>
                  <a:pt x="2216159" y="551534"/>
                  <a:pt x="2248965" y="539534"/>
                </a:cubicBezTo>
                <a:cubicBezTo>
                  <a:pt x="2259970" y="535611"/>
                  <a:pt x="2271597" y="542303"/>
                  <a:pt x="2275127" y="554303"/>
                </a:cubicBezTo>
                <a:cubicBezTo>
                  <a:pt x="2278657" y="566534"/>
                  <a:pt x="2272636" y="579457"/>
                  <a:pt x="2261839" y="583380"/>
                </a:cubicBezTo>
                <a:cubicBezTo>
                  <a:pt x="2229032" y="595380"/>
                  <a:pt x="2196226" y="607380"/>
                  <a:pt x="2163627" y="619380"/>
                </a:cubicBezTo>
                <a:cubicBezTo>
                  <a:pt x="2161551" y="619841"/>
                  <a:pt x="2159267" y="620303"/>
                  <a:pt x="2157191" y="620303"/>
                </a:cubicBezTo>
                <a:close/>
                <a:moveTo>
                  <a:pt x="7120492" y="616611"/>
                </a:moveTo>
                <a:cubicBezTo>
                  <a:pt x="7118208" y="616611"/>
                  <a:pt x="7115924" y="616149"/>
                  <a:pt x="7113640" y="615226"/>
                </a:cubicBezTo>
                <a:cubicBezTo>
                  <a:pt x="7081457" y="602534"/>
                  <a:pt x="7048859" y="589842"/>
                  <a:pt x="7015845" y="577149"/>
                </a:cubicBezTo>
                <a:cubicBezTo>
                  <a:pt x="7005047" y="572996"/>
                  <a:pt x="6999234" y="559842"/>
                  <a:pt x="7002971" y="547842"/>
                </a:cubicBezTo>
                <a:cubicBezTo>
                  <a:pt x="7006709" y="535842"/>
                  <a:pt x="7018336" y="529381"/>
                  <a:pt x="7029341" y="533534"/>
                </a:cubicBezTo>
                <a:cubicBezTo>
                  <a:pt x="7062355" y="546227"/>
                  <a:pt x="7095161" y="558919"/>
                  <a:pt x="7127552" y="571611"/>
                </a:cubicBezTo>
                <a:cubicBezTo>
                  <a:pt x="7138349" y="575765"/>
                  <a:pt x="7143955" y="589149"/>
                  <a:pt x="7140218" y="601149"/>
                </a:cubicBezTo>
                <a:cubicBezTo>
                  <a:pt x="7137103" y="610611"/>
                  <a:pt x="7129213" y="616611"/>
                  <a:pt x="7120492" y="616611"/>
                </a:cubicBezTo>
                <a:close/>
                <a:moveTo>
                  <a:pt x="2354236" y="548765"/>
                </a:moveTo>
                <a:cubicBezTo>
                  <a:pt x="2345515" y="548765"/>
                  <a:pt x="2337210" y="542534"/>
                  <a:pt x="2334511" y="532611"/>
                </a:cubicBezTo>
                <a:cubicBezTo>
                  <a:pt x="2330981" y="520381"/>
                  <a:pt x="2337002" y="507458"/>
                  <a:pt x="2348007" y="503535"/>
                </a:cubicBezTo>
                <a:cubicBezTo>
                  <a:pt x="2381021" y="491765"/>
                  <a:pt x="2414035" y="480227"/>
                  <a:pt x="2447256" y="468458"/>
                </a:cubicBezTo>
                <a:cubicBezTo>
                  <a:pt x="2458261" y="464766"/>
                  <a:pt x="2469889" y="471458"/>
                  <a:pt x="2473211" y="483458"/>
                </a:cubicBezTo>
                <a:cubicBezTo>
                  <a:pt x="2476533" y="495458"/>
                  <a:pt x="2470512" y="508611"/>
                  <a:pt x="2459714" y="512304"/>
                </a:cubicBezTo>
                <a:cubicBezTo>
                  <a:pt x="2426701" y="523842"/>
                  <a:pt x="2393687" y="535380"/>
                  <a:pt x="2360673" y="547150"/>
                </a:cubicBezTo>
                <a:cubicBezTo>
                  <a:pt x="2358596" y="548303"/>
                  <a:pt x="2356312" y="548765"/>
                  <a:pt x="2354236" y="548765"/>
                </a:cubicBezTo>
                <a:close/>
                <a:moveTo>
                  <a:pt x="6924278" y="541611"/>
                </a:moveTo>
                <a:cubicBezTo>
                  <a:pt x="6922201" y="541611"/>
                  <a:pt x="6919917" y="541150"/>
                  <a:pt x="6917633" y="540457"/>
                </a:cubicBezTo>
                <a:cubicBezTo>
                  <a:pt x="6885242" y="528457"/>
                  <a:pt x="6852436" y="516457"/>
                  <a:pt x="6819215" y="504688"/>
                </a:cubicBezTo>
                <a:cubicBezTo>
                  <a:pt x="6808210" y="500765"/>
                  <a:pt x="6802188" y="487842"/>
                  <a:pt x="6805718" y="475612"/>
                </a:cubicBezTo>
                <a:cubicBezTo>
                  <a:pt x="6809248" y="463381"/>
                  <a:pt x="6820875" y="456689"/>
                  <a:pt x="6831880" y="460612"/>
                </a:cubicBezTo>
                <a:cubicBezTo>
                  <a:pt x="6865102" y="472381"/>
                  <a:pt x="6898115" y="484381"/>
                  <a:pt x="6930714" y="496381"/>
                </a:cubicBezTo>
                <a:cubicBezTo>
                  <a:pt x="6941511" y="500304"/>
                  <a:pt x="6947533" y="513458"/>
                  <a:pt x="6943795" y="525457"/>
                </a:cubicBezTo>
                <a:cubicBezTo>
                  <a:pt x="6941096" y="535380"/>
                  <a:pt x="6932998" y="541611"/>
                  <a:pt x="6924278" y="541611"/>
                </a:cubicBezTo>
                <a:close/>
                <a:moveTo>
                  <a:pt x="2552942" y="479304"/>
                </a:moveTo>
                <a:cubicBezTo>
                  <a:pt x="2544014" y="479304"/>
                  <a:pt x="2535916" y="472842"/>
                  <a:pt x="2533010" y="462919"/>
                </a:cubicBezTo>
                <a:cubicBezTo>
                  <a:pt x="2529687" y="450689"/>
                  <a:pt x="2535709" y="437766"/>
                  <a:pt x="2546713" y="434074"/>
                </a:cubicBezTo>
                <a:cubicBezTo>
                  <a:pt x="2579935" y="422766"/>
                  <a:pt x="2613157" y="411458"/>
                  <a:pt x="2646171" y="400382"/>
                </a:cubicBezTo>
                <a:cubicBezTo>
                  <a:pt x="2657175" y="396689"/>
                  <a:pt x="2668803" y="403612"/>
                  <a:pt x="2672125" y="415843"/>
                </a:cubicBezTo>
                <a:cubicBezTo>
                  <a:pt x="2675447" y="428074"/>
                  <a:pt x="2669218" y="440997"/>
                  <a:pt x="2658213" y="444689"/>
                </a:cubicBezTo>
                <a:cubicBezTo>
                  <a:pt x="2625199" y="455766"/>
                  <a:pt x="2591978" y="466843"/>
                  <a:pt x="2558964" y="478150"/>
                </a:cubicBezTo>
                <a:cubicBezTo>
                  <a:pt x="2556888" y="479073"/>
                  <a:pt x="2554811" y="479304"/>
                  <a:pt x="2552942" y="479304"/>
                </a:cubicBezTo>
                <a:close/>
                <a:moveTo>
                  <a:pt x="6726609" y="471227"/>
                </a:moveTo>
                <a:cubicBezTo>
                  <a:pt x="6724532" y="471227"/>
                  <a:pt x="6722457" y="470996"/>
                  <a:pt x="6720588" y="470304"/>
                </a:cubicBezTo>
                <a:cubicBezTo>
                  <a:pt x="6687781" y="459227"/>
                  <a:pt x="6654768" y="448150"/>
                  <a:pt x="6621339" y="437074"/>
                </a:cubicBezTo>
                <a:cubicBezTo>
                  <a:pt x="6610333" y="433381"/>
                  <a:pt x="6604105" y="420689"/>
                  <a:pt x="6607219" y="408458"/>
                </a:cubicBezTo>
                <a:cubicBezTo>
                  <a:pt x="6610541" y="396228"/>
                  <a:pt x="6621961" y="389305"/>
                  <a:pt x="6632966" y="392766"/>
                </a:cubicBezTo>
                <a:cubicBezTo>
                  <a:pt x="6666603" y="403843"/>
                  <a:pt x="6699617" y="414920"/>
                  <a:pt x="6732631" y="425997"/>
                </a:cubicBezTo>
                <a:cubicBezTo>
                  <a:pt x="6743635" y="429689"/>
                  <a:pt x="6749657" y="442612"/>
                  <a:pt x="6746335" y="454843"/>
                </a:cubicBezTo>
                <a:cubicBezTo>
                  <a:pt x="6743843" y="464766"/>
                  <a:pt x="6735538" y="471227"/>
                  <a:pt x="6726609" y="471227"/>
                </a:cubicBezTo>
                <a:close/>
                <a:moveTo>
                  <a:pt x="2751857" y="412843"/>
                </a:moveTo>
                <a:cubicBezTo>
                  <a:pt x="2742928" y="412843"/>
                  <a:pt x="2734623" y="406381"/>
                  <a:pt x="2731924" y="396228"/>
                </a:cubicBezTo>
                <a:cubicBezTo>
                  <a:pt x="2728602" y="383997"/>
                  <a:pt x="2735038" y="371305"/>
                  <a:pt x="2746043" y="367613"/>
                </a:cubicBezTo>
                <a:cubicBezTo>
                  <a:pt x="2779472" y="356766"/>
                  <a:pt x="2812694" y="345920"/>
                  <a:pt x="2845915" y="335536"/>
                </a:cubicBezTo>
                <a:cubicBezTo>
                  <a:pt x="2856920" y="332074"/>
                  <a:pt x="2868340" y="339228"/>
                  <a:pt x="2871662" y="351459"/>
                </a:cubicBezTo>
                <a:cubicBezTo>
                  <a:pt x="2874776" y="363689"/>
                  <a:pt x="2868340" y="376382"/>
                  <a:pt x="2857335" y="380074"/>
                </a:cubicBezTo>
                <a:cubicBezTo>
                  <a:pt x="2824113" y="390689"/>
                  <a:pt x="2790892" y="401305"/>
                  <a:pt x="2757670" y="412151"/>
                </a:cubicBezTo>
                <a:cubicBezTo>
                  <a:pt x="2755802" y="412612"/>
                  <a:pt x="2753933" y="412843"/>
                  <a:pt x="2751857" y="412843"/>
                </a:cubicBezTo>
                <a:close/>
                <a:moveTo>
                  <a:pt x="6527695" y="405920"/>
                </a:moveTo>
                <a:cubicBezTo>
                  <a:pt x="6525826" y="405920"/>
                  <a:pt x="6523958" y="405689"/>
                  <a:pt x="6522089" y="404997"/>
                </a:cubicBezTo>
                <a:cubicBezTo>
                  <a:pt x="6489075" y="394612"/>
                  <a:pt x="6455854" y="384459"/>
                  <a:pt x="6422216" y="374305"/>
                </a:cubicBezTo>
                <a:cubicBezTo>
                  <a:pt x="6411212" y="371074"/>
                  <a:pt x="6404568" y="358382"/>
                  <a:pt x="6407474" y="345920"/>
                </a:cubicBezTo>
                <a:cubicBezTo>
                  <a:pt x="6410382" y="333690"/>
                  <a:pt x="6421801" y="326305"/>
                  <a:pt x="6433014" y="329536"/>
                </a:cubicBezTo>
                <a:cubicBezTo>
                  <a:pt x="6466858" y="339690"/>
                  <a:pt x="6500287" y="349843"/>
                  <a:pt x="6533301" y="360228"/>
                </a:cubicBezTo>
                <a:cubicBezTo>
                  <a:pt x="6544306" y="363689"/>
                  <a:pt x="6550742" y="376382"/>
                  <a:pt x="6547628" y="388612"/>
                </a:cubicBezTo>
                <a:cubicBezTo>
                  <a:pt x="6544929" y="399458"/>
                  <a:pt x="6536623" y="405920"/>
                  <a:pt x="6527695" y="405920"/>
                </a:cubicBezTo>
                <a:close/>
                <a:moveTo>
                  <a:pt x="2951809" y="349382"/>
                </a:moveTo>
                <a:cubicBezTo>
                  <a:pt x="2942673" y="349382"/>
                  <a:pt x="2934368" y="342690"/>
                  <a:pt x="2931876" y="332536"/>
                </a:cubicBezTo>
                <a:cubicBezTo>
                  <a:pt x="2928762" y="320305"/>
                  <a:pt x="2935198" y="307613"/>
                  <a:pt x="2946410" y="304151"/>
                </a:cubicBezTo>
                <a:cubicBezTo>
                  <a:pt x="2980047" y="293767"/>
                  <a:pt x="3013477" y="283613"/>
                  <a:pt x="3046906" y="273690"/>
                </a:cubicBezTo>
                <a:cubicBezTo>
                  <a:pt x="3058118" y="270459"/>
                  <a:pt x="3069330" y="277613"/>
                  <a:pt x="3072445" y="290075"/>
                </a:cubicBezTo>
                <a:cubicBezTo>
                  <a:pt x="3075559" y="302536"/>
                  <a:pt x="3068915" y="314998"/>
                  <a:pt x="3057703" y="318459"/>
                </a:cubicBezTo>
                <a:cubicBezTo>
                  <a:pt x="3024481" y="328382"/>
                  <a:pt x="2991052" y="338536"/>
                  <a:pt x="2957623" y="348920"/>
                </a:cubicBezTo>
                <a:cubicBezTo>
                  <a:pt x="2955546" y="349151"/>
                  <a:pt x="2953678" y="349382"/>
                  <a:pt x="2951809" y="349382"/>
                </a:cubicBezTo>
                <a:close/>
                <a:moveTo>
                  <a:pt x="6327328" y="345920"/>
                </a:moveTo>
                <a:cubicBezTo>
                  <a:pt x="6325666" y="345920"/>
                  <a:pt x="6323798" y="345690"/>
                  <a:pt x="6322137" y="345228"/>
                </a:cubicBezTo>
                <a:cubicBezTo>
                  <a:pt x="6288915" y="335767"/>
                  <a:pt x="6255486" y="326536"/>
                  <a:pt x="6221642" y="317305"/>
                </a:cubicBezTo>
                <a:cubicBezTo>
                  <a:pt x="6210429" y="314305"/>
                  <a:pt x="6203577" y="301844"/>
                  <a:pt x="6206484" y="289382"/>
                </a:cubicBezTo>
                <a:cubicBezTo>
                  <a:pt x="6209183" y="276921"/>
                  <a:pt x="6220395" y="269306"/>
                  <a:pt x="6231608" y="272536"/>
                </a:cubicBezTo>
                <a:cubicBezTo>
                  <a:pt x="6265660" y="281767"/>
                  <a:pt x="6299297" y="291229"/>
                  <a:pt x="6332519" y="300690"/>
                </a:cubicBezTo>
                <a:cubicBezTo>
                  <a:pt x="6343730" y="303921"/>
                  <a:pt x="6350375" y="316382"/>
                  <a:pt x="6347468" y="328844"/>
                </a:cubicBezTo>
                <a:cubicBezTo>
                  <a:pt x="6344976" y="338997"/>
                  <a:pt x="6336464" y="345920"/>
                  <a:pt x="6327328" y="345920"/>
                </a:cubicBezTo>
                <a:close/>
                <a:moveTo>
                  <a:pt x="6125507" y="291229"/>
                </a:moveTo>
                <a:cubicBezTo>
                  <a:pt x="6123845" y="291229"/>
                  <a:pt x="6122392" y="290998"/>
                  <a:pt x="6120731" y="290536"/>
                </a:cubicBezTo>
                <a:cubicBezTo>
                  <a:pt x="6087509" y="281998"/>
                  <a:pt x="6053665" y="273459"/>
                  <a:pt x="6019821" y="265152"/>
                </a:cubicBezTo>
                <a:cubicBezTo>
                  <a:pt x="6008608" y="262383"/>
                  <a:pt x="6001549" y="250152"/>
                  <a:pt x="6004040" y="237690"/>
                </a:cubicBezTo>
                <a:cubicBezTo>
                  <a:pt x="6006532" y="225229"/>
                  <a:pt x="6017536" y="217383"/>
                  <a:pt x="6028749" y="220152"/>
                </a:cubicBezTo>
                <a:cubicBezTo>
                  <a:pt x="6063008" y="228460"/>
                  <a:pt x="6096645" y="236998"/>
                  <a:pt x="6130282" y="245537"/>
                </a:cubicBezTo>
                <a:cubicBezTo>
                  <a:pt x="6141494" y="248537"/>
                  <a:pt x="6148346" y="260767"/>
                  <a:pt x="6145854" y="273229"/>
                </a:cubicBezTo>
                <a:cubicBezTo>
                  <a:pt x="6143571" y="284075"/>
                  <a:pt x="6135058" y="291229"/>
                  <a:pt x="6125507" y="291229"/>
                </a:cubicBezTo>
                <a:close/>
                <a:moveTo>
                  <a:pt x="3152592" y="289613"/>
                </a:moveTo>
                <a:cubicBezTo>
                  <a:pt x="3143456" y="289613"/>
                  <a:pt x="3134943" y="282690"/>
                  <a:pt x="3132451" y="272306"/>
                </a:cubicBezTo>
                <a:cubicBezTo>
                  <a:pt x="3129544" y="260075"/>
                  <a:pt x="3136188" y="247383"/>
                  <a:pt x="3147401" y="244152"/>
                </a:cubicBezTo>
                <a:cubicBezTo>
                  <a:pt x="3181245" y="234460"/>
                  <a:pt x="3214882" y="224998"/>
                  <a:pt x="3248311" y="215537"/>
                </a:cubicBezTo>
                <a:cubicBezTo>
                  <a:pt x="3259316" y="212537"/>
                  <a:pt x="3270736" y="219921"/>
                  <a:pt x="3273435" y="232383"/>
                </a:cubicBezTo>
                <a:cubicBezTo>
                  <a:pt x="3276134" y="244844"/>
                  <a:pt x="3269490" y="257306"/>
                  <a:pt x="3258278" y="260306"/>
                </a:cubicBezTo>
                <a:cubicBezTo>
                  <a:pt x="3224849" y="269536"/>
                  <a:pt x="3191419" y="278998"/>
                  <a:pt x="3157783" y="288690"/>
                </a:cubicBezTo>
                <a:cubicBezTo>
                  <a:pt x="3155914" y="289382"/>
                  <a:pt x="3154253" y="289613"/>
                  <a:pt x="3152592" y="289613"/>
                </a:cubicBezTo>
                <a:close/>
                <a:moveTo>
                  <a:pt x="5922855" y="241844"/>
                </a:moveTo>
                <a:cubicBezTo>
                  <a:pt x="5921401" y="241844"/>
                  <a:pt x="5920156" y="241614"/>
                  <a:pt x="5918702" y="241383"/>
                </a:cubicBezTo>
                <a:cubicBezTo>
                  <a:pt x="5885273" y="233767"/>
                  <a:pt x="5851429" y="226152"/>
                  <a:pt x="5817169" y="218768"/>
                </a:cubicBezTo>
                <a:cubicBezTo>
                  <a:pt x="5805956" y="216229"/>
                  <a:pt x="5798482" y="204229"/>
                  <a:pt x="5800766" y="191768"/>
                </a:cubicBezTo>
                <a:cubicBezTo>
                  <a:pt x="5803050" y="179306"/>
                  <a:pt x="5813847" y="171229"/>
                  <a:pt x="5825059" y="173537"/>
                </a:cubicBezTo>
                <a:cubicBezTo>
                  <a:pt x="5859319" y="180922"/>
                  <a:pt x="5893371" y="188537"/>
                  <a:pt x="5927008" y="196152"/>
                </a:cubicBezTo>
                <a:cubicBezTo>
                  <a:pt x="5938220" y="198691"/>
                  <a:pt x="5945487" y="210921"/>
                  <a:pt x="5943203" y="223383"/>
                </a:cubicBezTo>
                <a:cubicBezTo>
                  <a:pt x="5941127" y="234460"/>
                  <a:pt x="5932614" y="241844"/>
                  <a:pt x="5922855" y="241844"/>
                </a:cubicBezTo>
                <a:close/>
                <a:moveTo>
                  <a:pt x="3354205" y="233537"/>
                </a:moveTo>
                <a:cubicBezTo>
                  <a:pt x="3344861" y="233537"/>
                  <a:pt x="3336348" y="226383"/>
                  <a:pt x="3334065" y="215768"/>
                </a:cubicBezTo>
                <a:cubicBezTo>
                  <a:pt x="3331365" y="203306"/>
                  <a:pt x="3338217" y="190845"/>
                  <a:pt x="3349429" y="187845"/>
                </a:cubicBezTo>
                <a:cubicBezTo>
                  <a:pt x="3383482" y="178845"/>
                  <a:pt x="3417326" y="170076"/>
                  <a:pt x="3450963" y="161537"/>
                </a:cubicBezTo>
                <a:cubicBezTo>
                  <a:pt x="3462175" y="158768"/>
                  <a:pt x="3473180" y="166614"/>
                  <a:pt x="3475879" y="178845"/>
                </a:cubicBezTo>
                <a:cubicBezTo>
                  <a:pt x="3478371" y="191306"/>
                  <a:pt x="3471519" y="203537"/>
                  <a:pt x="3460306" y="206537"/>
                </a:cubicBezTo>
                <a:cubicBezTo>
                  <a:pt x="3426877" y="215075"/>
                  <a:pt x="3393240" y="223614"/>
                  <a:pt x="3359396" y="232614"/>
                </a:cubicBezTo>
                <a:cubicBezTo>
                  <a:pt x="3357320" y="233306"/>
                  <a:pt x="3355866" y="233537"/>
                  <a:pt x="3354205" y="233537"/>
                </a:cubicBezTo>
                <a:close/>
                <a:moveTo>
                  <a:pt x="5719165" y="197768"/>
                </a:moveTo>
                <a:cubicBezTo>
                  <a:pt x="5717920" y="197768"/>
                  <a:pt x="5716674" y="197768"/>
                  <a:pt x="5715428" y="197306"/>
                </a:cubicBezTo>
                <a:cubicBezTo>
                  <a:pt x="5681791" y="190383"/>
                  <a:pt x="5647739" y="183922"/>
                  <a:pt x="5613479" y="177229"/>
                </a:cubicBezTo>
                <a:cubicBezTo>
                  <a:pt x="5602267" y="175152"/>
                  <a:pt x="5594584" y="163153"/>
                  <a:pt x="5596453" y="150691"/>
                </a:cubicBezTo>
                <a:cubicBezTo>
                  <a:pt x="5598322" y="138230"/>
                  <a:pt x="5609119" y="129691"/>
                  <a:pt x="5620331" y="131768"/>
                </a:cubicBezTo>
                <a:cubicBezTo>
                  <a:pt x="5654798" y="138230"/>
                  <a:pt x="5688851" y="144922"/>
                  <a:pt x="5722695" y="151845"/>
                </a:cubicBezTo>
                <a:cubicBezTo>
                  <a:pt x="5733907" y="154153"/>
                  <a:pt x="5741382" y="166153"/>
                  <a:pt x="5739306" y="178614"/>
                </a:cubicBezTo>
                <a:cubicBezTo>
                  <a:pt x="5737644" y="190152"/>
                  <a:pt x="5728924" y="197768"/>
                  <a:pt x="5719165" y="197768"/>
                </a:cubicBezTo>
                <a:close/>
                <a:moveTo>
                  <a:pt x="3556857" y="182537"/>
                </a:moveTo>
                <a:cubicBezTo>
                  <a:pt x="3547305" y="182537"/>
                  <a:pt x="3538585" y="175152"/>
                  <a:pt x="3536509" y="164306"/>
                </a:cubicBezTo>
                <a:cubicBezTo>
                  <a:pt x="3534017" y="151845"/>
                  <a:pt x="3541284" y="139614"/>
                  <a:pt x="3552496" y="136845"/>
                </a:cubicBezTo>
                <a:cubicBezTo>
                  <a:pt x="3586756" y="128768"/>
                  <a:pt x="3620808" y="120691"/>
                  <a:pt x="3654445" y="113307"/>
                </a:cubicBezTo>
                <a:cubicBezTo>
                  <a:pt x="3665657" y="110768"/>
                  <a:pt x="3676662" y="118845"/>
                  <a:pt x="3678946" y="131307"/>
                </a:cubicBezTo>
                <a:cubicBezTo>
                  <a:pt x="3681230" y="143768"/>
                  <a:pt x="3673963" y="155999"/>
                  <a:pt x="3662750" y="158537"/>
                </a:cubicBezTo>
                <a:cubicBezTo>
                  <a:pt x="3629113" y="166153"/>
                  <a:pt x="3595269" y="173999"/>
                  <a:pt x="3561217" y="182076"/>
                </a:cubicBezTo>
                <a:cubicBezTo>
                  <a:pt x="3559764" y="182306"/>
                  <a:pt x="3558310" y="182537"/>
                  <a:pt x="3556857" y="182537"/>
                </a:cubicBezTo>
                <a:close/>
                <a:moveTo>
                  <a:pt x="5514645" y="158999"/>
                </a:moveTo>
                <a:cubicBezTo>
                  <a:pt x="5513607" y="158999"/>
                  <a:pt x="5512568" y="158999"/>
                  <a:pt x="5511323" y="158768"/>
                </a:cubicBezTo>
                <a:cubicBezTo>
                  <a:pt x="5477478" y="152768"/>
                  <a:pt x="5443426" y="146999"/>
                  <a:pt x="5408959" y="141460"/>
                </a:cubicBezTo>
                <a:cubicBezTo>
                  <a:pt x="5397539" y="139614"/>
                  <a:pt x="5389856" y="127845"/>
                  <a:pt x="5391518" y="115384"/>
                </a:cubicBezTo>
                <a:cubicBezTo>
                  <a:pt x="5393178" y="102692"/>
                  <a:pt x="5403768" y="93922"/>
                  <a:pt x="5414980" y="95999"/>
                </a:cubicBezTo>
                <a:cubicBezTo>
                  <a:pt x="5449655" y="101768"/>
                  <a:pt x="5483915" y="107538"/>
                  <a:pt x="5517759" y="113538"/>
                </a:cubicBezTo>
                <a:cubicBezTo>
                  <a:pt x="5528972" y="115614"/>
                  <a:pt x="5536862" y="127384"/>
                  <a:pt x="5534993" y="139845"/>
                </a:cubicBezTo>
                <a:cubicBezTo>
                  <a:pt x="5533332" y="150922"/>
                  <a:pt x="5524612" y="158999"/>
                  <a:pt x="5514645" y="158999"/>
                </a:cubicBezTo>
                <a:close/>
                <a:moveTo>
                  <a:pt x="3760546" y="136845"/>
                </a:moveTo>
                <a:cubicBezTo>
                  <a:pt x="3750787" y="136845"/>
                  <a:pt x="3742067" y="128999"/>
                  <a:pt x="3740198" y="117922"/>
                </a:cubicBezTo>
                <a:cubicBezTo>
                  <a:pt x="3738122" y="105461"/>
                  <a:pt x="3745597" y="93461"/>
                  <a:pt x="3756809" y="90922"/>
                </a:cubicBezTo>
                <a:cubicBezTo>
                  <a:pt x="3791276" y="83769"/>
                  <a:pt x="3825536" y="77076"/>
                  <a:pt x="3859380" y="70615"/>
                </a:cubicBezTo>
                <a:cubicBezTo>
                  <a:pt x="3870800" y="68538"/>
                  <a:pt x="3881390" y="77076"/>
                  <a:pt x="3883259" y="89538"/>
                </a:cubicBezTo>
                <a:cubicBezTo>
                  <a:pt x="3885127" y="101999"/>
                  <a:pt x="3877652" y="113999"/>
                  <a:pt x="3866232" y="116076"/>
                </a:cubicBezTo>
                <a:cubicBezTo>
                  <a:pt x="3832596" y="122538"/>
                  <a:pt x="3798544" y="129230"/>
                  <a:pt x="3764284" y="136384"/>
                </a:cubicBezTo>
                <a:cubicBezTo>
                  <a:pt x="3763246" y="136845"/>
                  <a:pt x="3761792" y="136845"/>
                  <a:pt x="3760546" y="136845"/>
                </a:cubicBezTo>
                <a:close/>
                <a:moveTo>
                  <a:pt x="5309294" y="125307"/>
                </a:moveTo>
                <a:cubicBezTo>
                  <a:pt x="5308464" y="125307"/>
                  <a:pt x="5307426" y="125307"/>
                  <a:pt x="5306387" y="125076"/>
                </a:cubicBezTo>
                <a:cubicBezTo>
                  <a:pt x="5272543" y="119999"/>
                  <a:pt x="5238283" y="114922"/>
                  <a:pt x="5203816" y="110076"/>
                </a:cubicBezTo>
                <a:cubicBezTo>
                  <a:pt x="5192396" y="108461"/>
                  <a:pt x="5184298" y="96922"/>
                  <a:pt x="5185752" y="84230"/>
                </a:cubicBezTo>
                <a:cubicBezTo>
                  <a:pt x="5187205" y="71538"/>
                  <a:pt x="5197587" y="62769"/>
                  <a:pt x="5209007" y="64153"/>
                </a:cubicBezTo>
                <a:cubicBezTo>
                  <a:pt x="5243681" y="68999"/>
                  <a:pt x="5278149" y="74076"/>
                  <a:pt x="5312201" y="79153"/>
                </a:cubicBezTo>
                <a:cubicBezTo>
                  <a:pt x="5323621" y="80999"/>
                  <a:pt x="5331511" y="92538"/>
                  <a:pt x="5330058" y="105230"/>
                </a:cubicBezTo>
                <a:cubicBezTo>
                  <a:pt x="5328397" y="116999"/>
                  <a:pt x="5319468" y="125307"/>
                  <a:pt x="5309294" y="125307"/>
                </a:cubicBezTo>
                <a:close/>
                <a:moveTo>
                  <a:pt x="3965482" y="98307"/>
                </a:moveTo>
                <a:cubicBezTo>
                  <a:pt x="3955308" y="98307"/>
                  <a:pt x="3946587" y="90230"/>
                  <a:pt x="3944926" y="78692"/>
                </a:cubicBezTo>
                <a:cubicBezTo>
                  <a:pt x="3943265" y="65999"/>
                  <a:pt x="3950947" y="54230"/>
                  <a:pt x="3962367" y="52384"/>
                </a:cubicBezTo>
                <a:cubicBezTo>
                  <a:pt x="3997250" y="46615"/>
                  <a:pt x="4031717" y="41077"/>
                  <a:pt x="4065769" y="36000"/>
                </a:cubicBezTo>
                <a:cubicBezTo>
                  <a:pt x="4076982" y="34154"/>
                  <a:pt x="4087571" y="43154"/>
                  <a:pt x="4089024" y="55846"/>
                </a:cubicBezTo>
                <a:cubicBezTo>
                  <a:pt x="4090478" y="68538"/>
                  <a:pt x="4082588" y="80076"/>
                  <a:pt x="4071168" y="81692"/>
                </a:cubicBezTo>
                <a:cubicBezTo>
                  <a:pt x="4037324" y="86538"/>
                  <a:pt x="4003271" y="92076"/>
                  <a:pt x="3968596" y="97845"/>
                </a:cubicBezTo>
                <a:cubicBezTo>
                  <a:pt x="3967558" y="98076"/>
                  <a:pt x="3966520" y="98307"/>
                  <a:pt x="3965482" y="98307"/>
                </a:cubicBezTo>
                <a:close/>
                <a:moveTo>
                  <a:pt x="5103320" y="96692"/>
                </a:moveTo>
                <a:cubicBezTo>
                  <a:pt x="5102490" y="96692"/>
                  <a:pt x="5101659" y="96692"/>
                  <a:pt x="5100829" y="96461"/>
                </a:cubicBezTo>
                <a:cubicBezTo>
                  <a:pt x="5066777" y="92076"/>
                  <a:pt x="5032517" y="87922"/>
                  <a:pt x="4997842" y="83999"/>
                </a:cubicBezTo>
                <a:cubicBezTo>
                  <a:pt x="4986422" y="82615"/>
                  <a:pt x="4978117" y="71307"/>
                  <a:pt x="4979363" y="58615"/>
                </a:cubicBezTo>
                <a:cubicBezTo>
                  <a:pt x="4980608" y="45923"/>
                  <a:pt x="4990782" y="36692"/>
                  <a:pt x="5002202" y="38077"/>
                </a:cubicBezTo>
                <a:cubicBezTo>
                  <a:pt x="5036877" y="42000"/>
                  <a:pt x="5071345" y="46153"/>
                  <a:pt x="5105604" y="50538"/>
                </a:cubicBezTo>
                <a:cubicBezTo>
                  <a:pt x="5117024" y="51923"/>
                  <a:pt x="5125122" y="63461"/>
                  <a:pt x="5123876" y="76153"/>
                </a:cubicBezTo>
                <a:cubicBezTo>
                  <a:pt x="5122631" y="87922"/>
                  <a:pt x="5113702" y="96692"/>
                  <a:pt x="5103320" y="96692"/>
                </a:cubicBezTo>
                <a:close/>
                <a:moveTo>
                  <a:pt x="4896931" y="72923"/>
                </a:moveTo>
                <a:cubicBezTo>
                  <a:pt x="4896309" y="72923"/>
                  <a:pt x="4895686" y="72923"/>
                  <a:pt x="4895063" y="72923"/>
                </a:cubicBezTo>
                <a:cubicBezTo>
                  <a:pt x="4861011" y="69461"/>
                  <a:pt x="4826543" y="65999"/>
                  <a:pt x="4791868" y="62769"/>
                </a:cubicBezTo>
                <a:cubicBezTo>
                  <a:pt x="4780448" y="61615"/>
                  <a:pt x="4771936" y="50538"/>
                  <a:pt x="4772973" y="37846"/>
                </a:cubicBezTo>
                <a:cubicBezTo>
                  <a:pt x="4774012" y="25154"/>
                  <a:pt x="4783978" y="15461"/>
                  <a:pt x="4795398" y="16846"/>
                </a:cubicBezTo>
                <a:cubicBezTo>
                  <a:pt x="4830281" y="20077"/>
                  <a:pt x="4864748" y="23538"/>
                  <a:pt x="4899008" y="27000"/>
                </a:cubicBezTo>
                <a:cubicBezTo>
                  <a:pt x="4910428" y="28154"/>
                  <a:pt x="4918733" y="39461"/>
                  <a:pt x="4917695" y="52153"/>
                </a:cubicBezTo>
                <a:cubicBezTo>
                  <a:pt x="4916449" y="63923"/>
                  <a:pt x="4907521" y="72923"/>
                  <a:pt x="4896931" y="72923"/>
                </a:cubicBezTo>
                <a:close/>
                <a:moveTo>
                  <a:pt x="4171663" y="68307"/>
                </a:moveTo>
                <a:cubicBezTo>
                  <a:pt x="4161282" y="68307"/>
                  <a:pt x="4152146" y="59538"/>
                  <a:pt x="4151107" y="47769"/>
                </a:cubicBezTo>
                <a:cubicBezTo>
                  <a:pt x="4149862" y="35077"/>
                  <a:pt x="4158167" y="23769"/>
                  <a:pt x="4169587" y="22384"/>
                </a:cubicBezTo>
                <a:cubicBezTo>
                  <a:pt x="4204885" y="18231"/>
                  <a:pt x="4239560" y="14538"/>
                  <a:pt x="4273612" y="11308"/>
                </a:cubicBezTo>
                <a:cubicBezTo>
                  <a:pt x="4285032" y="10385"/>
                  <a:pt x="4294998" y="19846"/>
                  <a:pt x="4296036" y="32538"/>
                </a:cubicBezTo>
                <a:cubicBezTo>
                  <a:pt x="4296867" y="45230"/>
                  <a:pt x="4288354" y="56307"/>
                  <a:pt x="4276934" y="57461"/>
                </a:cubicBezTo>
                <a:cubicBezTo>
                  <a:pt x="4243090" y="60461"/>
                  <a:pt x="4208830" y="64153"/>
                  <a:pt x="4173947" y="68307"/>
                </a:cubicBezTo>
                <a:cubicBezTo>
                  <a:pt x="4173117" y="68307"/>
                  <a:pt x="4172286" y="68307"/>
                  <a:pt x="4171663" y="68307"/>
                </a:cubicBezTo>
                <a:close/>
                <a:moveTo>
                  <a:pt x="4690127" y="53538"/>
                </a:moveTo>
                <a:cubicBezTo>
                  <a:pt x="4689712" y="53538"/>
                  <a:pt x="4689089" y="53538"/>
                  <a:pt x="4688466" y="53538"/>
                </a:cubicBezTo>
                <a:lnTo>
                  <a:pt x="4663135" y="51461"/>
                </a:lnTo>
                <a:cubicBezTo>
                  <a:pt x="4638426" y="49384"/>
                  <a:pt x="4612264" y="48000"/>
                  <a:pt x="4585687" y="47077"/>
                </a:cubicBezTo>
                <a:cubicBezTo>
                  <a:pt x="4574267" y="46615"/>
                  <a:pt x="4565131" y="36000"/>
                  <a:pt x="4565547" y="23308"/>
                </a:cubicBezTo>
                <a:cubicBezTo>
                  <a:pt x="4565962" y="10846"/>
                  <a:pt x="4575098" y="923"/>
                  <a:pt x="4586310" y="923"/>
                </a:cubicBezTo>
                <a:cubicBezTo>
                  <a:pt x="4586518" y="923"/>
                  <a:pt x="4586725" y="923"/>
                  <a:pt x="4586933" y="923"/>
                </a:cubicBezTo>
                <a:cubicBezTo>
                  <a:pt x="4614133" y="1846"/>
                  <a:pt x="4640710" y="3462"/>
                  <a:pt x="4666042" y="5308"/>
                </a:cubicBezTo>
                <a:lnTo>
                  <a:pt x="4691373" y="7385"/>
                </a:lnTo>
                <a:cubicBezTo>
                  <a:pt x="4702793" y="8308"/>
                  <a:pt x="4711306" y="19384"/>
                  <a:pt x="4710476" y="32077"/>
                </a:cubicBezTo>
                <a:cubicBezTo>
                  <a:pt x="4709853" y="44307"/>
                  <a:pt x="4700717" y="53538"/>
                  <a:pt x="4690127" y="53538"/>
                </a:cubicBezTo>
                <a:close/>
                <a:moveTo>
                  <a:pt x="4378675" y="49846"/>
                </a:moveTo>
                <a:cubicBezTo>
                  <a:pt x="4367671" y="49846"/>
                  <a:pt x="4358535" y="40154"/>
                  <a:pt x="4357912" y="27923"/>
                </a:cubicBezTo>
                <a:cubicBezTo>
                  <a:pt x="4357289" y="15231"/>
                  <a:pt x="4366217" y="4385"/>
                  <a:pt x="4377637" y="3692"/>
                </a:cubicBezTo>
                <a:cubicBezTo>
                  <a:pt x="4413142" y="1846"/>
                  <a:pt x="4448441" y="462"/>
                  <a:pt x="4482285" y="0"/>
                </a:cubicBezTo>
                <a:cubicBezTo>
                  <a:pt x="4482285" y="0"/>
                  <a:pt x="4482493" y="0"/>
                  <a:pt x="4482493" y="0"/>
                </a:cubicBezTo>
                <a:cubicBezTo>
                  <a:pt x="4493912" y="0"/>
                  <a:pt x="4503048" y="10154"/>
                  <a:pt x="4503256" y="22846"/>
                </a:cubicBezTo>
                <a:cubicBezTo>
                  <a:pt x="4503464" y="35538"/>
                  <a:pt x="4494328" y="45923"/>
                  <a:pt x="4482700" y="46153"/>
                </a:cubicBezTo>
                <a:cubicBezTo>
                  <a:pt x="4449478" y="46615"/>
                  <a:pt x="4414804" y="47769"/>
                  <a:pt x="4379713" y="49846"/>
                </a:cubicBezTo>
                <a:cubicBezTo>
                  <a:pt x="4379506" y="49846"/>
                  <a:pt x="4379090" y="49846"/>
                  <a:pt x="4378675" y="49846"/>
                </a:cubicBezTo>
                <a:close/>
              </a:path>
            </a:pathLst>
          </a:custGeom>
          <a:solidFill>
            <a:srgbClr val="E2B133"/>
          </a:solidFill>
          <a:ln w="2075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9" name="Graphic 3"/>
          <p:cNvGrpSpPr/>
          <p:nvPr/>
        </p:nvGrpSpPr>
        <p:grpSpPr>
          <a:xfrm>
            <a:off x="9746785" y="4232733"/>
            <a:ext cx="3226132" cy="2124727"/>
            <a:chOff x="10128276" y="388922"/>
            <a:chExt cx="2832852" cy="1865713"/>
          </a:xfrm>
        </p:grpSpPr>
        <p:sp>
          <p:nvSpPr>
            <p:cNvPr id="10" name="Freeform: Shape 9"/>
            <p:cNvSpPr/>
            <p:nvPr/>
          </p:nvSpPr>
          <p:spPr>
            <a:xfrm>
              <a:off x="10615796" y="389128"/>
              <a:ext cx="1865095" cy="1865095"/>
            </a:xfrm>
            <a:custGeom>
              <a:avLst/>
              <a:gdLst>
                <a:gd name="connsiteX0" fmla="*/ 1865096 w 1865095"/>
                <a:gd name="connsiteY0" fmla="*/ 932548 h 1865095"/>
                <a:gd name="connsiteX1" fmla="*/ 932548 w 1865095"/>
                <a:gd name="connsiteY1" fmla="*/ 1865096 h 1865095"/>
                <a:gd name="connsiteX2" fmla="*/ 0 w 1865095"/>
                <a:gd name="connsiteY2" fmla="*/ 932548 h 1865095"/>
                <a:gd name="connsiteX3" fmla="*/ 932548 w 1865095"/>
                <a:gd name="connsiteY3" fmla="*/ 0 h 1865095"/>
                <a:gd name="connsiteX4" fmla="*/ 1865096 w 1865095"/>
                <a:gd name="connsiteY4" fmla="*/ 932548 h 186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095" h="1865095">
                  <a:moveTo>
                    <a:pt x="1865096" y="932548"/>
                  </a:moveTo>
                  <a:cubicBezTo>
                    <a:pt x="1865096" y="1447580"/>
                    <a:pt x="1447580" y="1865096"/>
                    <a:pt x="932548" y="1865096"/>
                  </a:cubicBezTo>
                  <a:cubicBezTo>
                    <a:pt x="417516" y="1865096"/>
                    <a:pt x="0" y="1447580"/>
                    <a:pt x="0" y="932548"/>
                  </a:cubicBezTo>
                  <a:cubicBezTo>
                    <a:pt x="0" y="417516"/>
                    <a:pt x="417516" y="0"/>
                    <a:pt x="932548" y="0"/>
                  </a:cubicBezTo>
                  <a:cubicBezTo>
                    <a:pt x="1447580" y="0"/>
                    <a:pt x="1865096" y="417516"/>
                    <a:pt x="1865096" y="932548"/>
                  </a:cubicBezTo>
                  <a:close/>
                </a:path>
              </a:pathLst>
            </a:custGeom>
            <a:solidFill>
              <a:srgbClr val="EFCE79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1" name="Graphic 3"/>
            <p:cNvGrpSpPr/>
            <p:nvPr/>
          </p:nvGrpSpPr>
          <p:grpSpPr>
            <a:xfrm>
              <a:off x="10615906" y="412126"/>
              <a:ext cx="1865136" cy="1820250"/>
              <a:chOff x="10615906" y="412126"/>
              <a:chExt cx="1865136" cy="1820250"/>
            </a:xfrm>
            <a:solidFill>
              <a:srgbClr val="E4AF70"/>
            </a:solidFill>
          </p:grpSpPr>
          <p:sp>
            <p:nvSpPr>
              <p:cNvPr id="15" name="Freeform: Shape 14"/>
              <p:cNvSpPr/>
              <p:nvPr/>
            </p:nvSpPr>
            <p:spPr>
              <a:xfrm>
                <a:off x="10799009" y="412126"/>
                <a:ext cx="1103879" cy="354736"/>
              </a:xfrm>
              <a:custGeom>
                <a:avLst/>
                <a:gdLst>
                  <a:gd name="connsiteX0" fmla="*/ 0 w 1103879"/>
                  <a:gd name="connsiteY0" fmla="*/ 354736 h 354736"/>
                  <a:gd name="connsiteX1" fmla="*/ 1103879 w 1103879"/>
                  <a:gd name="connsiteY1" fmla="*/ 46953 h 354736"/>
                  <a:gd name="connsiteX2" fmla="*/ 955737 w 1103879"/>
                  <a:gd name="connsiteY2" fmla="*/ 0 h 354736"/>
                  <a:gd name="connsiteX3" fmla="*/ 102339 w 1103879"/>
                  <a:gd name="connsiteY3" fmla="*/ 238024 h 354736"/>
                  <a:gd name="connsiteX4" fmla="*/ 0 w 1103879"/>
                  <a:gd name="connsiteY4" fmla="*/ 354736 h 35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3879" h="354736">
                    <a:moveTo>
                      <a:pt x="0" y="354736"/>
                    </a:moveTo>
                    <a:lnTo>
                      <a:pt x="1103879" y="46953"/>
                    </a:lnTo>
                    <a:cubicBezTo>
                      <a:pt x="1056159" y="27214"/>
                      <a:pt x="1006523" y="11499"/>
                      <a:pt x="955737" y="0"/>
                    </a:cubicBezTo>
                    <a:lnTo>
                      <a:pt x="102339" y="238024"/>
                    </a:lnTo>
                    <a:cubicBezTo>
                      <a:pt x="64776" y="274053"/>
                      <a:pt x="30663" y="313149"/>
                      <a:pt x="0" y="35473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10615906" y="826847"/>
                <a:ext cx="1766288" cy="568037"/>
              </a:xfrm>
              <a:custGeom>
                <a:avLst/>
                <a:gdLst>
                  <a:gd name="connsiteX0" fmla="*/ 1723168 w 1766288"/>
                  <a:gd name="connsiteY0" fmla="*/ 0 h 568037"/>
                  <a:gd name="connsiteX1" fmla="*/ 82 w 1766288"/>
                  <a:gd name="connsiteY1" fmla="*/ 480456 h 568037"/>
                  <a:gd name="connsiteX2" fmla="*/ 2957 w 1766288"/>
                  <a:gd name="connsiteY2" fmla="*/ 568038 h 568037"/>
                  <a:gd name="connsiteX3" fmla="*/ 1766289 w 1766288"/>
                  <a:gd name="connsiteY3" fmla="*/ 76467 h 568037"/>
                  <a:gd name="connsiteX4" fmla="*/ 1723168 w 1766288"/>
                  <a:gd name="connsiteY4" fmla="*/ 0 h 5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288" h="568037">
                    <a:moveTo>
                      <a:pt x="1723168" y="0"/>
                    </a:moveTo>
                    <a:lnTo>
                      <a:pt x="82" y="480456"/>
                    </a:lnTo>
                    <a:cubicBezTo>
                      <a:pt x="-301" y="509394"/>
                      <a:pt x="657" y="538716"/>
                      <a:pt x="2957" y="568038"/>
                    </a:cubicBezTo>
                    <a:lnTo>
                      <a:pt x="1766289" y="76467"/>
                    </a:lnTo>
                    <a:cubicBezTo>
                      <a:pt x="1752874" y="50019"/>
                      <a:pt x="1738692" y="24722"/>
                      <a:pt x="172316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10649909" y="513506"/>
                <a:ext cx="1454015" cy="558838"/>
              </a:xfrm>
              <a:custGeom>
                <a:avLst/>
                <a:gdLst>
                  <a:gd name="connsiteX0" fmla="*/ 1454016 w 1454015"/>
                  <a:gd name="connsiteY0" fmla="*/ 59027 h 558838"/>
                  <a:gd name="connsiteX1" fmla="*/ 1363942 w 1454015"/>
                  <a:gd name="connsiteY1" fmla="*/ 0 h 558838"/>
                  <a:gd name="connsiteX2" fmla="*/ 34880 w 1454015"/>
                  <a:gd name="connsiteY2" fmla="*/ 456883 h 558838"/>
                  <a:gd name="connsiteX3" fmla="*/ 0 w 1454015"/>
                  <a:gd name="connsiteY3" fmla="*/ 558839 h 558838"/>
                  <a:gd name="connsiteX4" fmla="*/ 1454016 w 1454015"/>
                  <a:gd name="connsiteY4" fmla="*/ 59027 h 55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4015" h="558838">
                    <a:moveTo>
                      <a:pt x="1454016" y="59027"/>
                    </a:moveTo>
                    <a:cubicBezTo>
                      <a:pt x="1425077" y="37563"/>
                      <a:pt x="1394989" y="18015"/>
                      <a:pt x="1363942" y="0"/>
                    </a:cubicBezTo>
                    <a:lnTo>
                      <a:pt x="34880" y="456883"/>
                    </a:lnTo>
                    <a:cubicBezTo>
                      <a:pt x="21273" y="490038"/>
                      <a:pt x="9582" y="524151"/>
                      <a:pt x="0" y="558839"/>
                    </a:cubicBezTo>
                    <a:lnTo>
                      <a:pt x="1454016" y="59027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/>
              <p:cNvSpPr/>
              <p:nvPr/>
            </p:nvSpPr>
            <p:spPr>
              <a:xfrm>
                <a:off x="10620971" y="639609"/>
                <a:ext cx="1598899" cy="583944"/>
              </a:xfrm>
              <a:custGeom>
                <a:avLst/>
                <a:gdLst>
                  <a:gd name="connsiteX0" fmla="*/ 0 w 1598899"/>
                  <a:gd name="connsiteY0" fmla="*/ 583944 h 583944"/>
                  <a:gd name="connsiteX1" fmla="*/ 1598900 w 1598899"/>
                  <a:gd name="connsiteY1" fmla="*/ 34496 h 583944"/>
                  <a:gd name="connsiteX2" fmla="*/ 1563829 w 1598899"/>
                  <a:gd name="connsiteY2" fmla="*/ 0 h 583944"/>
                  <a:gd name="connsiteX3" fmla="*/ 6516 w 1598899"/>
                  <a:gd name="connsiteY3" fmla="*/ 535075 h 583944"/>
                  <a:gd name="connsiteX4" fmla="*/ 0 w 1598899"/>
                  <a:gd name="connsiteY4" fmla="*/ 583944 h 58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899" h="583944">
                    <a:moveTo>
                      <a:pt x="0" y="583944"/>
                    </a:moveTo>
                    <a:lnTo>
                      <a:pt x="1598900" y="34496"/>
                    </a:lnTo>
                    <a:cubicBezTo>
                      <a:pt x="1587401" y="22614"/>
                      <a:pt x="1575711" y="11307"/>
                      <a:pt x="1563829" y="0"/>
                    </a:cubicBezTo>
                    <a:lnTo>
                      <a:pt x="6516" y="535075"/>
                    </a:lnTo>
                    <a:cubicBezTo>
                      <a:pt x="3833" y="551365"/>
                      <a:pt x="1725" y="567655"/>
                      <a:pt x="0" y="583944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10774479" y="1269548"/>
                <a:ext cx="1706562" cy="644695"/>
              </a:xfrm>
              <a:custGeom>
                <a:avLst/>
                <a:gdLst>
                  <a:gd name="connsiteX0" fmla="*/ 53661 w 1706562"/>
                  <a:gd name="connsiteY0" fmla="*/ 644696 h 644695"/>
                  <a:gd name="connsiteX1" fmla="*/ 1705838 w 1706562"/>
                  <a:gd name="connsiteY1" fmla="*/ 89498 h 644695"/>
                  <a:gd name="connsiteX2" fmla="*/ 1705072 w 1706562"/>
                  <a:gd name="connsiteY2" fmla="*/ 0 h 644695"/>
                  <a:gd name="connsiteX3" fmla="*/ 0 w 1706562"/>
                  <a:gd name="connsiteY3" fmla="*/ 573021 h 644695"/>
                  <a:gd name="connsiteX4" fmla="*/ 53661 w 1706562"/>
                  <a:gd name="connsiteY4" fmla="*/ 644696 h 64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6562" h="644695">
                    <a:moveTo>
                      <a:pt x="53661" y="644696"/>
                    </a:moveTo>
                    <a:lnTo>
                      <a:pt x="1705838" y="89498"/>
                    </a:lnTo>
                    <a:cubicBezTo>
                      <a:pt x="1706988" y="59793"/>
                      <a:pt x="1706796" y="30088"/>
                      <a:pt x="1705072" y="0"/>
                    </a:cubicBezTo>
                    <a:lnTo>
                      <a:pt x="0" y="573021"/>
                    </a:lnTo>
                    <a:cubicBezTo>
                      <a:pt x="17056" y="597743"/>
                      <a:pt x="34880" y="621699"/>
                      <a:pt x="53661" y="64469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10633044" y="972881"/>
                <a:ext cx="1808560" cy="608858"/>
              </a:xfrm>
              <a:custGeom>
                <a:avLst/>
                <a:gdLst>
                  <a:gd name="connsiteX0" fmla="*/ 0 w 1808560"/>
                  <a:gd name="connsiteY0" fmla="*/ 526259 h 608858"/>
                  <a:gd name="connsiteX1" fmla="*/ 17248 w 1808560"/>
                  <a:gd name="connsiteY1" fmla="*/ 599084 h 608858"/>
                  <a:gd name="connsiteX2" fmla="*/ 20123 w 1808560"/>
                  <a:gd name="connsiteY2" fmla="*/ 608858 h 608858"/>
                  <a:gd name="connsiteX3" fmla="*/ 1808560 w 1808560"/>
                  <a:gd name="connsiteY3" fmla="*/ 80300 h 608858"/>
                  <a:gd name="connsiteX4" fmla="*/ 1780388 w 1808560"/>
                  <a:gd name="connsiteY4" fmla="*/ 0 h 608858"/>
                  <a:gd name="connsiteX5" fmla="*/ 0 w 1808560"/>
                  <a:gd name="connsiteY5" fmla="*/ 526259 h 60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8560" h="608858">
                    <a:moveTo>
                      <a:pt x="0" y="526259"/>
                    </a:moveTo>
                    <a:cubicBezTo>
                      <a:pt x="4791" y="550598"/>
                      <a:pt x="10540" y="574937"/>
                      <a:pt x="17248" y="599084"/>
                    </a:cubicBezTo>
                    <a:cubicBezTo>
                      <a:pt x="18206" y="602342"/>
                      <a:pt x="19165" y="605600"/>
                      <a:pt x="20123" y="608858"/>
                    </a:cubicBezTo>
                    <a:lnTo>
                      <a:pt x="1808560" y="80300"/>
                    </a:lnTo>
                    <a:cubicBezTo>
                      <a:pt x="1800320" y="52894"/>
                      <a:pt x="1790929" y="26064"/>
                      <a:pt x="1780388" y="0"/>
                    </a:cubicBezTo>
                    <a:lnTo>
                      <a:pt x="0" y="526259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10682297" y="1140571"/>
                <a:ext cx="1788629" cy="567271"/>
              </a:xfrm>
              <a:custGeom>
                <a:avLst/>
                <a:gdLst>
                  <a:gd name="connsiteX0" fmla="*/ 0 w 1788629"/>
                  <a:gd name="connsiteY0" fmla="*/ 526451 h 567271"/>
                  <a:gd name="connsiteX1" fmla="*/ 17248 w 1788629"/>
                  <a:gd name="connsiteY1" fmla="*/ 567271 h 567271"/>
                  <a:gd name="connsiteX2" fmla="*/ 1788629 w 1788629"/>
                  <a:gd name="connsiteY2" fmla="*/ 43695 h 567271"/>
                  <a:gd name="connsiteX3" fmla="*/ 1780963 w 1788629"/>
                  <a:gd name="connsiteY3" fmla="*/ 0 h 567271"/>
                  <a:gd name="connsiteX4" fmla="*/ 0 w 1788629"/>
                  <a:gd name="connsiteY4" fmla="*/ 526451 h 567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29" h="567271">
                    <a:moveTo>
                      <a:pt x="0" y="526451"/>
                    </a:moveTo>
                    <a:cubicBezTo>
                      <a:pt x="5558" y="540249"/>
                      <a:pt x="11307" y="553856"/>
                      <a:pt x="17248" y="567271"/>
                    </a:cubicBezTo>
                    <a:lnTo>
                      <a:pt x="1788629" y="43695"/>
                    </a:lnTo>
                    <a:cubicBezTo>
                      <a:pt x="1786521" y="29130"/>
                      <a:pt x="1784030" y="14565"/>
                      <a:pt x="1780963" y="0"/>
                    </a:cubicBezTo>
                    <a:lnTo>
                      <a:pt x="0" y="526451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11195908" y="1894313"/>
                <a:ext cx="1088547" cy="338062"/>
              </a:xfrm>
              <a:custGeom>
                <a:avLst/>
                <a:gdLst>
                  <a:gd name="connsiteX0" fmla="*/ 1088548 w 1088547"/>
                  <a:gd name="connsiteY0" fmla="*/ 0 h 338062"/>
                  <a:gd name="connsiteX1" fmla="*/ 0 w 1088547"/>
                  <a:gd name="connsiteY1" fmla="*/ 290535 h 338062"/>
                  <a:gd name="connsiteX2" fmla="*/ 151783 w 1088547"/>
                  <a:gd name="connsiteY2" fmla="*/ 338063 h 338062"/>
                  <a:gd name="connsiteX3" fmla="*/ 980651 w 1088547"/>
                  <a:gd name="connsiteY3" fmla="*/ 116904 h 338062"/>
                  <a:gd name="connsiteX4" fmla="*/ 1088548 w 1088547"/>
                  <a:gd name="connsiteY4" fmla="*/ 0 h 33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547" h="338062">
                    <a:moveTo>
                      <a:pt x="1088548" y="0"/>
                    </a:moveTo>
                    <a:lnTo>
                      <a:pt x="0" y="290535"/>
                    </a:lnTo>
                    <a:cubicBezTo>
                      <a:pt x="49061" y="310658"/>
                      <a:pt x="99847" y="326564"/>
                      <a:pt x="151783" y="338063"/>
                    </a:cubicBezTo>
                    <a:lnTo>
                      <a:pt x="980651" y="116904"/>
                    </a:lnTo>
                    <a:cubicBezTo>
                      <a:pt x="1019938" y="80874"/>
                      <a:pt x="1056159" y="41779"/>
                      <a:pt x="108854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10869152" y="1428614"/>
                <a:ext cx="1605990" cy="598509"/>
              </a:xfrm>
              <a:custGeom>
                <a:avLst/>
                <a:gdLst>
                  <a:gd name="connsiteX0" fmla="*/ 0 w 1605990"/>
                  <a:gd name="connsiteY0" fmla="*/ 532008 h 598509"/>
                  <a:gd name="connsiteX1" fmla="*/ 69567 w 1605990"/>
                  <a:gd name="connsiteY1" fmla="*/ 598510 h 598509"/>
                  <a:gd name="connsiteX2" fmla="*/ 1590084 w 1605990"/>
                  <a:gd name="connsiteY2" fmla="*/ 94865 h 598509"/>
                  <a:gd name="connsiteX3" fmla="*/ 1605991 w 1605990"/>
                  <a:gd name="connsiteY3" fmla="*/ 0 h 598509"/>
                  <a:gd name="connsiteX4" fmla="*/ 0 w 1605990"/>
                  <a:gd name="connsiteY4" fmla="*/ 532008 h 59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990" h="598509">
                    <a:moveTo>
                      <a:pt x="0" y="532008"/>
                    </a:moveTo>
                    <a:cubicBezTo>
                      <a:pt x="22039" y="555389"/>
                      <a:pt x="45228" y="577620"/>
                      <a:pt x="69567" y="598510"/>
                    </a:cubicBezTo>
                    <a:lnTo>
                      <a:pt x="1590084" y="94865"/>
                    </a:lnTo>
                    <a:cubicBezTo>
                      <a:pt x="1596983" y="63626"/>
                      <a:pt x="1602349" y="32005"/>
                      <a:pt x="1605991" y="0"/>
                    </a:cubicBezTo>
                    <a:lnTo>
                      <a:pt x="0" y="532008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11024768" y="1627734"/>
                <a:ext cx="1404762" cy="495787"/>
              </a:xfrm>
              <a:custGeom>
                <a:avLst/>
                <a:gdLst>
                  <a:gd name="connsiteX0" fmla="*/ 0 w 1404762"/>
                  <a:gd name="connsiteY0" fmla="*/ 465316 h 495787"/>
                  <a:gd name="connsiteX1" fmla="*/ 47911 w 1404762"/>
                  <a:gd name="connsiteY1" fmla="*/ 495787 h 495787"/>
                  <a:gd name="connsiteX2" fmla="*/ 1384448 w 1404762"/>
                  <a:gd name="connsiteY2" fmla="*/ 53086 h 495787"/>
                  <a:gd name="connsiteX3" fmla="*/ 1404763 w 1404762"/>
                  <a:gd name="connsiteY3" fmla="*/ 0 h 495787"/>
                  <a:gd name="connsiteX4" fmla="*/ 0 w 1404762"/>
                  <a:gd name="connsiteY4" fmla="*/ 465316 h 49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762" h="495787">
                    <a:moveTo>
                      <a:pt x="0" y="465316"/>
                    </a:moveTo>
                    <a:cubicBezTo>
                      <a:pt x="15715" y="475856"/>
                      <a:pt x="31622" y="486205"/>
                      <a:pt x="47911" y="495787"/>
                    </a:cubicBezTo>
                    <a:lnTo>
                      <a:pt x="1384448" y="53086"/>
                    </a:lnTo>
                    <a:cubicBezTo>
                      <a:pt x="1391731" y="35646"/>
                      <a:pt x="1398439" y="18015"/>
                      <a:pt x="1404763" y="0"/>
                    </a:cubicBezTo>
                    <a:lnTo>
                      <a:pt x="0" y="465316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2" name="Freeform: Shape 11"/>
            <p:cNvSpPr/>
            <p:nvPr/>
          </p:nvSpPr>
          <p:spPr>
            <a:xfrm>
              <a:off x="10615561" y="790243"/>
              <a:ext cx="1813970" cy="1464392"/>
            </a:xfrm>
            <a:custGeom>
              <a:avLst/>
              <a:gdLst>
                <a:gd name="connsiteX0" fmla="*/ 149527 w 1813970"/>
                <a:gd name="connsiteY0" fmla="*/ 555581 h 1464392"/>
                <a:gd name="connsiteX1" fmla="*/ 166584 w 1813970"/>
                <a:gd name="connsiteY1" fmla="*/ 0 h 1464392"/>
                <a:gd name="connsiteX2" fmla="*/ 34540 w 1813970"/>
                <a:gd name="connsiteY2" fmla="*/ 782106 h 1464392"/>
                <a:gd name="connsiteX3" fmla="*/ 1183264 w 1813970"/>
                <a:gd name="connsiteY3" fmla="*/ 1429868 h 1464392"/>
                <a:gd name="connsiteX4" fmla="*/ 1813970 w 1813970"/>
                <a:gd name="connsiteY4" fmla="*/ 836725 h 1464392"/>
                <a:gd name="connsiteX5" fmla="*/ 1298252 w 1813970"/>
                <a:gd name="connsiteY5" fmla="*/ 1203343 h 1464392"/>
                <a:gd name="connsiteX6" fmla="*/ 149527 w 1813970"/>
                <a:gd name="connsiteY6" fmla="*/ 555581 h 146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92">
                  <a:moveTo>
                    <a:pt x="149527" y="555581"/>
                  </a:moveTo>
                  <a:cubicBezTo>
                    <a:pt x="96633" y="365660"/>
                    <a:pt x="106407" y="173056"/>
                    <a:pt x="166584" y="0"/>
                  </a:cubicBezTo>
                  <a:cubicBezTo>
                    <a:pt x="14034" y="220009"/>
                    <a:pt x="-43077" y="503836"/>
                    <a:pt x="34540" y="782106"/>
                  </a:cubicBezTo>
                  <a:cubicBezTo>
                    <a:pt x="172908" y="1278277"/>
                    <a:pt x="687093" y="1568237"/>
                    <a:pt x="1183264" y="1429868"/>
                  </a:cubicBezTo>
                  <a:cubicBezTo>
                    <a:pt x="1489514" y="1344586"/>
                    <a:pt x="1716997" y="1115953"/>
                    <a:pt x="1813970" y="836725"/>
                  </a:cubicBezTo>
                  <a:cubicBezTo>
                    <a:pt x="1694383" y="1009206"/>
                    <a:pt x="1516153" y="1142591"/>
                    <a:pt x="1298252" y="1203343"/>
                  </a:cubicBezTo>
                  <a:cubicBezTo>
                    <a:pt x="802273" y="1341711"/>
                    <a:pt x="287896" y="1051560"/>
                    <a:pt x="149527" y="555581"/>
                  </a:cubicBezTo>
                  <a:close/>
                </a:path>
              </a:pathLst>
            </a:custGeom>
            <a:solidFill>
              <a:srgbClr val="D25B30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10667157" y="388922"/>
              <a:ext cx="1813970" cy="1464379"/>
            </a:xfrm>
            <a:custGeom>
              <a:avLst/>
              <a:gdLst>
                <a:gd name="connsiteX0" fmla="*/ 1664443 w 1813970"/>
                <a:gd name="connsiteY0" fmla="*/ 908798 h 1464379"/>
                <a:gd name="connsiteX1" fmla="*/ 1647386 w 1813970"/>
                <a:gd name="connsiteY1" fmla="*/ 1464379 h 1464379"/>
                <a:gd name="connsiteX2" fmla="*/ 1779430 w 1813970"/>
                <a:gd name="connsiteY2" fmla="*/ 682273 h 1464379"/>
                <a:gd name="connsiteX3" fmla="*/ 630706 w 1813970"/>
                <a:gd name="connsiteY3" fmla="*/ 34511 h 1464379"/>
                <a:gd name="connsiteX4" fmla="*/ 0 w 1813970"/>
                <a:gd name="connsiteY4" fmla="*/ 627654 h 1464379"/>
                <a:gd name="connsiteX5" fmla="*/ 515718 w 1813970"/>
                <a:gd name="connsiteY5" fmla="*/ 261036 h 1464379"/>
                <a:gd name="connsiteX6" fmla="*/ 1664443 w 1813970"/>
                <a:gd name="connsiteY6" fmla="*/ 908798 h 146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79">
                  <a:moveTo>
                    <a:pt x="1664443" y="908798"/>
                  </a:moveTo>
                  <a:cubicBezTo>
                    <a:pt x="1717337" y="1098719"/>
                    <a:pt x="1707563" y="1291323"/>
                    <a:pt x="1647386" y="1464379"/>
                  </a:cubicBezTo>
                  <a:cubicBezTo>
                    <a:pt x="1799936" y="1244370"/>
                    <a:pt x="1857047" y="960543"/>
                    <a:pt x="1779430" y="682273"/>
                  </a:cubicBezTo>
                  <a:cubicBezTo>
                    <a:pt x="1641254" y="186294"/>
                    <a:pt x="1126877" y="-103857"/>
                    <a:pt x="630706" y="34511"/>
                  </a:cubicBezTo>
                  <a:cubicBezTo>
                    <a:pt x="324648" y="119793"/>
                    <a:pt x="96973" y="348426"/>
                    <a:pt x="0" y="627654"/>
                  </a:cubicBezTo>
                  <a:cubicBezTo>
                    <a:pt x="119587" y="455173"/>
                    <a:pt x="297817" y="321788"/>
                    <a:pt x="515718" y="261036"/>
                  </a:cubicBezTo>
                  <a:cubicBezTo>
                    <a:pt x="1011889" y="122668"/>
                    <a:pt x="1526075" y="412628"/>
                    <a:pt x="1664443" y="908798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10128276" y="768653"/>
              <a:ext cx="2832852" cy="1079427"/>
            </a:xfrm>
            <a:custGeom>
              <a:avLst/>
              <a:gdLst>
                <a:gd name="connsiteX0" fmla="*/ 2179752 w 2832852"/>
                <a:gd name="connsiteY0" fmla="*/ 8366 h 1079427"/>
                <a:gd name="connsiteX1" fmla="*/ 2242611 w 2832852"/>
                <a:gd name="connsiteY1" fmla="*/ 110896 h 1079427"/>
                <a:gd name="connsiteX2" fmla="*/ 2488110 w 2832852"/>
                <a:gd name="connsiteY2" fmla="*/ 161107 h 1079427"/>
                <a:gd name="connsiteX3" fmla="*/ 2322911 w 2832852"/>
                <a:gd name="connsiteY3" fmla="*/ 320748 h 1079427"/>
                <a:gd name="connsiteX4" fmla="*/ 1447090 w 2832852"/>
                <a:gd name="connsiteY4" fmla="*/ 650762 h 1079427"/>
                <a:gd name="connsiteX5" fmla="*/ 526999 w 2832852"/>
                <a:gd name="connsiteY5" fmla="*/ 821518 h 1079427"/>
                <a:gd name="connsiteX6" fmla="*/ 303157 w 2832852"/>
                <a:gd name="connsiteY6" fmla="*/ 770349 h 1079427"/>
                <a:gd name="connsiteX7" fmla="*/ 487137 w 2832852"/>
                <a:gd name="connsiteY7" fmla="*/ 600359 h 1079427"/>
                <a:gd name="connsiteX8" fmla="*/ 487904 w 2832852"/>
                <a:gd name="connsiteY8" fmla="*/ 480197 h 1079427"/>
                <a:gd name="connsiteX9" fmla="*/ 3807 w 2832852"/>
                <a:gd name="connsiteY9" fmla="*/ 933631 h 1079427"/>
                <a:gd name="connsiteX10" fmla="*/ 646969 w 2832852"/>
                <a:gd name="connsiteY10" fmla="*/ 1071616 h 1079427"/>
                <a:gd name="connsiteX11" fmla="*/ 1519149 w 2832852"/>
                <a:gd name="connsiteY11" fmla="*/ 908717 h 1079427"/>
                <a:gd name="connsiteX12" fmla="*/ 2349933 w 2832852"/>
                <a:gd name="connsiteY12" fmla="*/ 596718 h 1079427"/>
                <a:gd name="connsiteX13" fmla="*/ 2829047 w 2832852"/>
                <a:gd name="connsiteY13" fmla="*/ 145776 h 1079427"/>
                <a:gd name="connsiteX14" fmla="*/ 2179752 w 2832852"/>
                <a:gd name="connsiteY14" fmla="*/ 8366 h 107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2852" h="1079427">
                  <a:moveTo>
                    <a:pt x="2179752" y="8366"/>
                  </a:moveTo>
                  <a:cubicBezTo>
                    <a:pt x="2202749" y="40945"/>
                    <a:pt x="2223830" y="75058"/>
                    <a:pt x="2242611" y="110896"/>
                  </a:cubicBezTo>
                  <a:cubicBezTo>
                    <a:pt x="2386154" y="103997"/>
                    <a:pt x="2476611" y="119903"/>
                    <a:pt x="2488110" y="161107"/>
                  </a:cubicBezTo>
                  <a:cubicBezTo>
                    <a:pt x="2499033" y="200203"/>
                    <a:pt x="2437324" y="256547"/>
                    <a:pt x="2322911" y="320748"/>
                  </a:cubicBezTo>
                  <a:cubicBezTo>
                    <a:pt x="2139123" y="423854"/>
                    <a:pt x="1819266" y="547082"/>
                    <a:pt x="1447090" y="650762"/>
                  </a:cubicBezTo>
                  <a:cubicBezTo>
                    <a:pt x="1074914" y="754442"/>
                    <a:pt x="737618" y="814619"/>
                    <a:pt x="526999" y="821518"/>
                  </a:cubicBezTo>
                  <a:cubicBezTo>
                    <a:pt x="396105" y="825735"/>
                    <a:pt x="314081" y="809445"/>
                    <a:pt x="303157" y="770349"/>
                  </a:cubicBezTo>
                  <a:cubicBezTo>
                    <a:pt x="291658" y="729145"/>
                    <a:pt x="360843" y="668585"/>
                    <a:pt x="487137" y="600359"/>
                  </a:cubicBezTo>
                  <a:cubicBezTo>
                    <a:pt x="484837" y="559922"/>
                    <a:pt x="485029" y="519868"/>
                    <a:pt x="487904" y="480197"/>
                  </a:cubicBezTo>
                  <a:cubicBezTo>
                    <a:pt x="162873" y="643288"/>
                    <a:pt x="-29923" y="812703"/>
                    <a:pt x="3807" y="933631"/>
                  </a:cubicBezTo>
                  <a:cubicBezTo>
                    <a:pt x="37345" y="1053793"/>
                    <a:pt x="287442" y="1099213"/>
                    <a:pt x="646969" y="1071616"/>
                  </a:cubicBezTo>
                  <a:cubicBezTo>
                    <a:pt x="896875" y="1052451"/>
                    <a:pt x="1199484" y="998024"/>
                    <a:pt x="1519149" y="908717"/>
                  </a:cubicBezTo>
                  <a:cubicBezTo>
                    <a:pt x="1838814" y="819410"/>
                    <a:pt x="2126091" y="709597"/>
                    <a:pt x="2349933" y="596718"/>
                  </a:cubicBezTo>
                  <a:cubicBezTo>
                    <a:pt x="2672089" y="434394"/>
                    <a:pt x="2862585" y="266129"/>
                    <a:pt x="2829047" y="145776"/>
                  </a:cubicBezTo>
                  <a:cubicBezTo>
                    <a:pt x="2795318" y="24847"/>
                    <a:pt x="2542729" y="-20381"/>
                    <a:pt x="2179752" y="8366"/>
                  </a:cubicBezTo>
                  <a:close/>
                </a:path>
              </a:pathLst>
            </a:custGeom>
            <a:solidFill>
              <a:srgbClr val="BE6748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1" name="Graphic 241"/>
          <p:cNvGrpSpPr/>
          <p:nvPr/>
        </p:nvGrpSpPr>
        <p:grpSpPr>
          <a:xfrm>
            <a:off x="8841898" y="5204747"/>
            <a:ext cx="322656" cy="318867"/>
            <a:chOff x="2434505" y="2932122"/>
            <a:chExt cx="322656" cy="318867"/>
          </a:xfrm>
        </p:grpSpPr>
        <p:sp>
          <p:nvSpPr>
            <p:cNvPr id="52" name="Freeform: Shape 51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54" name="Freeform: Shape 53"/>
          <p:cNvSpPr/>
          <p:nvPr/>
        </p:nvSpPr>
        <p:spPr>
          <a:xfrm>
            <a:off x="7557185" y="4298892"/>
            <a:ext cx="84896" cy="11972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55" name="Graphic 241"/>
          <p:cNvGrpSpPr/>
          <p:nvPr/>
        </p:nvGrpSpPr>
        <p:grpSpPr>
          <a:xfrm rot="1433983">
            <a:off x="6214911" y="6226889"/>
            <a:ext cx="212939" cy="210438"/>
            <a:chOff x="2434505" y="2932122"/>
            <a:chExt cx="322656" cy="318867"/>
          </a:xfrm>
        </p:grpSpPr>
        <p:sp>
          <p:nvSpPr>
            <p:cNvPr id="56" name="Freeform: Shape 55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8" name="Rectangle 7"/>
          <p:cNvSpPr/>
          <p:nvPr/>
        </p:nvSpPr>
        <p:spPr>
          <a:xfrm>
            <a:off x="6227537" y="2333508"/>
            <a:ext cx="5634082" cy="229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1500" b="1" dirty="0">
              <a:solidFill>
                <a:schemeClr val="bg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grpSp>
        <p:nvGrpSpPr>
          <p:cNvPr id="141" name="Graphic 241"/>
          <p:cNvGrpSpPr/>
          <p:nvPr/>
        </p:nvGrpSpPr>
        <p:grpSpPr>
          <a:xfrm rot="1433983">
            <a:off x="7229552" y="2009840"/>
            <a:ext cx="212939" cy="210438"/>
            <a:chOff x="2434505" y="2932122"/>
            <a:chExt cx="322656" cy="318867"/>
          </a:xfrm>
        </p:grpSpPr>
        <p:sp>
          <p:nvSpPr>
            <p:cNvPr id="142" name="Freeform: Shape 141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44" name="Freeform: Shape 143"/>
          <p:cNvSpPr/>
          <p:nvPr/>
        </p:nvSpPr>
        <p:spPr>
          <a:xfrm>
            <a:off x="11411991" y="515064"/>
            <a:ext cx="84896" cy="11972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45" name="Rectangle 144"/>
          <p:cNvSpPr/>
          <p:nvPr/>
        </p:nvSpPr>
        <p:spPr>
          <a:xfrm>
            <a:off x="-1650552" y="78362"/>
            <a:ext cx="8345516" cy="1220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ชนิดของสาร</a:t>
            </a:r>
            <a:endParaRPr lang="th-TH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49" name="Group 117"/>
          <p:cNvGraphicFramePr>
            <a:graphicFrameLocks noGrp="1"/>
          </p:cNvGraphicFramePr>
          <p:nvPr/>
        </p:nvGraphicFramePr>
        <p:xfrm>
          <a:off x="481752" y="1346901"/>
          <a:ext cx="8778875" cy="4176712"/>
        </p:xfrm>
        <a:graphic>
          <a:graphicData uri="http://schemas.openxmlformats.org/drawingml/2006/table">
            <a:tbl>
              <a:tblPr/>
              <a:tblGrid>
                <a:gridCol w="2724150"/>
                <a:gridCol w="2955925"/>
                <a:gridCol w="3098800"/>
              </a:tblGrid>
              <a:tr h="2192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สารละลายใสถานะ</a:t>
                      </a:r>
                      <a:endParaRPr kumimoji="0" lang="th-TH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ต่างๆ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ชนิดของสารละลายในแต่ละสถานะ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h-TH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ตัวอย่าง</a:t>
                      </a:r>
                      <a:endParaRPr kumimoji="0" lang="th-TH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98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h-TH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สารละลายของเหลว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แก๊สในของเหลว</a:t>
                      </a:r>
                      <a:r>
                        <a:rPr kumimoji="0" lang="th-TH" sz="36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 </a:t>
                      </a:r>
                      <a:b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</a:b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ของเหลวในของเหลว</a:t>
                      </a:r>
                      <a:r>
                        <a:rPr kumimoji="0" lang="th-TH" sz="36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 </a:t>
                      </a:r>
                      <a:b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</a:b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ของแข็งในของเหลว</a:t>
                      </a:r>
                      <a:r>
                        <a:rPr kumimoji="0" lang="th-TH" sz="36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 </a:t>
                      </a:r>
                      <a:endParaRPr kumimoji="0" lang="th-TH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น้ำโซดา </a:t>
                      </a: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</a:t>
                      </a:r>
                      <a:r>
                        <a:rPr kumimoji="0" lang="th-TH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ในน้ำ)</a:t>
                      </a:r>
                      <a:endParaRPr kumimoji="0" lang="th-TH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แอลกอฮอล์ในน้ำ</a:t>
                      </a:r>
                      <a:b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เกลือแกงในน้ำ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2"/>
                    </a:solidFill>
                  </a:tcPr>
                </a:tc>
              </a:tr>
            </a:tbl>
          </a:graphicData>
        </a:graphic>
      </p:graphicFrame>
      <p:grpSp>
        <p:nvGrpSpPr>
          <p:cNvPr id="58" name="Graphic 2"/>
          <p:cNvGrpSpPr/>
          <p:nvPr/>
        </p:nvGrpSpPr>
        <p:grpSpPr>
          <a:xfrm rot="17378071">
            <a:off x="10025447" y="-1770733"/>
            <a:ext cx="1652425" cy="7519514"/>
            <a:chOff x="9055963" y="784430"/>
            <a:chExt cx="1652425" cy="7519514"/>
          </a:xfrm>
        </p:grpSpPr>
        <p:sp>
          <p:nvSpPr>
            <p:cNvPr id="59" name="Freeform: Shape 58"/>
            <p:cNvSpPr/>
            <p:nvPr/>
          </p:nvSpPr>
          <p:spPr>
            <a:xfrm>
              <a:off x="9433251" y="3541086"/>
              <a:ext cx="904723" cy="4762858"/>
            </a:xfrm>
            <a:custGeom>
              <a:avLst/>
              <a:gdLst>
                <a:gd name="connsiteX0" fmla="*/ 327515 w 904723"/>
                <a:gd name="connsiteY0" fmla="*/ 0 h 4762858"/>
                <a:gd name="connsiteX1" fmla="*/ 452362 w 904723"/>
                <a:gd name="connsiteY1" fmla="*/ 0 h 4762858"/>
                <a:gd name="connsiteX2" fmla="*/ 577208 w 904723"/>
                <a:gd name="connsiteY2" fmla="*/ 0 h 4762858"/>
                <a:gd name="connsiteX3" fmla="*/ 904723 w 904723"/>
                <a:gd name="connsiteY3" fmla="*/ 4762859 h 4762858"/>
                <a:gd name="connsiteX4" fmla="*/ 452087 w 904723"/>
                <a:gd name="connsiteY4" fmla="*/ 4762859 h 4762858"/>
                <a:gd name="connsiteX5" fmla="*/ 0 w 904723"/>
                <a:gd name="connsiteY5" fmla="*/ 4762859 h 4762858"/>
                <a:gd name="connsiteX6" fmla="*/ 327515 w 904723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723" h="4762858">
                  <a:moveTo>
                    <a:pt x="327515" y="0"/>
                  </a:moveTo>
                  <a:lnTo>
                    <a:pt x="452362" y="0"/>
                  </a:lnTo>
                  <a:lnTo>
                    <a:pt x="577208" y="0"/>
                  </a:lnTo>
                  <a:cubicBezTo>
                    <a:pt x="577208" y="0"/>
                    <a:pt x="468311" y="4387220"/>
                    <a:pt x="904723" y="4762859"/>
                  </a:cubicBezTo>
                  <a:lnTo>
                    <a:pt x="452087" y="4762859"/>
                  </a:lnTo>
                  <a:lnTo>
                    <a:pt x="0" y="4762859"/>
                  </a:lnTo>
                  <a:cubicBezTo>
                    <a:pt x="436412" y="4387220"/>
                    <a:pt x="327515" y="0"/>
                    <a:pt x="327515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9541048" y="3541086"/>
              <a:ext cx="689129" cy="4762858"/>
            </a:xfrm>
            <a:custGeom>
              <a:avLst/>
              <a:gdLst>
                <a:gd name="connsiteX0" fmla="*/ 249418 w 689129"/>
                <a:gd name="connsiteY0" fmla="*/ 0 h 4762858"/>
                <a:gd name="connsiteX1" fmla="*/ 344565 w 689129"/>
                <a:gd name="connsiteY1" fmla="*/ 0 h 4762858"/>
                <a:gd name="connsiteX2" fmla="*/ 439712 w 689129"/>
                <a:gd name="connsiteY2" fmla="*/ 0 h 4762858"/>
                <a:gd name="connsiteX3" fmla="*/ 689130 w 689129"/>
                <a:gd name="connsiteY3" fmla="*/ 4762859 h 4762858"/>
                <a:gd name="connsiteX4" fmla="*/ 344290 w 689129"/>
                <a:gd name="connsiteY4" fmla="*/ 4762859 h 4762858"/>
                <a:gd name="connsiteX5" fmla="*/ 0 w 689129"/>
                <a:gd name="connsiteY5" fmla="*/ 4762859 h 4762858"/>
                <a:gd name="connsiteX6" fmla="*/ 249418 w 689129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129" h="4762858">
                  <a:moveTo>
                    <a:pt x="249418" y="0"/>
                  </a:moveTo>
                  <a:lnTo>
                    <a:pt x="344565" y="0"/>
                  </a:lnTo>
                  <a:lnTo>
                    <a:pt x="439712" y="0"/>
                  </a:lnTo>
                  <a:cubicBezTo>
                    <a:pt x="439712" y="0"/>
                    <a:pt x="356664" y="4387220"/>
                    <a:pt x="689130" y="4762859"/>
                  </a:cubicBezTo>
                  <a:lnTo>
                    <a:pt x="344290" y="4762859"/>
                  </a:lnTo>
                  <a:lnTo>
                    <a:pt x="0" y="4762859"/>
                  </a:lnTo>
                  <a:cubicBezTo>
                    <a:pt x="332465" y="4387220"/>
                    <a:pt x="249418" y="0"/>
                    <a:pt x="249418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9640045" y="3541086"/>
              <a:ext cx="490585" cy="4762858"/>
            </a:xfrm>
            <a:custGeom>
              <a:avLst/>
              <a:gdLst>
                <a:gd name="connsiteX0" fmla="*/ 177645 w 490585"/>
                <a:gd name="connsiteY0" fmla="*/ 0 h 4762858"/>
                <a:gd name="connsiteX1" fmla="*/ 245293 w 490585"/>
                <a:gd name="connsiteY1" fmla="*/ 0 h 4762858"/>
                <a:gd name="connsiteX2" fmla="*/ 312941 w 490585"/>
                <a:gd name="connsiteY2" fmla="*/ 0 h 4762858"/>
                <a:gd name="connsiteX3" fmla="*/ 490586 w 490585"/>
                <a:gd name="connsiteY3" fmla="*/ 4762859 h 4762858"/>
                <a:gd name="connsiteX4" fmla="*/ 245293 w 490585"/>
                <a:gd name="connsiteY4" fmla="*/ 4762859 h 4762858"/>
                <a:gd name="connsiteX5" fmla="*/ 0 w 490585"/>
                <a:gd name="connsiteY5" fmla="*/ 4762859 h 4762858"/>
                <a:gd name="connsiteX6" fmla="*/ 177645 w 490585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85" h="4762858">
                  <a:moveTo>
                    <a:pt x="177645" y="0"/>
                  </a:moveTo>
                  <a:lnTo>
                    <a:pt x="245293" y="0"/>
                  </a:lnTo>
                  <a:lnTo>
                    <a:pt x="312941" y="0"/>
                  </a:lnTo>
                  <a:cubicBezTo>
                    <a:pt x="312941" y="0"/>
                    <a:pt x="253817" y="4387220"/>
                    <a:pt x="490586" y="4762859"/>
                  </a:cubicBezTo>
                  <a:lnTo>
                    <a:pt x="245293" y="4762859"/>
                  </a:lnTo>
                  <a:lnTo>
                    <a:pt x="0" y="4762859"/>
                  </a:lnTo>
                  <a:cubicBezTo>
                    <a:pt x="236768" y="4387220"/>
                    <a:pt x="177645" y="0"/>
                    <a:pt x="177645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9620521" y="3161322"/>
              <a:ext cx="529634" cy="513134"/>
            </a:xfrm>
            <a:custGeom>
              <a:avLst/>
              <a:gdLst>
                <a:gd name="connsiteX0" fmla="*/ 529634 w 529634"/>
                <a:gd name="connsiteY0" fmla="*/ 256567 h 513134"/>
                <a:gd name="connsiteX1" fmla="*/ 264817 w 529634"/>
                <a:gd name="connsiteY1" fmla="*/ 513135 h 513134"/>
                <a:gd name="connsiteX2" fmla="*/ 0 w 529634"/>
                <a:gd name="connsiteY2" fmla="*/ 256567 h 513134"/>
                <a:gd name="connsiteX3" fmla="*/ 264817 w 529634"/>
                <a:gd name="connsiteY3" fmla="*/ 0 h 513134"/>
                <a:gd name="connsiteX4" fmla="*/ 529634 w 529634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34" h="513134">
                  <a:moveTo>
                    <a:pt x="529634" y="256567"/>
                  </a:moveTo>
                  <a:cubicBezTo>
                    <a:pt x="529634" y="398266"/>
                    <a:pt x="411072" y="513135"/>
                    <a:pt x="264817" y="513135"/>
                  </a:cubicBezTo>
                  <a:cubicBezTo>
                    <a:pt x="118563" y="513135"/>
                    <a:pt x="0" y="398266"/>
                    <a:pt x="0" y="256567"/>
                  </a:cubicBezTo>
                  <a:cubicBezTo>
                    <a:pt x="0" y="114869"/>
                    <a:pt x="118563" y="0"/>
                    <a:pt x="264817" y="0"/>
                  </a:cubicBezTo>
                  <a:cubicBezTo>
                    <a:pt x="411072" y="0"/>
                    <a:pt x="529634" y="114869"/>
                    <a:pt x="529634" y="256567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62"/>
            <p:cNvSpPr/>
            <p:nvPr/>
          </p:nvSpPr>
          <p:spPr>
            <a:xfrm rot="-2700000">
              <a:off x="9628870" y="3161367"/>
              <a:ext cx="513129" cy="513129"/>
            </a:xfrm>
            <a:custGeom>
              <a:avLst/>
              <a:gdLst>
                <a:gd name="connsiteX0" fmla="*/ 513130 w 513129"/>
                <a:gd name="connsiteY0" fmla="*/ 256565 h 513129"/>
                <a:gd name="connsiteX1" fmla="*/ 256565 w 513129"/>
                <a:gd name="connsiteY1" fmla="*/ 513130 h 513129"/>
                <a:gd name="connsiteX2" fmla="*/ 0 w 513129"/>
                <a:gd name="connsiteY2" fmla="*/ 256565 h 513129"/>
                <a:gd name="connsiteX3" fmla="*/ 256565 w 513129"/>
                <a:gd name="connsiteY3" fmla="*/ 0 h 513129"/>
                <a:gd name="connsiteX4" fmla="*/ 513130 w 513129"/>
                <a:gd name="connsiteY4" fmla="*/ 256565 h 51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129" h="513129">
                  <a:moveTo>
                    <a:pt x="513130" y="256565"/>
                  </a:moveTo>
                  <a:cubicBezTo>
                    <a:pt x="513130" y="398262"/>
                    <a:pt x="398262" y="513130"/>
                    <a:pt x="256565" y="513130"/>
                  </a:cubicBezTo>
                  <a:cubicBezTo>
                    <a:pt x="114868" y="513130"/>
                    <a:pt x="0" y="398262"/>
                    <a:pt x="0" y="256565"/>
                  </a:cubicBezTo>
                  <a:cubicBezTo>
                    <a:pt x="0" y="114868"/>
                    <a:pt x="114868" y="0"/>
                    <a:pt x="256565" y="0"/>
                  </a:cubicBezTo>
                  <a:cubicBezTo>
                    <a:pt x="398262" y="0"/>
                    <a:pt x="513130" y="114868"/>
                    <a:pt x="513130" y="256565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65" name="Freeform: Shape 64"/>
            <p:cNvSpPr/>
            <p:nvPr/>
          </p:nvSpPr>
          <p:spPr>
            <a:xfrm>
              <a:off x="9695869" y="3161321"/>
              <a:ext cx="378938" cy="513135"/>
            </a:xfrm>
            <a:custGeom>
              <a:avLst/>
              <a:gdLst>
                <a:gd name="connsiteX0" fmla="*/ 0 w 378938"/>
                <a:gd name="connsiteY0" fmla="*/ 256568 h 513135"/>
                <a:gd name="connsiteX1" fmla="*/ 189469 w 378938"/>
                <a:gd name="connsiteY1" fmla="*/ 513135 h 513135"/>
                <a:gd name="connsiteX2" fmla="*/ 378939 w 378938"/>
                <a:gd name="connsiteY2" fmla="*/ 256568 h 513135"/>
                <a:gd name="connsiteX3" fmla="*/ 189469 w 378938"/>
                <a:gd name="connsiteY3" fmla="*/ 0 h 513135"/>
                <a:gd name="connsiteX4" fmla="*/ 0 w 378938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38" h="513135">
                  <a:moveTo>
                    <a:pt x="0" y="256568"/>
                  </a:moveTo>
                  <a:cubicBezTo>
                    <a:pt x="0" y="398189"/>
                    <a:pt x="84972" y="513135"/>
                    <a:pt x="189469" y="513135"/>
                  </a:cubicBezTo>
                  <a:cubicBezTo>
                    <a:pt x="294241" y="513135"/>
                    <a:pt x="378939" y="398189"/>
                    <a:pt x="378939" y="256568"/>
                  </a:cubicBezTo>
                  <a:cubicBezTo>
                    <a:pt x="378939" y="114947"/>
                    <a:pt x="293966" y="0"/>
                    <a:pt x="189469" y="0"/>
                  </a:cubicBezTo>
                  <a:cubicBezTo>
                    <a:pt x="84972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9705493" y="3161321"/>
              <a:ext cx="359689" cy="513135"/>
            </a:xfrm>
            <a:custGeom>
              <a:avLst/>
              <a:gdLst>
                <a:gd name="connsiteX0" fmla="*/ 0 w 359689"/>
                <a:gd name="connsiteY0" fmla="*/ 256568 h 513135"/>
                <a:gd name="connsiteX1" fmla="*/ 179845 w 359689"/>
                <a:gd name="connsiteY1" fmla="*/ 513135 h 513135"/>
                <a:gd name="connsiteX2" fmla="*/ 359689 w 359689"/>
                <a:gd name="connsiteY2" fmla="*/ 256568 h 513135"/>
                <a:gd name="connsiteX3" fmla="*/ 179845 w 359689"/>
                <a:gd name="connsiteY3" fmla="*/ 0 h 513135"/>
                <a:gd name="connsiteX4" fmla="*/ 0 w 359689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89" h="513135">
                  <a:moveTo>
                    <a:pt x="0" y="256568"/>
                  </a:moveTo>
                  <a:cubicBezTo>
                    <a:pt x="0" y="398189"/>
                    <a:pt x="80573" y="513135"/>
                    <a:pt x="179845" y="513135"/>
                  </a:cubicBezTo>
                  <a:cubicBezTo>
                    <a:pt x="279117" y="513135"/>
                    <a:pt x="359689" y="398189"/>
                    <a:pt x="359689" y="256568"/>
                  </a:cubicBezTo>
                  <a:cubicBezTo>
                    <a:pt x="359689" y="114947"/>
                    <a:pt x="279117" y="0"/>
                    <a:pt x="179845" y="0"/>
                  </a:cubicBezTo>
                  <a:cubicBezTo>
                    <a:pt x="80573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68" name="Freeform: Shape 67"/>
            <p:cNvSpPr/>
            <p:nvPr/>
          </p:nvSpPr>
          <p:spPr>
            <a:xfrm>
              <a:off x="9766266" y="3161322"/>
              <a:ext cx="238142" cy="513134"/>
            </a:xfrm>
            <a:custGeom>
              <a:avLst/>
              <a:gdLst>
                <a:gd name="connsiteX0" fmla="*/ 238143 w 238142"/>
                <a:gd name="connsiteY0" fmla="*/ 256567 h 513134"/>
                <a:gd name="connsiteX1" fmla="*/ 119072 w 238142"/>
                <a:gd name="connsiteY1" fmla="*/ 513135 h 513134"/>
                <a:gd name="connsiteX2" fmla="*/ 0 w 238142"/>
                <a:gd name="connsiteY2" fmla="*/ 256567 h 513134"/>
                <a:gd name="connsiteX3" fmla="*/ 119072 w 238142"/>
                <a:gd name="connsiteY3" fmla="*/ 0 h 513134"/>
                <a:gd name="connsiteX4" fmla="*/ 238143 w 238142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42" h="513134">
                  <a:moveTo>
                    <a:pt x="238143" y="256567"/>
                  </a:moveTo>
                  <a:cubicBezTo>
                    <a:pt x="238143" y="398266"/>
                    <a:pt x="184833" y="513135"/>
                    <a:pt x="119072" y="513135"/>
                  </a:cubicBezTo>
                  <a:cubicBezTo>
                    <a:pt x="53310" y="513135"/>
                    <a:pt x="0" y="398266"/>
                    <a:pt x="0" y="256567"/>
                  </a:cubicBezTo>
                  <a:cubicBezTo>
                    <a:pt x="0" y="114869"/>
                    <a:pt x="53310" y="0"/>
                    <a:pt x="119072" y="0"/>
                  </a:cubicBezTo>
                  <a:cubicBezTo>
                    <a:pt x="184833" y="0"/>
                    <a:pt x="238143" y="114869"/>
                    <a:pt x="238143" y="256567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9776991" y="3161322"/>
              <a:ext cx="217243" cy="513134"/>
            </a:xfrm>
            <a:custGeom>
              <a:avLst/>
              <a:gdLst>
                <a:gd name="connsiteX0" fmla="*/ 0 w 217243"/>
                <a:gd name="connsiteY0" fmla="*/ 256567 h 513134"/>
                <a:gd name="connsiteX1" fmla="*/ 108622 w 217243"/>
                <a:gd name="connsiteY1" fmla="*/ 513135 h 513134"/>
                <a:gd name="connsiteX2" fmla="*/ 217244 w 217243"/>
                <a:gd name="connsiteY2" fmla="*/ 256567 h 513134"/>
                <a:gd name="connsiteX3" fmla="*/ 108622 w 217243"/>
                <a:gd name="connsiteY3" fmla="*/ 0 h 513134"/>
                <a:gd name="connsiteX4" fmla="*/ 0 w 217243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243" h="513134">
                  <a:moveTo>
                    <a:pt x="0" y="256567"/>
                  </a:moveTo>
                  <a:cubicBezTo>
                    <a:pt x="0" y="398188"/>
                    <a:pt x="48674" y="513135"/>
                    <a:pt x="108622" y="513135"/>
                  </a:cubicBezTo>
                  <a:cubicBezTo>
                    <a:pt x="168570" y="513135"/>
                    <a:pt x="217244" y="398188"/>
                    <a:pt x="217244" y="256567"/>
                  </a:cubicBezTo>
                  <a:cubicBezTo>
                    <a:pt x="217244" y="114947"/>
                    <a:pt x="168570" y="0"/>
                    <a:pt x="108622" y="0"/>
                  </a:cubicBezTo>
                  <a:cubicBezTo>
                    <a:pt x="48674" y="0"/>
                    <a:pt x="0" y="114672"/>
                    <a:pt x="0" y="256567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9136810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021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021" y="5001277"/>
                  </a:lnTo>
                  <a:lnTo>
                    <a:pt x="0" y="5001277"/>
                  </a:lnTo>
                  <a:cubicBezTo>
                    <a:pt x="130346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9168984" y="3302668"/>
              <a:ext cx="205693" cy="5001276"/>
            </a:xfrm>
            <a:custGeom>
              <a:avLst/>
              <a:gdLst>
                <a:gd name="connsiteX0" fmla="*/ 74523 w 205693"/>
                <a:gd name="connsiteY0" fmla="*/ 0 h 5001276"/>
                <a:gd name="connsiteX1" fmla="*/ 102847 w 205693"/>
                <a:gd name="connsiteY1" fmla="*/ 0 h 5001276"/>
                <a:gd name="connsiteX2" fmla="*/ 131171 w 205693"/>
                <a:gd name="connsiteY2" fmla="*/ 0 h 5001276"/>
                <a:gd name="connsiteX3" fmla="*/ 205694 w 205693"/>
                <a:gd name="connsiteY3" fmla="*/ 5001277 h 5001276"/>
                <a:gd name="connsiteX4" fmla="*/ 102847 w 205693"/>
                <a:gd name="connsiteY4" fmla="*/ 5001277 h 5001276"/>
                <a:gd name="connsiteX5" fmla="*/ 0 w 205693"/>
                <a:gd name="connsiteY5" fmla="*/ 5001277 h 5001276"/>
                <a:gd name="connsiteX6" fmla="*/ 74523 w 20569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693" h="5001276">
                  <a:moveTo>
                    <a:pt x="74523" y="0"/>
                  </a:moveTo>
                  <a:lnTo>
                    <a:pt x="102847" y="0"/>
                  </a:lnTo>
                  <a:lnTo>
                    <a:pt x="131171" y="0"/>
                  </a:lnTo>
                  <a:cubicBezTo>
                    <a:pt x="131171" y="0"/>
                    <a:pt x="106422" y="4571464"/>
                    <a:pt x="205694" y="5001277"/>
                  </a:cubicBezTo>
                  <a:lnTo>
                    <a:pt x="102847" y="5001277"/>
                  </a:lnTo>
                  <a:lnTo>
                    <a:pt x="0" y="5001277"/>
                  </a:lnTo>
                  <a:cubicBezTo>
                    <a:pt x="99272" y="4571464"/>
                    <a:pt x="74523" y="0"/>
                    <a:pt x="7452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9198683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148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148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9192633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9195108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3199" y="3113163"/>
              <a:ext cx="274991" cy="302491"/>
            </a:xfrm>
            <a:custGeom>
              <a:avLst/>
              <a:gdLst>
                <a:gd name="connsiteX0" fmla="*/ 2 w 274991"/>
                <a:gd name="connsiteY0" fmla="*/ 85 h 302491"/>
                <a:gd name="connsiteX1" fmla="*/ 274994 w 274991"/>
                <a:gd name="connsiteY1" fmla="*/ 85 h 302491"/>
                <a:gd name="connsiteX2" fmla="*/ 274994 w 274991"/>
                <a:gd name="connsiteY2" fmla="*/ 302576 h 302491"/>
                <a:gd name="connsiteX3" fmla="*/ 2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2" y="85"/>
                  </a:moveTo>
                  <a:lnTo>
                    <a:pt x="274994" y="85"/>
                  </a:lnTo>
                  <a:lnTo>
                    <a:pt x="274994" y="302576"/>
                  </a:lnTo>
                  <a:lnTo>
                    <a:pt x="2" y="302576"/>
                  </a:lnTo>
                  <a:close/>
                </a:path>
              </a:pathLst>
            </a:custGeom>
          </p:spPr>
        </p:pic>
        <p:sp>
          <p:nvSpPr>
            <p:cNvPr id="76" name="Freeform: Shape 75"/>
            <p:cNvSpPr/>
            <p:nvPr/>
          </p:nvSpPr>
          <p:spPr>
            <a:xfrm>
              <a:off x="9215183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5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9218208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392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0698" y="3113163"/>
              <a:ext cx="274991" cy="302491"/>
            </a:xfrm>
            <a:custGeom>
              <a:avLst/>
              <a:gdLst>
                <a:gd name="connsiteX0" fmla="*/ 3 w 274991"/>
                <a:gd name="connsiteY0" fmla="*/ 85 h 302491"/>
                <a:gd name="connsiteX1" fmla="*/ 274995 w 274991"/>
                <a:gd name="connsiteY1" fmla="*/ 85 h 302491"/>
                <a:gd name="connsiteX2" fmla="*/ 274995 w 274991"/>
                <a:gd name="connsiteY2" fmla="*/ 302576 h 302491"/>
                <a:gd name="connsiteX3" fmla="*/ 3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3" y="85"/>
                  </a:moveTo>
                  <a:lnTo>
                    <a:pt x="274995" y="85"/>
                  </a:lnTo>
                  <a:lnTo>
                    <a:pt x="274995" y="302576"/>
                  </a:lnTo>
                  <a:lnTo>
                    <a:pt x="3" y="302576"/>
                  </a:lnTo>
                  <a:close/>
                </a:path>
              </a:pathLst>
            </a:custGeom>
          </p:spPr>
        </p:pic>
        <p:sp>
          <p:nvSpPr>
            <p:cNvPr id="79" name="Freeform: Shape 78"/>
            <p:cNvSpPr/>
            <p:nvPr/>
          </p:nvSpPr>
          <p:spPr>
            <a:xfrm>
              <a:off x="9236357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9239382" y="3189096"/>
              <a:ext cx="64898" cy="153445"/>
            </a:xfrm>
            <a:custGeom>
              <a:avLst/>
              <a:gdLst>
                <a:gd name="connsiteX0" fmla="*/ 0 w 64898"/>
                <a:gd name="connsiteY0" fmla="*/ 76723 h 153445"/>
                <a:gd name="connsiteX1" fmla="*/ 32449 w 64898"/>
                <a:gd name="connsiteY1" fmla="*/ 153445 h 153445"/>
                <a:gd name="connsiteX2" fmla="*/ 64898 w 64898"/>
                <a:gd name="connsiteY2" fmla="*/ 76723 h 153445"/>
                <a:gd name="connsiteX3" fmla="*/ 32449 w 64898"/>
                <a:gd name="connsiteY3" fmla="*/ 0 h 153445"/>
                <a:gd name="connsiteX4" fmla="*/ 0 w 64898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8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4" y="153445"/>
                    <a:pt x="64898" y="119071"/>
                    <a:pt x="64898" y="76723"/>
                  </a:cubicBezTo>
                  <a:cubicBezTo>
                    <a:pt x="64898" y="34374"/>
                    <a:pt x="50324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10348424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296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296" y="5001277"/>
                  </a:lnTo>
                  <a:lnTo>
                    <a:pt x="0" y="5001277"/>
                  </a:lnTo>
                  <a:cubicBezTo>
                    <a:pt x="130621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10380048" y="3302668"/>
              <a:ext cx="206243" cy="5001276"/>
            </a:xfrm>
            <a:custGeom>
              <a:avLst/>
              <a:gdLst>
                <a:gd name="connsiteX0" fmla="*/ 75073 w 206243"/>
                <a:gd name="connsiteY0" fmla="*/ 0 h 5001276"/>
                <a:gd name="connsiteX1" fmla="*/ 103397 w 206243"/>
                <a:gd name="connsiteY1" fmla="*/ 0 h 5001276"/>
                <a:gd name="connsiteX2" fmla="*/ 131721 w 206243"/>
                <a:gd name="connsiteY2" fmla="*/ 0 h 5001276"/>
                <a:gd name="connsiteX3" fmla="*/ 206244 w 206243"/>
                <a:gd name="connsiteY3" fmla="*/ 5001277 h 5001276"/>
                <a:gd name="connsiteX4" fmla="*/ 103122 w 206243"/>
                <a:gd name="connsiteY4" fmla="*/ 5001277 h 5001276"/>
                <a:gd name="connsiteX5" fmla="*/ 0 w 206243"/>
                <a:gd name="connsiteY5" fmla="*/ 5001277 h 5001276"/>
                <a:gd name="connsiteX6" fmla="*/ 75073 w 20624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243" h="5001276">
                  <a:moveTo>
                    <a:pt x="75073" y="0"/>
                  </a:moveTo>
                  <a:lnTo>
                    <a:pt x="103397" y="0"/>
                  </a:lnTo>
                  <a:lnTo>
                    <a:pt x="131721" y="0"/>
                  </a:lnTo>
                  <a:cubicBezTo>
                    <a:pt x="131721" y="0"/>
                    <a:pt x="106972" y="4571464"/>
                    <a:pt x="206244" y="5001277"/>
                  </a:cubicBezTo>
                  <a:lnTo>
                    <a:pt x="103122" y="5001277"/>
                  </a:lnTo>
                  <a:lnTo>
                    <a:pt x="0" y="5001277"/>
                  </a:lnTo>
                  <a:cubicBezTo>
                    <a:pt x="100097" y="4571464"/>
                    <a:pt x="75073" y="0"/>
                    <a:pt x="7507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10410297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423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423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10404522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0406997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23163" y="3113163"/>
              <a:ext cx="274991" cy="302491"/>
            </a:xfrm>
            <a:custGeom>
              <a:avLst/>
              <a:gdLst>
                <a:gd name="connsiteX0" fmla="*/ 46 w 274991"/>
                <a:gd name="connsiteY0" fmla="*/ 85 h 302491"/>
                <a:gd name="connsiteX1" fmla="*/ 275038 w 274991"/>
                <a:gd name="connsiteY1" fmla="*/ 85 h 302491"/>
                <a:gd name="connsiteX2" fmla="*/ 275038 w 274991"/>
                <a:gd name="connsiteY2" fmla="*/ 302576 h 302491"/>
                <a:gd name="connsiteX3" fmla="*/ 46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6" y="85"/>
                  </a:moveTo>
                  <a:lnTo>
                    <a:pt x="275038" y="85"/>
                  </a:lnTo>
                  <a:lnTo>
                    <a:pt x="275038" y="302576"/>
                  </a:lnTo>
                  <a:lnTo>
                    <a:pt x="46" y="302576"/>
                  </a:lnTo>
                  <a:close/>
                </a:path>
              </a:pathLst>
            </a:custGeom>
          </p:spPr>
        </p:pic>
        <p:sp>
          <p:nvSpPr>
            <p:cNvPr id="87" name="Freeform: Shape 86"/>
            <p:cNvSpPr/>
            <p:nvPr/>
          </p:nvSpPr>
          <p:spPr>
            <a:xfrm>
              <a:off x="10427072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2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10429822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41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50663" y="3113163"/>
              <a:ext cx="274991" cy="302491"/>
            </a:xfrm>
            <a:custGeom>
              <a:avLst/>
              <a:gdLst>
                <a:gd name="connsiteX0" fmla="*/ 47 w 274991"/>
                <a:gd name="connsiteY0" fmla="*/ 85 h 302491"/>
                <a:gd name="connsiteX1" fmla="*/ 275039 w 274991"/>
                <a:gd name="connsiteY1" fmla="*/ 85 h 302491"/>
                <a:gd name="connsiteX2" fmla="*/ 275039 w 274991"/>
                <a:gd name="connsiteY2" fmla="*/ 302576 h 302491"/>
                <a:gd name="connsiteX3" fmla="*/ 47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7" y="85"/>
                  </a:moveTo>
                  <a:lnTo>
                    <a:pt x="275039" y="85"/>
                  </a:lnTo>
                  <a:lnTo>
                    <a:pt x="275039" y="302576"/>
                  </a:lnTo>
                  <a:lnTo>
                    <a:pt x="47" y="302576"/>
                  </a:lnTo>
                  <a:close/>
                </a:path>
              </a:pathLst>
            </a:custGeom>
          </p:spPr>
        </p:pic>
        <p:sp>
          <p:nvSpPr>
            <p:cNvPr id="90" name="Freeform: Shape 89"/>
            <p:cNvSpPr/>
            <p:nvPr/>
          </p:nvSpPr>
          <p:spPr>
            <a:xfrm>
              <a:off x="10447971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10451271" y="3189096"/>
              <a:ext cx="64897" cy="153445"/>
            </a:xfrm>
            <a:custGeom>
              <a:avLst/>
              <a:gdLst>
                <a:gd name="connsiteX0" fmla="*/ 0 w 64897"/>
                <a:gd name="connsiteY0" fmla="*/ 76723 h 153445"/>
                <a:gd name="connsiteX1" fmla="*/ 32449 w 64897"/>
                <a:gd name="connsiteY1" fmla="*/ 153445 h 153445"/>
                <a:gd name="connsiteX2" fmla="*/ 64898 w 64897"/>
                <a:gd name="connsiteY2" fmla="*/ 76723 h 153445"/>
                <a:gd name="connsiteX3" fmla="*/ 32449 w 64897"/>
                <a:gd name="connsiteY3" fmla="*/ 0 h 153445"/>
                <a:gd name="connsiteX4" fmla="*/ 0 w 6489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7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3" y="153445"/>
                    <a:pt x="64898" y="119071"/>
                    <a:pt x="64898" y="76723"/>
                  </a:cubicBezTo>
                  <a:cubicBezTo>
                    <a:pt x="64898" y="34374"/>
                    <a:pt x="50323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9062012" y="978437"/>
              <a:ext cx="1646376" cy="2223308"/>
            </a:xfrm>
            <a:custGeom>
              <a:avLst/>
              <a:gdLst>
                <a:gd name="connsiteX0" fmla="*/ 550 w 1646376"/>
                <a:gd name="connsiteY0" fmla="*/ 1765448 h 2223308"/>
                <a:gd name="connsiteX1" fmla="*/ 18149 w 1646376"/>
                <a:gd name="connsiteY1" fmla="*/ 1781672 h 2223308"/>
                <a:gd name="connsiteX2" fmla="*/ 82498 w 1646376"/>
                <a:gd name="connsiteY2" fmla="*/ 1781672 h 2223308"/>
                <a:gd name="connsiteX3" fmla="*/ 80573 w 1646376"/>
                <a:gd name="connsiteY3" fmla="*/ 1980491 h 2223308"/>
                <a:gd name="connsiteX4" fmla="*/ 70398 w 1646376"/>
                <a:gd name="connsiteY4" fmla="*/ 1980491 h 2223308"/>
                <a:gd name="connsiteX5" fmla="*/ 43999 w 1646376"/>
                <a:gd name="connsiteY5" fmla="*/ 2006890 h 2223308"/>
                <a:gd name="connsiteX6" fmla="*/ 70398 w 1646376"/>
                <a:gd name="connsiteY6" fmla="*/ 2033290 h 2223308"/>
                <a:gd name="connsiteX7" fmla="*/ 87722 w 1646376"/>
                <a:gd name="connsiteY7" fmla="*/ 2033290 h 2223308"/>
                <a:gd name="connsiteX8" fmla="*/ 169120 w 1646376"/>
                <a:gd name="connsiteY8" fmla="*/ 2223309 h 2223308"/>
                <a:gd name="connsiteX9" fmla="*/ 216144 w 1646376"/>
                <a:gd name="connsiteY9" fmla="*/ 2223309 h 2223308"/>
                <a:gd name="connsiteX10" fmla="*/ 263167 w 1646376"/>
                <a:gd name="connsiteY10" fmla="*/ 2223309 h 2223308"/>
                <a:gd name="connsiteX11" fmla="*/ 344290 w 1646376"/>
                <a:gd name="connsiteY11" fmla="*/ 2033290 h 2223308"/>
                <a:gd name="connsiteX12" fmla="*/ 361614 w 1646376"/>
                <a:gd name="connsiteY12" fmla="*/ 2033290 h 2223308"/>
                <a:gd name="connsiteX13" fmla="*/ 388013 w 1646376"/>
                <a:gd name="connsiteY13" fmla="*/ 2006890 h 2223308"/>
                <a:gd name="connsiteX14" fmla="*/ 361614 w 1646376"/>
                <a:gd name="connsiteY14" fmla="*/ 1980491 h 2223308"/>
                <a:gd name="connsiteX15" fmla="*/ 351165 w 1646376"/>
                <a:gd name="connsiteY15" fmla="*/ 1980491 h 2223308"/>
                <a:gd name="connsiteX16" fmla="*/ 340440 w 1646376"/>
                <a:gd name="connsiteY16" fmla="*/ 1708249 h 2223308"/>
                <a:gd name="connsiteX17" fmla="*/ 346215 w 1646376"/>
                <a:gd name="connsiteY17" fmla="*/ 1696425 h 2223308"/>
                <a:gd name="connsiteX18" fmla="*/ 400938 w 1646376"/>
                <a:gd name="connsiteY18" fmla="*/ 1631802 h 2223308"/>
                <a:gd name="connsiteX19" fmla="*/ 417988 w 1646376"/>
                <a:gd name="connsiteY19" fmla="*/ 1690375 h 2223308"/>
                <a:gd name="connsiteX20" fmla="*/ 435037 w 1646376"/>
                <a:gd name="connsiteY20" fmla="*/ 1690375 h 2223308"/>
                <a:gd name="connsiteX21" fmla="*/ 431462 w 1646376"/>
                <a:gd name="connsiteY21" fmla="*/ 1703574 h 2223308"/>
                <a:gd name="connsiteX22" fmla="*/ 434762 w 1646376"/>
                <a:gd name="connsiteY22" fmla="*/ 1716224 h 2223308"/>
                <a:gd name="connsiteX23" fmla="*/ 427337 w 1646376"/>
                <a:gd name="connsiteY23" fmla="*/ 1716224 h 2223308"/>
                <a:gd name="connsiteX24" fmla="*/ 612682 w 1646376"/>
                <a:gd name="connsiteY24" fmla="*/ 2134212 h 2223308"/>
                <a:gd name="connsiteX25" fmla="*/ 649806 w 1646376"/>
                <a:gd name="connsiteY25" fmla="*/ 2134212 h 2223308"/>
                <a:gd name="connsiteX26" fmla="*/ 727628 w 1646376"/>
                <a:gd name="connsiteY26" fmla="*/ 2204335 h 2223308"/>
                <a:gd name="connsiteX27" fmla="*/ 915448 w 1646376"/>
                <a:gd name="connsiteY27" fmla="*/ 2204335 h 2223308"/>
                <a:gd name="connsiteX28" fmla="*/ 993271 w 1646376"/>
                <a:gd name="connsiteY28" fmla="*/ 2134212 h 2223308"/>
                <a:gd name="connsiteX29" fmla="*/ 1030394 w 1646376"/>
                <a:gd name="connsiteY29" fmla="*/ 2134212 h 2223308"/>
                <a:gd name="connsiteX30" fmla="*/ 1215739 w 1646376"/>
                <a:gd name="connsiteY30" fmla="*/ 1716224 h 2223308"/>
                <a:gd name="connsiteX31" fmla="*/ 1208314 w 1646376"/>
                <a:gd name="connsiteY31" fmla="*/ 1716224 h 2223308"/>
                <a:gd name="connsiteX32" fmla="*/ 1211614 w 1646376"/>
                <a:gd name="connsiteY32" fmla="*/ 1703574 h 2223308"/>
                <a:gd name="connsiteX33" fmla="*/ 1208039 w 1646376"/>
                <a:gd name="connsiteY33" fmla="*/ 1690375 h 2223308"/>
                <a:gd name="connsiteX34" fmla="*/ 1225089 w 1646376"/>
                <a:gd name="connsiteY34" fmla="*/ 1690375 h 2223308"/>
                <a:gd name="connsiteX35" fmla="*/ 1243238 w 1646376"/>
                <a:gd name="connsiteY35" fmla="*/ 1627127 h 2223308"/>
                <a:gd name="connsiteX36" fmla="*/ 1304011 w 1646376"/>
                <a:gd name="connsiteY36" fmla="*/ 1696425 h 2223308"/>
                <a:gd name="connsiteX37" fmla="*/ 1291637 w 1646376"/>
                <a:gd name="connsiteY37" fmla="*/ 1980491 h 2223308"/>
                <a:gd name="connsiteX38" fmla="*/ 1281187 w 1646376"/>
                <a:gd name="connsiteY38" fmla="*/ 1980491 h 2223308"/>
                <a:gd name="connsiteX39" fmla="*/ 1254788 w 1646376"/>
                <a:gd name="connsiteY39" fmla="*/ 2006890 h 2223308"/>
                <a:gd name="connsiteX40" fmla="*/ 1281187 w 1646376"/>
                <a:gd name="connsiteY40" fmla="*/ 2033290 h 2223308"/>
                <a:gd name="connsiteX41" fmla="*/ 1298511 w 1646376"/>
                <a:gd name="connsiteY41" fmla="*/ 2033290 h 2223308"/>
                <a:gd name="connsiteX42" fmla="*/ 1379909 w 1646376"/>
                <a:gd name="connsiteY42" fmla="*/ 2223309 h 2223308"/>
                <a:gd name="connsiteX43" fmla="*/ 1426933 w 1646376"/>
                <a:gd name="connsiteY43" fmla="*/ 2223309 h 2223308"/>
                <a:gd name="connsiteX44" fmla="*/ 1473956 w 1646376"/>
                <a:gd name="connsiteY44" fmla="*/ 2223309 h 2223308"/>
                <a:gd name="connsiteX45" fmla="*/ 1555354 w 1646376"/>
                <a:gd name="connsiteY45" fmla="*/ 2033290 h 2223308"/>
                <a:gd name="connsiteX46" fmla="*/ 1572678 w 1646376"/>
                <a:gd name="connsiteY46" fmla="*/ 2033290 h 2223308"/>
                <a:gd name="connsiteX47" fmla="*/ 1599078 w 1646376"/>
                <a:gd name="connsiteY47" fmla="*/ 2006890 h 2223308"/>
                <a:gd name="connsiteX48" fmla="*/ 1572678 w 1646376"/>
                <a:gd name="connsiteY48" fmla="*/ 1980491 h 2223308"/>
                <a:gd name="connsiteX49" fmla="*/ 1562504 w 1646376"/>
                <a:gd name="connsiteY49" fmla="*/ 1980491 h 2223308"/>
                <a:gd name="connsiteX50" fmla="*/ 1560304 w 1646376"/>
                <a:gd name="connsiteY50" fmla="*/ 1777272 h 2223308"/>
                <a:gd name="connsiteX51" fmla="*/ 1628777 w 1646376"/>
                <a:gd name="connsiteY51" fmla="*/ 1777272 h 2223308"/>
                <a:gd name="connsiteX52" fmla="*/ 1646376 w 1646376"/>
                <a:gd name="connsiteY52" fmla="*/ 1759673 h 2223308"/>
                <a:gd name="connsiteX53" fmla="*/ 1646101 w 1646376"/>
                <a:gd name="connsiteY53" fmla="*/ 1758298 h 2223308"/>
                <a:gd name="connsiteX54" fmla="*/ 1646376 w 1646376"/>
                <a:gd name="connsiteY54" fmla="*/ 1756923 h 2223308"/>
                <a:gd name="connsiteX55" fmla="*/ 1628777 w 1646376"/>
                <a:gd name="connsiteY55" fmla="*/ 1739323 h 2223308"/>
                <a:gd name="connsiteX56" fmla="*/ 1556454 w 1646376"/>
                <a:gd name="connsiteY56" fmla="*/ 1739323 h 2223308"/>
                <a:gd name="connsiteX57" fmla="*/ 1556179 w 1646376"/>
                <a:gd name="connsiteY57" fmla="*/ 1739323 h 2223308"/>
                <a:gd name="connsiteX58" fmla="*/ 1549304 w 1646376"/>
                <a:gd name="connsiteY58" fmla="*/ 1690375 h 2223308"/>
                <a:gd name="connsiteX59" fmla="*/ 1610902 w 1646376"/>
                <a:gd name="connsiteY59" fmla="*/ 1690375 h 2223308"/>
                <a:gd name="connsiteX60" fmla="*/ 1628502 w 1646376"/>
                <a:gd name="connsiteY60" fmla="*/ 1672775 h 2223308"/>
                <a:gd name="connsiteX61" fmla="*/ 1628502 w 1646376"/>
                <a:gd name="connsiteY61" fmla="*/ 1671675 h 2223308"/>
                <a:gd name="connsiteX62" fmla="*/ 1628502 w 1646376"/>
                <a:gd name="connsiteY62" fmla="*/ 1670576 h 2223308"/>
                <a:gd name="connsiteX63" fmla="*/ 1610902 w 1646376"/>
                <a:gd name="connsiteY63" fmla="*/ 1652976 h 2223308"/>
                <a:gd name="connsiteX64" fmla="*/ 1543529 w 1646376"/>
                <a:gd name="connsiteY64" fmla="*/ 1652976 h 2223308"/>
                <a:gd name="connsiteX65" fmla="*/ 1542979 w 1646376"/>
                <a:gd name="connsiteY65" fmla="*/ 1652976 h 2223308"/>
                <a:gd name="connsiteX66" fmla="*/ 1531980 w 1646376"/>
                <a:gd name="connsiteY66" fmla="*/ 1594953 h 2223308"/>
                <a:gd name="connsiteX67" fmla="*/ 1592203 w 1646376"/>
                <a:gd name="connsiteY67" fmla="*/ 1594953 h 2223308"/>
                <a:gd name="connsiteX68" fmla="*/ 1609802 w 1646376"/>
                <a:gd name="connsiteY68" fmla="*/ 1577353 h 2223308"/>
                <a:gd name="connsiteX69" fmla="*/ 1609802 w 1646376"/>
                <a:gd name="connsiteY69" fmla="*/ 1576253 h 2223308"/>
                <a:gd name="connsiteX70" fmla="*/ 1609802 w 1646376"/>
                <a:gd name="connsiteY70" fmla="*/ 1575153 h 2223308"/>
                <a:gd name="connsiteX71" fmla="*/ 1592203 w 1646376"/>
                <a:gd name="connsiteY71" fmla="*/ 1557554 h 2223308"/>
                <a:gd name="connsiteX72" fmla="*/ 1524555 w 1646376"/>
                <a:gd name="connsiteY72" fmla="*/ 1557554 h 2223308"/>
                <a:gd name="connsiteX73" fmla="*/ 1524005 w 1646376"/>
                <a:gd name="connsiteY73" fmla="*/ 1557554 h 2223308"/>
                <a:gd name="connsiteX74" fmla="*/ 1421433 w 1646376"/>
                <a:gd name="connsiteY74" fmla="*/ 1232788 h 2223308"/>
                <a:gd name="connsiteX75" fmla="*/ 1363685 w 1646376"/>
                <a:gd name="connsiteY75" fmla="*/ 1428583 h 2223308"/>
                <a:gd name="connsiteX76" fmla="*/ 1305111 w 1646376"/>
                <a:gd name="connsiteY76" fmla="*/ 1362585 h 2223308"/>
                <a:gd name="connsiteX77" fmla="*/ 1298237 w 1646376"/>
                <a:gd name="connsiteY77" fmla="*/ 1354885 h 2223308"/>
                <a:gd name="connsiteX78" fmla="*/ 1029569 w 1646376"/>
                <a:gd name="connsiteY78" fmla="*/ 172695 h 2223308"/>
                <a:gd name="connsiteX79" fmla="*/ 821676 w 1646376"/>
                <a:gd name="connsiteY79" fmla="*/ 0 h 2223308"/>
                <a:gd name="connsiteX80" fmla="*/ 613782 w 1646376"/>
                <a:gd name="connsiteY80" fmla="*/ 172695 h 2223308"/>
                <a:gd name="connsiteX81" fmla="*/ 346215 w 1646376"/>
                <a:gd name="connsiteY81" fmla="*/ 1362035 h 2223308"/>
                <a:gd name="connsiteX82" fmla="*/ 345665 w 1646376"/>
                <a:gd name="connsiteY82" fmla="*/ 1362585 h 2223308"/>
                <a:gd name="connsiteX83" fmla="*/ 281592 w 1646376"/>
                <a:gd name="connsiteY83" fmla="*/ 1434907 h 2223308"/>
                <a:gd name="connsiteX84" fmla="*/ 281592 w 1646376"/>
                <a:gd name="connsiteY84" fmla="*/ 1434907 h 2223308"/>
                <a:gd name="connsiteX85" fmla="*/ 209819 w 1646376"/>
                <a:gd name="connsiteY85" fmla="*/ 1232513 h 2223308"/>
                <a:gd name="connsiteX86" fmla="*/ 118521 w 1646376"/>
                <a:gd name="connsiteY86" fmla="*/ 1561404 h 2223308"/>
                <a:gd name="connsiteX87" fmla="*/ 117697 w 1646376"/>
                <a:gd name="connsiteY87" fmla="*/ 1561404 h 2223308"/>
                <a:gd name="connsiteX88" fmla="*/ 54448 w 1646376"/>
                <a:gd name="connsiteY88" fmla="*/ 1561404 h 2223308"/>
                <a:gd name="connsiteX89" fmla="*/ 36849 w 1646376"/>
                <a:gd name="connsiteY89" fmla="*/ 1579003 h 2223308"/>
                <a:gd name="connsiteX90" fmla="*/ 37399 w 1646376"/>
                <a:gd name="connsiteY90" fmla="*/ 1583128 h 2223308"/>
                <a:gd name="connsiteX91" fmla="*/ 54998 w 1646376"/>
                <a:gd name="connsiteY91" fmla="*/ 1599353 h 2223308"/>
                <a:gd name="connsiteX92" fmla="*/ 110547 w 1646376"/>
                <a:gd name="connsiteY92" fmla="*/ 1599353 h 2223308"/>
                <a:gd name="connsiteX93" fmla="*/ 99547 w 1646376"/>
                <a:gd name="connsiteY93" fmla="*/ 1657101 h 2223308"/>
                <a:gd name="connsiteX94" fmla="*/ 98722 w 1646376"/>
                <a:gd name="connsiteY94" fmla="*/ 1657101 h 2223308"/>
                <a:gd name="connsiteX95" fmla="*/ 35749 w 1646376"/>
                <a:gd name="connsiteY95" fmla="*/ 1657101 h 2223308"/>
                <a:gd name="connsiteX96" fmla="*/ 18149 w 1646376"/>
                <a:gd name="connsiteY96" fmla="*/ 1674700 h 2223308"/>
                <a:gd name="connsiteX97" fmla="*/ 18699 w 1646376"/>
                <a:gd name="connsiteY97" fmla="*/ 1678825 h 2223308"/>
                <a:gd name="connsiteX98" fmla="*/ 36299 w 1646376"/>
                <a:gd name="connsiteY98" fmla="*/ 1695050 h 2223308"/>
                <a:gd name="connsiteX99" fmla="*/ 93497 w 1646376"/>
                <a:gd name="connsiteY99" fmla="*/ 1695050 h 2223308"/>
                <a:gd name="connsiteX100" fmla="*/ 86897 w 1646376"/>
                <a:gd name="connsiteY100" fmla="*/ 1743998 h 2223308"/>
                <a:gd name="connsiteX101" fmla="*/ 86072 w 1646376"/>
                <a:gd name="connsiteY101" fmla="*/ 1743998 h 2223308"/>
                <a:gd name="connsiteX102" fmla="*/ 17599 w 1646376"/>
                <a:gd name="connsiteY102" fmla="*/ 1743998 h 2223308"/>
                <a:gd name="connsiteX103" fmla="*/ 0 w 1646376"/>
                <a:gd name="connsiteY103" fmla="*/ 1761598 h 2223308"/>
                <a:gd name="connsiteX104" fmla="*/ 550 w 1646376"/>
                <a:gd name="connsiteY104" fmla="*/ 1765448 h 2223308"/>
                <a:gd name="connsiteX105" fmla="*/ 312941 w 1646376"/>
                <a:gd name="connsiteY105" fmla="*/ 1792122 h 2223308"/>
                <a:gd name="connsiteX106" fmla="*/ 312391 w 1646376"/>
                <a:gd name="connsiteY106" fmla="*/ 1787722 h 2223308"/>
                <a:gd name="connsiteX107" fmla="*/ 313216 w 1646376"/>
                <a:gd name="connsiteY107" fmla="*/ 1787997 h 2223308"/>
                <a:gd name="connsiteX108" fmla="*/ 312941 w 1646376"/>
                <a:gd name="connsiteY108" fmla="*/ 1792122 h 22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646376" h="2223308">
                  <a:moveTo>
                    <a:pt x="550" y="1765448"/>
                  </a:moveTo>
                  <a:cubicBezTo>
                    <a:pt x="1375" y="1774522"/>
                    <a:pt x="8800" y="1781672"/>
                    <a:pt x="18149" y="1781672"/>
                  </a:cubicBezTo>
                  <a:lnTo>
                    <a:pt x="82498" y="1781672"/>
                  </a:lnTo>
                  <a:cubicBezTo>
                    <a:pt x="75898" y="1849320"/>
                    <a:pt x="74523" y="1916968"/>
                    <a:pt x="80573" y="1980491"/>
                  </a:cubicBezTo>
                  <a:lnTo>
                    <a:pt x="70398" y="1980491"/>
                  </a:lnTo>
                  <a:cubicBezTo>
                    <a:pt x="55823" y="1980491"/>
                    <a:pt x="43999" y="1992316"/>
                    <a:pt x="43999" y="2006890"/>
                  </a:cubicBezTo>
                  <a:cubicBezTo>
                    <a:pt x="43999" y="2021465"/>
                    <a:pt x="55823" y="2033290"/>
                    <a:pt x="70398" y="2033290"/>
                  </a:cubicBezTo>
                  <a:lnTo>
                    <a:pt x="87722" y="2033290"/>
                  </a:lnTo>
                  <a:cubicBezTo>
                    <a:pt x="100647" y="2106713"/>
                    <a:pt x="126221" y="2172436"/>
                    <a:pt x="169120" y="2223309"/>
                  </a:cubicBezTo>
                  <a:lnTo>
                    <a:pt x="216144" y="2223309"/>
                  </a:lnTo>
                  <a:lnTo>
                    <a:pt x="263167" y="2223309"/>
                  </a:lnTo>
                  <a:cubicBezTo>
                    <a:pt x="306066" y="2172711"/>
                    <a:pt x="331365" y="2106713"/>
                    <a:pt x="344290" y="2033290"/>
                  </a:cubicBezTo>
                  <a:lnTo>
                    <a:pt x="361614" y="2033290"/>
                  </a:lnTo>
                  <a:cubicBezTo>
                    <a:pt x="376189" y="2033290"/>
                    <a:pt x="388013" y="2021465"/>
                    <a:pt x="388013" y="2006890"/>
                  </a:cubicBezTo>
                  <a:cubicBezTo>
                    <a:pt x="388013" y="1992316"/>
                    <a:pt x="376189" y="1980491"/>
                    <a:pt x="361614" y="1980491"/>
                  </a:cubicBezTo>
                  <a:lnTo>
                    <a:pt x="351165" y="1980491"/>
                  </a:lnTo>
                  <a:cubicBezTo>
                    <a:pt x="359414" y="1893869"/>
                    <a:pt x="353640" y="1799822"/>
                    <a:pt x="340440" y="1708249"/>
                  </a:cubicBezTo>
                  <a:cubicBezTo>
                    <a:pt x="342090" y="1704399"/>
                    <a:pt x="344015" y="1700550"/>
                    <a:pt x="346215" y="1696425"/>
                  </a:cubicBezTo>
                  <a:cubicBezTo>
                    <a:pt x="358039" y="1674150"/>
                    <a:pt x="375639" y="1651326"/>
                    <a:pt x="400938" y="1631802"/>
                  </a:cubicBezTo>
                  <a:cubicBezTo>
                    <a:pt x="411113" y="1669476"/>
                    <a:pt x="417988" y="1690375"/>
                    <a:pt x="417988" y="1690375"/>
                  </a:cubicBezTo>
                  <a:lnTo>
                    <a:pt x="435037" y="1690375"/>
                  </a:lnTo>
                  <a:cubicBezTo>
                    <a:pt x="432837" y="1694225"/>
                    <a:pt x="431462" y="1698625"/>
                    <a:pt x="431462" y="1703574"/>
                  </a:cubicBezTo>
                  <a:cubicBezTo>
                    <a:pt x="431462" y="1708249"/>
                    <a:pt x="432837" y="1712374"/>
                    <a:pt x="434762" y="1716224"/>
                  </a:cubicBezTo>
                  <a:lnTo>
                    <a:pt x="427337" y="1716224"/>
                  </a:lnTo>
                  <a:lnTo>
                    <a:pt x="612682" y="2134212"/>
                  </a:lnTo>
                  <a:lnTo>
                    <a:pt x="649806" y="2134212"/>
                  </a:lnTo>
                  <a:cubicBezTo>
                    <a:pt x="653931" y="2173535"/>
                    <a:pt x="687205" y="2204335"/>
                    <a:pt x="727628" y="2204335"/>
                  </a:cubicBezTo>
                  <a:lnTo>
                    <a:pt x="915448" y="2204335"/>
                  </a:lnTo>
                  <a:cubicBezTo>
                    <a:pt x="955872" y="2204335"/>
                    <a:pt x="989146" y="2173535"/>
                    <a:pt x="993271" y="2134212"/>
                  </a:cubicBezTo>
                  <a:lnTo>
                    <a:pt x="1030394" y="2134212"/>
                  </a:lnTo>
                  <a:lnTo>
                    <a:pt x="1215739" y="1716224"/>
                  </a:lnTo>
                  <a:lnTo>
                    <a:pt x="1208314" y="1716224"/>
                  </a:lnTo>
                  <a:cubicBezTo>
                    <a:pt x="1210514" y="1712374"/>
                    <a:pt x="1211614" y="1708249"/>
                    <a:pt x="1211614" y="1703574"/>
                  </a:cubicBezTo>
                  <a:cubicBezTo>
                    <a:pt x="1211614" y="1698625"/>
                    <a:pt x="1210239" y="1694225"/>
                    <a:pt x="1208039" y="1690375"/>
                  </a:cubicBezTo>
                  <a:lnTo>
                    <a:pt x="1225089" y="1690375"/>
                  </a:lnTo>
                  <a:cubicBezTo>
                    <a:pt x="1225089" y="1690375"/>
                    <a:pt x="1232513" y="1667551"/>
                    <a:pt x="1243238" y="1627127"/>
                  </a:cubicBezTo>
                  <a:cubicBezTo>
                    <a:pt x="1272112" y="1647751"/>
                    <a:pt x="1291362" y="1672500"/>
                    <a:pt x="1304011" y="1696425"/>
                  </a:cubicBezTo>
                  <a:cubicBezTo>
                    <a:pt x="1289712" y="1791572"/>
                    <a:pt x="1282837" y="1890019"/>
                    <a:pt x="1291637" y="1980491"/>
                  </a:cubicBezTo>
                  <a:lnTo>
                    <a:pt x="1281187" y="1980491"/>
                  </a:lnTo>
                  <a:cubicBezTo>
                    <a:pt x="1266612" y="1980491"/>
                    <a:pt x="1254788" y="1992316"/>
                    <a:pt x="1254788" y="2006890"/>
                  </a:cubicBezTo>
                  <a:cubicBezTo>
                    <a:pt x="1254788" y="2021465"/>
                    <a:pt x="1266612" y="2033290"/>
                    <a:pt x="1281187" y="2033290"/>
                  </a:cubicBezTo>
                  <a:lnTo>
                    <a:pt x="1298511" y="2033290"/>
                  </a:lnTo>
                  <a:cubicBezTo>
                    <a:pt x="1311436" y="2106713"/>
                    <a:pt x="1337010" y="2172436"/>
                    <a:pt x="1379909" y="2223309"/>
                  </a:cubicBezTo>
                  <a:lnTo>
                    <a:pt x="1426933" y="2223309"/>
                  </a:lnTo>
                  <a:lnTo>
                    <a:pt x="1473956" y="2223309"/>
                  </a:lnTo>
                  <a:cubicBezTo>
                    <a:pt x="1516855" y="2172711"/>
                    <a:pt x="1542154" y="2106713"/>
                    <a:pt x="1555354" y="2033290"/>
                  </a:cubicBezTo>
                  <a:lnTo>
                    <a:pt x="1572678" y="2033290"/>
                  </a:lnTo>
                  <a:cubicBezTo>
                    <a:pt x="1587253" y="2033290"/>
                    <a:pt x="1599078" y="2021465"/>
                    <a:pt x="1599078" y="2006890"/>
                  </a:cubicBezTo>
                  <a:cubicBezTo>
                    <a:pt x="1599078" y="1992316"/>
                    <a:pt x="1587253" y="1980491"/>
                    <a:pt x="1572678" y="1980491"/>
                  </a:cubicBezTo>
                  <a:lnTo>
                    <a:pt x="1562504" y="1980491"/>
                  </a:lnTo>
                  <a:cubicBezTo>
                    <a:pt x="1568828" y="1915593"/>
                    <a:pt x="1567178" y="1846570"/>
                    <a:pt x="1560304" y="1777272"/>
                  </a:cubicBezTo>
                  <a:lnTo>
                    <a:pt x="1628777" y="1777272"/>
                  </a:lnTo>
                  <a:cubicBezTo>
                    <a:pt x="1638401" y="1777272"/>
                    <a:pt x="1646376" y="1769297"/>
                    <a:pt x="1646376" y="1759673"/>
                  </a:cubicBezTo>
                  <a:cubicBezTo>
                    <a:pt x="1646376" y="1759123"/>
                    <a:pt x="1646376" y="1758848"/>
                    <a:pt x="1646101" y="1758298"/>
                  </a:cubicBezTo>
                  <a:cubicBezTo>
                    <a:pt x="1646101" y="1757748"/>
                    <a:pt x="1646376" y="1757473"/>
                    <a:pt x="1646376" y="1756923"/>
                  </a:cubicBezTo>
                  <a:cubicBezTo>
                    <a:pt x="1646376" y="1747298"/>
                    <a:pt x="1638401" y="1739323"/>
                    <a:pt x="1628777" y="1739323"/>
                  </a:cubicBezTo>
                  <a:lnTo>
                    <a:pt x="1556454" y="1739323"/>
                  </a:lnTo>
                  <a:lnTo>
                    <a:pt x="1556179" y="1739323"/>
                  </a:lnTo>
                  <a:cubicBezTo>
                    <a:pt x="1554254" y="1723099"/>
                    <a:pt x="1551779" y="1706599"/>
                    <a:pt x="1549304" y="1690375"/>
                  </a:cubicBezTo>
                  <a:lnTo>
                    <a:pt x="1610902" y="1690375"/>
                  </a:lnTo>
                  <a:cubicBezTo>
                    <a:pt x="1620527" y="1690375"/>
                    <a:pt x="1628502" y="1682400"/>
                    <a:pt x="1628502" y="1672775"/>
                  </a:cubicBezTo>
                  <a:cubicBezTo>
                    <a:pt x="1628502" y="1672500"/>
                    <a:pt x="1628502" y="1671950"/>
                    <a:pt x="1628502" y="1671675"/>
                  </a:cubicBezTo>
                  <a:cubicBezTo>
                    <a:pt x="1628502" y="1671400"/>
                    <a:pt x="1628502" y="1670850"/>
                    <a:pt x="1628502" y="1670576"/>
                  </a:cubicBezTo>
                  <a:cubicBezTo>
                    <a:pt x="1628502" y="1660951"/>
                    <a:pt x="1620527" y="1652976"/>
                    <a:pt x="1610902" y="1652976"/>
                  </a:cubicBezTo>
                  <a:lnTo>
                    <a:pt x="1543529" y="1652976"/>
                  </a:lnTo>
                  <a:lnTo>
                    <a:pt x="1542979" y="1652976"/>
                  </a:lnTo>
                  <a:cubicBezTo>
                    <a:pt x="1539404" y="1633451"/>
                    <a:pt x="1535829" y="1613927"/>
                    <a:pt x="1531980" y="1594953"/>
                  </a:cubicBezTo>
                  <a:lnTo>
                    <a:pt x="1592203" y="1594953"/>
                  </a:lnTo>
                  <a:cubicBezTo>
                    <a:pt x="1601828" y="1594953"/>
                    <a:pt x="1609802" y="1586978"/>
                    <a:pt x="1609802" y="1577353"/>
                  </a:cubicBezTo>
                  <a:cubicBezTo>
                    <a:pt x="1609802" y="1577078"/>
                    <a:pt x="1609802" y="1576528"/>
                    <a:pt x="1609802" y="1576253"/>
                  </a:cubicBezTo>
                  <a:cubicBezTo>
                    <a:pt x="1609802" y="1575978"/>
                    <a:pt x="1609802" y="1575428"/>
                    <a:pt x="1609802" y="1575153"/>
                  </a:cubicBezTo>
                  <a:cubicBezTo>
                    <a:pt x="1609802" y="1565529"/>
                    <a:pt x="1601828" y="1557554"/>
                    <a:pt x="1592203" y="1557554"/>
                  </a:cubicBezTo>
                  <a:lnTo>
                    <a:pt x="1524555" y="1557554"/>
                  </a:lnTo>
                  <a:lnTo>
                    <a:pt x="1524005" y="1557554"/>
                  </a:lnTo>
                  <a:cubicBezTo>
                    <a:pt x="1483031" y="1375234"/>
                    <a:pt x="1421433" y="1232788"/>
                    <a:pt x="1421433" y="1232788"/>
                  </a:cubicBezTo>
                  <a:cubicBezTo>
                    <a:pt x="1421433" y="1232788"/>
                    <a:pt x="1396409" y="1312261"/>
                    <a:pt x="1363685" y="1428583"/>
                  </a:cubicBezTo>
                  <a:lnTo>
                    <a:pt x="1305111" y="1362585"/>
                  </a:lnTo>
                  <a:lnTo>
                    <a:pt x="1298237" y="1354885"/>
                  </a:lnTo>
                  <a:cubicBezTo>
                    <a:pt x="1345260" y="1024345"/>
                    <a:pt x="1347735" y="520010"/>
                    <a:pt x="1029569" y="172695"/>
                  </a:cubicBezTo>
                  <a:cubicBezTo>
                    <a:pt x="971546" y="109172"/>
                    <a:pt x="902798" y="50873"/>
                    <a:pt x="821676" y="0"/>
                  </a:cubicBezTo>
                  <a:cubicBezTo>
                    <a:pt x="740553" y="50873"/>
                    <a:pt x="671805" y="109172"/>
                    <a:pt x="613782" y="172695"/>
                  </a:cubicBezTo>
                  <a:cubicBezTo>
                    <a:pt x="293416" y="522484"/>
                    <a:pt x="298366" y="1031769"/>
                    <a:pt x="346215" y="1362035"/>
                  </a:cubicBezTo>
                  <a:lnTo>
                    <a:pt x="345665" y="1362585"/>
                  </a:lnTo>
                  <a:lnTo>
                    <a:pt x="281592" y="1434907"/>
                  </a:lnTo>
                  <a:lnTo>
                    <a:pt x="281592" y="1434907"/>
                  </a:lnTo>
                  <a:cubicBezTo>
                    <a:pt x="248043" y="1315011"/>
                    <a:pt x="209819" y="1232513"/>
                    <a:pt x="209819" y="1232513"/>
                  </a:cubicBezTo>
                  <a:cubicBezTo>
                    <a:pt x="209819" y="1232513"/>
                    <a:pt x="159495" y="1377159"/>
                    <a:pt x="118521" y="1561404"/>
                  </a:cubicBezTo>
                  <a:lnTo>
                    <a:pt x="117697" y="1561404"/>
                  </a:lnTo>
                  <a:lnTo>
                    <a:pt x="54448" y="1561404"/>
                  </a:lnTo>
                  <a:cubicBezTo>
                    <a:pt x="44824" y="1561404"/>
                    <a:pt x="36849" y="1569379"/>
                    <a:pt x="36849" y="1579003"/>
                  </a:cubicBezTo>
                  <a:cubicBezTo>
                    <a:pt x="36849" y="1580378"/>
                    <a:pt x="37124" y="1581753"/>
                    <a:pt x="37399" y="1583128"/>
                  </a:cubicBezTo>
                  <a:cubicBezTo>
                    <a:pt x="38224" y="1592203"/>
                    <a:pt x="45649" y="1599353"/>
                    <a:pt x="54998" y="1599353"/>
                  </a:cubicBezTo>
                  <a:lnTo>
                    <a:pt x="110547" y="1599353"/>
                  </a:lnTo>
                  <a:cubicBezTo>
                    <a:pt x="106697" y="1618327"/>
                    <a:pt x="103122" y="1637576"/>
                    <a:pt x="99547" y="1657101"/>
                  </a:cubicBezTo>
                  <a:lnTo>
                    <a:pt x="98722" y="1657101"/>
                  </a:lnTo>
                  <a:lnTo>
                    <a:pt x="35749" y="1657101"/>
                  </a:lnTo>
                  <a:cubicBezTo>
                    <a:pt x="26124" y="1657101"/>
                    <a:pt x="18149" y="1665076"/>
                    <a:pt x="18149" y="1674700"/>
                  </a:cubicBezTo>
                  <a:cubicBezTo>
                    <a:pt x="18149" y="1676075"/>
                    <a:pt x="18424" y="1677450"/>
                    <a:pt x="18699" y="1678825"/>
                  </a:cubicBezTo>
                  <a:cubicBezTo>
                    <a:pt x="19524" y="1687900"/>
                    <a:pt x="26949" y="1695050"/>
                    <a:pt x="36299" y="1695050"/>
                  </a:cubicBezTo>
                  <a:lnTo>
                    <a:pt x="93497" y="1695050"/>
                  </a:lnTo>
                  <a:cubicBezTo>
                    <a:pt x="91022" y="1711274"/>
                    <a:pt x="88822" y="1727774"/>
                    <a:pt x="86897" y="1743998"/>
                  </a:cubicBezTo>
                  <a:lnTo>
                    <a:pt x="86072" y="1743998"/>
                  </a:lnTo>
                  <a:lnTo>
                    <a:pt x="17599" y="1743998"/>
                  </a:lnTo>
                  <a:cubicBezTo>
                    <a:pt x="7975" y="1743998"/>
                    <a:pt x="0" y="1751973"/>
                    <a:pt x="0" y="1761598"/>
                  </a:cubicBezTo>
                  <a:cubicBezTo>
                    <a:pt x="0" y="1762698"/>
                    <a:pt x="275" y="1764073"/>
                    <a:pt x="550" y="1765448"/>
                  </a:cubicBezTo>
                  <a:close/>
                  <a:moveTo>
                    <a:pt x="312941" y="1792122"/>
                  </a:moveTo>
                  <a:lnTo>
                    <a:pt x="312391" y="1787722"/>
                  </a:lnTo>
                  <a:lnTo>
                    <a:pt x="313216" y="1787997"/>
                  </a:lnTo>
                  <a:cubicBezTo>
                    <a:pt x="312941" y="1790747"/>
                    <a:pt x="312941" y="1792122"/>
                    <a:pt x="312941" y="1792122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9859465" y="784430"/>
              <a:ext cx="41547" cy="209956"/>
            </a:xfrm>
            <a:custGeom>
              <a:avLst/>
              <a:gdLst>
                <a:gd name="connsiteX0" fmla="*/ 4423 w 41547"/>
                <a:gd name="connsiteY0" fmla="*/ 200607 h 209956"/>
                <a:gd name="connsiteX1" fmla="*/ 16798 w 41547"/>
                <a:gd name="connsiteY1" fmla="*/ 3712 h 209956"/>
                <a:gd name="connsiteX2" fmla="*/ 24498 w 41547"/>
                <a:gd name="connsiteY2" fmla="*/ 3712 h 209956"/>
                <a:gd name="connsiteX3" fmla="*/ 36872 w 41547"/>
                <a:gd name="connsiteY3" fmla="*/ 200607 h 209956"/>
                <a:gd name="connsiteX4" fmla="*/ 41547 w 41547"/>
                <a:gd name="connsiteY4" fmla="*/ 205281 h 209956"/>
                <a:gd name="connsiteX5" fmla="*/ 36872 w 41547"/>
                <a:gd name="connsiteY5" fmla="*/ 209956 h 209956"/>
                <a:gd name="connsiteX6" fmla="*/ 4698 w 41547"/>
                <a:gd name="connsiteY6" fmla="*/ 209956 h 209956"/>
                <a:gd name="connsiteX7" fmla="*/ 23 w 41547"/>
                <a:gd name="connsiteY7" fmla="*/ 205281 h 209956"/>
                <a:gd name="connsiteX8" fmla="*/ 4423 w 41547"/>
                <a:gd name="connsiteY8" fmla="*/ 200607 h 20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47" h="209956">
                  <a:moveTo>
                    <a:pt x="4423" y="200607"/>
                  </a:moveTo>
                  <a:lnTo>
                    <a:pt x="16798" y="3712"/>
                  </a:lnTo>
                  <a:cubicBezTo>
                    <a:pt x="17073" y="-1237"/>
                    <a:pt x="24223" y="-1237"/>
                    <a:pt x="24498" y="3712"/>
                  </a:cubicBezTo>
                  <a:lnTo>
                    <a:pt x="36872" y="200607"/>
                  </a:lnTo>
                  <a:cubicBezTo>
                    <a:pt x="39347" y="200607"/>
                    <a:pt x="41547" y="202806"/>
                    <a:pt x="41547" y="205281"/>
                  </a:cubicBezTo>
                  <a:cubicBezTo>
                    <a:pt x="41547" y="207756"/>
                    <a:pt x="39347" y="209956"/>
                    <a:pt x="36872" y="209956"/>
                  </a:cubicBezTo>
                  <a:lnTo>
                    <a:pt x="4698" y="209956"/>
                  </a:lnTo>
                  <a:cubicBezTo>
                    <a:pt x="2223" y="209956"/>
                    <a:pt x="23" y="207756"/>
                    <a:pt x="23" y="205281"/>
                  </a:cubicBezTo>
                  <a:cubicBezTo>
                    <a:pt x="-252" y="202806"/>
                    <a:pt x="1948" y="200607"/>
                    <a:pt x="4423" y="200607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94" name="Graphic 2"/>
            <p:cNvGrpSpPr/>
            <p:nvPr/>
          </p:nvGrpSpPr>
          <p:grpSpPr>
            <a:xfrm>
              <a:off x="9055963" y="784636"/>
              <a:ext cx="1646376" cy="2417109"/>
              <a:chOff x="9055963" y="784636"/>
              <a:chExt cx="1646376" cy="2417109"/>
            </a:xfrm>
          </p:grpSpPr>
          <p:sp>
            <p:nvSpPr>
              <p:cNvPr id="96" name="Freeform: Shape 95"/>
              <p:cNvSpPr/>
              <p:nvPr/>
            </p:nvSpPr>
            <p:spPr>
              <a:xfrm>
                <a:off x="9487420" y="2655887"/>
                <a:ext cx="780706" cy="52798"/>
              </a:xfrm>
              <a:custGeom>
                <a:avLst/>
                <a:gdLst>
                  <a:gd name="connsiteX0" fmla="*/ 26404 w 780706"/>
                  <a:gd name="connsiteY0" fmla="*/ 52798 h 52798"/>
                  <a:gd name="connsiteX1" fmla="*/ 754307 w 780706"/>
                  <a:gd name="connsiteY1" fmla="*/ 52798 h 52798"/>
                  <a:gd name="connsiteX2" fmla="*/ 780707 w 780706"/>
                  <a:gd name="connsiteY2" fmla="*/ 26399 h 52798"/>
                  <a:gd name="connsiteX3" fmla="*/ 780707 w 780706"/>
                  <a:gd name="connsiteY3" fmla="*/ 26399 h 52798"/>
                  <a:gd name="connsiteX4" fmla="*/ 754307 w 780706"/>
                  <a:gd name="connsiteY4" fmla="*/ 0 h 52798"/>
                  <a:gd name="connsiteX5" fmla="*/ 26404 w 780706"/>
                  <a:gd name="connsiteY5" fmla="*/ 0 h 52798"/>
                  <a:gd name="connsiteX6" fmla="*/ 5 w 780706"/>
                  <a:gd name="connsiteY6" fmla="*/ 26399 h 52798"/>
                  <a:gd name="connsiteX7" fmla="*/ 5 w 780706"/>
                  <a:gd name="connsiteY7" fmla="*/ 26399 h 52798"/>
                  <a:gd name="connsiteX8" fmla="*/ 26404 w 780706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0706" h="52798">
                    <a:moveTo>
                      <a:pt x="26404" y="52798"/>
                    </a:moveTo>
                    <a:lnTo>
                      <a:pt x="754307" y="52798"/>
                    </a:lnTo>
                    <a:cubicBezTo>
                      <a:pt x="768882" y="52798"/>
                      <a:pt x="780707" y="40974"/>
                      <a:pt x="780707" y="26399"/>
                    </a:cubicBezTo>
                    <a:lnTo>
                      <a:pt x="780707" y="26399"/>
                    </a:lnTo>
                    <a:cubicBezTo>
                      <a:pt x="780707" y="11825"/>
                      <a:pt x="768882" y="0"/>
                      <a:pt x="754307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7" name="Freeform: Shape 96"/>
              <p:cNvSpPr/>
              <p:nvPr/>
            </p:nvSpPr>
            <p:spPr>
              <a:xfrm>
                <a:off x="9705493" y="3026026"/>
                <a:ext cx="344564" cy="156745"/>
              </a:xfrm>
              <a:custGeom>
                <a:avLst/>
                <a:gdLst>
                  <a:gd name="connsiteX0" fmla="*/ 78373 w 344564"/>
                  <a:gd name="connsiteY0" fmla="*/ 156745 h 156745"/>
                  <a:gd name="connsiteX1" fmla="*/ 266192 w 344564"/>
                  <a:gd name="connsiteY1" fmla="*/ 156745 h 156745"/>
                  <a:gd name="connsiteX2" fmla="*/ 344565 w 344564"/>
                  <a:gd name="connsiteY2" fmla="*/ 78373 h 156745"/>
                  <a:gd name="connsiteX3" fmla="*/ 344565 w 344564"/>
                  <a:gd name="connsiteY3" fmla="*/ 78373 h 156745"/>
                  <a:gd name="connsiteX4" fmla="*/ 266192 w 344564"/>
                  <a:gd name="connsiteY4" fmla="*/ 0 h 156745"/>
                  <a:gd name="connsiteX5" fmla="*/ 78373 w 344564"/>
                  <a:gd name="connsiteY5" fmla="*/ 0 h 156745"/>
                  <a:gd name="connsiteX6" fmla="*/ 0 w 344564"/>
                  <a:gd name="connsiteY6" fmla="*/ 78373 h 156745"/>
                  <a:gd name="connsiteX7" fmla="*/ 0 w 344564"/>
                  <a:gd name="connsiteY7" fmla="*/ 78373 h 156745"/>
                  <a:gd name="connsiteX8" fmla="*/ 78373 w 344564"/>
                  <a:gd name="connsiteY8" fmla="*/ 156745 h 15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564" h="156745">
                    <a:moveTo>
                      <a:pt x="78373" y="156745"/>
                    </a:moveTo>
                    <a:lnTo>
                      <a:pt x="266192" y="156745"/>
                    </a:lnTo>
                    <a:cubicBezTo>
                      <a:pt x="309366" y="156745"/>
                      <a:pt x="344565" y="121546"/>
                      <a:pt x="344565" y="78373"/>
                    </a:cubicBezTo>
                    <a:lnTo>
                      <a:pt x="344565" y="78373"/>
                    </a:lnTo>
                    <a:cubicBezTo>
                      <a:pt x="344565" y="35199"/>
                      <a:pt x="309366" y="0"/>
                      <a:pt x="266192" y="0"/>
                    </a:cubicBezTo>
                    <a:lnTo>
                      <a:pt x="78373" y="0"/>
                    </a:lnTo>
                    <a:cubicBezTo>
                      <a:pt x="35199" y="0"/>
                      <a:pt x="0" y="35199"/>
                      <a:pt x="0" y="78373"/>
                    </a:cubicBezTo>
                    <a:lnTo>
                      <a:pt x="0" y="78373"/>
                    </a:lnTo>
                    <a:cubicBezTo>
                      <a:pt x="0" y="121546"/>
                      <a:pt x="35199" y="156745"/>
                      <a:pt x="78373" y="1567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8" name="Freeform: Shape 97"/>
              <p:cNvSpPr/>
              <p:nvPr/>
            </p:nvSpPr>
            <p:spPr>
              <a:xfrm>
                <a:off x="9378168" y="1151132"/>
                <a:ext cx="997974" cy="1517679"/>
              </a:xfrm>
              <a:custGeom>
                <a:avLst/>
                <a:gdLst>
                  <a:gd name="connsiteX0" fmla="*/ 24559 w 997974"/>
                  <a:gd name="connsiteY0" fmla="*/ 1194565 h 1517679"/>
                  <a:gd name="connsiteX1" fmla="*/ 39134 w 997974"/>
                  <a:gd name="connsiteY1" fmla="*/ 1178065 h 1517679"/>
                  <a:gd name="connsiteX2" fmla="*/ 57833 w 997974"/>
                  <a:gd name="connsiteY2" fmla="*/ 1154691 h 1517679"/>
                  <a:gd name="connsiteX3" fmla="*/ 117231 w 997974"/>
                  <a:gd name="connsiteY3" fmla="*/ 1431608 h 1517679"/>
                  <a:gd name="connsiteX4" fmla="*/ 77083 w 997974"/>
                  <a:gd name="connsiteY4" fmla="*/ 1454432 h 1517679"/>
                  <a:gd name="connsiteX5" fmla="*/ 95232 w 997974"/>
                  <a:gd name="connsiteY5" fmla="*/ 1517680 h 1517679"/>
                  <a:gd name="connsiteX6" fmla="*/ 250602 w 997974"/>
                  <a:gd name="connsiteY6" fmla="*/ 1517680 h 1517679"/>
                  <a:gd name="connsiteX7" fmla="*/ 498920 w 997974"/>
                  <a:gd name="connsiteY7" fmla="*/ 1517680 h 1517679"/>
                  <a:gd name="connsiteX8" fmla="*/ 747238 w 997974"/>
                  <a:gd name="connsiteY8" fmla="*/ 1517680 h 1517679"/>
                  <a:gd name="connsiteX9" fmla="*/ 902608 w 997974"/>
                  <a:gd name="connsiteY9" fmla="*/ 1517680 h 1517679"/>
                  <a:gd name="connsiteX10" fmla="*/ 920757 w 997974"/>
                  <a:gd name="connsiteY10" fmla="*/ 1454432 h 1517679"/>
                  <a:gd name="connsiteX11" fmla="*/ 880609 w 997974"/>
                  <a:gd name="connsiteY11" fmla="*/ 1431608 h 1517679"/>
                  <a:gd name="connsiteX12" fmla="*/ 940007 w 997974"/>
                  <a:gd name="connsiteY12" fmla="*/ 1154691 h 1517679"/>
                  <a:gd name="connsiteX13" fmla="*/ 958706 w 997974"/>
                  <a:gd name="connsiteY13" fmla="*/ 1178065 h 1517679"/>
                  <a:gd name="connsiteX14" fmla="*/ 973281 w 997974"/>
                  <a:gd name="connsiteY14" fmla="*/ 1194565 h 1517679"/>
                  <a:gd name="connsiteX15" fmla="*/ 706539 w 997974"/>
                  <a:gd name="connsiteY15" fmla="*/ 0 h 1517679"/>
                  <a:gd name="connsiteX16" fmla="*/ 638616 w 997974"/>
                  <a:gd name="connsiteY16" fmla="*/ 22274 h 1517679"/>
                  <a:gd name="connsiteX17" fmla="*/ 638616 w 997974"/>
                  <a:gd name="connsiteY17" fmla="*/ 22274 h 1517679"/>
                  <a:gd name="connsiteX18" fmla="*/ 359499 w 997974"/>
                  <a:gd name="connsiteY18" fmla="*/ 22274 h 1517679"/>
                  <a:gd name="connsiteX19" fmla="*/ 359499 w 997974"/>
                  <a:gd name="connsiteY19" fmla="*/ 22274 h 1517679"/>
                  <a:gd name="connsiteX20" fmla="*/ 291851 w 997974"/>
                  <a:gd name="connsiteY20" fmla="*/ 0 h 1517679"/>
                  <a:gd name="connsiteX21" fmla="*/ 24559 w 997974"/>
                  <a:gd name="connsiteY21" fmla="*/ 1194565 h 1517679"/>
                  <a:gd name="connsiteX22" fmla="*/ 241253 w 997974"/>
                  <a:gd name="connsiteY22" fmla="*/ 672630 h 1517679"/>
                  <a:gd name="connsiteX23" fmla="*/ 499470 w 997974"/>
                  <a:gd name="connsiteY23" fmla="*/ 414413 h 1517679"/>
                  <a:gd name="connsiteX24" fmla="*/ 757687 w 997974"/>
                  <a:gd name="connsiteY24" fmla="*/ 672630 h 1517679"/>
                  <a:gd name="connsiteX25" fmla="*/ 499470 w 997974"/>
                  <a:gd name="connsiteY25" fmla="*/ 930847 h 1517679"/>
                  <a:gd name="connsiteX26" fmla="*/ 241253 w 997974"/>
                  <a:gd name="connsiteY26" fmla="*/ 672630 h 151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7974" h="1517679">
                    <a:moveTo>
                      <a:pt x="24559" y="1194565"/>
                    </a:moveTo>
                    <a:lnTo>
                      <a:pt x="39134" y="1178065"/>
                    </a:lnTo>
                    <a:lnTo>
                      <a:pt x="57833" y="1154691"/>
                    </a:lnTo>
                    <a:lnTo>
                      <a:pt x="117231" y="1431608"/>
                    </a:lnTo>
                    <a:cubicBezTo>
                      <a:pt x="102107" y="1438207"/>
                      <a:pt x="88907" y="1445907"/>
                      <a:pt x="77083" y="1454432"/>
                    </a:cubicBezTo>
                    <a:cubicBezTo>
                      <a:pt x="87807" y="1494856"/>
                      <a:pt x="95232" y="1517680"/>
                      <a:pt x="95232" y="1517680"/>
                    </a:cubicBezTo>
                    <a:lnTo>
                      <a:pt x="250602" y="1517680"/>
                    </a:lnTo>
                    <a:lnTo>
                      <a:pt x="498920" y="1517680"/>
                    </a:lnTo>
                    <a:lnTo>
                      <a:pt x="747238" y="1517680"/>
                    </a:lnTo>
                    <a:lnTo>
                      <a:pt x="902608" y="1517680"/>
                    </a:lnTo>
                    <a:cubicBezTo>
                      <a:pt x="902608" y="1517680"/>
                      <a:pt x="910033" y="1494856"/>
                      <a:pt x="920757" y="1454432"/>
                    </a:cubicBezTo>
                    <a:cubicBezTo>
                      <a:pt x="908933" y="1446182"/>
                      <a:pt x="895733" y="1438482"/>
                      <a:pt x="880609" y="1431608"/>
                    </a:cubicBezTo>
                    <a:lnTo>
                      <a:pt x="940007" y="1154691"/>
                    </a:lnTo>
                    <a:lnTo>
                      <a:pt x="958706" y="1178065"/>
                    </a:lnTo>
                    <a:lnTo>
                      <a:pt x="973281" y="1194565"/>
                    </a:lnTo>
                    <a:cubicBezTo>
                      <a:pt x="1021954" y="864299"/>
                      <a:pt x="1028279" y="351715"/>
                      <a:pt x="706539" y="0"/>
                    </a:cubicBezTo>
                    <a:lnTo>
                      <a:pt x="638616" y="22274"/>
                    </a:lnTo>
                    <a:lnTo>
                      <a:pt x="638616" y="22274"/>
                    </a:lnTo>
                    <a:lnTo>
                      <a:pt x="359499" y="22274"/>
                    </a:lnTo>
                    <a:lnTo>
                      <a:pt x="359499" y="22274"/>
                    </a:lnTo>
                    <a:lnTo>
                      <a:pt x="291851" y="0"/>
                    </a:lnTo>
                    <a:cubicBezTo>
                      <a:pt x="-30439" y="351715"/>
                      <a:pt x="-23840" y="864299"/>
                      <a:pt x="24559" y="1194565"/>
                    </a:cubicBezTo>
                    <a:close/>
                    <a:moveTo>
                      <a:pt x="241253" y="672630"/>
                    </a:moveTo>
                    <a:cubicBezTo>
                      <a:pt x="241253" y="529909"/>
                      <a:pt x="356749" y="414413"/>
                      <a:pt x="499470" y="414413"/>
                    </a:cubicBezTo>
                    <a:cubicBezTo>
                      <a:pt x="642191" y="414413"/>
                      <a:pt x="757687" y="529909"/>
                      <a:pt x="757687" y="672630"/>
                    </a:cubicBezTo>
                    <a:cubicBezTo>
                      <a:pt x="757687" y="815351"/>
                      <a:pt x="642191" y="930847"/>
                      <a:pt x="499470" y="930847"/>
                    </a:cubicBezTo>
                    <a:cubicBezTo>
                      <a:pt x="356749" y="930847"/>
                      <a:pt x="241253" y="815076"/>
                      <a:pt x="241253" y="672630"/>
                    </a:cubicBezTo>
                    <a:close/>
                  </a:path>
                </a:pathLst>
              </a:custGeom>
              <a:solidFill>
                <a:srgbClr val="DCD7D8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9" name="Freeform: Shape 98"/>
              <p:cNvSpPr/>
              <p:nvPr/>
            </p:nvSpPr>
            <p:spPr>
              <a:xfrm>
                <a:off x="10014034" y="2682561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0" name="Freeform: Shape 99"/>
              <p:cNvSpPr/>
              <p:nvPr/>
            </p:nvSpPr>
            <p:spPr>
              <a:xfrm>
                <a:off x="9491000" y="2682561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1" name="Freeform: Shape 100"/>
              <p:cNvSpPr/>
              <p:nvPr/>
            </p:nvSpPr>
            <p:spPr>
              <a:xfrm>
                <a:off x="9642520" y="2682561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2" name="Freeform: Shape 101"/>
              <p:cNvSpPr/>
              <p:nvPr/>
            </p:nvSpPr>
            <p:spPr>
              <a:xfrm>
                <a:off x="10014034" y="2686686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" name="Freeform: Shape 102"/>
              <p:cNvSpPr/>
              <p:nvPr/>
            </p:nvSpPr>
            <p:spPr>
              <a:xfrm>
                <a:off x="9491000" y="2686686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434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" name="Freeform: Shape 103"/>
              <p:cNvSpPr/>
              <p:nvPr/>
            </p:nvSpPr>
            <p:spPr>
              <a:xfrm>
                <a:off x="9642520" y="2686686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" name="Freeform: Shape 104"/>
              <p:cNvSpPr/>
              <p:nvPr/>
            </p:nvSpPr>
            <p:spPr>
              <a:xfrm>
                <a:off x="10344060" y="2210675"/>
                <a:ext cx="278464" cy="755677"/>
              </a:xfrm>
              <a:custGeom>
                <a:avLst/>
                <a:gdLst>
                  <a:gd name="connsiteX0" fmla="*/ 42313 w 278464"/>
                  <a:gd name="connsiteY0" fmla="*/ 559883 h 755677"/>
                  <a:gd name="connsiteX1" fmla="*/ 90712 w 278464"/>
                  <a:gd name="connsiteY1" fmla="*/ 227968 h 755677"/>
                  <a:gd name="connsiteX2" fmla="*/ 72287 w 278464"/>
                  <a:gd name="connsiteY2" fmla="*/ 207069 h 755677"/>
                  <a:gd name="connsiteX3" fmla="*/ 139110 w 278464"/>
                  <a:gd name="connsiteY3" fmla="*/ 0 h 755677"/>
                  <a:gd name="connsiteX4" fmla="*/ 236182 w 278464"/>
                  <a:gd name="connsiteY4" fmla="*/ 327240 h 755677"/>
                  <a:gd name="connsiteX5" fmla="*/ 179534 w 278464"/>
                  <a:gd name="connsiteY5" fmla="*/ 327240 h 755677"/>
                  <a:gd name="connsiteX6" fmla="*/ 161934 w 278464"/>
                  <a:gd name="connsiteY6" fmla="*/ 344840 h 755677"/>
                  <a:gd name="connsiteX7" fmla="*/ 179534 w 278464"/>
                  <a:gd name="connsiteY7" fmla="*/ 362439 h 755677"/>
                  <a:gd name="connsiteX8" fmla="*/ 243882 w 278464"/>
                  <a:gd name="connsiteY8" fmla="*/ 362439 h 755677"/>
                  <a:gd name="connsiteX9" fmla="*/ 255432 w 278464"/>
                  <a:gd name="connsiteY9" fmla="*/ 422663 h 755677"/>
                  <a:gd name="connsiteX10" fmla="*/ 198233 w 278464"/>
                  <a:gd name="connsiteY10" fmla="*/ 422663 h 755677"/>
                  <a:gd name="connsiteX11" fmla="*/ 180634 w 278464"/>
                  <a:gd name="connsiteY11" fmla="*/ 440262 h 755677"/>
                  <a:gd name="connsiteX12" fmla="*/ 198233 w 278464"/>
                  <a:gd name="connsiteY12" fmla="*/ 457861 h 755677"/>
                  <a:gd name="connsiteX13" fmla="*/ 261207 w 278464"/>
                  <a:gd name="connsiteY13" fmla="*/ 457861 h 755677"/>
                  <a:gd name="connsiteX14" fmla="*/ 268356 w 278464"/>
                  <a:gd name="connsiteY14" fmla="*/ 509560 h 755677"/>
                  <a:gd name="connsiteX15" fmla="*/ 216383 w 278464"/>
                  <a:gd name="connsiteY15" fmla="*/ 509560 h 755677"/>
                  <a:gd name="connsiteX16" fmla="*/ 198783 w 278464"/>
                  <a:gd name="connsiteY16" fmla="*/ 527159 h 755677"/>
                  <a:gd name="connsiteX17" fmla="*/ 216383 w 278464"/>
                  <a:gd name="connsiteY17" fmla="*/ 544759 h 755677"/>
                  <a:gd name="connsiteX18" fmla="*/ 272206 w 278464"/>
                  <a:gd name="connsiteY18" fmla="*/ 544759 h 755677"/>
                  <a:gd name="connsiteX19" fmla="*/ 273856 w 278464"/>
                  <a:gd name="connsiteY19" fmla="*/ 755677 h 755677"/>
                  <a:gd name="connsiteX20" fmla="*/ 4639 w 278464"/>
                  <a:gd name="connsiteY20" fmla="*/ 755677 h 755677"/>
                  <a:gd name="connsiteX21" fmla="*/ 16464 w 278464"/>
                  <a:gd name="connsiteY21" fmla="*/ 463911 h 755677"/>
                  <a:gd name="connsiteX22" fmla="*/ 42313 w 278464"/>
                  <a:gd name="connsiteY22" fmla="*/ 559883 h 75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464" h="755677">
                    <a:moveTo>
                      <a:pt x="42313" y="559883"/>
                    </a:moveTo>
                    <a:lnTo>
                      <a:pt x="90712" y="227968"/>
                    </a:lnTo>
                    <a:lnTo>
                      <a:pt x="72287" y="207069"/>
                    </a:lnTo>
                    <a:cubicBezTo>
                      <a:pt x="106111" y="84697"/>
                      <a:pt x="139110" y="0"/>
                      <a:pt x="139110" y="0"/>
                    </a:cubicBezTo>
                    <a:cubicBezTo>
                      <a:pt x="139110" y="0"/>
                      <a:pt x="195208" y="143821"/>
                      <a:pt x="236182" y="327240"/>
                    </a:cubicBezTo>
                    <a:lnTo>
                      <a:pt x="179534" y="327240"/>
                    </a:lnTo>
                    <a:cubicBezTo>
                      <a:pt x="169909" y="327240"/>
                      <a:pt x="161934" y="335215"/>
                      <a:pt x="161934" y="344840"/>
                    </a:cubicBezTo>
                    <a:cubicBezTo>
                      <a:pt x="161934" y="354464"/>
                      <a:pt x="169909" y="362439"/>
                      <a:pt x="179534" y="362439"/>
                    </a:cubicBezTo>
                    <a:lnTo>
                      <a:pt x="243882" y="362439"/>
                    </a:lnTo>
                    <a:cubicBezTo>
                      <a:pt x="248007" y="382239"/>
                      <a:pt x="251857" y="402313"/>
                      <a:pt x="255432" y="422663"/>
                    </a:cubicBezTo>
                    <a:lnTo>
                      <a:pt x="198233" y="422663"/>
                    </a:lnTo>
                    <a:cubicBezTo>
                      <a:pt x="188609" y="422663"/>
                      <a:pt x="180634" y="430637"/>
                      <a:pt x="180634" y="440262"/>
                    </a:cubicBezTo>
                    <a:cubicBezTo>
                      <a:pt x="180634" y="449887"/>
                      <a:pt x="188609" y="457861"/>
                      <a:pt x="198233" y="457861"/>
                    </a:cubicBezTo>
                    <a:lnTo>
                      <a:pt x="261207" y="457861"/>
                    </a:lnTo>
                    <a:cubicBezTo>
                      <a:pt x="263956" y="474911"/>
                      <a:pt x="266156" y="492235"/>
                      <a:pt x="268356" y="509560"/>
                    </a:cubicBezTo>
                    <a:lnTo>
                      <a:pt x="216383" y="509560"/>
                    </a:lnTo>
                    <a:cubicBezTo>
                      <a:pt x="206758" y="509560"/>
                      <a:pt x="198783" y="517535"/>
                      <a:pt x="198783" y="527159"/>
                    </a:cubicBezTo>
                    <a:cubicBezTo>
                      <a:pt x="198783" y="536784"/>
                      <a:pt x="206758" y="544759"/>
                      <a:pt x="216383" y="544759"/>
                    </a:cubicBezTo>
                    <a:lnTo>
                      <a:pt x="272206" y="544759"/>
                    </a:lnTo>
                    <a:cubicBezTo>
                      <a:pt x="279356" y="616532"/>
                      <a:pt x="281006" y="688580"/>
                      <a:pt x="273856" y="755677"/>
                    </a:cubicBezTo>
                    <a:lnTo>
                      <a:pt x="4639" y="755677"/>
                    </a:lnTo>
                    <a:cubicBezTo>
                      <a:pt x="-5261" y="663280"/>
                      <a:pt x="1614" y="561808"/>
                      <a:pt x="16464" y="463911"/>
                    </a:cubicBezTo>
                    <a:cubicBezTo>
                      <a:pt x="42863" y="513685"/>
                      <a:pt x="42313" y="559883"/>
                      <a:pt x="42313" y="559883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6" name="Graphic 2"/>
              <p:cNvGrpSpPr/>
              <p:nvPr/>
            </p:nvGrpSpPr>
            <p:grpSpPr>
              <a:xfrm>
                <a:off x="10259602" y="2301147"/>
                <a:ext cx="183969" cy="469686"/>
                <a:chOff x="10259602" y="2301147"/>
                <a:chExt cx="183969" cy="469686"/>
              </a:xfrm>
            </p:grpSpPr>
            <p:sp>
              <p:nvSpPr>
                <p:cNvPr id="137" name="Freeform: Shape 136"/>
                <p:cNvSpPr/>
                <p:nvPr/>
              </p:nvSpPr>
              <p:spPr>
                <a:xfrm>
                  <a:off x="10268401" y="2301147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2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8" name="Freeform: Shape 137"/>
                <p:cNvSpPr/>
                <p:nvPr/>
              </p:nvSpPr>
              <p:spPr>
                <a:xfrm>
                  <a:off x="10386373" y="2724910"/>
                  <a:ext cx="9225" cy="45648"/>
                </a:xfrm>
                <a:custGeom>
                  <a:avLst/>
                  <a:gdLst>
                    <a:gd name="connsiteX0" fmla="*/ 8525 w 9225"/>
                    <a:gd name="connsiteY0" fmla="*/ 40974 h 45648"/>
                    <a:gd name="connsiteX1" fmla="*/ 0 w 9225"/>
                    <a:gd name="connsiteY1" fmla="*/ 45649 h 45648"/>
                    <a:gd name="connsiteX2" fmla="*/ 825 w 9225"/>
                    <a:gd name="connsiteY2" fmla="*/ 0 h 45648"/>
                    <a:gd name="connsiteX3" fmla="*/ 8525 w 9225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25" h="45648">
                      <a:moveTo>
                        <a:pt x="8525" y="40974"/>
                      </a:moveTo>
                      <a:lnTo>
                        <a:pt x="0" y="45649"/>
                      </a:lnTo>
                      <a:lnTo>
                        <a:pt x="825" y="0"/>
                      </a:lnTo>
                      <a:cubicBezTo>
                        <a:pt x="825" y="275"/>
                        <a:pt x="12100" y="9350"/>
                        <a:pt x="8525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9" name="Freeform: Shape 138"/>
                <p:cNvSpPr/>
                <p:nvPr/>
              </p:nvSpPr>
              <p:spPr>
                <a:xfrm>
                  <a:off x="10319000" y="2301147"/>
                  <a:ext cx="8799" cy="25574"/>
                </a:xfrm>
                <a:custGeom>
                  <a:avLst/>
                  <a:gdLst>
                    <a:gd name="connsiteX0" fmla="*/ 8800 w 8799"/>
                    <a:gd name="connsiteY0" fmla="*/ 0 h 25574"/>
                    <a:gd name="connsiteX1" fmla="*/ 0 w 8799"/>
                    <a:gd name="connsiteY1" fmla="*/ 4675 h 25574"/>
                    <a:gd name="connsiteX2" fmla="*/ 5500 w 8799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9" h="25574">
                      <a:moveTo>
                        <a:pt x="8800" y="0"/>
                      </a:moveTo>
                      <a:lnTo>
                        <a:pt x="0" y="4675"/>
                      </a:lnTo>
                      <a:lnTo>
                        <a:pt x="5500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0" name="Freeform: Shape 139"/>
                <p:cNvSpPr/>
                <p:nvPr/>
              </p:nvSpPr>
              <p:spPr>
                <a:xfrm>
                  <a:off x="10259602" y="2305822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3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7" name="Freeform: Shape 106"/>
              <p:cNvSpPr/>
              <p:nvPr/>
            </p:nvSpPr>
            <p:spPr>
              <a:xfrm>
                <a:off x="10505719" y="2535715"/>
                <a:ext cx="159770" cy="35198"/>
              </a:xfrm>
              <a:custGeom>
                <a:avLst/>
                <a:gdLst>
                  <a:gd name="connsiteX0" fmla="*/ 17874 w 159770"/>
                  <a:gd name="connsiteY0" fmla="*/ 0 h 35198"/>
                  <a:gd name="connsiteX1" fmla="*/ 74523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1948 w 159770"/>
                  <a:gd name="connsiteY5" fmla="*/ 35199 h 35198"/>
                  <a:gd name="connsiteX6" fmla="*/ 17599 w 159770"/>
                  <a:gd name="connsiteY6" fmla="*/ 35199 h 35198"/>
                  <a:gd name="connsiteX7" fmla="*/ 0 w 159770"/>
                  <a:gd name="connsiteY7" fmla="*/ 17599 h 35198"/>
                  <a:gd name="connsiteX8" fmla="*/ 17874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8" name="Freeform: Shape 107"/>
              <p:cNvSpPr/>
              <p:nvPr/>
            </p:nvSpPr>
            <p:spPr>
              <a:xfrm>
                <a:off x="10505719" y="2538190"/>
                <a:ext cx="159770" cy="35199"/>
              </a:xfrm>
              <a:custGeom>
                <a:avLst/>
                <a:gdLst>
                  <a:gd name="connsiteX0" fmla="*/ 17874 w 159770"/>
                  <a:gd name="connsiteY0" fmla="*/ 0 h 35199"/>
                  <a:gd name="connsiteX1" fmla="*/ 74523 w 159770"/>
                  <a:gd name="connsiteY1" fmla="*/ 0 h 35199"/>
                  <a:gd name="connsiteX2" fmla="*/ 142171 w 159770"/>
                  <a:gd name="connsiteY2" fmla="*/ 0 h 35199"/>
                  <a:gd name="connsiteX3" fmla="*/ 159770 w 159770"/>
                  <a:gd name="connsiteY3" fmla="*/ 17600 h 35199"/>
                  <a:gd name="connsiteX4" fmla="*/ 142171 w 159770"/>
                  <a:gd name="connsiteY4" fmla="*/ 35199 h 35199"/>
                  <a:gd name="connsiteX5" fmla="*/ 81948 w 159770"/>
                  <a:gd name="connsiteY5" fmla="*/ 35199 h 35199"/>
                  <a:gd name="connsiteX6" fmla="*/ 17599 w 159770"/>
                  <a:gd name="connsiteY6" fmla="*/ 35199 h 35199"/>
                  <a:gd name="connsiteX7" fmla="*/ 0 w 159770"/>
                  <a:gd name="connsiteY7" fmla="*/ 17600 h 35199"/>
                  <a:gd name="connsiteX8" fmla="*/ 17874 w 159770"/>
                  <a:gd name="connsiteY8" fmla="*/ 0 h 3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9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600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600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9" name="Freeform: Shape 108"/>
              <p:cNvSpPr/>
              <p:nvPr/>
            </p:nvSpPr>
            <p:spPr>
              <a:xfrm>
                <a:off x="10524969" y="26314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0" name="Freeform: Shape 109"/>
              <p:cNvSpPr/>
              <p:nvPr/>
            </p:nvSpPr>
            <p:spPr>
              <a:xfrm>
                <a:off x="10524969" y="26336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1" name="Freeform: Shape 110"/>
              <p:cNvSpPr/>
              <p:nvPr/>
            </p:nvSpPr>
            <p:spPr>
              <a:xfrm>
                <a:off x="10542843" y="271776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2" name="Freeform: Shape 111"/>
              <p:cNvSpPr/>
              <p:nvPr/>
            </p:nvSpPr>
            <p:spPr>
              <a:xfrm>
                <a:off x="10542843" y="272051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2"/>
              <p:cNvSpPr/>
              <p:nvPr/>
            </p:nvSpPr>
            <p:spPr>
              <a:xfrm>
                <a:off x="10354199" y="3007327"/>
                <a:ext cx="258217" cy="194419"/>
              </a:xfrm>
              <a:custGeom>
                <a:avLst/>
                <a:gdLst>
                  <a:gd name="connsiteX0" fmla="*/ 176270 w 258217"/>
                  <a:gd name="connsiteY0" fmla="*/ 194419 h 194419"/>
                  <a:gd name="connsiteX1" fmla="*/ 129246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6270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6270" y="194419"/>
                    </a:moveTo>
                    <a:lnTo>
                      <a:pt x="129246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568" y="75348"/>
                      <a:pt x="219993" y="142721"/>
                      <a:pt x="176270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4" name="Freeform: Shape 113"/>
              <p:cNvSpPr/>
              <p:nvPr/>
            </p:nvSpPr>
            <p:spPr>
              <a:xfrm>
                <a:off x="9132610" y="2211225"/>
                <a:ext cx="278331" cy="755952"/>
              </a:xfrm>
              <a:custGeom>
                <a:avLst/>
                <a:gdLst>
                  <a:gd name="connsiteX0" fmla="*/ 83398 w 278331"/>
                  <a:gd name="connsiteY0" fmla="*/ 531284 h 755952"/>
                  <a:gd name="connsiteX1" fmla="*/ 65798 w 278331"/>
                  <a:gd name="connsiteY1" fmla="*/ 513685 h 755952"/>
                  <a:gd name="connsiteX2" fmla="*/ 9700 w 278331"/>
                  <a:gd name="connsiteY2" fmla="*/ 513685 h 755952"/>
                  <a:gd name="connsiteX3" fmla="*/ 16850 w 278331"/>
                  <a:gd name="connsiteY3" fmla="*/ 461986 h 755952"/>
                  <a:gd name="connsiteX4" fmla="*/ 83948 w 278331"/>
                  <a:gd name="connsiteY4" fmla="*/ 461986 h 755952"/>
                  <a:gd name="connsiteX5" fmla="*/ 101547 w 278331"/>
                  <a:gd name="connsiteY5" fmla="*/ 444387 h 755952"/>
                  <a:gd name="connsiteX6" fmla="*/ 83948 w 278331"/>
                  <a:gd name="connsiteY6" fmla="*/ 426787 h 755952"/>
                  <a:gd name="connsiteX7" fmla="*/ 22349 w 278331"/>
                  <a:gd name="connsiteY7" fmla="*/ 426787 h 755952"/>
                  <a:gd name="connsiteX8" fmla="*/ 33624 w 278331"/>
                  <a:gd name="connsiteY8" fmla="*/ 366564 h 755952"/>
                  <a:gd name="connsiteX9" fmla="*/ 102372 w 278331"/>
                  <a:gd name="connsiteY9" fmla="*/ 366564 h 755952"/>
                  <a:gd name="connsiteX10" fmla="*/ 119972 w 278331"/>
                  <a:gd name="connsiteY10" fmla="*/ 348965 h 755952"/>
                  <a:gd name="connsiteX11" fmla="*/ 102372 w 278331"/>
                  <a:gd name="connsiteY11" fmla="*/ 331365 h 755952"/>
                  <a:gd name="connsiteX12" fmla="*/ 41324 w 278331"/>
                  <a:gd name="connsiteY12" fmla="*/ 331365 h 755952"/>
                  <a:gd name="connsiteX13" fmla="*/ 139221 w 278331"/>
                  <a:gd name="connsiteY13" fmla="*/ 0 h 755952"/>
                  <a:gd name="connsiteX14" fmla="*/ 206044 w 278331"/>
                  <a:gd name="connsiteY14" fmla="*/ 207069 h 755952"/>
                  <a:gd name="connsiteX15" fmla="*/ 187619 w 278331"/>
                  <a:gd name="connsiteY15" fmla="*/ 227968 h 755952"/>
                  <a:gd name="connsiteX16" fmla="*/ 236018 w 278331"/>
                  <a:gd name="connsiteY16" fmla="*/ 559883 h 755952"/>
                  <a:gd name="connsiteX17" fmla="*/ 261867 w 278331"/>
                  <a:gd name="connsiteY17" fmla="*/ 464186 h 755952"/>
                  <a:gd name="connsiteX18" fmla="*/ 273692 w 278331"/>
                  <a:gd name="connsiteY18" fmla="*/ 755953 h 755952"/>
                  <a:gd name="connsiteX19" fmla="*/ 4750 w 278331"/>
                  <a:gd name="connsiteY19" fmla="*/ 755953 h 755952"/>
                  <a:gd name="connsiteX20" fmla="*/ 5850 w 278331"/>
                  <a:gd name="connsiteY20" fmla="*/ 548884 h 755952"/>
                  <a:gd name="connsiteX21" fmla="*/ 65798 w 278331"/>
                  <a:gd name="connsiteY21" fmla="*/ 548884 h 755952"/>
                  <a:gd name="connsiteX22" fmla="*/ 83398 w 278331"/>
                  <a:gd name="connsiteY22" fmla="*/ 531284 h 7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331" h="755952">
                    <a:moveTo>
                      <a:pt x="83398" y="531284"/>
                    </a:moveTo>
                    <a:cubicBezTo>
                      <a:pt x="83398" y="521659"/>
                      <a:pt x="75423" y="513685"/>
                      <a:pt x="65798" y="513685"/>
                    </a:cubicBezTo>
                    <a:lnTo>
                      <a:pt x="9700" y="513685"/>
                    </a:lnTo>
                    <a:cubicBezTo>
                      <a:pt x="11900" y="496360"/>
                      <a:pt x="14100" y="479036"/>
                      <a:pt x="16850" y="461986"/>
                    </a:cubicBezTo>
                    <a:lnTo>
                      <a:pt x="83948" y="461986"/>
                    </a:lnTo>
                    <a:cubicBezTo>
                      <a:pt x="93572" y="461986"/>
                      <a:pt x="101547" y="454011"/>
                      <a:pt x="101547" y="444387"/>
                    </a:cubicBezTo>
                    <a:cubicBezTo>
                      <a:pt x="101547" y="434762"/>
                      <a:pt x="93572" y="426787"/>
                      <a:pt x="83948" y="426787"/>
                    </a:cubicBezTo>
                    <a:lnTo>
                      <a:pt x="22349" y="426787"/>
                    </a:lnTo>
                    <a:cubicBezTo>
                      <a:pt x="25924" y="406438"/>
                      <a:pt x="29774" y="386364"/>
                      <a:pt x="33624" y="366564"/>
                    </a:cubicBezTo>
                    <a:lnTo>
                      <a:pt x="102372" y="366564"/>
                    </a:lnTo>
                    <a:cubicBezTo>
                      <a:pt x="111997" y="366564"/>
                      <a:pt x="119972" y="358589"/>
                      <a:pt x="119972" y="348965"/>
                    </a:cubicBezTo>
                    <a:cubicBezTo>
                      <a:pt x="119972" y="339340"/>
                      <a:pt x="111997" y="331365"/>
                      <a:pt x="102372" y="331365"/>
                    </a:cubicBezTo>
                    <a:lnTo>
                      <a:pt x="41324" y="331365"/>
                    </a:lnTo>
                    <a:cubicBezTo>
                      <a:pt x="82298" y="146021"/>
                      <a:pt x="139221" y="0"/>
                      <a:pt x="139221" y="0"/>
                    </a:cubicBezTo>
                    <a:cubicBezTo>
                      <a:pt x="139221" y="0"/>
                      <a:pt x="172220" y="84697"/>
                      <a:pt x="206044" y="207069"/>
                    </a:cubicBezTo>
                    <a:lnTo>
                      <a:pt x="187619" y="227968"/>
                    </a:lnTo>
                    <a:lnTo>
                      <a:pt x="236018" y="559883"/>
                    </a:lnTo>
                    <a:cubicBezTo>
                      <a:pt x="236018" y="559883"/>
                      <a:pt x="235468" y="513685"/>
                      <a:pt x="261867" y="464186"/>
                    </a:cubicBezTo>
                    <a:cubicBezTo>
                      <a:pt x="276717" y="562083"/>
                      <a:pt x="283592" y="663555"/>
                      <a:pt x="273692" y="755953"/>
                    </a:cubicBezTo>
                    <a:lnTo>
                      <a:pt x="4750" y="755953"/>
                    </a:lnTo>
                    <a:cubicBezTo>
                      <a:pt x="-2400" y="689679"/>
                      <a:pt x="-1025" y="619282"/>
                      <a:pt x="5850" y="548884"/>
                    </a:cubicBezTo>
                    <a:lnTo>
                      <a:pt x="65798" y="548884"/>
                    </a:lnTo>
                    <a:cubicBezTo>
                      <a:pt x="75423" y="548884"/>
                      <a:pt x="83398" y="540909"/>
                      <a:pt x="83398" y="531284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15" name="Graphic 2"/>
              <p:cNvGrpSpPr/>
              <p:nvPr/>
            </p:nvGrpSpPr>
            <p:grpSpPr>
              <a:xfrm>
                <a:off x="9055963" y="2539840"/>
                <a:ext cx="196344" cy="217518"/>
                <a:chOff x="9055963" y="2539840"/>
                <a:chExt cx="196344" cy="217518"/>
              </a:xfrm>
              <a:solidFill>
                <a:srgbClr val="CCCCCC"/>
              </a:solidFill>
            </p:grpSpPr>
            <p:sp>
              <p:nvSpPr>
                <p:cNvPr id="134" name="Freeform: Shape 133"/>
                <p:cNvSpPr/>
                <p:nvPr/>
              </p:nvSpPr>
              <p:spPr>
                <a:xfrm>
                  <a:off x="9092811" y="253984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848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314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314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5" name="Freeform: Shape 134"/>
                <p:cNvSpPr/>
                <p:nvPr/>
              </p:nvSpPr>
              <p:spPr>
                <a:xfrm>
                  <a:off x="9074112" y="2635263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6" name="Freeform: Shape 135"/>
                <p:cNvSpPr/>
                <p:nvPr/>
              </p:nvSpPr>
              <p:spPr>
                <a:xfrm>
                  <a:off x="9055963" y="272216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6" name="Graphic 2"/>
              <p:cNvGrpSpPr/>
              <p:nvPr/>
            </p:nvGrpSpPr>
            <p:grpSpPr>
              <a:xfrm>
                <a:off x="9056237" y="2542590"/>
                <a:ext cx="196619" cy="217518"/>
                <a:chOff x="9056237" y="2542590"/>
                <a:chExt cx="196619" cy="217518"/>
              </a:xfrm>
              <a:solidFill>
                <a:srgbClr val="000000"/>
              </a:solidFill>
            </p:grpSpPr>
            <p:sp>
              <p:nvSpPr>
                <p:cNvPr id="131" name="Freeform: Shape 130"/>
                <p:cNvSpPr/>
                <p:nvPr/>
              </p:nvSpPr>
              <p:spPr>
                <a:xfrm>
                  <a:off x="9093086" y="2542590"/>
                  <a:ext cx="159770" cy="35198"/>
                </a:xfrm>
                <a:custGeom>
                  <a:avLst/>
                  <a:gdLst>
                    <a:gd name="connsiteX0" fmla="*/ 17599 w 159770"/>
                    <a:gd name="connsiteY0" fmla="*/ 35199 h 35198"/>
                    <a:gd name="connsiteX1" fmla="*/ 0 w 159770"/>
                    <a:gd name="connsiteY1" fmla="*/ 17599 h 35198"/>
                    <a:gd name="connsiteX2" fmla="*/ 17599 w 159770"/>
                    <a:gd name="connsiteY2" fmla="*/ 0 h 35198"/>
                    <a:gd name="connsiteX3" fmla="*/ 80848 w 159770"/>
                    <a:gd name="connsiteY3" fmla="*/ 0 h 35198"/>
                    <a:gd name="connsiteX4" fmla="*/ 142171 w 159770"/>
                    <a:gd name="connsiteY4" fmla="*/ 0 h 35198"/>
                    <a:gd name="connsiteX5" fmla="*/ 159770 w 159770"/>
                    <a:gd name="connsiteY5" fmla="*/ 17599 h 35198"/>
                    <a:gd name="connsiteX6" fmla="*/ 142171 w 159770"/>
                    <a:gd name="connsiteY6" fmla="*/ 35199 h 35198"/>
                    <a:gd name="connsiteX7" fmla="*/ 73423 w 159770"/>
                    <a:gd name="connsiteY7" fmla="*/ 35199 h 35198"/>
                    <a:gd name="connsiteX8" fmla="*/ 17599 w 159770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770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2171" y="0"/>
                      </a:lnTo>
                      <a:cubicBezTo>
                        <a:pt x="151795" y="0"/>
                        <a:pt x="159770" y="7975"/>
                        <a:pt x="159770" y="17599"/>
                      </a:cubicBezTo>
                      <a:cubicBezTo>
                        <a:pt x="159770" y="27224"/>
                        <a:pt x="151795" y="35199"/>
                        <a:pt x="142171" y="35199"/>
                      </a:cubicBezTo>
                      <a:lnTo>
                        <a:pt x="73423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2" name="Freeform: Shape 131"/>
                <p:cNvSpPr/>
                <p:nvPr/>
              </p:nvSpPr>
              <p:spPr>
                <a:xfrm>
                  <a:off x="9074387" y="2638012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3" name="Freeform: Shape 132"/>
                <p:cNvSpPr/>
                <p:nvPr/>
              </p:nvSpPr>
              <p:spPr>
                <a:xfrm>
                  <a:off x="9056237" y="272491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17" name="Freeform: Shape 116"/>
              <p:cNvSpPr/>
              <p:nvPr/>
            </p:nvSpPr>
            <p:spPr>
              <a:xfrm>
                <a:off x="9142860" y="3007327"/>
                <a:ext cx="258217" cy="194419"/>
              </a:xfrm>
              <a:custGeom>
                <a:avLst/>
                <a:gdLst>
                  <a:gd name="connsiteX0" fmla="*/ 175995 w 258217"/>
                  <a:gd name="connsiteY0" fmla="*/ 194419 h 194419"/>
                  <a:gd name="connsiteX1" fmla="*/ 128971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5995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5995" y="194419"/>
                    </a:moveTo>
                    <a:lnTo>
                      <a:pt x="128971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293" y="75348"/>
                      <a:pt x="219718" y="142721"/>
                      <a:pt x="175995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8" name="Freeform: Shape 117"/>
              <p:cNvSpPr/>
              <p:nvPr/>
            </p:nvSpPr>
            <p:spPr>
              <a:xfrm>
                <a:off x="9670019" y="978437"/>
                <a:ext cx="415512" cy="194969"/>
              </a:xfrm>
              <a:custGeom>
                <a:avLst/>
                <a:gdLst>
                  <a:gd name="connsiteX0" fmla="*/ 207619 w 415512"/>
                  <a:gd name="connsiteY0" fmla="*/ 0 h 194969"/>
                  <a:gd name="connsiteX1" fmla="*/ 415513 w 415512"/>
                  <a:gd name="connsiteY1" fmla="*/ 172695 h 194969"/>
                  <a:gd name="connsiteX2" fmla="*/ 347590 w 415512"/>
                  <a:gd name="connsiteY2" fmla="*/ 194969 h 194969"/>
                  <a:gd name="connsiteX3" fmla="*/ 347590 w 415512"/>
                  <a:gd name="connsiteY3" fmla="*/ 194969 h 194969"/>
                  <a:gd name="connsiteX4" fmla="*/ 67648 w 415512"/>
                  <a:gd name="connsiteY4" fmla="*/ 194969 h 194969"/>
                  <a:gd name="connsiteX5" fmla="*/ 67648 w 415512"/>
                  <a:gd name="connsiteY5" fmla="*/ 194969 h 194969"/>
                  <a:gd name="connsiteX6" fmla="*/ 0 w 415512"/>
                  <a:gd name="connsiteY6" fmla="*/ 172695 h 194969"/>
                  <a:gd name="connsiteX7" fmla="*/ 207619 w 415512"/>
                  <a:gd name="connsiteY7" fmla="*/ 0 h 19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512" h="194969">
                    <a:moveTo>
                      <a:pt x="207619" y="0"/>
                    </a:moveTo>
                    <a:cubicBezTo>
                      <a:pt x="288741" y="50873"/>
                      <a:pt x="357489" y="109172"/>
                      <a:pt x="415513" y="172695"/>
                    </a:cubicBezTo>
                    <a:lnTo>
                      <a:pt x="347590" y="194969"/>
                    </a:lnTo>
                    <a:lnTo>
                      <a:pt x="347590" y="194969"/>
                    </a:lnTo>
                    <a:lnTo>
                      <a:pt x="67648" y="194969"/>
                    </a:lnTo>
                    <a:lnTo>
                      <a:pt x="67648" y="194969"/>
                    </a:lnTo>
                    <a:lnTo>
                      <a:pt x="0" y="172695"/>
                    </a:lnTo>
                    <a:cubicBezTo>
                      <a:pt x="57748" y="109172"/>
                      <a:pt x="126496" y="50873"/>
                      <a:pt x="207619" y="0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9" name="Freeform: Shape 118"/>
              <p:cNvSpPr/>
              <p:nvPr/>
            </p:nvSpPr>
            <p:spPr>
              <a:xfrm>
                <a:off x="9609246" y="154244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0" name="Freeform: Shape 119"/>
              <p:cNvSpPr/>
              <p:nvPr/>
            </p:nvSpPr>
            <p:spPr>
              <a:xfrm>
                <a:off x="9625746" y="1570494"/>
                <a:ext cx="503785" cy="503785"/>
              </a:xfrm>
              <a:custGeom>
                <a:avLst/>
                <a:gdLst>
                  <a:gd name="connsiteX0" fmla="*/ 503785 w 503785"/>
                  <a:gd name="connsiteY0" fmla="*/ 251893 h 503785"/>
                  <a:gd name="connsiteX1" fmla="*/ 251893 w 503785"/>
                  <a:gd name="connsiteY1" fmla="*/ 503785 h 503785"/>
                  <a:gd name="connsiteX2" fmla="*/ 0 w 503785"/>
                  <a:gd name="connsiteY2" fmla="*/ 251893 h 503785"/>
                  <a:gd name="connsiteX3" fmla="*/ 251893 w 503785"/>
                  <a:gd name="connsiteY3" fmla="*/ 0 h 503785"/>
                  <a:gd name="connsiteX4" fmla="*/ 503785 w 503785"/>
                  <a:gd name="connsiteY4" fmla="*/ 251893 h 50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785" h="503785">
                    <a:moveTo>
                      <a:pt x="503785" y="251893"/>
                    </a:moveTo>
                    <a:cubicBezTo>
                      <a:pt x="503785" y="391009"/>
                      <a:pt x="391009" y="503785"/>
                      <a:pt x="251893" y="503785"/>
                    </a:cubicBezTo>
                    <a:cubicBezTo>
                      <a:pt x="112776" y="503785"/>
                      <a:pt x="0" y="391009"/>
                      <a:pt x="0" y="251893"/>
                    </a:cubicBezTo>
                    <a:cubicBezTo>
                      <a:pt x="0" y="112776"/>
                      <a:pt x="112776" y="0"/>
                      <a:pt x="251893" y="0"/>
                    </a:cubicBezTo>
                    <a:cubicBezTo>
                      <a:pt x="391009" y="0"/>
                      <a:pt x="503785" y="112776"/>
                      <a:pt x="503785" y="251893"/>
                    </a:cubicBezTo>
                    <a:close/>
                  </a:path>
                </a:pathLst>
              </a:custGeom>
              <a:solidFill>
                <a:srgbClr val="86B2CD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1" name="Freeform: Shape 120"/>
              <p:cNvSpPr/>
              <p:nvPr/>
            </p:nvSpPr>
            <p:spPr>
              <a:xfrm>
                <a:off x="9601546" y="154629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312C2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2" name="Freeform: Shape 121"/>
              <p:cNvSpPr/>
              <p:nvPr/>
            </p:nvSpPr>
            <p:spPr>
              <a:xfrm>
                <a:off x="9953536" y="1667841"/>
                <a:ext cx="56098" cy="56098"/>
              </a:xfrm>
              <a:custGeom>
                <a:avLst/>
                <a:gdLst>
                  <a:gd name="connsiteX0" fmla="*/ 28049 w 56098"/>
                  <a:gd name="connsiteY0" fmla="*/ 56098 h 56098"/>
                  <a:gd name="connsiteX1" fmla="*/ 28049 w 56098"/>
                  <a:gd name="connsiteY1" fmla="*/ 56098 h 56098"/>
                  <a:gd name="connsiteX2" fmla="*/ 56098 w 56098"/>
                  <a:gd name="connsiteY2" fmla="*/ 28049 h 56098"/>
                  <a:gd name="connsiteX3" fmla="*/ 56098 w 56098"/>
                  <a:gd name="connsiteY3" fmla="*/ 28049 h 56098"/>
                  <a:gd name="connsiteX4" fmla="*/ 28049 w 56098"/>
                  <a:gd name="connsiteY4" fmla="*/ 0 h 56098"/>
                  <a:gd name="connsiteX5" fmla="*/ 28049 w 56098"/>
                  <a:gd name="connsiteY5" fmla="*/ 0 h 56098"/>
                  <a:gd name="connsiteX6" fmla="*/ 0 w 56098"/>
                  <a:gd name="connsiteY6" fmla="*/ 28049 h 56098"/>
                  <a:gd name="connsiteX7" fmla="*/ 0 w 56098"/>
                  <a:gd name="connsiteY7" fmla="*/ 28049 h 56098"/>
                  <a:gd name="connsiteX8" fmla="*/ 28049 w 56098"/>
                  <a:gd name="connsiteY8" fmla="*/ 56098 h 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098" h="56098">
                    <a:moveTo>
                      <a:pt x="28049" y="56098"/>
                    </a:moveTo>
                    <a:lnTo>
                      <a:pt x="28049" y="56098"/>
                    </a:lnTo>
                    <a:cubicBezTo>
                      <a:pt x="43449" y="56098"/>
                      <a:pt x="56098" y="43449"/>
                      <a:pt x="56098" y="28049"/>
                    </a:cubicBezTo>
                    <a:lnTo>
                      <a:pt x="56098" y="28049"/>
                    </a:lnTo>
                    <a:cubicBezTo>
                      <a:pt x="56098" y="12650"/>
                      <a:pt x="43449" y="0"/>
                      <a:pt x="28049" y="0"/>
                    </a:cubicBezTo>
                    <a:lnTo>
                      <a:pt x="28049" y="0"/>
                    </a:lnTo>
                    <a:cubicBezTo>
                      <a:pt x="12650" y="0"/>
                      <a:pt x="0" y="12650"/>
                      <a:pt x="0" y="28049"/>
                    </a:cubicBezTo>
                    <a:lnTo>
                      <a:pt x="0" y="28049"/>
                    </a:lnTo>
                    <a:cubicBezTo>
                      <a:pt x="0" y="43449"/>
                      <a:pt x="12650" y="56098"/>
                      <a:pt x="28049" y="560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23" name="Graphic 2"/>
              <p:cNvGrpSpPr/>
              <p:nvPr/>
            </p:nvGrpSpPr>
            <p:grpSpPr>
              <a:xfrm>
                <a:off x="9319130" y="2301147"/>
                <a:ext cx="183969" cy="469686"/>
                <a:chOff x="9319130" y="2301147"/>
                <a:chExt cx="183969" cy="469686"/>
              </a:xfrm>
            </p:grpSpPr>
            <p:sp>
              <p:nvSpPr>
                <p:cNvPr id="127" name="Freeform: Shape 126"/>
                <p:cNvSpPr/>
                <p:nvPr/>
              </p:nvSpPr>
              <p:spPr>
                <a:xfrm>
                  <a:off x="9319130" y="2301147"/>
                  <a:ext cx="175169" cy="465011"/>
                </a:xfrm>
                <a:custGeom>
                  <a:avLst/>
                  <a:gdLst>
                    <a:gd name="connsiteX0" fmla="*/ 116047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6047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6047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2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6047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8" name="Freeform: Shape 127"/>
                <p:cNvSpPr/>
                <p:nvPr/>
              </p:nvSpPr>
              <p:spPr>
                <a:xfrm>
                  <a:off x="9367116" y="2724910"/>
                  <a:ext cx="9211" cy="45648"/>
                </a:xfrm>
                <a:custGeom>
                  <a:avLst/>
                  <a:gdLst>
                    <a:gd name="connsiteX0" fmla="*/ 687 w 9211"/>
                    <a:gd name="connsiteY0" fmla="*/ 40974 h 45648"/>
                    <a:gd name="connsiteX1" fmla="*/ 9212 w 9211"/>
                    <a:gd name="connsiteY1" fmla="*/ 45649 h 45648"/>
                    <a:gd name="connsiteX2" fmla="*/ 8387 w 9211"/>
                    <a:gd name="connsiteY2" fmla="*/ 0 h 45648"/>
                    <a:gd name="connsiteX3" fmla="*/ 687 w 9211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11" h="45648">
                      <a:moveTo>
                        <a:pt x="687" y="40974"/>
                      </a:moveTo>
                      <a:lnTo>
                        <a:pt x="9212" y="45649"/>
                      </a:lnTo>
                      <a:lnTo>
                        <a:pt x="8387" y="0"/>
                      </a:lnTo>
                      <a:cubicBezTo>
                        <a:pt x="8662" y="275"/>
                        <a:pt x="-2888" y="9350"/>
                        <a:pt x="687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9" name="Freeform: Shape 128"/>
                <p:cNvSpPr/>
                <p:nvPr/>
              </p:nvSpPr>
              <p:spPr>
                <a:xfrm>
                  <a:off x="9435176" y="2301147"/>
                  <a:ext cx="8524" cy="25574"/>
                </a:xfrm>
                <a:custGeom>
                  <a:avLst/>
                  <a:gdLst>
                    <a:gd name="connsiteX0" fmla="*/ 0 w 8524"/>
                    <a:gd name="connsiteY0" fmla="*/ 0 h 25574"/>
                    <a:gd name="connsiteX1" fmla="*/ 8525 w 8524"/>
                    <a:gd name="connsiteY1" fmla="*/ 4675 h 25574"/>
                    <a:gd name="connsiteX2" fmla="*/ 3025 w 8524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524" h="25574">
                      <a:moveTo>
                        <a:pt x="0" y="0"/>
                      </a:moveTo>
                      <a:lnTo>
                        <a:pt x="8525" y="4675"/>
                      </a:lnTo>
                      <a:lnTo>
                        <a:pt x="3025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0" name="Freeform: Shape 129"/>
                <p:cNvSpPr/>
                <p:nvPr/>
              </p:nvSpPr>
              <p:spPr>
                <a:xfrm>
                  <a:off x="9327929" y="2305822"/>
                  <a:ext cx="175169" cy="465011"/>
                </a:xfrm>
                <a:custGeom>
                  <a:avLst/>
                  <a:gdLst>
                    <a:gd name="connsiteX0" fmla="*/ 115772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5772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5772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3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57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24" name="Freeform: Shape 123"/>
              <p:cNvSpPr/>
              <p:nvPr/>
            </p:nvSpPr>
            <p:spPr>
              <a:xfrm>
                <a:off x="9099957" y="2959203"/>
                <a:ext cx="344019" cy="52798"/>
              </a:xfrm>
              <a:custGeom>
                <a:avLst/>
                <a:gdLst>
                  <a:gd name="connsiteX0" fmla="*/ 26404 w 344019"/>
                  <a:gd name="connsiteY0" fmla="*/ 52798 h 52798"/>
                  <a:gd name="connsiteX1" fmla="*/ 317620 w 344019"/>
                  <a:gd name="connsiteY1" fmla="*/ 52798 h 52798"/>
                  <a:gd name="connsiteX2" fmla="*/ 344019 w 344019"/>
                  <a:gd name="connsiteY2" fmla="*/ 26399 h 52798"/>
                  <a:gd name="connsiteX3" fmla="*/ 344019 w 344019"/>
                  <a:gd name="connsiteY3" fmla="*/ 26399 h 52798"/>
                  <a:gd name="connsiteX4" fmla="*/ 317620 w 344019"/>
                  <a:gd name="connsiteY4" fmla="*/ 0 h 52798"/>
                  <a:gd name="connsiteX5" fmla="*/ 26404 w 344019"/>
                  <a:gd name="connsiteY5" fmla="*/ 0 h 52798"/>
                  <a:gd name="connsiteX6" fmla="*/ 5 w 344019"/>
                  <a:gd name="connsiteY6" fmla="*/ 26399 h 52798"/>
                  <a:gd name="connsiteX7" fmla="*/ 5 w 344019"/>
                  <a:gd name="connsiteY7" fmla="*/ 26399 h 52798"/>
                  <a:gd name="connsiteX8" fmla="*/ 26404 w 344019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9" h="52798">
                    <a:moveTo>
                      <a:pt x="26404" y="52798"/>
                    </a:moveTo>
                    <a:lnTo>
                      <a:pt x="317620" y="52798"/>
                    </a:lnTo>
                    <a:cubicBezTo>
                      <a:pt x="332195" y="52798"/>
                      <a:pt x="344019" y="40974"/>
                      <a:pt x="344019" y="26399"/>
                    </a:cubicBezTo>
                    <a:lnTo>
                      <a:pt x="344019" y="26399"/>
                    </a:lnTo>
                    <a:cubicBezTo>
                      <a:pt x="344019" y="11825"/>
                      <a:pt x="332195" y="0"/>
                      <a:pt x="317620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5" name="Freeform: Shape 124"/>
              <p:cNvSpPr/>
              <p:nvPr/>
            </p:nvSpPr>
            <p:spPr>
              <a:xfrm>
                <a:off x="10311300" y="2959203"/>
                <a:ext cx="344014" cy="52798"/>
              </a:xfrm>
              <a:custGeom>
                <a:avLst/>
                <a:gdLst>
                  <a:gd name="connsiteX0" fmla="*/ 26399 w 344014"/>
                  <a:gd name="connsiteY0" fmla="*/ 52798 h 52798"/>
                  <a:gd name="connsiteX1" fmla="*/ 317616 w 344014"/>
                  <a:gd name="connsiteY1" fmla="*/ 52798 h 52798"/>
                  <a:gd name="connsiteX2" fmla="*/ 344015 w 344014"/>
                  <a:gd name="connsiteY2" fmla="*/ 26399 h 52798"/>
                  <a:gd name="connsiteX3" fmla="*/ 344015 w 344014"/>
                  <a:gd name="connsiteY3" fmla="*/ 26399 h 52798"/>
                  <a:gd name="connsiteX4" fmla="*/ 317616 w 344014"/>
                  <a:gd name="connsiteY4" fmla="*/ 0 h 52798"/>
                  <a:gd name="connsiteX5" fmla="*/ 26399 w 344014"/>
                  <a:gd name="connsiteY5" fmla="*/ 0 h 52798"/>
                  <a:gd name="connsiteX6" fmla="*/ 0 w 344014"/>
                  <a:gd name="connsiteY6" fmla="*/ 26399 h 52798"/>
                  <a:gd name="connsiteX7" fmla="*/ 0 w 344014"/>
                  <a:gd name="connsiteY7" fmla="*/ 26399 h 52798"/>
                  <a:gd name="connsiteX8" fmla="*/ 26399 w 344014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4" h="52798">
                    <a:moveTo>
                      <a:pt x="26399" y="52798"/>
                    </a:moveTo>
                    <a:lnTo>
                      <a:pt x="317616" y="52798"/>
                    </a:lnTo>
                    <a:cubicBezTo>
                      <a:pt x="332190" y="52798"/>
                      <a:pt x="344015" y="40974"/>
                      <a:pt x="344015" y="26399"/>
                    </a:cubicBezTo>
                    <a:lnTo>
                      <a:pt x="344015" y="26399"/>
                    </a:lnTo>
                    <a:cubicBezTo>
                      <a:pt x="344015" y="11825"/>
                      <a:pt x="332190" y="0"/>
                      <a:pt x="317616" y="0"/>
                    </a:cubicBezTo>
                    <a:lnTo>
                      <a:pt x="26399" y="0"/>
                    </a:lnTo>
                    <a:cubicBezTo>
                      <a:pt x="11825" y="0"/>
                      <a:pt x="0" y="11825"/>
                      <a:pt x="0" y="26399"/>
                    </a:cubicBezTo>
                    <a:lnTo>
                      <a:pt x="0" y="26399"/>
                    </a:lnTo>
                    <a:cubicBezTo>
                      <a:pt x="0" y="40699"/>
                      <a:pt x="11825" y="52798"/>
                      <a:pt x="26399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6" name="Freeform: Shape 125"/>
              <p:cNvSpPr/>
              <p:nvPr/>
            </p:nvSpPr>
            <p:spPr>
              <a:xfrm>
                <a:off x="9861139" y="784636"/>
                <a:ext cx="32998" cy="205625"/>
              </a:xfrm>
              <a:custGeom>
                <a:avLst/>
                <a:gdLst>
                  <a:gd name="connsiteX0" fmla="*/ 20349 w 32998"/>
                  <a:gd name="connsiteY0" fmla="*/ 3506 h 205625"/>
                  <a:gd name="connsiteX1" fmla="*/ 32999 w 32998"/>
                  <a:gd name="connsiteY1" fmla="*/ 205625 h 205625"/>
                  <a:gd name="connsiteX2" fmla="*/ 16499 w 32998"/>
                  <a:gd name="connsiteY2" fmla="*/ 205625 h 205625"/>
                  <a:gd name="connsiteX3" fmla="*/ 0 w 32998"/>
                  <a:gd name="connsiteY3" fmla="*/ 205625 h 205625"/>
                  <a:gd name="connsiteX4" fmla="*/ 12650 w 32998"/>
                  <a:gd name="connsiteY4" fmla="*/ 3506 h 205625"/>
                  <a:gd name="connsiteX5" fmla="*/ 20349 w 32998"/>
                  <a:gd name="connsiteY5" fmla="*/ 3506 h 20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98" h="205625">
                    <a:moveTo>
                      <a:pt x="20349" y="3506"/>
                    </a:moveTo>
                    <a:lnTo>
                      <a:pt x="32999" y="205625"/>
                    </a:lnTo>
                    <a:lnTo>
                      <a:pt x="16499" y="205625"/>
                    </a:lnTo>
                    <a:lnTo>
                      <a:pt x="0" y="205625"/>
                    </a:lnTo>
                    <a:lnTo>
                      <a:pt x="12650" y="3506"/>
                    </a:lnTo>
                    <a:cubicBezTo>
                      <a:pt x="12925" y="-1169"/>
                      <a:pt x="20074" y="-1169"/>
                      <a:pt x="20349" y="35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95" name="Freeform: Shape 94"/>
            <p:cNvSpPr/>
            <p:nvPr/>
          </p:nvSpPr>
          <p:spPr>
            <a:xfrm>
              <a:off x="9857014" y="985037"/>
              <a:ext cx="41523" cy="9349"/>
            </a:xfrm>
            <a:custGeom>
              <a:avLst/>
              <a:gdLst>
                <a:gd name="connsiteX0" fmla="*/ 4675 w 41523"/>
                <a:gd name="connsiteY0" fmla="*/ 9350 h 9349"/>
                <a:gd name="connsiteX1" fmla="*/ 36849 w 41523"/>
                <a:gd name="connsiteY1" fmla="*/ 9350 h 9349"/>
                <a:gd name="connsiteX2" fmla="*/ 41524 w 41523"/>
                <a:gd name="connsiteY2" fmla="*/ 4675 h 9349"/>
                <a:gd name="connsiteX3" fmla="*/ 41524 w 41523"/>
                <a:gd name="connsiteY3" fmla="*/ 4675 h 9349"/>
                <a:gd name="connsiteX4" fmla="*/ 36849 w 41523"/>
                <a:gd name="connsiteY4" fmla="*/ 0 h 9349"/>
                <a:gd name="connsiteX5" fmla="*/ 4675 w 41523"/>
                <a:gd name="connsiteY5" fmla="*/ 0 h 9349"/>
                <a:gd name="connsiteX6" fmla="*/ 0 w 41523"/>
                <a:gd name="connsiteY6" fmla="*/ 4675 h 9349"/>
                <a:gd name="connsiteX7" fmla="*/ 0 w 41523"/>
                <a:gd name="connsiteY7" fmla="*/ 4675 h 9349"/>
                <a:gd name="connsiteX8" fmla="*/ 4675 w 41523"/>
                <a:gd name="connsiteY8" fmla="*/ 9350 h 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23" h="9349">
                  <a:moveTo>
                    <a:pt x="4675" y="9350"/>
                  </a:moveTo>
                  <a:lnTo>
                    <a:pt x="36849" y="9350"/>
                  </a:lnTo>
                  <a:cubicBezTo>
                    <a:pt x="39324" y="9350"/>
                    <a:pt x="41524" y="7150"/>
                    <a:pt x="41524" y="4675"/>
                  </a:cubicBezTo>
                  <a:lnTo>
                    <a:pt x="41524" y="4675"/>
                  </a:lnTo>
                  <a:cubicBezTo>
                    <a:pt x="41524" y="2200"/>
                    <a:pt x="39324" y="0"/>
                    <a:pt x="36849" y="0"/>
                  </a:cubicBezTo>
                  <a:lnTo>
                    <a:pt x="4675" y="0"/>
                  </a:lnTo>
                  <a:cubicBezTo>
                    <a:pt x="2200" y="0"/>
                    <a:pt x="0" y="2200"/>
                    <a:pt x="0" y="4675"/>
                  </a:cubicBezTo>
                  <a:lnTo>
                    <a:pt x="0" y="4675"/>
                  </a:lnTo>
                  <a:cubicBezTo>
                    <a:pt x="0" y="7150"/>
                    <a:pt x="1925" y="9350"/>
                    <a:pt x="4675" y="9350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80E1A"/>
            </a:gs>
            <a:gs pos="66684">
              <a:srgbClr val="405A74"/>
            </a:gs>
            <a:gs pos="47000">
              <a:srgbClr val="182B4C"/>
            </a:gs>
            <a:gs pos="100000">
              <a:schemeClr val="accent1">
                <a:lumMod val="45000"/>
                <a:lumOff val="55000"/>
              </a:schemeClr>
            </a:gs>
            <a:gs pos="85000">
              <a:srgbClr val="A7DB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-1639706" y="1970006"/>
            <a:ext cx="2667000" cy="2667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Graphic 47"/>
          <p:cNvSpPr/>
          <p:nvPr/>
        </p:nvSpPr>
        <p:spPr>
          <a:xfrm rot="1658058">
            <a:off x="-2175121" y="3579599"/>
            <a:ext cx="9488164" cy="1531834"/>
          </a:xfrm>
          <a:custGeom>
            <a:avLst/>
            <a:gdLst>
              <a:gd name="connsiteX0" fmla="*/ 20836 w 9488164"/>
              <a:gd name="connsiteY0" fmla="*/ 1531834 h 1531834"/>
              <a:gd name="connsiteX1" fmla="*/ 1734 w 9488164"/>
              <a:gd name="connsiteY1" fmla="*/ 1517988 h 1531834"/>
              <a:gd name="connsiteX2" fmla="*/ 12323 w 9488164"/>
              <a:gd name="connsiteY2" fmla="*/ 1487527 h 1531834"/>
              <a:gd name="connsiteX3" fmla="*/ 108873 w 9488164"/>
              <a:gd name="connsiteY3" fmla="*/ 1440912 h 1531834"/>
              <a:gd name="connsiteX4" fmla="*/ 136074 w 9488164"/>
              <a:gd name="connsiteY4" fmla="*/ 1452912 h 1531834"/>
              <a:gd name="connsiteX5" fmla="*/ 125277 w 9488164"/>
              <a:gd name="connsiteY5" fmla="*/ 1483142 h 1531834"/>
              <a:gd name="connsiteX6" fmla="*/ 29142 w 9488164"/>
              <a:gd name="connsiteY6" fmla="*/ 1529527 h 1531834"/>
              <a:gd name="connsiteX7" fmla="*/ 20836 w 9488164"/>
              <a:gd name="connsiteY7" fmla="*/ 1531834 h 1531834"/>
              <a:gd name="connsiteX8" fmla="*/ 9467388 w 9488164"/>
              <a:gd name="connsiteY8" fmla="*/ 1523065 h 1531834"/>
              <a:gd name="connsiteX9" fmla="*/ 9464481 w 9488164"/>
              <a:gd name="connsiteY9" fmla="*/ 1522834 h 1531834"/>
              <a:gd name="connsiteX10" fmla="*/ 9361287 w 9488164"/>
              <a:gd name="connsiteY10" fmla="*/ 1504373 h 1531834"/>
              <a:gd name="connsiteX11" fmla="*/ 9344468 w 9488164"/>
              <a:gd name="connsiteY11" fmla="*/ 1477604 h 1531834"/>
              <a:gd name="connsiteX12" fmla="*/ 9368554 w 9488164"/>
              <a:gd name="connsiteY12" fmla="*/ 1458912 h 1531834"/>
              <a:gd name="connsiteX13" fmla="*/ 9470295 w 9488164"/>
              <a:gd name="connsiteY13" fmla="*/ 1477142 h 1531834"/>
              <a:gd name="connsiteX14" fmla="*/ 9487944 w 9488164"/>
              <a:gd name="connsiteY14" fmla="*/ 1503219 h 1531834"/>
              <a:gd name="connsiteX15" fmla="*/ 9467388 w 9488164"/>
              <a:gd name="connsiteY15" fmla="*/ 1523065 h 1531834"/>
              <a:gd name="connsiteX16" fmla="*/ 9263075 w 9488164"/>
              <a:gd name="connsiteY16" fmla="*/ 1482912 h 1531834"/>
              <a:gd name="connsiteX17" fmla="*/ 9258715 w 9488164"/>
              <a:gd name="connsiteY17" fmla="*/ 1482450 h 1531834"/>
              <a:gd name="connsiteX18" fmla="*/ 9157181 w 9488164"/>
              <a:gd name="connsiteY18" fmla="*/ 1457296 h 1531834"/>
              <a:gd name="connsiteX19" fmla="*/ 9141817 w 9488164"/>
              <a:gd name="connsiteY19" fmla="*/ 1429604 h 1531834"/>
              <a:gd name="connsiteX20" fmla="*/ 9166733 w 9488164"/>
              <a:gd name="connsiteY20" fmla="*/ 1412527 h 1531834"/>
              <a:gd name="connsiteX21" fmla="*/ 9267228 w 9488164"/>
              <a:gd name="connsiteY21" fmla="*/ 1437450 h 1531834"/>
              <a:gd name="connsiteX22" fmla="*/ 9283424 w 9488164"/>
              <a:gd name="connsiteY22" fmla="*/ 1464681 h 1531834"/>
              <a:gd name="connsiteX23" fmla="*/ 9263075 w 9488164"/>
              <a:gd name="connsiteY23" fmla="*/ 1482912 h 1531834"/>
              <a:gd name="connsiteX24" fmla="*/ 213106 w 9488164"/>
              <a:gd name="connsiteY24" fmla="*/ 1439989 h 1531834"/>
              <a:gd name="connsiteX25" fmla="*/ 194004 w 9488164"/>
              <a:gd name="connsiteY25" fmla="*/ 1425912 h 1531834"/>
              <a:gd name="connsiteX26" fmla="*/ 205008 w 9488164"/>
              <a:gd name="connsiteY26" fmla="*/ 1395681 h 1531834"/>
              <a:gd name="connsiteX27" fmla="*/ 301143 w 9488164"/>
              <a:gd name="connsiteY27" fmla="*/ 1350682 h 1531834"/>
              <a:gd name="connsiteX28" fmla="*/ 328343 w 9488164"/>
              <a:gd name="connsiteY28" fmla="*/ 1363143 h 1531834"/>
              <a:gd name="connsiteX29" fmla="*/ 317131 w 9488164"/>
              <a:gd name="connsiteY29" fmla="*/ 1393374 h 1531834"/>
              <a:gd name="connsiteX30" fmla="*/ 221204 w 9488164"/>
              <a:gd name="connsiteY30" fmla="*/ 1438373 h 1531834"/>
              <a:gd name="connsiteX31" fmla="*/ 213106 w 9488164"/>
              <a:gd name="connsiteY31" fmla="*/ 1439989 h 1531834"/>
              <a:gd name="connsiteX32" fmla="*/ 9061670 w 9488164"/>
              <a:gd name="connsiteY32" fmla="*/ 1429835 h 1531834"/>
              <a:gd name="connsiteX33" fmla="*/ 9056271 w 9488164"/>
              <a:gd name="connsiteY33" fmla="*/ 1429143 h 1531834"/>
              <a:gd name="connsiteX34" fmla="*/ 8955776 w 9488164"/>
              <a:gd name="connsiteY34" fmla="*/ 1397989 h 1531834"/>
              <a:gd name="connsiteX35" fmla="*/ 8941657 w 9488164"/>
              <a:gd name="connsiteY35" fmla="*/ 1369374 h 1531834"/>
              <a:gd name="connsiteX36" fmla="*/ 8967403 w 9488164"/>
              <a:gd name="connsiteY36" fmla="*/ 1353682 h 1531834"/>
              <a:gd name="connsiteX37" fmla="*/ 9066861 w 9488164"/>
              <a:gd name="connsiteY37" fmla="*/ 1384374 h 1531834"/>
              <a:gd name="connsiteX38" fmla="*/ 9081603 w 9488164"/>
              <a:gd name="connsiteY38" fmla="*/ 1412527 h 1531834"/>
              <a:gd name="connsiteX39" fmla="*/ 9061670 w 9488164"/>
              <a:gd name="connsiteY39" fmla="*/ 1429835 h 1531834"/>
              <a:gd name="connsiteX40" fmla="*/ 8862132 w 9488164"/>
              <a:gd name="connsiteY40" fmla="*/ 1365451 h 1531834"/>
              <a:gd name="connsiteX41" fmla="*/ 8855904 w 9488164"/>
              <a:gd name="connsiteY41" fmla="*/ 1364297 h 1531834"/>
              <a:gd name="connsiteX42" fmla="*/ 8756861 w 9488164"/>
              <a:gd name="connsiteY42" fmla="*/ 1328528 h 1531834"/>
              <a:gd name="connsiteX43" fmla="*/ 8743780 w 9488164"/>
              <a:gd name="connsiteY43" fmla="*/ 1299221 h 1531834"/>
              <a:gd name="connsiteX44" fmla="*/ 8770150 w 9488164"/>
              <a:gd name="connsiteY44" fmla="*/ 1284682 h 1531834"/>
              <a:gd name="connsiteX45" fmla="*/ 8868361 w 9488164"/>
              <a:gd name="connsiteY45" fmla="*/ 1320220 h 1531834"/>
              <a:gd name="connsiteX46" fmla="*/ 8881858 w 9488164"/>
              <a:gd name="connsiteY46" fmla="*/ 1349066 h 1531834"/>
              <a:gd name="connsiteX47" fmla="*/ 8862132 w 9488164"/>
              <a:gd name="connsiteY47" fmla="*/ 1365451 h 1531834"/>
              <a:gd name="connsiteX48" fmla="*/ 405168 w 9488164"/>
              <a:gd name="connsiteY48" fmla="*/ 1350451 h 1531834"/>
              <a:gd name="connsiteX49" fmla="*/ 386066 w 9488164"/>
              <a:gd name="connsiteY49" fmla="*/ 1336143 h 1531834"/>
              <a:gd name="connsiteX50" fmla="*/ 397278 w 9488164"/>
              <a:gd name="connsiteY50" fmla="*/ 1305913 h 1531834"/>
              <a:gd name="connsiteX51" fmla="*/ 493621 w 9488164"/>
              <a:gd name="connsiteY51" fmla="*/ 1261836 h 1531834"/>
              <a:gd name="connsiteX52" fmla="*/ 520613 w 9488164"/>
              <a:gd name="connsiteY52" fmla="*/ 1274529 h 1531834"/>
              <a:gd name="connsiteX53" fmla="*/ 509193 w 9488164"/>
              <a:gd name="connsiteY53" fmla="*/ 1304528 h 1531834"/>
              <a:gd name="connsiteX54" fmla="*/ 413058 w 9488164"/>
              <a:gd name="connsiteY54" fmla="*/ 1348605 h 1531834"/>
              <a:gd name="connsiteX55" fmla="*/ 405168 w 9488164"/>
              <a:gd name="connsiteY55" fmla="*/ 1350451 h 1531834"/>
              <a:gd name="connsiteX56" fmla="*/ 8665502 w 9488164"/>
              <a:gd name="connsiteY56" fmla="*/ 1291836 h 1531834"/>
              <a:gd name="connsiteX57" fmla="*/ 8658651 w 9488164"/>
              <a:gd name="connsiteY57" fmla="*/ 1290451 h 1531834"/>
              <a:gd name="connsiteX58" fmla="*/ 8560854 w 9488164"/>
              <a:gd name="connsiteY58" fmla="*/ 1250990 h 1531834"/>
              <a:gd name="connsiteX59" fmla="*/ 8548604 w 9488164"/>
              <a:gd name="connsiteY59" fmla="*/ 1221221 h 1531834"/>
              <a:gd name="connsiteX60" fmla="*/ 8575389 w 9488164"/>
              <a:gd name="connsiteY60" fmla="*/ 1207606 h 1531834"/>
              <a:gd name="connsiteX61" fmla="*/ 8672562 w 9488164"/>
              <a:gd name="connsiteY61" fmla="*/ 1246836 h 1531834"/>
              <a:gd name="connsiteX62" fmla="*/ 8685228 w 9488164"/>
              <a:gd name="connsiteY62" fmla="*/ 1276375 h 1531834"/>
              <a:gd name="connsiteX63" fmla="*/ 8665502 w 9488164"/>
              <a:gd name="connsiteY63" fmla="*/ 1291836 h 1531834"/>
              <a:gd name="connsiteX64" fmla="*/ 597853 w 9488164"/>
              <a:gd name="connsiteY64" fmla="*/ 1262759 h 1531834"/>
              <a:gd name="connsiteX65" fmla="*/ 578543 w 9488164"/>
              <a:gd name="connsiteY65" fmla="*/ 1248452 h 1531834"/>
              <a:gd name="connsiteX66" fmla="*/ 589963 w 9488164"/>
              <a:gd name="connsiteY66" fmla="*/ 1218452 h 1531834"/>
              <a:gd name="connsiteX67" fmla="*/ 686513 w 9488164"/>
              <a:gd name="connsiteY67" fmla="*/ 1175068 h 1531834"/>
              <a:gd name="connsiteX68" fmla="*/ 713506 w 9488164"/>
              <a:gd name="connsiteY68" fmla="*/ 1187760 h 1531834"/>
              <a:gd name="connsiteX69" fmla="*/ 701878 w 9488164"/>
              <a:gd name="connsiteY69" fmla="*/ 1217760 h 1531834"/>
              <a:gd name="connsiteX70" fmla="*/ 605536 w 9488164"/>
              <a:gd name="connsiteY70" fmla="*/ 1260913 h 1531834"/>
              <a:gd name="connsiteX71" fmla="*/ 597853 w 9488164"/>
              <a:gd name="connsiteY71" fmla="*/ 1262759 h 1531834"/>
              <a:gd name="connsiteX72" fmla="*/ 8470949 w 9488164"/>
              <a:gd name="connsiteY72" fmla="*/ 1211760 h 1531834"/>
              <a:gd name="connsiteX73" fmla="*/ 8463473 w 9488164"/>
              <a:gd name="connsiteY73" fmla="*/ 1210144 h 1531834"/>
              <a:gd name="connsiteX74" fmla="*/ 8366716 w 9488164"/>
              <a:gd name="connsiteY74" fmla="*/ 1168145 h 1531834"/>
              <a:gd name="connsiteX75" fmla="*/ 8355089 w 9488164"/>
              <a:gd name="connsiteY75" fmla="*/ 1138145 h 1531834"/>
              <a:gd name="connsiteX76" fmla="*/ 8382081 w 9488164"/>
              <a:gd name="connsiteY76" fmla="*/ 1125222 h 1531834"/>
              <a:gd name="connsiteX77" fmla="*/ 8478631 w 9488164"/>
              <a:gd name="connsiteY77" fmla="*/ 1166991 h 1531834"/>
              <a:gd name="connsiteX78" fmla="*/ 8490466 w 9488164"/>
              <a:gd name="connsiteY78" fmla="*/ 1196760 h 1531834"/>
              <a:gd name="connsiteX79" fmla="*/ 8470949 w 9488164"/>
              <a:gd name="connsiteY79" fmla="*/ 1211760 h 1531834"/>
              <a:gd name="connsiteX80" fmla="*/ 790954 w 9488164"/>
              <a:gd name="connsiteY80" fmla="*/ 1176683 h 1531834"/>
              <a:gd name="connsiteX81" fmla="*/ 771644 w 9488164"/>
              <a:gd name="connsiteY81" fmla="*/ 1162145 h 1531834"/>
              <a:gd name="connsiteX82" fmla="*/ 783271 w 9488164"/>
              <a:gd name="connsiteY82" fmla="*/ 1132145 h 1531834"/>
              <a:gd name="connsiteX83" fmla="*/ 880029 w 9488164"/>
              <a:gd name="connsiteY83" fmla="*/ 1089684 h 1531834"/>
              <a:gd name="connsiteX84" fmla="*/ 907022 w 9488164"/>
              <a:gd name="connsiteY84" fmla="*/ 1102607 h 1531834"/>
              <a:gd name="connsiteX85" fmla="*/ 895394 w 9488164"/>
              <a:gd name="connsiteY85" fmla="*/ 1132607 h 1531834"/>
              <a:gd name="connsiteX86" fmla="*/ 798844 w 9488164"/>
              <a:gd name="connsiteY86" fmla="*/ 1175068 h 1531834"/>
              <a:gd name="connsiteX87" fmla="*/ 790954 w 9488164"/>
              <a:gd name="connsiteY87" fmla="*/ 1176683 h 1531834"/>
              <a:gd name="connsiteX88" fmla="*/ 8277849 w 9488164"/>
              <a:gd name="connsiteY88" fmla="*/ 1127068 h 1531834"/>
              <a:gd name="connsiteX89" fmla="*/ 8270166 w 9488164"/>
              <a:gd name="connsiteY89" fmla="*/ 1125453 h 1531834"/>
              <a:gd name="connsiteX90" fmla="*/ 8174031 w 9488164"/>
              <a:gd name="connsiteY90" fmla="*/ 1082069 h 1531834"/>
              <a:gd name="connsiteX91" fmla="*/ 8162611 w 9488164"/>
              <a:gd name="connsiteY91" fmla="*/ 1052069 h 1531834"/>
              <a:gd name="connsiteX92" fmla="*/ 8189604 w 9488164"/>
              <a:gd name="connsiteY92" fmla="*/ 1039377 h 1531834"/>
              <a:gd name="connsiteX93" fmla="*/ 8285738 w 9488164"/>
              <a:gd name="connsiteY93" fmla="*/ 1082761 h 1531834"/>
              <a:gd name="connsiteX94" fmla="*/ 8297159 w 9488164"/>
              <a:gd name="connsiteY94" fmla="*/ 1112761 h 1531834"/>
              <a:gd name="connsiteX95" fmla="*/ 8277849 w 9488164"/>
              <a:gd name="connsiteY95" fmla="*/ 1127068 h 1531834"/>
              <a:gd name="connsiteX96" fmla="*/ 984469 w 9488164"/>
              <a:gd name="connsiteY96" fmla="*/ 1091992 h 1531834"/>
              <a:gd name="connsiteX97" fmla="*/ 965159 w 9488164"/>
              <a:gd name="connsiteY97" fmla="*/ 1077222 h 1531834"/>
              <a:gd name="connsiteX98" fmla="*/ 976994 w 9488164"/>
              <a:gd name="connsiteY98" fmla="*/ 1047453 h 1531834"/>
              <a:gd name="connsiteX99" fmla="*/ 1073960 w 9488164"/>
              <a:gd name="connsiteY99" fmla="*/ 1005685 h 1531834"/>
              <a:gd name="connsiteX100" fmla="*/ 1100745 w 9488164"/>
              <a:gd name="connsiteY100" fmla="*/ 1019069 h 1531834"/>
              <a:gd name="connsiteX101" fmla="*/ 1088910 w 9488164"/>
              <a:gd name="connsiteY101" fmla="*/ 1048838 h 1531834"/>
              <a:gd name="connsiteX102" fmla="*/ 991944 w 9488164"/>
              <a:gd name="connsiteY102" fmla="*/ 1090376 h 1531834"/>
              <a:gd name="connsiteX103" fmla="*/ 984469 w 9488164"/>
              <a:gd name="connsiteY103" fmla="*/ 1091992 h 1531834"/>
              <a:gd name="connsiteX104" fmla="*/ 8085787 w 9488164"/>
              <a:gd name="connsiteY104" fmla="*/ 1039838 h 1531834"/>
              <a:gd name="connsiteX105" fmla="*/ 8077896 w 9488164"/>
              <a:gd name="connsiteY105" fmla="*/ 1037992 h 1531834"/>
              <a:gd name="connsiteX106" fmla="*/ 7981969 w 9488164"/>
              <a:gd name="connsiteY106" fmla="*/ 993915 h 1531834"/>
              <a:gd name="connsiteX107" fmla="*/ 7970757 w 9488164"/>
              <a:gd name="connsiteY107" fmla="*/ 963685 h 1531834"/>
              <a:gd name="connsiteX108" fmla="*/ 7997957 w 9488164"/>
              <a:gd name="connsiteY108" fmla="*/ 951223 h 1531834"/>
              <a:gd name="connsiteX109" fmla="*/ 8093884 w 9488164"/>
              <a:gd name="connsiteY109" fmla="*/ 995300 h 1531834"/>
              <a:gd name="connsiteX110" fmla="*/ 8105097 w 9488164"/>
              <a:gd name="connsiteY110" fmla="*/ 1025530 h 1531834"/>
              <a:gd name="connsiteX111" fmla="*/ 8085787 w 9488164"/>
              <a:gd name="connsiteY111" fmla="*/ 1039838 h 1531834"/>
              <a:gd name="connsiteX112" fmla="*/ 1178608 w 9488164"/>
              <a:gd name="connsiteY112" fmla="*/ 1009146 h 1531834"/>
              <a:gd name="connsiteX113" fmla="*/ 1159298 w 9488164"/>
              <a:gd name="connsiteY113" fmla="*/ 994377 h 1531834"/>
              <a:gd name="connsiteX114" fmla="*/ 1171341 w 9488164"/>
              <a:gd name="connsiteY114" fmla="*/ 964608 h 1531834"/>
              <a:gd name="connsiteX115" fmla="*/ 1268721 w 9488164"/>
              <a:gd name="connsiteY115" fmla="*/ 923762 h 1531834"/>
              <a:gd name="connsiteX116" fmla="*/ 1295506 w 9488164"/>
              <a:gd name="connsiteY116" fmla="*/ 937147 h 1531834"/>
              <a:gd name="connsiteX117" fmla="*/ 1283463 w 9488164"/>
              <a:gd name="connsiteY117" fmla="*/ 966916 h 1531834"/>
              <a:gd name="connsiteX118" fmla="*/ 1186290 w 9488164"/>
              <a:gd name="connsiteY118" fmla="*/ 1007761 h 1531834"/>
              <a:gd name="connsiteX119" fmla="*/ 1178608 w 9488164"/>
              <a:gd name="connsiteY119" fmla="*/ 1009146 h 1531834"/>
              <a:gd name="connsiteX120" fmla="*/ 7893932 w 9488164"/>
              <a:gd name="connsiteY120" fmla="*/ 951685 h 1531834"/>
              <a:gd name="connsiteX121" fmla="*/ 7886041 w 9488164"/>
              <a:gd name="connsiteY121" fmla="*/ 949839 h 1531834"/>
              <a:gd name="connsiteX122" fmla="*/ 7790114 w 9488164"/>
              <a:gd name="connsiteY122" fmla="*/ 905993 h 1531834"/>
              <a:gd name="connsiteX123" fmla="*/ 7778902 w 9488164"/>
              <a:gd name="connsiteY123" fmla="*/ 875993 h 1531834"/>
              <a:gd name="connsiteX124" fmla="*/ 7805895 w 9488164"/>
              <a:gd name="connsiteY124" fmla="*/ 863301 h 1531834"/>
              <a:gd name="connsiteX125" fmla="*/ 7901822 w 9488164"/>
              <a:gd name="connsiteY125" fmla="*/ 907147 h 1531834"/>
              <a:gd name="connsiteX126" fmla="*/ 7913034 w 9488164"/>
              <a:gd name="connsiteY126" fmla="*/ 937377 h 1531834"/>
              <a:gd name="connsiteX127" fmla="*/ 7893932 w 9488164"/>
              <a:gd name="connsiteY127" fmla="*/ 951685 h 1531834"/>
              <a:gd name="connsiteX128" fmla="*/ 1373162 w 9488164"/>
              <a:gd name="connsiteY128" fmla="*/ 927685 h 1531834"/>
              <a:gd name="connsiteX129" fmla="*/ 1353644 w 9488164"/>
              <a:gd name="connsiteY129" fmla="*/ 912685 h 1531834"/>
              <a:gd name="connsiteX130" fmla="*/ 1365894 w 9488164"/>
              <a:gd name="connsiteY130" fmla="*/ 882916 h 1531834"/>
              <a:gd name="connsiteX131" fmla="*/ 1463483 w 9488164"/>
              <a:gd name="connsiteY131" fmla="*/ 842763 h 1531834"/>
              <a:gd name="connsiteX132" fmla="*/ 1490060 w 9488164"/>
              <a:gd name="connsiteY132" fmla="*/ 856378 h 1531834"/>
              <a:gd name="connsiteX133" fmla="*/ 1477810 w 9488164"/>
              <a:gd name="connsiteY133" fmla="*/ 885916 h 1531834"/>
              <a:gd name="connsiteX134" fmla="*/ 1380429 w 9488164"/>
              <a:gd name="connsiteY134" fmla="*/ 925839 h 1531834"/>
              <a:gd name="connsiteX135" fmla="*/ 1373162 w 9488164"/>
              <a:gd name="connsiteY135" fmla="*/ 927685 h 1531834"/>
              <a:gd name="connsiteX136" fmla="*/ 7701870 w 9488164"/>
              <a:gd name="connsiteY136" fmla="*/ 864224 h 1531834"/>
              <a:gd name="connsiteX137" fmla="*/ 7693979 w 9488164"/>
              <a:gd name="connsiteY137" fmla="*/ 862609 h 1531834"/>
              <a:gd name="connsiteX138" fmla="*/ 7597845 w 9488164"/>
              <a:gd name="connsiteY138" fmla="*/ 819455 h 1531834"/>
              <a:gd name="connsiteX139" fmla="*/ 7586217 w 9488164"/>
              <a:gd name="connsiteY139" fmla="*/ 789455 h 1531834"/>
              <a:gd name="connsiteX140" fmla="*/ 7613210 w 9488164"/>
              <a:gd name="connsiteY140" fmla="*/ 776532 h 1531834"/>
              <a:gd name="connsiteX141" fmla="*/ 7709552 w 9488164"/>
              <a:gd name="connsiteY141" fmla="*/ 819686 h 1531834"/>
              <a:gd name="connsiteX142" fmla="*/ 7720972 w 9488164"/>
              <a:gd name="connsiteY142" fmla="*/ 849686 h 1531834"/>
              <a:gd name="connsiteX143" fmla="*/ 7701870 w 9488164"/>
              <a:gd name="connsiteY143" fmla="*/ 864224 h 1531834"/>
              <a:gd name="connsiteX144" fmla="*/ 1568338 w 9488164"/>
              <a:gd name="connsiteY144" fmla="*/ 848070 h 1531834"/>
              <a:gd name="connsiteX145" fmla="*/ 1548821 w 9488164"/>
              <a:gd name="connsiteY145" fmla="*/ 832840 h 1531834"/>
              <a:gd name="connsiteX146" fmla="*/ 1561279 w 9488164"/>
              <a:gd name="connsiteY146" fmla="*/ 803301 h 1531834"/>
              <a:gd name="connsiteX147" fmla="*/ 1659075 w 9488164"/>
              <a:gd name="connsiteY147" fmla="*/ 764071 h 1531834"/>
              <a:gd name="connsiteX148" fmla="*/ 1685652 w 9488164"/>
              <a:gd name="connsiteY148" fmla="*/ 777917 h 1531834"/>
              <a:gd name="connsiteX149" fmla="*/ 1672986 w 9488164"/>
              <a:gd name="connsiteY149" fmla="*/ 807455 h 1531834"/>
              <a:gd name="connsiteX150" fmla="*/ 1575398 w 9488164"/>
              <a:gd name="connsiteY150" fmla="*/ 846686 h 1531834"/>
              <a:gd name="connsiteX151" fmla="*/ 1568338 w 9488164"/>
              <a:gd name="connsiteY151" fmla="*/ 848070 h 1531834"/>
              <a:gd name="connsiteX152" fmla="*/ 7509184 w 9488164"/>
              <a:gd name="connsiteY152" fmla="*/ 778609 h 1531834"/>
              <a:gd name="connsiteX153" fmla="*/ 7501502 w 9488164"/>
              <a:gd name="connsiteY153" fmla="*/ 776994 h 1531834"/>
              <a:gd name="connsiteX154" fmla="*/ 7404952 w 9488164"/>
              <a:gd name="connsiteY154" fmla="*/ 735225 h 1531834"/>
              <a:gd name="connsiteX155" fmla="*/ 7393117 w 9488164"/>
              <a:gd name="connsiteY155" fmla="*/ 705456 h 1531834"/>
              <a:gd name="connsiteX156" fmla="*/ 7419902 w 9488164"/>
              <a:gd name="connsiteY156" fmla="*/ 692302 h 1531834"/>
              <a:gd name="connsiteX157" fmla="*/ 7516660 w 9488164"/>
              <a:gd name="connsiteY157" fmla="*/ 734302 h 1531834"/>
              <a:gd name="connsiteX158" fmla="*/ 7528287 w 9488164"/>
              <a:gd name="connsiteY158" fmla="*/ 764302 h 1531834"/>
              <a:gd name="connsiteX159" fmla="*/ 7509184 w 9488164"/>
              <a:gd name="connsiteY159" fmla="*/ 778609 h 1531834"/>
              <a:gd name="connsiteX160" fmla="*/ 1763930 w 9488164"/>
              <a:gd name="connsiteY160" fmla="*/ 770071 h 1531834"/>
              <a:gd name="connsiteX161" fmla="*/ 1744413 w 9488164"/>
              <a:gd name="connsiteY161" fmla="*/ 754610 h 1531834"/>
              <a:gd name="connsiteX162" fmla="*/ 1757078 w 9488164"/>
              <a:gd name="connsiteY162" fmla="*/ 725071 h 1531834"/>
              <a:gd name="connsiteX163" fmla="*/ 1855290 w 9488164"/>
              <a:gd name="connsiteY163" fmla="*/ 686764 h 1531834"/>
              <a:gd name="connsiteX164" fmla="*/ 1881659 w 9488164"/>
              <a:gd name="connsiteY164" fmla="*/ 701071 h 1531834"/>
              <a:gd name="connsiteX165" fmla="*/ 1868786 w 9488164"/>
              <a:gd name="connsiteY165" fmla="*/ 730379 h 1531834"/>
              <a:gd name="connsiteX166" fmla="*/ 1770782 w 9488164"/>
              <a:gd name="connsiteY166" fmla="*/ 768686 h 1531834"/>
              <a:gd name="connsiteX167" fmla="*/ 1763930 w 9488164"/>
              <a:gd name="connsiteY167" fmla="*/ 770071 h 1531834"/>
              <a:gd name="connsiteX168" fmla="*/ 7315462 w 9488164"/>
              <a:gd name="connsiteY168" fmla="*/ 695764 h 1531834"/>
              <a:gd name="connsiteX169" fmla="*/ 7308194 w 9488164"/>
              <a:gd name="connsiteY169" fmla="*/ 694379 h 1531834"/>
              <a:gd name="connsiteX170" fmla="*/ 7211021 w 9488164"/>
              <a:gd name="connsiteY170" fmla="*/ 654456 h 1531834"/>
              <a:gd name="connsiteX171" fmla="*/ 7198563 w 9488164"/>
              <a:gd name="connsiteY171" fmla="*/ 624918 h 1531834"/>
              <a:gd name="connsiteX172" fmla="*/ 7225140 w 9488164"/>
              <a:gd name="connsiteY172" fmla="*/ 611072 h 1531834"/>
              <a:gd name="connsiteX173" fmla="*/ 7322521 w 9488164"/>
              <a:gd name="connsiteY173" fmla="*/ 651226 h 1531834"/>
              <a:gd name="connsiteX174" fmla="*/ 7334564 w 9488164"/>
              <a:gd name="connsiteY174" fmla="*/ 680995 h 1531834"/>
              <a:gd name="connsiteX175" fmla="*/ 7315462 w 9488164"/>
              <a:gd name="connsiteY175" fmla="*/ 695764 h 1531834"/>
              <a:gd name="connsiteX176" fmla="*/ 1960353 w 9488164"/>
              <a:gd name="connsiteY176" fmla="*/ 694148 h 1531834"/>
              <a:gd name="connsiteX177" fmla="*/ 1940627 w 9488164"/>
              <a:gd name="connsiteY177" fmla="*/ 678687 h 1531834"/>
              <a:gd name="connsiteX178" fmla="*/ 1953501 w 9488164"/>
              <a:gd name="connsiteY178" fmla="*/ 649380 h 1531834"/>
              <a:gd name="connsiteX179" fmla="*/ 2051920 w 9488164"/>
              <a:gd name="connsiteY179" fmla="*/ 611995 h 1531834"/>
              <a:gd name="connsiteX180" fmla="*/ 2078289 w 9488164"/>
              <a:gd name="connsiteY180" fmla="*/ 626534 h 1531834"/>
              <a:gd name="connsiteX181" fmla="*/ 2065208 w 9488164"/>
              <a:gd name="connsiteY181" fmla="*/ 655841 h 1531834"/>
              <a:gd name="connsiteX182" fmla="*/ 1966997 w 9488164"/>
              <a:gd name="connsiteY182" fmla="*/ 692995 h 1531834"/>
              <a:gd name="connsiteX183" fmla="*/ 1960353 w 9488164"/>
              <a:gd name="connsiteY183" fmla="*/ 694148 h 1531834"/>
              <a:gd name="connsiteX184" fmla="*/ 2157191 w 9488164"/>
              <a:gd name="connsiteY184" fmla="*/ 620303 h 1531834"/>
              <a:gd name="connsiteX185" fmla="*/ 2137465 w 9488164"/>
              <a:gd name="connsiteY185" fmla="*/ 604611 h 1531834"/>
              <a:gd name="connsiteX186" fmla="*/ 2150546 w 9488164"/>
              <a:gd name="connsiteY186" fmla="*/ 575534 h 1531834"/>
              <a:gd name="connsiteX187" fmla="*/ 2248965 w 9488164"/>
              <a:gd name="connsiteY187" fmla="*/ 539534 h 1531834"/>
              <a:gd name="connsiteX188" fmla="*/ 2275127 w 9488164"/>
              <a:gd name="connsiteY188" fmla="*/ 554303 h 1531834"/>
              <a:gd name="connsiteX189" fmla="*/ 2261839 w 9488164"/>
              <a:gd name="connsiteY189" fmla="*/ 583380 h 1531834"/>
              <a:gd name="connsiteX190" fmla="*/ 2163627 w 9488164"/>
              <a:gd name="connsiteY190" fmla="*/ 619380 h 1531834"/>
              <a:gd name="connsiteX191" fmla="*/ 2157191 w 9488164"/>
              <a:gd name="connsiteY191" fmla="*/ 620303 h 1531834"/>
              <a:gd name="connsiteX192" fmla="*/ 7120492 w 9488164"/>
              <a:gd name="connsiteY192" fmla="*/ 616611 h 1531834"/>
              <a:gd name="connsiteX193" fmla="*/ 7113640 w 9488164"/>
              <a:gd name="connsiteY193" fmla="*/ 615226 h 1531834"/>
              <a:gd name="connsiteX194" fmla="*/ 7015845 w 9488164"/>
              <a:gd name="connsiteY194" fmla="*/ 577149 h 1531834"/>
              <a:gd name="connsiteX195" fmla="*/ 7002971 w 9488164"/>
              <a:gd name="connsiteY195" fmla="*/ 547842 h 1531834"/>
              <a:gd name="connsiteX196" fmla="*/ 7029341 w 9488164"/>
              <a:gd name="connsiteY196" fmla="*/ 533534 h 1531834"/>
              <a:gd name="connsiteX197" fmla="*/ 7127552 w 9488164"/>
              <a:gd name="connsiteY197" fmla="*/ 571611 h 1531834"/>
              <a:gd name="connsiteX198" fmla="*/ 7140218 w 9488164"/>
              <a:gd name="connsiteY198" fmla="*/ 601149 h 1531834"/>
              <a:gd name="connsiteX199" fmla="*/ 7120492 w 9488164"/>
              <a:gd name="connsiteY199" fmla="*/ 616611 h 1531834"/>
              <a:gd name="connsiteX200" fmla="*/ 2354236 w 9488164"/>
              <a:gd name="connsiteY200" fmla="*/ 548765 h 1531834"/>
              <a:gd name="connsiteX201" fmla="*/ 2334511 w 9488164"/>
              <a:gd name="connsiteY201" fmla="*/ 532611 h 1531834"/>
              <a:gd name="connsiteX202" fmla="*/ 2348007 w 9488164"/>
              <a:gd name="connsiteY202" fmla="*/ 503535 h 1531834"/>
              <a:gd name="connsiteX203" fmla="*/ 2447256 w 9488164"/>
              <a:gd name="connsiteY203" fmla="*/ 468458 h 1531834"/>
              <a:gd name="connsiteX204" fmla="*/ 2473211 w 9488164"/>
              <a:gd name="connsiteY204" fmla="*/ 483458 h 1531834"/>
              <a:gd name="connsiteX205" fmla="*/ 2459714 w 9488164"/>
              <a:gd name="connsiteY205" fmla="*/ 512304 h 1531834"/>
              <a:gd name="connsiteX206" fmla="*/ 2360673 w 9488164"/>
              <a:gd name="connsiteY206" fmla="*/ 547150 h 1531834"/>
              <a:gd name="connsiteX207" fmla="*/ 2354236 w 9488164"/>
              <a:gd name="connsiteY207" fmla="*/ 548765 h 1531834"/>
              <a:gd name="connsiteX208" fmla="*/ 6924278 w 9488164"/>
              <a:gd name="connsiteY208" fmla="*/ 541611 h 1531834"/>
              <a:gd name="connsiteX209" fmla="*/ 6917633 w 9488164"/>
              <a:gd name="connsiteY209" fmla="*/ 540457 h 1531834"/>
              <a:gd name="connsiteX210" fmla="*/ 6819215 w 9488164"/>
              <a:gd name="connsiteY210" fmla="*/ 504688 h 1531834"/>
              <a:gd name="connsiteX211" fmla="*/ 6805718 w 9488164"/>
              <a:gd name="connsiteY211" fmla="*/ 475612 h 1531834"/>
              <a:gd name="connsiteX212" fmla="*/ 6831880 w 9488164"/>
              <a:gd name="connsiteY212" fmla="*/ 460612 h 1531834"/>
              <a:gd name="connsiteX213" fmla="*/ 6930714 w 9488164"/>
              <a:gd name="connsiteY213" fmla="*/ 496381 h 1531834"/>
              <a:gd name="connsiteX214" fmla="*/ 6943795 w 9488164"/>
              <a:gd name="connsiteY214" fmla="*/ 525457 h 1531834"/>
              <a:gd name="connsiteX215" fmla="*/ 6924278 w 9488164"/>
              <a:gd name="connsiteY215" fmla="*/ 541611 h 1531834"/>
              <a:gd name="connsiteX216" fmla="*/ 2552942 w 9488164"/>
              <a:gd name="connsiteY216" fmla="*/ 479304 h 1531834"/>
              <a:gd name="connsiteX217" fmla="*/ 2533010 w 9488164"/>
              <a:gd name="connsiteY217" fmla="*/ 462919 h 1531834"/>
              <a:gd name="connsiteX218" fmla="*/ 2546713 w 9488164"/>
              <a:gd name="connsiteY218" fmla="*/ 434074 h 1531834"/>
              <a:gd name="connsiteX219" fmla="*/ 2646171 w 9488164"/>
              <a:gd name="connsiteY219" fmla="*/ 400382 h 1531834"/>
              <a:gd name="connsiteX220" fmla="*/ 2672125 w 9488164"/>
              <a:gd name="connsiteY220" fmla="*/ 415843 h 1531834"/>
              <a:gd name="connsiteX221" fmla="*/ 2658213 w 9488164"/>
              <a:gd name="connsiteY221" fmla="*/ 444689 h 1531834"/>
              <a:gd name="connsiteX222" fmla="*/ 2558964 w 9488164"/>
              <a:gd name="connsiteY222" fmla="*/ 478150 h 1531834"/>
              <a:gd name="connsiteX223" fmla="*/ 2552942 w 9488164"/>
              <a:gd name="connsiteY223" fmla="*/ 479304 h 1531834"/>
              <a:gd name="connsiteX224" fmla="*/ 6726609 w 9488164"/>
              <a:gd name="connsiteY224" fmla="*/ 471227 h 1531834"/>
              <a:gd name="connsiteX225" fmla="*/ 6720588 w 9488164"/>
              <a:gd name="connsiteY225" fmla="*/ 470304 h 1531834"/>
              <a:gd name="connsiteX226" fmla="*/ 6621339 w 9488164"/>
              <a:gd name="connsiteY226" fmla="*/ 437074 h 1531834"/>
              <a:gd name="connsiteX227" fmla="*/ 6607219 w 9488164"/>
              <a:gd name="connsiteY227" fmla="*/ 408458 h 1531834"/>
              <a:gd name="connsiteX228" fmla="*/ 6632966 w 9488164"/>
              <a:gd name="connsiteY228" fmla="*/ 392766 h 1531834"/>
              <a:gd name="connsiteX229" fmla="*/ 6732631 w 9488164"/>
              <a:gd name="connsiteY229" fmla="*/ 425997 h 1531834"/>
              <a:gd name="connsiteX230" fmla="*/ 6746335 w 9488164"/>
              <a:gd name="connsiteY230" fmla="*/ 454843 h 1531834"/>
              <a:gd name="connsiteX231" fmla="*/ 6726609 w 9488164"/>
              <a:gd name="connsiteY231" fmla="*/ 471227 h 1531834"/>
              <a:gd name="connsiteX232" fmla="*/ 2751857 w 9488164"/>
              <a:gd name="connsiteY232" fmla="*/ 412843 h 1531834"/>
              <a:gd name="connsiteX233" fmla="*/ 2731924 w 9488164"/>
              <a:gd name="connsiteY233" fmla="*/ 396228 h 1531834"/>
              <a:gd name="connsiteX234" fmla="*/ 2746043 w 9488164"/>
              <a:gd name="connsiteY234" fmla="*/ 367613 h 1531834"/>
              <a:gd name="connsiteX235" fmla="*/ 2845915 w 9488164"/>
              <a:gd name="connsiteY235" fmla="*/ 335536 h 1531834"/>
              <a:gd name="connsiteX236" fmla="*/ 2871662 w 9488164"/>
              <a:gd name="connsiteY236" fmla="*/ 351459 h 1531834"/>
              <a:gd name="connsiteX237" fmla="*/ 2857335 w 9488164"/>
              <a:gd name="connsiteY237" fmla="*/ 380074 h 1531834"/>
              <a:gd name="connsiteX238" fmla="*/ 2757670 w 9488164"/>
              <a:gd name="connsiteY238" fmla="*/ 412151 h 1531834"/>
              <a:gd name="connsiteX239" fmla="*/ 2751857 w 9488164"/>
              <a:gd name="connsiteY239" fmla="*/ 412843 h 1531834"/>
              <a:gd name="connsiteX240" fmla="*/ 6527695 w 9488164"/>
              <a:gd name="connsiteY240" fmla="*/ 405920 h 1531834"/>
              <a:gd name="connsiteX241" fmla="*/ 6522089 w 9488164"/>
              <a:gd name="connsiteY241" fmla="*/ 404997 h 1531834"/>
              <a:gd name="connsiteX242" fmla="*/ 6422216 w 9488164"/>
              <a:gd name="connsiteY242" fmla="*/ 374305 h 1531834"/>
              <a:gd name="connsiteX243" fmla="*/ 6407474 w 9488164"/>
              <a:gd name="connsiteY243" fmla="*/ 345920 h 1531834"/>
              <a:gd name="connsiteX244" fmla="*/ 6433014 w 9488164"/>
              <a:gd name="connsiteY244" fmla="*/ 329536 h 1531834"/>
              <a:gd name="connsiteX245" fmla="*/ 6533301 w 9488164"/>
              <a:gd name="connsiteY245" fmla="*/ 360228 h 1531834"/>
              <a:gd name="connsiteX246" fmla="*/ 6547628 w 9488164"/>
              <a:gd name="connsiteY246" fmla="*/ 388612 h 1531834"/>
              <a:gd name="connsiteX247" fmla="*/ 6527695 w 9488164"/>
              <a:gd name="connsiteY247" fmla="*/ 405920 h 1531834"/>
              <a:gd name="connsiteX248" fmla="*/ 2951809 w 9488164"/>
              <a:gd name="connsiteY248" fmla="*/ 349382 h 1531834"/>
              <a:gd name="connsiteX249" fmla="*/ 2931876 w 9488164"/>
              <a:gd name="connsiteY249" fmla="*/ 332536 h 1531834"/>
              <a:gd name="connsiteX250" fmla="*/ 2946410 w 9488164"/>
              <a:gd name="connsiteY250" fmla="*/ 304151 h 1531834"/>
              <a:gd name="connsiteX251" fmla="*/ 3046906 w 9488164"/>
              <a:gd name="connsiteY251" fmla="*/ 273690 h 1531834"/>
              <a:gd name="connsiteX252" fmla="*/ 3072445 w 9488164"/>
              <a:gd name="connsiteY252" fmla="*/ 290075 h 1531834"/>
              <a:gd name="connsiteX253" fmla="*/ 3057703 w 9488164"/>
              <a:gd name="connsiteY253" fmla="*/ 318459 h 1531834"/>
              <a:gd name="connsiteX254" fmla="*/ 2957623 w 9488164"/>
              <a:gd name="connsiteY254" fmla="*/ 348920 h 1531834"/>
              <a:gd name="connsiteX255" fmla="*/ 2951809 w 9488164"/>
              <a:gd name="connsiteY255" fmla="*/ 349382 h 1531834"/>
              <a:gd name="connsiteX256" fmla="*/ 6327328 w 9488164"/>
              <a:gd name="connsiteY256" fmla="*/ 345920 h 1531834"/>
              <a:gd name="connsiteX257" fmla="*/ 6322137 w 9488164"/>
              <a:gd name="connsiteY257" fmla="*/ 345228 h 1531834"/>
              <a:gd name="connsiteX258" fmla="*/ 6221642 w 9488164"/>
              <a:gd name="connsiteY258" fmla="*/ 317305 h 1531834"/>
              <a:gd name="connsiteX259" fmla="*/ 6206484 w 9488164"/>
              <a:gd name="connsiteY259" fmla="*/ 289382 h 1531834"/>
              <a:gd name="connsiteX260" fmla="*/ 6231608 w 9488164"/>
              <a:gd name="connsiteY260" fmla="*/ 272536 h 1531834"/>
              <a:gd name="connsiteX261" fmla="*/ 6332519 w 9488164"/>
              <a:gd name="connsiteY261" fmla="*/ 300690 h 1531834"/>
              <a:gd name="connsiteX262" fmla="*/ 6347468 w 9488164"/>
              <a:gd name="connsiteY262" fmla="*/ 328844 h 1531834"/>
              <a:gd name="connsiteX263" fmla="*/ 6327328 w 9488164"/>
              <a:gd name="connsiteY263" fmla="*/ 345920 h 1531834"/>
              <a:gd name="connsiteX264" fmla="*/ 6125507 w 9488164"/>
              <a:gd name="connsiteY264" fmla="*/ 291229 h 1531834"/>
              <a:gd name="connsiteX265" fmla="*/ 6120731 w 9488164"/>
              <a:gd name="connsiteY265" fmla="*/ 290536 h 1531834"/>
              <a:gd name="connsiteX266" fmla="*/ 6019821 w 9488164"/>
              <a:gd name="connsiteY266" fmla="*/ 265152 h 1531834"/>
              <a:gd name="connsiteX267" fmla="*/ 6004040 w 9488164"/>
              <a:gd name="connsiteY267" fmla="*/ 237690 h 1531834"/>
              <a:gd name="connsiteX268" fmla="*/ 6028749 w 9488164"/>
              <a:gd name="connsiteY268" fmla="*/ 220152 h 1531834"/>
              <a:gd name="connsiteX269" fmla="*/ 6130282 w 9488164"/>
              <a:gd name="connsiteY269" fmla="*/ 245537 h 1531834"/>
              <a:gd name="connsiteX270" fmla="*/ 6145854 w 9488164"/>
              <a:gd name="connsiteY270" fmla="*/ 273229 h 1531834"/>
              <a:gd name="connsiteX271" fmla="*/ 6125507 w 9488164"/>
              <a:gd name="connsiteY271" fmla="*/ 291229 h 1531834"/>
              <a:gd name="connsiteX272" fmla="*/ 3152592 w 9488164"/>
              <a:gd name="connsiteY272" fmla="*/ 289613 h 1531834"/>
              <a:gd name="connsiteX273" fmla="*/ 3132451 w 9488164"/>
              <a:gd name="connsiteY273" fmla="*/ 272306 h 1531834"/>
              <a:gd name="connsiteX274" fmla="*/ 3147401 w 9488164"/>
              <a:gd name="connsiteY274" fmla="*/ 244152 h 1531834"/>
              <a:gd name="connsiteX275" fmla="*/ 3248311 w 9488164"/>
              <a:gd name="connsiteY275" fmla="*/ 215537 h 1531834"/>
              <a:gd name="connsiteX276" fmla="*/ 3273435 w 9488164"/>
              <a:gd name="connsiteY276" fmla="*/ 232383 h 1531834"/>
              <a:gd name="connsiteX277" fmla="*/ 3258278 w 9488164"/>
              <a:gd name="connsiteY277" fmla="*/ 260306 h 1531834"/>
              <a:gd name="connsiteX278" fmla="*/ 3157783 w 9488164"/>
              <a:gd name="connsiteY278" fmla="*/ 288690 h 1531834"/>
              <a:gd name="connsiteX279" fmla="*/ 3152592 w 9488164"/>
              <a:gd name="connsiteY279" fmla="*/ 289613 h 1531834"/>
              <a:gd name="connsiteX280" fmla="*/ 5922855 w 9488164"/>
              <a:gd name="connsiteY280" fmla="*/ 241844 h 1531834"/>
              <a:gd name="connsiteX281" fmla="*/ 5918702 w 9488164"/>
              <a:gd name="connsiteY281" fmla="*/ 241383 h 1531834"/>
              <a:gd name="connsiteX282" fmla="*/ 5817169 w 9488164"/>
              <a:gd name="connsiteY282" fmla="*/ 218768 h 1531834"/>
              <a:gd name="connsiteX283" fmla="*/ 5800766 w 9488164"/>
              <a:gd name="connsiteY283" fmla="*/ 191768 h 1531834"/>
              <a:gd name="connsiteX284" fmla="*/ 5825059 w 9488164"/>
              <a:gd name="connsiteY284" fmla="*/ 173537 h 1531834"/>
              <a:gd name="connsiteX285" fmla="*/ 5927008 w 9488164"/>
              <a:gd name="connsiteY285" fmla="*/ 196152 h 1531834"/>
              <a:gd name="connsiteX286" fmla="*/ 5943203 w 9488164"/>
              <a:gd name="connsiteY286" fmla="*/ 223383 h 1531834"/>
              <a:gd name="connsiteX287" fmla="*/ 5922855 w 9488164"/>
              <a:gd name="connsiteY287" fmla="*/ 241844 h 1531834"/>
              <a:gd name="connsiteX288" fmla="*/ 3354205 w 9488164"/>
              <a:gd name="connsiteY288" fmla="*/ 233537 h 1531834"/>
              <a:gd name="connsiteX289" fmla="*/ 3334065 w 9488164"/>
              <a:gd name="connsiteY289" fmla="*/ 215768 h 1531834"/>
              <a:gd name="connsiteX290" fmla="*/ 3349429 w 9488164"/>
              <a:gd name="connsiteY290" fmla="*/ 187845 h 1531834"/>
              <a:gd name="connsiteX291" fmla="*/ 3450963 w 9488164"/>
              <a:gd name="connsiteY291" fmla="*/ 161537 h 1531834"/>
              <a:gd name="connsiteX292" fmla="*/ 3475879 w 9488164"/>
              <a:gd name="connsiteY292" fmla="*/ 178845 h 1531834"/>
              <a:gd name="connsiteX293" fmla="*/ 3460306 w 9488164"/>
              <a:gd name="connsiteY293" fmla="*/ 206537 h 1531834"/>
              <a:gd name="connsiteX294" fmla="*/ 3359396 w 9488164"/>
              <a:gd name="connsiteY294" fmla="*/ 232614 h 1531834"/>
              <a:gd name="connsiteX295" fmla="*/ 3354205 w 9488164"/>
              <a:gd name="connsiteY295" fmla="*/ 233537 h 1531834"/>
              <a:gd name="connsiteX296" fmla="*/ 5719165 w 9488164"/>
              <a:gd name="connsiteY296" fmla="*/ 197768 h 1531834"/>
              <a:gd name="connsiteX297" fmla="*/ 5715428 w 9488164"/>
              <a:gd name="connsiteY297" fmla="*/ 197306 h 1531834"/>
              <a:gd name="connsiteX298" fmla="*/ 5613479 w 9488164"/>
              <a:gd name="connsiteY298" fmla="*/ 177229 h 1531834"/>
              <a:gd name="connsiteX299" fmla="*/ 5596453 w 9488164"/>
              <a:gd name="connsiteY299" fmla="*/ 150691 h 1531834"/>
              <a:gd name="connsiteX300" fmla="*/ 5620331 w 9488164"/>
              <a:gd name="connsiteY300" fmla="*/ 131768 h 1531834"/>
              <a:gd name="connsiteX301" fmla="*/ 5722695 w 9488164"/>
              <a:gd name="connsiteY301" fmla="*/ 151845 h 1531834"/>
              <a:gd name="connsiteX302" fmla="*/ 5739306 w 9488164"/>
              <a:gd name="connsiteY302" fmla="*/ 178614 h 1531834"/>
              <a:gd name="connsiteX303" fmla="*/ 5719165 w 9488164"/>
              <a:gd name="connsiteY303" fmla="*/ 197768 h 1531834"/>
              <a:gd name="connsiteX304" fmla="*/ 3556857 w 9488164"/>
              <a:gd name="connsiteY304" fmla="*/ 182537 h 1531834"/>
              <a:gd name="connsiteX305" fmla="*/ 3536509 w 9488164"/>
              <a:gd name="connsiteY305" fmla="*/ 164306 h 1531834"/>
              <a:gd name="connsiteX306" fmla="*/ 3552496 w 9488164"/>
              <a:gd name="connsiteY306" fmla="*/ 136845 h 1531834"/>
              <a:gd name="connsiteX307" fmla="*/ 3654445 w 9488164"/>
              <a:gd name="connsiteY307" fmla="*/ 113307 h 1531834"/>
              <a:gd name="connsiteX308" fmla="*/ 3678946 w 9488164"/>
              <a:gd name="connsiteY308" fmla="*/ 131307 h 1531834"/>
              <a:gd name="connsiteX309" fmla="*/ 3662750 w 9488164"/>
              <a:gd name="connsiteY309" fmla="*/ 158537 h 1531834"/>
              <a:gd name="connsiteX310" fmla="*/ 3561217 w 9488164"/>
              <a:gd name="connsiteY310" fmla="*/ 182076 h 1531834"/>
              <a:gd name="connsiteX311" fmla="*/ 3556857 w 9488164"/>
              <a:gd name="connsiteY311" fmla="*/ 182537 h 1531834"/>
              <a:gd name="connsiteX312" fmla="*/ 5514645 w 9488164"/>
              <a:gd name="connsiteY312" fmla="*/ 158999 h 1531834"/>
              <a:gd name="connsiteX313" fmla="*/ 5511323 w 9488164"/>
              <a:gd name="connsiteY313" fmla="*/ 158768 h 1531834"/>
              <a:gd name="connsiteX314" fmla="*/ 5408959 w 9488164"/>
              <a:gd name="connsiteY314" fmla="*/ 141460 h 1531834"/>
              <a:gd name="connsiteX315" fmla="*/ 5391518 w 9488164"/>
              <a:gd name="connsiteY315" fmla="*/ 115384 h 1531834"/>
              <a:gd name="connsiteX316" fmla="*/ 5414980 w 9488164"/>
              <a:gd name="connsiteY316" fmla="*/ 95999 h 1531834"/>
              <a:gd name="connsiteX317" fmla="*/ 5517759 w 9488164"/>
              <a:gd name="connsiteY317" fmla="*/ 113538 h 1531834"/>
              <a:gd name="connsiteX318" fmla="*/ 5534993 w 9488164"/>
              <a:gd name="connsiteY318" fmla="*/ 139845 h 1531834"/>
              <a:gd name="connsiteX319" fmla="*/ 5514645 w 9488164"/>
              <a:gd name="connsiteY319" fmla="*/ 158999 h 1531834"/>
              <a:gd name="connsiteX320" fmla="*/ 3760546 w 9488164"/>
              <a:gd name="connsiteY320" fmla="*/ 136845 h 1531834"/>
              <a:gd name="connsiteX321" fmla="*/ 3740198 w 9488164"/>
              <a:gd name="connsiteY321" fmla="*/ 117922 h 1531834"/>
              <a:gd name="connsiteX322" fmla="*/ 3756809 w 9488164"/>
              <a:gd name="connsiteY322" fmla="*/ 90922 h 1531834"/>
              <a:gd name="connsiteX323" fmla="*/ 3859380 w 9488164"/>
              <a:gd name="connsiteY323" fmla="*/ 70615 h 1531834"/>
              <a:gd name="connsiteX324" fmla="*/ 3883259 w 9488164"/>
              <a:gd name="connsiteY324" fmla="*/ 89538 h 1531834"/>
              <a:gd name="connsiteX325" fmla="*/ 3866232 w 9488164"/>
              <a:gd name="connsiteY325" fmla="*/ 116076 h 1531834"/>
              <a:gd name="connsiteX326" fmla="*/ 3764284 w 9488164"/>
              <a:gd name="connsiteY326" fmla="*/ 136384 h 1531834"/>
              <a:gd name="connsiteX327" fmla="*/ 3760546 w 9488164"/>
              <a:gd name="connsiteY327" fmla="*/ 136845 h 1531834"/>
              <a:gd name="connsiteX328" fmla="*/ 5309294 w 9488164"/>
              <a:gd name="connsiteY328" fmla="*/ 125307 h 1531834"/>
              <a:gd name="connsiteX329" fmla="*/ 5306387 w 9488164"/>
              <a:gd name="connsiteY329" fmla="*/ 125076 h 1531834"/>
              <a:gd name="connsiteX330" fmla="*/ 5203816 w 9488164"/>
              <a:gd name="connsiteY330" fmla="*/ 110076 h 1531834"/>
              <a:gd name="connsiteX331" fmla="*/ 5185752 w 9488164"/>
              <a:gd name="connsiteY331" fmla="*/ 84230 h 1531834"/>
              <a:gd name="connsiteX332" fmla="*/ 5209007 w 9488164"/>
              <a:gd name="connsiteY332" fmla="*/ 64153 h 1531834"/>
              <a:gd name="connsiteX333" fmla="*/ 5312201 w 9488164"/>
              <a:gd name="connsiteY333" fmla="*/ 79153 h 1531834"/>
              <a:gd name="connsiteX334" fmla="*/ 5330058 w 9488164"/>
              <a:gd name="connsiteY334" fmla="*/ 105230 h 1531834"/>
              <a:gd name="connsiteX335" fmla="*/ 5309294 w 9488164"/>
              <a:gd name="connsiteY335" fmla="*/ 125307 h 1531834"/>
              <a:gd name="connsiteX336" fmla="*/ 3965482 w 9488164"/>
              <a:gd name="connsiteY336" fmla="*/ 98307 h 1531834"/>
              <a:gd name="connsiteX337" fmla="*/ 3944926 w 9488164"/>
              <a:gd name="connsiteY337" fmla="*/ 78692 h 1531834"/>
              <a:gd name="connsiteX338" fmla="*/ 3962367 w 9488164"/>
              <a:gd name="connsiteY338" fmla="*/ 52384 h 1531834"/>
              <a:gd name="connsiteX339" fmla="*/ 4065769 w 9488164"/>
              <a:gd name="connsiteY339" fmla="*/ 36000 h 1531834"/>
              <a:gd name="connsiteX340" fmla="*/ 4089024 w 9488164"/>
              <a:gd name="connsiteY340" fmla="*/ 55846 h 1531834"/>
              <a:gd name="connsiteX341" fmla="*/ 4071168 w 9488164"/>
              <a:gd name="connsiteY341" fmla="*/ 81692 h 1531834"/>
              <a:gd name="connsiteX342" fmla="*/ 3968596 w 9488164"/>
              <a:gd name="connsiteY342" fmla="*/ 97845 h 1531834"/>
              <a:gd name="connsiteX343" fmla="*/ 3965482 w 9488164"/>
              <a:gd name="connsiteY343" fmla="*/ 98307 h 1531834"/>
              <a:gd name="connsiteX344" fmla="*/ 5103320 w 9488164"/>
              <a:gd name="connsiteY344" fmla="*/ 96692 h 1531834"/>
              <a:gd name="connsiteX345" fmla="*/ 5100829 w 9488164"/>
              <a:gd name="connsiteY345" fmla="*/ 96461 h 1531834"/>
              <a:gd name="connsiteX346" fmla="*/ 4997842 w 9488164"/>
              <a:gd name="connsiteY346" fmla="*/ 83999 h 1531834"/>
              <a:gd name="connsiteX347" fmla="*/ 4979363 w 9488164"/>
              <a:gd name="connsiteY347" fmla="*/ 58615 h 1531834"/>
              <a:gd name="connsiteX348" fmla="*/ 5002202 w 9488164"/>
              <a:gd name="connsiteY348" fmla="*/ 38077 h 1531834"/>
              <a:gd name="connsiteX349" fmla="*/ 5105604 w 9488164"/>
              <a:gd name="connsiteY349" fmla="*/ 50538 h 1531834"/>
              <a:gd name="connsiteX350" fmla="*/ 5123876 w 9488164"/>
              <a:gd name="connsiteY350" fmla="*/ 76153 h 1531834"/>
              <a:gd name="connsiteX351" fmla="*/ 5103320 w 9488164"/>
              <a:gd name="connsiteY351" fmla="*/ 96692 h 1531834"/>
              <a:gd name="connsiteX352" fmla="*/ 4896931 w 9488164"/>
              <a:gd name="connsiteY352" fmla="*/ 72923 h 1531834"/>
              <a:gd name="connsiteX353" fmla="*/ 4895063 w 9488164"/>
              <a:gd name="connsiteY353" fmla="*/ 72923 h 1531834"/>
              <a:gd name="connsiteX354" fmla="*/ 4791868 w 9488164"/>
              <a:gd name="connsiteY354" fmla="*/ 62769 h 1531834"/>
              <a:gd name="connsiteX355" fmla="*/ 4772973 w 9488164"/>
              <a:gd name="connsiteY355" fmla="*/ 37846 h 1531834"/>
              <a:gd name="connsiteX356" fmla="*/ 4795398 w 9488164"/>
              <a:gd name="connsiteY356" fmla="*/ 16846 h 1531834"/>
              <a:gd name="connsiteX357" fmla="*/ 4899008 w 9488164"/>
              <a:gd name="connsiteY357" fmla="*/ 27000 h 1531834"/>
              <a:gd name="connsiteX358" fmla="*/ 4917695 w 9488164"/>
              <a:gd name="connsiteY358" fmla="*/ 52153 h 1531834"/>
              <a:gd name="connsiteX359" fmla="*/ 4896931 w 9488164"/>
              <a:gd name="connsiteY359" fmla="*/ 72923 h 1531834"/>
              <a:gd name="connsiteX360" fmla="*/ 4171663 w 9488164"/>
              <a:gd name="connsiteY360" fmla="*/ 68307 h 1531834"/>
              <a:gd name="connsiteX361" fmla="*/ 4151107 w 9488164"/>
              <a:gd name="connsiteY361" fmla="*/ 47769 h 1531834"/>
              <a:gd name="connsiteX362" fmla="*/ 4169587 w 9488164"/>
              <a:gd name="connsiteY362" fmla="*/ 22384 h 1531834"/>
              <a:gd name="connsiteX363" fmla="*/ 4273612 w 9488164"/>
              <a:gd name="connsiteY363" fmla="*/ 11308 h 1531834"/>
              <a:gd name="connsiteX364" fmla="*/ 4296036 w 9488164"/>
              <a:gd name="connsiteY364" fmla="*/ 32538 h 1531834"/>
              <a:gd name="connsiteX365" fmla="*/ 4276934 w 9488164"/>
              <a:gd name="connsiteY365" fmla="*/ 57461 h 1531834"/>
              <a:gd name="connsiteX366" fmla="*/ 4173947 w 9488164"/>
              <a:gd name="connsiteY366" fmla="*/ 68307 h 1531834"/>
              <a:gd name="connsiteX367" fmla="*/ 4171663 w 9488164"/>
              <a:gd name="connsiteY367" fmla="*/ 68307 h 1531834"/>
              <a:gd name="connsiteX368" fmla="*/ 4690127 w 9488164"/>
              <a:gd name="connsiteY368" fmla="*/ 53538 h 1531834"/>
              <a:gd name="connsiteX369" fmla="*/ 4688466 w 9488164"/>
              <a:gd name="connsiteY369" fmla="*/ 53538 h 1531834"/>
              <a:gd name="connsiteX370" fmla="*/ 4663135 w 9488164"/>
              <a:gd name="connsiteY370" fmla="*/ 51461 h 1531834"/>
              <a:gd name="connsiteX371" fmla="*/ 4585687 w 9488164"/>
              <a:gd name="connsiteY371" fmla="*/ 47077 h 1531834"/>
              <a:gd name="connsiteX372" fmla="*/ 4565547 w 9488164"/>
              <a:gd name="connsiteY372" fmla="*/ 23308 h 1531834"/>
              <a:gd name="connsiteX373" fmla="*/ 4586310 w 9488164"/>
              <a:gd name="connsiteY373" fmla="*/ 923 h 1531834"/>
              <a:gd name="connsiteX374" fmla="*/ 4586933 w 9488164"/>
              <a:gd name="connsiteY374" fmla="*/ 923 h 1531834"/>
              <a:gd name="connsiteX375" fmla="*/ 4666042 w 9488164"/>
              <a:gd name="connsiteY375" fmla="*/ 5308 h 1531834"/>
              <a:gd name="connsiteX376" fmla="*/ 4691373 w 9488164"/>
              <a:gd name="connsiteY376" fmla="*/ 7385 h 1531834"/>
              <a:gd name="connsiteX377" fmla="*/ 4710476 w 9488164"/>
              <a:gd name="connsiteY377" fmla="*/ 32077 h 1531834"/>
              <a:gd name="connsiteX378" fmla="*/ 4690127 w 9488164"/>
              <a:gd name="connsiteY378" fmla="*/ 53538 h 1531834"/>
              <a:gd name="connsiteX379" fmla="*/ 4378675 w 9488164"/>
              <a:gd name="connsiteY379" fmla="*/ 49846 h 1531834"/>
              <a:gd name="connsiteX380" fmla="*/ 4357912 w 9488164"/>
              <a:gd name="connsiteY380" fmla="*/ 27923 h 1531834"/>
              <a:gd name="connsiteX381" fmla="*/ 4377637 w 9488164"/>
              <a:gd name="connsiteY381" fmla="*/ 3692 h 1531834"/>
              <a:gd name="connsiteX382" fmla="*/ 4482285 w 9488164"/>
              <a:gd name="connsiteY382" fmla="*/ 0 h 1531834"/>
              <a:gd name="connsiteX383" fmla="*/ 4482493 w 9488164"/>
              <a:gd name="connsiteY383" fmla="*/ 0 h 1531834"/>
              <a:gd name="connsiteX384" fmla="*/ 4503256 w 9488164"/>
              <a:gd name="connsiteY384" fmla="*/ 22846 h 1531834"/>
              <a:gd name="connsiteX385" fmla="*/ 4482700 w 9488164"/>
              <a:gd name="connsiteY385" fmla="*/ 46153 h 1531834"/>
              <a:gd name="connsiteX386" fmla="*/ 4379713 w 9488164"/>
              <a:gd name="connsiteY386" fmla="*/ 49846 h 1531834"/>
              <a:gd name="connsiteX387" fmla="*/ 4378675 w 9488164"/>
              <a:gd name="connsiteY387" fmla="*/ 49846 h 153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</a:cxnLst>
            <a:rect l="l" t="t" r="r" b="b"/>
            <a:pathLst>
              <a:path w="9488164" h="1531834">
                <a:moveTo>
                  <a:pt x="20836" y="1531834"/>
                </a:moveTo>
                <a:cubicBezTo>
                  <a:pt x="12946" y="1531834"/>
                  <a:pt x="5264" y="1526757"/>
                  <a:pt x="1734" y="1517988"/>
                </a:cubicBezTo>
                <a:cubicBezTo>
                  <a:pt x="-2834" y="1506450"/>
                  <a:pt x="1942" y="1492604"/>
                  <a:pt x="12323" y="1487527"/>
                </a:cubicBezTo>
                <a:cubicBezTo>
                  <a:pt x="12323" y="1487527"/>
                  <a:pt x="46375" y="1470912"/>
                  <a:pt x="108873" y="1440912"/>
                </a:cubicBezTo>
                <a:cubicBezTo>
                  <a:pt x="119463" y="1435835"/>
                  <a:pt x="131713" y="1441373"/>
                  <a:pt x="136074" y="1452912"/>
                </a:cubicBezTo>
                <a:cubicBezTo>
                  <a:pt x="140642" y="1464681"/>
                  <a:pt x="135658" y="1478065"/>
                  <a:pt x="125277" y="1483142"/>
                </a:cubicBezTo>
                <a:cubicBezTo>
                  <a:pt x="62986" y="1512911"/>
                  <a:pt x="29349" y="1529527"/>
                  <a:pt x="29142" y="1529527"/>
                </a:cubicBezTo>
                <a:cubicBezTo>
                  <a:pt x="26442" y="1531142"/>
                  <a:pt x="23743" y="1531834"/>
                  <a:pt x="20836" y="1531834"/>
                </a:cubicBezTo>
                <a:close/>
                <a:moveTo>
                  <a:pt x="9467388" y="1523065"/>
                </a:moveTo>
                <a:cubicBezTo>
                  <a:pt x="9466350" y="1523065"/>
                  <a:pt x="9465311" y="1523065"/>
                  <a:pt x="9464481" y="1522834"/>
                </a:cubicBezTo>
                <a:cubicBezTo>
                  <a:pt x="9430222" y="1517296"/>
                  <a:pt x="9395546" y="1511065"/>
                  <a:pt x="9361287" y="1504373"/>
                </a:cubicBezTo>
                <a:cubicBezTo>
                  <a:pt x="9350074" y="1502065"/>
                  <a:pt x="9342392" y="1490296"/>
                  <a:pt x="9344468" y="1477604"/>
                </a:cubicBezTo>
                <a:cubicBezTo>
                  <a:pt x="9346337" y="1465142"/>
                  <a:pt x="9357342" y="1456604"/>
                  <a:pt x="9368554" y="1458912"/>
                </a:cubicBezTo>
                <a:cubicBezTo>
                  <a:pt x="9402191" y="1465604"/>
                  <a:pt x="9436450" y="1471604"/>
                  <a:pt x="9470295" y="1477142"/>
                </a:cubicBezTo>
                <a:cubicBezTo>
                  <a:pt x="9481715" y="1478988"/>
                  <a:pt x="9489605" y="1490758"/>
                  <a:pt x="9487944" y="1503219"/>
                </a:cubicBezTo>
                <a:cubicBezTo>
                  <a:pt x="9486490" y="1514757"/>
                  <a:pt x="9477562" y="1523065"/>
                  <a:pt x="9467388" y="1523065"/>
                </a:cubicBezTo>
                <a:close/>
                <a:moveTo>
                  <a:pt x="9263075" y="1482912"/>
                </a:moveTo>
                <a:cubicBezTo>
                  <a:pt x="9261622" y="1482912"/>
                  <a:pt x="9260169" y="1482681"/>
                  <a:pt x="9258715" y="1482450"/>
                </a:cubicBezTo>
                <a:cubicBezTo>
                  <a:pt x="9225078" y="1474604"/>
                  <a:pt x="9190819" y="1466065"/>
                  <a:pt x="9157181" y="1457296"/>
                </a:cubicBezTo>
                <a:cubicBezTo>
                  <a:pt x="9145969" y="1454296"/>
                  <a:pt x="9139117" y="1441835"/>
                  <a:pt x="9141817" y="1429604"/>
                </a:cubicBezTo>
                <a:cubicBezTo>
                  <a:pt x="9144516" y="1417374"/>
                  <a:pt x="9155728" y="1409528"/>
                  <a:pt x="9166733" y="1412527"/>
                </a:cubicBezTo>
                <a:cubicBezTo>
                  <a:pt x="9199954" y="1421297"/>
                  <a:pt x="9233799" y="1429604"/>
                  <a:pt x="9267228" y="1437450"/>
                </a:cubicBezTo>
                <a:cubicBezTo>
                  <a:pt x="9278440" y="1439989"/>
                  <a:pt x="9285707" y="1452219"/>
                  <a:pt x="9283424" y="1464681"/>
                </a:cubicBezTo>
                <a:cubicBezTo>
                  <a:pt x="9281347" y="1475527"/>
                  <a:pt x="9272626" y="1482912"/>
                  <a:pt x="9263075" y="1482912"/>
                </a:cubicBezTo>
                <a:close/>
                <a:moveTo>
                  <a:pt x="213106" y="1439989"/>
                </a:moveTo>
                <a:cubicBezTo>
                  <a:pt x="205008" y="1439989"/>
                  <a:pt x="197326" y="1434681"/>
                  <a:pt x="194004" y="1425912"/>
                </a:cubicBezTo>
                <a:cubicBezTo>
                  <a:pt x="189436" y="1414143"/>
                  <a:pt x="194419" y="1400528"/>
                  <a:pt x="205008" y="1395681"/>
                </a:cubicBezTo>
                <a:cubicBezTo>
                  <a:pt x="234077" y="1382066"/>
                  <a:pt x="266261" y="1366836"/>
                  <a:pt x="301143" y="1350682"/>
                </a:cubicBezTo>
                <a:cubicBezTo>
                  <a:pt x="311733" y="1345836"/>
                  <a:pt x="323776" y="1351374"/>
                  <a:pt x="328343" y="1363143"/>
                </a:cubicBezTo>
                <a:cubicBezTo>
                  <a:pt x="332704" y="1374912"/>
                  <a:pt x="327721" y="1388297"/>
                  <a:pt x="317131" y="1393374"/>
                </a:cubicBezTo>
                <a:cubicBezTo>
                  <a:pt x="282249" y="1409528"/>
                  <a:pt x="250273" y="1424527"/>
                  <a:pt x="221204" y="1438373"/>
                </a:cubicBezTo>
                <a:cubicBezTo>
                  <a:pt x="218505" y="1439296"/>
                  <a:pt x="215805" y="1439989"/>
                  <a:pt x="213106" y="1439989"/>
                </a:cubicBezTo>
                <a:close/>
                <a:moveTo>
                  <a:pt x="9061670" y="1429835"/>
                </a:moveTo>
                <a:cubicBezTo>
                  <a:pt x="9060008" y="1429835"/>
                  <a:pt x="9058140" y="1429604"/>
                  <a:pt x="9056271" y="1429143"/>
                </a:cubicBezTo>
                <a:cubicBezTo>
                  <a:pt x="9022634" y="1419220"/>
                  <a:pt x="8989205" y="1408835"/>
                  <a:pt x="8955776" y="1397989"/>
                </a:cubicBezTo>
                <a:cubicBezTo>
                  <a:pt x="8944771" y="1394528"/>
                  <a:pt x="8938542" y="1381605"/>
                  <a:pt x="8941657" y="1369374"/>
                </a:cubicBezTo>
                <a:cubicBezTo>
                  <a:pt x="8944771" y="1357143"/>
                  <a:pt x="8956399" y="1349989"/>
                  <a:pt x="8967403" y="1353682"/>
                </a:cubicBezTo>
                <a:cubicBezTo>
                  <a:pt x="9000625" y="1364297"/>
                  <a:pt x="9033639" y="1374682"/>
                  <a:pt x="9066861" y="1384374"/>
                </a:cubicBezTo>
                <a:cubicBezTo>
                  <a:pt x="9077865" y="1387605"/>
                  <a:pt x="9084509" y="1400297"/>
                  <a:pt x="9081603" y="1412527"/>
                </a:cubicBezTo>
                <a:cubicBezTo>
                  <a:pt x="9079111" y="1423143"/>
                  <a:pt x="9070805" y="1429835"/>
                  <a:pt x="9061670" y="1429835"/>
                </a:cubicBezTo>
                <a:close/>
                <a:moveTo>
                  <a:pt x="8862132" y="1365451"/>
                </a:moveTo>
                <a:cubicBezTo>
                  <a:pt x="8860056" y="1365451"/>
                  <a:pt x="8857980" y="1365220"/>
                  <a:pt x="8855904" y="1364297"/>
                </a:cubicBezTo>
                <a:cubicBezTo>
                  <a:pt x="8822890" y="1352759"/>
                  <a:pt x="8789875" y="1340759"/>
                  <a:pt x="8756861" y="1328528"/>
                </a:cubicBezTo>
                <a:cubicBezTo>
                  <a:pt x="8746065" y="1324374"/>
                  <a:pt x="8740251" y="1311451"/>
                  <a:pt x="8743780" y="1299221"/>
                </a:cubicBezTo>
                <a:cubicBezTo>
                  <a:pt x="8747518" y="1287221"/>
                  <a:pt x="8759146" y="1280759"/>
                  <a:pt x="8770150" y="1284682"/>
                </a:cubicBezTo>
                <a:cubicBezTo>
                  <a:pt x="8802956" y="1296913"/>
                  <a:pt x="8835555" y="1308913"/>
                  <a:pt x="8868361" y="1320220"/>
                </a:cubicBezTo>
                <a:cubicBezTo>
                  <a:pt x="8879366" y="1324144"/>
                  <a:pt x="8885387" y="1337066"/>
                  <a:pt x="8881858" y="1349066"/>
                </a:cubicBezTo>
                <a:cubicBezTo>
                  <a:pt x="8879159" y="1358989"/>
                  <a:pt x="8871061" y="1365451"/>
                  <a:pt x="8862132" y="1365451"/>
                </a:cubicBezTo>
                <a:close/>
                <a:moveTo>
                  <a:pt x="405168" y="1350451"/>
                </a:moveTo>
                <a:cubicBezTo>
                  <a:pt x="397071" y="1350451"/>
                  <a:pt x="389180" y="1345143"/>
                  <a:pt x="386066" y="1336143"/>
                </a:cubicBezTo>
                <a:cubicBezTo>
                  <a:pt x="381706" y="1324374"/>
                  <a:pt x="386689" y="1310759"/>
                  <a:pt x="397278" y="1305913"/>
                </a:cubicBezTo>
                <a:cubicBezTo>
                  <a:pt x="427801" y="1291836"/>
                  <a:pt x="459984" y="1277067"/>
                  <a:pt x="493621" y="1261836"/>
                </a:cubicBezTo>
                <a:cubicBezTo>
                  <a:pt x="504210" y="1256990"/>
                  <a:pt x="516461" y="1262759"/>
                  <a:pt x="520613" y="1274529"/>
                </a:cubicBezTo>
                <a:cubicBezTo>
                  <a:pt x="524974" y="1286298"/>
                  <a:pt x="519783" y="1299682"/>
                  <a:pt x="509193" y="1304528"/>
                </a:cubicBezTo>
                <a:cubicBezTo>
                  <a:pt x="475557" y="1319759"/>
                  <a:pt x="443581" y="1334528"/>
                  <a:pt x="413058" y="1348605"/>
                </a:cubicBezTo>
                <a:cubicBezTo>
                  <a:pt x="410567" y="1349989"/>
                  <a:pt x="407868" y="1350451"/>
                  <a:pt x="405168" y="1350451"/>
                </a:cubicBezTo>
                <a:close/>
                <a:moveTo>
                  <a:pt x="8665502" y="1291836"/>
                </a:moveTo>
                <a:cubicBezTo>
                  <a:pt x="8663219" y="1291836"/>
                  <a:pt x="8660934" y="1291375"/>
                  <a:pt x="8658651" y="1290451"/>
                </a:cubicBezTo>
                <a:cubicBezTo>
                  <a:pt x="8626052" y="1277529"/>
                  <a:pt x="8593453" y="1264375"/>
                  <a:pt x="8560854" y="1250990"/>
                </a:cubicBezTo>
                <a:cubicBezTo>
                  <a:pt x="8550057" y="1246606"/>
                  <a:pt x="8544659" y="1233221"/>
                  <a:pt x="8548604" y="1221221"/>
                </a:cubicBezTo>
                <a:cubicBezTo>
                  <a:pt x="8552549" y="1209221"/>
                  <a:pt x="8564592" y="1203221"/>
                  <a:pt x="8575389" y="1207606"/>
                </a:cubicBezTo>
                <a:cubicBezTo>
                  <a:pt x="8607988" y="1220991"/>
                  <a:pt x="8640379" y="1234144"/>
                  <a:pt x="8672562" y="1246836"/>
                </a:cubicBezTo>
                <a:cubicBezTo>
                  <a:pt x="8683359" y="1250990"/>
                  <a:pt x="8688965" y="1264375"/>
                  <a:pt x="8685228" y="1276375"/>
                </a:cubicBezTo>
                <a:cubicBezTo>
                  <a:pt x="8682113" y="1286067"/>
                  <a:pt x="8674015" y="1291836"/>
                  <a:pt x="8665502" y="1291836"/>
                </a:cubicBezTo>
                <a:close/>
                <a:moveTo>
                  <a:pt x="597853" y="1262759"/>
                </a:moveTo>
                <a:cubicBezTo>
                  <a:pt x="589548" y="1262759"/>
                  <a:pt x="581866" y="1257221"/>
                  <a:pt x="578543" y="1248452"/>
                </a:cubicBezTo>
                <a:cubicBezTo>
                  <a:pt x="574183" y="1236683"/>
                  <a:pt x="579374" y="1223067"/>
                  <a:pt x="589963" y="1218452"/>
                </a:cubicBezTo>
                <a:cubicBezTo>
                  <a:pt x="621109" y="1204375"/>
                  <a:pt x="653292" y="1190068"/>
                  <a:pt x="686513" y="1175068"/>
                </a:cubicBezTo>
                <a:cubicBezTo>
                  <a:pt x="697103" y="1170452"/>
                  <a:pt x="709146" y="1175991"/>
                  <a:pt x="713506" y="1187760"/>
                </a:cubicBezTo>
                <a:cubicBezTo>
                  <a:pt x="717866" y="1199529"/>
                  <a:pt x="712675" y="1213144"/>
                  <a:pt x="701878" y="1217760"/>
                </a:cubicBezTo>
                <a:cubicBezTo>
                  <a:pt x="668864" y="1232529"/>
                  <a:pt x="636681" y="1246836"/>
                  <a:pt x="605536" y="1260913"/>
                </a:cubicBezTo>
                <a:cubicBezTo>
                  <a:pt x="603044" y="1262298"/>
                  <a:pt x="600345" y="1262759"/>
                  <a:pt x="597853" y="1262759"/>
                </a:cubicBezTo>
                <a:close/>
                <a:moveTo>
                  <a:pt x="8470949" y="1211760"/>
                </a:moveTo>
                <a:cubicBezTo>
                  <a:pt x="8468457" y="1211760"/>
                  <a:pt x="8465966" y="1211298"/>
                  <a:pt x="8463473" y="1210144"/>
                </a:cubicBezTo>
                <a:cubicBezTo>
                  <a:pt x="8431290" y="1196298"/>
                  <a:pt x="8399107" y="1182452"/>
                  <a:pt x="8366716" y="1168145"/>
                </a:cubicBezTo>
                <a:cubicBezTo>
                  <a:pt x="8356127" y="1163529"/>
                  <a:pt x="8350728" y="1150145"/>
                  <a:pt x="8355089" y="1138145"/>
                </a:cubicBezTo>
                <a:cubicBezTo>
                  <a:pt x="8359241" y="1126376"/>
                  <a:pt x="8371284" y="1120607"/>
                  <a:pt x="8382081" y="1125222"/>
                </a:cubicBezTo>
                <a:cubicBezTo>
                  <a:pt x="8414472" y="1139299"/>
                  <a:pt x="8446448" y="1153376"/>
                  <a:pt x="8478631" y="1166991"/>
                </a:cubicBezTo>
                <a:cubicBezTo>
                  <a:pt x="8489428" y="1171606"/>
                  <a:pt x="8494619" y="1184991"/>
                  <a:pt x="8490466" y="1196760"/>
                </a:cubicBezTo>
                <a:cubicBezTo>
                  <a:pt x="8487144" y="1206221"/>
                  <a:pt x="8479254" y="1211760"/>
                  <a:pt x="8470949" y="1211760"/>
                </a:cubicBezTo>
                <a:close/>
                <a:moveTo>
                  <a:pt x="790954" y="1176683"/>
                </a:moveTo>
                <a:cubicBezTo>
                  <a:pt x="782648" y="1176683"/>
                  <a:pt x="774966" y="1171145"/>
                  <a:pt x="771644" y="1162145"/>
                </a:cubicBezTo>
                <a:cubicBezTo>
                  <a:pt x="767491" y="1150376"/>
                  <a:pt x="772682" y="1136991"/>
                  <a:pt x="783271" y="1132145"/>
                </a:cubicBezTo>
                <a:cubicBezTo>
                  <a:pt x="814832" y="1118299"/>
                  <a:pt x="847015" y="1103991"/>
                  <a:pt x="880029" y="1089684"/>
                </a:cubicBezTo>
                <a:cubicBezTo>
                  <a:pt x="890826" y="1085069"/>
                  <a:pt x="902661" y="1090838"/>
                  <a:pt x="907022" y="1102607"/>
                </a:cubicBezTo>
                <a:cubicBezTo>
                  <a:pt x="911174" y="1114376"/>
                  <a:pt x="905983" y="1127760"/>
                  <a:pt x="895394" y="1132607"/>
                </a:cubicBezTo>
                <a:cubicBezTo>
                  <a:pt x="862380" y="1146914"/>
                  <a:pt x="830197" y="1161222"/>
                  <a:pt x="798844" y="1175068"/>
                </a:cubicBezTo>
                <a:cubicBezTo>
                  <a:pt x="796145" y="1175991"/>
                  <a:pt x="793445" y="1176683"/>
                  <a:pt x="790954" y="1176683"/>
                </a:cubicBezTo>
                <a:close/>
                <a:moveTo>
                  <a:pt x="8277849" y="1127068"/>
                </a:moveTo>
                <a:cubicBezTo>
                  <a:pt x="8275149" y="1127068"/>
                  <a:pt x="8272658" y="1126607"/>
                  <a:pt x="8270166" y="1125453"/>
                </a:cubicBezTo>
                <a:cubicBezTo>
                  <a:pt x="8238190" y="1111145"/>
                  <a:pt x="8206215" y="1096607"/>
                  <a:pt x="8174031" y="1082069"/>
                </a:cubicBezTo>
                <a:cubicBezTo>
                  <a:pt x="8163442" y="1077222"/>
                  <a:pt x="8158251" y="1063838"/>
                  <a:pt x="8162611" y="1052069"/>
                </a:cubicBezTo>
                <a:cubicBezTo>
                  <a:pt x="8166971" y="1040300"/>
                  <a:pt x="8179222" y="1034761"/>
                  <a:pt x="8189604" y="1039377"/>
                </a:cubicBezTo>
                <a:cubicBezTo>
                  <a:pt x="8221787" y="1053915"/>
                  <a:pt x="8253763" y="1068453"/>
                  <a:pt x="8285738" y="1082761"/>
                </a:cubicBezTo>
                <a:cubicBezTo>
                  <a:pt x="8296328" y="1087607"/>
                  <a:pt x="8301519" y="1100991"/>
                  <a:pt x="8297159" y="1112761"/>
                </a:cubicBezTo>
                <a:cubicBezTo>
                  <a:pt x="8293836" y="1121761"/>
                  <a:pt x="8286154" y="1127068"/>
                  <a:pt x="8277849" y="1127068"/>
                </a:cubicBezTo>
                <a:close/>
                <a:moveTo>
                  <a:pt x="984469" y="1091992"/>
                </a:moveTo>
                <a:cubicBezTo>
                  <a:pt x="976164" y="1091992"/>
                  <a:pt x="968274" y="1086453"/>
                  <a:pt x="965159" y="1077222"/>
                </a:cubicBezTo>
                <a:cubicBezTo>
                  <a:pt x="961007" y="1065453"/>
                  <a:pt x="966197" y="1052069"/>
                  <a:pt x="976994" y="1047453"/>
                </a:cubicBezTo>
                <a:cubicBezTo>
                  <a:pt x="1008763" y="1033607"/>
                  <a:pt x="1041154" y="1019761"/>
                  <a:pt x="1073960" y="1005685"/>
                </a:cubicBezTo>
                <a:cubicBezTo>
                  <a:pt x="1084757" y="1001069"/>
                  <a:pt x="1096592" y="1007069"/>
                  <a:pt x="1100745" y="1019069"/>
                </a:cubicBezTo>
                <a:cubicBezTo>
                  <a:pt x="1104898" y="1030838"/>
                  <a:pt x="1099499" y="1044223"/>
                  <a:pt x="1088910" y="1048838"/>
                </a:cubicBezTo>
                <a:cubicBezTo>
                  <a:pt x="1056103" y="1062915"/>
                  <a:pt x="1023712" y="1076761"/>
                  <a:pt x="991944" y="1090376"/>
                </a:cubicBezTo>
                <a:cubicBezTo>
                  <a:pt x="989453" y="1091530"/>
                  <a:pt x="986961" y="1091992"/>
                  <a:pt x="984469" y="1091992"/>
                </a:cubicBezTo>
                <a:close/>
                <a:moveTo>
                  <a:pt x="8085787" y="1039838"/>
                </a:moveTo>
                <a:cubicBezTo>
                  <a:pt x="8083087" y="1039838"/>
                  <a:pt x="8080388" y="1039377"/>
                  <a:pt x="8077896" y="1037992"/>
                </a:cubicBezTo>
                <a:lnTo>
                  <a:pt x="7981969" y="993915"/>
                </a:lnTo>
                <a:cubicBezTo>
                  <a:pt x="7971380" y="989069"/>
                  <a:pt x="7966397" y="975454"/>
                  <a:pt x="7970757" y="963685"/>
                </a:cubicBezTo>
                <a:cubicBezTo>
                  <a:pt x="7975117" y="951916"/>
                  <a:pt x="7987367" y="946377"/>
                  <a:pt x="7997957" y="951223"/>
                </a:cubicBezTo>
                <a:lnTo>
                  <a:pt x="8093884" y="995300"/>
                </a:lnTo>
                <a:cubicBezTo>
                  <a:pt x="8104474" y="1000146"/>
                  <a:pt x="8109457" y="1013531"/>
                  <a:pt x="8105097" y="1025530"/>
                </a:cubicBezTo>
                <a:cubicBezTo>
                  <a:pt x="8101774" y="1034530"/>
                  <a:pt x="8093884" y="1039838"/>
                  <a:pt x="8085787" y="1039838"/>
                </a:cubicBezTo>
                <a:close/>
                <a:moveTo>
                  <a:pt x="1178608" y="1009146"/>
                </a:moveTo>
                <a:cubicBezTo>
                  <a:pt x="1170303" y="1009146"/>
                  <a:pt x="1162412" y="1003377"/>
                  <a:pt x="1159298" y="994377"/>
                </a:cubicBezTo>
                <a:cubicBezTo>
                  <a:pt x="1155145" y="982377"/>
                  <a:pt x="1160544" y="969223"/>
                  <a:pt x="1171341" y="964608"/>
                </a:cubicBezTo>
                <a:cubicBezTo>
                  <a:pt x="1203316" y="950993"/>
                  <a:pt x="1235707" y="937377"/>
                  <a:pt x="1268721" y="923762"/>
                </a:cubicBezTo>
                <a:cubicBezTo>
                  <a:pt x="1279518" y="919147"/>
                  <a:pt x="1291354" y="925377"/>
                  <a:pt x="1295506" y="937147"/>
                </a:cubicBezTo>
                <a:cubicBezTo>
                  <a:pt x="1299451" y="949146"/>
                  <a:pt x="1294053" y="962300"/>
                  <a:pt x="1283463" y="966916"/>
                </a:cubicBezTo>
                <a:cubicBezTo>
                  <a:pt x="1250657" y="980531"/>
                  <a:pt x="1218266" y="994377"/>
                  <a:pt x="1186290" y="1007761"/>
                </a:cubicBezTo>
                <a:cubicBezTo>
                  <a:pt x="1183384" y="1008684"/>
                  <a:pt x="1180892" y="1009146"/>
                  <a:pt x="1178608" y="1009146"/>
                </a:cubicBezTo>
                <a:close/>
                <a:moveTo>
                  <a:pt x="7893932" y="951685"/>
                </a:moveTo>
                <a:cubicBezTo>
                  <a:pt x="7891232" y="951685"/>
                  <a:pt x="7888534" y="951223"/>
                  <a:pt x="7886041" y="949839"/>
                </a:cubicBezTo>
                <a:cubicBezTo>
                  <a:pt x="7854273" y="935300"/>
                  <a:pt x="7822298" y="920531"/>
                  <a:pt x="7790114" y="905993"/>
                </a:cubicBezTo>
                <a:cubicBezTo>
                  <a:pt x="7779525" y="901147"/>
                  <a:pt x="7774542" y="887762"/>
                  <a:pt x="7778902" y="875993"/>
                </a:cubicBezTo>
                <a:cubicBezTo>
                  <a:pt x="7783263" y="864224"/>
                  <a:pt x="7795305" y="858455"/>
                  <a:pt x="7805895" y="863301"/>
                </a:cubicBezTo>
                <a:cubicBezTo>
                  <a:pt x="7838078" y="878070"/>
                  <a:pt x="7870054" y="892608"/>
                  <a:pt x="7901822" y="907147"/>
                </a:cubicBezTo>
                <a:cubicBezTo>
                  <a:pt x="7912411" y="911993"/>
                  <a:pt x="7917395" y="925608"/>
                  <a:pt x="7913034" y="937377"/>
                </a:cubicBezTo>
                <a:cubicBezTo>
                  <a:pt x="7909920" y="946377"/>
                  <a:pt x="7902030" y="951685"/>
                  <a:pt x="7893932" y="951685"/>
                </a:cubicBezTo>
                <a:close/>
                <a:moveTo>
                  <a:pt x="1373162" y="927685"/>
                </a:moveTo>
                <a:cubicBezTo>
                  <a:pt x="1364649" y="927685"/>
                  <a:pt x="1356758" y="921916"/>
                  <a:pt x="1353644" y="912685"/>
                </a:cubicBezTo>
                <a:cubicBezTo>
                  <a:pt x="1349699" y="900685"/>
                  <a:pt x="1355097" y="887532"/>
                  <a:pt x="1365894" y="882916"/>
                </a:cubicBezTo>
                <a:cubicBezTo>
                  <a:pt x="1398078" y="869532"/>
                  <a:pt x="1430677" y="856147"/>
                  <a:pt x="1463483" y="842763"/>
                </a:cubicBezTo>
                <a:cubicBezTo>
                  <a:pt x="1474280" y="838378"/>
                  <a:pt x="1486115" y="844609"/>
                  <a:pt x="1490060" y="856378"/>
                </a:cubicBezTo>
                <a:cubicBezTo>
                  <a:pt x="1494005" y="868378"/>
                  <a:pt x="1488399" y="881532"/>
                  <a:pt x="1477810" y="885916"/>
                </a:cubicBezTo>
                <a:cubicBezTo>
                  <a:pt x="1445003" y="899301"/>
                  <a:pt x="1412612" y="912685"/>
                  <a:pt x="1380429" y="925839"/>
                </a:cubicBezTo>
                <a:cubicBezTo>
                  <a:pt x="1377937" y="927224"/>
                  <a:pt x="1375446" y="927685"/>
                  <a:pt x="1373162" y="927685"/>
                </a:cubicBezTo>
                <a:close/>
                <a:moveTo>
                  <a:pt x="7701870" y="864224"/>
                </a:moveTo>
                <a:cubicBezTo>
                  <a:pt x="7699170" y="864224"/>
                  <a:pt x="7696679" y="863763"/>
                  <a:pt x="7693979" y="862609"/>
                </a:cubicBezTo>
                <a:cubicBezTo>
                  <a:pt x="7662211" y="848301"/>
                  <a:pt x="7630236" y="833993"/>
                  <a:pt x="7597845" y="819455"/>
                </a:cubicBezTo>
                <a:cubicBezTo>
                  <a:pt x="7587255" y="814609"/>
                  <a:pt x="7582064" y="801225"/>
                  <a:pt x="7586217" y="789455"/>
                </a:cubicBezTo>
                <a:cubicBezTo>
                  <a:pt x="7590578" y="777686"/>
                  <a:pt x="7602620" y="771917"/>
                  <a:pt x="7613210" y="776532"/>
                </a:cubicBezTo>
                <a:cubicBezTo>
                  <a:pt x="7645601" y="791071"/>
                  <a:pt x="7677784" y="805378"/>
                  <a:pt x="7709552" y="819686"/>
                </a:cubicBezTo>
                <a:cubicBezTo>
                  <a:pt x="7720141" y="824532"/>
                  <a:pt x="7725332" y="837917"/>
                  <a:pt x="7720972" y="849686"/>
                </a:cubicBezTo>
                <a:cubicBezTo>
                  <a:pt x="7717858" y="858916"/>
                  <a:pt x="7710175" y="864224"/>
                  <a:pt x="7701870" y="864224"/>
                </a:cubicBezTo>
                <a:close/>
                <a:moveTo>
                  <a:pt x="1568338" y="848070"/>
                </a:moveTo>
                <a:cubicBezTo>
                  <a:pt x="1559825" y="848070"/>
                  <a:pt x="1551935" y="842301"/>
                  <a:pt x="1548821" y="832840"/>
                </a:cubicBezTo>
                <a:cubicBezTo>
                  <a:pt x="1544876" y="820840"/>
                  <a:pt x="1550482" y="807686"/>
                  <a:pt x="1561279" y="803301"/>
                </a:cubicBezTo>
                <a:cubicBezTo>
                  <a:pt x="1593670" y="790148"/>
                  <a:pt x="1626268" y="777225"/>
                  <a:pt x="1659075" y="764071"/>
                </a:cubicBezTo>
                <a:cubicBezTo>
                  <a:pt x="1669872" y="759686"/>
                  <a:pt x="1681707" y="765917"/>
                  <a:pt x="1685652" y="777917"/>
                </a:cubicBezTo>
                <a:cubicBezTo>
                  <a:pt x="1689597" y="789917"/>
                  <a:pt x="1683783" y="803071"/>
                  <a:pt x="1672986" y="807455"/>
                </a:cubicBezTo>
                <a:cubicBezTo>
                  <a:pt x="1640180" y="820609"/>
                  <a:pt x="1607581" y="833532"/>
                  <a:pt x="1575398" y="846686"/>
                </a:cubicBezTo>
                <a:cubicBezTo>
                  <a:pt x="1572906" y="847609"/>
                  <a:pt x="1570622" y="848070"/>
                  <a:pt x="1568338" y="848070"/>
                </a:cubicBezTo>
                <a:close/>
                <a:moveTo>
                  <a:pt x="7509184" y="778609"/>
                </a:moveTo>
                <a:cubicBezTo>
                  <a:pt x="7506693" y="778609"/>
                  <a:pt x="7503994" y="778148"/>
                  <a:pt x="7501502" y="776994"/>
                </a:cubicBezTo>
                <a:cubicBezTo>
                  <a:pt x="7469526" y="763148"/>
                  <a:pt x="7437551" y="749071"/>
                  <a:pt x="7404952" y="735225"/>
                </a:cubicBezTo>
                <a:cubicBezTo>
                  <a:pt x="7394155" y="730610"/>
                  <a:pt x="7388964" y="717225"/>
                  <a:pt x="7393117" y="705456"/>
                </a:cubicBezTo>
                <a:cubicBezTo>
                  <a:pt x="7397270" y="693456"/>
                  <a:pt x="7409312" y="687687"/>
                  <a:pt x="7419902" y="692302"/>
                </a:cubicBezTo>
                <a:cubicBezTo>
                  <a:pt x="7452501" y="706148"/>
                  <a:pt x="7484684" y="720225"/>
                  <a:pt x="7516660" y="734302"/>
                </a:cubicBezTo>
                <a:cubicBezTo>
                  <a:pt x="7527249" y="738917"/>
                  <a:pt x="7532647" y="752302"/>
                  <a:pt x="7528287" y="764302"/>
                </a:cubicBezTo>
                <a:cubicBezTo>
                  <a:pt x="7525380" y="773071"/>
                  <a:pt x="7517490" y="778609"/>
                  <a:pt x="7509184" y="778609"/>
                </a:cubicBezTo>
                <a:close/>
                <a:moveTo>
                  <a:pt x="1763930" y="770071"/>
                </a:moveTo>
                <a:cubicBezTo>
                  <a:pt x="1755417" y="770071"/>
                  <a:pt x="1747320" y="764071"/>
                  <a:pt x="1744413" y="754610"/>
                </a:cubicBezTo>
                <a:cubicBezTo>
                  <a:pt x="1740675" y="742610"/>
                  <a:pt x="1746281" y="729456"/>
                  <a:pt x="1757078" y="725071"/>
                </a:cubicBezTo>
                <a:cubicBezTo>
                  <a:pt x="1789677" y="712379"/>
                  <a:pt x="1822276" y="699456"/>
                  <a:pt x="1855290" y="686764"/>
                </a:cubicBezTo>
                <a:cubicBezTo>
                  <a:pt x="1866087" y="682610"/>
                  <a:pt x="1877922" y="688841"/>
                  <a:pt x="1881659" y="701071"/>
                </a:cubicBezTo>
                <a:cubicBezTo>
                  <a:pt x="1885397" y="713071"/>
                  <a:pt x="1879790" y="726225"/>
                  <a:pt x="1868786" y="730379"/>
                </a:cubicBezTo>
                <a:cubicBezTo>
                  <a:pt x="1835980" y="743071"/>
                  <a:pt x="1803173" y="755763"/>
                  <a:pt x="1770782" y="768686"/>
                </a:cubicBezTo>
                <a:cubicBezTo>
                  <a:pt x="1768498" y="769609"/>
                  <a:pt x="1766214" y="770071"/>
                  <a:pt x="1763930" y="770071"/>
                </a:cubicBezTo>
                <a:close/>
                <a:moveTo>
                  <a:pt x="7315462" y="695764"/>
                </a:moveTo>
                <a:cubicBezTo>
                  <a:pt x="7312970" y="695764"/>
                  <a:pt x="7310478" y="695302"/>
                  <a:pt x="7308194" y="694379"/>
                </a:cubicBezTo>
                <a:cubicBezTo>
                  <a:pt x="7276218" y="680995"/>
                  <a:pt x="7243827" y="667610"/>
                  <a:pt x="7211021" y="654456"/>
                </a:cubicBezTo>
                <a:cubicBezTo>
                  <a:pt x="7200224" y="650072"/>
                  <a:pt x="7194618" y="636918"/>
                  <a:pt x="7198563" y="624918"/>
                </a:cubicBezTo>
                <a:cubicBezTo>
                  <a:pt x="7202508" y="612918"/>
                  <a:pt x="7214551" y="606918"/>
                  <a:pt x="7225140" y="611072"/>
                </a:cubicBezTo>
                <a:cubicBezTo>
                  <a:pt x="7257946" y="624457"/>
                  <a:pt x="7290337" y="637841"/>
                  <a:pt x="7322521" y="651226"/>
                </a:cubicBezTo>
                <a:cubicBezTo>
                  <a:pt x="7333318" y="655610"/>
                  <a:pt x="7338716" y="668995"/>
                  <a:pt x="7334564" y="680995"/>
                </a:cubicBezTo>
                <a:cubicBezTo>
                  <a:pt x="7331864" y="689995"/>
                  <a:pt x="7323975" y="695764"/>
                  <a:pt x="7315462" y="695764"/>
                </a:cubicBezTo>
                <a:close/>
                <a:moveTo>
                  <a:pt x="1960353" y="694148"/>
                </a:moveTo>
                <a:cubicBezTo>
                  <a:pt x="1951632" y="694148"/>
                  <a:pt x="1943742" y="688148"/>
                  <a:pt x="1940627" y="678687"/>
                </a:cubicBezTo>
                <a:cubicBezTo>
                  <a:pt x="1936890" y="666687"/>
                  <a:pt x="1942704" y="653533"/>
                  <a:pt x="1953501" y="649380"/>
                </a:cubicBezTo>
                <a:cubicBezTo>
                  <a:pt x="1986100" y="636918"/>
                  <a:pt x="2019113" y="624457"/>
                  <a:pt x="2051920" y="611995"/>
                </a:cubicBezTo>
                <a:cubicBezTo>
                  <a:pt x="2062717" y="607841"/>
                  <a:pt x="2074552" y="614303"/>
                  <a:pt x="2078289" y="626534"/>
                </a:cubicBezTo>
                <a:cubicBezTo>
                  <a:pt x="2082027" y="638533"/>
                  <a:pt x="2076213" y="651687"/>
                  <a:pt x="2065208" y="655841"/>
                </a:cubicBezTo>
                <a:cubicBezTo>
                  <a:pt x="2032402" y="668302"/>
                  <a:pt x="1999596" y="680533"/>
                  <a:pt x="1966997" y="692995"/>
                </a:cubicBezTo>
                <a:cubicBezTo>
                  <a:pt x="1964713" y="693687"/>
                  <a:pt x="1962429" y="694148"/>
                  <a:pt x="1960353" y="694148"/>
                </a:cubicBezTo>
                <a:close/>
                <a:moveTo>
                  <a:pt x="2157191" y="620303"/>
                </a:moveTo>
                <a:cubicBezTo>
                  <a:pt x="2148470" y="620303"/>
                  <a:pt x="2140372" y="614303"/>
                  <a:pt x="2137465" y="604611"/>
                </a:cubicBezTo>
                <a:cubicBezTo>
                  <a:pt x="2133935" y="592611"/>
                  <a:pt x="2139749" y="579457"/>
                  <a:pt x="2150546" y="575534"/>
                </a:cubicBezTo>
                <a:cubicBezTo>
                  <a:pt x="2183353" y="563534"/>
                  <a:pt x="2216159" y="551534"/>
                  <a:pt x="2248965" y="539534"/>
                </a:cubicBezTo>
                <a:cubicBezTo>
                  <a:pt x="2259970" y="535611"/>
                  <a:pt x="2271597" y="542303"/>
                  <a:pt x="2275127" y="554303"/>
                </a:cubicBezTo>
                <a:cubicBezTo>
                  <a:pt x="2278657" y="566534"/>
                  <a:pt x="2272636" y="579457"/>
                  <a:pt x="2261839" y="583380"/>
                </a:cubicBezTo>
                <a:cubicBezTo>
                  <a:pt x="2229032" y="595380"/>
                  <a:pt x="2196226" y="607380"/>
                  <a:pt x="2163627" y="619380"/>
                </a:cubicBezTo>
                <a:cubicBezTo>
                  <a:pt x="2161551" y="619841"/>
                  <a:pt x="2159267" y="620303"/>
                  <a:pt x="2157191" y="620303"/>
                </a:cubicBezTo>
                <a:close/>
                <a:moveTo>
                  <a:pt x="7120492" y="616611"/>
                </a:moveTo>
                <a:cubicBezTo>
                  <a:pt x="7118208" y="616611"/>
                  <a:pt x="7115924" y="616149"/>
                  <a:pt x="7113640" y="615226"/>
                </a:cubicBezTo>
                <a:cubicBezTo>
                  <a:pt x="7081457" y="602534"/>
                  <a:pt x="7048859" y="589842"/>
                  <a:pt x="7015845" y="577149"/>
                </a:cubicBezTo>
                <a:cubicBezTo>
                  <a:pt x="7005047" y="572996"/>
                  <a:pt x="6999234" y="559842"/>
                  <a:pt x="7002971" y="547842"/>
                </a:cubicBezTo>
                <a:cubicBezTo>
                  <a:pt x="7006709" y="535842"/>
                  <a:pt x="7018336" y="529381"/>
                  <a:pt x="7029341" y="533534"/>
                </a:cubicBezTo>
                <a:cubicBezTo>
                  <a:pt x="7062355" y="546227"/>
                  <a:pt x="7095161" y="558919"/>
                  <a:pt x="7127552" y="571611"/>
                </a:cubicBezTo>
                <a:cubicBezTo>
                  <a:pt x="7138349" y="575765"/>
                  <a:pt x="7143955" y="589149"/>
                  <a:pt x="7140218" y="601149"/>
                </a:cubicBezTo>
                <a:cubicBezTo>
                  <a:pt x="7137103" y="610611"/>
                  <a:pt x="7129213" y="616611"/>
                  <a:pt x="7120492" y="616611"/>
                </a:cubicBezTo>
                <a:close/>
                <a:moveTo>
                  <a:pt x="2354236" y="548765"/>
                </a:moveTo>
                <a:cubicBezTo>
                  <a:pt x="2345515" y="548765"/>
                  <a:pt x="2337210" y="542534"/>
                  <a:pt x="2334511" y="532611"/>
                </a:cubicBezTo>
                <a:cubicBezTo>
                  <a:pt x="2330981" y="520381"/>
                  <a:pt x="2337002" y="507458"/>
                  <a:pt x="2348007" y="503535"/>
                </a:cubicBezTo>
                <a:cubicBezTo>
                  <a:pt x="2381021" y="491765"/>
                  <a:pt x="2414035" y="480227"/>
                  <a:pt x="2447256" y="468458"/>
                </a:cubicBezTo>
                <a:cubicBezTo>
                  <a:pt x="2458261" y="464766"/>
                  <a:pt x="2469889" y="471458"/>
                  <a:pt x="2473211" y="483458"/>
                </a:cubicBezTo>
                <a:cubicBezTo>
                  <a:pt x="2476533" y="495458"/>
                  <a:pt x="2470512" y="508611"/>
                  <a:pt x="2459714" y="512304"/>
                </a:cubicBezTo>
                <a:cubicBezTo>
                  <a:pt x="2426701" y="523842"/>
                  <a:pt x="2393687" y="535380"/>
                  <a:pt x="2360673" y="547150"/>
                </a:cubicBezTo>
                <a:cubicBezTo>
                  <a:pt x="2358596" y="548303"/>
                  <a:pt x="2356312" y="548765"/>
                  <a:pt x="2354236" y="548765"/>
                </a:cubicBezTo>
                <a:close/>
                <a:moveTo>
                  <a:pt x="6924278" y="541611"/>
                </a:moveTo>
                <a:cubicBezTo>
                  <a:pt x="6922201" y="541611"/>
                  <a:pt x="6919917" y="541150"/>
                  <a:pt x="6917633" y="540457"/>
                </a:cubicBezTo>
                <a:cubicBezTo>
                  <a:pt x="6885242" y="528457"/>
                  <a:pt x="6852436" y="516457"/>
                  <a:pt x="6819215" y="504688"/>
                </a:cubicBezTo>
                <a:cubicBezTo>
                  <a:pt x="6808210" y="500765"/>
                  <a:pt x="6802188" y="487842"/>
                  <a:pt x="6805718" y="475612"/>
                </a:cubicBezTo>
                <a:cubicBezTo>
                  <a:pt x="6809248" y="463381"/>
                  <a:pt x="6820875" y="456689"/>
                  <a:pt x="6831880" y="460612"/>
                </a:cubicBezTo>
                <a:cubicBezTo>
                  <a:pt x="6865102" y="472381"/>
                  <a:pt x="6898115" y="484381"/>
                  <a:pt x="6930714" y="496381"/>
                </a:cubicBezTo>
                <a:cubicBezTo>
                  <a:pt x="6941511" y="500304"/>
                  <a:pt x="6947533" y="513458"/>
                  <a:pt x="6943795" y="525457"/>
                </a:cubicBezTo>
                <a:cubicBezTo>
                  <a:pt x="6941096" y="535380"/>
                  <a:pt x="6932998" y="541611"/>
                  <a:pt x="6924278" y="541611"/>
                </a:cubicBezTo>
                <a:close/>
                <a:moveTo>
                  <a:pt x="2552942" y="479304"/>
                </a:moveTo>
                <a:cubicBezTo>
                  <a:pt x="2544014" y="479304"/>
                  <a:pt x="2535916" y="472842"/>
                  <a:pt x="2533010" y="462919"/>
                </a:cubicBezTo>
                <a:cubicBezTo>
                  <a:pt x="2529687" y="450689"/>
                  <a:pt x="2535709" y="437766"/>
                  <a:pt x="2546713" y="434074"/>
                </a:cubicBezTo>
                <a:cubicBezTo>
                  <a:pt x="2579935" y="422766"/>
                  <a:pt x="2613157" y="411458"/>
                  <a:pt x="2646171" y="400382"/>
                </a:cubicBezTo>
                <a:cubicBezTo>
                  <a:pt x="2657175" y="396689"/>
                  <a:pt x="2668803" y="403612"/>
                  <a:pt x="2672125" y="415843"/>
                </a:cubicBezTo>
                <a:cubicBezTo>
                  <a:pt x="2675447" y="428074"/>
                  <a:pt x="2669218" y="440997"/>
                  <a:pt x="2658213" y="444689"/>
                </a:cubicBezTo>
                <a:cubicBezTo>
                  <a:pt x="2625199" y="455766"/>
                  <a:pt x="2591978" y="466843"/>
                  <a:pt x="2558964" y="478150"/>
                </a:cubicBezTo>
                <a:cubicBezTo>
                  <a:pt x="2556888" y="479073"/>
                  <a:pt x="2554811" y="479304"/>
                  <a:pt x="2552942" y="479304"/>
                </a:cubicBezTo>
                <a:close/>
                <a:moveTo>
                  <a:pt x="6726609" y="471227"/>
                </a:moveTo>
                <a:cubicBezTo>
                  <a:pt x="6724532" y="471227"/>
                  <a:pt x="6722457" y="470996"/>
                  <a:pt x="6720588" y="470304"/>
                </a:cubicBezTo>
                <a:cubicBezTo>
                  <a:pt x="6687781" y="459227"/>
                  <a:pt x="6654768" y="448150"/>
                  <a:pt x="6621339" y="437074"/>
                </a:cubicBezTo>
                <a:cubicBezTo>
                  <a:pt x="6610333" y="433381"/>
                  <a:pt x="6604105" y="420689"/>
                  <a:pt x="6607219" y="408458"/>
                </a:cubicBezTo>
                <a:cubicBezTo>
                  <a:pt x="6610541" y="396228"/>
                  <a:pt x="6621961" y="389305"/>
                  <a:pt x="6632966" y="392766"/>
                </a:cubicBezTo>
                <a:cubicBezTo>
                  <a:pt x="6666603" y="403843"/>
                  <a:pt x="6699617" y="414920"/>
                  <a:pt x="6732631" y="425997"/>
                </a:cubicBezTo>
                <a:cubicBezTo>
                  <a:pt x="6743635" y="429689"/>
                  <a:pt x="6749657" y="442612"/>
                  <a:pt x="6746335" y="454843"/>
                </a:cubicBezTo>
                <a:cubicBezTo>
                  <a:pt x="6743843" y="464766"/>
                  <a:pt x="6735538" y="471227"/>
                  <a:pt x="6726609" y="471227"/>
                </a:cubicBezTo>
                <a:close/>
                <a:moveTo>
                  <a:pt x="2751857" y="412843"/>
                </a:moveTo>
                <a:cubicBezTo>
                  <a:pt x="2742928" y="412843"/>
                  <a:pt x="2734623" y="406381"/>
                  <a:pt x="2731924" y="396228"/>
                </a:cubicBezTo>
                <a:cubicBezTo>
                  <a:pt x="2728602" y="383997"/>
                  <a:pt x="2735038" y="371305"/>
                  <a:pt x="2746043" y="367613"/>
                </a:cubicBezTo>
                <a:cubicBezTo>
                  <a:pt x="2779472" y="356766"/>
                  <a:pt x="2812694" y="345920"/>
                  <a:pt x="2845915" y="335536"/>
                </a:cubicBezTo>
                <a:cubicBezTo>
                  <a:pt x="2856920" y="332074"/>
                  <a:pt x="2868340" y="339228"/>
                  <a:pt x="2871662" y="351459"/>
                </a:cubicBezTo>
                <a:cubicBezTo>
                  <a:pt x="2874776" y="363689"/>
                  <a:pt x="2868340" y="376382"/>
                  <a:pt x="2857335" y="380074"/>
                </a:cubicBezTo>
                <a:cubicBezTo>
                  <a:pt x="2824113" y="390689"/>
                  <a:pt x="2790892" y="401305"/>
                  <a:pt x="2757670" y="412151"/>
                </a:cubicBezTo>
                <a:cubicBezTo>
                  <a:pt x="2755802" y="412612"/>
                  <a:pt x="2753933" y="412843"/>
                  <a:pt x="2751857" y="412843"/>
                </a:cubicBezTo>
                <a:close/>
                <a:moveTo>
                  <a:pt x="6527695" y="405920"/>
                </a:moveTo>
                <a:cubicBezTo>
                  <a:pt x="6525826" y="405920"/>
                  <a:pt x="6523958" y="405689"/>
                  <a:pt x="6522089" y="404997"/>
                </a:cubicBezTo>
                <a:cubicBezTo>
                  <a:pt x="6489075" y="394612"/>
                  <a:pt x="6455854" y="384459"/>
                  <a:pt x="6422216" y="374305"/>
                </a:cubicBezTo>
                <a:cubicBezTo>
                  <a:pt x="6411212" y="371074"/>
                  <a:pt x="6404568" y="358382"/>
                  <a:pt x="6407474" y="345920"/>
                </a:cubicBezTo>
                <a:cubicBezTo>
                  <a:pt x="6410382" y="333690"/>
                  <a:pt x="6421801" y="326305"/>
                  <a:pt x="6433014" y="329536"/>
                </a:cubicBezTo>
                <a:cubicBezTo>
                  <a:pt x="6466858" y="339690"/>
                  <a:pt x="6500287" y="349843"/>
                  <a:pt x="6533301" y="360228"/>
                </a:cubicBezTo>
                <a:cubicBezTo>
                  <a:pt x="6544306" y="363689"/>
                  <a:pt x="6550742" y="376382"/>
                  <a:pt x="6547628" y="388612"/>
                </a:cubicBezTo>
                <a:cubicBezTo>
                  <a:pt x="6544929" y="399458"/>
                  <a:pt x="6536623" y="405920"/>
                  <a:pt x="6527695" y="405920"/>
                </a:cubicBezTo>
                <a:close/>
                <a:moveTo>
                  <a:pt x="2951809" y="349382"/>
                </a:moveTo>
                <a:cubicBezTo>
                  <a:pt x="2942673" y="349382"/>
                  <a:pt x="2934368" y="342690"/>
                  <a:pt x="2931876" y="332536"/>
                </a:cubicBezTo>
                <a:cubicBezTo>
                  <a:pt x="2928762" y="320305"/>
                  <a:pt x="2935198" y="307613"/>
                  <a:pt x="2946410" y="304151"/>
                </a:cubicBezTo>
                <a:cubicBezTo>
                  <a:pt x="2980047" y="293767"/>
                  <a:pt x="3013477" y="283613"/>
                  <a:pt x="3046906" y="273690"/>
                </a:cubicBezTo>
                <a:cubicBezTo>
                  <a:pt x="3058118" y="270459"/>
                  <a:pt x="3069330" y="277613"/>
                  <a:pt x="3072445" y="290075"/>
                </a:cubicBezTo>
                <a:cubicBezTo>
                  <a:pt x="3075559" y="302536"/>
                  <a:pt x="3068915" y="314998"/>
                  <a:pt x="3057703" y="318459"/>
                </a:cubicBezTo>
                <a:cubicBezTo>
                  <a:pt x="3024481" y="328382"/>
                  <a:pt x="2991052" y="338536"/>
                  <a:pt x="2957623" y="348920"/>
                </a:cubicBezTo>
                <a:cubicBezTo>
                  <a:pt x="2955546" y="349151"/>
                  <a:pt x="2953678" y="349382"/>
                  <a:pt x="2951809" y="349382"/>
                </a:cubicBezTo>
                <a:close/>
                <a:moveTo>
                  <a:pt x="6327328" y="345920"/>
                </a:moveTo>
                <a:cubicBezTo>
                  <a:pt x="6325666" y="345920"/>
                  <a:pt x="6323798" y="345690"/>
                  <a:pt x="6322137" y="345228"/>
                </a:cubicBezTo>
                <a:cubicBezTo>
                  <a:pt x="6288915" y="335767"/>
                  <a:pt x="6255486" y="326536"/>
                  <a:pt x="6221642" y="317305"/>
                </a:cubicBezTo>
                <a:cubicBezTo>
                  <a:pt x="6210429" y="314305"/>
                  <a:pt x="6203577" y="301844"/>
                  <a:pt x="6206484" y="289382"/>
                </a:cubicBezTo>
                <a:cubicBezTo>
                  <a:pt x="6209183" y="276921"/>
                  <a:pt x="6220395" y="269306"/>
                  <a:pt x="6231608" y="272536"/>
                </a:cubicBezTo>
                <a:cubicBezTo>
                  <a:pt x="6265660" y="281767"/>
                  <a:pt x="6299297" y="291229"/>
                  <a:pt x="6332519" y="300690"/>
                </a:cubicBezTo>
                <a:cubicBezTo>
                  <a:pt x="6343730" y="303921"/>
                  <a:pt x="6350375" y="316382"/>
                  <a:pt x="6347468" y="328844"/>
                </a:cubicBezTo>
                <a:cubicBezTo>
                  <a:pt x="6344976" y="338997"/>
                  <a:pt x="6336464" y="345920"/>
                  <a:pt x="6327328" y="345920"/>
                </a:cubicBezTo>
                <a:close/>
                <a:moveTo>
                  <a:pt x="6125507" y="291229"/>
                </a:moveTo>
                <a:cubicBezTo>
                  <a:pt x="6123845" y="291229"/>
                  <a:pt x="6122392" y="290998"/>
                  <a:pt x="6120731" y="290536"/>
                </a:cubicBezTo>
                <a:cubicBezTo>
                  <a:pt x="6087509" y="281998"/>
                  <a:pt x="6053665" y="273459"/>
                  <a:pt x="6019821" y="265152"/>
                </a:cubicBezTo>
                <a:cubicBezTo>
                  <a:pt x="6008608" y="262383"/>
                  <a:pt x="6001549" y="250152"/>
                  <a:pt x="6004040" y="237690"/>
                </a:cubicBezTo>
                <a:cubicBezTo>
                  <a:pt x="6006532" y="225229"/>
                  <a:pt x="6017536" y="217383"/>
                  <a:pt x="6028749" y="220152"/>
                </a:cubicBezTo>
                <a:cubicBezTo>
                  <a:pt x="6063008" y="228460"/>
                  <a:pt x="6096645" y="236998"/>
                  <a:pt x="6130282" y="245537"/>
                </a:cubicBezTo>
                <a:cubicBezTo>
                  <a:pt x="6141494" y="248537"/>
                  <a:pt x="6148346" y="260767"/>
                  <a:pt x="6145854" y="273229"/>
                </a:cubicBezTo>
                <a:cubicBezTo>
                  <a:pt x="6143571" y="284075"/>
                  <a:pt x="6135058" y="291229"/>
                  <a:pt x="6125507" y="291229"/>
                </a:cubicBezTo>
                <a:close/>
                <a:moveTo>
                  <a:pt x="3152592" y="289613"/>
                </a:moveTo>
                <a:cubicBezTo>
                  <a:pt x="3143456" y="289613"/>
                  <a:pt x="3134943" y="282690"/>
                  <a:pt x="3132451" y="272306"/>
                </a:cubicBezTo>
                <a:cubicBezTo>
                  <a:pt x="3129544" y="260075"/>
                  <a:pt x="3136188" y="247383"/>
                  <a:pt x="3147401" y="244152"/>
                </a:cubicBezTo>
                <a:cubicBezTo>
                  <a:pt x="3181245" y="234460"/>
                  <a:pt x="3214882" y="224998"/>
                  <a:pt x="3248311" y="215537"/>
                </a:cubicBezTo>
                <a:cubicBezTo>
                  <a:pt x="3259316" y="212537"/>
                  <a:pt x="3270736" y="219921"/>
                  <a:pt x="3273435" y="232383"/>
                </a:cubicBezTo>
                <a:cubicBezTo>
                  <a:pt x="3276134" y="244844"/>
                  <a:pt x="3269490" y="257306"/>
                  <a:pt x="3258278" y="260306"/>
                </a:cubicBezTo>
                <a:cubicBezTo>
                  <a:pt x="3224849" y="269536"/>
                  <a:pt x="3191419" y="278998"/>
                  <a:pt x="3157783" y="288690"/>
                </a:cubicBezTo>
                <a:cubicBezTo>
                  <a:pt x="3155914" y="289382"/>
                  <a:pt x="3154253" y="289613"/>
                  <a:pt x="3152592" y="289613"/>
                </a:cubicBezTo>
                <a:close/>
                <a:moveTo>
                  <a:pt x="5922855" y="241844"/>
                </a:moveTo>
                <a:cubicBezTo>
                  <a:pt x="5921401" y="241844"/>
                  <a:pt x="5920156" y="241614"/>
                  <a:pt x="5918702" y="241383"/>
                </a:cubicBezTo>
                <a:cubicBezTo>
                  <a:pt x="5885273" y="233767"/>
                  <a:pt x="5851429" y="226152"/>
                  <a:pt x="5817169" y="218768"/>
                </a:cubicBezTo>
                <a:cubicBezTo>
                  <a:pt x="5805956" y="216229"/>
                  <a:pt x="5798482" y="204229"/>
                  <a:pt x="5800766" y="191768"/>
                </a:cubicBezTo>
                <a:cubicBezTo>
                  <a:pt x="5803050" y="179306"/>
                  <a:pt x="5813847" y="171229"/>
                  <a:pt x="5825059" y="173537"/>
                </a:cubicBezTo>
                <a:cubicBezTo>
                  <a:pt x="5859319" y="180922"/>
                  <a:pt x="5893371" y="188537"/>
                  <a:pt x="5927008" y="196152"/>
                </a:cubicBezTo>
                <a:cubicBezTo>
                  <a:pt x="5938220" y="198691"/>
                  <a:pt x="5945487" y="210921"/>
                  <a:pt x="5943203" y="223383"/>
                </a:cubicBezTo>
                <a:cubicBezTo>
                  <a:pt x="5941127" y="234460"/>
                  <a:pt x="5932614" y="241844"/>
                  <a:pt x="5922855" y="241844"/>
                </a:cubicBezTo>
                <a:close/>
                <a:moveTo>
                  <a:pt x="3354205" y="233537"/>
                </a:moveTo>
                <a:cubicBezTo>
                  <a:pt x="3344861" y="233537"/>
                  <a:pt x="3336348" y="226383"/>
                  <a:pt x="3334065" y="215768"/>
                </a:cubicBezTo>
                <a:cubicBezTo>
                  <a:pt x="3331365" y="203306"/>
                  <a:pt x="3338217" y="190845"/>
                  <a:pt x="3349429" y="187845"/>
                </a:cubicBezTo>
                <a:cubicBezTo>
                  <a:pt x="3383482" y="178845"/>
                  <a:pt x="3417326" y="170076"/>
                  <a:pt x="3450963" y="161537"/>
                </a:cubicBezTo>
                <a:cubicBezTo>
                  <a:pt x="3462175" y="158768"/>
                  <a:pt x="3473180" y="166614"/>
                  <a:pt x="3475879" y="178845"/>
                </a:cubicBezTo>
                <a:cubicBezTo>
                  <a:pt x="3478371" y="191306"/>
                  <a:pt x="3471519" y="203537"/>
                  <a:pt x="3460306" y="206537"/>
                </a:cubicBezTo>
                <a:cubicBezTo>
                  <a:pt x="3426877" y="215075"/>
                  <a:pt x="3393240" y="223614"/>
                  <a:pt x="3359396" y="232614"/>
                </a:cubicBezTo>
                <a:cubicBezTo>
                  <a:pt x="3357320" y="233306"/>
                  <a:pt x="3355866" y="233537"/>
                  <a:pt x="3354205" y="233537"/>
                </a:cubicBezTo>
                <a:close/>
                <a:moveTo>
                  <a:pt x="5719165" y="197768"/>
                </a:moveTo>
                <a:cubicBezTo>
                  <a:pt x="5717920" y="197768"/>
                  <a:pt x="5716674" y="197768"/>
                  <a:pt x="5715428" y="197306"/>
                </a:cubicBezTo>
                <a:cubicBezTo>
                  <a:pt x="5681791" y="190383"/>
                  <a:pt x="5647739" y="183922"/>
                  <a:pt x="5613479" y="177229"/>
                </a:cubicBezTo>
                <a:cubicBezTo>
                  <a:pt x="5602267" y="175152"/>
                  <a:pt x="5594584" y="163153"/>
                  <a:pt x="5596453" y="150691"/>
                </a:cubicBezTo>
                <a:cubicBezTo>
                  <a:pt x="5598322" y="138230"/>
                  <a:pt x="5609119" y="129691"/>
                  <a:pt x="5620331" y="131768"/>
                </a:cubicBezTo>
                <a:cubicBezTo>
                  <a:pt x="5654798" y="138230"/>
                  <a:pt x="5688851" y="144922"/>
                  <a:pt x="5722695" y="151845"/>
                </a:cubicBezTo>
                <a:cubicBezTo>
                  <a:pt x="5733907" y="154153"/>
                  <a:pt x="5741382" y="166153"/>
                  <a:pt x="5739306" y="178614"/>
                </a:cubicBezTo>
                <a:cubicBezTo>
                  <a:pt x="5737644" y="190152"/>
                  <a:pt x="5728924" y="197768"/>
                  <a:pt x="5719165" y="197768"/>
                </a:cubicBezTo>
                <a:close/>
                <a:moveTo>
                  <a:pt x="3556857" y="182537"/>
                </a:moveTo>
                <a:cubicBezTo>
                  <a:pt x="3547305" y="182537"/>
                  <a:pt x="3538585" y="175152"/>
                  <a:pt x="3536509" y="164306"/>
                </a:cubicBezTo>
                <a:cubicBezTo>
                  <a:pt x="3534017" y="151845"/>
                  <a:pt x="3541284" y="139614"/>
                  <a:pt x="3552496" y="136845"/>
                </a:cubicBezTo>
                <a:cubicBezTo>
                  <a:pt x="3586756" y="128768"/>
                  <a:pt x="3620808" y="120691"/>
                  <a:pt x="3654445" y="113307"/>
                </a:cubicBezTo>
                <a:cubicBezTo>
                  <a:pt x="3665657" y="110768"/>
                  <a:pt x="3676662" y="118845"/>
                  <a:pt x="3678946" y="131307"/>
                </a:cubicBezTo>
                <a:cubicBezTo>
                  <a:pt x="3681230" y="143768"/>
                  <a:pt x="3673963" y="155999"/>
                  <a:pt x="3662750" y="158537"/>
                </a:cubicBezTo>
                <a:cubicBezTo>
                  <a:pt x="3629113" y="166153"/>
                  <a:pt x="3595269" y="173999"/>
                  <a:pt x="3561217" y="182076"/>
                </a:cubicBezTo>
                <a:cubicBezTo>
                  <a:pt x="3559764" y="182306"/>
                  <a:pt x="3558310" y="182537"/>
                  <a:pt x="3556857" y="182537"/>
                </a:cubicBezTo>
                <a:close/>
                <a:moveTo>
                  <a:pt x="5514645" y="158999"/>
                </a:moveTo>
                <a:cubicBezTo>
                  <a:pt x="5513607" y="158999"/>
                  <a:pt x="5512568" y="158999"/>
                  <a:pt x="5511323" y="158768"/>
                </a:cubicBezTo>
                <a:cubicBezTo>
                  <a:pt x="5477478" y="152768"/>
                  <a:pt x="5443426" y="146999"/>
                  <a:pt x="5408959" y="141460"/>
                </a:cubicBezTo>
                <a:cubicBezTo>
                  <a:pt x="5397539" y="139614"/>
                  <a:pt x="5389856" y="127845"/>
                  <a:pt x="5391518" y="115384"/>
                </a:cubicBezTo>
                <a:cubicBezTo>
                  <a:pt x="5393178" y="102692"/>
                  <a:pt x="5403768" y="93922"/>
                  <a:pt x="5414980" y="95999"/>
                </a:cubicBezTo>
                <a:cubicBezTo>
                  <a:pt x="5449655" y="101768"/>
                  <a:pt x="5483915" y="107538"/>
                  <a:pt x="5517759" y="113538"/>
                </a:cubicBezTo>
                <a:cubicBezTo>
                  <a:pt x="5528972" y="115614"/>
                  <a:pt x="5536862" y="127384"/>
                  <a:pt x="5534993" y="139845"/>
                </a:cubicBezTo>
                <a:cubicBezTo>
                  <a:pt x="5533332" y="150922"/>
                  <a:pt x="5524612" y="158999"/>
                  <a:pt x="5514645" y="158999"/>
                </a:cubicBezTo>
                <a:close/>
                <a:moveTo>
                  <a:pt x="3760546" y="136845"/>
                </a:moveTo>
                <a:cubicBezTo>
                  <a:pt x="3750787" y="136845"/>
                  <a:pt x="3742067" y="128999"/>
                  <a:pt x="3740198" y="117922"/>
                </a:cubicBezTo>
                <a:cubicBezTo>
                  <a:pt x="3738122" y="105461"/>
                  <a:pt x="3745597" y="93461"/>
                  <a:pt x="3756809" y="90922"/>
                </a:cubicBezTo>
                <a:cubicBezTo>
                  <a:pt x="3791276" y="83769"/>
                  <a:pt x="3825536" y="77076"/>
                  <a:pt x="3859380" y="70615"/>
                </a:cubicBezTo>
                <a:cubicBezTo>
                  <a:pt x="3870800" y="68538"/>
                  <a:pt x="3881390" y="77076"/>
                  <a:pt x="3883259" y="89538"/>
                </a:cubicBezTo>
                <a:cubicBezTo>
                  <a:pt x="3885127" y="101999"/>
                  <a:pt x="3877652" y="113999"/>
                  <a:pt x="3866232" y="116076"/>
                </a:cubicBezTo>
                <a:cubicBezTo>
                  <a:pt x="3832596" y="122538"/>
                  <a:pt x="3798544" y="129230"/>
                  <a:pt x="3764284" y="136384"/>
                </a:cubicBezTo>
                <a:cubicBezTo>
                  <a:pt x="3763246" y="136845"/>
                  <a:pt x="3761792" y="136845"/>
                  <a:pt x="3760546" y="136845"/>
                </a:cubicBezTo>
                <a:close/>
                <a:moveTo>
                  <a:pt x="5309294" y="125307"/>
                </a:moveTo>
                <a:cubicBezTo>
                  <a:pt x="5308464" y="125307"/>
                  <a:pt x="5307426" y="125307"/>
                  <a:pt x="5306387" y="125076"/>
                </a:cubicBezTo>
                <a:cubicBezTo>
                  <a:pt x="5272543" y="119999"/>
                  <a:pt x="5238283" y="114922"/>
                  <a:pt x="5203816" y="110076"/>
                </a:cubicBezTo>
                <a:cubicBezTo>
                  <a:pt x="5192396" y="108461"/>
                  <a:pt x="5184298" y="96922"/>
                  <a:pt x="5185752" y="84230"/>
                </a:cubicBezTo>
                <a:cubicBezTo>
                  <a:pt x="5187205" y="71538"/>
                  <a:pt x="5197587" y="62769"/>
                  <a:pt x="5209007" y="64153"/>
                </a:cubicBezTo>
                <a:cubicBezTo>
                  <a:pt x="5243681" y="68999"/>
                  <a:pt x="5278149" y="74076"/>
                  <a:pt x="5312201" y="79153"/>
                </a:cubicBezTo>
                <a:cubicBezTo>
                  <a:pt x="5323621" y="80999"/>
                  <a:pt x="5331511" y="92538"/>
                  <a:pt x="5330058" y="105230"/>
                </a:cubicBezTo>
                <a:cubicBezTo>
                  <a:pt x="5328397" y="116999"/>
                  <a:pt x="5319468" y="125307"/>
                  <a:pt x="5309294" y="125307"/>
                </a:cubicBezTo>
                <a:close/>
                <a:moveTo>
                  <a:pt x="3965482" y="98307"/>
                </a:moveTo>
                <a:cubicBezTo>
                  <a:pt x="3955308" y="98307"/>
                  <a:pt x="3946587" y="90230"/>
                  <a:pt x="3944926" y="78692"/>
                </a:cubicBezTo>
                <a:cubicBezTo>
                  <a:pt x="3943265" y="65999"/>
                  <a:pt x="3950947" y="54230"/>
                  <a:pt x="3962367" y="52384"/>
                </a:cubicBezTo>
                <a:cubicBezTo>
                  <a:pt x="3997250" y="46615"/>
                  <a:pt x="4031717" y="41077"/>
                  <a:pt x="4065769" y="36000"/>
                </a:cubicBezTo>
                <a:cubicBezTo>
                  <a:pt x="4076982" y="34154"/>
                  <a:pt x="4087571" y="43154"/>
                  <a:pt x="4089024" y="55846"/>
                </a:cubicBezTo>
                <a:cubicBezTo>
                  <a:pt x="4090478" y="68538"/>
                  <a:pt x="4082588" y="80076"/>
                  <a:pt x="4071168" y="81692"/>
                </a:cubicBezTo>
                <a:cubicBezTo>
                  <a:pt x="4037324" y="86538"/>
                  <a:pt x="4003271" y="92076"/>
                  <a:pt x="3968596" y="97845"/>
                </a:cubicBezTo>
                <a:cubicBezTo>
                  <a:pt x="3967558" y="98076"/>
                  <a:pt x="3966520" y="98307"/>
                  <a:pt x="3965482" y="98307"/>
                </a:cubicBezTo>
                <a:close/>
                <a:moveTo>
                  <a:pt x="5103320" y="96692"/>
                </a:moveTo>
                <a:cubicBezTo>
                  <a:pt x="5102490" y="96692"/>
                  <a:pt x="5101659" y="96692"/>
                  <a:pt x="5100829" y="96461"/>
                </a:cubicBezTo>
                <a:cubicBezTo>
                  <a:pt x="5066777" y="92076"/>
                  <a:pt x="5032517" y="87922"/>
                  <a:pt x="4997842" y="83999"/>
                </a:cubicBezTo>
                <a:cubicBezTo>
                  <a:pt x="4986422" y="82615"/>
                  <a:pt x="4978117" y="71307"/>
                  <a:pt x="4979363" y="58615"/>
                </a:cubicBezTo>
                <a:cubicBezTo>
                  <a:pt x="4980608" y="45923"/>
                  <a:pt x="4990782" y="36692"/>
                  <a:pt x="5002202" y="38077"/>
                </a:cubicBezTo>
                <a:cubicBezTo>
                  <a:pt x="5036877" y="42000"/>
                  <a:pt x="5071345" y="46153"/>
                  <a:pt x="5105604" y="50538"/>
                </a:cubicBezTo>
                <a:cubicBezTo>
                  <a:pt x="5117024" y="51923"/>
                  <a:pt x="5125122" y="63461"/>
                  <a:pt x="5123876" y="76153"/>
                </a:cubicBezTo>
                <a:cubicBezTo>
                  <a:pt x="5122631" y="87922"/>
                  <a:pt x="5113702" y="96692"/>
                  <a:pt x="5103320" y="96692"/>
                </a:cubicBezTo>
                <a:close/>
                <a:moveTo>
                  <a:pt x="4896931" y="72923"/>
                </a:moveTo>
                <a:cubicBezTo>
                  <a:pt x="4896309" y="72923"/>
                  <a:pt x="4895686" y="72923"/>
                  <a:pt x="4895063" y="72923"/>
                </a:cubicBezTo>
                <a:cubicBezTo>
                  <a:pt x="4861011" y="69461"/>
                  <a:pt x="4826543" y="65999"/>
                  <a:pt x="4791868" y="62769"/>
                </a:cubicBezTo>
                <a:cubicBezTo>
                  <a:pt x="4780448" y="61615"/>
                  <a:pt x="4771936" y="50538"/>
                  <a:pt x="4772973" y="37846"/>
                </a:cubicBezTo>
                <a:cubicBezTo>
                  <a:pt x="4774012" y="25154"/>
                  <a:pt x="4783978" y="15461"/>
                  <a:pt x="4795398" y="16846"/>
                </a:cubicBezTo>
                <a:cubicBezTo>
                  <a:pt x="4830281" y="20077"/>
                  <a:pt x="4864748" y="23538"/>
                  <a:pt x="4899008" y="27000"/>
                </a:cubicBezTo>
                <a:cubicBezTo>
                  <a:pt x="4910428" y="28154"/>
                  <a:pt x="4918733" y="39461"/>
                  <a:pt x="4917695" y="52153"/>
                </a:cubicBezTo>
                <a:cubicBezTo>
                  <a:pt x="4916449" y="63923"/>
                  <a:pt x="4907521" y="72923"/>
                  <a:pt x="4896931" y="72923"/>
                </a:cubicBezTo>
                <a:close/>
                <a:moveTo>
                  <a:pt x="4171663" y="68307"/>
                </a:moveTo>
                <a:cubicBezTo>
                  <a:pt x="4161282" y="68307"/>
                  <a:pt x="4152146" y="59538"/>
                  <a:pt x="4151107" y="47769"/>
                </a:cubicBezTo>
                <a:cubicBezTo>
                  <a:pt x="4149862" y="35077"/>
                  <a:pt x="4158167" y="23769"/>
                  <a:pt x="4169587" y="22384"/>
                </a:cubicBezTo>
                <a:cubicBezTo>
                  <a:pt x="4204885" y="18231"/>
                  <a:pt x="4239560" y="14538"/>
                  <a:pt x="4273612" y="11308"/>
                </a:cubicBezTo>
                <a:cubicBezTo>
                  <a:pt x="4285032" y="10385"/>
                  <a:pt x="4294998" y="19846"/>
                  <a:pt x="4296036" y="32538"/>
                </a:cubicBezTo>
                <a:cubicBezTo>
                  <a:pt x="4296867" y="45230"/>
                  <a:pt x="4288354" y="56307"/>
                  <a:pt x="4276934" y="57461"/>
                </a:cubicBezTo>
                <a:cubicBezTo>
                  <a:pt x="4243090" y="60461"/>
                  <a:pt x="4208830" y="64153"/>
                  <a:pt x="4173947" y="68307"/>
                </a:cubicBezTo>
                <a:cubicBezTo>
                  <a:pt x="4173117" y="68307"/>
                  <a:pt x="4172286" y="68307"/>
                  <a:pt x="4171663" y="68307"/>
                </a:cubicBezTo>
                <a:close/>
                <a:moveTo>
                  <a:pt x="4690127" y="53538"/>
                </a:moveTo>
                <a:cubicBezTo>
                  <a:pt x="4689712" y="53538"/>
                  <a:pt x="4689089" y="53538"/>
                  <a:pt x="4688466" y="53538"/>
                </a:cubicBezTo>
                <a:lnTo>
                  <a:pt x="4663135" y="51461"/>
                </a:lnTo>
                <a:cubicBezTo>
                  <a:pt x="4638426" y="49384"/>
                  <a:pt x="4612264" y="48000"/>
                  <a:pt x="4585687" y="47077"/>
                </a:cubicBezTo>
                <a:cubicBezTo>
                  <a:pt x="4574267" y="46615"/>
                  <a:pt x="4565131" y="36000"/>
                  <a:pt x="4565547" y="23308"/>
                </a:cubicBezTo>
                <a:cubicBezTo>
                  <a:pt x="4565962" y="10846"/>
                  <a:pt x="4575098" y="923"/>
                  <a:pt x="4586310" y="923"/>
                </a:cubicBezTo>
                <a:cubicBezTo>
                  <a:pt x="4586518" y="923"/>
                  <a:pt x="4586725" y="923"/>
                  <a:pt x="4586933" y="923"/>
                </a:cubicBezTo>
                <a:cubicBezTo>
                  <a:pt x="4614133" y="1846"/>
                  <a:pt x="4640710" y="3462"/>
                  <a:pt x="4666042" y="5308"/>
                </a:cubicBezTo>
                <a:lnTo>
                  <a:pt x="4691373" y="7385"/>
                </a:lnTo>
                <a:cubicBezTo>
                  <a:pt x="4702793" y="8308"/>
                  <a:pt x="4711306" y="19384"/>
                  <a:pt x="4710476" y="32077"/>
                </a:cubicBezTo>
                <a:cubicBezTo>
                  <a:pt x="4709853" y="44307"/>
                  <a:pt x="4700717" y="53538"/>
                  <a:pt x="4690127" y="53538"/>
                </a:cubicBezTo>
                <a:close/>
                <a:moveTo>
                  <a:pt x="4378675" y="49846"/>
                </a:moveTo>
                <a:cubicBezTo>
                  <a:pt x="4367671" y="49846"/>
                  <a:pt x="4358535" y="40154"/>
                  <a:pt x="4357912" y="27923"/>
                </a:cubicBezTo>
                <a:cubicBezTo>
                  <a:pt x="4357289" y="15231"/>
                  <a:pt x="4366217" y="4385"/>
                  <a:pt x="4377637" y="3692"/>
                </a:cubicBezTo>
                <a:cubicBezTo>
                  <a:pt x="4413142" y="1846"/>
                  <a:pt x="4448441" y="462"/>
                  <a:pt x="4482285" y="0"/>
                </a:cubicBezTo>
                <a:cubicBezTo>
                  <a:pt x="4482285" y="0"/>
                  <a:pt x="4482493" y="0"/>
                  <a:pt x="4482493" y="0"/>
                </a:cubicBezTo>
                <a:cubicBezTo>
                  <a:pt x="4493912" y="0"/>
                  <a:pt x="4503048" y="10154"/>
                  <a:pt x="4503256" y="22846"/>
                </a:cubicBezTo>
                <a:cubicBezTo>
                  <a:pt x="4503464" y="35538"/>
                  <a:pt x="4494328" y="45923"/>
                  <a:pt x="4482700" y="46153"/>
                </a:cubicBezTo>
                <a:cubicBezTo>
                  <a:pt x="4449478" y="46615"/>
                  <a:pt x="4414804" y="47769"/>
                  <a:pt x="4379713" y="49846"/>
                </a:cubicBezTo>
                <a:cubicBezTo>
                  <a:pt x="4379506" y="49846"/>
                  <a:pt x="4379090" y="49846"/>
                  <a:pt x="4378675" y="49846"/>
                </a:cubicBezTo>
                <a:close/>
              </a:path>
            </a:pathLst>
          </a:custGeom>
          <a:solidFill>
            <a:schemeClr val="bg1"/>
          </a:solidFill>
          <a:ln w="2075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" name="Oval 3"/>
          <p:cNvSpPr/>
          <p:nvPr/>
        </p:nvSpPr>
        <p:spPr>
          <a:xfrm>
            <a:off x="-1978517" y="4911204"/>
            <a:ext cx="2667000" cy="2667000"/>
          </a:xfrm>
          <a:prstGeom prst="ellipse">
            <a:avLst/>
          </a:prstGeom>
          <a:solidFill>
            <a:srgbClr val="F16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" name="Graphic 7"/>
          <p:cNvGrpSpPr/>
          <p:nvPr/>
        </p:nvGrpSpPr>
        <p:grpSpPr>
          <a:xfrm>
            <a:off x="162718" y="667625"/>
            <a:ext cx="989606" cy="989606"/>
            <a:chOff x="1871662" y="1604962"/>
            <a:chExt cx="989606" cy="989606"/>
          </a:xfrm>
        </p:grpSpPr>
        <p:sp>
          <p:nvSpPr>
            <p:cNvPr id="10" name="Freeform: Shape 9"/>
            <p:cNvSpPr/>
            <p:nvPr/>
          </p:nvSpPr>
          <p:spPr>
            <a:xfrm>
              <a:off x="1871662" y="1604962"/>
              <a:ext cx="989606" cy="989606"/>
            </a:xfrm>
            <a:custGeom>
              <a:avLst/>
              <a:gdLst>
                <a:gd name="connsiteX0" fmla="*/ 989606 w 989606"/>
                <a:gd name="connsiteY0" fmla="*/ 494803 h 989606"/>
                <a:gd name="connsiteX1" fmla="*/ 494803 w 989606"/>
                <a:gd name="connsiteY1" fmla="*/ 989606 h 989606"/>
                <a:gd name="connsiteX2" fmla="*/ 0 w 989606"/>
                <a:gd name="connsiteY2" fmla="*/ 494803 h 989606"/>
                <a:gd name="connsiteX3" fmla="*/ 494803 w 989606"/>
                <a:gd name="connsiteY3" fmla="*/ 0 h 989606"/>
                <a:gd name="connsiteX4" fmla="*/ 989606 w 989606"/>
                <a:gd name="connsiteY4" fmla="*/ 494803 h 98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606" h="989606">
                  <a:moveTo>
                    <a:pt x="989606" y="494803"/>
                  </a:moveTo>
                  <a:cubicBezTo>
                    <a:pt x="989606" y="768075"/>
                    <a:pt x="768075" y="989606"/>
                    <a:pt x="494803" y="989606"/>
                  </a:cubicBezTo>
                  <a:cubicBezTo>
                    <a:pt x="221531" y="989606"/>
                    <a:pt x="0" y="768075"/>
                    <a:pt x="0" y="494803"/>
                  </a:cubicBezTo>
                  <a:cubicBezTo>
                    <a:pt x="0" y="221531"/>
                    <a:pt x="221531" y="0"/>
                    <a:pt x="494803" y="0"/>
                  </a:cubicBezTo>
                  <a:cubicBezTo>
                    <a:pt x="768075" y="0"/>
                    <a:pt x="989606" y="221531"/>
                    <a:pt x="989606" y="494803"/>
                  </a:cubicBezTo>
                  <a:close/>
                </a:path>
              </a:pathLst>
            </a:custGeom>
            <a:solidFill>
              <a:srgbClr val="FFFFFF"/>
            </a:solidFill>
            <a:ln w="21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2407414" y="1780489"/>
              <a:ext cx="268729" cy="268729"/>
            </a:xfrm>
            <a:custGeom>
              <a:avLst/>
              <a:gdLst>
                <a:gd name="connsiteX0" fmla="*/ 268729 w 268729"/>
                <a:gd name="connsiteY0" fmla="*/ 134365 h 268729"/>
                <a:gd name="connsiteX1" fmla="*/ 134365 w 268729"/>
                <a:gd name="connsiteY1" fmla="*/ 268729 h 268729"/>
                <a:gd name="connsiteX2" fmla="*/ 0 w 268729"/>
                <a:gd name="connsiteY2" fmla="*/ 134365 h 268729"/>
                <a:gd name="connsiteX3" fmla="*/ 134365 w 268729"/>
                <a:gd name="connsiteY3" fmla="*/ 0 h 268729"/>
                <a:gd name="connsiteX4" fmla="*/ 268729 w 268729"/>
                <a:gd name="connsiteY4" fmla="*/ 134365 h 26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29" h="268729">
                  <a:moveTo>
                    <a:pt x="268729" y="134365"/>
                  </a:moveTo>
                  <a:cubicBezTo>
                    <a:pt x="268729" y="208585"/>
                    <a:pt x="208585" y="268729"/>
                    <a:pt x="134365" y="268729"/>
                  </a:cubicBezTo>
                  <a:cubicBezTo>
                    <a:pt x="60144" y="268729"/>
                    <a:pt x="0" y="208585"/>
                    <a:pt x="0" y="134365"/>
                  </a:cubicBezTo>
                  <a:cubicBezTo>
                    <a:pt x="0" y="60144"/>
                    <a:pt x="60144" y="0"/>
                    <a:pt x="134365" y="0"/>
                  </a:cubicBezTo>
                  <a:cubicBezTo>
                    <a:pt x="208585" y="0"/>
                    <a:pt x="268729" y="60144"/>
                    <a:pt x="268729" y="134365"/>
                  </a:cubicBezTo>
                  <a:close/>
                </a:path>
              </a:pathLst>
            </a:custGeom>
            <a:solidFill>
              <a:srgbClr val="E5E6E7"/>
            </a:solidFill>
            <a:ln w="21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2073422" y="2114054"/>
              <a:ext cx="90856" cy="90856"/>
            </a:xfrm>
            <a:custGeom>
              <a:avLst/>
              <a:gdLst>
                <a:gd name="connsiteX0" fmla="*/ 90856 w 90856"/>
                <a:gd name="connsiteY0" fmla="*/ 45428 h 90856"/>
                <a:gd name="connsiteX1" fmla="*/ 45428 w 90856"/>
                <a:gd name="connsiteY1" fmla="*/ 90856 h 90856"/>
                <a:gd name="connsiteX2" fmla="*/ 0 w 90856"/>
                <a:gd name="connsiteY2" fmla="*/ 45428 h 90856"/>
                <a:gd name="connsiteX3" fmla="*/ 45428 w 90856"/>
                <a:gd name="connsiteY3" fmla="*/ 0 h 90856"/>
                <a:gd name="connsiteX4" fmla="*/ 90856 w 90856"/>
                <a:gd name="connsiteY4" fmla="*/ 45428 h 9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56" h="90856">
                  <a:moveTo>
                    <a:pt x="90856" y="45428"/>
                  </a:moveTo>
                  <a:cubicBezTo>
                    <a:pt x="90856" y="70517"/>
                    <a:pt x="70517" y="90856"/>
                    <a:pt x="45428" y="90856"/>
                  </a:cubicBezTo>
                  <a:cubicBezTo>
                    <a:pt x="20339" y="90856"/>
                    <a:pt x="0" y="70517"/>
                    <a:pt x="0" y="45428"/>
                  </a:cubicBezTo>
                  <a:cubicBezTo>
                    <a:pt x="0" y="20339"/>
                    <a:pt x="20339" y="0"/>
                    <a:pt x="45428" y="0"/>
                  </a:cubicBezTo>
                  <a:cubicBezTo>
                    <a:pt x="70517" y="0"/>
                    <a:pt x="90856" y="20339"/>
                    <a:pt x="90856" y="45428"/>
                  </a:cubicBezTo>
                  <a:close/>
                </a:path>
              </a:pathLst>
            </a:custGeom>
            <a:solidFill>
              <a:srgbClr val="E5E6E7"/>
            </a:solidFill>
            <a:ln w="21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630715" y="2099765"/>
              <a:ext cx="90856" cy="90856"/>
            </a:xfrm>
            <a:custGeom>
              <a:avLst/>
              <a:gdLst>
                <a:gd name="connsiteX0" fmla="*/ 90856 w 90856"/>
                <a:gd name="connsiteY0" fmla="*/ 45428 h 90856"/>
                <a:gd name="connsiteX1" fmla="*/ 45428 w 90856"/>
                <a:gd name="connsiteY1" fmla="*/ 90856 h 90856"/>
                <a:gd name="connsiteX2" fmla="*/ 0 w 90856"/>
                <a:gd name="connsiteY2" fmla="*/ 45428 h 90856"/>
                <a:gd name="connsiteX3" fmla="*/ 45428 w 90856"/>
                <a:gd name="connsiteY3" fmla="*/ 0 h 90856"/>
                <a:gd name="connsiteX4" fmla="*/ 90856 w 90856"/>
                <a:gd name="connsiteY4" fmla="*/ 45428 h 9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56" h="90856">
                  <a:moveTo>
                    <a:pt x="90856" y="45428"/>
                  </a:moveTo>
                  <a:cubicBezTo>
                    <a:pt x="90856" y="70595"/>
                    <a:pt x="70595" y="90856"/>
                    <a:pt x="45428" y="90856"/>
                  </a:cubicBezTo>
                  <a:cubicBezTo>
                    <a:pt x="20261" y="90856"/>
                    <a:pt x="0" y="70595"/>
                    <a:pt x="0" y="45428"/>
                  </a:cubicBezTo>
                  <a:cubicBezTo>
                    <a:pt x="0" y="20261"/>
                    <a:pt x="20261" y="0"/>
                    <a:pt x="45428" y="0"/>
                  </a:cubicBezTo>
                  <a:cubicBezTo>
                    <a:pt x="70381" y="0"/>
                    <a:pt x="90856" y="20475"/>
                    <a:pt x="90856" y="45428"/>
                  </a:cubicBezTo>
                  <a:close/>
                </a:path>
              </a:pathLst>
            </a:custGeom>
            <a:solidFill>
              <a:srgbClr val="E5E6E7"/>
            </a:solidFill>
            <a:ln w="21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2119063" y="2347166"/>
              <a:ext cx="90856" cy="90856"/>
            </a:xfrm>
            <a:custGeom>
              <a:avLst/>
              <a:gdLst>
                <a:gd name="connsiteX0" fmla="*/ 90856 w 90856"/>
                <a:gd name="connsiteY0" fmla="*/ 45428 h 90856"/>
                <a:gd name="connsiteX1" fmla="*/ 45428 w 90856"/>
                <a:gd name="connsiteY1" fmla="*/ 90856 h 90856"/>
                <a:gd name="connsiteX2" fmla="*/ 0 w 90856"/>
                <a:gd name="connsiteY2" fmla="*/ 45428 h 90856"/>
                <a:gd name="connsiteX3" fmla="*/ 45428 w 90856"/>
                <a:gd name="connsiteY3" fmla="*/ 0 h 90856"/>
                <a:gd name="connsiteX4" fmla="*/ 90856 w 90856"/>
                <a:gd name="connsiteY4" fmla="*/ 45428 h 9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56" h="90856">
                  <a:moveTo>
                    <a:pt x="90856" y="45428"/>
                  </a:moveTo>
                  <a:cubicBezTo>
                    <a:pt x="90856" y="70595"/>
                    <a:pt x="70595" y="90856"/>
                    <a:pt x="45428" y="90856"/>
                  </a:cubicBezTo>
                  <a:cubicBezTo>
                    <a:pt x="20261" y="90856"/>
                    <a:pt x="0" y="70595"/>
                    <a:pt x="0" y="45428"/>
                  </a:cubicBezTo>
                  <a:cubicBezTo>
                    <a:pt x="0" y="20261"/>
                    <a:pt x="20261" y="0"/>
                    <a:pt x="45428" y="0"/>
                  </a:cubicBezTo>
                  <a:cubicBezTo>
                    <a:pt x="70381" y="0"/>
                    <a:pt x="90856" y="20475"/>
                    <a:pt x="90856" y="45428"/>
                  </a:cubicBezTo>
                  <a:close/>
                </a:path>
              </a:pathLst>
            </a:custGeom>
            <a:solidFill>
              <a:srgbClr val="E5E6E7"/>
            </a:solidFill>
            <a:ln w="21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2302481" y="2204910"/>
              <a:ext cx="164223" cy="164223"/>
            </a:xfrm>
            <a:custGeom>
              <a:avLst/>
              <a:gdLst>
                <a:gd name="connsiteX0" fmla="*/ 164223 w 164223"/>
                <a:gd name="connsiteY0" fmla="*/ 82112 h 164223"/>
                <a:gd name="connsiteX1" fmla="*/ 82112 w 164223"/>
                <a:gd name="connsiteY1" fmla="*/ 164223 h 164223"/>
                <a:gd name="connsiteX2" fmla="*/ 0 w 164223"/>
                <a:gd name="connsiteY2" fmla="*/ 82112 h 164223"/>
                <a:gd name="connsiteX3" fmla="*/ 82112 w 164223"/>
                <a:gd name="connsiteY3" fmla="*/ 0 h 164223"/>
                <a:gd name="connsiteX4" fmla="*/ 164223 w 164223"/>
                <a:gd name="connsiteY4" fmla="*/ 82112 h 16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23" h="164223">
                  <a:moveTo>
                    <a:pt x="164223" y="82112"/>
                  </a:moveTo>
                  <a:cubicBezTo>
                    <a:pt x="164223" y="127540"/>
                    <a:pt x="127540" y="164223"/>
                    <a:pt x="82112" y="164223"/>
                  </a:cubicBezTo>
                  <a:cubicBezTo>
                    <a:pt x="36684" y="164223"/>
                    <a:pt x="0" y="127540"/>
                    <a:pt x="0" y="82112"/>
                  </a:cubicBezTo>
                  <a:cubicBezTo>
                    <a:pt x="0" y="36684"/>
                    <a:pt x="36684" y="0"/>
                    <a:pt x="82112" y="0"/>
                  </a:cubicBezTo>
                  <a:cubicBezTo>
                    <a:pt x="127326" y="0"/>
                    <a:pt x="164223" y="36897"/>
                    <a:pt x="164223" y="82112"/>
                  </a:cubicBezTo>
                  <a:close/>
                </a:path>
              </a:pathLst>
            </a:custGeom>
            <a:solidFill>
              <a:srgbClr val="E5E6E7"/>
            </a:solidFill>
            <a:ln w="21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2138045" y="1750630"/>
              <a:ext cx="164223" cy="164223"/>
            </a:xfrm>
            <a:custGeom>
              <a:avLst/>
              <a:gdLst>
                <a:gd name="connsiteX0" fmla="*/ 164223 w 164223"/>
                <a:gd name="connsiteY0" fmla="*/ 82112 h 164223"/>
                <a:gd name="connsiteX1" fmla="*/ 82112 w 164223"/>
                <a:gd name="connsiteY1" fmla="*/ 164223 h 164223"/>
                <a:gd name="connsiteX2" fmla="*/ 0 w 164223"/>
                <a:gd name="connsiteY2" fmla="*/ 82112 h 164223"/>
                <a:gd name="connsiteX3" fmla="*/ 82112 w 164223"/>
                <a:gd name="connsiteY3" fmla="*/ 0 h 164223"/>
                <a:gd name="connsiteX4" fmla="*/ 164223 w 164223"/>
                <a:gd name="connsiteY4" fmla="*/ 82112 h 16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23" h="164223">
                  <a:moveTo>
                    <a:pt x="164223" y="82112"/>
                  </a:moveTo>
                  <a:cubicBezTo>
                    <a:pt x="164223" y="127540"/>
                    <a:pt x="127540" y="164223"/>
                    <a:pt x="82112" y="164223"/>
                  </a:cubicBezTo>
                  <a:cubicBezTo>
                    <a:pt x="36684" y="164223"/>
                    <a:pt x="0" y="127540"/>
                    <a:pt x="0" y="82112"/>
                  </a:cubicBezTo>
                  <a:cubicBezTo>
                    <a:pt x="0" y="36684"/>
                    <a:pt x="36684" y="0"/>
                    <a:pt x="82112" y="0"/>
                  </a:cubicBezTo>
                  <a:cubicBezTo>
                    <a:pt x="127540" y="0"/>
                    <a:pt x="164223" y="36684"/>
                    <a:pt x="164223" y="82112"/>
                  </a:cubicBezTo>
                  <a:close/>
                </a:path>
              </a:pathLst>
            </a:custGeom>
            <a:solidFill>
              <a:srgbClr val="E5E6E7"/>
            </a:solidFill>
            <a:ln w="21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7" name="Graphic 7"/>
            <p:cNvGrpSpPr/>
            <p:nvPr/>
          </p:nvGrpSpPr>
          <p:grpSpPr>
            <a:xfrm>
              <a:off x="1871875" y="1604962"/>
              <a:ext cx="932874" cy="911333"/>
              <a:chOff x="1871875" y="1604962"/>
              <a:chExt cx="932874" cy="911333"/>
            </a:xfrm>
            <a:solidFill>
              <a:srgbClr val="E5E6E7"/>
            </a:solidFill>
          </p:grpSpPr>
          <p:sp>
            <p:nvSpPr>
              <p:cNvPr id="18" name="Freeform: Shape 17"/>
              <p:cNvSpPr/>
              <p:nvPr/>
            </p:nvSpPr>
            <p:spPr>
              <a:xfrm>
                <a:off x="1871875" y="1835088"/>
                <a:ext cx="170835" cy="262330"/>
              </a:xfrm>
              <a:custGeom>
                <a:avLst/>
                <a:gdLst>
                  <a:gd name="connsiteX0" fmla="*/ 76567 w 170835"/>
                  <a:gd name="connsiteY0" fmla="*/ 0 h 262330"/>
                  <a:gd name="connsiteX1" fmla="*/ 0 w 170835"/>
                  <a:gd name="connsiteY1" fmla="*/ 257212 h 262330"/>
                  <a:gd name="connsiteX2" fmla="*/ 36470 w 170835"/>
                  <a:gd name="connsiteY2" fmla="*/ 262331 h 262330"/>
                  <a:gd name="connsiteX3" fmla="*/ 170835 w 170835"/>
                  <a:gd name="connsiteY3" fmla="*/ 127966 h 262330"/>
                  <a:gd name="connsiteX4" fmla="*/ 76567 w 170835"/>
                  <a:gd name="connsiteY4" fmla="*/ 0 h 26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835" h="262330">
                    <a:moveTo>
                      <a:pt x="76567" y="0"/>
                    </a:moveTo>
                    <a:cubicBezTo>
                      <a:pt x="29219" y="74647"/>
                      <a:pt x="1280" y="162730"/>
                      <a:pt x="0" y="257212"/>
                    </a:cubicBezTo>
                    <a:cubicBezTo>
                      <a:pt x="11517" y="260411"/>
                      <a:pt x="23887" y="262331"/>
                      <a:pt x="36470" y="262331"/>
                    </a:cubicBezTo>
                    <a:cubicBezTo>
                      <a:pt x="110691" y="262331"/>
                      <a:pt x="170835" y="202187"/>
                      <a:pt x="170835" y="127966"/>
                    </a:cubicBezTo>
                    <a:cubicBezTo>
                      <a:pt x="170622" y="68035"/>
                      <a:pt x="131165" y="17062"/>
                      <a:pt x="76567" y="0"/>
                    </a:cubicBezTo>
                    <a:close/>
                  </a:path>
                </a:pathLst>
              </a:custGeom>
              <a:solidFill>
                <a:srgbClr val="E5E6E7"/>
              </a:solidFill>
              <a:ln w="213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2332340" y="1604962"/>
                <a:ext cx="209224" cy="134364"/>
              </a:xfrm>
              <a:custGeom>
                <a:avLst/>
                <a:gdLst>
                  <a:gd name="connsiteX0" fmla="*/ 209225 w 209224"/>
                  <a:gd name="connsiteY0" fmla="*/ 31992 h 134364"/>
                  <a:gd name="connsiteX1" fmla="*/ 34124 w 209224"/>
                  <a:gd name="connsiteY1" fmla="*/ 0 h 134364"/>
                  <a:gd name="connsiteX2" fmla="*/ 4052 w 209224"/>
                  <a:gd name="connsiteY2" fmla="*/ 1066 h 134364"/>
                  <a:gd name="connsiteX3" fmla="*/ 0 w 209224"/>
                  <a:gd name="connsiteY3" fmla="*/ 29646 h 134364"/>
                  <a:gd name="connsiteX4" fmla="*/ 104719 w 209224"/>
                  <a:gd name="connsiteY4" fmla="*/ 134365 h 134364"/>
                  <a:gd name="connsiteX5" fmla="*/ 209225 w 209224"/>
                  <a:gd name="connsiteY5" fmla="*/ 31992 h 134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224" h="134364">
                    <a:moveTo>
                      <a:pt x="209225" y="31992"/>
                    </a:moveTo>
                    <a:cubicBezTo>
                      <a:pt x="154839" y="11304"/>
                      <a:pt x="95761" y="0"/>
                      <a:pt x="34124" y="0"/>
                    </a:cubicBezTo>
                    <a:cubicBezTo>
                      <a:pt x="24100" y="0"/>
                      <a:pt x="14076" y="427"/>
                      <a:pt x="4052" y="1066"/>
                    </a:cubicBezTo>
                    <a:cubicBezTo>
                      <a:pt x="1493" y="10237"/>
                      <a:pt x="0" y="19622"/>
                      <a:pt x="0" y="29646"/>
                    </a:cubicBezTo>
                    <a:cubicBezTo>
                      <a:pt x="0" y="87444"/>
                      <a:pt x="46921" y="134365"/>
                      <a:pt x="104719" y="134365"/>
                    </a:cubicBezTo>
                    <a:cubicBezTo>
                      <a:pt x="161664" y="134365"/>
                      <a:pt x="207945" y="88723"/>
                      <a:pt x="209225" y="31992"/>
                    </a:cubicBezTo>
                    <a:close/>
                  </a:path>
                </a:pathLst>
              </a:custGeom>
              <a:solidFill>
                <a:srgbClr val="E5E6E7"/>
              </a:solidFill>
              <a:ln w="213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2564173" y="2269960"/>
                <a:ext cx="240576" cy="246335"/>
              </a:xfrm>
              <a:custGeom>
                <a:avLst/>
                <a:gdLst>
                  <a:gd name="connsiteX0" fmla="*/ 240577 w 240576"/>
                  <a:gd name="connsiteY0" fmla="*/ 59291 h 246335"/>
                  <a:gd name="connsiteX1" fmla="*/ 130952 w 240576"/>
                  <a:gd name="connsiteY1" fmla="*/ 0 h 246335"/>
                  <a:gd name="connsiteX2" fmla="*/ 0 w 240576"/>
                  <a:gd name="connsiteY2" fmla="*/ 130952 h 246335"/>
                  <a:gd name="connsiteX3" fmla="*/ 69102 w 240576"/>
                  <a:gd name="connsiteY3" fmla="*/ 246335 h 246335"/>
                  <a:gd name="connsiteX4" fmla="*/ 240577 w 240576"/>
                  <a:gd name="connsiteY4" fmla="*/ 59291 h 24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576" h="246335">
                    <a:moveTo>
                      <a:pt x="240577" y="59291"/>
                    </a:moveTo>
                    <a:cubicBezTo>
                      <a:pt x="217116" y="23674"/>
                      <a:pt x="176807" y="0"/>
                      <a:pt x="130952" y="0"/>
                    </a:cubicBezTo>
                    <a:cubicBezTo>
                      <a:pt x="58651" y="0"/>
                      <a:pt x="0" y="58651"/>
                      <a:pt x="0" y="130952"/>
                    </a:cubicBezTo>
                    <a:cubicBezTo>
                      <a:pt x="0" y="180859"/>
                      <a:pt x="27939" y="224368"/>
                      <a:pt x="69102" y="246335"/>
                    </a:cubicBezTo>
                    <a:cubicBezTo>
                      <a:pt x="141189" y="200054"/>
                      <a:pt x="200694" y="135644"/>
                      <a:pt x="240577" y="59291"/>
                    </a:cubicBezTo>
                    <a:close/>
                  </a:path>
                </a:pathLst>
              </a:custGeom>
              <a:solidFill>
                <a:srgbClr val="E5E6E7"/>
              </a:solidFill>
              <a:ln w="213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1" name="Freeform: Shape 20"/>
            <p:cNvSpPr/>
            <p:nvPr/>
          </p:nvSpPr>
          <p:spPr>
            <a:xfrm>
              <a:off x="1968916" y="1702216"/>
              <a:ext cx="892351" cy="892351"/>
            </a:xfrm>
            <a:custGeom>
              <a:avLst/>
              <a:gdLst>
                <a:gd name="connsiteX0" fmla="*/ 692084 w 892351"/>
                <a:gd name="connsiteY0" fmla="*/ 0 h 892351"/>
                <a:gd name="connsiteX1" fmla="*/ 789339 w 892351"/>
                <a:gd name="connsiteY1" fmla="*/ 294536 h 892351"/>
                <a:gd name="connsiteX2" fmla="*/ 294536 w 892351"/>
                <a:gd name="connsiteY2" fmla="*/ 789339 h 892351"/>
                <a:gd name="connsiteX3" fmla="*/ 0 w 892351"/>
                <a:gd name="connsiteY3" fmla="*/ 692084 h 892351"/>
                <a:gd name="connsiteX4" fmla="*/ 397549 w 892351"/>
                <a:gd name="connsiteY4" fmla="*/ 892352 h 892351"/>
                <a:gd name="connsiteX5" fmla="*/ 892352 w 892351"/>
                <a:gd name="connsiteY5" fmla="*/ 397549 h 892351"/>
                <a:gd name="connsiteX6" fmla="*/ 692084 w 892351"/>
                <a:gd name="connsiteY6" fmla="*/ 0 h 89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2351" h="892351">
                  <a:moveTo>
                    <a:pt x="692084" y="0"/>
                  </a:moveTo>
                  <a:cubicBezTo>
                    <a:pt x="753082" y="82325"/>
                    <a:pt x="789339" y="184271"/>
                    <a:pt x="789339" y="294536"/>
                  </a:cubicBezTo>
                  <a:cubicBezTo>
                    <a:pt x="789339" y="567744"/>
                    <a:pt x="567744" y="789339"/>
                    <a:pt x="294536" y="789339"/>
                  </a:cubicBezTo>
                  <a:cubicBezTo>
                    <a:pt x="184271" y="789339"/>
                    <a:pt x="82325" y="753295"/>
                    <a:pt x="0" y="692084"/>
                  </a:cubicBezTo>
                  <a:cubicBezTo>
                    <a:pt x="90216" y="813652"/>
                    <a:pt x="234605" y="892352"/>
                    <a:pt x="397549" y="892352"/>
                  </a:cubicBezTo>
                  <a:cubicBezTo>
                    <a:pt x="670757" y="892352"/>
                    <a:pt x="892352" y="670757"/>
                    <a:pt x="892352" y="397549"/>
                  </a:cubicBezTo>
                  <a:cubicBezTo>
                    <a:pt x="892352" y="234605"/>
                    <a:pt x="813652" y="90216"/>
                    <a:pt x="692084" y="0"/>
                  </a:cubicBezTo>
                  <a:close/>
                </a:path>
              </a:pathLst>
            </a:custGeom>
            <a:solidFill>
              <a:srgbClr val="E5E6E7"/>
            </a:solidFill>
            <a:ln w="21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4409162" y="5501611"/>
            <a:ext cx="8097733" cy="229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6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ชนิดของสาร</a:t>
            </a:r>
            <a:endParaRPr lang="th-TH" sz="166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-507607" y="-1145985"/>
            <a:ext cx="8406613" cy="229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ชนิดของสาร</a:t>
            </a:r>
            <a:endParaRPr lang="th-TH" sz="166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7" name="Graphic 47"/>
          <p:cNvSpPr/>
          <p:nvPr/>
        </p:nvSpPr>
        <p:spPr>
          <a:xfrm rot="20570921">
            <a:off x="5145436" y="532215"/>
            <a:ext cx="9488164" cy="1531834"/>
          </a:xfrm>
          <a:custGeom>
            <a:avLst/>
            <a:gdLst>
              <a:gd name="connsiteX0" fmla="*/ 20836 w 9488164"/>
              <a:gd name="connsiteY0" fmla="*/ 1531834 h 1531834"/>
              <a:gd name="connsiteX1" fmla="*/ 1734 w 9488164"/>
              <a:gd name="connsiteY1" fmla="*/ 1517988 h 1531834"/>
              <a:gd name="connsiteX2" fmla="*/ 12323 w 9488164"/>
              <a:gd name="connsiteY2" fmla="*/ 1487527 h 1531834"/>
              <a:gd name="connsiteX3" fmla="*/ 108873 w 9488164"/>
              <a:gd name="connsiteY3" fmla="*/ 1440912 h 1531834"/>
              <a:gd name="connsiteX4" fmla="*/ 136074 w 9488164"/>
              <a:gd name="connsiteY4" fmla="*/ 1452912 h 1531834"/>
              <a:gd name="connsiteX5" fmla="*/ 125277 w 9488164"/>
              <a:gd name="connsiteY5" fmla="*/ 1483142 h 1531834"/>
              <a:gd name="connsiteX6" fmla="*/ 29142 w 9488164"/>
              <a:gd name="connsiteY6" fmla="*/ 1529527 h 1531834"/>
              <a:gd name="connsiteX7" fmla="*/ 20836 w 9488164"/>
              <a:gd name="connsiteY7" fmla="*/ 1531834 h 1531834"/>
              <a:gd name="connsiteX8" fmla="*/ 9467388 w 9488164"/>
              <a:gd name="connsiteY8" fmla="*/ 1523065 h 1531834"/>
              <a:gd name="connsiteX9" fmla="*/ 9464481 w 9488164"/>
              <a:gd name="connsiteY9" fmla="*/ 1522834 h 1531834"/>
              <a:gd name="connsiteX10" fmla="*/ 9361287 w 9488164"/>
              <a:gd name="connsiteY10" fmla="*/ 1504373 h 1531834"/>
              <a:gd name="connsiteX11" fmla="*/ 9344468 w 9488164"/>
              <a:gd name="connsiteY11" fmla="*/ 1477604 h 1531834"/>
              <a:gd name="connsiteX12" fmla="*/ 9368554 w 9488164"/>
              <a:gd name="connsiteY12" fmla="*/ 1458912 h 1531834"/>
              <a:gd name="connsiteX13" fmla="*/ 9470295 w 9488164"/>
              <a:gd name="connsiteY13" fmla="*/ 1477142 h 1531834"/>
              <a:gd name="connsiteX14" fmla="*/ 9487944 w 9488164"/>
              <a:gd name="connsiteY14" fmla="*/ 1503219 h 1531834"/>
              <a:gd name="connsiteX15" fmla="*/ 9467388 w 9488164"/>
              <a:gd name="connsiteY15" fmla="*/ 1523065 h 1531834"/>
              <a:gd name="connsiteX16" fmla="*/ 9263075 w 9488164"/>
              <a:gd name="connsiteY16" fmla="*/ 1482912 h 1531834"/>
              <a:gd name="connsiteX17" fmla="*/ 9258715 w 9488164"/>
              <a:gd name="connsiteY17" fmla="*/ 1482450 h 1531834"/>
              <a:gd name="connsiteX18" fmla="*/ 9157181 w 9488164"/>
              <a:gd name="connsiteY18" fmla="*/ 1457296 h 1531834"/>
              <a:gd name="connsiteX19" fmla="*/ 9141817 w 9488164"/>
              <a:gd name="connsiteY19" fmla="*/ 1429604 h 1531834"/>
              <a:gd name="connsiteX20" fmla="*/ 9166733 w 9488164"/>
              <a:gd name="connsiteY20" fmla="*/ 1412527 h 1531834"/>
              <a:gd name="connsiteX21" fmla="*/ 9267228 w 9488164"/>
              <a:gd name="connsiteY21" fmla="*/ 1437450 h 1531834"/>
              <a:gd name="connsiteX22" fmla="*/ 9283424 w 9488164"/>
              <a:gd name="connsiteY22" fmla="*/ 1464681 h 1531834"/>
              <a:gd name="connsiteX23" fmla="*/ 9263075 w 9488164"/>
              <a:gd name="connsiteY23" fmla="*/ 1482912 h 1531834"/>
              <a:gd name="connsiteX24" fmla="*/ 213106 w 9488164"/>
              <a:gd name="connsiteY24" fmla="*/ 1439989 h 1531834"/>
              <a:gd name="connsiteX25" fmla="*/ 194004 w 9488164"/>
              <a:gd name="connsiteY25" fmla="*/ 1425912 h 1531834"/>
              <a:gd name="connsiteX26" fmla="*/ 205008 w 9488164"/>
              <a:gd name="connsiteY26" fmla="*/ 1395681 h 1531834"/>
              <a:gd name="connsiteX27" fmla="*/ 301143 w 9488164"/>
              <a:gd name="connsiteY27" fmla="*/ 1350682 h 1531834"/>
              <a:gd name="connsiteX28" fmla="*/ 328343 w 9488164"/>
              <a:gd name="connsiteY28" fmla="*/ 1363143 h 1531834"/>
              <a:gd name="connsiteX29" fmla="*/ 317131 w 9488164"/>
              <a:gd name="connsiteY29" fmla="*/ 1393374 h 1531834"/>
              <a:gd name="connsiteX30" fmla="*/ 221204 w 9488164"/>
              <a:gd name="connsiteY30" fmla="*/ 1438373 h 1531834"/>
              <a:gd name="connsiteX31" fmla="*/ 213106 w 9488164"/>
              <a:gd name="connsiteY31" fmla="*/ 1439989 h 1531834"/>
              <a:gd name="connsiteX32" fmla="*/ 9061670 w 9488164"/>
              <a:gd name="connsiteY32" fmla="*/ 1429835 h 1531834"/>
              <a:gd name="connsiteX33" fmla="*/ 9056271 w 9488164"/>
              <a:gd name="connsiteY33" fmla="*/ 1429143 h 1531834"/>
              <a:gd name="connsiteX34" fmla="*/ 8955776 w 9488164"/>
              <a:gd name="connsiteY34" fmla="*/ 1397989 h 1531834"/>
              <a:gd name="connsiteX35" fmla="*/ 8941657 w 9488164"/>
              <a:gd name="connsiteY35" fmla="*/ 1369374 h 1531834"/>
              <a:gd name="connsiteX36" fmla="*/ 8967403 w 9488164"/>
              <a:gd name="connsiteY36" fmla="*/ 1353682 h 1531834"/>
              <a:gd name="connsiteX37" fmla="*/ 9066861 w 9488164"/>
              <a:gd name="connsiteY37" fmla="*/ 1384374 h 1531834"/>
              <a:gd name="connsiteX38" fmla="*/ 9081603 w 9488164"/>
              <a:gd name="connsiteY38" fmla="*/ 1412527 h 1531834"/>
              <a:gd name="connsiteX39" fmla="*/ 9061670 w 9488164"/>
              <a:gd name="connsiteY39" fmla="*/ 1429835 h 1531834"/>
              <a:gd name="connsiteX40" fmla="*/ 8862132 w 9488164"/>
              <a:gd name="connsiteY40" fmla="*/ 1365451 h 1531834"/>
              <a:gd name="connsiteX41" fmla="*/ 8855904 w 9488164"/>
              <a:gd name="connsiteY41" fmla="*/ 1364297 h 1531834"/>
              <a:gd name="connsiteX42" fmla="*/ 8756861 w 9488164"/>
              <a:gd name="connsiteY42" fmla="*/ 1328528 h 1531834"/>
              <a:gd name="connsiteX43" fmla="*/ 8743780 w 9488164"/>
              <a:gd name="connsiteY43" fmla="*/ 1299221 h 1531834"/>
              <a:gd name="connsiteX44" fmla="*/ 8770150 w 9488164"/>
              <a:gd name="connsiteY44" fmla="*/ 1284682 h 1531834"/>
              <a:gd name="connsiteX45" fmla="*/ 8868361 w 9488164"/>
              <a:gd name="connsiteY45" fmla="*/ 1320220 h 1531834"/>
              <a:gd name="connsiteX46" fmla="*/ 8881858 w 9488164"/>
              <a:gd name="connsiteY46" fmla="*/ 1349066 h 1531834"/>
              <a:gd name="connsiteX47" fmla="*/ 8862132 w 9488164"/>
              <a:gd name="connsiteY47" fmla="*/ 1365451 h 1531834"/>
              <a:gd name="connsiteX48" fmla="*/ 405168 w 9488164"/>
              <a:gd name="connsiteY48" fmla="*/ 1350451 h 1531834"/>
              <a:gd name="connsiteX49" fmla="*/ 386066 w 9488164"/>
              <a:gd name="connsiteY49" fmla="*/ 1336143 h 1531834"/>
              <a:gd name="connsiteX50" fmla="*/ 397278 w 9488164"/>
              <a:gd name="connsiteY50" fmla="*/ 1305913 h 1531834"/>
              <a:gd name="connsiteX51" fmla="*/ 493621 w 9488164"/>
              <a:gd name="connsiteY51" fmla="*/ 1261836 h 1531834"/>
              <a:gd name="connsiteX52" fmla="*/ 520613 w 9488164"/>
              <a:gd name="connsiteY52" fmla="*/ 1274529 h 1531834"/>
              <a:gd name="connsiteX53" fmla="*/ 509193 w 9488164"/>
              <a:gd name="connsiteY53" fmla="*/ 1304528 h 1531834"/>
              <a:gd name="connsiteX54" fmla="*/ 413058 w 9488164"/>
              <a:gd name="connsiteY54" fmla="*/ 1348605 h 1531834"/>
              <a:gd name="connsiteX55" fmla="*/ 405168 w 9488164"/>
              <a:gd name="connsiteY55" fmla="*/ 1350451 h 1531834"/>
              <a:gd name="connsiteX56" fmla="*/ 8665502 w 9488164"/>
              <a:gd name="connsiteY56" fmla="*/ 1291836 h 1531834"/>
              <a:gd name="connsiteX57" fmla="*/ 8658651 w 9488164"/>
              <a:gd name="connsiteY57" fmla="*/ 1290451 h 1531834"/>
              <a:gd name="connsiteX58" fmla="*/ 8560854 w 9488164"/>
              <a:gd name="connsiteY58" fmla="*/ 1250990 h 1531834"/>
              <a:gd name="connsiteX59" fmla="*/ 8548604 w 9488164"/>
              <a:gd name="connsiteY59" fmla="*/ 1221221 h 1531834"/>
              <a:gd name="connsiteX60" fmla="*/ 8575389 w 9488164"/>
              <a:gd name="connsiteY60" fmla="*/ 1207606 h 1531834"/>
              <a:gd name="connsiteX61" fmla="*/ 8672562 w 9488164"/>
              <a:gd name="connsiteY61" fmla="*/ 1246836 h 1531834"/>
              <a:gd name="connsiteX62" fmla="*/ 8685228 w 9488164"/>
              <a:gd name="connsiteY62" fmla="*/ 1276375 h 1531834"/>
              <a:gd name="connsiteX63" fmla="*/ 8665502 w 9488164"/>
              <a:gd name="connsiteY63" fmla="*/ 1291836 h 1531834"/>
              <a:gd name="connsiteX64" fmla="*/ 597853 w 9488164"/>
              <a:gd name="connsiteY64" fmla="*/ 1262759 h 1531834"/>
              <a:gd name="connsiteX65" fmla="*/ 578543 w 9488164"/>
              <a:gd name="connsiteY65" fmla="*/ 1248452 h 1531834"/>
              <a:gd name="connsiteX66" fmla="*/ 589963 w 9488164"/>
              <a:gd name="connsiteY66" fmla="*/ 1218452 h 1531834"/>
              <a:gd name="connsiteX67" fmla="*/ 686513 w 9488164"/>
              <a:gd name="connsiteY67" fmla="*/ 1175068 h 1531834"/>
              <a:gd name="connsiteX68" fmla="*/ 713506 w 9488164"/>
              <a:gd name="connsiteY68" fmla="*/ 1187760 h 1531834"/>
              <a:gd name="connsiteX69" fmla="*/ 701878 w 9488164"/>
              <a:gd name="connsiteY69" fmla="*/ 1217760 h 1531834"/>
              <a:gd name="connsiteX70" fmla="*/ 605536 w 9488164"/>
              <a:gd name="connsiteY70" fmla="*/ 1260913 h 1531834"/>
              <a:gd name="connsiteX71" fmla="*/ 597853 w 9488164"/>
              <a:gd name="connsiteY71" fmla="*/ 1262759 h 1531834"/>
              <a:gd name="connsiteX72" fmla="*/ 8470949 w 9488164"/>
              <a:gd name="connsiteY72" fmla="*/ 1211760 h 1531834"/>
              <a:gd name="connsiteX73" fmla="*/ 8463473 w 9488164"/>
              <a:gd name="connsiteY73" fmla="*/ 1210144 h 1531834"/>
              <a:gd name="connsiteX74" fmla="*/ 8366716 w 9488164"/>
              <a:gd name="connsiteY74" fmla="*/ 1168145 h 1531834"/>
              <a:gd name="connsiteX75" fmla="*/ 8355089 w 9488164"/>
              <a:gd name="connsiteY75" fmla="*/ 1138145 h 1531834"/>
              <a:gd name="connsiteX76" fmla="*/ 8382081 w 9488164"/>
              <a:gd name="connsiteY76" fmla="*/ 1125222 h 1531834"/>
              <a:gd name="connsiteX77" fmla="*/ 8478631 w 9488164"/>
              <a:gd name="connsiteY77" fmla="*/ 1166991 h 1531834"/>
              <a:gd name="connsiteX78" fmla="*/ 8490466 w 9488164"/>
              <a:gd name="connsiteY78" fmla="*/ 1196760 h 1531834"/>
              <a:gd name="connsiteX79" fmla="*/ 8470949 w 9488164"/>
              <a:gd name="connsiteY79" fmla="*/ 1211760 h 1531834"/>
              <a:gd name="connsiteX80" fmla="*/ 790954 w 9488164"/>
              <a:gd name="connsiteY80" fmla="*/ 1176683 h 1531834"/>
              <a:gd name="connsiteX81" fmla="*/ 771644 w 9488164"/>
              <a:gd name="connsiteY81" fmla="*/ 1162145 h 1531834"/>
              <a:gd name="connsiteX82" fmla="*/ 783271 w 9488164"/>
              <a:gd name="connsiteY82" fmla="*/ 1132145 h 1531834"/>
              <a:gd name="connsiteX83" fmla="*/ 880029 w 9488164"/>
              <a:gd name="connsiteY83" fmla="*/ 1089684 h 1531834"/>
              <a:gd name="connsiteX84" fmla="*/ 907022 w 9488164"/>
              <a:gd name="connsiteY84" fmla="*/ 1102607 h 1531834"/>
              <a:gd name="connsiteX85" fmla="*/ 895394 w 9488164"/>
              <a:gd name="connsiteY85" fmla="*/ 1132607 h 1531834"/>
              <a:gd name="connsiteX86" fmla="*/ 798844 w 9488164"/>
              <a:gd name="connsiteY86" fmla="*/ 1175068 h 1531834"/>
              <a:gd name="connsiteX87" fmla="*/ 790954 w 9488164"/>
              <a:gd name="connsiteY87" fmla="*/ 1176683 h 1531834"/>
              <a:gd name="connsiteX88" fmla="*/ 8277849 w 9488164"/>
              <a:gd name="connsiteY88" fmla="*/ 1127068 h 1531834"/>
              <a:gd name="connsiteX89" fmla="*/ 8270166 w 9488164"/>
              <a:gd name="connsiteY89" fmla="*/ 1125453 h 1531834"/>
              <a:gd name="connsiteX90" fmla="*/ 8174031 w 9488164"/>
              <a:gd name="connsiteY90" fmla="*/ 1082069 h 1531834"/>
              <a:gd name="connsiteX91" fmla="*/ 8162611 w 9488164"/>
              <a:gd name="connsiteY91" fmla="*/ 1052069 h 1531834"/>
              <a:gd name="connsiteX92" fmla="*/ 8189604 w 9488164"/>
              <a:gd name="connsiteY92" fmla="*/ 1039377 h 1531834"/>
              <a:gd name="connsiteX93" fmla="*/ 8285738 w 9488164"/>
              <a:gd name="connsiteY93" fmla="*/ 1082761 h 1531834"/>
              <a:gd name="connsiteX94" fmla="*/ 8297159 w 9488164"/>
              <a:gd name="connsiteY94" fmla="*/ 1112761 h 1531834"/>
              <a:gd name="connsiteX95" fmla="*/ 8277849 w 9488164"/>
              <a:gd name="connsiteY95" fmla="*/ 1127068 h 1531834"/>
              <a:gd name="connsiteX96" fmla="*/ 984469 w 9488164"/>
              <a:gd name="connsiteY96" fmla="*/ 1091992 h 1531834"/>
              <a:gd name="connsiteX97" fmla="*/ 965159 w 9488164"/>
              <a:gd name="connsiteY97" fmla="*/ 1077222 h 1531834"/>
              <a:gd name="connsiteX98" fmla="*/ 976994 w 9488164"/>
              <a:gd name="connsiteY98" fmla="*/ 1047453 h 1531834"/>
              <a:gd name="connsiteX99" fmla="*/ 1073960 w 9488164"/>
              <a:gd name="connsiteY99" fmla="*/ 1005685 h 1531834"/>
              <a:gd name="connsiteX100" fmla="*/ 1100745 w 9488164"/>
              <a:gd name="connsiteY100" fmla="*/ 1019069 h 1531834"/>
              <a:gd name="connsiteX101" fmla="*/ 1088910 w 9488164"/>
              <a:gd name="connsiteY101" fmla="*/ 1048838 h 1531834"/>
              <a:gd name="connsiteX102" fmla="*/ 991944 w 9488164"/>
              <a:gd name="connsiteY102" fmla="*/ 1090376 h 1531834"/>
              <a:gd name="connsiteX103" fmla="*/ 984469 w 9488164"/>
              <a:gd name="connsiteY103" fmla="*/ 1091992 h 1531834"/>
              <a:gd name="connsiteX104" fmla="*/ 8085787 w 9488164"/>
              <a:gd name="connsiteY104" fmla="*/ 1039838 h 1531834"/>
              <a:gd name="connsiteX105" fmla="*/ 8077896 w 9488164"/>
              <a:gd name="connsiteY105" fmla="*/ 1037992 h 1531834"/>
              <a:gd name="connsiteX106" fmla="*/ 7981969 w 9488164"/>
              <a:gd name="connsiteY106" fmla="*/ 993915 h 1531834"/>
              <a:gd name="connsiteX107" fmla="*/ 7970757 w 9488164"/>
              <a:gd name="connsiteY107" fmla="*/ 963685 h 1531834"/>
              <a:gd name="connsiteX108" fmla="*/ 7997957 w 9488164"/>
              <a:gd name="connsiteY108" fmla="*/ 951223 h 1531834"/>
              <a:gd name="connsiteX109" fmla="*/ 8093884 w 9488164"/>
              <a:gd name="connsiteY109" fmla="*/ 995300 h 1531834"/>
              <a:gd name="connsiteX110" fmla="*/ 8105097 w 9488164"/>
              <a:gd name="connsiteY110" fmla="*/ 1025530 h 1531834"/>
              <a:gd name="connsiteX111" fmla="*/ 8085787 w 9488164"/>
              <a:gd name="connsiteY111" fmla="*/ 1039838 h 1531834"/>
              <a:gd name="connsiteX112" fmla="*/ 1178608 w 9488164"/>
              <a:gd name="connsiteY112" fmla="*/ 1009146 h 1531834"/>
              <a:gd name="connsiteX113" fmla="*/ 1159298 w 9488164"/>
              <a:gd name="connsiteY113" fmla="*/ 994377 h 1531834"/>
              <a:gd name="connsiteX114" fmla="*/ 1171341 w 9488164"/>
              <a:gd name="connsiteY114" fmla="*/ 964608 h 1531834"/>
              <a:gd name="connsiteX115" fmla="*/ 1268721 w 9488164"/>
              <a:gd name="connsiteY115" fmla="*/ 923762 h 1531834"/>
              <a:gd name="connsiteX116" fmla="*/ 1295506 w 9488164"/>
              <a:gd name="connsiteY116" fmla="*/ 937147 h 1531834"/>
              <a:gd name="connsiteX117" fmla="*/ 1283463 w 9488164"/>
              <a:gd name="connsiteY117" fmla="*/ 966916 h 1531834"/>
              <a:gd name="connsiteX118" fmla="*/ 1186290 w 9488164"/>
              <a:gd name="connsiteY118" fmla="*/ 1007761 h 1531834"/>
              <a:gd name="connsiteX119" fmla="*/ 1178608 w 9488164"/>
              <a:gd name="connsiteY119" fmla="*/ 1009146 h 1531834"/>
              <a:gd name="connsiteX120" fmla="*/ 7893932 w 9488164"/>
              <a:gd name="connsiteY120" fmla="*/ 951685 h 1531834"/>
              <a:gd name="connsiteX121" fmla="*/ 7886041 w 9488164"/>
              <a:gd name="connsiteY121" fmla="*/ 949839 h 1531834"/>
              <a:gd name="connsiteX122" fmla="*/ 7790114 w 9488164"/>
              <a:gd name="connsiteY122" fmla="*/ 905993 h 1531834"/>
              <a:gd name="connsiteX123" fmla="*/ 7778902 w 9488164"/>
              <a:gd name="connsiteY123" fmla="*/ 875993 h 1531834"/>
              <a:gd name="connsiteX124" fmla="*/ 7805895 w 9488164"/>
              <a:gd name="connsiteY124" fmla="*/ 863301 h 1531834"/>
              <a:gd name="connsiteX125" fmla="*/ 7901822 w 9488164"/>
              <a:gd name="connsiteY125" fmla="*/ 907147 h 1531834"/>
              <a:gd name="connsiteX126" fmla="*/ 7913034 w 9488164"/>
              <a:gd name="connsiteY126" fmla="*/ 937377 h 1531834"/>
              <a:gd name="connsiteX127" fmla="*/ 7893932 w 9488164"/>
              <a:gd name="connsiteY127" fmla="*/ 951685 h 1531834"/>
              <a:gd name="connsiteX128" fmla="*/ 1373162 w 9488164"/>
              <a:gd name="connsiteY128" fmla="*/ 927685 h 1531834"/>
              <a:gd name="connsiteX129" fmla="*/ 1353644 w 9488164"/>
              <a:gd name="connsiteY129" fmla="*/ 912685 h 1531834"/>
              <a:gd name="connsiteX130" fmla="*/ 1365894 w 9488164"/>
              <a:gd name="connsiteY130" fmla="*/ 882916 h 1531834"/>
              <a:gd name="connsiteX131" fmla="*/ 1463483 w 9488164"/>
              <a:gd name="connsiteY131" fmla="*/ 842763 h 1531834"/>
              <a:gd name="connsiteX132" fmla="*/ 1490060 w 9488164"/>
              <a:gd name="connsiteY132" fmla="*/ 856378 h 1531834"/>
              <a:gd name="connsiteX133" fmla="*/ 1477810 w 9488164"/>
              <a:gd name="connsiteY133" fmla="*/ 885916 h 1531834"/>
              <a:gd name="connsiteX134" fmla="*/ 1380429 w 9488164"/>
              <a:gd name="connsiteY134" fmla="*/ 925839 h 1531834"/>
              <a:gd name="connsiteX135" fmla="*/ 1373162 w 9488164"/>
              <a:gd name="connsiteY135" fmla="*/ 927685 h 1531834"/>
              <a:gd name="connsiteX136" fmla="*/ 7701870 w 9488164"/>
              <a:gd name="connsiteY136" fmla="*/ 864224 h 1531834"/>
              <a:gd name="connsiteX137" fmla="*/ 7693979 w 9488164"/>
              <a:gd name="connsiteY137" fmla="*/ 862609 h 1531834"/>
              <a:gd name="connsiteX138" fmla="*/ 7597845 w 9488164"/>
              <a:gd name="connsiteY138" fmla="*/ 819455 h 1531834"/>
              <a:gd name="connsiteX139" fmla="*/ 7586217 w 9488164"/>
              <a:gd name="connsiteY139" fmla="*/ 789455 h 1531834"/>
              <a:gd name="connsiteX140" fmla="*/ 7613210 w 9488164"/>
              <a:gd name="connsiteY140" fmla="*/ 776532 h 1531834"/>
              <a:gd name="connsiteX141" fmla="*/ 7709552 w 9488164"/>
              <a:gd name="connsiteY141" fmla="*/ 819686 h 1531834"/>
              <a:gd name="connsiteX142" fmla="*/ 7720972 w 9488164"/>
              <a:gd name="connsiteY142" fmla="*/ 849686 h 1531834"/>
              <a:gd name="connsiteX143" fmla="*/ 7701870 w 9488164"/>
              <a:gd name="connsiteY143" fmla="*/ 864224 h 1531834"/>
              <a:gd name="connsiteX144" fmla="*/ 1568338 w 9488164"/>
              <a:gd name="connsiteY144" fmla="*/ 848070 h 1531834"/>
              <a:gd name="connsiteX145" fmla="*/ 1548821 w 9488164"/>
              <a:gd name="connsiteY145" fmla="*/ 832840 h 1531834"/>
              <a:gd name="connsiteX146" fmla="*/ 1561279 w 9488164"/>
              <a:gd name="connsiteY146" fmla="*/ 803301 h 1531834"/>
              <a:gd name="connsiteX147" fmla="*/ 1659075 w 9488164"/>
              <a:gd name="connsiteY147" fmla="*/ 764071 h 1531834"/>
              <a:gd name="connsiteX148" fmla="*/ 1685652 w 9488164"/>
              <a:gd name="connsiteY148" fmla="*/ 777917 h 1531834"/>
              <a:gd name="connsiteX149" fmla="*/ 1672986 w 9488164"/>
              <a:gd name="connsiteY149" fmla="*/ 807455 h 1531834"/>
              <a:gd name="connsiteX150" fmla="*/ 1575398 w 9488164"/>
              <a:gd name="connsiteY150" fmla="*/ 846686 h 1531834"/>
              <a:gd name="connsiteX151" fmla="*/ 1568338 w 9488164"/>
              <a:gd name="connsiteY151" fmla="*/ 848070 h 1531834"/>
              <a:gd name="connsiteX152" fmla="*/ 7509184 w 9488164"/>
              <a:gd name="connsiteY152" fmla="*/ 778609 h 1531834"/>
              <a:gd name="connsiteX153" fmla="*/ 7501502 w 9488164"/>
              <a:gd name="connsiteY153" fmla="*/ 776994 h 1531834"/>
              <a:gd name="connsiteX154" fmla="*/ 7404952 w 9488164"/>
              <a:gd name="connsiteY154" fmla="*/ 735225 h 1531834"/>
              <a:gd name="connsiteX155" fmla="*/ 7393117 w 9488164"/>
              <a:gd name="connsiteY155" fmla="*/ 705456 h 1531834"/>
              <a:gd name="connsiteX156" fmla="*/ 7419902 w 9488164"/>
              <a:gd name="connsiteY156" fmla="*/ 692302 h 1531834"/>
              <a:gd name="connsiteX157" fmla="*/ 7516660 w 9488164"/>
              <a:gd name="connsiteY157" fmla="*/ 734302 h 1531834"/>
              <a:gd name="connsiteX158" fmla="*/ 7528287 w 9488164"/>
              <a:gd name="connsiteY158" fmla="*/ 764302 h 1531834"/>
              <a:gd name="connsiteX159" fmla="*/ 7509184 w 9488164"/>
              <a:gd name="connsiteY159" fmla="*/ 778609 h 1531834"/>
              <a:gd name="connsiteX160" fmla="*/ 1763930 w 9488164"/>
              <a:gd name="connsiteY160" fmla="*/ 770071 h 1531834"/>
              <a:gd name="connsiteX161" fmla="*/ 1744413 w 9488164"/>
              <a:gd name="connsiteY161" fmla="*/ 754610 h 1531834"/>
              <a:gd name="connsiteX162" fmla="*/ 1757078 w 9488164"/>
              <a:gd name="connsiteY162" fmla="*/ 725071 h 1531834"/>
              <a:gd name="connsiteX163" fmla="*/ 1855290 w 9488164"/>
              <a:gd name="connsiteY163" fmla="*/ 686764 h 1531834"/>
              <a:gd name="connsiteX164" fmla="*/ 1881659 w 9488164"/>
              <a:gd name="connsiteY164" fmla="*/ 701071 h 1531834"/>
              <a:gd name="connsiteX165" fmla="*/ 1868786 w 9488164"/>
              <a:gd name="connsiteY165" fmla="*/ 730379 h 1531834"/>
              <a:gd name="connsiteX166" fmla="*/ 1770782 w 9488164"/>
              <a:gd name="connsiteY166" fmla="*/ 768686 h 1531834"/>
              <a:gd name="connsiteX167" fmla="*/ 1763930 w 9488164"/>
              <a:gd name="connsiteY167" fmla="*/ 770071 h 1531834"/>
              <a:gd name="connsiteX168" fmla="*/ 7315462 w 9488164"/>
              <a:gd name="connsiteY168" fmla="*/ 695764 h 1531834"/>
              <a:gd name="connsiteX169" fmla="*/ 7308194 w 9488164"/>
              <a:gd name="connsiteY169" fmla="*/ 694379 h 1531834"/>
              <a:gd name="connsiteX170" fmla="*/ 7211021 w 9488164"/>
              <a:gd name="connsiteY170" fmla="*/ 654456 h 1531834"/>
              <a:gd name="connsiteX171" fmla="*/ 7198563 w 9488164"/>
              <a:gd name="connsiteY171" fmla="*/ 624918 h 1531834"/>
              <a:gd name="connsiteX172" fmla="*/ 7225140 w 9488164"/>
              <a:gd name="connsiteY172" fmla="*/ 611072 h 1531834"/>
              <a:gd name="connsiteX173" fmla="*/ 7322521 w 9488164"/>
              <a:gd name="connsiteY173" fmla="*/ 651226 h 1531834"/>
              <a:gd name="connsiteX174" fmla="*/ 7334564 w 9488164"/>
              <a:gd name="connsiteY174" fmla="*/ 680995 h 1531834"/>
              <a:gd name="connsiteX175" fmla="*/ 7315462 w 9488164"/>
              <a:gd name="connsiteY175" fmla="*/ 695764 h 1531834"/>
              <a:gd name="connsiteX176" fmla="*/ 1960353 w 9488164"/>
              <a:gd name="connsiteY176" fmla="*/ 694148 h 1531834"/>
              <a:gd name="connsiteX177" fmla="*/ 1940627 w 9488164"/>
              <a:gd name="connsiteY177" fmla="*/ 678687 h 1531834"/>
              <a:gd name="connsiteX178" fmla="*/ 1953501 w 9488164"/>
              <a:gd name="connsiteY178" fmla="*/ 649380 h 1531834"/>
              <a:gd name="connsiteX179" fmla="*/ 2051920 w 9488164"/>
              <a:gd name="connsiteY179" fmla="*/ 611995 h 1531834"/>
              <a:gd name="connsiteX180" fmla="*/ 2078289 w 9488164"/>
              <a:gd name="connsiteY180" fmla="*/ 626534 h 1531834"/>
              <a:gd name="connsiteX181" fmla="*/ 2065208 w 9488164"/>
              <a:gd name="connsiteY181" fmla="*/ 655841 h 1531834"/>
              <a:gd name="connsiteX182" fmla="*/ 1966997 w 9488164"/>
              <a:gd name="connsiteY182" fmla="*/ 692995 h 1531834"/>
              <a:gd name="connsiteX183" fmla="*/ 1960353 w 9488164"/>
              <a:gd name="connsiteY183" fmla="*/ 694148 h 1531834"/>
              <a:gd name="connsiteX184" fmla="*/ 2157191 w 9488164"/>
              <a:gd name="connsiteY184" fmla="*/ 620303 h 1531834"/>
              <a:gd name="connsiteX185" fmla="*/ 2137465 w 9488164"/>
              <a:gd name="connsiteY185" fmla="*/ 604611 h 1531834"/>
              <a:gd name="connsiteX186" fmla="*/ 2150546 w 9488164"/>
              <a:gd name="connsiteY186" fmla="*/ 575534 h 1531834"/>
              <a:gd name="connsiteX187" fmla="*/ 2248965 w 9488164"/>
              <a:gd name="connsiteY187" fmla="*/ 539534 h 1531834"/>
              <a:gd name="connsiteX188" fmla="*/ 2275127 w 9488164"/>
              <a:gd name="connsiteY188" fmla="*/ 554303 h 1531834"/>
              <a:gd name="connsiteX189" fmla="*/ 2261839 w 9488164"/>
              <a:gd name="connsiteY189" fmla="*/ 583380 h 1531834"/>
              <a:gd name="connsiteX190" fmla="*/ 2163627 w 9488164"/>
              <a:gd name="connsiteY190" fmla="*/ 619380 h 1531834"/>
              <a:gd name="connsiteX191" fmla="*/ 2157191 w 9488164"/>
              <a:gd name="connsiteY191" fmla="*/ 620303 h 1531834"/>
              <a:gd name="connsiteX192" fmla="*/ 7120492 w 9488164"/>
              <a:gd name="connsiteY192" fmla="*/ 616611 h 1531834"/>
              <a:gd name="connsiteX193" fmla="*/ 7113640 w 9488164"/>
              <a:gd name="connsiteY193" fmla="*/ 615226 h 1531834"/>
              <a:gd name="connsiteX194" fmla="*/ 7015845 w 9488164"/>
              <a:gd name="connsiteY194" fmla="*/ 577149 h 1531834"/>
              <a:gd name="connsiteX195" fmla="*/ 7002971 w 9488164"/>
              <a:gd name="connsiteY195" fmla="*/ 547842 h 1531834"/>
              <a:gd name="connsiteX196" fmla="*/ 7029341 w 9488164"/>
              <a:gd name="connsiteY196" fmla="*/ 533534 h 1531834"/>
              <a:gd name="connsiteX197" fmla="*/ 7127552 w 9488164"/>
              <a:gd name="connsiteY197" fmla="*/ 571611 h 1531834"/>
              <a:gd name="connsiteX198" fmla="*/ 7140218 w 9488164"/>
              <a:gd name="connsiteY198" fmla="*/ 601149 h 1531834"/>
              <a:gd name="connsiteX199" fmla="*/ 7120492 w 9488164"/>
              <a:gd name="connsiteY199" fmla="*/ 616611 h 1531834"/>
              <a:gd name="connsiteX200" fmla="*/ 2354236 w 9488164"/>
              <a:gd name="connsiteY200" fmla="*/ 548765 h 1531834"/>
              <a:gd name="connsiteX201" fmla="*/ 2334511 w 9488164"/>
              <a:gd name="connsiteY201" fmla="*/ 532611 h 1531834"/>
              <a:gd name="connsiteX202" fmla="*/ 2348007 w 9488164"/>
              <a:gd name="connsiteY202" fmla="*/ 503535 h 1531834"/>
              <a:gd name="connsiteX203" fmla="*/ 2447256 w 9488164"/>
              <a:gd name="connsiteY203" fmla="*/ 468458 h 1531834"/>
              <a:gd name="connsiteX204" fmla="*/ 2473211 w 9488164"/>
              <a:gd name="connsiteY204" fmla="*/ 483458 h 1531834"/>
              <a:gd name="connsiteX205" fmla="*/ 2459714 w 9488164"/>
              <a:gd name="connsiteY205" fmla="*/ 512304 h 1531834"/>
              <a:gd name="connsiteX206" fmla="*/ 2360673 w 9488164"/>
              <a:gd name="connsiteY206" fmla="*/ 547150 h 1531834"/>
              <a:gd name="connsiteX207" fmla="*/ 2354236 w 9488164"/>
              <a:gd name="connsiteY207" fmla="*/ 548765 h 1531834"/>
              <a:gd name="connsiteX208" fmla="*/ 6924278 w 9488164"/>
              <a:gd name="connsiteY208" fmla="*/ 541611 h 1531834"/>
              <a:gd name="connsiteX209" fmla="*/ 6917633 w 9488164"/>
              <a:gd name="connsiteY209" fmla="*/ 540457 h 1531834"/>
              <a:gd name="connsiteX210" fmla="*/ 6819215 w 9488164"/>
              <a:gd name="connsiteY210" fmla="*/ 504688 h 1531834"/>
              <a:gd name="connsiteX211" fmla="*/ 6805718 w 9488164"/>
              <a:gd name="connsiteY211" fmla="*/ 475612 h 1531834"/>
              <a:gd name="connsiteX212" fmla="*/ 6831880 w 9488164"/>
              <a:gd name="connsiteY212" fmla="*/ 460612 h 1531834"/>
              <a:gd name="connsiteX213" fmla="*/ 6930714 w 9488164"/>
              <a:gd name="connsiteY213" fmla="*/ 496381 h 1531834"/>
              <a:gd name="connsiteX214" fmla="*/ 6943795 w 9488164"/>
              <a:gd name="connsiteY214" fmla="*/ 525457 h 1531834"/>
              <a:gd name="connsiteX215" fmla="*/ 6924278 w 9488164"/>
              <a:gd name="connsiteY215" fmla="*/ 541611 h 1531834"/>
              <a:gd name="connsiteX216" fmla="*/ 2552942 w 9488164"/>
              <a:gd name="connsiteY216" fmla="*/ 479304 h 1531834"/>
              <a:gd name="connsiteX217" fmla="*/ 2533010 w 9488164"/>
              <a:gd name="connsiteY217" fmla="*/ 462919 h 1531834"/>
              <a:gd name="connsiteX218" fmla="*/ 2546713 w 9488164"/>
              <a:gd name="connsiteY218" fmla="*/ 434074 h 1531834"/>
              <a:gd name="connsiteX219" fmla="*/ 2646171 w 9488164"/>
              <a:gd name="connsiteY219" fmla="*/ 400382 h 1531834"/>
              <a:gd name="connsiteX220" fmla="*/ 2672125 w 9488164"/>
              <a:gd name="connsiteY220" fmla="*/ 415843 h 1531834"/>
              <a:gd name="connsiteX221" fmla="*/ 2658213 w 9488164"/>
              <a:gd name="connsiteY221" fmla="*/ 444689 h 1531834"/>
              <a:gd name="connsiteX222" fmla="*/ 2558964 w 9488164"/>
              <a:gd name="connsiteY222" fmla="*/ 478150 h 1531834"/>
              <a:gd name="connsiteX223" fmla="*/ 2552942 w 9488164"/>
              <a:gd name="connsiteY223" fmla="*/ 479304 h 1531834"/>
              <a:gd name="connsiteX224" fmla="*/ 6726609 w 9488164"/>
              <a:gd name="connsiteY224" fmla="*/ 471227 h 1531834"/>
              <a:gd name="connsiteX225" fmla="*/ 6720588 w 9488164"/>
              <a:gd name="connsiteY225" fmla="*/ 470304 h 1531834"/>
              <a:gd name="connsiteX226" fmla="*/ 6621339 w 9488164"/>
              <a:gd name="connsiteY226" fmla="*/ 437074 h 1531834"/>
              <a:gd name="connsiteX227" fmla="*/ 6607219 w 9488164"/>
              <a:gd name="connsiteY227" fmla="*/ 408458 h 1531834"/>
              <a:gd name="connsiteX228" fmla="*/ 6632966 w 9488164"/>
              <a:gd name="connsiteY228" fmla="*/ 392766 h 1531834"/>
              <a:gd name="connsiteX229" fmla="*/ 6732631 w 9488164"/>
              <a:gd name="connsiteY229" fmla="*/ 425997 h 1531834"/>
              <a:gd name="connsiteX230" fmla="*/ 6746335 w 9488164"/>
              <a:gd name="connsiteY230" fmla="*/ 454843 h 1531834"/>
              <a:gd name="connsiteX231" fmla="*/ 6726609 w 9488164"/>
              <a:gd name="connsiteY231" fmla="*/ 471227 h 1531834"/>
              <a:gd name="connsiteX232" fmla="*/ 2751857 w 9488164"/>
              <a:gd name="connsiteY232" fmla="*/ 412843 h 1531834"/>
              <a:gd name="connsiteX233" fmla="*/ 2731924 w 9488164"/>
              <a:gd name="connsiteY233" fmla="*/ 396228 h 1531834"/>
              <a:gd name="connsiteX234" fmla="*/ 2746043 w 9488164"/>
              <a:gd name="connsiteY234" fmla="*/ 367613 h 1531834"/>
              <a:gd name="connsiteX235" fmla="*/ 2845915 w 9488164"/>
              <a:gd name="connsiteY235" fmla="*/ 335536 h 1531834"/>
              <a:gd name="connsiteX236" fmla="*/ 2871662 w 9488164"/>
              <a:gd name="connsiteY236" fmla="*/ 351459 h 1531834"/>
              <a:gd name="connsiteX237" fmla="*/ 2857335 w 9488164"/>
              <a:gd name="connsiteY237" fmla="*/ 380074 h 1531834"/>
              <a:gd name="connsiteX238" fmla="*/ 2757670 w 9488164"/>
              <a:gd name="connsiteY238" fmla="*/ 412151 h 1531834"/>
              <a:gd name="connsiteX239" fmla="*/ 2751857 w 9488164"/>
              <a:gd name="connsiteY239" fmla="*/ 412843 h 1531834"/>
              <a:gd name="connsiteX240" fmla="*/ 6527695 w 9488164"/>
              <a:gd name="connsiteY240" fmla="*/ 405920 h 1531834"/>
              <a:gd name="connsiteX241" fmla="*/ 6522089 w 9488164"/>
              <a:gd name="connsiteY241" fmla="*/ 404997 h 1531834"/>
              <a:gd name="connsiteX242" fmla="*/ 6422216 w 9488164"/>
              <a:gd name="connsiteY242" fmla="*/ 374305 h 1531834"/>
              <a:gd name="connsiteX243" fmla="*/ 6407474 w 9488164"/>
              <a:gd name="connsiteY243" fmla="*/ 345920 h 1531834"/>
              <a:gd name="connsiteX244" fmla="*/ 6433014 w 9488164"/>
              <a:gd name="connsiteY244" fmla="*/ 329536 h 1531834"/>
              <a:gd name="connsiteX245" fmla="*/ 6533301 w 9488164"/>
              <a:gd name="connsiteY245" fmla="*/ 360228 h 1531834"/>
              <a:gd name="connsiteX246" fmla="*/ 6547628 w 9488164"/>
              <a:gd name="connsiteY246" fmla="*/ 388612 h 1531834"/>
              <a:gd name="connsiteX247" fmla="*/ 6527695 w 9488164"/>
              <a:gd name="connsiteY247" fmla="*/ 405920 h 1531834"/>
              <a:gd name="connsiteX248" fmla="*/ 2951809 w 9488164"/>
              <a:gd name="connsiteY248" fmla="*/ 349382 h 1531834"/>
              <a:gd name="connsiteX249" fmla="*/ 2931876 w 9488164"/>
              <a:gd name="connsiteY249" fmla="*/ 332536 h 1531834"/>
              <a:gd name="connsiteX250" fmla="*/ 2946410 w 9488164"/>
              <a:gd name="connsiteY250" fmla="*/ 304151 h 1531834"/>
              <a:gd name="connsiteX251" fmla="*/ 3046906 w 9488164"/>
              <a:gd name="connsiteY251" fmla="*/ 273690 h 1531834"/>
              <a:gd name="connsiteX252" fmla="*/ 3072445 w 9488164"/>
              <a:gd name="connsiteY252" fmla="*/ 290075 h 1531834"/>
              <a:gd name="connsiteX253" fmla="*/ 3057703 w 9488164"/>
              <a:gd name="connsiteY253" fmla="*/ 318459 h 1531834"/>
              <a:gd name="connsiteX254" fmla="*/ 2957623 w 9488164"/>
              <a:gd name="connsiteY254" fmla="*/ 348920 h 1531834"/>
              <a:gd name="connsiteX255" fmla="*/ 2951809 w 9488164"/>
              <a:gd name="connsiteY255" fmla="*/ 349382 h 1531834"/>
              <a:gd name="connsiteX256" fmla="*/ 6327328 w 9488164"/>
              <a:gd name="connsiteY256" fmla="*/ 345920 h 1531834"/>
              <a:gd name="connsiteX257" fmla="*/ 6322137 w 9488164"/>
              <a:gd name="connsiteY257" fmla="*/ 345228 h 1531834"/>
              <a:gd name="connsiteX258" fmla="*/ 6221642 w 9488164"/>
              <a:gd name="connsiteY258" fmla="*/ 317305 h 1531834"/>
              <a:gd name="connsiteX259" fmla="*/ 6206484 w 9488164"/>
              <a:gd name="connsiteY259" fmla="*/ 289382 h 1531834"/>
              <a:gd name="connsiteX260" fmla="*/ 6231608 w 9488164"/>
              <a:gd name="connsiteY260" fmla="*/ 272536 h 1531834"/>
              <a:gd name="connsiteX261" fmla="*/ 6332519 w 9488164"/>
              <a:gd name="connsiteY261" fmla="*/ 300690 h 1531834"/>
              <a:gd name="connsiteX262" fmla="*/ 6347468 w 9488164"/>
              <a:gd name="connsiteY262" fmla="*/ 328844 h 1531834"/>
              <a:gd name="connsiteX263" fmla="*/ 6327328 w 9488164"/>
              <a:gd name="connsiteY263" fmla="*/ 345920 h 1531834"/>
              <a:gd name="connsiteX264" fmla="*/ 6125507 w 9488164"/>
              <a:gd name="connsiteY264" fmla="*/ 291229 h 1531834"/>
              <a:gd name="connsiteX265" fmla="*/ 6120731 w 9488164"/>
              <a:gd name="connsiteY265" fmla="*/ 290536 h 1531834"/>
              <a:gd name="connsiteX266" fmla="*/ 6019821 w 9488164"/>
              <a:gd name="connsiteY266" fmla="*/ 265152 h 1531834"/>
              <a:gd name="connsiteX267" fmla="*/ 6004040 w 9488164"/>
              <a:gd name="connsiteY267" fmla="*/ 237690 h 1531834"/>
              <a:gd name="connsiteX268" fmla="*/ 6028749 w 9488164"/>
              <a:gd name="connsiteY268" fmla="*/ 220152 h 1531834"/>
              <a:gd name="connsiteX269" fmla="*/ 6130282 w 9488164"/>
              <a:gd name="connsiteY269" fmla="*/ 245537 h 1531834"/>
              <a:gd name="connsiteX270" fmla="*/ 6145854 w 9488164"/>
              <a:gd name="connsiteY270" fmla="*/ 273229 h 1531834"/>
              <a:gd name="connsiteX271" fmla="*/ 6125507 w 9488164"/>
              <a:gd name="connsiteY271" fmla="*/ 291229 h 1531834"/>
              <a:gd name="connsiteX272" fmla="*/ 3152592 w 9488164"/>
              <a:gd name="connsiteY272" fmla="*/ 289613 h 1531834"/>
              <a:gd name="connsiteX273" fmla="*/ 3132451 w 9488164"/>
              <a:gd name="connsiteY273" fmla="*/ 272306 h 1531834"/>
              <a:gd name="connsiteX274" fmla="*/ 3147401 w 9488164"/>
              <a:gd name="connsiteY274" fmla="*/ 244152 h 1531834"/>
              <a:gd name="connsiteX275" fmla="*/ 3248311 w 9488164"/>
              <a:gd name="connsiteY275" fmla="*/ 215537 h 1531834"/>
              <a:gd name="connsiteX276" fmla="*/ 3273435 w 9488164"/>
              <a:gd name="connsiteY276" fmla="*/ 232383 h 1531834"/>
              <a:gd name="connsiteX277" fmla="*/ 3258278 w 9488164"/>
              <a:gd name="connsiteY277" fmla="*/ 260306 h 1531834"/>
              <a:gd name="connsiteX278" fmla="*/ 3157783 w 9488164"/>
              <a:gd name="connsiteY278" fmla="*/ 288690 h 1531834"/>
              <a:gd name="connsiteX279" fmla="*/ 3152592 w 9488164"/>
              <a:gd name="connsiteY279" fmla="*/ 289613 h 1531834"/>
              <a:gd name="connsiteX280" fmla="*/ 5922855 w 9488164"/>
              <a:gd name="connsiteY280" fmla="*/ 241844 h 1531834"/>
              <a:gd name="connsiteX281" fmla="*/ 5918702 w 9488164"/>
              <a:gd name="connsiteY281" fmla="*/ 241383 h 1531834"/>
              <a:gd name="connsiteX282" fmla="*/ 5817169 w 9488164"/>
              <a:gd name="connsiteY282" fmla="*/ 218768 h 1531834"/>
              <a:gd name="connsiteX283" fmla="*/ 5800766 w 9488164"/>
              <a:gd name="connsiteY283" fmla="*/ 191768 h 1531834"/>
              <a:gd name="connsiteX284" fmla="*/ 5825059 w 9488164"/>
              <a:gd name="connsiteY284" fmla="*/ 173537 h 1531834"/>
              <a:gd name="connsiteX285" fmla="*/ 5927008 w 9488164"/>
              <a:gd name="connsiteY285" fmla="*/ 196152 h 1531834"/>
              <a:gd name="connsiteX286" fmla="*/ 5943203 w 9488164"/>
              <a:gd name="connsiteY286" fmla="*/ 223383 h 1531834"/>
              <a:gd name="connsiteX287" fmla="*/ 5922855 w 9488164"/>
              <a:gd name="connsiteY287" fmla="*/ 241844 h 1531834"/>
              <a:gd name="connsiteX288" fmla="*/ 3354205 w 9488164"/>
              <a:gd name="connsiteY288" fmla="*/ 233537 h 1531834"/>
              <a:gd name="connsiteX289" fmla="*/ 3334065 w 9488164"/>
              <a:gd name="connsiteY289" fmla="*/ 215768 h 1531834"/>
              <a:gd name="connsiteX290" fmla="*/ 3349429 w 9488164"/>
              <a:gd name="connsiteY290" fmla="*/ 187845 h 1531834"/>
              <a:gd name="connsiteX291" fmla="*/ 3450963 w 9488164"/>
              <a:gd name="connsiteY291" fmla="*/ 161537 h 1531834"/>
              <a:gd name="connsiteX292" fmla="*/ 3475879 w 9488164"/>
              <a:gd name="connsiteY292" fmla="*/ 178845 h 1531834"/>
              <a:gd name="connsiteX293" fmla="*/ 3460306 w 9488164"/>
              <a:gd name="connsiteY293" fmla="*/ 206537 h 1531834"/>
              <a:gd name="connsiteX294" fmla="*/ 3359396 w 9488164"/>
              <a:gd name="connsiteY294" fmla="*/ 232614 h 1531834"/>
              <a:gd name="connsiteX295" fmla="*/ 3354205 w 9488164"/>
              <a:gd name="connsiteY295" fmla="*/ 233537 h 1531834"/>
              <a:gd name="connsiteX296" fmla="*/ 5719165 w 9488164"/>
              <a:gd name="connsiteY296" fmla="*/ 197768 h 1531834"/>
              <a:gd name="connsiteX297" fmla="*/ 5715428 w 9488164"/>
              <a:gd name="connsiteY297" fmla="*/ 197306 h 1531834"/>
              <a:gd name="connsiteX298" fmla="*/ 5613479 w 9488164"/>
              <a:gd name="connsiteY298" fmla="*/ 177229 h 1531834"/>
              <a:gd name="connsiteX299" fmla="*/ 5596453 w 9488164"/>
              <a:gd name="connsiteY299" fmla="*/ 150691 h 1531834"/>
              <a:gd name="connsiteX300" fmla="*/ 5620331 w 9488164"/>
              <a:gd name="connsiteY300" fmla="*/ 131768 h 1531834"/>
              <a:gd name="connsiteX301" fmla="*/ 5722695 w 9488164"/>
              <a:gd name="connsiteY301" fmla="*/ 151845 h 1531834"/>
              <a:gd name="connsiteX302" fmla="*/ 5739306 w 9488164"/>
              <a:gd name="connsiteY302" fmla="*/ 178614 h 1531834"/>
              <a:gd name="connsiteX303" fmla="*/ 5719165 w 9488164"/>
              <a:gd name="connsiteY303" fmla="*/ 197768 h 1531834"/>
              <a:gd name="connsiteX304" fmla="*/ 3556857 w 9488164"/>
              <a:gd name="connsiteY304" fmla="*/ 182537 h 1531834"/>
              <a:gd name="connsiteX305" fmla="*/ 3536509 w 9488164"/>
              <a:gd name="connsiteY305" fmla="*/ 164306 h 1531834"/>
              <a:gd name="connsiteX306" fmla="*/ 3552496 w 9488164"/>
              <a:gd name="connsiteY306" fmla="*/ 136845 h 1531834"/>
              <a:gd name="connsiteX307" fmla="*/ 3654445 w 9488164"/>
              <a:gd name="connsiteY307" fmla="*/ 113307 h 1531834"/>
              <a:gd name="connsiteX308" fmla="*/ 3678946 w 9488164"/>
              <a:gd name="connsiteY308" fmla="*/ 131307 h 1531834"/>
              <a:gd name="connsiteX309" fmla="*/ 3662750 w 9488164"/>
              <a:gd name="connsiteY309" fmla="*/ 158537 h 1531834"/>
              <a:gd name="connsiteX310" fmla="*/ 3561217 w 9488164"/>
              <a:gd name="connsiteY310" fmla="*/ 182076 h 1531834"/>
              <a:gd name="connsiteX311" fmla="*/ 3556857 w 9488164"/>
              <a:gd name="connsiteY311" fmla="*/ 182537 h 1531834"/>
              <a:gd name="connsiteX312" fmla="*/ 5514645 w 9488164"/>
              <a:gd name="connsiteY312" fmla="*/ 158999 h 1531834"/>
              <a:gd name="connsiteX313" fmla="*/ 5511323 w 9488164"/>
              <a:gd name="connsiteY313" fmla="*/ 158768 h 1531834"/>
              <a:gd name="connsiteX314" fmla="*/ 5408959 w 9488164"/>
              <a:gd name="connsiteY314" fmla="*/ 141460 h 1531834"/>
              <a:gd name="connsiteX315" fmla="*/ 5391518 w 9488164"/>
              <a:gd name="connsiteY315" fmla="*/ 115384 h 1531834"/>
              <a:gd name="connsiteX316" fmla="*/ 5414980 w 9488164"/>
              <a:gd name="connsiteY316" fmla="*/ 95999 h 1531834"/>
              <a:gd name="connsiteX317" fmla="*/ 5517759 w 9488164"/>
              <a:gd name="connsiteY317" fmla="*/ 113538 h 1531834"/>
              <a:gd name="connsiteX318" fmla="*/ 5534993 w 9488164"/>
              <a:gd name="connsiteY318" fmla="*/ 139845 h 1531834"/>
              <a:gd name="connsiteX319" fmla="*/ 5514645 w 9488164"/>
              <a:gd name="connsiteY319" fmla="*/ 158999 h 1531834"/>
              <a:gd name="connsiteX320" fmla="*/ 3760546 w 9488164"/>
              <a:gd name="connsiteY320" fmla="*/ 136845 h 1531834"/>
              <a:gd name="connsiteX321" fmla="*/ 3740198 w 9488164"/>
              <a:gd name="connsiteY321" fmla="*/ 117922 h 1531834"/>
              <a:gd name="connsiteX322" fmla="*/ 3756809 w 9488164"/>
              <a:gd name="connsiteY322" fmla="*/ 90922 h 1531834"/>
              <a:gd name="connsiteX323" fmla="*/ 3859380 w 9488164"/>
              <a:gd name="connsiteY323" fmla="*/ 70615 h 1531834"/>
              <a:gd name="connsiteX324" fmla="*/ 3883259 w 9488164"/>
              <a:gd name="connsiteY324" fmla="*/ 89538 h 1531834"/>
              <a:gd name="connsiteX325" fmla="*/ 3866232 w 9488164"/>
              <a:gd name="connsiteY325" fmla="*/ 116076 h 1531834"/>
              <a:gd name="connsiteX326" fmla="*/ 3764284 w 9488164"/>
              <a:gd name="connsiteY326" fmla="*/ 136384 h 1531834"/>
              <a:gd name="connsiteX327" fmla="*/ 3760546 w 9488164"/>
              <a:gd name="connsiteY327" fmla="*/ 136845 h 1531834"/>
              <a:gd name="connsiteX328" fmla="*/ 5309294 w 9488164"/>
              <a:gd name="connsiteY328" fmla="*/ 125307 h 1531834"/>
              <a:gd name="connsiteX329" fmla="*/ 5306387 w 9488164"/>
              <a:gd name="connsiteY329" fmla="*/ 125076 h 1531834"/>
              <a:gd name="connsiteX330" fmla="*/ 5203816 w 9488164"/>
              <a:gd name="connsiteY330" fmla="*/ 110076 h 1531834"/>
              <a:gd name="connsiteX331" fmla="*/ 5185752 w 9488164"/>
              <a:gd name="connsiteY331" fmla="*/ 84230 h 1531834"/>
              <a:gd name="connsiteX332" fmla="*/ 5209007 w 9488164"/>
              <a:gd name="connsiteY332" fmla="*/ 64153 h 1531834"/>
              <a:gd name="connsiteX333" fmla="*/ 5312201 w 9488164"/>
              <a:gd name="connsiteY333" fmla="*/ 79153 h 1531834"/>
              <a:gd name="connsiteX334" fmla="*/ 5330058 w 9488164"/>
              <a:gd name="connsiteY334" fmla="*/ 105230 h 1531834"/>
              <a:gd name="connsiteX335" fmla="*/ 5309294 w 9488164"/>
              <a:gd name="connsiteY335" fmla="*/ 125307 h 1531834"/>
              <a:gd name="connsiteX336" fmla="*/ 3965482 w 9488164"/>
              <a:gd name="connsiteY336" fmla="*/ 98307 h 1531834"/>
              <a:gd name="connsiteX337" fmla="*/ 3944926 w 9488164"/>
              <a:gd name="connsiteY337" fmla="*/ 78692 h 1531834"/>
              <a:gd name="connsiteX338" fmla="*/ 3962367 w 9488164"/>
              <a:gd name="connsiteY338" fmla="*/ 52384 h 1531834"/>
              <a:gd name="connsiteX339" fmla="*/ 4065769 w 9488164"/>
              <a:gd name="connsiteY339" fmla="*/ 36000 h 1531834"/>
              <a:gd name="connsiteX340" fmla="*/ 4089024 w 9488164"/>
              <a:gd name="connsiteY340" fmla="*/ 55846 h 1531834"/>
              <a:gd name="connsiteX341" fmla="*/ 4071168 w 9488164"/>
              <a:gd name="connsiteY341" fmla="*/ 81692 h 1531834"/>
              <a:gd name="connsiteX342" fmla="*/ 3968596 w 9488164"/>
              <a:gd name="connsiteY342" fmla="*/ 97845 h 1531834"/>
              <a:gd name="connsiteX343" fmla="*/ 3965482 w 9488164"/>
              <a:gd name="connsiteY343" fmla="*/ 98307 h 1531834"/>
              <a:gd name="connsiteX344" fmla="*/ 5103320 w 9488164"/>
              <a:gd name="connsiteY344" fmla="*/ 96692 h 1531834"/>
              <a:gd name="connsiteX345" fmla="*/ 5100829 w 9488164"/>
              <a:gd name="connsiteY345" fmla="*/ 96461 h 1531834"/>
              <a:gd name="connsiteX346" fmla="*/ 4997842 w 9488164"/>
              <a:gd name="connsiteY346" fmla="*/ 83999 h 1531834"/>
              <a:gd name="connsiteX347" fmla="*/ 4979363 w 9488164"/>
              <a:gd name="connsiteY347" fmla="*/ 58615 h 1531834"/>
              <a:gd name="connsiteX348" fmla="*/ 5002202 w 9488164"/>
              <a:gd name="connsiteY348" fmla="*/ 38077 h 1531834"/>
              <a:gd name="connsiteX349" fmla="*/ 5105604 w 9488164"/>
              <a:gd name="connsiteY349" fmla="*/ 50538 h 1531834"/>
              <a:gd name="connsiteX350" fmla="*/ 5123876 w 9488164"/>
              <a:gd name="connsiteY350" fmla="*/ 76153 h 1531834"/>
              <a:gd name="connsiteX351" fmla="*/ 5103320 w 9488164"/>
              <a:gd name="connsiteY351" fmla="*/ 96692 h 1531834"/>
              <a:gd name="connsiteX352" fmla="*/ 4896931 w 9488164"/>
              <a:gd name="connsiteY352" fmla="*/ 72923 h 1531834"/>
              <a:gd name="connsiteX353" fmla="*/ 4895063 w 9488164"/>
              <a:gd name="connsiteY353" fmla="*/ 72923 h 1531834"/>
              <a:gd name="connsiteX354" fmla="*/ 4791868 w 9488164"/>
              <a:gd name="connsiteY354" fmla="*/ 62769 h 1531834"/>
              <a:gd name="connsiteX355" fmla="*/ 4772973 w 9488164"/>
              <a:gd name="connsiteY355" fmla="*/ 37846 h 1531834"/>
              <a:gd name="connsiteX356" fmla="*/ 4795398 w 9488164"/>
              <a:gd name="connsiteY356" fmla="*/ 16846 h 1531834"/>
              <a:gd name="connsiteX357" fmla="*/ 4899008 w 9488164"/>
              <a:gd name="connsiteY357" fmla="*/ 27000 h 1531834"/>
              <a:gd name="connsiteX358" fmla="*/ 4917695 w 9488164"/>
              <a:gd name="connsiteY358" fmla="*/ 52153 h 1531834"/>
              <a:gd name="connsiteX359" fmla="*/ 4896931 w 9488164"/>
              <a:gd name="connsiteY359" fmla="*/ 72923 h 1531834"/>
              <a:gd name="connsiteX360" fmla="*/ 4171663 w 9488164"/>
              <a:gd name="connsiteY360" fmla="*/ 68307 h 1531834"/>
              <a:gd name="connsiteX361" fmla="*/ 4151107 w 9488164"/>
              <a:gd name="connsiteY361" fmla="*/ 47769 h 1531834"/>
              <a:gd name="connsiteX362" fmla="*/ 4169587 w 9488164"/>
              <a:gd name="connsiteY362" fmla="*/ 22384 h 1531834"/>
              <a:gd name="connsiteX363" fmla="*/ 4273612 w 9488164"/>
              <a:gd name="connsiteY363" fmla="*/ 11308 h 1531834"/>
              <a:gd name="connsiteX364" fmla="*/ 4296036 w 9488164"/>
              <a:gd name="connsiteY364" fmla="*/ 32538 h 1531834"/>
              <a:gd name="connsiteX365" fmla="*/ 4276934 w 9488164"/>
              <a:gd name="connsiteY365" fmla="*/ 57461 h 1531834"/>
              <a:gd name="connsiteX366" fmla="*/ 4173947 w 9488164"/>
              <a:gd name="connsiteY366" fmla="*/ 68307 h 1531834"/>
              <a:gd name="connsiteX367" fmla="*/ 4171663 w 9488164"/>
              <a:gd name="connsiteY367" fmla="*/ 68307 h 1531834"/>
              <a:gd name="connsiteX368" fmla="*/ 4690127 w 9488164"/>
              <a:gd name="connsiteY368" fmla="*/ 53538 h 1531834"/>
              <a:gd name="connsiteX369" fmla="*/ 4688466 w 9488164"/>
              <a:gd name="connsiteY369" fmla="*/ 53538 h 1531834"/>
              <a:gd name="connsiteX370" fmla="*/ 4663135 w 9488164"/>
              <a:gd name="connsiteY370" fmla="*/ 51461 h 1531834"/>
              <a:gd name="connsiteX371" fmla="*/ 4585687 w 9488164"/>
              <a:gd name="connsiteY371" fmla="*/ 47077 h 1531834"/>
              <a:gd name="connsiteX372" fmla="*/ 4565547 w 9488164"/>
              <a:gd name="connsiteY372" fmla="*/ 23308 h 1531834"/>
              <a:gd name="connsiteX373" fmla="*/ 4586310 w 9488164"/>
              <a:gd name="connsiteY373" fmla="*/ 923 h 1531834"/>
              <a:gd name="connsiteX374" fmla="*/ 4586933 w 9488164"/>
              <a:gd name="connsiteY374" fmla="*/ 923 h 1531834"/>
              <a:gd name="connsiteX375" fmla="*/ 4666042 w 9488164"/>
              <a:gd name="connsiteY375" fmla="*/ 5308 h 1531834"/>
              <a:gd name="connsiteX376" fmla="*/ 4691373 w 9488164"/>
              <a:gd name="connsiteY376" fmla="*/ 7385 h 1531834"/>
              <a:gd name="connsiteX377" fmla="*/ 4710476 w 9488164"/>
              <a:gd name="connsiteY377" fmla="*/ 32077 h 1531834"/>
              <a:gd name="connsiteX378" fmla="*/ 4690127 w 9488164"/>
              <a:gd name="connsiteY378" fmla="*/ 53538 h 1531834"/>
              <a:gd name="connsiteX379" fmla="*/ 4378675 w 9488164"/>
              <a:gd name="connsiteY379" fmla="*/ 49846 h 1531834"/>
              <a:gd name="connsiteX380" fmla="*/ 4357912 w 9488164"/>
              <a:gd name="connsiteY380" fmla="*/ 27923 h 1531834"/>
              <a:gd name="connsiteX381" fmla="*/ 4377637 w 9488164"/>
              <a:gd name="connsiteY381" fmla="*/ 3692 h 1531834"/>
              <a:gd name="connsiteX382" fmla="*/ 4482285 w 9488164"/>
              <a:gd name="connsiteY382" fmla="*/ 0 h 1531834"/>
              <a:gd name="connsiteX383" fmla="*/ 4482493 w 9488164"/>
              <a:gd name="connsiteY383" fmla="*/ 0 h 1531834"/>
              <a:gd name="connsiteX384" fmla="*/ 4503256 w 9488164"/>
              <a:gd name="connsiteY384" fmla="*/ 22846 h 1531834"/>
              <a:gd name="connsiteX385" fmla="*/ 4482700 w 9488164"/>
              <a:gd name="connsiteY385" fmla="*/ 46153 h 1531834"/>
              <a:gd name="connsiteX386" fmla="*/ 4379713 w 9488164"/>
              <a:gd name="connsiteY386" fmla="*/ 49846 h 1531834"/>
              <a:gd name="connsiteX387" fmla="*/ 4378675 w 9488164"/>
              <a:gd name="connsiteY387" fmla="*/ 49846 h 153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</a:cxnLst>
            <a:rect l="l" t="t" r="r" b="b"/>
            <a:pathLst>
              <a:path w="9488164" h="1531834">
                <a:moveTo>
                  <a:pt x="20836" y="1531834"/>
                </a:moveTo>
                <a:cubicBezTo>
                  <a:pt x="12946" y="1531834"/>
                  <a:pt x="5264" y="1526757"/>
                  <a:pt x="1734" y="1517988"/>
                </a:cubicBezTo>
                <a:cubicBezTo>
                  <a:pt x="-2834" y="1506450"/>
                  <a:pt x="1942" y="1492604"/>
                  <a:pt x="12323" y="1487527"/>
                </a:cubicBezTo>
                <a:cubicBezTo>
                  <a:pt x="12323" y="1487527"/>
                  <a:pt x="46375" y="1470912"/>
                  <a:pt x="108873" y="1440912"/>
                </a:cubicBezTo>
                <a:cubicBezTo>
                  <a:pt x="119463" y="1435835"/>
                  <a:pt x="131713" y="1441373"/>
                  <a:pt x="136074" y="1452912"/>
                </a:cubicBezTo>
                <a:cubicBezTo>
                  <a:pt x="140642" y="1464681"/>
                  <a:pt x="135658" y="1478065"/>
                  <a:pt x="125277" y="1483142"/>
                </a:cubicBezTo>
                <a:cubicBezTo>
                  <a:pt x="62986" y="1512911"/>
                  <a:pt x="29349" y="1529527"/>
                  <a:pt x="29142" y="1529527"/>
                </a:cubicBezTo>
                <a:cubicBezTo>
                  <a:pt x="26442" y="1531142"/>
                  <a:pt x="23743" y="1531834"/>
                  <a:pt x="20836" y="1531834"/>
                </a:cubicBezTo>
                <a:close/>
                <a:moveTo>
                  <a:pt x="9467388" y="1523065"/>
                </a:moveTo>
                <a:cubicBezTo>
                  <a:pt x="9466350" y="1523065"/>
                  <a:pt x="9465311" y="1523065"/>
                  <a:pt x="9464481" y="1522834"/>
                </a:cubicBezTo>
                <a:cubicBezTo>
                  <a:pt x="9430222" y="1517296"/>
                  <a:pt x="9395546" y="1511065"/>
                  <a:pt x="9361287" y="1504373"/>
                </a:cubicBezTo>
                <a:cubicBezTo>
                  <a:pt x="9350074" y="1502065"/>
                  <a:pt x="9342392" y="1490296"/>
                  <a:pt x="9344468" y="1477604"/>
                </a:cubicBezTo>
                <a:cubicBezTo>
                  <a:pt x="9346337" y="1465142"/>
                  <a:pt x="9357342" y="1456604"/>
                  <a:pt x="9368554" y="1458912"/>
                </a:cubicBezTo>
                <a:cubicBezTo>
                  <a:pt x="9402191" y="1465604"/>
                  <a:pt x="9436450" y="1471604"/>
                  <a:pt x="9470295" y="1477142"/>
                </a:cubicBezTo>
                <a:cubicBezTo>
                  <a:pt x="9481715" y="1478988"/>
                  <a:pt x="9489605" y="1490758"/>
                  <a:pt x="9487944" y="1503219"/>
                </a:cubicBezTo>
                <a:cubicBezTo>
                  <a:pt x="9486490" y="1514757"/>
                  <a:pt x="9477562" y="1523065"/>
                  <a:pt x="9467388" y="1523065"/>
                </a:cubicBezTo>
                <a:close/>
                <a:moveTo>
                  <a:pt x="9263075" y="1482912"/>
                </a:moveTo>
                <a:cubicBezTo>
                  <a:pt x="9261622" y="1482912"/>
                  <a:pt x="9260169" y="1482681"/>
                  <a:pt x="9258715" y="1482450"/>
                </a:cubicBezTo>
                <a:cubicBezTo>
                  <a:pt x="9225078" y="1474604"/>
                  <a:pt x="9190819" y="1466065"/>
                  <a:pt x="9157181" y="1457296"/>
                </a:cubicBezTo>
                <a:cubicBezTo>
                  <a:pt x="9145969" y="1454296"/>
                  <a:pt x="9139117" y="1441835"/>
                  <a:pt x="9141817" y="1429604"/>
                </a:cubicBezTo>
                <a:cubicBezTo>
                  <a:pt x="9144516" y="1417374"/>
                  <a:pt x="9155728" y="1409528"/>
                  <a:pt x="9166733" y="1412527"/>
                </a:cubicBezTo>
                <a:cubicBezTo>
                  <a:pt x="9199954" y="1421297"/>
                  <a:pt x="9233799" y="1429604"/>
                  <a:pt x="9267228" y="1437450"/>
                </a:cubicBezTo>
                <a:cubicBezTo>
                  <a:pt x="9278440" y="1439989"/>
                  <a:pt x="9285707" y="1452219"/>
                  <a:pt x="9283424" y="1464681"/>
                </a:cubicBezTo>
                <a:cubicBezTo>
                  <a:pt x="9281347" y="1475527"/>
                  <a:pt x="9272626" y="1482912"/>
                  <a:pt x="9263075" y="1482912"/>
                </a:cubicBezTo>
                <a:close/>
                <a:moveTo>
                  <a:pt x="213106" y="1439989"/>
                </a:moveTo>
                <a:cubicBezTo>
                  <a:pt x="205008" y="1439989"/>
                  <a:pt x="197326" y="1434681"/>
                  <a:pt x="194004" y="1425912"/>
                </a:cubicBezTo>
                <a:cubicBezTo>
                  <a:pt x="189436" y="1414143"/>
                  <a:pt x="194419" y="1400528"/>
                  <a:pt x="205008" y="1395681"/>
                </a:cubicBezTo>
                <a:cubicBezTo>
                  <a:pt x="234077" y="1382066"/>
                  <a:pt x="266261" y="1366836"/>
                  <a:pt x="301143" y="1350682"/>
                </a:cubicBezTo>
                <a:cubicBezTo>
                  <a:pt x="311733" y="1345836"/>
                  <a:pt x="323776" y="1351374"/>
                  <a:pt x="328343" y="1363143"/>
                </a:cubicBezTo>
                <a:cubicBezTo>
                  <a:pt x="332704" y="1374912"/>
                  <a:pt x="327721" y="1388297"/>
                  <a:pt x="317131" y="1393374"/>
                </a:cubicBezTo>
                <a:cubicBezTo>
                  <a:pt x="282249" y="1409528"/>
                  <a:pt x="250273" y="1424527"/>
                  <a:pt x="221204" y="1438373"/>
                </a:cubicBezTo>
                <a:cubicBezTo>
                  <a:pt x="218505" y="1439296"/>
                  <a:pt x="215805" y="1439989"/>
                  <a:pt x="213106" y="1439989"/>
                </a:cubicBezTo>
                <a:close/>
                <a:moveTo>
                  <a:pt x="9061670" y="1429835"/>
                </a:moveTo>
                <a:cubicBezTo>
                  <a:pt x="9060008" y="1429835"/>
                  <a:pt x="9058140" y="1429604"/>
                  <a:pt x="9056271" y="1429143"/>
                </a:cubicBezTo>
                <a:cubicBezTo>
                  <a:pt x="9022634" y="1419220"/>
                  <a:pt x="8989205" y="1408835"/>
                  <a:pt x="8955776" y="1397989"/>
                </a:cubicBezTo>
                <a:cubicBezTo>
                  <a:pt x="8944771" y="1394528"/>
                  <a:pt x="8938542" y="1381605"/>
                  <a:pt x="8941657" y="1369374"/>
                </a:cubicBezTo>
                <a:cubicBezTo>
                  <a:pt x="8944771" y="1357143"/>
                  <a:pt x="8956399" y="1349989"/>
                  <a:pt x="8967403" y="1353682"/>
                </a:cubicBezTo>
                <a:cubicBezTo>
                  <a:pt x="9000625" y="1364297"/>
                  <a:pt x="9033639" y="1374682"/>
                  <a:pt x="9066861" y="1384374"/>
                </a:cubicBezTo>
                <a:cubicBezTo>
                  <a:pt x="9077865" y="1387605"/>
                  <a:pt x="9084509" y="1400297"/>
                  <a:pt x="9081603" y="1412527"/>
                </a:cubicBezTo>
                <a:cubicBezTo>
                  <a:pt x="9079111" y="1423143"/>
                  <a:pt x="9070805" y="1429835"/>
                  <a:pt x="9061670" y="1429835"/>
                </a:cubicBezTo>
                <a:close/>
                <a:moveTo>
                  <a:pt x="8862132" y="1365451"/>
                </a:moveTo>
                <a:cubicBezTo>
                  <a:pt x="8860056" y="1365451"/>
                  <a:pt x="8857980" y="1365220"/>
                  <a:pt x="8855904" y="1364297"/>
                </a:cubicBezTo>
                <a:cubicBezTo>
                  <a:pt x="8822890" y="1352759"/>
                  <a:pt x="8789875" y="1340759"/>
                  <a:pt x="8756861" y="1328528"/>
                </a:cubicBezTo>
                <a:cubicBezTo>
                  <a:pt x="8746065" y="1324374"/>
                  <a:pt x="8740251" y="1311451"/>
                  <a:pt x="8743780" y="1299221"/>
                </a:cubicBezTo>
                <a:cubicBezTo>
                  <a:pt x="8747518" y="1287221"/>
                  <a:pt x="8759146" y="1280759"/>
                  <a:pt x="8770150" y="1284682"/>
                </a:cubicBezTo>
                <a:cubicBezTo>
                  <a:pt x="8802956" y="1296913"/>
                  <a:pt x="8835555" y="1308913"/>
                  <a:pt x="8868361" y="1320220"/>
                </a:cubicBezTo>
                <a:cubicBezTo>
                  <a:pt x="8879366" y="1324144"/>
                  <a:pt x="8885387" y="1337066"/>
                  <a:pt x="8881858" y="1349066"/>
                </a:cubicBezTo>
                <a:cubicBezTo>
                  <a:pt x="8879159" y="1358989"/>
                  <a:pt x="8871061" y="1365451"/>
                  <a:pt x="8862132" y="1365451"/>
                </a:cubicBezTo>
                <a:close/>
                <a:moveTo>
                  <a:pt x="405168" y="1350451"/>
                </a:moveTo>
                <a:cubicBezTo>
                  <a:pt x="397071" y="1350451"/>
                  <a:pt x="389180" y="1345143"/>
                  <a:pt x="386066" y="1336143"/>
                </a:cubicBezTo>
                <a:cubicBezTo>
                  <a:pt x="381706" y="1324374"/>
                  <a:pt x="386689" y="1310759"/>
                  <a:pt x="397278" y="1305913"/>
                </a:cubicBezTo>
                <a:cubicBezTo>
                  <a:pt x="427801" y="1291836"/>
                  <a:pt x="459984" y="1277067"/>
                  <a:pt x="493621" y="1261836"/>
                </a:cubicBezTo>
                <a:cubicBezTo>
                  <a:pt x="504210" y="1256990"/>
                  <a:pt x="516461" y="1262759"/>
                  <a:pt x="520613" y="1274529"/>
                </a:cubicBezTo>
                <a:cubicBezTo>
                  <a:pt x="524974" y="1286298"/>
                  <a:pt x="519783" y="1299682"/>
                  <a:pt x="509193" y="1304528"/>
                </a:cubicBezTo>
                <a:cubicBezTo>
                  <a:pt x="475557" y="1319759"/>
                  <a:pt x="443581" y="1334528"/>
                  <a:pt x="413058" y="1348605"/>
                </a:cubicBezTo>
                <a:cubicBezTo>
                  <a:pt x="410567" y="1349989"/>
                  <a:pt x="407868" y="1350451"/>
                  <a:pt x="405168" y="1350451"/>
                </a:cubicBezTo>
                <a:close/>
                <a:moveTo>
                  <a:pt x="8665502" y="1291836"/>
                </a:moveTo>
                <a:cubicBezTo>
                  <a:pt x="8663219" y="1291836"/>
                  <a:pt x="8660934" y="1291375"/>
                  <a:pt x="8658651" y="1290451"/>
                </a:cubicBezTo>
                <a:cubicBezTo>
                  <a:pt x="8626052" y="1277529"/>
                  <a:pt x="8593453" y="1264375"/>
                  <a:pt x="8560854" y="1250990"/>
                </a:cubicBezTo>
                <a:cubicBezTo>
                  <a:pt x="8550057" y="1246606"/>
                  <a:pt x="8544659" y="1233221"/>
                  <a:pt x="8548604" y="1221221"/>
                </a:cubicBezTo>
                <a:cubicBezTo>
                  <a:pt x="8552549" y="1209221"/>
                  <a:pt x="8564592" y="1203221"/>
                  <a:pt x="8575389" y="1207606"/>
                </a:cubicBezTo>
                <a:cubicBezTo>
                  <a:pt x="8607988" y="1220991"/>
                  <a:pt x="8640379" y="1234144"/>
                  <a:pt x="8672562" y="1246836"/>
                </a:cubicBezTo>
                <a:cubicBezTo>
                  <a:pt x="8683359" y="1250990"/>
                  <a:pt x="8688965" y="1264375"/>
                  <a:pt x="8685228" y="1276375"/>
                </a:cubicBezTo>
                <a:cubicBezTo>
                  <a:pt x="8682113" y="1286067"/>
                  <a:pt x="8674015" y="1291836"/>
                  <a:pt x="8665502" y="1291836"/>
                </a:cubicBezTo>
                <a:close/>
                <a:moveTo>
                  <a:pt x="597853" y="1262759"/>
                </a:moveTo>
                <a:cubicBezTo>
                  <a:pt x="589548" y="1262759"/>
                  <a:pt x="581866" y="1257221"/>
                  <a:pt x="578543" y="1248452"/>
                </a:cubicBezTo>
                <a:cubicBezTo>
                  <a:pt x="574183" y="1236683"/>
                  <a:pt x="579374" y="1223067"/>
                  <a:pt x="589963" y="1218452"/>
                </a:cubicBezTo>
                <a:cubicBezTo>
                  <a:pt x="621109" y="1204375"/>
                  <a:pt x="653292" y="1190068"/>
                  <a:pt x="686513" y="1175068"/>
                </a:cubicBezTo>
                <a:cubicBezTo>
                  <a:pt x="697103" y="1170452"/>
                  <a:pt x="709146" y="1175991"/>
                  <a:pt x="713506" y="1187760"/>
                </a:cubicBezTo>
                <a:cubicBezTo>
                  <a:pt x="717866" y="1199529"/>
                  <a:pt x="712675" y="1213144"/>
                  <a:pt x="701878" y="1217760"/>
                </a:cubicBezTo>
                <a:cubicBezTo>
                  <a:pt x="668864" y="1232529"/>
                  <a:pt x="636681" y="1246836"/>
                  <a:pt x="605536" y="1260913"/>
                </a:cubicBezTo>
                <a:cubicBezTo>
                  <a:pt x="603044" y="1262298"/>
                  <a:pt x="600345" y="1262759"/>
                  <a:pt x="597853" y="1262759"/>
                </a:cubicBezTo>
                <a:close/>
                <a:moveTo>
                  <a:pt x="8470949" y="1211760"/>
                </a:moveTo>
                <a:cubicBezTo>
                  <a:pt x="8468457" y="1211760"/>
                  <a:pt x="8465966" y="1211298"/>
                  <a:pt x="8463473" y="1210144"/>
                </a:cubicBezTo>
                <a:cubicBezTo>
                  <a:pt x="8431290" y="1196298"/>
                  <a:pt x="8399107" y="1182452"/>
                  <a:pt x="8366716" y="1168145"/>
                </a:cubicBezTo>
                <a:cubicBezTo>
                  <a:pt x="8356127" y="1163529"/>
                  <a:pt x="8350728" y="1150145"/>
                  <a:pt x="8355089" y="1138145"/>
                </a:cubicBezTo>
                <a:cubicBezTo>
                  <a:pt x="8359241" y="1126376"/>
                  <a:pt x="8371284" y="1120607"/>
                  <a:pt x="8382081" y="1125222"/>
                </a:cubicBezTo>
                <a:cubicBezTo>
                  <a:pt x="8414472" y="1139299"/>
                  <a:pt x="8446448" y="1153376"/>
                  <a:pt x="8478631" y="1166991"/>
                </a:cubicBezTo>
                <a:cubicBezTo>
                  <a:pt x="8489428" y="1171606"/>
                  <a:pt x="8494619" y="1184991"/>
                  <a:pt x="8490466" y="1196760"/>
                </a:cubicBezTo>
                <a:cubicBezTo>
                  <a:pt x="8487144" y="1206221"/>
                  <a:pt x="8479254" y="1211760"/>
                  <a:pt x="8470949" y="1211760"/>
                </a:cubicBezTo>
                <a:close/>
                <a:moveTo>
                  <a:pt x="790954" y="1176683"/>
                </a:moveTo>
                <a:cubicBezTo>
                  <a:pt x="782648" y="1176683"/>
                  <a:pt x="774966" y="1171145"/>
                  <a:pt x="771644" y="1162145"/>
                </a:cubicBezTo>
                <a:cubicBezTo>
                  <a:pt x="767491" y="1150376"/>
                  <a:pt x="772682" y="1136991"/>
                  <a:pt x="783271" y="1132145"/>
                </a:cubicBezTo>
                <a:cubicBezTo>
                  <a:pt x="814832" y="1118299"/>
                  <a:pt x="847015" y="1103991"/>
                  <a:pt x="880029" y="1089684"/>
                </a:cubicBezTo>
                <a:cubicBezTo>
                  <a:pt x="890826" y="1085069"/>
                  <a:pt x="902661" y="1090838"/>
                  <a:pt x="907022" y="1102607"/>
                </a:cubicBezTo>
                <a:cubicBezTo>
                  <a:pt x="911174" y="1114376"/>
                  <a:pt x="905983" y="1127760"/>
                  <a:pt x="895394" y="1132607"/>
                </a:cubicBezTo>
                <a:cubicBezTo>
                  <a:pt x="862380" y="1146914"/>
                  <a:pt x="830197" y="1161222"/>
                  <a:pt x="798844" y="1175068"/>
                </a:cubicBezTo>
                <a:cubicBezTo>
                  <a:pt x="796145" y="1175991"/>
                  <a:pt x="793445" y="1176683"/>
                  <a:pt x="790954" y="1176683"/>
                </a:cubicBezTo>
                <a:close/>
                <a:moveTo>
                  <a:pt x="8277849" y="1127068"/>
                </a:moveTo>
                <a:cubicBezTo>
                  <a:pt x="8275149" y="1127068"/>
                  <a:pt x="8272658" y="1126607"/>
                  <a:pt x="8270166" y="1125453"/>
                </a:cubicBezTo>
                <a:cubicBezTo>
                  <a:pt x="8238190" y="1111145"/>
                  <a:pt x="8206215" y="1096607"/>
                  <a:pt x="8174031" y="1082069"/>
                </a:cubicBezTo>
                <a:cubicBezTo>
                  <a:pt x="8163442" y="1077222"/>
                  <a:pt x="8158251" y="1063838"/>
                  <a:pt x="8162611" y="1052069"/>
                </a:cubicBezTo>
                <a:cubicBezTo>
                  <a:pt x="8166971" y="1040300"/>
                  <a:pt x="8179222" y="1034761"/>
                  <a:pt x="8189604" y="1039377"/>
                </a:cubicBezTo>
                <a:cubicBezTo>
                  <a:pt x="8221787" y="1053915"/>
                  <a:pt x="8253763" y="1068453"/>
                  <a:pt x="8285738" y="1082761"/>
                </a:cubicBezTo>
                <a:cubicBezTo>
                  <a:pt x="8296328" y="1087607"/>
                  <a:pt x="8301519" y="1100991"/>
                  <a:pt x="8297159" y="1112761"/>
                </a:cubicBezTo>
                <a:cubicBezTo>
                  <a:pt x="8293836" y="1121761"/>
                  <a:pt x="8286154" y="1127068"/>
                  <a:pt x="8277849" y="1127068"/>
                </a:cubicBezTo>
                <a:close/>
                <a:moveTo>
                  <a:pt x="984469" y="1091992"/>
                </a:moveTo>
                <a:cubicBezTo>
                  <a:pt x="976164" y="1091992"/>
                  <a:pt x="968274" y="1086453"/>
                  <a:pt x="965159" y="1077222"/>
                </a:cubicBezTo>
                <a:cubicBezTo>
                  <a:pt x="961007" y="1065453"/>
                  <a:pt x="966197" y="1052069"/>
                  <a:pt x="976994" y="1047453"/>
                </a:cubicBezTo>
                <a:cubicBezTo>
                  <a:pt x="1008763" y="1033607"/>
                  <a:pt x="1041154" y="1019761"/>
                  <a:pt x="1073960" y="1005685"/>
                </a:cubicBezTo>
                <a:cubicBezTo>
                  <a:pt x="1084757" y="1001069"/>
                  <a:pt x="1096592" y="1007069"/>
                  <a:pt x="1100745" y="1019069"/>
                </a:cubicBezTo>
                <a:cubicBezTo>
                  <a:pt x="1104898" y="1030838"/>
                  <a:pt x="1099499" y="1044223"/>
                  <a:pt x="1088910" y="1048838"/>
                </a:cubicBezTo>
                <a:cubicBezTo>
                  <a:pt x="1056103" y="1062915"/>
                  <a:pt x="1023712" y="1076761"/>
                  <a:pt x="991944" y="1090376"/>
                </a:cubicBezTo>
                <a:cubicBezTo>
                  <a:pt x="989453" y="1091530"/>
                  <a:pt x="986961" y="1091992"/>
                  <a:pt x="984469" y="1091992"/>
                </a:cubicBezTo>
                <a:close/>
                <a:moveTo>
                  <a:pt x="8085787" y="1039838"/>
                </a:moveTo>
                <a:cubicBezTo>
                  <a:pt x="8083087" y="1039838"/>
                  <a:pt x="8080388" y="1039377"/>
                  <a:pt x="8077896" y="1037992"/>
                </a:cubicBezTo>
                <a:lnTo>
                  <a:pt x="7981969" y="993915"/>
                </a:lnTo>
                <a:cubicBezTo>
                  <a:pt x="7971380" y="989069"/>
                  <a:pt x="7966397" y="975454"/>
                  <a:pt x="7970757" y="963685"/>
                </a:cubicBezTo>
                <a:cubicBezTo>
                  <a:pt x="7975117" y="951916"/>
                  <a:pt x="7987367" y="946377"/>
                  <a:pt x="7997957" y="951223"/>
                </a:cubicBezTo>
                <a:lnTo>
                  <a:pt x="8093884" y="995300"/>
                </a:lnTo>
                <a:cubicBezTo>
                  <a:pt x="8104474" y="1000146"/>
                  <a:pt x="8109457" y="1013531"/>
                  <a:pt x="8105097" y="1025530"/>
                </a:cubicBezTo>
                <a:cubicBezTo>
                  <a:pt x="8101774" y="1034530"/>
                  <a:pt x="8093884" y="1039838"/>
                  <a:pt x="8085787" y="1039838"/>
                </a:cubicBezTo>
                <a:close/>
                <a:moveTo>
                  <a:pt x="1178608" y="1009146"/>
                </a:moveTo>
                <a:cubicBezTo>
                  <a:pt x="1170303" y="1009146"/>
                  <a:pt x="1162412" y="1003377"/>
                  <a:pt x="1159298" y="994377"/>
                </a:cubicBezTo>
                <a:cubicBezTo>
                  <a:pt x="1155145" y="982377"/>
                  <a:pt x="1160544" y="969223"/>
                  <a:pt x="1171341" y="964608"/>
                </a:cubicBezTo>
                <a:cubicBezTo>
                  <a:pt x="1203316" y="950993"/>
                  <a:pt x="1235707" y="937377"/>
                  <a:pt x="1268721" y="923762"/>
                </a:cubicBezTo>
                <a:cubicBezTo>
                  <a:pt x="1279518" y="919147"/>
                  <a:pt x="1291354" y="925377"/>
                  <a:pt x="1295506" y="937147"/>
                </a:cubicBezTo>
                <a:cubicBezTo>
                  <a:pt x="1299451" y="949146"/>
                  <a:pt x="1294053" y="962300"/>
                  <a:pt x="1283463" y="966916"/>
                </a:cubicBezTo>
                <a:cubicBezTo>
                  <a:pt x="1250657" y="980531"/>
                  <a:pt x="1218266" y="994377"/>
                  <a:pt x="1186290" y="1007761"/>
                </a:cubicBezTo>
                <a:cubicBezTo>
                  <a:pt x="1183384" y="1008684"/>
                  <a:pt x="1180892" y="1009146"/>
                  <a:pt x="1178608" y="1009146"/>
                </a:cubicBezTo>
                <a:close/>
                <a:moveTo>
                  <a:pt x="7893932" y="951685"/>
                </a:moveTo>
                <a:cubicBezTo>
                  <a:pt x="7891232" y="951685"/>
                  <a:pt x="7888534" y="951223"/>
                  <a:pt x="7886041" y="949839"/>
                </a:cubicBezTo>
                <a:cubicBezTo>
                  <a:pt x="7854273" y="935300"/>
                  <a:pt x="7822298" y="920531"/>
                  <a:pt x="7790114" y="905993"/>
                </a:cubicBezTo>
                <a:cubicBezTo>
                  <a:pt x="7779525" y="901147"/>
                  <a:pt x="7774542" y="887762"/>
                  <a:pt x="7778902" y="875993"/>
                </a:cubicBezTo>
                <a:cubicBezTo>
                  <a:pt x="7783263" y="864224"/>
                  <a:pt x="7795305" y="858455"/>
                  <a:pt x="7805895" y="863301"/>
                </a:cubicBezTo>
                <a:cubicBezTo>
                  <a:pt x="7838078" y="878070"/>
                  <a:pt x="7870054" y="892608"/>
                  <a:pt x="7901822" y="907147"/>
                </a:cubicBezTo>
                <a:cubicBezTo>
                  <a:pt x="7912411" y="911993"/>
                  <a:pt x="7917395" y="925608"/>
                  <a:pt x="7913034" y="937377"/>
                </a:cubicBezTo>
                <a:cubicBezTo>
                  <a:pt x="7909920" y="946377"/>
                  <a:pt x="7902030" y="951685"/>
                  <a:pt x="7893932" y="951685"/>
                </a:cubicBezTo>
                <a:close/>
                <a:moveTo>
                  <a:pt x="1373162" y="927685"/>
                </a:moveTo>
                <a:cubicBezTo>
                  <a:pt x="1364649" y="927685"/>
                  <a:pt x="1356758" y="921916"/>
                  <a:pt x="1353644" y="912685"/>
                </a:cubicBezTo>
                <a:cubicBezTo>
                  <a:pt x="1349699" y="900685"/>
                  <a:pt x="1355097" y="887532"/>
                  <a:pt x="1365894" y="882916"/>
                </a:cubicBezTo>
                <a:cubicBezTo>
                  <a:pt x="1398078" y="869532"/>
                  <a:pt x="1430677" y="856147"/>
                  <a:pt x="1463483" y="842763"/>
                </a:cubicBezTo>
                <a:cubicBezTo>
                  <a:pt x="1474280" y="838378"/>
                  <a:pt x="1486115" y="844609"/>
                  <a:pt x="1490060" y="856378"/>
                </a:cubicBezTo>
                <a:cubicBezTo>
                  <a:pt x="1494005" y="868378"/>
                  <a:pt x="1488399" y="881532"/>
                  <a:pt x="1477810" y="885916"/>
                </a:cubicBezTo>
                <a:cubicBezTo>
                  <a:pt x="1445003" y="899301"/>
                  <a:pt x="1412612" y="912685"/>
                  <a:pt x="1380429" y="925839"/>
                </a:cubicBezTo>
                <a:cubicBezTo>
                  <a:pt x="1377937" y="927224"/>
                  <a:pt x="1375446" y="927685"/>
                  <a:pt x="1373162" y="927685"/>
                </a:cubicBezTo>
                <a:close/>
                <a:moveTo>
                  <a:pt x="7701870" y="864224"/>
                </a:moveTo>
                <a:cubicBezTo>
                  <a:pt x="7699170" y="864224"/>
                  <a:pt x="7696679" y="863763"/>
                  <a:pt x="7693979" y="862609"/>
                </a:cubicBezTo>
                <a:cubicBezTo>
                  <a:pt x="7662211" y="848301"/>
                  <a:pt x="7630236" y="833993"/>
                  <a:pt x="7597845" y="819455"/>
                </a:cubicBezTo>
                <a:cubicBezTo>
                  <a:pt x="7587255" y="814609"/>
                  <a:pt x="7582064" y="801225"/>
                  <a:pt x="7586217" y="789455"/>
                </a:cubicBezTo>
                <a:cubicBezTo>
                  <a:pt x="7590578" y="777686"/>
                  <a:pt x="7602620" y="771917"/>
                  <a:pt x="7613210" y="776532"/>
                </a:cubicBezTo>
                <a:cubicBezTo>
                  <a:pt x="7645601" y="791071"/>
                  <a:pt x="7677784" y="805378"/>
                  <a:pt x="7709552" y="819686"/>
                </a:cubicBezTo>
                <a:cubicBezTo>
                  <a:pt x="7720141" y="824532"/>
                  <a:pt x="7725332" y="837917"/>
                  <a:pt x="7720972" y="849686"/>
                </a:cubicBezTo>
                <a:cubicBezTo>
                  <a:pt x="7717858" y="858916"/>
                  <a:pt x="7710175" y="864224"/>
                  <a:pt x="7701870" y="864224"/>
                </a:cubicBezTo>
                <a:close/>
                <a:moveTo>
                  <a:pt x="1568338" y="848070"/>
                </a:moveTo>
                <a:cubicBezTo>
                  <a:pt x="1559825" y="848070"/>
                  <a:pt x="1551935" y="842301"/>
                  <a:pt x="1548821" y="832840"/>
                </a:cubicBezTo>
                <a:cubicBezTo>
                  <a:pt x="1544876" y="820840"/>
                  <a:pt x="1550482" y="807686"/>
                  <a:pt x="1561279" y="803301"/>
                </a:cubicBezTo>
                <a:cubicBezTo>
                  <a:pt x="1593670" y="790148"/>
                  <a:pt x="1626268" y="777225"/>
                  <a:pt x="1659075" y="764071"/>
                </a:cubicBezTo>
                <a:cubicBezTo>
                  <a:pt x="1669872" y="759686"/>
                  <a:pt x="1681707" y="765917"/>
                  <a:pt x="1685652" y="777917"/>
                </a:cubicBezTo>
                <a:cubicBezTo>
                  <a:pt x="1689597" y="789917"/>
                  <a:pt x="1683783" y="803071"/>
                  <a:pt x="1672986" y="807455"/>
                </a:cubicBezTo>
                <a:cubicBezTo>
                  <a:pt x="1640180" y="820609"/>
                  <a:pt x="1607581" y="833532"/>
                  <a:pt x="1575398" y="846686"/>
                </a:cubicBezTo>
                <a:cubicBezTo>
                  <a:pt x="1572906" y="847609"/>
                  <a:pt x="1570622" y="848070"/>
                  <a:pt x="1568338" y="848070"/>
                </a:cubicBezTo>
                <a:close/>
                <a:moveTo>
                  <a:pt x="7509184" y="778609"/>
                </a:moveTo>
                <a:cubicBezTo>
                  <a:pt x="7506693" y="778609"/>
                  <a:pt x="7503994" y="778148"/>
                  <a:pt x="7501502" y="776994"/>
                </a:cubicBezTo>
                <a:cubicBezTo>
                  <a:pt x="7469526" y="763148"/>
                  <a:pt x="7437551" y="749071"/>
                  <a:pt x="7404952" y="735225"/>
                </a:cubicBezTo>
                <a:cubicBezTo>
                  <a:pt x="7394155" y="730610"/>
                  <a:pt x="7388964" y="717225"/>
                  <a:pt x="7393117" y="705456"/>
                </a:cubicBezTo>
                <a:cubicBezTo>
                  <a:pt x="7397270" y="693456"/>
                  <a:pt x="7409312" y="687687"/>
                  <a:pt x="7419902" y="692302"/>
                </a:cubicBezTo>
                <a:cubicBezTo>
                  <a:pt x="7452501" y="706148"/>
                  <a:pt x="7484684" y="720225"/>
                  <a:pt x="7516660" y="734302"/>
                </a:cubicBezTo>
                <a:cubicBezTo>
                  <a:pt x="7527249" y="738917"/>
                  <a:pt x="7532647" y="752302"/>
                  <a:pt x="7528287" y="764302"/>
                </a:cubicBezTo>
                <a:cubicBezTo>
                  <a:pt x="7525380" y="773071"/>
                  <a:pt x="7517490" y="778609"/>
                  <a:pt x="7509184" y="778609"/>
                </a:cubicBezTo>
                <a:close/>
                <a:moveTo>
                  <a:pt x="1763930" y="770071"/>
                </a:moveTo>
                <a:cubicBezTo>
                  <a:pt x="1755417" y="770071"/>
                  <a:pt x="1747320" y="764071"/>
                  <a:pt x="1744413" y="754610"/>
                </a:cubicBezTo>
                <a:cubicBezTo>
                  <a:pt x="1740675" y="742610"/>
                  <a:pt x="1746281" y="729456"/>
                  <a:pt x="1757078" y="725071"/>
                </a:cubicBezTo>
                <a:cubicBezTo>
                  <a:pt x="1789677" y="712379"/>
                  <a:pt x="1822276" y="699456"/>
                  <a:pt x="1855290" y="686764"/>
                </a:cubicBezTo>
                <a:cubicBezTo>
                  <a:pt x="1866087" y="682610"/>
                  <a:pt x="1877922" y="688841"/>
                  <a:pt x="1881659" y="701071"/>
                </a:cubicBezTo>
                <a:cubicBezTo>
                  <a:pt x="1885397" y="713071"/>
                  <a:pt x="1879790" y="726225"/>
                  <a:pt x="1868786" y="730379"/>
                </a:cubicBezTo>
                <a:cubicBezTo>
                  <a:pt x="1835980" y="743071"/>
                  <a:pt x="1803173" y="755763"/>
                  <a:pt x="1770782" y="768686"/>
                </a:cubicBezTo>
                <a:cubicBezTo>
                  <a:pt x="1768498" y="769609"/>
                  <a:pt x="1766214" y="770071"/>
                  <a:pt x="1763930" y="770071"/>
                </a:cubicBezTo>
                <a:close/>
                <a:moveTo>
                  <a:pt x="7315462" y="695764"/>
                </a:moveTo>
                <a:cubicBezTo>
                  <a:pt x="7312970" y="695764"/>
                  <a:pt x="7310478" y="695302"/>
                  <a:pt x="7308194" y="694379"/>
                </a:cubicBezTo>
                <a:cubicBezTo>
                  <a:pt x="7276218" y="680995"/>
                  <a:pt x="7243827" y="667610"/>
                  <a:pt x="7211021" y="654456"/>
                </a:cubicBezTo>
                <a:cubicBezTo>
                  <a:pt x="7200224" y="650072"/>
                  <a:pt x="7194618" y="636918"/>
                  <a:pt x="7198563" y="624918"/>
                </a:cubicBezTo>
                <a:cubicBezTo>
                  <a:pt x="7202508" y="612918"/>
                  <a:pt x="7214551" y="606918"/>
                  <a:pt x="7225140" y="611072"/>
                </a:cubicBezTo>
                <a:cubicBezTo>
                  <a:pt x="7257946" y="624457"/>
                  <a:pt x="7290337" y="637841"/>
                  <a:pt x="7322521" y="651226"/>
                </a:cubicBezTo>
                <a:cubicBezTo>
                  <a:pt x="7333318" y="655610"/>
                  <a:pt x="7338716" y="668995"/>
                  <a:pt x="7334564" y="680995"/>
                </a:cubicBezTo>
                <a:cubicBezTo>
                  <a:pt x="7331864" y="689995"/>
                  <a:pt x="7323975" y="695764"/>
                  <a:pt x="7315462" y="695764"/>
                </a:cubicBezTo>
                <a:close/>
                <a:moveTo>
                  <a:pt x="1960353" y="694148"/>
                </a:moveTo>
                <a:cubicBezTo>
                  <a:pt x="1951632" y="694148"/>
                  <a:pt x="1943742" y="688148"/>
                  <a:pt x="1940627" y="678687"/>
                </a:cubicBezTo>
                <a:cubicBezTo>
                  <a:pt x="1936890" y="666687"/>
                  <a:pt x="1942704" y="653533"/>
                  <a:pt x="1953501" y="649380"/>
                </a:cubicBezTo>
                <a:cubicBezTo>
                  <a:pt x="1986100" y="636918"/>
                  <a:pt x="2019113" y="624457"/>
                  <a:pt x="2051920" y="611995"/>
                </a:cubicBezTo>
                <a:cubicBezTo>
                  <a:pt x="2062717" y="607841"/>
                  <a:pt x="2074552" y="614303"/>
                  <a:pt x="2078289" y="626534"/>
                </a:cubicBezTo>
                <a:cubicBezTo>
                  <a:pt x="2082027" y="638533"/>
                  <a:pt x="2076213" y="651687"/>
                  <a:pt x="2065208" y="655841"/>
                </a:cubicBezTo>
                <a:cubicBezTo>
                  <a:pt x="2032402" y="668302"/>
                  <a:pt x="1999596" y="680533"/>
                  <a:pt x="1966997" y="692995"/>
                </a:cubicBezTo>
                <a:cubicBezTo>
                  <a:pt x="1964713" y="693687"/>
                  <a:pt x="1962429" y="694148"/>
                  <a:pt x="1960353" y="694148"/>
                </a:cubicBezTo>
                <a:close/>
                <a:moveTo>
                  <a:pt x="2157191" y="620303"/>
                </a:moveTo>
                <a:cubicBezTo>
                  <a:pt x="2148470" y="620303"/>
                  <a:pt x="2140372" y="614303"/>
                  <a:pt x="2137465" y="604611"/>
                </a:cubicBezTo>
                <a:cubicBezTo>
                  <a:pt x="2133935" y="592611"/>
                  <a:pt x="2139749" y="579457"/>
                  <a:pt x="2150546" y="575534"/>
                </a:cubicBezTo>
                <a:cubicBezTo>
                  <a:pt x="2183353" y="563534"/>
                  <a:pt x="2216159" y="551534"/>
                  <a:pt x="2248965" y="539534"/>
                </a:cubicBezTo>
                <a:cubicBezTo>
                  <a:pt x="2259970" y="535611"/>
                  <a:pt x="2271597" y="542303"/>
                  <a:pt x="2275127" y="554303"/>
                </a:cubicBezTo>
                <a:cubicBezTo>
                  <a:pt x="2278657" y="566534"/>
                  <a:pt x="2272636" y="579457"/>
                  <a:pt x="2261839" y="583380"/>
                </a:cubicBezTo>
                <a:cubicBezTo>
                  <a:pt x="2229032" y="595380"/>
                  <a:pt x="2196226" y="607380"/>
                  <a:pt x="2163627" y="619380"/>
                </a:cubicBezTo>
                <a:cubicBezTo>
                  <a:pt x="2161551" y="619841"/>
                  <a:pt x="2159267" y="620303"/>
                  <a:pt x="2157191" y="620303"/>
                </a:cubicBezTo>
                <a:close/>
                <a:moveTo>
                  <a:pt x="7120492" y="616611"/>
                </a:moveTo>
                <a:cubicBezTo>
                  <a:pt x="7118208" y="616611"/>
                  <a:pt x="7115924" y="616149"/>
                  <a:pt x="7113640" y="615226"/>
                </a:cubicBezTo>
                <a:cubicBezTo>
                  <a:pt x="7081457" y="602534"/>
                  <a:pt x="7048859" y="589842"/>
                  <a:pt x="7015845" y="577149"/>
                </a:cubicBezTo>
                <a:cubicBezTo>
                  <a:pt x="7005047" y="572996"/>
                  <a:pt x="6999234" y="559842"/>
                  <a:pt x="7002971" y="547842"/>
                </a:cubicBezTo>
                <a:cubicBezTo>
                  <a:pt x="7006709" y="535842"/>
                  <a:pt x="7018336" y="529381"/>
                  <a:pt x="7029341" y="533534"/>
                </a:cubicBezTo>
                <a:cubicBezTo>
                  <a:pt x="7062355" y="546227"/>
                  <a:pt x="7095161" y="558919"/>
                  <a:pt x="7127552" y="571611"/>
                </a:cubicBezTo>
                <a:cubicBezTo>
                  <a:pt x="7138349" y="575765"/>
                  <a:pt x="7143955" y="589149"/>
                  <a:pt x="7140218" y="601149"/>
                </a:cubicBezTo>
                <a:cubicBezTo>
                  <a:pt x="7137103" y="610611"/>
                  <a:pt x="7129213" y="616611"/>
                  <a:pt x="7120492" y="616611"/>
                </a:cubicBezTo>
                <a:close/>
                <a:moveTo>
                  <a:pt x="2354236" y="548765"/>
                </a:moveTo>
                <a:cubicBezTo>
                  <a:pt x="2345515" y="548765"/>
                  <a:pt x="2337210" y="542534"/>
                  <a:pt x="2334511" y="532611"/>
                </a:cubicBezTo>
                <a:cubicBezTo>
                  <a:pt x="2330981" y="520381"/>
                  <a:pt x="2337002" y="507458"/>
                  <a:pt x="2348007" y="503535"/>
                </a:cubicBezTo>
                <a:cubicBezTo>
                  <a:pt x="2381021" y="491765"/>
                  <a:pt x="2414035" y="480227"/>
                  <a:pt x="2447256" y="468458"/>
                </a:cubicBezTo>
                <a:cubicBezTo>
                  <a:pt x="2458261" y="464766"/>
                  <a:pt x="2469889" y="471458"/>
                  <a:pt x="2473211" y="483458"/>
                </a:cubicBezTo>
                <a:cubicBezTo>
                  <a:pt x="2476533" y="495458"/>
                  <a:pt x="2470512" y="508611"/>
                  <a:pt x="2459714" y="512304"/>
                </a:cubicBezTo>
                <a:cubicBezTo>
                  <a:pt x="2426701" y="523842"/>
                  <a:pt x="2393687" y="535380"/>
                  <a:pt x="2360673" y="547150"/>
                </a:cubicBezTo>
                <a:cubicBezTo>
                  <a:pt x="2358596" y="548303"/>
                  <a:pt x="2356312" y="548765"/>
                  <a:pt x="2354236" y="548765"/>
                </a:cubicBezTo>
                <a:close/>
                <a:moveTo>
                  <a:pt x="6924278" y="541611"/>
                </a:moveTo>
                <a:cubicBezTo>
                  <a:pt x="6922201" y="541611"/>
                  <a:pt x="6919917" y="541150"/>
                  <a:pt x="6917633" y="540457"/>
                </a:cubicBezTo>
                <a:cubicBezTo>
                  <a:pt x="6885242" y="528457"/>
                  <a:pt x="6852436" y="516457"/>
                  <a:pt x="6819215" y="504688"/>
                </a:cubicBezTo>
                <a:cubicBezTo>
                  <a:pt x="6808210" y="500765"/>
                  <a:pt x="6802188" y="487842"/>
                  <a:pt x="6805718" y="475612"/>
                </a:cubicBezTo>
                <a:cubicBezTo>
                  <a:pt x="6809248" y="463381"/>
                  <a:pt x="6820875" y="456689"/>
                  <a:pt x="6831880" y="460612"/>
                </a:cubicBezTo>
                <a:cubicBezTo>
                  <a:pt x="6865102" y="472381"/>
                  <a:pt x="6898115" y="484381"/>
                  <a:pt x="6930714" y="496381"/>
                </a:cubicBezTo>
                <a:cubicBezTo>
                  <a:pt x="6941511" y="500304"/>
                  <a:pt x="6947533" y="513458"/>
                  <a:pt x="6943795" y="525457"/>
                </a:cubicBezTo>
                <a:cubicBezTo>
                  <a:pt x="6941096" y="535380"/>
                  <a:pt x="6932998" y="541611"/>
                  <a:pt x="6924278" y="541611"/>
                </a:cubicBezTo>
                <a:close/>
                <a:moveTo>
                  <a:pt x="2552942" y="479304"/>
                </a:moveTo>
                <a:cubicBezTo>
                  <a:pt x="2544014" y="479304"/>
                  <a:pt x="2535916" y="472842"/>
                  <a:pt x="2533010" y="462919"/>
                </a:cubicBezTo>
                <a:cubicBezTo>
                  <a:pt x="2529687" y="450689"/>
                  <a:pt x="2535709" y="437766"/>
                  <a:pt x="2546713" y="434074"/>
                </a:cubicBezTo>
                <a:cubicBezTo>
                  <a:pt x="2579935" y="422766"/>
                  <a:pt x="2613157" y="411458"/>
                  <a:pt x="2646171" y="400382"/>
                </a:cubicBezTo>
                <a:cubicBezTo>
                  <a:pt x="2657175" y="396689"/>
                  <a:pt x="2668803" y="403612"/>
                  <a:pt x="2672125" y="415843"/>
                </a:cubicBezTo>
                <a:cubicBezTo>
                  <a:pt x="2675447" y="428074"/>
                  <a:pt x="2669218" y="440997"/>
                  <a:pt x="2658213" y="444689"/>
                </a:cubicBezTo>
                <a:cubicBezTo>
                  <a:pt x="2625199" y="455766"/>
                  <a:pt x="2591978" y="466843"/>
                  <a:pt x="2558964" y="478150"/>
                </a:cubicBezTo>
                <a:cubicBezTo>
                  <a:pt x="2556888" y="479073"/>
                  <a:pt x="2554811" y="479304"/>
                  <a:pt x="2552942" y="479304"/>
                </a:cubicBezTo>
                <a:close/>
                <a:moveTo>
                  <a:pt x="6726609" y="471227"/>
                </a:moveTo>
                <a:cubicBezTo>
                  <a:pt x="6724532" y="471227"/>
                  <a:pt x="6722457" y="470996"/>
                  <a:pt x="6720588" y="470304"/>
                </a:cubicBezTo>
                <a:cubicBezTo>
                  <a:pt x="6687781" y="459227"/>
                  <a:pt x="6654768" y="448150"/>
                  <a:pt x="6621339" y="437074"/>
                </a:cubicBezTo>
                <a:cubicBezTo>
                  <a:pt x="6610333" y="433381"/>
                  <a:pt x="6604105" y="420689"/>
                  <a:pt x="6607219" y="408458"/>
                </a:cubicBezTo>
                <a:cubicBezTo>
                  <a:pt x="6610541" y="396228"/>
                  <a:pt x="6621961" y="389305"/>
                  <a:pt x="6632966" y="392766"/>
                </a:cubicBezTo>
                <a:cubicBezTo>
                  <a:pt x="6666603" y="403843"/>
                  <a:pt x="6699617" y="414920"/>
                  <a:pt x="6732631" y="425997"/>
                </a:cubicBezTo>
                <a:cubicBezTo>
                  <a:pt x="6743635" y="429689"/>
                  <a:pt x="6749657" y="442612"/>
                  <a:pt x="6746335" y="454843"/>
                </a:cubicBezTo>
                <a:cubicBezTo>
                  <a:pt x="6743843" y="464766"/>
                  <a:pt x="6735538" y="471227"/>
                  <a:pt x="6726609" y="471227"/>
                </a:cubicBezTo>
                <a:close/>
                <a:moveTo>
                  <a:pt x="2751857" y="412843"/>
                </a:moveTo>
                <a:cubicBezTo>
                  <a:pt x="2742928" y="412843"/>
                  <a:pt x="2734623" y="406381"/>
                  <a:pt x="2731924" y="396228"/>
                </a:cubicBezTo>
                <a:cubicBezTo>
                  <a:pt x="2728602" y="383997"/>
                  <a:pt x="2735038" y="371305"/>
                  <a:pt x="2746043" y="367613"/>
                </a:cubicBezTo>
                <a:cubicBezTo>
                  <a:pt x="2779472" y="356766"/>
                  <a:pt x="2812694" y="345920"/>
                  <a:pt x="2845915" y="335536"/>
                </a:cubicBezTo>
                <a:cubicBezTo>
                  <a:pt x="2856920" y="332074"/>
                  <a:pt x="2868340" y="339228"/>
                  <a:pt x="2871662" y="351459"/>
                </a:cubicBezTo>
                <a:cubicBezTo>
                  <a:pt x="2874776" y="363689"/>
                  <a:pt x="2868340" y="376382"/>
                  <a:pt x="2857335" y="380074"/>
                </a:cubicBezTo>
                <a:cubicBezTo>
                  <a:pt x="2824113" y="390689"/>
                  <a:pt x="2790892" y="401305"/>
                  <a:pt x="2757670" y="412151"/>
                </a:cubicBezTo>
                <a:cubicBezTo>
                  <a:pt x="2755802" y="412612"/>
                  <a:pt x="2753933" y="412843"/>
                  <a:pt x="2751857" y="412843"/>
                </a:cubicBezTo>
                <a:close/>
                <a:moveTo>
                  <a:pt x="6527695" y="405920"/>
                </a:moveTo>
                <a:cubicBezTo>
                  <a:pt x="6525826" y="405920"/>
                  <a:pt x="6523958" y="405689"/>
                  <a:pt x="6522089" y="404997"/>
                </a:cubicBezTo>
                <a:cubicBezTo>
                  <a:pt x="6489075" y="394612"/>
                  <a:pt x="6455854" y="384459"/>
                  <a:pt x="6422216" y="374305"/>
                </a:cubicBezTo>
                <a:cubicBezTo>
                  <a:pt x="6411212" y="371074"/>
                  <a:pt x="6404568" y="358382"/>
                  <a:pt x="6407474" y="345920"/>
                </a:cubicBezTo>
                <a:cubicBezTo>
                  <a:pt x="6410382" y="333690"/>
                  <a:pt x="6421801" y="326305"/>
                  <a:pt x="6433014" y="329536"/>
                </a:cubicBezTo>
                <a:cubicBezTo>
                  <a:pt x="6466858" y="339690"/>
                  <a:pt x="6500287" y="349843"/>
                  <a:pt x="6533301" y="360228"/>
                </a:cubicBezTo>
                <a:cubicBezTo>
                  <a:pt x="6544306" y="363689"/>
                  <a:pt x="6550742" y="376382"/>
                  <a:pt x="6547628" y="388612"/>
                </a:cubicBezTo>
                <a:cubicBezTo>
                  <a:pt x="6544929" y="399458"/>
                  <a:pt x="6536623" y="405920"/>
                  <a:pt x="6527695" y="405920"/>
                </a:cubicBezTo>
                <a:close/>
                <a:moveTo>
                  <a:pt x="2951809" y="349382"/>
                </a:moveTo>
                <a:cubicBezTo>
                  <a:pt x="2942673" y="349382"/>
                  <a:pt x="2934368" y="342690"/>
                  <a:pt x="2931876" y="332536"/>
                </a:cubicBezTo>
                <a:cubicBezTo>
                  <a:pt x="2928762" y="320305"/>
                  <a:pt x="2935198" y="307613"/>
                  <a:pt x="2946410" y="304151"/>
                </a:cubicBezTo>
                <a:cubicBezTo>
                  <a:pt x="2980047" y="293767"/>
                  <a:pt x="3013477" y="283613"/>
                  <a:pt x="3046906" y="273690"/>
                </a:cubicBezTo>
                <a:cubicBezTo>
                  <a:pt x="3058118" y="270459"/>
                  <a:pt x="3069330" y="277613"/>
                  <a:pt x="3072445" y="290075"/>
                </a:cubicBezTo>
                <a:cubicBezTo>
                  <a:pt x="3075559" y="302536"/>
                  <a:pt x="3068915" y="314998"/>
                  <a:pt x="3057703" y="318459"/>
                </a:cubicBezTo>
                <a:cubicBezTo>
                  <a:pt x="3024481" y="328382"/>
                  <a:pt x="2991052" y="338536"/>
                  <a:pt x="2957623" y="348920"/>
                </a:cubicBezTo>
                <a:cubicBezTo>
                  <a:pt x="2955546" y="349151"/>
                  <a:pt x="2953678" y="349382"/>
                  <a:pt x="2951809" y="349382"/>
                </a:cubicBezTo>
                <a:close/>
                <a:moveTo>
                  <a:pt x="6327328" y="345920"/>
                </a:moveTo>
                <a:cubicBezTo>
                  <a:pt x="6325666" y="345920"/>
                  <a:pt x="6323798" y="345690"/>
                  <a:pt x="6322137" y="345228"/>
                </a:cubicBezTo>
                <a:cubicBezTo>
                  <a:pt x="6288915" y="335767"/>
                  <a:pt x="6255486" y="326536"/>
                  <a:pt x="6221642" y="317305"/>
                </a:cubicBezTo>
                <a:cubicBezTo>
                  <a:pt x="6210429" y="314305"/>
                  <a:pt x="6203577" y="301844"/>
                  <a:pt x="6206484" y="289382"/>
                </a:cubicBezTo>
                <a:cubicBezTo>
                  <a:pt x="6209183" y="276921"/>
                  <a:pt x="6220395" y="269306"/>
                  <a:pt x="6231608" y="272536"/>
                </a:cubicBezTo>
                <a:cubicBezTo>
                  <a:pt x="6265660" y="281767"/>
                  <a:pt x="6299297" y="291229"/>
                  <a:pt x="6332519" y="300690"/>
                </a:cubicBezTo>
                <a:cubicBezTo>
                  <a:pt x="6343730" y="303921"/>
                  <a:pt x="6350375" y="316382"/>
                  <a:pt x="6347468" y="328844"/>
                </a:cubicBezTo>
                <a:cubicBezTo>
                  <a:pt x="6344976" y="338997"/>
                  <a:pt x="6336464" y="345920"/>
                  <a:pt x="6327328" y="345920"/>
                </a:cubicBezTo>
                <a:close/>
                <a:moveTo>
                  <a:pt x="6125507" y="291229"/>
                </a:moveTo>
                <a:cubicBezTo>
                  <a:pt x="6123845" y="291229"/>
                  <a:pt x="6122392" y="290998"/>
                  <a:pt x="6120731" y="290536"/>
                </a:cubicBezTo>
                <a:cubicBezTo>
                  <a:pt x="6087509" y="281998"/>
                  <a:pt x="6053665" y="273459"/>
                  <a:pt x="6019821" y="265152"/>
                </a:cubicBezTo>
                <a:cubicBezTo>
                  <a:pt x="6008608" y="262383"/>
                  <a:pt x="6001549" y="250152"/>
                  <a:pt x="6004040" y="237690"/>
                </a:cubicBezTo>
                <a:cubicBezTo>
                  <a:pt x="6006532" y="225229"/>
                  <a:pt x="6017536" y="217383"/>
                  <a:pt x="6028749" y="220152"/>
                </a:cubicBezTo>
                <a:cubicBezTo>
                  <a:pt x="6063008" y="228460"/>
                  <a:pt x="6096645" y="236998"/>
                  <a:pt x="6130282" y="245537"/>
                </a:cubicBezTo>
                <a:cubicBezTo>
                  <a:pt x="6141494" y="248537"/>
                  <a:pt x="6148346" y="260767"/>
                  <a:pt x="6145854" y="273229"/>
                </a:cubicBezTo>
                <a:cubicBezTo>
                  <a:pt x="6143571" y="284075"/>
                  <a:pt x="6135058" y="291229"/>
                  <a:pt x="6125507" y="291229"/>
                </a:cubicBezTo>
                <a:close/>
                <a:moveTo>
                  <a:pt x="3152592" y="289613"/>
                </a:moveTo>
                <a:cubicBezTo>
                  <a:pt x="3143456" y="289613"/>
                  <a:pt x="3134943" y="282690"/>
                  <a:pt x="3132451" y="272306"/>
                </a:cubicBezTo>
                <a:cubicBezTo>
                  <a:pt x="3129544" y="260075"/>
                  <a:pt x="3136188" y="247383"/>
                  <a:pt x="3147401" y="244152"/>
                </a:cubicBezTo>
                <a:cubicBezTo>
                  <a:pt x="3181245" y="234460"/>
                  <a:pt x="3214882" y="224998"/>
                  <a:pt x="3248311" y="215537"/>
                </a:cubicBezTo>
                <a:cubicBezTo>
                  <a:pt x="3259316" y="212537"/>
                  <a:pt x="3270736" y="219921"/>
                  <a:pt x="3273435" y="232383"/>
                </a:cubicBezTo>
                <a:cubicBezTo>
                  <a:pt x="3276134" y="244844"/>
                  <a:pt x="3269490" y="257306"/>
                  <a:pt x="3258278" y="260306"/>
                </a:cubicBezTo>
                <a:cubicBezTo>
                  <a:pt x="3224849" y="269536"/>
                  <a:pt x="3191419" y="278998"/>
                  <a:pt x="3157783" y="288690"/>
                </a:cubicBezTo>
                <a:cubicBezTo>
                  <a:pt x="3155914" y="289382"/>
                  <a:pt x="3154253" y="289613"/>
                  <a:pt x="3152592" y="289613"/>
                </a:cubicBezTo>
                <a:close/>
                <a:moveTo>
                  <a:pt x="5922855" y="241844"/>
                </a:moveTo>
                <a:cubicBezTo>
                  <a:pt x="5921401" y="241844"/>
                  <a:pt x="5920156" y="241614"/>
                  <a:pt x="5918702" y="241383"/>
                </a:cubicBezTo>
                <a:cubicBezTo>
                  <a:pt x="5885273" y="233767"/>
                  <a:pt x="5851429" y="226152"/>
                  <a:pt x="5817169" y="218768"/>
                </a:cubicBezTo>
                <a:cubicBezTo>
                  <a:pt x="5805956" y="216229"/>
                  <a:pt x="5798482" y="204229"/>
                  <a:pt x="5800766" y="191768"/>
                </a:cubicBezTo>
                <a:cubicBezTo>
                  <a:pt x="5803050" y="179306"/>
                  <a:pt x="5813847" y="171229"/>
                  <a:pt x="5825059" y="173537"/>
                </a:cubicBezTo>
                <a:cubicBezTo>
                  <a:pt x="5859319" y="180922"/>
                  <a:pt x="5893371" y="188537"/>
                  <a:pt x="5927008" y="196152"/>
                </a:cubicBezTo>
                <a:cubicBezTo>
                  <a:pt x="5938220" y="198691"/>
                  <a:pt x="5945487" y="210921"/>
                  <a:pt x="5943203" y="223383"/>
                </a:cubicBezTo>
                <a:cubicBezTo>
                  <a:pt x="5941127" y="234460"/>
                  <a:pt x="5932614" y="241844"/>
                  <a:pt x="5922855" y="241844"/>
                </a:cubicBezTo>
                <a:close/>
                <a:moveTo>
                  <a:pt x="3354205" y="233537"/>
                </a:moveTo>
                <a:cubicBezTo>
                  <a:pt x="3344861" y="233537"/>
                  <a:pt x="3336348" y="226383"/>
                  <a:pt x="3334065" y="215768"/>
                </a:cubicBezTo>
                <a:cubicBezTo>
                  <a:pt x="3331365" y="203306"/>
                  <a:pt x="3338217" y="190845"/>
                  <a:pt x="3349429" y="187845"/>
                </a:cubicBezTo>
                <a:cubicBezTo>
                  <a:pt x="3383482" y="178845"/>
                  <a:pt x="3417326" y="170076"/>
                  <a:pt x="3450963" y="161537"/>
                </a:cubicBezTo>
                <a:cubicBezTo>
                  <a:pt x="3462175" y="158768"/>
                  <a:pt x="3473180" y="166614"/>
                  <a:pt x="3475879" y="178845"/>
                </a:cubicBezTo>
                <a:cubicBezTo>
                  <a:pt x="3478371" y="191306"/>
                  <a:pt x="3471519" y="203537"/>
                  <a:pt x="3460306" y="206537"/>
                </a:cubicBezTo>
                <a:cubicBezTo>
                  <a:pt x="3426877" y="215075"/>
                  <a:pt x="3393240" y="223614"/>
                  <a:pt x="3359396" y="232614"/>
                </a:cubicBezTo>
                <a:cubicBezTo>
                  <a:pt x="3357320" y="233306"/>
                  <a:pt x="3355866" y="233537"/>
                  <a:pt x="3354205" y="233537"/>
                </a:cubicBezTo>
                <a:close/>
                <a:moveTo>
                  <a:pt x="5719165" y="197768"/>
                </a:moveTo>
                <a:cubicBezTo>
                  <a:pt x="5717920" y="197768"/>
                  <a:pt x="5716674" y="197768"/>
                  <a:pt x="5715428" y="197306"/>
                </a:cubicBezTo>
                <a:cubicBezTo>
                  <a:pt x="5681791" y="190383"/>
                  <a:pt x="5647739" y="183922"/>
                  <a:pt x="5613479" y="177229"/>
                </a:cubicBezTo>
                <a:cubicBezTo>
                  <a:pt x="5602267" y="175152"/>
                  <a:pt x="5594584" y="163153"/>
                  <a:pt x="5596453" y="150691"/>
                </a:cubicBezTo>
                <a:cubicBezTo>
                  <a:pt x="5598322" y="138230"/>
                  <a:pt x="5609119" y="129691"/>
                  <a:pt x="5620331" y="131768"/>
                </a:cubicBezTo>
                <a:cubicBezTo>
                  <a:pt x="5654798" y="138230"/>
                  <a:pt x="5688851" y="144922"/>
                  <a:pt x="5722695" y="151845"/>
                </a:cubicBezTo>
                <a:cubicBezTo>
                  <a:pt x="5733907" y="154153"/>
                  <a:pt x="5741382" y="166153"/>
                  <a:pt x="5739306" y="178614"/>
                </a:cubicBezTo>
                <a:cubicBezTo>
                  <a:pt x="5737644" y="190152"/>
                  <a:pt x="5728924" y="197768"/>
                  <a:pt x="5719165" y="197768"/>
                </a:cubicBezTo>
                <a:close/>
                <a:moveTo>
                  <a:pt x="3556857" y="182537"/>
                </a:moveTo>
                <a:cubicBezTo>
                  <a:pt x="3547305" y="182537"/>
                  <a:pt x="3538585" y="175152"/>
                  <a:pt x="3536509" y="164306"/>
                </a:cubicBezTo>
                <a:cubicBezTo>
                  <a:pt x="3534017" y="151845"/>
                  <a:pt x="3541284" y="139614"/>
                  <a:pt x="3552496" y="136845"/>
                </a:cubicBezTo>
                <a:cubicBezTo>
                  <a:pt x="3586756" y="128768"/>
                  <a:pt x="3620808" y="120691"/>
                  <a:pt x="3654445" y="113307"/>
                </a:cubicBezTo>
                <a:cubicBezTo>
                  <a:pt x="3665657" y="110768"/>
                  <a:pt x="3676662" y="118845"/>
                  <a:pt x="3678946" y="131307"/>
                </a:cubicBezTo>
                <a:cubicBezTo>
                  <a:pt x="3681230" y="143768"/>
                  <a:pt x="3673963" y="155999"/>
                  <a:pt x="3662750" y="158537"/>
                </a:cubicBezTo>
                <a:cubicBezTo>
                  <a:pt x="3629113" y="166153"/>
                  <a:pt x="3595269" y="173999"/>
                  <a:pt x="3561217" y="182076"/>
                </a:cubicBezTo>
                <a:cubicBezTo>
                  <a:pt x="3559764" y="182306"/>
                  <a:pt x="3558310" y="182537"/>
                  <a:pt x="3556857" y="182537"/>
                </a:cubicBezTo>
                <a:close/>
                <a:moveTo>
                  <a:pt x="5514645" y="158999"/>
                </a:moveTo>
                <a:cubicBezTo>
                  <a:pt x="5513607" y="158999"/>
                  <a:pt x="5512568" y="158999"/>
                  <a:pt x="5511323" y="158768"/>
                </a:cubicBezTo>
                <a:cubicBezTo>
                  <a:pt x="5477478" y="152768"/>
                  <a:pt x="5443426" y="146999"/>
                  <a:pt x="5408959" y="141460"/>
                </a:cubicBezTo>
                <a:cubicBezTo>
                  <a:pt x="5397539" y="139614"/>
                  <a:pt x="5389856" y="127845"/>
                  <a:pt x="5391518" y="115384"/>
                </a:cubicBezTo>
                <a:cubicBezTo>
                  <a:pt x="5393178" y="102692"/>
                  <a:pt x="5403768" y="93922"/>
                  <a:pt x="5414980" y="95999"/>
                </a:cubicBezTo>
                <a:cubicBezTo>
                  <a:pt x="5449655" y="101768"/>
                  <a:pt x="5483915" y="107538"/>
                  <a:pt x="5517759" y="113538"/>
                </a:cubicBezTo>
                <a:cubicBezTo>
                  <a:pt x="5528972" y="115614"/>
                  <a:pt x="5536862" y="127384"/>
                  <a:pt x="5534993" y="139845"/>
                </a:cubicBezTo>
                <a:cubicBezTo>
                  <a:pt x="5533332" y="150922"/>
                  <a:pt x="5524612" y="158999"/>
                  <a:pt x="5514645" y="158999"/>
                </a:cubicBezTo>
                <a:close/>
                <a:moveTo>
                  <a:pt x="3760546" y="136845"/>
                </a:moveTo>
                <a:cubicBezTo>
                  <a:pt x="3750787" y="136845"/>
                  <a:pt x="3742067" y="128999"/>
                  <a:pt x="3740198" y="117922"/>
                </a:cubicBezTo>
                <a:cubicBezTo>
                  <a:pt x="3738122" y="105461"/>
                  <a:pt x="3745597" y="93461"/>
                  <a:pt x="3756809" y="90922"/>
                </a:cubicBezTo>
                <a:cubicBezTo>
                  <a:pt x="3791276" y="83769"/>
                  <a:pt x="3825536" y="77076"/>
                  <a:pt x="3859380" y="70615"/>
                </a:cubicBezTo>
                <a:cubicBezTo>
                  <a:pt x="3870800" y="68538"/>
                  <a:pt x="3881390" y="77076"/>
                  <a:pt x="3883259" y="89538"/>
                </a:cubicBezTo>
                <a:cubicBezTo>
                  <a:pt x="3885127" y="101999"/>
                  <a:pt x="3877652" y="113999"/>
                  <a:pt x="3866232" y="116076"/>
                </a:cubicBezTo>
                <a:cubicBezTo>
                  <a:pt x="3832596" y="122538"/>
                  <a:pt x="3798544" y="129230"/>
                  <a:pt x="3764284" y="136384"/>
                </a:cubicBezTo>
                <a:cubicBezTo>
                  <a:pt x="3763246" y="136845"/>
                  <a:pt x="3761792" y="136845"/>
                  <a:pt x="3760546" y="136845"/>
                </a:cubicBezTo>
                <a:close/>
                <a:moveTo>
                  <a:pt x="5309294" y="125307"/>
                </a:moveTo>
                <a:cubicBezTo>
                  <a:pt x="5308464" y="125307"/>
                  <a:pt x="5307426" y="125307"/>
                  <a:pt x="5306387" y="125076"/>
                </a:cubicBezTo>
                <a:cubicBezTo>
                  <a:pt x="5272543" y="119999"/>
                  <a:pt x="5238283" y="114922"/>
                  <a:pt x="5203816" y="110076"/>
                </a:cubicBezTo>
                <a:cubicBezTo>
                  <a:pt x="5192396" y="108461"/>
                  <a:pt x="5184298" y="96922"/>
                  <a:pt x="5185752" y="84230"/>
                </a:cubicBezTo>
                <a:cubicBezTo>
                  <a:pt x="5187205" y="71538"/>
                  <a:pt x="5197587" y="62769"/>
                  <a:pt x="5209007" y="64153"/>
                </a:cubicBezTo>
                <a:cubicBezTo>
                  <a:pt x="5243681" y="68999"/>
                  <a:pt x="5278149" y="74076"/>
                  <a:pt x="5312201" y="79153"/>
                </a:cubicBezTo>
                <a:cubicBezTo>
                  <a:pt x="5323621" y="80999"/>
                  <a:pt x="5331511" y="92538"/>
                  <a:pt x="5330058" y="105230"/>
                </a:cubicBezTo>
                <a:cubicBezTo>
                  <a:pt x="5328397" y="116999"/>
                  <a:pt x="5319468" y="125307"/>
                  <a:pt x="5309294" y="125307"/>
                </a:cubicBezTo>
                <a:close/>
                <a:moveTo>
                  <a:pt x="3965482" y="98307"/>
                </a:moveTo>
                <a:cubicBezTo>
                  <a:pt x="3955308" y="98307"/>
                  <a:pt x="3946587" y="90230"/>
                  <a:pt x="3944926" y="78692"/>
                </a:cubicBezTo>
                <a:cubicBezTo>
                  <a:pt x="3943265" y="65999"/>
                  <a:pt x="3950947" y="54230"/>
                  <a:pt x="3962367" y="52384"/>
                </a:cubicBezTo>
                <a:cubicBezTo>
                  <a:pt x="3997250" y="46615"/>
                  <a:pt x="4031717" y="41077"/>
                  <a:pt x="4065769" y="36000"/>
                </a:cubicBezTo>
                <a:cubicBezTo>
                  <a:pt x="4076982" y="34154"/>
                  <a:pt x="4087571" y="43154"/>
                  <a:pt x="4089024" y="55846"/>
                </a:cubicBezTo>
                <a:cubicBezTo>
                  <a:pt x="4090478" y="68538"/>
                  <a:pt x="4082588" y="80076"/>
                  <a:pt x="4071168" y="81692"/>
                </a:cubicBezTo>
                <a:cubicBezTo>
                  <a:pt x="4037324" y="86538"/>
                  <a:pt x="4003271" y="92076"/>
                  <a:pt x="3968596" y="97845"/>
                </a:cubicBezTo>
                <a:cubicBezTo>
                  <a:pt x="3967558" y="98076"/>
                  <a:pt x="3966520" y="98307"/>
                  <a:pt x="3965482" y="98307"/>
                </a:cubicBezTo>
                <a:close/>
                <a:moveTo>
                  <a:pt x="5103320" y="96692"/>
                </a:moveTo>
                <a:cubicBezTo>
                  <a:pt x="5102490" y="96692"/>
                  <a:pt x="5101659" y="96692"/>
                  <a:pt x="5100829" y="96461"/>
                </a:cubicBezTo>
                <a:cubicBezTo>
                  <a:pt x="5066777" y="92076"/>
                  <a:pt x="5032517" y="87922"/>
                  <a:pt x="4997842" y="83999"/>
                </a:cubicBezTo>
                <a:cubicBezTo>
                  <a:pt x="4986422" y="82615"/>
                  <a:pt x="4978117" y="71307"/>
                  <a:pt x="4979363" y="58615"/>
                </a:cubicBezTo>
                <a:cubicBezTo>
                  <a:pt x="4980608" y="45923"/>
                  <a:pt x="4990782" y="36692"/>
                  <a:pt x="5002202" y="38077"/>
                </a:cubicBezTo>
                <a:cubicBezTo>
                  <a:pt x="5036877" y="42000"/>
                  <a:pt x="5071345" y="46153"/>
                  <a:pt x="5105604" y="50538"/>
                </a:cubicBezTo>
                <a:cubicBezTo>
                  <a:pt x="5117024" y="51923"/>
                  <a:pt x="5125122" y="63461"/>
                  <a:pt x="5123876" y="76153"/>
                </a:cubicBezTo>
                <a:cubicBezTo>
                  <a:pt x="5122631" y="87922"/>
                  <a:pt x="5113702" y="96692"/>
                  <a:pt x="5103320" y="96692"/>
                </a:cubicBezTo>
                <a:close/>
                <a:moveTo>
                  <a:pt x="4896931" y="72923"/>
                </a:moveTo>
                <a:cubicBezTo>
                  <a:pt x="4896309" y="72923"/>
                  <a:pt x="4895686" y="72923"/>
                  <a:pt x="4895063" y="72923"/>
                </a:cubicBezTo>
                <a:cubicBezTo>
                  <a:pt x="4861011" y="69461"/>
                  <a:pt x="4826543" y="65999"/>
                  <a:pt x="4791868" y="62769"/>
                </a:cubicBezTo>
                <a:cubicBezTo>
                  <a:pt x="4780448" y="61615"/>
                  <a:pt x="4771936" y="50538"/>
                  <a:pt x="4772973" y="37846"/>
                </a:cubicBezTo>
                <a:cubicBezTo>
                  <a:pt x="4774012" y="25154"/>
                  <a:pt x="4783978" y="15461"/>
                  <a:pt x="4795398" y="16846"/>
                </a:cubicBezTo>
                <a:cubicBezTo>
                  <a:pt x="4830281" y="20077"/>
                  <a:pt x="4864748" y="23538"/>
                  <a:pt x="4899008" y="27000"/>
                </a:cubicBezTo>
                <a:cubicBezTo>
                  <a:pt x="4910428" y="28154"/>
                  <a:pt x="4918733" y="39461"/>
                  <a:pt x="4917695" y="52153"/>
                </a:cubicBezTo>
                <a:cubicBezTo>
                  <a:pt x="4916449" y="63923"/>
                  <a:pt x="4907521" y="72923"/>
                  <a:pt x="4896931" y="72923"/>
                </a:cubicBezTo>
                <a:close/>
                <a:moveTo>
                  <a:pt x="4171663" y="68307"/>
                </a:moveTo>
                <a:cubicBezTo>
                  <a:pt x="4161282" y="68307"/>
                  <a:pt x="4152146" y="59538"/>
                  <a:pt x="4151107" y="47769"/>
                </a:cubicBezTo>
                <a:cubicBezTo>
                  <a:pt x="4149862" y="35077"/>
                  <a:pt x="4158167" y="23769"/>
                  <a:pt x="4169587" y="22384"/>
                </a:cubicBezTo>
                <a:cubicBezTo>
                  <a:pt x="4204885" y="18231"/>
                  <a:pt x="4239560" y="14538"/>
                  <a:pt x="4273612" y="11308"/>
                </a:cubicBezTo>
                <a:cubicBezTo>
                  <a:pt x="4285032" y="10385"/>
                  <a:pt x="4294998" y="19846"/>
                  <a:pt x="4296036" y="32538"/>
                </a:cubicBezTo>
                <a:cubicBezTo>
                  <a:pt x="4296867" y="45230"/>
                  <a:pt x="4288354" y="56307"/>
                  <a:pt x="4276934" y="57461"/>
                </a:cubicBezTo>
                <a:cubicBezTo>
                  <a:pt x="4243090" y="60461"/>
                  <a:pt x="4208830" y="64153"/>
                  <a:pt x="4173947" y="68307"/>
                </a:cubicBezTo>
                <a:cubicBezTo>
                  <a:pt x="4173117" y="68307"/>
                  <a:pt x="4172286" y="68307"/>
                  <a:pt x="4171663" y="68307"/>
                </a:cubicBezTo>
                <a:close/>
                <a:moveTo>
                  <a:pt x="4690127" y="53538"/>
                </a:moveTo>
                <a:cubicBezTo>
                  <a:pt x="4689712" y="53538"/>
                  <a:pt x="4689089" y="53538"/>
                  <a:pt x="4688466" y="53538"/>
                </a:cubicBezTo>
                <a:lnTo>
                  <a:pt x="4663135" y="51461"/>
                </a:lnTo>
                <a:cubicBezTo>
                  <a:pt x="4638426" y="49384"/>
                  <a:pt x="4612264" y="48000"/>
                  <a:pt x="4585687" y="47077"/>
                </a:cubicBezTo>
                <a:cubicBezTo>
                  <a:pt x="4574267" y="46615"/>
                  <a:pt x="4565131" y="36000"/>
                  <a:pt x="4565547" y="23308"/>
                </a:cubicBezTo>
                <a:cubicBezTo>
                  <a:pt x="4565962" y="10846"/>
                  <a:pt x="4575098" y="923"/>
                  <a:pt x="4586310" y="923"/>
                </a:cubicBezTo>
                <a:cubicBezTo>
                  <a:pt x="4586518" y="923"/>
                  <a:pt x="4586725" y="923"/>
                  <a:pt x="4586933" y="923"/>
                </a:cubicBezTo>
                <a:cubicBezTo>
                  <a:pt x="4614133" y="1846"/>
                  <a:pt x="4640710" y="3462"/>
                  <a:pt x="4666042" y="5308"/>
                </a:cubicBezTo>
                <a:lnTo>
                  <a:pt x="4691373" y="7385"/>
                </a:lnTo>
                <a:cubicBezTo>
                  <a:pt x="4702793" y="8308"/>
                  <a:pt x="4711306" y="19384"/>
                  <a:pt x="4710476" y="32077"/>
                </a:cubicBezTo>
                <a:cubicBezTo>
                  <a:pt x="4709853" y="44307"/>
                  <a:pt x="4700717" y="53538"/>
                  <a:pt x="4690127" y="53538"/>
                </a:cubicBezTo>
                <a:close/>
                <a:moveTo>
                  <a:pt x="4378675" y="49846"/>
                </a:moveTo>
                <a:cubicBezTo>
                  <a:pt x="4367671" y="49846"/>
                  <a:pt x="4358535" y="40154"/>
                  <a:pt x="4357912" y="27923"/>
                </a:cubicBezTo>
                <a:cubicBezTo>
                  <a:pt x="4357289" y="15231"/>
                  <a:pt x="4366217" y="4385"/>
                  <a:pt x="4377637" y="3692"/>
                </a:cubicBezTo>
                <a:cubicBezTo>
                  <a:pt x="4413142" y="1846"/>
                  <a:pt x="4448441" y="462"/>
                  <a:pt x="4482285" y="0"/>
                </a:cubicBezTo>
                <a:cubicBezTo>
                  <a:pt x="4482285" y="0"/>
                  <a:pt x="4482493" y="0"/>
                  <a:pt x="4482493" y="0"/>
                </a:cubicBezTo>
                <a:cubicBezTo>
                  <a:pt x="4493912" y="0"/>
                  <a:pt x="4503048" y="10154"/>
                  <a:pt x="4503256" y="22846"/>
                </a:cubicBezTo>
                <a:cubicBezTo>
                  <a:pt x="4503464" y="35538"/>
                  <a:pt x="4494328" y="45923"/>
                  <a:pt x="4482700" y="46153"/>
                </a:cubicBezTo>
                <a:cubicBezTo>
                  <a:pt x="4449478" y="46615"/>
                  <a:pt x="4414804" y="47769"/>
                  <a:pt x="4379713" y="49846"/>
                </a:cubicBezTo>
                <a:cubicBezTo>
                  <a:pt x="4379506" y="49846"/>
                  <a:pt x="4379090" y="49846"/>
                  <a:pt x="4378675" y="49846"/>
                </a:cubicBezTo>
                <a:close/>
              </a:path>
            </a:pathLst>
          </a:custGeom>
          <a:solidFill>
            <a:srgbClr val="E2B133"/>
          </a:solidFill>
          <a:ln w="2075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10973921" y="194443"/>
            <a:ext cx="2667000" cy="2667000"/>
          </a:xfrm>
          <a:prstGeom prst="ellipse">
            <a:avLst/>
          </a:prstGeom>
          <a:solidFill>
            <a:srgbClr val="FE9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9" name="Graphic 47"/>
          <p:cNvGrpSpPr/>
          <p:nvPr/>
        </p:nvGrpSpPr>
        <p:grpSpPr>
          <a:xfrm>
            <a:off x="569159" y="4748162"/>
            <a:ext cx="1050925" cy="1801586"/>
            <a:chOff x="569159" y="4748162"/>
            <a:chExt cx="1050925" cy="1801586"/>
          </a:xfrm>
        </p:grpSpPr>
        <p:sp>
          <p:nvSpPr>
            <p:cNvPr id="50" name="Freeform: Shape 49"/>
            <p:cNvSpPr/>
            <p:nvPr/>
          </p:nvSpPr>
          <p:spPr>
            <a:xfrm>
              <a:off x="722794" y="6175168"/>
              <a:ext cx="375392" cy="375142"/>
            </a:xfrm>
            <a:custGeom>
              <a:avLst/>
              <a:gdLst>
                <a:gd name="connsiteX0" fmla="*/ 351559 w 375392"/>
                <a:gd name="connsiteY0" fmla="*/ 235958 h 375142"/>
                <a:gd name="connsiteX1" fmla="*/ 351559 w 375392"/>
                <a:gd name="connsiteY1" fmla="*/ 351309 h 375142"/>
                <a:gd name="connsiteX2" fmla="*/ 236208 w 375392"/>
                <a:gd name="connsiteY2" fmla="*/ 351309 h 375142"/>
                <a:gd name="connsiteX3" fmla="*/ 0 w 375392"/>
                <a:gd name="connsiteY3" fmla="*/ 0 h 375142"/>
                <a:gd name="connsiteX4" fmla="*/ 351559 w 375392"/>
                <a:gd name="connsiteY4" fmla="*/ 235958 h 37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392" h="375142">
                  <a:moveTo>
                    <a:pt x="351559" y="235958"/>
                  </a:moveTo>
                  <a:cubicBezTo>
                    <a:pt x="383337" y="267736"/>
                    <a:pt x="383337" y="319531"/>
                    <a:pt x="351559" y="351309"/>
                  </a:cubicBezTo>
                  <a:cubicBezTo>
                    <a:pt x="319781" y="383087"/>
                    <a:pt x="267986" y="383087"/>
                    <a:pt x="236208" y="351309"/>
                  </a:cubicBezTo>
                  <a:cubicBezTo>
                    <a:pt x="204430" y="319531"/>
                    <a:pt x="0" y="0"/>
                    <a:pt x="0" y="0"/>
                  </a:cubicBezTo>
                  <a:cubicBezTo>
                    <a:pt x="0" y="0"/>
                    <a:pt x="319781" y="204180"/>
                    <a:pt x="351559" y="235958"/>
                  </a:cubicBezTo>
                  <a:close/>
                </a:path>
              </a:pathLst>
            </a:custGeom>
            <a:solidFill>
              <a:srgbClr val="F6931E"/>
            </a:solidFill>
            <a:ln w="249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665493" y="4748162"/>
              <a:ext cx="490494" cy="490494"/>
            </a:xfrm>
            <a:custGeom>
              <a:avLst/>
              <a:gdLst>
                <a:gd name="connsiteX0" fmla="*/ 473417 w 490494"/>
                <a:gd name="connsiteY0" fmla="*/ 391345 h 490494"/>
                <a:gd name="connsiteX1" fmla="*/ 473417 w 490494"/>
                <a:gd name="connsiteY1" fmla="*/ 473417 h 490494"/>
                <a:gd name="connsiteX2" fmla="*/ 391344 w 490494"/>
                <a:gd name="connsiteY2" fmla="*/ 473417 h 490494"/>
                <a:gd name="connsiteX3" fmla="*/ 0 w 490494"/>
                <a:gd name="connsiteY3" fmla="*/ 0 h 490494"/>
                <a:gd name="connsiteX4" fmla="*/ 473417 w 490494"/>
                <a:gd name="connsiteY4" fmla="*/ 391345 h 49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94" h="490494">
                  <a:moveTo>
                    <a:pt x="473417" y="391345"/>
                  </a:moveTo>
                  <a:cubicBezTo>
                    <a:pt x="496187" y="414115"/>
                    <a:pt x="496187" y="450647"/>
                    <a:pt x="473417" y="473417"/>
                  </a:cubicBezTo>
                  <a:cubicBezTo>
                    <a:pt x="450647" y="496187"/>
                    <a:pt x="414115" y="496187"/>
                    <a:pt x="391344" y="473417"/>
                  </a:cubicBezTo>
                  <a:cubicBezTo>
                    <a:pt x="368574" y="450647"/>
                    <a:pt x="0" y="0"/>
                    <a:pt x="0" y="0"/>
                  </a:cubicBezTo>
                  <a:cubicBezTo>
                    <a:pt x="0" y="0"/>
                    <a:pt x="450647" y="368825"/>
                    <a:pt x="473417" y="391345"/>
                  </a:cubicBezTo>
                  <a:close/>
                </a:path>
              </a:pathLst>
            </a:custGeom>
            <a:solidFill>
              <a:srgbClr val="FFEDCF"/>
            </a:solidFill>
            <a:ln w="249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2" name="Graphic 47"/>
            <p:cNvGrpSpPr/>
            <p:nvPr/>
          </p:nvGrpSpPr>
          <p:grpSpPr>
            <a:xfrm>
              <a:off x="569159" y="5204563"/>
              <a:ext cx="1040141" cy="1040141"/>
              <a:chOff x="569159" y="5204563"/>
              <a:chExt cx="1040141" cy="1040141"/>
            </a:xfrm>
          </p:grpSpPr>
          <p:sp>
            <p:nvSpPr>
              <p:cNvPr id="53" name="Freeform: Shape 52"/>
              <p:cNvSpPr/>
              <p:nvPr/>
            </p:nvSpPr>
            <p:spPr>
              <a:xfrm>
                <a:off x="569159" y="5204563"/>
                <a:ext cx="1040141" cy="1040141"/>
              </a:xfrm>
              <a:custGeom>
                <a:avLst/>
                <a:gdLst>
                  <a:gd name="connsiteX0" fmla="*/ 865011 w 1040141"/>
                  <a:gd name="connsiteY0" fmla="*/ 449145 h 1040141"/>
                  <a:gd name="connsiteX1" fmla="*/ 874770 w 1040141"/>
                  <a:gd name="connsiteY1" fmla="*/ 628553 h 1040141"/>
                  <a:gd name="connsiteX2" fmla="*/ 829230 w 1040141"/>
                  <a:gd name="connsiteY2" fmla="*/ 593773 h 1040141"/>
                  <a:gd name="connsiteX3" fmla="*/ 781188 w 1040141"/>
                  <a:gd name="connsiteY3" fmla="*/ 522460 h 1040141"/>
                  <a:gd name="connsiteX4" fmla="*/ 660331 w 1040141"/>
                  <a:gd name="connsiteY4" fmla="*/ 345054 h 1040141"/>
                  <a:gd name="connsiteX5" fmla="*/ 688606 w 1040141"/>
                  <a:gd name="connsiteY5" fmla="*/ 489181 h 1040141"/>
                  <a:gd name="connsiteX6" fmla="*/ 0 w 1040141"/>
                  <a:gd name="connsiteY6" fmla="*/ 0 h 1040141"/>
                  <a:gd name="connsiteX7" fmla="*/ 478922 w 1040141"/>
                  <a:gd name="connsiteY7" fmla="*/ 674594 h 1040141"/>
                  <a:gd name="connsiteX8" fmla="*/ 329290 w 1040141"/>
                  <a:gd name="connsiteY8" fmla="*/ 645318 h 1040141"/>
                  <a:gd name="connsiteX9" fmla="*/ 520208 w 1040141"/>
                  <a:gd name="connsiteY9" fmla="*/ 775683 h 1040141"/>
                  <a:gd name="connsiteX10" fmla="*/ 589018 w 1040141"/>
                  <a:gd name="connsiteY10" fmla="*/ 823225 h 1040141"/>
                  <a:gd name="connsiteX11" fmla="*/ 628553 w 1040141"/>
                  <a:gd name="connsiteY11" fmla="*/ 874770 h 1040141"/>
                  <a:gd name="connsiteX12" fmla="*/ 449145 w 1040141"/>
                  <a:gd name="connsiteY12" fmla="*/ 865012 h 1040141"/>
                  <a:gd name="connsiteX13" fmla="*/ 903295 w 1040141"/>
                  <a:gd name="connsiteY13" fmla="*/ 1015394 h 1040141"/>
                  <a:gd name="connsiteX14" fmla="*/ 903045 w 1040141"/>
                  <a:gd name="connsiteY14" fmla="*/ 1015394 h 1040141"/>
                  <a:gd name="connsiteX15" fmla="*/ 971855 w 1040141"/>
                  <a:gd name="connsiteY15" fmla="*/ 971856 h 1040141"/>
                  <a:gd name="connsiteX16" fmla="*/ 1015394 w 1040141"/>
                  <a:gd name="connsiteY16" fmla="*/ 903045 h 1040141"/>
                  <a:gd name="connsiteX17" fmla="*/ 1015394 w 1040141"/>
                  <a:gd name="connsiteY17" fmla="*/ 903295 h 1040141"/>
                  <a:gd name="connsiteX18" fmla="*/ 865011 w 1040141"/>
                  <a:gd name="connsiteY18" fmla="*/ 449145 h 104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0141" h="1040141">
                    <a:moveTo>
                      <a:pt x="865011" y="449145"/>
                    </a:moveTo>
                    <a:cubicBezTo>
                      <a:pt x="905797" y="544229"/>
                      <a:pt x="874770" y="628553"/>
                      <a:pt x="874770" y="628553"/>
                    </a:cubicBezTo>
                    <a:cubicBezTo>
                      <a:pt x="860507" y="617544"/>
                      <a:pt x="845244" y="605783"/>
                      <a:pt x="829230" y="593773"/>
                    </a:cubicBezTo>
                    <a:cubicBezTo>
                      <a:pt x="805709" y="576007"/>
                      <a:pt x="788694" y="550985"/>
                      <a:pt x="781188" y="522460"/>
                    </a:cubicBezTo>
                    <a:cubicBezTo>
                      <a:pt x="755915" y="426375"/>
                      <a:pt x="660331" y="345054"/>
                      <a:pt x="660331" y="345054"/>
                    </a:cubicBezTo>
                    <a:lnTo>
                      <a:pt x="688606" y="489181"/>
                    </a:lnTo>
                    <a:cubicBezTo>
                      <a:pt x="395848" y="274742"/>
                      <a:pt x="0" y="0"/>
                      <a:pt x="0" y="0"/>
                    </a:cubicBezTo>
                    <a:cubicBezTo>
                      <a:pt x="0" y="0"/>
                      <a:pt x="266234" y="383838"/>
                      <a:pt x="478922" y="674594"/>
                    </a:cubicBezTo>
                    <a:lnTo>
                      <a:pt x="329290" y="645318"/>
                    </a:lnTo>
                    <a:cubicBezTo>
                      <a:pt x="329290" y="645318"/>
                      <a:pt x="416617" y="748409"/>
                      <a:pt x="520208" y="775683"/>
                    </a:cubicBezTo>
                    <a:cubicBezTo>
                      <a:pt x="547732" y="782939"/>
                      <a:pt x="571753" y="800455"/>
                      <a:pt x="589018" y="823225"/>
                    </a:cubicBezTo>
                    <a:cubicBezTo>
                      <a:pt x="602781" y="841491"/>
                      <a:pt x="616042" y="858756"/>
                      <a:pt x="628553" y="874770"/>
                    </a:cubicBezTo>
                    <a:cubicBezTo>
                      <a:pt x="628553" y="874770"/>
                      <a:pt x="544229" y="905547"/>
                      <a:pt x="449145" y="865012"/>
                    </a:cubicBezTo>
                    <a:cubicBezTo>
                      <a:pt x="449145" y="865012"/>
                      <a:pt x="702869" y="1118735"/>
                      <a:pt x="903295" y="1015394"/>
                    </a:cubicBezTo>
                    <a:cubicBezTo>
                      <a:pt x="903295" y="1015394"/>
                      <a:pt x="903045" y="1015394"/>
                      <a:pt x="903045" y="1015394"/>
                    </a:cubicBezTo>
                    <a:cubicBezTo>
                      <a:pt x="928067" y="1006386"/>
                      <a:pt x="951588" y="992123"/>
                      <a:pt x="971855" y="971856"/>
                    </a:cubicBezTo>
                    <a:cubicBezTo>
                      <a:pt x="991873" y="951838"/>
                      <a:pt x="1006386" y="928067"/>
                      <a:pt x="1015394" y="903045"/>
                    </a:cubicBezTo>
                    <a:cubicBezTo>
                      <a:pt x="1015394" y="903045"/>
                      <a:pt x="1015394" y="903295"/>
                      <a:pt x="1015394" y="903295"/>
                    </a:cubicBezTo>
                    <a:cubicBezTo>
                      <a:pt x="1118735" y="702619"/>
                      <a:pt x="865011" y="449145"/>
                      <a:pt x="865011" y="449145"/>
                    </a:cubicBezTo>
                    <a:close/>
                  </a:path>
                </a:pathLst>
              </a:custGeom>
              <a:solidFill>
                <a:srgbClr val="F6931E"/>
              </a:solidFill>
              <a:ln w="2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" name="Freeform: Shape 53"/>
              <p:cNvSpPr/>
              <p:nvPr/>
            </p:nvSpPr>
            <p:spPr>
              <a:xfrm>
                <a:off x="913962" y="5549617"/>
                <a:ext cx="630179" cy="629929"/>
              </a:xfrm>
              <a:custGeom>
                <a:avLst/>
                <a:gdLst>
                  <a:gd name="connsiteX0" fmla="*/ 590019 w 630179"/>
                  <a:gd name="connsiteY0" fmla="*/ 396099 h 629929"/>
                  <a:gd name="connsiteX1" fmla="*/ 590019 w 630179"/>
                  <a:gd name="connsiteY1" fmla="*/ 589769 h 629929"/>
                  <a:gd name="connsiteX2" fmla="*/ 396349 w 630179"/>
                  <a:gd name="connsiteY2" fmla="*/ 589769 h 629929"/>
                  <a:gd name="connsiteX3" fmla="*/ 0 w 630179"/>
                  <a:gd name="connsiteY3" fmla="*/ 0 h 629929"/>
                  <a:gd name="connsiteX4" fmla="*/ 590019 w 630179"/>
                  <a:gd name="connsiteY4" fmla="*/ 396099 h 629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0179" h="629929">
                    <a:moveTo>
                      <a:pt x="590019" y="396099"/>
                    </a:moveTo>
                    <a:cubicBezTo>
                      <a:pt x="643566" y="449646"/>
                      <a:pt x="643566" y="536222"/>
                      <a:pt x="590019" y="589769"/>
                    </a:cubicBezTo>
                    <a:cubicBezTo>
                      <a:pt x="536472" y="643316"/>
                      <a:pt x="449896" y="643316"/>
                      <a:pt x="396349" y="589769"/>
                    </a:cubicBezTo>
                    <a:cubicBezTo>
                      <a:pt x="342802" y="536222"/>
                      <a:pt x="0" y="0"/>
                      <a:pt x="0" y="0"/>
                    </a:cubicBezTo>
                    <a:cubicBezTo>
                      <a:pt x="0" y="0"/>
                      <a:pt x="536472" y="342802"/>
                      <a:pt x="590019" y="396099"/>
                    </a:cubicBezTo>
                    <a:close/>
                  </a:path>
                </a:pathLst>
              </a:custGeom>
              <a:solidFill>
                <a:srgbClr val="FFEDCF"/>
              </a:solidFill>
              <a:ln w="2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5" name="Graphic 47"/>
              <p:cNvGrpSpPr/>
              <p:nvPr/>
            </p:nvGrpSpPr>
            <p:grpSpPr>
              <a:xfrm>
                <a:off x="1285539" y="5921194"/>
                <a:ext cx="227700" cy="227200"/>
                <a:chOff x="1285539" y="5921194"/>
                <a:chExt cx="227700" cy="227200"/>
              </a:xfrm>
            </p:grpSpPr>
            <p:sp>
              <p:nvSpPr>
                <p:cNvPr id="56" name="Freeform: Shape 55"/>
                <p:cNvSpPr/>
                <p:nvPr/>
              </p:nvSpPr>
              <p:spPr>
                <a:xfrm>
                  <a:off x="1285539" y="5921194"/>
                  <a:ext cx="227199" cy="227200"/>
                </a:xfrm>
                <a:custGeom>
                  <a:avLst/>
                  <a:gdLst>
                    <a:gd name="connsiteX0" fmla="*/ 215940 w 227199"/>
                    <a:gd name="connsiteY0" fmla="*/ 94083 h 227200"/>
                    <a:gd name="connsiteX1" fmla="*/ 215940 w 227199"/>
                    <a:gd name="connsiteY1" fmla="*/ 94083 h 227200"/>
                    <a:gd name="connsiteX2" fmla="*/ 211436 w 227199"/>
                    <a:gd name="connsiteY2" fmla="*/ 88078 h 227200"/>
                    <a:gd name="connsiteX3" fmla="*/ 200677 w 227199"/>
                    <a:gd name="connsiteY3" fmla="*/ 62305 h 227200"/>
                    <a:gd name="connsiteX4" fmla="*/ 199676 w 227199"/>
                    <a:gd name="connsiteY4" fmla="*/ 55049 h 227200"/>
                    <a:gd name="connsiteX5" fmla="*/ 199676 w 227199"/>
                    <a:gd name="connsiteY5" fmla="*/ 55049 h 227200"/>
                    <a:gd name="connsiteX6" fmla="*/ 172151 w 227199"/>
                    <a:gd name="connsiteY6" fmla="*/ 27524 h 227200"/>
                    <a:gd name="connsiteX7" fmla="*/ 172151 w 227199"/>
                    <a:gd name="connsiteY7" fmla="*/ 27524 h 227200"/>
                    <a:gd name="connsiteX8" fmla="*/ 164895 w 227199"/>
                    <a:gd name="connsiteY8" fmla="*/ 26523 h 227200"/>
                    <a:gd name="connsiteX9" fmla="*/ 139122 w 227199"/>
                    <a:gd name="connsiteY9" fmla="*/ 15764 h 227200"/>
                    <a:gd name="connsiteX10" fmla="*/ 133117 w 227199"/>
                    <a:gd name="connsiteY10" fmla="*/ 11260 h 227200"/>
                    <a:gd name="connsiteX11" fmla="*/ 133117 w 227199"/>
                    <a:gd name="connsiteY11" fmla="*/ 11260 h 227200"/>
                    <a:gd name="connsiteX12" fmla="*/ 94083 w 227199"/>
                    <a:gd name="connsiteY12" fmla="*/ 11260 h 227200"/>
                    <a:gd name="connsiteX13" fmla="*/ 94083 w 227199"/>
                    <a:gd name="connsiteY13" fmla="*/ 11260 h 227200"/>
                    <a:gd name="connsiteX14" fmla="*/ 88078 w 227199"/>
                    <a:gd name="connsiteY14" fmla="*/ 15764 h 227200"/>
                    <a:gd name="connsiteX15" fmla="*/ 62305 w 227199"/>
                    <a:gd name="connsiteY15" fmla="*/ 26523 h 227200"/>
                    <a:gd name="connsiteX16" fmla="*/ 55048 w 227199"/>
                    <a:gd name="connsiteY16" fmla="*/ 27524 h 227200"/>
                    <a:gd name="connsiteX17" fmla="*/ 55048 w 227199"/>
                    <a:gd name="connsiteY17" fmla="*/ 27524 h 227200"/>
                    <a:gd name="connsiteX18" fmla="*/ 27524 w 227199"/>
                    <a:gd name="connsiteY18" fmla="*/ 55049 h 227200"/>
                    <a:gd name="connsiteX19" fmla="*/ 27524 w 227199"/>
                    <a:gd name="connsiteY19" fmla="*/ 55049 h 227200"/>
                    <a:gd name="connsiteX20" fmla="*/ 26523 w 227199"/>
                    <a:gd name="connsiteY20" fmla="*/ 62305 h 227200"/>
                    <a:gd name="connsiteX21" fmla="*/ 15764 w 227199"/>
                    <a:gd name="connsiteY21" fmla="*/ 88078 h 227200"/>
                    <a:gd name="connsiteX22" fmla="*/ 11260 w 227199"/>
                    <a:gd name="connsiteY22" fmla="*/ 94083 h 227200"/>
                    <a:gd name="connsiteX23" fmla="*/ 11260 w 227199"/>
                    <a:gd name="connsiteY23" fmla="*/ 94083 h 227200"/>
                    <a:gd name="connsiteX24" fmla="*/ 11260 w 227199"/>
                    <a:gd name="connsiteY24" fmla="*/ 133117 h 227200"/>
                    <a:gd name="connsiteX25" fmla="*/ 11260 w 227199"/>
                    <a:gd name="connsiteY25" fmla="*/ 133117 h 227200"/>
                    <a:gd name="connsiteX26" fmla="*/ 15764 w 227199"/>
                    <a:gd name="connsiteY26" fmla="*/ 139122 h 227200"/>
                    <a:gd name="connsiteX27" fmla="*/ 26523 w 227199"/>
                    <a:gd name="connsiteY27" fmla="*/ 164895 h 227200"/>
                    <a:gd name="connsiteX28" fmla="*/ 27524 w 227199"/>
                    <a:gd name="connsiteY28" fmla="*/ 172152 h 227200"/>
                    <a:gd name="connsiteX29" fmla="*/ 27524 w 227199"/>
                    <a:gd name="connsiteY29" fmla="*/ 172152 h 227200"/>
                    <a:gd name="connsiteX30" fmla="*/ 55048 w 227199"/>
                    <a:gd name="connsiteY30" fmla="*/ 199676 h 227200"/>
                    <a:gd name="connsiteX31" fmla="*/ 55048 w 227199"/>
                    <a:gd name="connsiteY31" fmla="*/ 199676 h 227200"/>
                    <a:gd name="connsiteX32" fmla="*/ 62305 w 227199"/>
                    <a:gd name="connsiteY32" fmla="*/ 200677 h 227200"/>
                    <a:gd name="connsiteX33" fmla="*/ 88078 w 227199"/>
                    <a:gd name="connsiteY33" fmla="*/ 211436 h 227200"/>
                    <a:gd name="connsiteX34" fmla="*/ 94083 w 227199"/>
                    <a:gd name="connsiteY34" fmla="*/ 215940 h 227200"/>
                    <a:gd name="connsiteX35" fmla="*/ 94083 w 227199"/>
                    <a:gd name="connsiteY35" fmla="*/ 215940 h 227200"/>
                    <a:gd name="connsiteX36" fmla="*/ 133117 w 227199"/>
                    <a:gd name="connsiteY36" fmla="*/ 215940 h 227200"/>
                    <a:gd name="connsiteX37" fmla="*/ 133117 w 227199"/>
                    <a:gd name="connsiteY37" fmla="*/ 215940 h 227200"/>
                    <a:gd name="connsiteX38" fmla="*/ 139122 w 227199"/>
                    <a:gd name="connsiteY38" fmla="*/ 211436 h 227200"/>
                    <a:gd name="connsiteX39" fmla="*/ 164895 w 227199"/>
                    <a:gd name="connsiteY39" fmla="*/ 200677 h 227200"/>
                    <a:gd name="connsiteX40" fmla="*/ 172151 w 227199"/>
                    <a:gd name="connsiteY40" fmla="*/ 199676 h 227200"/>
                    <a:gd name="connsiteX41" fmla="*/ 172151 w 227199"/>
                    <a:gd name="connsiteY41" fmla="*/ 199676 h 227200"/>
                    <a:gd name="connsiteX42" fmla="*/ 199676 w 227199"/>
                    <a:gd name="connsiteY42" fmla="*/ 172152 h 227200"/>
                    <a:gd name="connsiteX43" fmla="*/ 199676 w 227199"/>
                    <a:gd name="connsiteY43" fmla="*/ 172152 h 227200"/>
                    <a:gd name="connsiteX44" fmla="*/ 200677 w 227199"/>
                    <a:gd name="connsiteY44" fmla="*/ 164895 h 227200"/>
                    <a:gd name="connsiteX45" fmla="*/ 211436 w 227199"/>
                    <a:gd name="connsiteY45" fmla="*/ 139122 h 227200"/>
                    <a:gd name="connsiteX46" fmla="*/ 215940 w 227199"/>
                    <a:gd name="connsiteY46" fmla="*/ 133117 h 227200"/>
                    <a:gd name="connsiteX47" fmla="*/ 215940 w 227199"/>
                    <a:gd name="connsiteY47" fmla="*/ 133117 h 227200"/>
                    <a:gd name="connsiteX48" fmla="*/ 215940 w 227199"/>
                    <a:gd name="connsiteY48" fmla="*/ 94083 h 22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27199" h="227200">
                      <a:moveTo>
                        <a:pt x="215940" y="94083"/>
                      </a:moveTo>
                      <a:lnTo>
                        <a:pt x="215940" y="94083"/>
                      </a:lnTo>
                      <a:cubicBezTo>
                        <a:pt x="213688" y="92832"/>
                        <a:pt x="212187" y="90580"/>
                        <a:pt x="211436" y="88078"/>
                      </a:cubicBezTo>
                      <a:cubicBezTo>
                        <a:pt x="209184" y="79070"/>
                        <a:pt x="205681" y="70312"/>
                        <a:pt x="200677" y="62305"/>
                      </a:cubicBezTo>
                      <a:cubicBezTo>
                        <a:pt x="199426" y="60053"/>
                        <a:pt x="198925" y="57551"/>
                        <a:pt x="199676" y="55049"/>
                      </a:cubicBezTo>
                      <a:lnTo>
                        <a:pt x="199676" y="55049"/>
                      </a:lnTo>
                      <a:cubicBezTo>
                        <a:pt x="204180" y="38284"/>
                        <a:pt x="188916" y="23020"/>
                        <a:pt x="172151" y="27524"/>
                      </a:cubicBezTo>
                      <a:lnTo>
                        <a:pt x="172151" y="27524"/>
                      </a:lnTo>
                      <a:cubicBezTo>
                        <a:pt x="169649" y="28275"/>
                        <a:pt x="167147" y="27774"/>
                        <a:pt x="164895" y="26523"/>
                      </a:cubicBezTo>
                      <a:cubicBezTo>
                        <a:pt x="156638" y="21769"/>
                        <a:pt x="148130" y="18266"/>
                        <a:pt x="139122" y="15764"/>
                      </a:cubicBezTo>
                      <a:cubicBezTo>
                        <a:pt x="136620" y="15013"/>
                        <a:pt x="134368" y="13512"/>
                        <a:pt x="133117" y="11260"/>
                      </a:cubicBezTo>
                      <a:lnTo>
                        <a:pt x="133117" y="11260"/>
                      </a:lnTo>
                      <a:cubicBezTo>
                        <a:pt x="124359" y="-3753"/>
                        <a:pt x="102841" y="-3753"/>
                        <a:pt x="94083" y="11260"/>
                      </a:cubicBezTo>
                      <a:lnTo>
                        <a:pt x="94083" y="11260"/>
                      </a:lnTo>
                      <a:cubicBezTo>
                        <a:pt x="92832" y="13512"/>
                        <a:pt x="90580" y="15013"/>
                        <a:pt x="88078" y="15764"/>
                      </a:cubicBezTo>
                      <a:cubicBezTo>
                        <a:pt x="79070" y="18016"/>
                        <a:pt x="70312" y="21519"/>
                        <a:pt x="62305" y="26523"/>
                      </a:cubicBezTo>
                      <a:cubicBezTo>
                        <a:pt x="60053" y="27774"/>
                        <a:pt x="57551" y="28275"/>
                        <a:pt x="55048" y="27524"/>
                      </a:cubicBezTo>
                      <a:lnTo>
                        <a:pt x="55048" y="27524"/>
                      </a:lnTo>
                      <a:cubicBezTo>
                        <a:pt x="38284" y="23020"/>
                        <a:pt x="23020" y="38284"/>
                        <a:pt x="27524" y="55049"/>
                      </a:cubicBezTo>
                      <a:lnTo>
                        <a:pt x="27524" y="55049"/>
                      </a:lnTo>
                      <a:cubicBezTo>
                        <a:pt x="28275" y="57551"/>
                        <a:pt x="27774" y="60053"/>
                        <a:pt x="26523" y="62305"/>
                      </a:cubicBezTo>
                      <a:cubicBezTo>
                        <a:pt x="21769" y="70562"/>
                        <a:pt x="18266" y="79070"/>
                        <a:pt x="15764" y="88078"/>
                      </a:cubicBezTo>
                      <a:cubicBezTo>
                        <a:pt x="15013" y="90580"/>
                        <a:pt x="13512" y="92832"/>
                        <a:pt x="11260" y="94083"/>
                      </a:cubicBezTo>
                      <a:lnTo>
                        <a:pt x="11260" y="94083"/>
                      </a:lnTo>
                      <a:cubicBezTo>
                        <a:pt x="-3753" y="102841"/>
                        <a:pt x="-3753" y="124359"/>
                        <a:pt x="11260" y="133117"/>
                      </a:cubicBezTo>
                      <a:lnTo>
                        <a:pt x="11260" y="133117"/>
                      </a:lnTo>
                      <a:cubicBezTo>
                        <a:pt x="13512" y="134368"/>
                        <a:pt x="15013" y="136620"/>
                        <a:pt x="15764" y="139122"/>
                      </a:cubicBezTo>
                      <a:cubicBezTo>
                        <a:pt x="18016" y="148130"/>
                        <a:pt x="21519" y="156888"/>
                        <a:pt x="26523" y="164895"/>
                      </a:cubicBezTo>
                      <a:cubicBezTo>
                        <a:pt x="27774" y="167147"/>
                        <a:pt x="28275" y="169649"/>
                        <a:pt x="27524" y="172152"/>
                      </a:cubicBezTo>
                      <a:lnTo>
                        <a:pt x="27524" y="172152"/>
                      </a:lnTo>
                      <a:cubicBezTo>
                        <a:pt x="23020" y="188916"/>
                        <a:pt x="38284" y="204180"/>
                        <a:pt x="55048" y="199676"/>
                      </a:cubicBezTo>
                      <a:lnTo>
                        <a:pt x="55048" y="199676"/>
                      </a:lnTo>
                      <a:cubicBezTo>
                        <a:pt x="57551" y="198925"/>
                        <a:pt x="60053" y="199426"/>
                        <a:pt x="62305" y="200677"/>
                      </a:cubicBezTo>
                      <a:cubicBezTo>
                        <a:pt x="70562" y="205431"/>
                        <a:pt x="79070" y="208934"/>
                        <a:pt x="88078" y="211436"/>
                      </a:cubicBezTo>
                      <a:cubicBezTo>
                        <a:pt x="90580" y="212187"/>
                        <a:pt x="92832" y="213688"/>
                        <a:pt x="94083" y="215940"/>
                      </a:cubicBezTo>
                      <a:lnTo>
                        <a:pt x="94083" y="215940"/>
                      </a:lnTo>
                      <a:cubicBezTo>
                        <a:pt x="102841" y="230953"/>
                        <a:pt x="124359" y="230953"/>
                        <a:pt x="133117" y="215940"/>
                      </a:cubicBezTo>
                      <a:lnTo>
                        <a:pt x="133117" y="215940"/>
                      </a:lnTo>
                      <a:cubicBezTo>
                        <a:pt x="134368" y="213688"/>
                        <a:pt x="136620" y="212187"/>
                        <a:pt x="139122" y="211436"/>
                      </a:cubicBezTo>
                      <a:cubicBezTo>
                        <a:pt x="148130" y="209184"/>
                        <a:pt x="156888" y="205681"/>
                        <a:pt x="164895" y="200677"/>
                      </a:cubicBezTo>
                      <a:cubicBezTo>
                        <a:pt x="167147" y="199426"/>
                        <a:pt x="169649" y="198925"/>
                        <a:pt x="172151" y="199676"/>
                      </a:cubicBezTo>
                      <a:lnTo>
                        <a:pt x="172151" y="199676"/>
                      </a:lnTo>
                      <a:cubicBezTo>
                        <a:pt x="188916" y="204180"/>
                        <a:pt x="204180" y="188916"/>
                        <a:pt x="199676" y="172152"/>
                      </a:cubicBezTo>
                      <a:lnTo>
                        <a:pt x="199676" y="172152"/>
                      </a:lnTo>
                      <a:cubicBezTo>
                        <a:pt x="198925" y="169649"/>
                        <a:pt x="199426" y="167147"/>
                        <a:pt x="200677" y="164895"/>
                      </a:cubicBezTo>
                      <a:cubicBezTo>
                        <a:pt x="205431" y="156638"/>
                        <a:pt x="208934" y="148130"/>
                        <a:pt x="211436" y="139122"/>
                      </a:cubicBezTo>
                      <a:cubicBezTo>
                        <a:pt x="212187" y="136620"/>
                        <a:pt x="213688" y="134368"/>
                        <a:pt x="215940" y="133117"/>
                      </a:cubicBezTo>
                      <a:lnTo>
                        <a:pt x="215940" y="133117"/>
                      </a:lnTo>
                      <a:cubicBezTo>
                        <a:pt x="230953" y="124359"/>
                        <a:pt x="230953" y="102841"/>
                        <a:pt x="215940" y="94083"/>
                      </a:cubicBezTo>
                      <a:close/>
                    </a:path>
                  </a:pathLst>
                </a:custGeom>
                <a:solidFill>
                  <a:srgbClr val="8A5E3C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" name="Freeform: Shape 56"/>
                <p:cNvSpPr/>
                <p:nvPr/>
              </p:nvSpPr>
              <p:spPr>
                <a:xfrm>
                  <a:off x="1318631" y="5976806"/>
                  <a:ext cx="47416" cy="47416"/>
                </a:xfrm>
                <a:custGeom>
                  <a:avLst/>
                  <a:gdLst>
                    <a:gd name="connsiteX0" fmla="*/ 40473 w 47416"/>
                    <a:gd name="connsiteY0" fmla="*/ 6944 h 47416"/>
                    <a:gd name="connsiteX1" fmla="*/ 40473 w 47416"/>
                    <a:gd name="connsiteY1" fmla="*/ 40473 h 47416"/>
                    <a:gd name="connsiteX2" fmla="*/ 6944 w 47416"/>
                    <a:gd name="connsiteY2" fmla="*/ 40473 h 47416"/>
                    <a:gd name="connsiteX3" fmla="*/ 6944 w 47416"/>
                    <a:gd name="connsiteY3" fmla="*/ 6944 h 47416"/>
                    <a:gd name="connsiteX4" fmla="*/ 40473 w 47416"/>
                    <a:gd name="connsiteY4" fmla="*/ 6944 h 4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16" h="47416">
                      <a:moveTo>
                        <a:pt x="40473" y="6944"/>
                      </a:moveTo>
                      <a:cubicBezTo>
                        <a:pt x="49731" y="16202"/>
                        <a:pt x="49731" y="31215"/>
                        <a:pt x="40473" y="40473"/>
                      </a:cubicBezTo>
                      <a:cubicBezTo>
                        <a:pt x="31215" y="49731"/>
                        <a:pt x="16202" y="49731"/>
                        <a:pt x="6944" y="40473"/>
                      </a:cubicBezTo>
                      <a:cubicBezTo>
                        <a:pt x="-2315" y="31215"/>
                        <a:pt x="-2315" y="16202"/>
                        <a:pt x="6944" y="6944"/>
                      </a:cubicBezTo>
                      <a:cubicBezTo>
                        <a:pt x="16202" y="-2315"/>
                        <a:pt x="31215" y="-2315"/>
                        <a:pt x="40473" y="6944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8" name="Freeform: Shape 57"/>
                <p:cNvSpPr/>
                <p:nvPr/>
              </p:nvSpPr>
              <p:spPr>
                <a:xfrm>
                  <a:off x="1442740" y="6012087"/>
                  <a:ext cx="47416" cy="47416"/>
                </a:xfrm>
                <a:custGeom>
                  <a:avLst/>
                  <a:gdLst>
                    <a:gd name="connsiteX0" fmla="*/ 40473 w 47416"/>
                    <a:gd name="connsiteY0" fmla="*/ 6944 h 47416"/>
                    <a:gd name="connsiteX1" fmla="*/ 40473 w 47416"/>
                    <a:gd name="connsiteY1" fmla="*/ 40473 h 47416"/>
                    <a:gd name="connsiteX2" fmla="*/ 6944 w 47416"/>
                    <a:gd name="connsiteY2" fmla="*/ 40473 h 47416"/>
                    <a:gd name="connsiteX3" fmla="*/ 6944 w 47416"/>
                    <a:gd name="connsiteY3" fmla="*/ 6944 h 47416"/>
                    <a:gd name="connsiteX4" fmla="*/ 40473 w 47416"/>
                    <a:gd name="connsiteY4" fmla="*/ 6944 h 4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16" h="47416">
                      <a:moveTo>
                        <a:pt x="40473" y="6944"/>
                      </a:moveTo>
                      <a:cubicBezTo>
                        <a:pt x="49731" y="16202"/>
                        <a:pt x="49731" y="31215"/>
                        <a:pt x="40473" y="40473"/>
                      </a:cubicBezTo>
                      <a:cubicBezTo>
                        <a:pt x="31215" y="49731"/>
                        <a:pt x="16202" y="49731"/>
                        <a:pt x="6944" y="40473"/>
                      </a:cubicBezTo>
                      <a:cubicBezTo>
                        <a:pt x="-2315" y="31215"/>
                        <a:pt x="-2315" y="16202"/>
                        <a:pt x="6944" y="6944"/>
                      </a:cubicBezTo>
                      <a:cubicBezTo>
                        <a:pt x="16202" y="-2315"/>
                        <a:pt x="31215" y="-2315"/>
                        <a:pt x="40473" y="6944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9" name="Freeform: Shape 58"/>
                <p:cNvSpPr/>
                <p:nvPr/>
              </p:nvSpPr>
              <p:spPr>
                <a:xfrm>
                  <a:off x="1386378" y="6014777"/>
                  <a:ext cx="25522" cy="25522"/>
                </a:xfrm>
                <a:custGeom>
                  <a:avLst/>
                  <a:gdLst>
                    <a:gd name="connsiteX0" fmla="*/ 21769 w 25522"/>
                    <a:gd name="connsiteY0" fmla="*/ 3753 h 25522"/>
                    <a:gd name="connsiteX1" fmla="*/ 21769 w 25522"/>
                    <a:gd name="connsiteY1" fmla="*/ 21769 h 25522"/>
                    <a:gd name="connsiteX2" fmla="*/ 3753 w 25522"/>
                    <a:gd name="connsiteY2" fmla="*/ 21769 h 25522"/>
                    <a:gd name="connsiteX3" fmla="*/ 3753 w 25522"/>
                    <a:gd name="connsiteY3" fmla="*/ 3753 h 25522"/>
                    <a:gd name="connsiteX4" fmla="*/ 21769 w 25522"/>
                    <a:gd name="connsiteY4" fmla="*/ 3753 h 2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522">
                      <a:moveTo>
                        <a:pt x="21769" y="3753"/>
                      </a:moveTo>
                      <a:cubicBezTo>
                        <a:pt x="26774" y="8758"/>
                        <a:pt x="26774" y="16765"/>
                        <a:pt x="21769" y="21769"/>
                      </a:cubicBezTo>
                      <a:cubicBezTo>
                        <a:pt x="16765" y="26774"/>
                        <a:pt x="8758" y="26774"/>
                        <a:pt x="3753" y="21769"/>
                      </a:cubicBezTo>
                      <a:cubicBezTo>
                        <a:pt x="-1251" y="16765"/>
                        <a:pt x="-1251" y="8758"/>
                        <a:pt x="3753" y="3753"/>
                      </a:cubicBezTo>
                      <a:cubicBezTo>
                        <a:pt x="8758" y="-1251"/>
                        <a:pt x="16765" y="-1251"/>
                        <a:pt x="21769" y="3753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" name="Freeform: Shape 59"/>
                <p:cNvSpPr/>
                <p:nvPr/>
              </p:nvSpPr>
              <p:spPr>
                <a:xfrm>
                  <a:off x="1337835" y="6070576"/>
                  <a:ext cx="25522" cy="25522"/>
                </a:xfrm>
                <a:custGeom>
                  <a:avLst/>
                  <a:gdLst>
                    <a:gd name="connsiteX0" fmla="*/ 25522 w 25522"/>
                    <a:gd name="connsiteY0" fmla="*/ 12761 h 25522"/>
                    <a:gd name="connsiteX1" fmla="*/ 12761 w 25522"/>
                    <a:gd name="connsiteY1" fmla="*/ 25522 h 25522"/>
                    <a:gd name="connsiteX2" fmla="*/ 0 w 25522"/>
                    <a:gd name="connsiteY2" fmla="*/ 12761 h 25522"/>
                    <a:gd name="connsiteX3" fmla="*/ 12761 w 25522"/>
                    <a:gd name="connsiteY3" fmla="*/ 0 h 25522"/>
                    <a:gd name="connsiteX4" fmla="*/ 25522 w 25522"/>
                    <a:gd name="connsiteY4" fmla="*/ 12761 h 2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522">
                      <a:moveTo>
                        <a:pt x="25522" y="12761"/>
                      </a:moveTo>
                      <a:cubicBezTo>
                        <a:pt x="25522" y="19809"/>
                        <a:pt x="19809" y="25522"/>
                        <a:pt x="12761" y="25522"/>
                      </a:cubicBezTo>
                      <a:cubicBezTo>
                        <a:pt x="5713" y="25522"/>
                        <a:pt x="0" y="19809"/>
                        <a:pt x="0" y="12761"/>
                      </a:cubicBezTo>
                      <a:cubicBezTo>
                        <a:pt x="0" y="5713"/>
                        <a:pt x="5713" y="0"/>
                        <a:pt x="12761" y="0"/>
                      </a:cubicBezTo>
                      <a:cubicBezTo>
                        <a:pt x="19809" y="0"/>
                        <a:pt x="25522" y="5713"/>
                        <a:pt x="25522" y="12761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" name="Freeform: Shape 60"/>
                <p:cNvSpPr/>
                <p:nvPr/>
              </p:nvSpPr>
              <p:spPr>
                <a:xfrm>
                  <a:off x="1394072" y="6070169"/>
                  <a:ext cx="44914" cy="45008"/>
                </a:xfrm>
                <a:custGeom>
                  <a:avLst/>
                  <a:gdLst>
                    <a:gd name="connsiteX0" fmla="*/ 38346 w 44914"/>
                    <a:gd name="connsiteY0" fmla="*/ 6662 h 45008"/>
                    <a:gd name="connsiteX1" fmla="*/ 38346 w 44914"/>
                    <a:gd name="connsiteY1" fmla="*/ 38440 h 45008"/>
                    <a:gd name="connsiteX2" fmla="*/ 6568 w 44914"/>
                    <a:gd name="connsiteY2" fmla="*/ 38440 h 45008"/>
                    <a:gd name="connsiteX3" fmla="*/ 6568 w 44914"/>
                    <a:gd name="connsiteY3" fmla="*/ 6662 h 45008"/>
                    <a:gd name="connsiteX4" fmla="*/ 38346 w 44914"/>
                    <a:gd name="connsiteY4" fmla="*/ 6662 h 45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914" h="45008">
                      <a:moveTo>
                        <a:pt x="38346" y="6662"/>
                      </a:moveTo>
                      <a:cubicBezTo>
                        <a:pt x="47104" y="15420"/>
                        <a:pt x="47104" y="29683"/>
                        <a:pt x="38346" y="38440"/>
                      </a:cubicBezTo>
                      <a:cubicBezTo>
                        <a:pt x="29589" y="47198"/>
                        <a:pt x="15326" y="47198"/>
                        <a:pt x="6568" y="38440"/>
                      </a:cubicBezTo>
                      <a:cubicBezTo>
                        <a:pt x="-2189" y="29683"/>
                        <a:pt x="-2189" y="15420"/>
                        <a:pt x="6568" y="6662"/>
                      </a:cubicBezTo>
                      <a:cubicBezTo>
                        <a:pt x="15326" y="-2095"/>
                        <a:pt x="29589" y="-2345"/>
                        <a:pt x="38346" y="6662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2" name="Freeform: Shape 61"/>
                <p:cNvSpPr/>
                <p:nvPr/>
              </p:nvSpPr>
              <p:spPr>
                <a:xfrm>
                  <a:off x="1397638" y="5949156"/>
                  <a:ext cx="25522" cy="25334"/>
                </a:xfrm>
                <a:custGeom>
                  <a:avLst/>
                  <a:gdLst>
                    <a:gd name="connsiteX0" fmla="*/ 21769 w 25522"/>
                    <a:gd name="connsiteY0" fmla="*/ 3566 h 25334"/>
                    <a:gd name="connsiteX1" fmla="*/ 21769 w 25522"/>
                    <a:gd name="connsiteY1" fmla="*/ 21582 h 25334"/>
                    <a:gd name="connsiteX2" fmla="*/ 3753 w 25522"/>
                    <a:gd name="connsiteY2" fmla="*/ 21582 h 25334"/>
                    <a:gd name="connsiteX3" fmla="*/ 3753 w 25522"/>
                    <a:gd name="connsiteY3" fmla="*/ 3566 h 25334"/>
                    <a:gd name="connsiteX4" fmla="*/ 21769 w 25522"/>
                    <a:gd name="connsiteY4" fmla="*/ 3566 h 2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334">
                      <a:moveTo>
                        <a:pt x="21769" y="3566"/>
                      </a:moveTo>
                      <a:cubicBezTo>
                        <a:pt x="26774" y="8570"/>
                        <a:pt x="26774" y="16577"/>
                        <a:pt x="21769" y="21582"/>
                      </a:cubicBezTo>
                      <a:cubicBezTo>
                        <a:pt x="16765" y="26586"/>
                        <a:pt x="8758" y="26586"/>
                        <a:pt x="3753" y="21582"/>
                      </a:cubicBezTo>
                      <a:cubicBezTo>
                        <a:pt x="-1251" y="16577"/>
                        <a:pt x="-1251" y="8570"/>
                        <a:pt x="3753" y="3566"/>
                      </a:cubicBezTo>
                      <a:cubicBezTo>
                        <a:pt x="8758" y="-1189"/>
                        <a:pt x="16765" y="-1189"/>
                        <a:pt x="21769" y="3566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3" name="Freeform: Shape 62"/>
                <p:cNvSpPr/>
                <p:nvPr/>
              </p:nvSpPr>
              <p:spPr>
                <a:xfrm>
                  <a:off x="1374117" y="5936708"/>
                  <a:ext cx="139122" cy="211436"/>
                </a:xfrm>
                <a:custGeom>
                  <a:avLst/>
                  <a:gdLst>
                    <a:gd name="connsiteX0" fmla="*/ 83824 w 139122"/>
                    <a:gd name="connsiteY0" fmla="*/ 12011 h 211436"/>
                    <a:gd name="connsiteX1" fmla="*/ 83824 w 139122"/>
                    <a:gd name="connsiteY1" fmla="*/ 12011 h 211436"/>
                    <a:gd name="connsiteX2" fmla="*/ 76567 w 139122"/>
                    <a:gd name="connsiteY2" fmla="*/ 11010 h 211436"/>
                    <a:gd name="connsiteX3" fmla="*/ 50795 w 139122"/>
                    <a:gd name="connsiteY3" fmla="*/ 250 h 211436"/>
                    <a:gd name="connsiteX4" fmla="*/ 50294 w 139122"/>
                    <a:gd name="connsiteY4" fmla="*/ 0 h 211436"/>
                    <a:gd name="connsiteX5" fmla="*/ 90079 w 139122"/>
                    <a:gd name="connsiteY5" fmla="*/ 103841 h 211436"/>
                    <a:gd name="connsiteX6" fmla="*/ 0 w 139122"/>
                    <a:gd name="connsiteY6" fmla="*/ 195672 h 211436"/>
                    <a:gd name="connsiteX7" fmla="*/ 6005 w 139122"/>
                    <a:gd name="connsiteY7" fmla="*/ 200176 h 211436"/>
                    <a:gd name="connsiteX8" fmla="*/ 6005 w 139122"/>
                    <a:gd name="connsiteY8" fmla="*/ 200176 h 211436"/>
                    <a:gd name="connsiteX9" fmla="*/ 45040 w 139122"/>
                    <a:gd name="connsiteY9" fmla="*/ 200176 h 211436"/>
                    <a:gd name="connsiteX10" fmla="*/ 45040 w 139122"/>
                    <a:gd name="connsiteY10" fmla="*/ 200176 h 211436"/>
                    <a:gd name="connsiteX11" fmla="*/ 51045 w 139122"/>
                    <a:gd name="connsiteY11" fmla="*/ 195672 h 211436"/>
                    <a:gd name="connsiteX12" fmla="*/ 76818 w 139122"/>
                    <a:gd name="connsiteY12" fmla="*/ 184913 h 211436"/>
                    <a:gd name="connsiteX13" fmla="*/ 84074 w 139122"/>
                    <a:gd name="connsiteY13" fmla="*/ 183912 h 211436"/>
                    <a:gd name="connsiteX14" fmla="*/ 84074 w 139122"/>
                    <a:gd name="connsiteY14" fmla="*/ 183912 h 211436"/>
                    <a:gd name="connsiteX15" fmla="*/ 111598 w 139122"/>
                    <a:gd name="connsiteY15" fmla="*/ 156388 h 211436"/>
                    <a:gd name="connsiteX16" fmla="*/ 112599 w 139122"/>
                    <a:gd name="connsiteY16" fmla="*/ 149131 h 211436"/>
                    <a:gd name="connsiteX17" fmla="*/ 123359 w 139122"/>
                    <a:gd name="connsiteY17" fmla="*/ 123359 h 211436"/>
                    <a:gd name="connsiteX18" fmla="*/ 127863 w 139122"/>
                    <a:gd name="connsiteY18" fmla="*/ 117353 h 211436"/>
                    <a:gd name="connsiteX19" fmla="*/ 127863 w 139122"/>
                    <a:gd name="connsiteY19" fmla="*/ 117353 h 211436"/>
                    <a:gd name="connsiteX20" fmla="*/ 127863 w 139122"/>
                    <a:gd name="connsiteY20" fmla="*/ 78319 h 211436"/>
                    <a:gd name="connsiteX21" fmla="*/ 127863 w 139122"/>
                    <a:gd name="connsiteY21" fmla="*/ 78319 h 211436"/>
                    <a:gd name="connsiteX22" fmla="*/ 123359 w 139122"/>
                    <a:gd name="connsiteY22" fmla="*/ 72314 h 211436"/>
                    <a:gd name="connsiteX23" fmla="*/ 112599 w 139122"/>
                    <a:gd name="connsiteY23" fmla="*/ 46541 h 211436"/>
                    <a:gd name="connsiteX24" fmla="*/ 111598 w 139122"/>
                    <a:gd name="connsiteY24" fmla="*/ 39285 h 211436"/>
                    <a:gd name="connsiteX25" fmla="*/ 111598 w 139122"/>
                    <a:gd name="connsiteY25" fmla="*/ 39285 h 211436"/>
                    <a:gd name="connsiteX26" fmla="*/ 83824 w 139122"/>
                    <a:gd name="connsiteY26" fmla="*/ 12011 h 21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9122" h="211436">
                      <a:moveTo>
                        <a:pt x="83824" y="12011"/>
                      </a:moveTo>
                      <a:lnTo>
                        <a:pt x="83824" y="12011"/>
                      </a:lnTo>
                      <a:cubicBezTo>
                        <a:pt x="81322" y="12761"/>
                        <a:pt x="78819" y="12261"/>
                        <a:pt x="76567" y="11010"/>
                      </a:cubicBezTo>
                      <a:cubicBezTo>
                        <a:pt x="68310" y="6256"/>
                        <a:pt x="59803" y="2752"/>
                        <a:pt x="50795" y="250"/>
                      </a:cubicBezTo>
                      <a:cubicBezTo>
                        <a:pt x="50545" y="250"/>
                        <a:pt x="50294" y="0"/>
                        <a:pt x="50294" y="0"/>
                      </a:cubicBezTo>
                      <a:cubicBezTo>
                        <a:pt x="64807" y="12261"/>
                        <a:pt x="103341" y="50545"/>
                        <a:pt x="90079" y="103841"/>
                      </a:cubicBezTo>
                      <a:cubicBezTo>
                        <a:pt x="73815" y="169399"/>
                        <a:pt x="13762" y="191919"/>
                        <a:pt x="0" y="195672"/>
                      </a:cubicBezTo>
                      <a:cubicBezTo>
                        <a:pt x="2502" y="196423"/>
                        <a:pt x="4754" y="197924"/>
                        <a:pt x="6005" y="200176"/>
                      </a:cubicBezTo>
                      <a:lnTo>
                        <a:pt x="6005" y="200176"/>
                      </a:lnTo>
                      <a:cubicBezTo>
                        <a:pt x="14763" y="215189"/>
                        <a:pt x="36282" y="215189"/>
                        <a:pt x="45040" y="200176"/>
                      </a:cubicBezTo>
                      <a:lnTo>
                        <a:pt x="45040" y="200176"/>
                      </a:lnTo>
                      <a:cubicBezTo>
                        <a:pt x="46291" y="197924"/>
                        <a:pt x="48543" y="196423"/>
                        <a:pt x="51045" y="195672"/>
                      </a:cubicBezTo>
                      <a:cubicBezTo>
                        <a:pt x="60053" y="193420"/>
                        <a:pt x="68811" y="189917"/>
                        <a:pt x="76818" y="184913"/>
                      </a:cubicBezTo>
                      <a:cubicBezTo>
                        <a:pt x="79070" y="183662"/>
                        <a:pt x="81572" y="183161"/>
                        <a:pt x="84074" y="183912"/>
                      </a:cubicBezTo>
                      <a:lnTo>
                        <a:pt x="84074" y="183912"/>
                      </a:lnTo>
                      <a:cubicBezTo>
                        <a:pt x="100839" y="188416"/>
                        <a:pt x="116102" y="173152"/>
                        <a:pt x="111598" y="156388"/>
                      </a:cubicBezTo>
                      <a:cubicBezTo>
                        <a:pt x="110848" y="153886"/>
                        <a:pt x="111348" y="151383"/>
                        <a:pt x="112599" y="149131"/>
                      </a:cubicBezTo>
                      <a:cubicBezTo>
                        <a:pt x="117353" y="140874"/>
                        <a:pt x="120856" y="132367"/>
                        <a:pt x="123359" y="123359"/>
                      </a:cubicBezTo>
                      <a:cubicBezTo>
                        <a:pt x="124109" y="120856"/>
                        <a:pt x="125611" y="118604"/>
                        <a:pt x="127863" y="117353"/>
                      </a:cubicBezTo>
                      <a:lnTo>
                        <a:pt x="127863" y="117353"/>
                      </a:lnTo>
                      <a:cubicBezTo>
                        <a:pt x="142876" y="108596"/>
                        <a:pt x="142876" y="87077"/>
                        <a:pt x="127863" y="78319"/>
                      </a:cubicBezTo>
                      <a:lnTo>
                        <a:pt x="127863" y="78319"/>
                      </a:lnTo>
                      <a:cubicBezTo>
                        <a:pt x="125611" y="77068"/>
                        <a:pt x="124109" y="74816"/>
                        <a:pt x="123359" y="72314"/>
                      </a:cubicBezTo>
                      <a:cubicBezTo>
                        <a:pt x="121107" y="63306"/>
                        <a:pt x="117604" y="54548"/>
                        <a:pt x="112599" y="46541"/>
                      </a:cubicBezTo>
                      <a:cubicBezTo>
                        <a:pt x="111348" y="44289"/>
                        <a:pt x="110848" y="41787"/>
                        <a:pt x="111598" y="39285"/>
                      </a:cubicBezTo>
                      <a:lnTo>
                        <a:pt x="111598" y="39285"/>
                      </a:lnTo>
                      <a:cubicBezTo>
                        <a:pt x="115852" y="22770"/>
                        <a:pt x="100338" y="7507"/>
                        <a:pt x="83824" y="12011"/>
                      </a:cubicBezTo>
                      <a:close/>
                    </a:path>
                  </a:pathLst>
                </a:custGeom>
                <a:solidFill>
                  <a:srgbClr val="8A5E3C">
                    <a:alpha val="50000"/>
                  </a:srgbClr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64" name="Graphic 241"/>
          <p:cNvGrpSpPr/>
          <p:nvPr/>
        </p:nvGrpSpPr>
        <p:grpSpPr>
          <a:xfrm>
            <a:off x="5891106" y="5079222"/>
            <a:ext cx="322656" cy="318867"/>
            <a:chOff x="2434505" y="2932122"/>
            <a:chExt cx="322656" cy="318867"/>
          </a:xfrm>
        </p:grpSpPr>
        <p:sp>
          <p:nvSpPr>
            <p:cNvPr id="65" name="Freeform: Shape 64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7" name="Graphic 241"/>
          <p:cNvGrpSpPr/>
          <p:nvPr/>
        </p:nvGrpSpPr>
        <p:grpSpPr>
          <a:xfrm rot="1433983">
            <a:off x="3264119" y="6101364"/>
            <a:ext cx="212939" cy="210438"/>
            <a:chOff x="2434505" y="2932122"/>
            <a:chExt cx="322656" cy="318867"/>
          </a:xfrm>
        </p:grpSpPr>
        <p:sp>
          <p:nvSpPr>
            <p:cNvPr id="68" name="Freeform: Shape 67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70" name="Freeform: Shape 69"/>
          <p:cNvSpPr/>
          <p:nvPr/>
        </p:nvSpPr>
        <p:spPr>
          <a:xfrm>
            <a:off x="11163040" y="1414895"/>
            <a:ext cx="84896" cy="11972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aphicFrame>
        <p:nvGraphicFramePr>
          <p:cNvPr id="74" name="Group 75"/>
          <p:cNvGraphicFramePr>
            <a:graphicFrameLocks noGrp="1"/>
          </p:cNvGraphicFramePr>
          <p:nvPr/>
        </p:nvGraphicFramePr>
        <p:xfrm>
          <a:off x="2731789" y="1149129"/>
          <a:ext cx="7993063" cy="4572000"/>
        </p:xfrm>
        <a:graphic>
          <a:graphicData uri="http://schemas.openxmlformats.org/drawingml/2006/table">
            <a:tbl>
              <a:tblPr/>
              <a:tblGrid>
                <a:gridCol w="2693988"/>
                <a:gridCol w="2417762"/>
                <a:gridCol w="2881313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สารละลายในสถานะต่างๆ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ชนิดของสารละลายใน</a:t>
                      </a:r>
                      <a:endParaRPr kumimoji="0" lang="th-TH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Sans Serif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แต่ละสถานะ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ตัวอย่าง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046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สารละลายแก๊ส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h-TH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แก๊สในแก๊ส</a:t>
                      </a:r>
                      <a:r>
                        <a:rPr kumimoji="0" lang="th-TH" sz="36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 </a:t>
                      </a:r>
                      <a:b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</a:br>
                      <a:r>
                        <a:rPr kumimoji="0" lang="th-TH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ของเหลวในแก๊ส</a:t>
                      </a:r>
                      <a:r>
                        <a:rPr kumimoji="0" lang="th-TH" sz="36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 </a:t>
                      </a:r>
                      <a:b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</a:br>
                      <a:r>
                        <a:rPr kumimoji="0" lang="th-TH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ของแข็งในแก๊ส</a:t>
                      </a:r>
                      <a:r>
                        <a:rPr kumimoji="0" lang="th-TH" sz="36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 </a:t>
                      </a:r>
                      <a:endParaRPr kumimoji="0" lang="th-TH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อากาศ</a:t>
                      </a:r>
                      <a:r>
                        <a:rPr kumimoji="0" lang="th-TH" sz="36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b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อากาศชื้น (น้ำในอากาศ)</a:t>
                      </a:r>
                      <a:r>
                        <a:rPr kumimoji="0" lang="th-TH" sz="36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b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I</a:t>
                      </a:r>
                      <a:r>
                        <a:rPr kumimoji="0" lang="th-TH" sz="36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(ของแข็ง) ในอากาศ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pSp>
        <p:nvGrpSpPr>
          <p:cNvPr id="35" name="Graphic 33"/>
          <p:cNvGrpSpPr/>
          <p:nvPr/>
        </p:nvGrpSpPr>
        <p:grpSpPr>
          <a:xfrm>
            <a:off x="2235598" y="452731"/>
            <a:ext cx="1206622" cy="1206622"/>
            <a:chOff x="5496878" y="1446761"/>
            <a:chExt cx="1206622" cy="1206622"/>
          </a:xfrm>
        </p:grpSpPr>
        <p:sp>
          <p:nvSpPr>
            <p:cNvPr id="36" name="Freeform: Shape 35"/>
            <p:cNvSpPr/>
            <p:nvPr/>
          </p:nvSpPr>
          <p:spPr>
            <a:xfrm>
              <a:off x="5496878" y="1446761"/>
              <a:ext cx="1206622" cy="1206622"/>
            </a:xfrm>
            <a:custGeom>
              <a:avLst/>
              <a:gdLst>
                <a:gd name="connsiteX0" fmla="*/ 1206622 w 1206622"/>
                <a:gd name="connsiteY0" fmla="*/ 603311 h 1206622"/>
                <a:gd name="connsiteX1" fmla="*/ 603311 w 1206622"/>
                <a:gd name="connsiteY1" fmla="*/ 1206622 h 1206622"/>
                <a:gd name="connsiteX2" fmla="*/ 0 w 1206622"/>
                <a:gd name="connsiteY2" fmla="*/ 603311 h 1206622"/>
                <a:gd name="connsiteX3" fmla="*/ 603311 w 1206622"/>
                <a:gd name="connsiteY3" fmla="*/ 0 h 1206622"/>
                <a:gd name="connsiteX4" fmla="*/ 1206622 w 1206622"/>
                <a:gd name="connsiteY4" fmla="*/ 603311 h 120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622" h="1206622">
                  <a:moveTo>
                    <a:pt x="1206622" y="603311"/>
                  </a:moveTo>
                  <a:cubicBezTo>
                    <a:pt x="1206622" y="936511"/>
                    <a:pt x="936511" y="1206622"/>
                    <a:pt x="603311" y="1206622"/>
                  </a:cubicBezTo>
                  <a:cubicBezTo>
                    <a:pt x="270112" y="1206622"/>
                    <a:pt x="0" y="936511"/>
                    <a:pt x="0" y="603311"/>
                  </a:cubicBezTo>
                  <a:cubicBezTo>
                    <a:pt x="0" y="270112"/>
                    <a:pt x="270112" y="0"/>
                    <a:pt x="603311" y="0"/>
                  </a:cubicBezTo>
                  <a:cubicBezTo>
                    <a:pt x="936511" y="0"/>
                    <a:pt x="1206622" y="270112"/>
                    <a:pt x="1206622" y="60331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5578060" y="1527943"/>
              <a:ext cx="1044257" cy="1044257"/>
            </a:xfrm>
            <a:custGeom>
              <a:avLst/>
              <a:gdLst>
                <a:gd name="connsiteX0" fmla="*/ 1044258 w 1044257"/>
                <a:gd name="connsiteY0" fmla="*/ 522129 h 1044257"/>
                <a:gd name="connsiteX1" fmla="*/ 522129 w 1044257"/>
                <a:gd name="connsiteY1" fmla="*/ 1044258 h 1044257"/>
                <a:gd name="connsiteX2" fmla="*/ 0 w 1044257"/>
                <a:gd name="connsiteY2" fmla="*/ 522129 h 1044257"/>
                <a:gd name="connsiteX3" fmla="*/ 522129 w 1044257"/>
                <a:gd name="connsiteY3" fmla="*/ 0 h 1044257"/>
                <a:gd name="connsiteX4" fmla="*/ 1044258 w 1044257"/>
                <a:gd name="connsiteY4" fmla="*/ 522129 h 104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4257" h="1044257">
                  <a:moveTo>
                    <a:pt x="1044258" y="522129"/>
                  </a:moveTo>
                  <a:cubicBezTo>
                    <a:pt x="1044258" y="810493"/>
                    <a:pt x="810493" y="1044258"/>
                    <a:pt x="522129" y="1044258"/>
                  </a:cubicBezTo>
                  <a:cubicBezTo>
                    <a:pt x="233765" y="1044258"/>
                    <a:pt x="0" y="810493"/>
                    <a:pt x="0" y="522129"/>
                  </a:cubicBezTo>
                  <a:cubicBezTo>
                    <a:pt x="0" y="233765"/>
                    <a:pt x="233765" y="0"/>
                    <a:pt x="522129" y="0"/>
                  </a:cubicBezTo>
                  <a:cubicBezTo>
                    <a:pt x="810493" y="0"/>
                    <a:pt x="1044258" y="233765"/>
                    <a:pt x="1044258" y="522129"/>
                  </a:cubicBezTo>
                  <a:close/>
                </a:path>
              </a:pathLst>
            </a:custGeom>
            <a:solidFill>
              <a:srgbClr val="00A8F7"/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5578060" y="1733964"/>
              <a:ext cx="841790" cy="632717"/>
            </a:xfrm>
            <a:custGeom>
              <a:avLst/>
              <a:gdLst>
                <a:gd name="connsiteX0" fmla="*/ 805070 w 841790"/>
                <a:gd name="connsiteY0" fmla="*/ 290642 h 632717"/>
                <a:gd name="connsiteX1" fmla="*/ 744995 w 841790"/>
                <a:gd name="connsiteY1" fmla="*/ 281669 h 632717"/>
                <a:gd name="connsiteX2" fmla="*/ 467951 w 841790"/>
                <a:gd name="connsiteY2" fmla="*/ 316449 h 632717"/>
                <a:gd name="connsiteX3" fmla="*/ 361559 w 841790"/>
                <a:gd name="connsiteY3" fmla="*/ 286796 h 632717"/>
                <a:gd name="connsiteX4" fmla="*/ 447441 w 841790"/>
                <a:gd name="connsiteY4" fmla="*/ 237916 h 632717"/>
                <a:gd name="connsiteX5" fmla="*/ 598611 w 841790"/>
                <a:gd name="connsiteY5" fmla="*/ 159981 h 632717"/>
                <a:gd name="connsiteX6" fmla="*/ 610489 w 841790"/>
                <a:gd name="connsiteY6" fmla="*/ 138703 h 632717"/>
                <a:gd name="connsiteX7" fmla="*/ 574086 w 841790"/>
                <a:gd name="connsiteY7" fmla="*/ 95890 h 632717"/>
                <a:gd name="connsiteX8" fmla="*/ 512729 w 841790"/>
                <a:gd name="connsiteY8" fmla="*/ 105461 h 632717"/>
                <a:gd name="connsiteX9" fmla="*/ 364208 w 841790"/>
                <a:gd name="connsiteY9" fmla="*/ 125885 h 632717"/>
                <a:gd name="connsiteX10" fmla="*/ 313192 w 841790"/>
                <a:gd name="connsiteY10" fmla="*/ 97258 h 632717"/>
                <a:gd name="connsiteX11" fmla="*/ 358910 w 841790"/>
                <a:gd name="connsiteY11" fmla="*/ 21545 h 632717"/>
                <a:gd name="connsiteX12" fmla="*/ 303536 w 841790"/>
                <a:gd name="connsiteY12" fmla="*/ 1206 h 632717"/>
                <a:gd name="connsiteX13" fmla="*/ 78020 w 841790"/>
                <a:gd name="connsiteY13" fmla="*/ 41626 h 632717"/>
                <a:gd name="connsiteX14" fmla="*/ 0 w 841790"/>
                <a:gd name="connsiteY14" fmla="*/ 316107 h 632717"/>
                <a:gd name="connsiteX15" fmla="*/ 107075 w 841790"/>
                <a:gd name="connsiteY15" fmla="*/ 632718 h 632717"/>
                <a:gd name="connsiteX16" fmla="*/ 250468 w 841790"/>
                <a:gd name="connsiteY16" fmla="*/ 583666 h 632717"/>
                <a:gd name="connsiteX17" fmla="*/ 464191 w 841790"/>
                <a:gd name="connsiteY17" fmla="*/ 513679 h 632717"/>
                <a:gd name="connsiteX18" fmla="*/ 794388 w 841790"/>
                <a:gd name="connsiteY18" fmla="*/ 401904 h 632717"/>
                <a:gd name="connsiteX19" fmla="*/ 841645 w 841790"/>
                <a:gd name="connsiteY19" fmla="*/ 335933 h 632717"/>
                <a:gd name="connsiteX20" fmla="*/ 805070 w 841790"/>
                <a:gd name="connsiteY20" fmla="*/ 290642 h 6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1790" h="632717">
                  <a:moveTo>
                    <a:pt x="805070" y="290642"/>
                  </a:moveTo>
                  <a:cubicBezTo>
                    <a:pt x="786355" y="282609"/>
                    <a:pt x="765333" y="281755"/>
                    <a:pt x="744995" y="281669"/>
                  </a:cubicBezTo>
                  <a:cubicBezTo>
                    <a:pt x="651679" y="281156"/>
                    <a:pt x="558191" y="292864"/>
                    <a:pt x="467951" y="316449"/>
                  </a:cubicBezTo>
                  <a:cubicBezTo>
                    <a:pt x="442656" y="323029"/>
                    <a:pt x="342759" y="346957"/>
                    <a:pt x="361559" y="286796"/>
                  </a:cubicBezTo>
                  <a:cubicBezTo>
                    <a:pt x="370105" y="259365"/>
                    <a:pt x="424112" y="246205"/>
                    <a:pt x="447441" y="237916"/>
                  </a:cubicBezTo>
                  <a:cubicBezTo>
                    <a:pt x="500765" y="218945"/>
                    <a:pt x="560071" y="204760"/>
                    <a:pt x="598611" y="159981"/>
                  </a:cubicBezTo>
                  <a:cubicBezTo>
                    <a:pt x="603995" y="153743"/>
                    <a:pt x="608866" y="146736"/>
                    <a:pt x="610489" y="138703"/>
                  </a:cubicBezTo>
                  <a:cubicBezTo>
                    <a:pt x="614506" y="118194"/>
                    <a:pt x="594680" y="99394"/>
                    <a:pt x="574086" y="95890"/>
                  </a:cubicBezTo>
                  <a:cubicBezTo>
                    <a:pt x="553491" y="92387"/>
                    <a:pt x="532811" y="99565"/>
                    <a:pt x="512729" y="105461"/>
                  </a:cubicBezTo>
                  <a:cubicBezTo>
                    <a:pt x="464618" y="119561"/>
                    <a:pt x="414370" y="126398"/>
                    <a:pt x="364208" y="125885"/>
                  </a:cubicBezTo>
                  <a:cubicBezTo>
                    <a:pt x="342759" y="125629"/>
                    <a:pt x="315243" y="118621"/>
                    <a:pt x="313192" y="97258"/>
                  </a:cubicBezTo>
                  <a:cubicBezTo>
                    <a:pt x="310201" y="66494"/>
                    <a:pt x="365234" y="51881"/>
                    <a:pt x="358910" y="21545"/>
                  </a:cubicBezTo>
                  <a:cubicBezTo>
                    <a:pt x="354467" y="181"/>
                    <a:pt x="325070" y="-2041"/>
                    <a:pt x="303536" y="1206"/>
                  </a:cubicBezTo>
                  <a:cubicBezTo>
                    <a:pt x="235343" y="11461"/>
                    <a:pt x="154502" y="22399"/>
                    <a:pt x="78020" y="41626"/>
                  </a:cubicBezTo>
                  <a:cubicBezTo>
                    <a:pt x="28627" y="121441"/>
                    <a:pt x="0" y="215356"/>
                    <a:pt x="0" y="316107"/>
                  </a:cubicBezTo>
                  <a:cubicBezTo>
                    <a:pt x="0" y="435146"/>
                    <a:pt x="39907" y="544870"/>
                    <a:pt x="107075" y="632718"/>
                  </a:cubicBezTo>
                  <a:cubicBezTo>
                    <a:pt x="156382" y="622719"/>
                    <a:pt x="203468" y="602210"/>
                    <a:pt x="250468" y="583666"/>
                  </a:cubicBezTo>
                  <a:cubicBezTo>
                    <a:pt x="320285" y="556150"/>
                    <a:pt x="391639" y="532735"/>
                    <a:pt x="464191" y="513679"/>
                  </a:cubicBezTo>
                  <a:cubicBezTo>
                    <a:pt x="577076" y="483941"/>
                    <a:pt x="695260" y="463431"/>
                    <a:pt x="794388" y="401904"/>
                  </a:cubicBezTo>
                  <a:cubicBezTo>
                    <a:pt x="818572" y="386864"/>
                    <a:pt x="843952" y="364389"/>
                    <a:pt x="841645" y="335933"/>
                  </a:cubicBezTo>
                  <a:cubicBezTo>
                    <a:pt x="840106" y="315509"/>
                    <a:pt x="823785" y="298675"/>
                    <a:pt x="805070" y="290642"/>
                  </a:cubicBezTo>
                  <a:close/>
                </a:path>
              </a:pathLst>
            </a:custGeom>
            <a:solidFill>
              <a:srgbClr val="009DDB"/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5580367" y="1580394"/>
              <a:ext cx="445492" cy="558861"/>
            </a:xfrm>
            <a:custGeom>
              <a:avLst/>
              <a:gdLst>
                <a:gd name="connsiteX0" fmla="*/ 0 w 445492"/>
                <a:gd name="connsiteY0" fmla="*/ 421481 h 558861"/>
                <a:gd name="connsiteX1" fmla="*/ 38540 w 445492"/>
                <a:gd name="connsiteY1" fmla="*/ 454637 h 558861"/>
                <a:gd name="connsiteX2" fmla="*/ 89642 w 445492"/>
                <a:gd name="connsiteY2" fmla="*/ 509414 h 558861"/>
                <a:gd name="connsiteX3" fmla="*/ 105451 w 445492"/>
                <a:gd name="connsiteY3" fmla="*/ 545818 h 558861"/>
                <a:gd name="connsiteX4" fmla="*/ 139804 w 445492"/>
                <a:gd name="connsiteY4" fmla="*/ 555389 h 558861"/>
                <a:gd name="connsiteX5" fmla="*/ 143222 w 445492"/>
                <a:gd name="connsiteY5" fmla="*/ 522488 h 558861"/>
                <a:gd name="connsiteX6" fmla="*/ 121517 w 445492"/>
                <a:gd name="connsiteY6" fmla="*/ 493861 h 558861"/>
                <a:gd name="connsiteX7" fmla="*/ 120577 w 445492"/>
                <a:gd name="connsiteY7" fmla="*/ 408748 h 558861"/>
                <a:gd name="connsiteX8" fmla="*/ 176293 w 445492"/>
                <a:gd name="connsiteY8" fmla="*/ 339872 h 558861"/>
                <a:gd name="connsiteX9" fmla="*/ 409243 w 445492"/>
                <a:gd name="connsiteY9" fmla="*/ 186907 h 558861"/>
                <a:gd name="connsiteX10" fmla="*/ 441887 w 445492"/>
                <a:gd name="connsiteY10" fmla="*/ 158024 h 558861"/>
                <a:gd name="connsiteX11" fmla="*/ 429154 w 445492"/>
                <a:gd name="connsiteY11" fmla="*/ 146231 h 558861"/>
                <a:gd name="connsiteX12" fmla="*/ 367798 w 445492"/>
                <a:gd name="connsiteY12" fmla="*/ 110254 h 558861"/>
                <a:gd name="connsiteX13" fmla="*/ 415140 w 445492"/>
                <a:gd name="connsiteY13" fmla="*/ 88122 h 558861"/>
                <a:gd name="connsiteX14" fmla="*/ 444621 w 445492"/>
                <a:gd name="connsiteY14" fmla="*/ 50351 h 558861"/>
                <a:gd name="connsiteX15" fmla="*/ 388136 w 445492"/>
                <a:gd name="connsiteY15" fmla="*/ 37618 h 558861"/>
                <a:gd name="connsiteX16" fmla="*/ 378479 w 445492"/>
                <a:gd name="connsiteY16" fmla="*/ 2752 h 558861"/>
                <a:gd name="connsiteX17" fmla="*/ 336094 w 445492"/>
                <a:gd name="connsiteY17" fmla="*/ 5487 h 558861"/>
                <a:gd name="connsiteX18" fmla="*/ 293708 w 445492"/>
                <a:gd name="connsiteY18" fmla="*/ 9589 h 558861"/>
                <a:gd name="connsiteX19" fmla="*/ 283625 w 445492"/>
                <a:gd name="connsiteY19" fmla="*/ 4120 h 558861"/>
                <a:gd name="connsiteX20" fmla="*/ 0 w 445492"/>
                <a:gd name="connsiteY20" fmla="*/ 421481 h 55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5492" h="558861">
                  <a:moveTo>
                    <a:pt x="0" y="421481"/>
                  </a:moveTo>
                  <a:cubicBezTo>
                    <a:pt x="11280" y="433957"/>
                    <a:pt x="25038" y="444383"/>
                    <a:pt x="38540" y="454637"/>
                  </a:cubicBezTo>
                  <a:cubicBezTo>
                    <a:pt x="58622" y="469934"/>
                    <a:pt x="79131" y="486427"/>
                    <a:pt x="89642" y="509414"/>
                  </a:cubicBezTo>
                  <a:cubicBezTo>
                    <a:pt x="95111" y="521463"/>
                    <a:pt x="97675" y="535050"/>
                    <a:pt x="105451" y="545818"/>
                  </a:cubicBezTo>
                  <a:cubicBezTo>
                    <a:pt x="113228" y="556585"/>
                    <a:pt x="129208" y="563336"/>
                    <a:pt x="139804" y="555389"/>
                  </a:cubicBezTo>
                  <a:cubicBezTo>
                    <a:pt x="149375" y="548125"/>
                    <a:pt x="148862" y="533085"/>
                    <a:pt x="143222" y="522488"/>
                  </a:cubicBezTo>
                  <a:cubicBezTo>
                    <a:pt x="137582" y="511892"/>
                    <a:pt x="128182" y="503859"/>
                    <a:pt x="121517" y="493861"/>
                  </a:cubicBezTo>
                  <a:cubicBezTo>
                    <a:pt x="105024" y="469165"/>
                    <a:pt x="107673" y="435495"/>
                    <a:pt x="120577" y="408748"/>
                  </a:cubicBezTo>
                  <a:cubicBezTo>
                    <a:pt x="133480" y="382001"/>
                    <a:pt x="155101" y="360637"/>
                    <a:pt x="176293" y="339872"/>
                  </a:cubicBezTo>
                  <a:cubicBezTo>
                    <a:pt x="243632" y="273815"/>
                    <a:pt x="316610" y="204682"/>
                    <a:pt x="409243" y="186907"/>
                  </a:cubicBezTo>
                  <a:cubicBezTo>
                    <a:pt x="425736" y="183746"/>
                    <a:pt x="448125" y="173576"/>
                    <a:pt x="441887" y="158024"/>
                  </a:cubicBezTo>
                  <a:cubicBezTo>
                    <a:pt x="439665" y="152555"/>
                    <a:pt x="434281" y="149222"/>
                    <a:pt x="429154" y="146231"/>
                  </a:cubicBezTo>
                  <a:cubicBezTo>
                    <a:pt x="408730" y="134267"/>
                    <a:pt x="388307" y="122218"/>
                    <a:pt x="367798" y="110254"/>
                  </a:cubicBezTo>
                  <a:cubicBezTo>
                    <a:pt x="378736" y="96325"/>
                    <a:pt x="398390" y="93762"/>
                    <a:pt x="415140" y="88122"/>
                  </a:cubicBezTo>
                  <a:cubicBezTo>
                    <a:pt x="431889" y="82482"/>
                    <a:pt x="449663" y="67271"/>
                    <a:pt x="444621" y="50351"/>
                  </a:cubicBezTo>
                  <a:cubicBezTo>
                    <a:pt x="438554" y="29671"/>
                    <a:pt x="408816" y="31380"/>
                    <a:pt x="388136" y="37618"/>
                  </a:cubicBezTo>
                  <a:cubicBezTo>
                    <a:pt x="399159" y="28303"/>
                    <a:pt x="391725" y="8392"/>
                    <a:pt x="378479" y="2752"/>
                  </a:cubicBezTo>
                  <a:cubicBezTo>
                    <a:pt x="365148" y="-2888"/>
                    <a:pt x="349938" y="1214"/>
                    <a:pt x="336094" y="5487"/>
                  </a:cubicBezTo>
                  <a:cubicBezTo>
                    <a:pt x="322250" y="9760"/>
                    <a:pt x="307381" y="14374"/>
                    <a:pt x="293708" y="9589"/>
                  </a:cubicBezTo>
                  <a:cubicBezTo>
                    <a:pt x="290034" y="8307"/>
                    <a:pt x="286701" y="6341"/>
                    <a:pt x="283625" y="4120"/>
                  </a:cubicBezTo>
                  <a:cubicBezTo>
                    <a:pt x="127584" y="83422"/>
                    <a:pt x="16749" y="238778"/>
                    <a:pt x="0" y="421481"/>
                  </a:cubicBezTo>
                  <a:close/>
                </a:path>
              </a:pathLst>
            </a:custGeom>
            <a:solidFill>
              <a:srgbClr val="CFE21A"/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5664343" y="2105531"/>
              <a:ext cx="429107" cy="446075"/>
            </a:xfrm>
            <a:custGeom>
              <a:avLst/>
              <a:gdLst>
                <a:gd name="connsiteX0" fmla="*/ 392435 w 429107"/>
                <a:gd name="connsiteY0" fmla="*/ 199965 h 446075"/>
                <a:gd name="connsiteX1" fmla="*/ 419695 w 429107"/>
                <a:gd name="connsiteY1" fmla="*/ 145018 h 446075"/>
                <a:gd name="connsiteX2" fmla="*/ 398844 w 429107"/>
                <a:gd name="connsiteY2" fmla="*/ 88789 h 446075"/>
                <a:gd name="connsiteX3" fmla="*/ 337573 w 429107"/>
                <a:gd name="connsiteY3" fmla="*/ 72467 h 446075"/>
                <a:gd name="connsiteX4" fmla="*/ 283565 w 429107"/>
                <a:gd name="connsiteY4" fmla="*/ 58281 h 446075"/>
                <a:gd name="connsiteX5" fmla="*/ 269636 w 429107"/>
                <a:gd name="connsiteY5" fmla="*/ 34696 h 446075"/>
                <a:gd name="connsiteX6" fmla="*/ 190932 w 429107"/>
                <a:gd name="connsiteY6" fmla="*/ 14101 h 446075"/>
                <a:gd name="connsiteX7" fmla="*/ 117954 w 429107"/>
                <a:gd name="connsiteY7" fmla="*/ 6837 h 446075"/>
                <a:gd name="connsiteX8" fmla="*/ 67108 w 429107"/>
                <a:gd name="connsiteY8" fmla="*/ 56914 h 446075"/>
                <a:gd name="connsiteX9" fmla="*/ 9939 w 429107"/>
                <a:gd name="connsiteY9" fmla="*/ 88960 h 446075"/>
                <a:gd name="connsiteX10" fmla="*/ 133507 w 429107"/>
                <a:gd name="connsiteY10" fmla="*/ 283369 h 446075"/>
                <a:gd name="connsiteX11" fmla="*/ 153503 w 429107"/>
                <a:gd name="connsiteY11" fmla="*/ 341137 h 446075"/>
                <a:gd name="connsiteX12" fmla="*/ 211271 w 429107"/>
                <a:gd name="connsiteY12" fmla="*/ 399930 h 446075"/>
                <a:gd name="connsiteX13" fmla="*/ 241692 w 429107"/>
                <a:gd name="connsiteY13" fmla="*/ 429241 h 446075"/>
                <a:gd name="connsiteX14" fmla="*/ 290573 w 429107"/>
                <a:gd name="connsiteY14" fmla="*/ 446075 h 446075"/>
                <a:gd name="connsiteX15" fmla="*/ 288693 w 429107"/>
                <a:gd name="connsiteY15" fmla="*/ 439666 h 446075"/>
                <a:gd name="connsiteX16" fmla="*/ 329198 w 429107"/>
                <a:gd name="connsiteY16" fmla="*/ 366773 h 446075"/>
                <a:gd name="connsiteX17" fmla="*/ 403288 w 429107"/>
                <a:gd name="connsiteY17" fmla="*/ 319346 h 446075"/>
                <a:gd name="connsiteX18" fmla="*/ 421917 w 429107"/>
                <a:gd name="connsiteY18" fmla="*/ 240556 h 446075"/>
                <a:gd name="connsiteX19" fmla="*/ 392435 w 429107"/>
                <a:gd name="connsiteY19" fmla="*/ 199965 h 44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9107" h="446075">
                  <a:moveTo>
                    <a:pt x="392435" y="199965"/>
                  </a:moveTo>
                  <a:cubicBezTo>
                    <a:pt x="389700" y="179285"/>
                    <a:pt x="412431" y="164587"/>
                    <a:pt x="419695" y="145018"/>
                  </a:cubicBezTo>
                  <a:cubicBezTo>
                    <a:pt x="427129" y="124851"/>
                    <a:pt x="416277" y="101350"/>
                    <a:pt x="398844" y="88789"/>
                  </a:cubicBezTo>
                  <a:cubicBezTo>
                    <a:pt x="381411" y="76227"/>
                    <a:pt x="359022" y="72723"/>
                    <a:pt x="337573" y="72467"/>
                  </a:cubicBezTo>
                  <a:cubicBezTo>
                    <a:pt x="318260" y="72296"/>
                    <a:pt x="295871" y="73150"/>
                    <a:pt x="283565" y="58281"/>
                  </a:cubicBezTo>
                  <a:cubicBezTo>
                    <a:pt x="277754" y="51274"/>
                    <a:pt x="275447" y="41788"/>
                    <a:pt x="269636" y="34696"/>
                  </a:cubicBezTo>
                  <a:cubicBezTo>
                    <a:pt x="252460" y="13588"/>
                    <a:pt x="214774" y="19827"/>
                    <a:pt x="190932" y="14101"/>
                  </a:cubicBezTo>
                  <a:cubicBezTo>
                    <a:pt x="163672" y="7521"/>
                    <a:pt x="144018" y="-9399"/>
                    <a:pt x="117954" y="6837"/>
                  </a:cubicBezTo>
                  <a:cubicBezTo>
                    <a:pt x="97359" y="19741"/>
                    <a:pt x="87532" y="43839"/>
                    <a:pt x="67108" y="56914"/>
                  </a:cubicBezTo>
                  <a:cubicBezTo>
                    <a:pt x="47283" y="69561"/>
                    <a:pt x="21817" y="66314"/>
                    <a:pt x="9939" y="88960"/>
                  </a:cubicBezTo>
                  <a:cubicBezTo>
                    <a:pt x="-37659" y="179627"/>
                    <a:pt x="99325" y="229105"/>
                    <a:pt x="133507" y="283369"/>
                  </a:cubicBezTo>
                  <a:cubicBezTo>
                    <a:pt x="144359" y="300631"/>
                    <a:pt x="145214" y="322422"/>
                    <a:pt x="153503" y="341137"/>
                  </a:cubicBezTo>
                  <a:cubicBezTo>
                    <a:pt x="165125" y="367371"/>
                    <a:pt x="188967" y="383608"/>
                    <a:pt x="211271" y="399930"/>
                  </a:cubicBezTo>
                  <a:cubicBezTo>
                    <a:pt x="225969" y="410697"/>
                    <a:pt x="234856" y="419242"/>
                    <a:pt x="241692" y="429241"/>
                  </a:cubicBezTo>
                  <a:cubicBezTo>
                    <a:pt x="257587" y="435650"/>
                    <a:pt x="273909" y="441204"/>
                    <a:pt x="290573" y="446075"/>
                  </a:cubicBezTo>
                  <a:cubicBezTo>
                    <a:pt x="289718" y="443853"/>
                    <a:pt x="289034" y="441717"/>
                    <a:pt x="288693" y="439666"/>
                  </a:cubicBezTo>
                  <a:cubicBezTo>
                    <a:pt x="283822" y="410697"/>
                    <a:pt x="305100" y="383437"/>
                    <a:pt x="329198" y="366773"/>
                  </a:cubicBezTo>
                  <a:cubicBezTo>
                    <a:pt x="353382" y="350024"/>
                    <a:pt x="381667" y="339257"/>
                    <a:pt x="403288" y="319346"/>
                  </a:cubicBezTo>
                  <a:cubicBezTo>
                    <a:pt x="424908" y="299435"/>
                    <a:pt x="438068" y="265082"/>
                    <a:pt x="421917" y="240556"/>
                  </a:cubicBezTo>
                  <a:cubicBezTo>
                    <a:pt x="412602" y="226285"/>
                    <a:pt x="394657" y="216800"/>
                    <a:pt x="392435" y="199965"/>
                  </a:cubicBezTo>
                  <a:close/>
                </a:path>
              </a:pathLst>
            </a:custGeom>
            <a:solidFill>
              <a:srgbClr val="CFE21A"/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1" name="Graphic 33"/>
            <p:cNvGrpSpPr/>
            <p:nvPr/>
          </p:nvGrpSpPr>
          <p:grpSpPr>
            <a:xfrm>
              <a:off x="6107038" y="1528284"/>
              <a:ext cx="509298" cy="900062"/>
              <a:chOff x="6107038" y="1528284"/>
              <a:chExt cx="509298" cy="900062"/>
            </a:xfrm>
            <a:solidFill>
              <a:srgbClr val="CFE21A"/>
            </a:solidFill>
          </p:grpSpPr>
          <p:sp>
            <p:nvSpPr>
              <p:cNvPr id="42" name="Freeform: Shape 41"/>
              <p:cNvSpPr/>
              <p:nvPr/>
            </p:nvSpPr>
            <p:spPr>
              <a:xfrm>
                <a:off x="6259309" y="2024831"/>
                <a:ext cx="357026" cy="403516"/>
              </a:xfrm>
              <a:custGeom>
                <a:avLst/>
                <a:gdLst>
                  <a:gd name="connsiteX0" fmla="*/ 344635 w 357026"/>
                  <a:gd name="connsiteY0" fmla="*/ 101979 h 403516"/>
                  <a:gd name="connsiteX1" fmla="*/ 299857 w 357026"/>
                  <a:gd name="connsiteY1" fmla="*/ 93775 h 403516"/>
                  <a:gd name="connsiteX2" fmla="*/ 215171 w 357026"/>
                  <a:gd name="connsiteY2" fmla="*/ 16439 h 403516"/>
                  <a:gd name="connsiteX3" fmla="*/ 172615 w 357026"/>
                  <a:gd name="connsiteY3" fmla="*/ 2168 h 403516"/>
                  <a:gd name="connsiteX4" fmla="*/ 151678 w 357026"/>
                  <a:gd name="connsiteY4" fmla="*/ 43613 h 403516"/>
                  <a:gd name="connsiteX5" fmla="*/ 123393 w 357026"/>
                  <a:gd name="connsiteY5" fmla="*/ 77710 h 403516"/>
                  <a:gd name="connsiteX6" fmla="*/ 98953 w 357026"/>
                  <a:gd name="connsiteY6" fmla="*/ 69164 h 403516"/>
                  <a:gd name="connsiteX7" fmla="*/ 52978 w 357026"/>
                  <a:gd name="connsiteY7" fmla="*/ 121377 h 403516"/>
                  <a:gd name="connsiteX8" fmla="*/ 31016 w 357026"/>
                  <a:gd name="connsiteY8" fmla="*/ 244432 h 403516"/>
                  <a:gd name="connsiteX9" fmla="*/ 2645 w 357026"/>
                  <a:gd name="connsiteY9" fmla="*/ 337065 h 403516"/>
                  <a:gd name="connsiteX10" fmla="*/ 172358 w 357026"/>
                  <a:gd name="connsiteY10" fmla="*/ 358514 h 403516"/>
                  <a:gd name="connsiteX11" fmla="*/ 276015 w 357026"/>
                  <a:gd name="connsiteY11" fmla="*/ 263659 h 403516"/>
                  <a:gd name="connsiteX12" fmla="*/ 308915 w 357026"/>
                  <a:gd name="connsiteY12" fmla="*/ 257165 h 403516"/>
                  <a:gd name="connsiteX13" fmla="*/ 357026 w 357026"/>
                  <a:gd name="connsiteY13" fmla="*/ 105910 h 403516"/>
                  <a:gd name="connsiteX14" fmla="*/ 344635 w 357026"/>
                  <a:gd name="connsiteY14" fmla="*/ 101979 h 403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7026" h="403516">
                    <a:moveTo>
                      <a:pt x="344635" y="101979"/>
                    </a:moveTo>
                    <a:cubicBezTo>
                      <a:pt x="329852" y="98475"/>
                      <a:pt x="314299" y="98475"/>
                      <a:pt x="299857" y="93775"/>
                    </a:cubicBezTo>
                    <a:cubicBezTo>
                      <a:pt x="263026" y="81726"/>
                      <a:pt x="242944" y="43442"/>
                      <a:pt x="215171" y="16439"/>
                    </a:cubicBezTo>
                    <a:cubicBezTo>
                      <a:pt x="203720" y="5329"/>
                      <a:pt x="187057" y="-4498"/>
                      <a:pt x="172615" y="2168"/>
                    </a:cubicBezTo>
                    <a:cubicBezTo>
                      <a:pt x="158002" y="8919"/>
                      <a:pt x="154755" y="27804"/>
                      <a:pt x="151678" y="43613"/>
                    </a:cubicBezTo>
                    <a:cubicBezTo>
                      <a:pt x="148602" y="59422"/>
                      <a:pt x="139458" y="78137"/>
                      <a:pt x="123393" y="77710"/>
                    </a:cubicBezTo>
                    <a:cubicBezTo>
                      <a:pt x="114676" y="77453"/>
                      <a:pt x="107327" y="71386"/>
                      <a:pt x="98953" y="69164"/>
                    </a:cubicBezTo>
                    <a:cubicBezTo>
                      <a:pt x="72975" y="62328"/>
                      <a:pt x="52807" y="94459"/>
                      <a:pt x="52978" y="121377"/>
                    </a:cubicBezTo>
                    <a:cubicBezTo>
                      <a:pt x="53320" y="174359"/>
                      <a:pt x="61353" y="197945"/>
                      <a:pt x="31016" y="244432"/>
                    </a:cubicBezTo>
                    <a:cubicBezTo>
                      <a:pt x="12558" y="272632"/>
                      <a:pt x="-7268" y="302200"/>
                      <a:pt x="2645" y="337065"/>
                    </a:cubicBezTo>
                    <a:cubicBezTo>
                      <a:pt x="28282" y="427733"/>
                      <a:pt x="119804" y="416282"/>
                      <a:pt x="172358" y="358514"/>
                    </a:cubicBezTo>
                    <a:cubicBezTo>
                      <a:pt x="204233" y="323392"/>
                      <a:pt x="231151" y="279212"/>
                      <a:pt x="276015" y="263659"/>
                    </a:cubicBezTo>
                    <a:cubicBezTo>
                      <a:pt x="286697" y="259985"/>
                      <a:pt x="297721" y="258105"/>
                      <a:pt x="308915" y="257165"/>
                    </a:cubicBezTo>
                    <a:cubicBezTo>
                      <a:pt x="332159" y="210250"/>
                      <a:pt x="348737" y="159405"/>
                      <a:pt x="357026" y="105910"/>
                    </a:cubicBezTo>
                    <a:cubicBezTo>
                      <a:pt x="352839" y="104286"/>
                      <a:pt x="348737" y="102919"/>
                      <a:pt x="344635" y="101979"/>
                    </a:cubicBezTo>
                    <a:close/>
                  </a:path>
                </a:pathLst>
              </a:custGeom>
              <a:solidFill>
                <a:srgbClr val="CFE21A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" name="Freeform: Shape 42"/>
              <p:cNvSpPr/>
              <p:nvPr/>
            </p:nvSpPr>
            <p:spPr>
              <a:xfrm>
                <a:off x="6107038" y="1528284"/>
                <a:ext cx="484036" cy="416461"/>
              </a:xfrm>
              <a:custGeom>
                <a:avLst/>
                <a:gdLst>
                  <a:gd name="connsiteX0" fmla="*/ 33742 w 484036"/>
                  <a:gd name="connsiteY0" fmla="*/ 56229 h 416461"/>
                  <a:gd name="connsiteX1" fmla="*/ 44509 w 484036"/>
                  <a:gd name="connsiteY1" fmla="*/ 99128 h 416461"/>
                  <a:gd name="connsiteX2" fmla="*/ 99799 w 484036"/>
                  <a:gd name="connsiteY2" fmla="*/ 107844 h 416461"/>
                  <a:gd name="connsiteX3" fmla="*/ 136630 w 484036"/>
                  <a:gd name="connsiteY3" fmla="*/ 215432 h 416461"/>
                  <a:gd name="connsiteX4" fmla="*/ 95953 w 484036"/>
                  <a:gd name="connsiteY4" fmla="*/ 334214 h 416461"/>
                  <a:gd name="connsiteX5" fmla="*/ 99884 w 484036"/>
                  <a:gd name="connsiteY5" fmla="*/ 360534 h 416461"/>
                  <a:gd name="connsiteX6" fmla="*/ 170726 w 484036"/>
                  <a:gd name="connsiteY6" fmla="*/ 362414 h 416461"/>
                  <a:gd name="connsiteX7" fmla="*/ 227297 w 484036"/>
                  <a:gd name="connsiteY7" fmla="*/ 304305 h 416461"/>
                  <a:gd name="connsiteX8" fmla="*/ 241141 w 484036"/>
                  <a:gd name="connsiteY8" fmla="*/ 299177 h 416461"/>
                  <a:gd name="connsiteX9" fmla="*/ 285492 w 484036"/>
                  <a:gd name="connsiteY9" fmla="*/ 361987 h 416461"/>
                  <a:gd name="connsiteX10" fmla="*/ 318050 w 484036"/>
                  <a:gd name="connsiteY10" fmla="*/ 335667 h 416461"/>
                  <a:gd name="connsiteX11" fmla="*/ 365990 w 484036"/>
                  <a:gd name="connsiteY11" fmla="*/ 357885 h 416461"/>
                  <a:gd name="connsiteX12" fmla="*/ 396327 w 484036"/>
                  <a:gd name="connsiteY12" fmla="*/ 407961 h 416461"/>
                  <a:gd name="connsiteX13" fmla="*/ 479902 w 484036"/>
                  <a:gd name="connsiteY13" fmla="*/ 373010 h 416461"/>
                  <a:gd name="connsiteX14" fmla="*/ 484003 w 484036"/>
                  <a:gd name="connsiteY14" fmla="*/ 343443 h 416461"/>
                  <a:gd name="connsiteX15" fmla="*/ 5884 w 484036"/>
                  <a:gd name="connsiteY15" fmla="*/ 0 h 416461"/>
                  <a:gd name="connsiteX16" fmla="*/ 1013 w 484036"/>
                  <a:gd name="connsiteY16" fmla="*/ 9229 h 416461"/>
                  <a:gd name="connsiteX17" fmla="*/ 33742 w 484036"/>
                  <a:gd name="connsiteY17" fmla="*/ 56229 h 41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036" h="416461">
                    <a:moveTo>
                      <a:pt x="33742" y="56229"/>
                    </a:moveTo>
                    <a:cubicBezTo>
                      <a:pt x="16907" y="64347"/>
                      <a:pt x="27076" y="92291"/>
                      <a:pt x="44509" y="99128"/>
                    </a:cubicBezTo>
                    <a:cubicBezTo>
                      <a:pt x="61942" y="105964"/>
                      <a:pt x="82024" y="102033"/>
                      <a:pt x="99799" y="107844"/>
                    </a:cubicBezTo>
                    <a:cubicBezTo>
                      <a:pt x="139706" y="120919"/>
                      <a:pt x="148593" y="175097"/>
                      <a:pt x="136630" y="215432"/>
                    </a:cubicBezTo>
                    <a:cubicBezTo>
                      <a:pt x="124666" y="255681"/>
                      <a:pt x="99286" y="292341"/>
                      <a:pt x="95953" y="334214"/>
                    </a:cubicBezTo>
                    <a:cubicBezTo>
                      <a:pt x="95269" y="343187"/>
                      <a:pt x="95697" y="352587"/>
                      <a:pt x="99884" y="360534"/>
                    </a:cubicBezTo>
                    <a:cubicBezTo>
                      <a:pt x="112617" y="384461"/>
                      <a:pt x="149961" y="379761"/>
                      <a:pt x="170726" y="362414"/>
                    </a:cubicBezTo>
                    <a:cubicBezTo>
                      <a:pt x="191492" y="344981"/>
                      <a:pt x="204652" y="319259"/>
                      <a:pt x="227297" y="304305"/>
                    </a:cubicBezTo>
                    <a:cubicBezTo>
                      <a:pt x="231484" y="301570"/>
                      <a:pt x="236184" y="299092"/>
                      <a:pt x="241141" y="299177"/>
                    </a:cubicBezTo>
                    <a:cubicBezTo>
                      <a:pt x="269255" y="299605"/>
                      <a:pt x="257463" y="362499"/>
                      <a:pt x="285492" y="361987"/>
                    </a:cubicBezTo>
                    <a:cubicBezTo>
                      <a:pt x="299848" y="361730"/>
                      <a:pt x="305745" y="343016"/>
                      <a:pt x="318050" y="335667"/>
                    </a:cubicBezTo>
                    <a:cubicBezTo>
                      <a:pt x="334970" y="325583"/>
                      <a:pt x="356334" y="340708"/>
                      <a:pt x="365990" y="357885"/>
                    </a:cubicBezTo>
                    <a:cubicBezTo>
                      <a:pt x="375647" y="375061"/>
                      <a:pt x="380774" y="395827"/>
                      <a:pt x="396327" y="407961"/>
                    </a:cubicBezTo>
                    <a:cubicBezTo>
                      <a:pt x="424185" y="429752"/>
                      <a:pt x="468792" y="406594"/>
                      <a:pt x="479902" y="373010"/>
                    </a:cubicBezTo>
                    <a:cubicBezTo>
                      <a:pt x="483063" y="363354"/>
                      <a:pt x="484260" y="353441"/>
                      <a:pt x="484003" y="343443"/>
                    </a:cubicBezTo>
                    <a:cubicBezTo>
                      <a:pt x="412392" y="146640"/>
                      <a:pt x="226015" y="5298"/>
                      <a:pt x="5884" y="0"/>
                    </a:cubicBezTo>
                    <a:cubicBezTo>
                      <a:pt x="3747" y="2905"/>
                      <a:pt x="2038" y="5982"/>
                      <a:pt x="1013" y="9229"/>
                    </a:cubicBezTo>
                    <a:cubicBezTo>
                      <a:pt x="-3858" y="24611"/>
                      <a:pt x="9131" y="68022"/>
                      <a:pt x="33742" y="56229"/>
                    </a:cubicBezTo>
                    <a:close/>
                  </a:path>
                </a:pathLst>
              </a:custGeom>
              <a:solidFill>
                <a:srgbClr val="CFE21A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44" name="Freeform: Shape 43"/>
            <p:cNvSpPr/>
            <p:nvPr/>
          </p:nvSpPr>
          <p:spPr>
            <a:xfrm>
              <a:off x="5591561" y="1713978"/>
              <a:ext cx="1030756" cy="858137"/>
            </a:xfrm>
            <a:custGeom>
              <a:avLst/>
              <a:gdLst>
                <a:gd name="connsiteX0" fmla="*/ 908128 w 1030756"/>
                <a:gd name="connsiteY0" fmla="*/ 0 h 858137"/>
                <a:gd name="connsiteX1" fmla="*/ 921630 w 1030756"/>
                <a:gd name="connsiteY1" fmla="*/ 117757 h 858137"/>
                <a:gd name="connsiteX2" fmla="*/ 399501 w 1030756"/>
                <a:gd name="connsiteY2" fmla="*/ 639886 h 858137"/>
                <a:gd name="connsiteX3" fmla="*/ 0 w 1030756"/>
                <a:gd name="connsiteY3" fmla="*/ 453851 h 858137"/>
                <a:gd name="connsiteX4" fmla="*/ 508627 w 1030756"/>
                <a:gd name="connsiteY4" fmla="*/ 858137 h 858137"/>
                <a:gd name="connsiteX5" fmla="*/ 1030756 w 1030756"/>
                <a:gd name="connsiteY5" fmla="*/ 336008 h 858137"/>
                <a:gd name="connsiteX6" fmla="*/ 908128 w 1030756"/>
                <a:gd name="connsiteY6" fmla="*/ 0 h 85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756" h="858137">
                  <a:moveTo>
                    <a:pt x="908128" y="0"/>
                  </a:moveTo>
                  <a:cubicBezTo>
                    <a:pt x="916845" y="37856"/>
                    <a:pt x="921630" y="77251"/>
                    <a:pt x="921630" y="117757"/>
                  </a:cubicBezTo>
                  <a:cubicBezTo>
                    <a:pt x="921630" y="406081"/>
                    <a:pt x="687911" y="639886"/>
                    <a:pt x="399501" y="639886"/>
                  </a:cubicBezTo>
                  <a:cubicBezTo>
                    <a:pt x="239188" y="639886"/>
                    <a:pt x="95795" y="567591"/>
                    <a:pt x="0" y="453851"/>
                  </a:cubicBezTo>
                  <a:cubicBezTo>
                    <a:pt x="53409" y="685433"/>
                    <a:pt x="260808" y="858137"/>
                    <a:pt x="508627" y="858137"/>
                  </a:cubicBezTo>
                  <a:cubicBezTo>
                    <a:pt x="796952" y="858137"/>
                    <a:pt x="1030756" y="624418"/>
                    <a:pt x="1030756" y="336008"/>
                  </a:cubicBezTo>
                  <a:cubicBezTo>
                    <a:pt x="1030756" y="208082"/>
                    <a:pt x="984525" y="90838"/>
                    <a:pt x="908128" y="0"/>
                  </a:cubicBezTo>
                  <a:close/>
                </a:path>
              </a:pathLst>
            </a:custGeom>
            <a:solidFill>
              <a:srgbClr val="00A8F7">
                <a:alpha val="50000"/>
              </a:srgbClr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" name="Graphic 21"/>
          <p:cNvGrpSpPr/>
          <p:nvPr/>
        </p:nvGrpSpPr>
        <p:grpSpPr>
          <a:xfrm>
            <a:off x="9781811" y="4883471"/>
            <a:ext cx="1666094" cy="1176032"/>
            <a:chOff x="8893002" y="1464364"/>
            <a:chExt cx="1666094" cy="1176032"/>
          </a:xfrm>
        </p:grpSpPr>
        <p:sp>
          <p:nvSpPr>
            <p:cNvPr id="24" name="Freeform: Shape 23"/>
            <p:cNvSpPr/>
            <p:nvPr/>
          </p:nvSpPr>
          <p:spPr>
            <a:xfrm rot="-756874">
              <a:off x="9233767" y="1560009"/>
              <a:ext cx="984743" cy="984743"/>
            </a:xfrm>
            <a:custGeom>
              <a:avLst/>
              <a:gdLst>
                <a:gd name="connsiteX0" fmla="*/ 984744 w 984743"/>
                <a:gd name="connsiteY0" fmla="*/ 492372 h 984743"/>
                <a:gd name="connsiteX1" fmla="*/ 492372 w 984743"/>
                <a:gd name="connsiteY1" fmla="*/ 984744 h 984743"/>
                <a:gd name="connsiteX2" fmla="*/ 0 w 984743"/>
                <a:gd name="connsiteY2" fmla="*/ 492372 h 984743"/>
                <a:gd name="connsiteX3" fmla="*/ 492372 w 984743"/>
                <a:gd name="connsiteY3" fmla="*/ 0 h 984743"/>
                <a:gd name="connsiteX4" fmla="*/ 984744 w 984743"/>
                <a:gd name="connsiteY4" fmla="*/ 492372 h 98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743" h="984743">
                  <a:moveTo>
                    <a:pt x="984744" y="492372"/>
                  </a:moveTo>
                  <a:cubicBezTo>
                    <a:pt x="984744" y="764301"/>
                    <a:pt x="764301" y="984744"/>
                    <a:pt x="492372" y="984744"/>
                  </a:cubicBezTo>
                  <a:cubicBezTo>
                    <a:pt x="220442" y="984744"/>
                    <a:pt x="0" y="764301"/>
                    <a:pt x="0" y="492372"/>
                  </a:cubicBezTo>
                  <a:cubicBezTo>
                    <a:pt x="0" y="220442"/>
                    <a:pt x="220442" y="0"/>
                    <a:pt x="492372" y="0"/>
                  </a:cubicBezTo>
                  <a:cubicBezTo>
                    <a:pt x="764301" y="0"/>
                    <a:pt x="984744" y="220442"/>
                    <a:pt x="984744" y="49237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13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9282719" y="1608991"/>
              <a:ext cx="886620" cy="886586"/>
            </a:xfrm>
            <a:custGeom>
              <a:avLst/>
              <a:gdLst>
                <a:gd name="connsiteX0" fmla="*/ 879242 w 886620"/>
                <a:gd name="connsiteY0" fmla="*/ 363105 h 886586"/>
                <a:gd name="connsiteX1" fmla="*/ 523516 w 886620"/>
                <a:gd name="connsiteY1" fmla="*/ 879207 h 886586"/>
                <a:gd name="connsiteX2" fmla="*/ 7414 w 886620"/>
                <a:gd name="connsiteY2" fmla="*/ 523482 h 886586"/>
                <a:gd name="connsiteX3" fmla="*/ 363140 w 886620"/>
                <a:gd name="connsiteY3" fmla="*/ 7379 h 886586"/>
                <a:gd name="connsiteX4" fmla="*/ 879242 w 886620"/>
                <a:gd name="connsiteY4" fmla="*/ 363105 h 88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20" h="886586">
                  <a:moveTo>
                    <a:pt x="879242" y="363105"/>
                  </a:moveTo>
                  <a:cubicBezTo>
                    <a:pt x="923479" y="603866"/>
                    <a:pt x="764277" y="834970"/>
                    <a:pt x="523516" y="879207"/>
                  </a:cubicBezTo>
                  <a:cubicBezTo>
                    <a:pt x="282755" y="923444"/>
                    <a:pt x="51651" y="764242"/>
                    <a:pt x="7414" y="523482"/>
                  </a:cubicBezTo>
                  <a:cubicBezTo>
                    <a:pt x="-36954" y="282851"/>
                    <a:pt x="122379" y="51747"/>
                    <a:pt x="363140" y="7379"/>
                  </a:cubicBezTo>
                  <a:cubicBezTo>
                    <a:pt x="603900" y="-36858"/>
                    <a:pt x="835004" y="122344"/>
                    <a:pt x="879242" y="363105"/>
                  </a:cubicBezTo>
                  <a:close/>
                </a:path>
              </a:pathLst>
            </a:custGeom>
            <a:solidFill>
              <a:srgbClr val="BE6641"/>
            </a:solidFill>
            <a:ln w="130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9310098" y="1695843"/>
              <a:ext cx="361096" cy="202785"/>
            </a:xfrm>
            <a:custGeom>
              <a:avLst/>
              <a:gdLst>
                <a:gd name="connsiteX0" fmla="*/ 21662 w 361096"/>
                <a:gd name="connsiteY0" fmla="*/ 187387 h 202785"/>
                <a:gd name="connsiteX1" fmla="*/ 245458 w 361096"/>
                <a:gd name="connsiteY1" fmla="*/ 102958 h 202785"/>
                <a:gd name="connsiteX2" fmla="*/ 361076 w 361096"/>
                <a:gd name="connsiteY2" fmla="*/ 37450 h 202785"/>
                <a:gd name="connsiteX3" fmla="*/ 241805 w 361096"/>
                <a:gd name="connsiteY3" fmla="*/ 7697 h 202785"/>
                <a:gd name="connsiteX4" fmla="*/ 90824 w 361096"/>
                <a:gd name="connsiteY4" fmla="*/ 54936 h 202785"/>
                <a:gd name="connsiteX5" fmla="*/ 0 w 361096"/>
                <a:gd name="connsiteY5" fmla="*/ 202785 h 202785"/>
                <a:gd name="connsiteX6" fmla="*/ 21662 w 361096"/>
                <a:gd name="connsiteY6" fmla="*/ 187387 h 20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096" h="202785">
                  <a:moveTo>
                    <a:pt x="21662" y="187387"/>
                  </a:moveTo>
                  <a:cubicBezTo>
                    <a:pt x="88344" y="142889"/>
                    <a:pt x="167423" y="121488"/>
                    <a:pt x="245458" y="102958"/>
                  </a:cubicBezTo>
                  <a:cubicBezTo>
                    <a:pt x="276516" y="95519"/>
                    <a:pt x="362642" y="81687"/>
                    <a:pt x="361076" y="37450"/>
                  </a:cubicBezTo>
                  <a:cubicBezTo>
                    <a:pt x="359249" y="-14095"/>
                    <a:pt x="271427" y="129"/>
                    <a:pt x="241805" y="7697"/>
                  </a:cubicBezTo>
                  <a:cubicBezTo>
                    <a:pt x="190521" y="21008"/>
                    <a:pt x="140542" y="37711"/>
                    <a:pt x="90824" y="54936"/>
                  </a:cubicBezTo>
                  <a:cubicBezTo>
                    <a:pt x="51284" y="97607"/>
                    <a:pt x="20357" y="147978"/>
                    <a:pt x="0" y="202785"/>
                  </a:cubicBezTo>
                  <a:cubicBezTo>
                    <a:pt x="7569" y="197435"/>
                    <a:pt x="14746" y="192085"/>
                    <a:pt x="21662" y="187387"/>
                  </a:cubicBezTo>
                  <a:close/>
                </a:path>
              </a:pathLst>
            </a:custGeom>
            <a:solidFill>
              <a:srgbClr val="994628"/>
            </a:solidFill>
            <a:ln w="130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9294047" y="1943387"/>
              <a:ext cx="875131" cy="445244"/>
            </a:xfrm>
            <a:custGeom>
              <a:avLst/>
              <a:gdLst>
                <a:gd name="connsiteX0" fmla="*/ 861519 w 875131"/>
                <a:gd name="connsiteY0" fmla="*/ 0 h 445244"/>
                <a:gd name="connsiteX1" fmla="*/ 787659 w 875131"/>
                <a:gd name="connsiteY1" fmla="*/ 28578 h 445244"/>
                <a:gd name="connsiteX2" fmla="*/ 508273 w 875131"/>
                <a:gd name="connsiteY2" fmla="*/ 144065 h 445244"/>
                <a:gd name="connsiteX3" fmla="*/ 408184 w 875131"/>
                <a:gd name="connsiteY3" fmla="*/ 160116 h 445244"/>
                <a:gd name="connsiteX4" fmla="*/ 344503 w 875131"/>
                <a:gd name="connsiteY4" fmla="*/ 142369 h 445244"/>
                <a:gd name="connsiteX5" fmla="*/ 207876 w 875131"/>
                <a:gd name="connsiteY5" fmla="*/ 151373 h 445244"/>
                <a:gd name="connsiteX6" fmla="*/ 0 w 875131"/>
                <a:gd name="connsiteY6" fmla="*/ 208007 h 445244"/>
                <a:gd name="connsiteX7" fmla="*/ 19444 w 875131"/>
                <a:gd name="connsiteY7" fmla="*/ 270905 h 445244"/>
                <a:gd name="connsiteX8" fmla="*/ 158550 w 875131"/>
                <a:gd name="connsiteY8" fmla="*/ 239064 h 445244"/>
                <a:gd name="connsiteX9" fmla="*/ 271688 w 875131"/>
                <a:gd name="connsiteY9" fmla="*/ 248329 h 445244"/>
                <a:gd name="connsiteX10" fmla="*/ 228886 w 875131"/>
                <a:gd name="connsiteY10" fmla="*/ 313837 h 445244"/>
                <a:gd name="connsiteX11" fmla="*/ 95521 w 875131"/>
                <a:gd name="connsiteY11" fmla="*/ 339414 h 445244"/>
                <a:gd name="connsiteX12" fmla="*/ 59375 w 875131"/>
                <a:gd name="connsiteY12" fmla="*/ 348809 h 445244"/>
                <a:gd name="connsiteX13" fmla="*/ 143673 w 875131"/>
                <a:gd name="connsiteY13" fmla="*/ 445244 h 445244"/>
                <a:gd name="connsiteX14" fmla="*/ 245980 w 875131"/>
                <a:gd name="connsiteY14" fmla="*/ 419667 h 445244"/>
                <a:gd name="connsiteX15" fmla="*/ 373081 w 875131"/>
                <a:gd name="connsiteY15" fmla="*/ 365513 h 445244"/>
                <a:gd name="connsiteX16" fmla="*/ 503966 w 875131"/>
                <a:gd name="connsiteY16" fmla="*/ 252505 h 445244"/>
                <a:gd name="connsiteX17" fmla="*/ 603272 w 875131"/>
                <a:gd name="connsiteY17" fmla="*/ 223927 h 445244"/>
                <a:gd name="connsiteX18" fmla="*/ 866608 w 875131"/>
                <a:gd name="connsiteY18" fmla="*/ 119663 h 445244"/>
                <a:gd name="connsiteX19" fmla="*/ 875090 w 875131"/>
                <a:gd name="connsiteY19" fmla="*/ 114443 h 445244"/>
                <a:gd name="connsiteX20" fmla="*/ 867782 w 875131"/>
                <a:gd name="connsiteY20" fmla="*/ 28448 h 445244"/>
                <a:gd name="connsiteX21" fmla="*/ 861519 w 875131"/>
                <a:gd name="connsiteY21" fmla="*/ 0 h 44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75131" h="445244">
                  <a:moveTo>
                    <a:pt x="861519" y="0"/>
                  </a:moveTo>
                  <a:cubicBezTo>
                    <a:pt x="836203" y="4959"/>
                    <a:pt x="810887" y="17095"/>
                    <a:pt x="787659" y="28578"/>
                  </a:cubicBezTo>
                  <a:cubicBezTo>
                    <a:pt x="697358" y="73468"/>
                    <a:pt x="603924" y="112094"/>
                    <a:pt x="508273" y="144065"/>
                  </a:cubicBezTo>
                  <a:cubicBezTo>
                    <a:pt x="475910" y="154896"/>
                    <a:pt x="441982" y="165074"/>
                    <a:pt x="408184" y="160116"/>
                  </a:cubicBezTo>
                  <a:cubicBezTo>
                    <a:pt x="386392" y="156853"/>
                    <a:pt x="366035" y="147327"/>
                    <a:pt x="344503" y="142369"/>
                  </a:cubicBezTo>
                  <a:cubicBezTo>
                    <a:pt x="299613" y="131929"/>
                    <a:pt x="252897" y="141716"/>
                    <a:pt x="207876" y="151373"/>
                  </a:cubicBezTo>
                  <a:cubicBezTo>
                    <a:pt x="137671" y="166510"/>
                    <a:pt x="67074" y="181908"/>
                    <a:pt x="0" y="208007"/>
                  </a:cubicBezTo>
                  <a:cubicBezTo>
                    <a:pt x="4959" y="229799"/>
                    <a:pt x="11483" y="250809"/>
                    <a:pt x="19444" y="270905"/>
                  </a:cubicBezTo>
                  <a:cubicBezTo>
                    <a:pt x="65116" y="257594"/>
                    <a:pt x="111572" y="246894"/>
                    <a:pt x="158550" y="239064"/>
                  </a:cubicBezTo>
                  <a:cubicBezTo>
                    <a:pt x="194305" y="233062"/>
                    <a:pt x="239064" y="228625"/>
                    <a:pt x="271688" y="248329"/>
                  </a:cubicBezTo>
                  <a:cubicBezTo>
                    <a:pt x="321275" y="278473"/>
                    <a:pt x="261770" y="305355"/>
                    <a:pt x="228886" y="313837"/>
                  </a:cubicBezTo>
                  <a:cubicBezTo>
                    <a:pt x="185040" y="325190"/>
                    <a:pt x="139759" y="329496"/>
                    <a:pt x="95521" y="339414"/>
                  </a:cubicBezTo>
                  <a:cubicBezTo>
                    <a:pt x="85865" y="341632"/>
                    <a:pt x="73076" y="344634"/>
                    <a:pt x="59375" y="348809"/>
                  </a:cubicBezTo>
                  <a:cubicBezTo>
                    <a:pt x="82863" y="385087"/>
                    <a:pt x="111311" y="417580"/>
                    <a:pt x="143673" y="445244"/>
                  </a:cubicBezTo>
                  <a:cubicBezTo>
                    <a:pt x="177993" y="437676"/>
                    <a:pt x="212183" y="429193"/>
                    <a:pt x="245980" y="419667"/>
                  </a:cubicBezTo>
                  <a:cubicBezTo>
                    <a:pt x="290609" y="407140"/>
                    <a:pt x="335630" y="392655"/>
                    <a:pt x="373081" y="365513"/>
                  </a:cubicBezTo>
                  <a:cubicBezTo>
                    <a:pt x="419798" y="331454"/>
                    <a:pt x="452682" y="279126"/>
                    <a:pt x="503966" y="252505"/>
                  </a:cubicBezTo>
                  <a:cubicBezTo>
                    <a:pt x="534632" y="236585"/>
                    <a:pt x="569474" y="231104"/>
                    <a:pt x="603272" y="223927"/>
                  </a:cubicBezTo>
                  <a:cubicBezTo>
                    <a:pt x="696053" y="204092"/>
                    <a:pt x="785441" y="168598"/>
                    <a:pt x="866608" y="119663"/>
                  </a:cubicBezTo>
                  <a:cubicBezTo>
                    <a:pt x="869479" y="117966"/>
                    <a:pt x="872219" y="116270"/>
                    <a:pt x="875090" y="114443"/>
                  </a:cubicBezTo>
                  <a:cubicBezTo>
                    <a:pt x="875482" y="86126"/>
                    <a:pt x="873133" y="57417"/>
                    <a:pt x="867782" y="28448"/>
                  </a:cubicBezTo>
                  <a:cubicBezTo>
                    <a:pt x="866217" y="19052"/>
                    <a:pt x="863998" y="9526"/>
                    <a:pt x="861519" y="0"/>
                  </a:cubicBezTo>
                  <a:close/>
                </a:path>
              </a:pathLst>
            </a:custGeom>
            <a:solidFill>
              <a:srgbClr val="994628"/>
            </a:solidFill>
            <a:ln w="130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9552947" y="2146044"/>
              <a:ext cx="606403" cy="349663"/>
            </a:xfrm>
            <a:custGeom>
              <a:avLst/>
              <a:gdLst>
                <a:gd name="connsiteX0" fmla="*/ 260987 w 606403"/>
                <a:gd name="connsiteY0" fmla="*/ 141194 h 349663"/>
                <a:gd name="connsiteX1" fmla="*/ 226276 w 606403"/>
                <a:gd name="connsiteY1" fmla="*/ 218707 h 349663"/>
                <a:gd name="connsiteX2" fmla="*/ 165727 w 606403"/>
                <a:gd name="connsiteY2" fmla="*/ 254463 h 349663"/>
                <a:gd name="connsiteX3" fmla="*/ 0 w 606403"/>
                <a:gd name="connsiteY3" fmla="*/ 314359 h 349663"/>
                <a:gd name="connsiteX4" fmla="*/ 253288 w 606403"/>
                <a:gd name="connsiteY4" fmla="*/ 342285 h 349663"/>
                <a:gd name="connsiteX5" fmla="*/ 606404 w 606403"/>
                <a:gd name="connsiteY5" fmla="*/ 0 h 349663"/>
                <a:gd name="connsiteX6" fmla="*/ 575216 w 606403"/>
                <a:gd name="connsiteY6" fmla="*/ 16442 h 349663"/>
                <a:gd name="connsiteX7" fmla="*/ 334325 w 606403"/>
                <a:gd name="connsiteY7" fmla="*/ 96696 h 349663"/>
                <a:gd name="connsiteX8" fmla="*/ 260987 w 606403"/>
                <a:gd name="connsiteY8" fmla="*/ 141194 h 34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403" h="349663">
                  <a:moveTo>
                    <a:pt x="260987" y="141194"/>
                  </a:moveTo>
                  <a:cubicBezTo>
                    <a:pt x="244936" y="164683"/>
                    <a:pt x="243893" y="196262"/>
                    <a:pt x="226276" y="218707"/>
                  </a:cubicBezTo>
                  <a:cubicBezTo>
                    <a:pt x="211661" y="237368"/>
                    <a:pt x="188041" y="246372"/>
                    <a:pt x="165727" y="254463"/>
                  </a:cubicBezTo>
                  <a:cubicBezTo>
                    <a:pt x="110528" y="274428"/>
                    <a:pt x="55329" y="294394"/>
                    <a:pt x="0" y="314359"/>
                  </a:cubicBezTo>
                  <a:cubicBezTo>
                    <a:pt x="77252" y="347243"/>
                    <a:pt x="164552" y="358596"/>
                    <a:pt x="253288" y="342285"/>
                  </a:cubicBezTo>
                  <a:cubicBezTo>
                    <a:pt x="434544" y="308878"/>
                    <a:pt x="569605" y="169642"/>
                    <a:pt x="606404" y="0"/>
                  </a:cubicBezTo>
                  <a:cubicBezTo>
                    <a:pt x="595312" y="5611"/>
                    <a:pt x="584481" y="12527"/>
                    <a:pt x="575216" y="16442"/>
                  </a:cubicBezTo>
                  <a:cubicBezTo>
                    <a:pt x="497181" y="49718"/>
                    <a:pt x="414578" y="70075"/>
                    <a:pt x="334325" y="96696"/>
                  </a:cubicBezTo>
                  <a:cubicBezTo>
                    <a:pt x="306660" y="105830"/>
                    <a:pt x="277429" y="117183"/>
                    <a:pt x="260987" y="141194"/>
                  </a:cubicBezTo>
                  <a:close/>
                </a:path>
              </a:pathLst>
            </a:custGeom>
            <a:solidFill>
              <a:srgbClr val="F6895B"/>
            </a:solidFill>
            <a:ln w="130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9294308" y="1767090"/>
              <a:ext cx="875090" cy="728415"/>
            </a:xfrm>
            <a:custGeom>
              <a:avLst/>
              <a:gdLst>
                <a:gd name="connsiteX0" fmla="*/ 770956 w 875090"/>
                <a:gd name="connsiteY0" fmla="*/ 0 h 728415"/>
                <a:gd name="connsiteX1" fmla="*/ 782440 w 875090"/>
                <a:gd name="connsiteY1" fmla="*/ 99958 h 728415"/>
                <a:gd name="connsiteX2" fmla="*/ 339153 w 875090"/>
                <a:gd name="connsiteY2" fmla="*/ 543245 h 728415"/>
                <a:gd name="connsiteX3" fmla="*/ 0 w 875090"/>
                <a:gd name="connsiteY3" fmla="*/ 385217 h 728415"/>
                <a:gd name="connsiteX4" fmla="*/ 431803 w 875090"/>
                <a:gd name="connsiteY4" fmla="*/ 728415 h 728415"/>
                <a:gd name="connsiteX5" fmla="*/ 875090 w 875090"/>
                <a:gd name="connsiteY5" fmla="*/ 285129 h 728415"/>
                <a:gd name="connsiteX6" fmla="*/ 770956 w 875090"/>
                <a:gd name="connsiteY6" fmla="*/ 0 h 72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5090" h="728415">
                  <a:moveTo>
                    <a:pt x="770956" y="0"/>
                  </a:moveTo>
                  <a:cubicBezTo>
                    <a:pt x="778394" y="32101"/>
                    <a:pt x="782440" y="65638"/>
                    <a:pt x="782440" y="99958"/>
                  </a:cubicBezTo>
                  <a:cubicBezTo>
                    <a:pt x="782440" y="344764"/>
                    <a:pt x="583959" y="543245"/>
                    <a:pt x="339153" y="543245"/>
                  </a:cubicBezTo>
                  <a:cubicBezTo>
                    <a:pt x="203048" y="543245"/>
                    <a:pt x="81298" y="481782"/>
                    <a:pt x="0" y="385217"/>
                  </a:cubicBezTo>
                  <a:cubicBezTo>
                    <a:pt x="45412" y="581871"/>
                    <a:pt x="221448" y="728415"/>
                    <a:pt x="431803" y="728415"/>
                  </a:cubicBezTo>
                  <a:cubicBezTo>
                    <a:pt x="676609" y="728415"/>
                    <a:pt x="875090" y="529935"/>
                    <a:pt x="875090" y="285129"/>
                  </a:cubicBezTo>
                  <a:cubicBezTo>
                    <a:pt x="874960" y="176558"/>
                    <a:pt x="835812" y="77122"/>
                    <a:pt x="770956" y="0"/>
                  </a:cubicBezTo>
                  <a:close/>
                </a:path>
              </a:pathLst>
            </a:custGeom>
            <a:solidFill>
              <a:srgbClr val="BE6641">
                <a:alpha val="50000"/>
              </a:srgbClr>
            </a:solidFill>
            <a:ln w="130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8893002" y="1737557"/>
              <a:ext cx="1666094" cy="629576"/>
            </a:xfrm>
            <a:custGeom>
              <a:avLst/>
              <a:gdLst>
                <a:gd name="connsiteX0" fmla="*/ 1663962 w 1666094"/>
                <a:gd name="connsiteY0" fmla="*/ 77424 h 629576"/>
                <a:gd name="connsiteX1" fmla="*/ 1165607 w 1666094"/>
                <a:gd name="connsiteY1" fmla="*/ 21573 h 629576"/>
                <a:gd name="connsiteX2" fmla="*/ 1240902 w 1666094"/>
                <a:gd name="connsiteY2" fmla="*/ 140453 h 629576"/>
                <a:gd name="connsiteX3" fmla="*/ 1379225 w 1666094"/>
                <a:gd name="connsiteY3" fmla="*/ 158722 h 629576"/>
                <a:gd name="connsiteX4" fmla="*/ 857120 w 1666094"/>
                <a:gd name="connsiteY4" fmla="*/ 399221 h 629576"/>
                <a:gd name="connsiteX5" fmla="*/ 286863 w 1666094"/>
                <a:gd name="connsiteY5" fmla="*/ 470862 h 629576"/>
                <a:gd name="connsiteX6" fmla="*/ 394912 w 1666094"/>
                <a:gd name="connsiteY6" fmla="*/ 382127 h 629576"/>
                <a:gd name="connsiteX7" fmla="*/ 395434 w 1666094"/>
                <a:gd name="connsiteY7" fmla="*/ 241716 h 629576"/>
                <a:gd name="connsiteX8" fmla="*/ 2126 w 1666094"/>
                <a:gd name="connsiteY8" fmla="*/ 552160 h 629576"/>
                <a:gd name="connsiteX9" fmla="*/ 892093 w 1666094"/>
                <a:gd name="connsiteY9" fmla="*/ 521494 h 629576"/>
                <a:gd name="connsiteX10" fmla="*/ 1663962 w 1666094"/>
                <a:gd name="connsiteY10" fmla="*/ 77424 h 62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6094" h="629576">
                  <a:moveTo>
                    <a:pt x="1663962" y="77424"/>
                  </a:moveTo>
                  <a:cubicBezTo>
                    <a:pt x="1641256" y="-2177"/>
                    <a:pt x="1440557" y="-19663"/>
                    <a:pt x="1165607" y="21573"/>
                  </a:cubicBezTo>
                  <a:cubicBezTo>
                    <a:pt x="1176047" y="32795"/>
                    <a:pt x="1218196" y="80295"/>
                    <a:pt x="1240902" y="140453"/>
                  </a:cubicBezTo>
                  <a:cubicBezTo>
                    <a:pt x="1321938" y="133014"/>
                    <a:pt x="1373483" y="138495"/>
                    <a:pt x="1379225" y="158722"/>
                  </a:cubicBezTo>
                  <a:cubicBezTo>
                    <a:pt x="1392535" y="205438"/>
                    <a:pt x="1158821" y="313096"/>
                    <a:pt x="857120" y="399221"/>
                  </a:cubicBezTo>
                  <a:cubicBezTo>
                    <a:pt x="555550" y="485478"/>
                    <a:pt x="300174" y="517449"/>
                    <a:pt x="286863" y="470862"/>
                  </a:cubicBezTo>
                  <a:cubicBezTo>
                    <a:pt x="281121" y="450505"/>
                    <a:pt x="321966" y="418665"/>
                    <a:pt x="394912" y="382127"/>
                  </a:cubicBezTo>
                  <a:cubicBezTo>
                    <a:pt x="392563" y="364641"/>
                    <a:pt x="383950" y="289998"/>
                    <a:pt x="395434" y="241716"/>
                  </a:cubicBezTo>
                  <a:cubicBezTo>
                    <a:pt x="140449" y="351852"/>
                    <a:pt x="-20580" y="472559"/>
                    <a:pt x="2126" y="552160"/>
                  </a:cubicBezTo>
                  <a:cubicBezTo>
                    <a:pt x="34750" y="666342"/>
                    <a:pt x="433146" y="652640"/>
                    <a:pt x="892093" y="521494"/>
                  </a:cubicBezTo>
                  <a:cubicBezTo>
                    <a:pt x="1351038" y="390478"/>
                    <a:pt x="1696585" y="191606"/>
                    <a:pt x="1663962" y="77424"/>
                  </a:cubicBezTo>
                  <a:close/>
                </a:path>
              </a:pathLst>
            </a:custGeom>
            <a:solidFill>
              <a:srgbClr val="FFCF62"/>
            </a:solidFill>
            <a:ln w="130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9000211" y="1785601"/>
              <a:ext cx="1452401" cy="527996"/>
            </a:xfrm>
            <a:custGeom>
              <a:avLst/>
              <a:gdLst>
                <a:gd name="connsiteX0" fmla="*/ 1097416 w 1452401"/>
                <a:gd name="connsiteY0" fmla="*/ 12547 h 527996"/>
                <a:gd name="connsiteX1" fmla="*/ 1091674 w 1452401"/>
                <a:gd name="connsiteY1" fmla="*/ 14896 h 527996"/>
                <a:gd name="connsiteX2" fmla="*/ 1107594 w 1452401"/>
                <a:gd name="connsiteY2" fmla="*/ 39298 h 527996"/>
                <a:gd name="connsiteX3" fmla="*/ 1422475 w 1452401"/>
                <a:gd name="connsiteY3" fmla="*/ 64353 h 527996"/>
                <a:gd name="connsiteX4" fmla="*/ 1421562 w 1452401"/>
                <a:gd name="connsiteY4" fmla="*/ 87189 h 527996"/>
                <a:gd name="connsiteX5" fmla="*/ 744300 w 1452401"/>
                <a:gd name="connsiteY5" fmla="*/ 407029 h 527996"/>
                <a:gd name="connsiteX6" fmla="*/ 28542 w 1452401"/>
                <a:gd name="connsiteY6" fmla="*/ 454137 h 527996"/>
                <a:gd name="connsiteX7" fmla="*/ 29847 w 1452401"/>
                <a:gd name="connsiteY7" fmla="*/ 443306 h 527996"/>
                <a:gd name="connsiteX8" fmla="*/ 283266 w 1452401"/>
                <a:gd name="connsiteY8" fmla="*/ 281233 h 527996"/>
                <a:gd name="connsiteX9" fmla="*/ 282614 w 1452401"/>
                <a:gd name="connsiteY9" fmla="*/ 252916 h 527996"/>
                <a:gd name="connsiteX10" fmla="*/ 278699 w 1452401"/>
                <a:gd name="connsiteY10" fmla="*/ 253438 h 527996"/>
                <a:gd name="connsiteX11" fmla="*/ 4010 w 1452401"/>
                <a:gd name="connsiteY11" fmla="*/ 432736 h 527996"/>
                <a:gd name="connsiteX12" fmla="*/ 3879 w 1452401"/>
                <a:gd name="connsiteY12" fmla="*/ 467056 h 527996"/>
                <a:gd name="connsiteX13" fmla="*/ 216062 w 1452401"/>
                <a:gd name="connsiteY13" fmla="*/ 527997 h 527996"/>
                <a:gd name="connsiteX14" fmla="*/ 751999 w 1452401"/>
                <a:gd name="connsiteY14" fmla="*/ 433650 h 527996"/>
                <a:gd name="connsiteX15" fmla="*/ 1447008 w 1452401"/>
                <a:gd name="connsiteY15" fmla="*/ 98151 h 527996"/>
                <a:gd name="connsiteX16" fmla="*/ 1447138 w 1452401"/>
                <a:gd name="connsiteY16" fmla="*/ 51564 h 527996"/>
                <a:gd name="connsiteX17" fmla="*/ 1097416 w 1452401"/>
                <a:gd name="connsiteY17" fmla="*/ 12547 h 52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2401" h="527996">
                  <a:moveTo>
                    <a:pt x="1097416" y="12547"/>
                  </a:moveTo>
                  <a:cubicBezTo>
                    <a:pt x="1095197" y="12808"/>
                    <a:pt x="1093370" y="13721"/>
                    <a:pt x="1091674" y="14896"/>
                  </a:cubicBezTo>
                  <a:cubicBezTo>
                    <a:pt x="1096894" y="22334"/>
                    <a:pt x="1102244" y="30424"/>
                    <a:pt x="1107594" y="39298"/>
                  </a:cubicBezTo>
                  <a:cubicBezTo>
                    <a:pt x="1219297" y="23900"/>
                    <a:pt x="1398334" y="17506"/>
                    <a:pt x="1422475" y="64353"/>
                  </a:cubicBezTo>
                  <a:cubicBezTo>
                    <a:pt x="1425737" y="70747"/>
                    <a:pt x="1425476" y="78185"/>
                    <a:pt x="1421562" y="87189"/>
                  </a:cubicBezTo>
                  <a:cubicBezTo>
                    <a:pt x="1391418" y="157264"/>
                    <a:pt x="1170362" y="283321"/>
                    <a:pt x="744300" y="407029"/>
                  </a:cubicBezTo>
                  <a:cubicBezTo>
                    <a:pt x="261343" y="547310"/>
                    <a:pt x="50726" y="498505"/>
                    <a:pt x="28542" y="454137"/>
                  </a:cubicBezTo>
                  <a:cubicBezTo>
                    <a:pt x="27368" y="452049"/>
                    <a:pt x="27890" y="448135"/>
                    <a:pt x="29847" y="443306"/>
                  </a:cubicBezTo>
                  <a:cubicBezTo>
                    <a:pt x="51901" y="388890"/>
                    <a:pt x="183177" y="312291"/>
                    <a:pt x="283266" y="281233"/>
                  </a:cubicBezTo>
                  <a:cubicBezTo>
                    <a:pt x="282875" y="272229"/>
                    <a:pt x="282614" y="262703"/>
                    <a:pt x="282614" y="252916"/>
                  </a:cubicBezTo>
                  <a:cubicBezTo>
                    <a:pt x="281309" y="252916"/>
                    <a:pt x="280004" y="253047"/>
                    <a:pt x="278699" y="253438"/>
                  </a:cubicBezTo>
                  <a:cubicBezTo>
                    <a:pt x="158384" y="289715"/>
                    <a:pt x="27499" y="375058"/>
                    <a:pt x="4010" y="432736"/>
                  </a:cubicBezTo>
                  <a:cubicBezTo>
                    <a:pt x="-2776" y="449178"/>
                    <a:pt x="356" y="460792"/>
                    <a:pt x="3879" y="467056"/>
                  </a:cubicBezTo>
                  <a:cubicBezTo>
                    <a:pt x="20452" y="500201"/>
                    <a:pt x="87917" y="527997"/>
                    <a:pt x="216062" y="527997"/>
                  </a:cubicBezTo>
                  <a:cubicBezTo>
                    <a:pt x="337551" y="527997"/>
                    <a:pt x="513457" y="502942"/>
                    <a:pt x="751999" y="433650"/>
                  </a:cubicBezTo>
                  <a:cubicBezTo>
                    <a:pt x="1134345" y="322600"/>
                    <a:pt x="1407077" y="190932"/>
                    <a:pt x="1447008" y="98151"/>
                  </a:cubicBezTo>
                  <a:cubicBezTo>
                    <a:pt x="1456012" y="77141"/>
                    <a:pt x="1452097" y="61221"/>
                    <a:pt x="1447138" y="51564"/>
                  </a:cubicBezTo>
                  <a:cubicBezTo>
                    <a:pt x="1405511" y="-29342"/>
                    <a:pt x="1128734" y="7980"/>
                    <a:pt x="1097416" y="12547"/>
                  </a:cubicBezTo>
                  <a:close/>
                </a:path>
              </a:pathLst>
            </a:custGeom>
            <a:solidFill>
              <a:srgbClr val="FAAF40"/>
            </a:solidFill>
            <a:ln w="130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9332375" y="1609103"/>
              <a:ext cx="801659" cy="426042"/>
            </a:xfrm>
            <a:custGeom>
              <a:avLst/>
              <a:gdLst>
                <a:gd name="connsiteX0" fmla="*/ 753508 w 801659"/>
                <a:gd name="connsiteY0" fmla="*/ 298659 h 426042"/>
                <a:gd name="connsiteX1" fmla="*/ 801660 w 801659"/>
                <a:gd name="connsiteY1" fmla="*/ 269951 h 426042"/>
                <a:gd name="connsiteX2" fmla="*/ 385385 w 801659"/>
                <a:gd name="connsiteY2" fmla="*/ 90 h 426042"/>
                <a:gd name="connsiteX3" fmla="*/ 371292 w 801659"/>
                <a:gd name="connsiteY3" fmla="*/ 10138 h 426042"/>
                <a:gd name="connsiteX4" fmla="*/ 345193 w 801659"/>
                <a:gd name="connsiteY4" fmla="*/ 41456 h 426042"/>
                <a:gd name="connsiteX5" fmla="*/ 405612 w 801659"/>
                <a:gd name="connsiteY5" fmla="*/ 111923 h 426042"/>
                <a:gd name="connsiteX6" fmla="*/ 384994 w 801659"/>
                <a:gd name="connsiteY6" fmla="*/ 191524 h 426042"/>
                <a:gd name="connsiteX7" fmla="*/ 17132 w 801659"/>
                <a:gd name="connsiteY7" fmla="*/ 356990 h 426042"/>
                <a:gd name="connsiteX8" fmla="*/ 3300 w 801659"/>
                <a:gd name="connsiteY8" fmla="*/ 371214 h 426042"/>
                <a:gd name="connsiteX9" fmla="*/ 16480 w 801659"/>
                <a:gd name="connsiteY9" fmla="*/ 414668 h 426042"/>
                <a:gd name="connsiteX10" fmla="*/ 63980 w 801659"/>
                <a:gd name="connsiteY10" fmla="*/ 426021 h 426042"/>
                <a:gd name="connsiteX11" fmla="*/ 298477 w 801659"/>
                <a:gd name="connsiteY11" fmla="*/ 405142 h 426042"/>
                <a:gd name="connsiteX12" fmla="*/ 353023 w 801659"/>
                <a:gd name="connsiteY12" fmla="*/ 422628 h 426042"/>
                <a:gd name="connsiteX13" fmla="*/ 441106 w 801659"/>
                <a:gd name="connsiteY13" fmla="*/ 415973 h 426042"/>
                <a:gd name="connsiteX14" fmla="*/ 753508 w 801659"/>
                <a:gd name="connsiteY14" fmla="*/ 298659 h 42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1659" h="426042">
                  <a:moveTo>
                    <a:pt x="753508" y="298659"/>
                  </a:moveTo>
                  <a:cubicBezTo>
                    <a:pt x="769950" y="289916"/>
                    <a:pt x="786392" y="280651"/>
                    <a:pt x="801660" y="269951"/>
                  </a:cubicBezTo>
                  <a:cubicBezTo>
                    <a:pt x="731585" y="104615"/>
                    <a:pt x="566511" y="-3564"/>
                    <a:pt x="385385" y="90"/>
                  </a:cubicBezTo>
                  <a:cubicBezTo>
                    <a:pt x="380688" y="3352"/>
                    <a:pt x="375859" y="6614"/>
                    <a:pt x="371292" y="10138"/>
                  </a:cubicBezTo>
                  <a:cubicBezTo>
                    <a:pt x="360331" y="18489"/>
                    <a:pt x="349369" y="28276"/>
                    <a:pt x="345193" y="41456"/>
                  </a:cubicBezTo>
                  <a:cubicBezTo>
                    <a:pt x="334493" y="75646"/>
                    <a:pt x="388387" y="91566"/>
                    <a:pt x="405612" y="111923"/>
                  </a:cubicBezTo>
                  <a:cubicBezTo>
                    <a:pt x="430667" y="141675"/>
                    <a:pt x="414616" y="173907"/>
                    <a:pt x="384994" y="191524"/>
                  </a:cubicBezTo>
                  <a:cubicBezTo>
                    <a:pt x="269116" y="260816"/>
                    <a:pt x="123876" y="274387"/>
                    <a:pt x="17132" y="356990"/>
                  </a:cubicBezTo>
                  <a:cubicBezTo>
                    <a:pt x="11913" y="361035"/>
                    <a:pt x="6562" y="365472"/>
                    <a:pt x="3300" y="371214"/>
                  </a:cubicBezTo>
                  <a:cubicBezTo>
                    <a:pt x="-4790" y="385698"/>
                    <a:pt x="2909" y="405011"/>
                    <a:pt x="16480" y="414668"/>
                  </a:cubicBezTo>
                  <a:cubicBezTo>
                    <a:pt x="29921" y="424324"/>
                    <a:pt x="47407" y="426282"/>
                    <a:pt x="63980" y="426021"/>
                  </a:cubicBezTo>
                  <a:cubicBezTo>
                    <a:pt x="143059" y="425238"/>
                    <a:pt x="222268" y="384263"/>
                    <a:pt x="298477" y="405142"/>
                  </a:cubicBezTo>
                  <a:cubicBezTo>
                    <a:pt x="316876" y="410231"/>
                    <a:pt x="334362" y="418713"/>
                    <a:pt x="353023" y="422628"/>
                  </a:cubicBezTo>
                  <a:cubicBezTo>
                    <a:pt x="382123" y="428631"/>
                    <a:pt x="412267" y="422759"/>
                    <a:pt x="441106" y="415973"/>
                  </a:cubicBezTo>
                  <a:cubicBezTo>
                    <a:pt x="549677" y="390396"/>
                    <a:pt x="654985" y="350857"/>
                    <a:pt x="753508" y="298659"/>
                  </a:cubicBezTo>
                  <a:close/>
                </a:path>
              </a:pathLst>
            </a:custGeom>
            <a:solidFill>
              <a:srgbClr val="F6931E"/>
            </a:solidFill>
            <a:ln w="130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9573940" y="1674701"/>
              <a:ext cx="535692" cy="283543"/>
            </a:xfrm>
            <a:custGeom>
              <a:avLst/>
              <a:gdLst>
                <a:gd name="connsiteX0" fmla="*/ 512856 w 535692"/>
                <a:gd name="connsiteY0" fmla="*/ 166640 h 283543"/>
                <a:gd name="connsiteX1" fmla="*/ 535692 w 535692"/>
                <a:gd name="connsiteY1" fmla="*/ 155418 h 283543"/>
                <a:gd name="connsiteX2" fmla="*/ 384059 w 535692"/>
                <a:gd name="connsiteY2" fmla="*/ 0 h 283543"/>
                <a:gd name="connsiteX3" fmla="*/ 309677 w 535692"/>
                <a:gd name="connsiteY3" fmla="*/ 28839 h 283543"/>
                <a:gd name="connsiteX4" fmla="*/ 290234 w 535692"/>
                <a:gd name="connsiteY4" fmla="*/ 54155 h 283543"/>
                <a:gd name="connsiteX5" fmla="*/ 312026 w 535692"/>
                <a:gd name="connsiteY5" fmla="*/ 78035 h 283543"/>
                <a:gd name="connsiteX6" fmla="*/ 303414 w 535692"/>
                <a:gd name="connsiteY6" fmla="*/ 104003 h 283543"/>
                <a:gd name="connsiteX7" fmla="*/ 170441 w 535692"/>
                <a:gd name="connsiteY7" fmla="*/ 179298 h 283543"/>
                <a:gd name="connsiteX8" fmla="*/ 9934 w 535692"/>
                <a:gd name="connsiteY8" fmla="*/ 249373 h 283543"/>
                <a:gd name="connsiteX9" fmla="*/ 277 w 535692"/>
                <a:gd name="connsiteY9" fmla="*/ 258116 h 283543"/>
                <a:gd name="connsiteX10" fmla="*/ 6280 w 535692"/>
                <a:gd name="connsiteY10" fmla="*/ 271166 h 283543"/>
                <a:gd name="connsiteX11" fmla="*/ 91362 w 535692"/>
                <a:gd name="connsiteY11" fmla="*/ 275211 h 283543"/>
                <a:gd name="connsiteX12" fmla="*/ 208806 w 535692"/>
                <a:gd name="connsiteY12" fmla="*/ 241544 h 283543"/>
                <a:gd name="connsiteX13" fmla="*/ 314506 w 535692"/>
                <a:gd name="connsiteY13" fmla="*/ 218838 h 283543"/>
                <a:gd name="connsiteX14" fmla="*/ 343736 w 535692"/>
                <a:gd name="connsiteY14" fmla="*/ 235671 h 283543"/>
                <a:gd name="connsiteX15" fmla="*/ 365398 w 535692"/>
                <a:gd name="connsiteY15" fmla="*/ 229799 h 283543"/>
                <a:gd name="connsiteX16" fmla="*/ 512856 w 535692"/>
                <a:gd name="connsiteY16" fmla="*/ 166640 h 28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5692" h="283543">
                  <a:moveTo>
                    <a:pt x="512856" y="166640"/>
                  </a:moveTo>
                  <a:cubicBezTo>
                    <a:pt x="520424" y="163508"/>
                    <a:pt x="528254" y="159724"/>
                    <a:pt x="535692" y="155418"/>
                  </a:cubicBezTo>
                  <a:cubicBezTo>
                    <a:pt x="498502" y="91215"/>
                    <a:pt x="446043" y="38104"/>
                    <a:pt x="384059" y="0"/>
                  </a:cubicBezTo>
                  <a:cubicBezTo>
                    <a:pt x="358613" y="6394"/>
                    <a:pt x="333558" y="17356"/>
                    <a:pt x="309677" y="28839"/>
                  </a:cubicBezTo>
                  <a:cubicBezTo>
                    <a:pt x="299238" y="33928"/>
                    <a:pt x="287102" y="43063"/>
                    <a:pt x="290234" y="54155"/>
                  </a:cubicBezTo>
                  <a:cubicBezTo>
                    <a:pt x="293105" y="64725"/>
                    <a:pt x="307850" y="67857"/>
                    <a:pt x="312026" y="78035"/>
                  </a:cubicBezTo>
                  <a:cubicBezTo>
                    <a:pt x="315680" y="86909"/>
                    <a:pt x="309808" y="96696"/>
                    <a:pt x="303414" y="104003"/>
                  </a:cubicBezTo>
                  <a:cubicBezTo>
                    <a:pt x="269485" y="142760"/>
                    <a:pt x="218462" y="160768"/>
                    <a:pt x="170441" y="179298"/>
                  </a:cubicBezTo>
                  <a:cubicBezTo>
                    <a:pt x="115894" y="200308"/>
                    <a:pt x="62392" y="223666"/>
                    <a:pt x="9934" y="249373"/>
                  </a:cubicBezTo>
                  <a:cubicBezTo>
                    <a:pt x="5888" y="251331"/>
                    <a:pt x="1451" y="253810"/>
                    <a:pt x="277" y="258116"/>
                  </a:cubicBezTo>
                  <a:cubicBezTo>
                    <a:pt x="-1028" y="263075"/>
                    <a:pt x="2495" y="267903"/>
                    <a:pt x="6280" y="271166"/>
                  </a:cubicBezTo>
                  <a:cubicBezTo>
                    <a:pt x="28855" y="290479"/>
                    <a:pt x="62914" y="283432"/>
                    <a:pt x="91362" y="275211"/>
                  </a:cubicBezTo>
                  <a:cubicBezTo>
                    <a:pt x="130510" y="263989"/>
                    <a:pt x="169658" y="252766"/>
                    <a:pt x="208806" y="241544"/>
                  </a:cubicBezTo>
                  <a:cubicBezTo>
                    <a:pt x="231381" y="235149"/>
                    <a:pt x="292191" y="205397"/>
                    <a:pt x="314506" y="218838"/>
                  </a:cubicBezTo>
                  <a:cubicBezTo>
                    <a:pt x="325467" y="225493"/>
                    <a:pt x="328860" y="236324"/>
                    <a:pt x="343736" y="235671"/>
                  </a:cubicBezTo>
                  <a:cubicBezTo>
                    <a:pt x="351305" y="235280"/>
                    <a:pt x="358351" y="232540"/>
                    <a:pt x="365398" y="229799"/>
                  </a:cubicBezTo>
                  <a:cubicBezTo>
                    <a:pt x="383406" y="222753"/>
                    <a:pt x="512856" y="185040"/>
                    <a:pt x="512856" y="166640"/>
                  </a:cubicBezTo>
                  <a:close/>
                </a:path>
              </a:pathLst>
            </a:custGeom>
            <a:solidFill>
              <a:srgbClr val="994628"/>
            </a:solidFill>
            <a:ln w="130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80E1A"/>
            </a:gs>
            <a:gs pos="66684">
              <a:srgbClr val="405A74"/>
            </a:gs>
            <a:gs pos="47000">
              <a:srgbClr val="182B4C"/>
            </a:gs>
            <a:gs pos="100000">
              <a:schemeClr val="accent1">
                <a:lumMod val="45000"/>
                <a:lumOff val="55000"/>
              </a:schemeClr>
            </a:gs>
            <a:gs pos="85000">
              <a:srgbClr val="A7DBF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3426641" y="1571553"/>
            <a:ext cx="8411972" cy="4051300"/>
          </a:xfrm>
          <a:prstGeom prst="rect">
            <a:avLst/>
          </a:prstGeom>
        </p:spPr>
      </p:pic>
      <p:grpSp>
        <p:nvGrpSpPr>
          <p:cNvPr id="6" name="Graphic 4"/>
          <p:cNvGrpSpPr/>
          <p:nvPr/>
        </p:nvGrpSpPr>
        <p:grpSpPr>
          <a:xfrm rot="5400000">
            <a:off x="1108094" y="-256620"/>
            <a:ext cx="4359276" cy="5183076"/>
            <a:chOff x="4886325" y="1990725"/>
            <a:chExt cx="2419350" cy="2876550"/>
          </a:xfrm>
        </p:grpSpPr>
        <p:grpSp>
          <p:nvGrpSpPr>
            <p:cNvPr id="7" name="Graphic 4"/>
            <p:cNvGrpSpPr/>
            <p:nvPr/>
          </p:nvGrpSpPr>
          <p:grpSpPr>
            <a:xfrm>
              <a:off x="5936051" y="2866243"/>
              <a:ext cx="1365402" cy="1999507"/>
              <a:chOff x="5936051" y="2866243"/>
              <a:chExt cx="1365402" cy="1999507"/>
            </a:xfrm>
          </p:grpSpPr>
          <p:grpSp>
            <p:nvGrpSpPr>
              <p:cNvPr id="8" name="Graphic 4"/>
              <p:cNvGrpSpPr/>
              <p:nvPr/>
            </p:nvGrpSpPr>
            <p:grpSpPr>
              <a:xfrm>
                <a:off x="6297453" y="3380422"/>
                <a:ext cx="852583" cy="982885"/>
                <a:chOff x="6297453" y="3380422"/>
                <a:chExt cx="852583" cy="982885"/>
              </a:xfrm>
            </p:grpSpPr>
            <p:sp>
              <p:nvSpPr>
                <p:cNvPr id="9" name="Freeform: Shape 8"/>
                <p:cNvSpPr/>
                <p:nvPr/>
              </p:nvSpPr>
              <p:spPr>
                <a:xfrm>
                  <a:off x="6297453" y="3380422"/>
                  <a:ext cx="852487" cy="982789"/>
                </a:xfrm>
                <a:custGeom>
                  <a:avLst/>
                  <a:gdLst>
                    <a:gd name="connsiteX0" fmla="*/ 425672 w 852487"/>
                    <a:gd name="connsiteY0" fmla="*/ 0 h 982789"/>
                    <a:gd name="connsiteX1" fmla="*/ 425672 w 852487"/>
                    <a:gd name="connsiteY1" fmla="*/ 0 h 982789"/>
                    <a:gd name="connsiteX2" fmla="*/ 0 w 852487"/>
                    <a:gd name="connsiteY2" fmla="*/ 426434 h 982789"/>
                    <a:gd name="connsiteX3" fmla="*/ 381 w 852487"/>
                    <a:gd name="connsiteY3" fmla="*/ 811816 h 982789"/>
                    <a:gd name="connsiteX4" fmla="*/ 171736 w 852487"/>
                    <a:gd name="connsiteY4" fmla="*/ 982790 h 982789"/>
                    <a:gd name="connsiteX5" fmla="*/ 681514 w 852487"/>
                    <a:gd name="connsiteY5" fmla="*/ 982313 h 982789"/>
                    <a:gd name="connsiteX6" fmla="*/ 852488 w 852487"/>
                    <a:gd name="connsiteY6" fmla="*/ 810959 h 982789"/>
                    <a:gd name="connsiteX7" fmla="*/ 852107 w 852487"/>
                    <a:gd name="connsiteY7" fmla="*/ 425577 h 982789"/>
                    <a:gd name="connsiteX8" fmla="*/ 425672 w 852487"/>
                    <a:gd name="connsiteY8" fmla="*/ 0 h 982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2487" h="982789">
                      <a:moveTo>
                        <a:pt x="425672" y="0"/>
                      </a:moveTo>
                      <a:lnTo>
                        <a:pt x="425672" y="0"/>
                      </a:lnTo>
                      <a:cubicBezTo>
                        <a:pt x="190405" y="191"/>
                        <a:pt x="-190" y="191167"/>
                        <a:pt x="0" y="426434"/>
                      </a:cubicBezTo>
                      <a:lnTo>
                        <a:pt x="381" y="811816"/>
                      </a:lnTo>
                      <a:cubicBezTo>
                        <a:pt x="476" y="906304"/>
                        <a:pt x="77153" y="982885"/>
                        <a:pt x="171736" y="982790"/>
                      </a:cubicBezTo>
                      <a:lnTo>
                        <a:pt x="681514" y="982313"/>
                      </a:lnTo>
                      <a:cubicBezTo>
                        <a:pt x="776002" y="982218"/>
                        <a:pt x="852583" y="905542"/>
                        <a:pt x="852488" y="810959"/>
                      </a:cubicBezTo>
                      <a:lnTo>
                        <a:pt x="852107" y="425577"/>
                      </a:lnTo>
                      <a:cubicBezTo>
                        <a:pt x="851916" y="190405"/>
                        <a:pt x="660940" y="-190"/>
                        <a:pt x="425672" y="0"/>
                      </a:cubicBezTo>
                      <a:close/>
                    </a:path>
                  </a:pathLst>
                </a:custGeom>
                <a:solidFill>
                  <a:srgbClr val="97CC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0" name="Graphic 4"/>
                <p:cNvGrpSpPr/>
                <p:nvPr/>
              </p:nvGrpSpPr>
              <p:grpSpPr>
                <a:xfrm>
                  <a:off x="6297453" y="3815715"/>
                  <a:ext cx="852392" cy="547592"/>
                  <a:chOff x="6297453" y="3815715"/>
                  <a:chExt cx="852392" cy="547592"/>
                </a:xfrm>
                <a:solidFill>
                  <a:srgbClr val="E24530"/>
                </a:solidFill>
              </p:grpSpPr>
              <p:sp>
                <p:nvSpPr>
                  <p:cNvPr id="11" name="Freeform: Shape 10"/>
                  <p:cNvSpPr/>
                  <p:nvPr/>
                </p:nvSpPr>
                <p:spPr>
                  <a:xfrm>
                    <a:off x="6895242" y="3815715"/>
                    <a:ext cx="254603" cy="547306"/>
                  </a:xfrm>
                  <a:custGeom>
                    <a:avLst/>
                    <a:gdLst>
                      <a:gd name="connsiteX0" fmla="*/ 254318 w 254603"/>
                      <a:gd name="connsiteY0" fmla="*/ 0 h 547306"/>
                      <a:gd name="connsiteX1" fmla="*/ 0 w 254603"/>
                      <a:gd name="connsiteY1" fmla="*/ 400050 h 547306"/>
                      <a:gd name="connsiteX2" fmla="*/ 95 w 254603"/>
                      <a:gd name="connsiteY2" fmla="*/ 547306 h 547306"/>
                      <a:gd name="connsiteX3" fmla="*/ 83630 w 254603"/>
                      <a:gd name="connsiteY3" fmla="*/ 547211 h 547306"/>
                      <a:gd name="connsiteX4" fmla="*/ 254603 w 254603"/>
                      <a:gd name="connsiteY4" fmla="*/ 375856 h 547306"/>
                      <a:gd name="connsiteX5" fmla="*/ 254318 w 254603"/>
                      <a:gd name="connsiteY5" fmla="*/ 0 h 547306"/>
                      <a:gd name="connsiteX6" fmla="*/ 254318 w 254603"/>
                      <a:gd name="connsiteY6" fmla="*/ 0 h 5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603" h="547306">
                        <a:moveTo>
                          <a:pt x="254318" y="0"/>
                        </a:moveTo>
                        <a:cubicBezTo>
                          <a:pt x="99060" y="72580"/>
                          <a:pt x="-95" y="228600"/>
                          <a:pt x="0" y="400050"/>
                        </a:cubicBezTo>
                        <a:lnTo>
                          <a:pt x="95" y="547306"/>
                        </a:lnTo>
                        <a:lnTo>
                          <a:pt x="83630" y="547211"/>
                        </a:lnTo>
                        <a:cubicBezTo>
                          <a:pt x="178118" y="547116"/>
                          <a:pt x="254698" y="470440"/>
                          <a:pt x="254603" y="375856"/>
                        </a:cubicBezTo>
                        <a:lnTo>
                          <a:pt x="254318" y="0"/>
                        </a:lnTo>
                        <a:lnTo>
                          <a:pt x="254318" y="0"/>
                        </a:lnTo>
                        <a:close/>
                      </a:path>
                    </a:pathLst>
                  </a:custGeom>
                  <a:solidFill>
                    <a:srgbClr val="E2453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2" name="Freeform: Shape 11"/>
                  <p:cNvSpPr/>
                  <p:nvPr/>
                </p:nvSpPr>
                <p:spPr>
                  <a:xfrm>
                    <a:off x="6297453" y="3816476"/>
                    <a:ext cx="255270" cy="546830"/>
                  </a:xfrm>
                  <a:custGeom>
                    <a:avLst/>
                    <a:gdLst>
                      <a:gd name="connsiteX0" fmla="*/ 0 w 255270"/>
                      <a:gd name="connsiteY0" fmla="*/ 0 h 546830"/>
                      <a:gd name="connsiteX1" fmla="*/ 0 w 255270"/>
                      <a:gd name="connsiteY1" fmla="*/ 0 h 546830"/>
                      <a:gd name="connsiteX2" fmla="*/ 381 w 255270"/>
                      <a:gd name="connsiteY2" fmla="*/ 375857 h 546830"/>
                      <a:gd name="connsiteX3" fmla="*/ 171736 w 255270"/>
                      <a:gd name="connsiteY3" fmla="*/ 546830 h 546830"/>
                      <a:gd name="connsiteX4" fmla="*/ 255270 w 255270"/>
                      <a:gd name="connsiteY4" fmla="*/ 546735 h 546830"/>
                      <a:gd name="connsiteX5" fmla="*/ 255175 w 255270"/>
                      <a:gd name="connsiteY5" fmla="*/ 399479 h 546830"/>
                      <a:gd name="connsiteX6" fmla="*/ 0 w 255270"/>
                      <a:gd name="connsiteY6" fmla="*/ 0 h 546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5270" h="54683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381" y="375857"/>
                        </a:lnTo>
                        <a:cubicBezTo>
                          <a:pt x="476" y="470345"/>
                          <a:pt x="77153" y="546926"/>
                          <a:pt x="171736" y="546830"/>
                        </a:cubicBezTo>
                        <a:lnTo>
                          <a:pt x="255270" y="546735"/>
                        </a:lnTo>
                        <a:lnTo>
                          <a:pt x="255175" y="399479"/>
                        </a:lnTo>
                        <a:cubicBezTo>
                          <a:pt x="254889" y="228124"/>
                          <a:pt x="155448" y="7229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2453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13" name="Freeform: Shape 12"/>
                <p:cNvSpPr/>
                <p:nvPr/>
              </p:nvSpPr>
              <p:spPr>
                <a:xfrm>
                  <a:off x="6307550" y="3501580"/>
                  <a:ext cx="842486" cy="861726"/>
                </a:xfrm>
                <a:custGeom>
                  <a:avLst/>
                  <a:gdLst>
                    <a:gd name="connsiteX0" fmla="*/ 713422 w 842486"/>
                    <a:gd name="connsiteY0" fmla="*/ 0 h 861726"/>
                    <a:gd name="connsiteX1" fmla="*/ 772954 w 842486"/>
                    <a:gd name="connsiteY1" fmla="*/ 216694 h 861726"/>
                    <a:gd name="connsiteX2" fmla="*/ 773335 w 842486"/>
                    <a:gd name="connsiteY2" fmla="*/ 602075 h 861726"/>
                    <a:gd name="connsiteX3" fmla="*/ 602361 w 842486"/>
                    <a:gd name="connsiteY3" fmla="*/ 773430 h 861726"/>
                    <a:gd name="connsiteX4" fmla="*/ 92583 w 842486"/>
                    <a:gd name="connsiteY4" fmla="*/ 773906 h 861726"/>
                    <a:gd name="connsiteX5" fmla="*/ 0 w 842486"/>
                    <a:gd name="connsiteY5" fmla="*/ 746665 h 861726"/>
                    <a:gd name="connsiteX6" fmla="*/ 161734 w 842486"/>
                    <a:gd name="connsiteY6" fmla="*/ 861727 h 861726"/>
                    <a:gd name="connsiteX7" fmla="*/ 671513 w 842486"/>
                    <a:gd name="connsiteY7" fmla="*/ 861251 h 861726"/>
                    <a:gd name="connsiteX8" fmla="*/ 842486 w 842486"/>
                    <a:gd name="connsiteY8" fmla="*/ 689896 h 861726"/>
                    <a:gd name="connsiteX9" fmla="*/ 842105 w 842486"/>
                    <a:gd name="connsiteY9" fmla="*/ 304514 h 861726"/>
                    <a:gd name="connsiteX10" fmla="*/ 713422 w 842486"/>
                    <a:gd name="connsiteY10" fmla="*/ 0 h 86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2486" h="861726">
                      <a:moveTo>
                        <a:pt x="713422" y="0"/>
                      </a:moveTo>
                      <a:cubicBezTo>
                        <a:pt x="751142" y="63437"/>
                        <a:pt x="772859" y="137541"/>
                        <a:pt x="772954" y="216694"/>
                      </a:cubicBezTo>
                      <a:lnTo>
                        <a:pt x="773335" y="602075"/>
                      </a:lnTo>
                      <a:cubicBezTo>
                        <a:pt x="773430" y="696563"/>
                        <a:pt x="696849" y="773335"/>
                        <a:pt x="602361" y="773430"/>
                      </a:cubicBezTo>
                      <a:lnTo>
                        <a:pt x="92583" y="773906"/>
                      </a:lnTo>
                      <a:cubicBezTo>
                        <a:pt x="58388" y="773906"/>
                        <a:pt x="26670" y="763810"/>
                        <a:pt x="0" y="746665"/>
                      </a:cubicBezTo>
                      <a:cubicBezTo>
                        <a:pt x="23241" y="813626"/>
                        <a:pt x="86868" y="861822"/>
                        <a:pt x="161734" y="861727"/>
                      </a:cubicBezTo>
                      <a:lnTo>
                        <a:pt x="671513" y="861251"/>
                      </a:lnTo>
                      <a:cubicBezTo>
                        <a:pt x="766001" y="861155"/>
                        <a:pt x="842581" y="784479"/>
                        <a:pt x="842486" y="689896"/>
                      </a:cubicBezTo>
                      <a:lnTo>
                        <a:pt x="842105" y="304514"/>
                      </a:lnTo>
                      <a:cubicBezTo>
                        <a:pt x="841915" y="185166"/>
                        <a:pt x="792670" y="77248"/>
                        <a:pt x="713422" y="0"/>
                      </a:cubicBezTo>
                      <a:close/>
                    </a:path>
                  </a:pathLst>
                </a:custGeom>
                <a:solidFill>
                  <a:srgbClr val="97CCE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4" name="Freeform: Shape 13"/>
              <p:cNvSpPr/>
              <p:nvPr/>
            </p:nvSpPr>
            <p:spPr>
              <a:xfrm>
                <a:off x="6114002" y="3559873"/>
                <a:ext cx="1156716" cy="1007363"/>
              </a:xfrm>
              <a:custGeom>
                <a:avLst/>
                <a:gdLst>
                  <a:gd name="connsiteX0" fmla="*/ 883825 w 1156716"/>
                  <a:gd name="connsiteY0" fmla="*/ 153448 h 1007363"/>
                  <a:gd name="connsiteX1" fmla="*/ 883444 w 1156716"/>
                  <a:gd name="connsiteY1" fmla="*/ 147733 h 1007363"/>
                  <a:gd name="connsiteX2" fmla="*/ 624173 w 1156716"/>
                  <a:gd name="connsiteY2" fmla="*/ 58293 h 1007363"/>
                  <a:gd name="connsiteX3" fmla="*/ 365474 w 1156716"/>
                  <a:gd name="connsiteY3" fmla="*/ 147447 h 1007363"/>
                  <a:gd name="connsiteX4" fmla="*/ 115729 w 1156716"/>
                  <a:gd name="connsiteY4" fmla="*/ 0 h 1007363"/>
                  <a:gd name="connsiteX5" fmla="*/ 0 w 1156716"/>
                  <a:gd name="connsiteY5" fmla="*/ 137065 h 1007363"/>
                  <a:gd name="connsiteX6" fmla="*/ 354140 w 1156716"/>
                  <a:gd name="connsiteY6" fmla="*/ 331470 h 1007363"/>
                  <a:gd name="connsiteX7" fmla="*/ 347567 w 1156716"/>
                  <a:gd name="connsiteY7" fmla="*/ 537019 h 1007363"/>
                  <a:gd name="connsiteX8" fmla="*/ 381095 w 1156716"/>
                  <a:gd name="connsiteY8" fmla="*/ 675418 h 1007363"/>
                  <a:gd name="connsiteX9" fmla="*/ 398050 w 1156716"/>
                  <a:gd name="connsiteY9" fmla="*/ 689038 h 1007363"/>
                  <a:gd name="connsiteX10" fmla="*/ 357759 w 1156716"/>
                  <a:gd name="connsiteY10" fmla="*/ 1005268 h 1007363"/>
                  <a:gd name="connsiteX11" fmla="*/ 558927 w 1156716"/>
                  <a:gd name="connsiteY11" fmla="*/ 1005268 h 1007363"/>
                  <a:gd name="connsiteX12" fmla="*/ 581978 w 1156716"/>
                  <a:gd name="connsiteY12" fmla="*/ 780669 h 1007363"/>
                  <a:gd name="connsiteX13" fmla="*/ 624935 w 1156716"/>
                  <a:gd name="connsiteY13" fmla="*/ 782479 h 1007363"/>
                  <a:gd name="connsiteX14" fmla="*/ 667893 w 1156716"/>
                  <a:gd name="connsiteY14" fmla="*/ 780574 h 1007363"/>
                  <a:gd name="connsiteX15" fmla="*/ 690943 w 1156716"/>
                  <a:gd name="connsiteY15" fmla="*/ 1005173 h 1007363"/>
                  <a:gd name="connsiteX16" fmla="*/ 892588 w 1156716"/>
                  <a:gd name="connsiteY16" fmla="*/ 1007364 h 1007363"/>
                  <a:gd name="connsiteX17" fmla="*/ 850963 w 1156716"/>
                  <a:gd name="connsiteY17" fmla="*/ 686752 h 1007363"/>
                  <a:gd name="connsiteX18" fmla="*/ 872300 w 1156716"/>
                  <a:gd name="connsiteY18" fmla="*/ 667798 h 1007363"/>
                  <a:gd name="connsiteX19" fmla="*/ 901827 w 1156716"/>
                  <a:gd name="connsiteY19" fmla="*/ 536448 h 1007363"/>
                  <a:gd name="connsiteX20" fmla="*/ 896112 w 1156716"/>
                  <a:gd name="connsiteY20" fmla="*/ 354044 h 1007363"/>
                  <a:gd name="connsiteX21" fmla="*/ 894493 w 1156716"/>
                  <a:gd name="connsiteY21" fmla="*/ 327279 h 1007363"/>
                  <a:gd name="connsiteX22" fmla="*/ 990981 w 1156716"/>
                  <a:gd name="connsiteY22" fmla="*/ 396621 h 1007363"/>
                  <a:gd name="connsiteX23" fmla="*/ 919258 w 1156716"/>
                  <a:gd name="connsiteY23" fmla="*/ 492157 h 1007363"/>
                  <a:gd name="connsiteX24" fmla="*/ 1013079 w 1156716"/>
                  <a:gd name="connsiteY24" fmla="*/ 645033 h 1007363"/>
                  <a:gd name="connsiteX25" fmla="*/ 1156716 w 1156716"/>
                  <a:gd name="connsiteY25" fmla="*/ 396621 h 1007363"/>
                  <a:gd name="connsiteX26" fmla="*/ 883825 w 1156716"/>
                  <a:gd name="connsiteY26" fmla="*/ 153448 h 1007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56716" h="1007363">
                    <a:moveTo>
                      <a:pt x="883825" y="153448"/>
                    </a:moveTo>
                    <a:cubicBezTo>
                      <a:pt x="883539" y="149828"/>
                      <a:pt x="883444" y="147733"/>
                      <a:pt x="883444" y="147733"/>
                    </a:cubicBezTo>
                    <a:cubicBezTo>
                      <a:pt x="883444" y="147733"/>
                      <a:pt x="834771" y="58102"/>
                      <a:pt x="624173" y="58293"/>
                    </a:cubicBezTo>
                    <a:cubicBezTo>
                      <a:pt x="424243" y="58483"/>
                      <a:pt x="370427" y="139351"/>
                      <a:pt x="365474" y="147447"/>
                    </a:cubicBezTo>
                    <a:cubicBezTo>
                      <a:pt x="297942" y="123539"/>
                      <a:pt x="210312" y="79915"/>
                      <a:pt x="115729" y="0"/>
                    </a:cubicBezTo>
                    <a:lnTo>
                      <a:pt x="0" y="137065"/>
                    </a:lnTo>
                    <a:cubicBezTo>
                      <a:pt x="134493" y="250698"/>
                      <a:pt x="261842" y="305276"/>
                      <a:pt x="354140" y="331470"/>
                    </a:cubicBezTo>
                    <a:cubicBezTo>
                      <a:pt x="350615" y="401860"/>
                      <a:pt x="347567" y="479203"/>
                      <a:pt x="347567" y="537019"/>
                    </a:cubicBezTo>
                    <a:cubicBezTo>
                      <a:pt x="347663" y="588931"/>
                      <a:pt x="357664" y="636365"/>
                      <a:pt x="381095" y="675418"/>
                    </a:cubicBezTo>
                    <a:cubicBezTo>
                      <a:pt x="381095" y="675418"/>
                      <a:pt x="387382" y="680752"/>
                      <a:pt x="398050" y="689038"/>
                    </a:cubicBezTo>
                    <a:cubicBezTo>
                      <a:pt x="377095" y="758476"/>
                      <a:pt x="357759" y="861346"/>
                      <a:pt x="357759" y="1005268"/>
                    </a:cubicBezTo>
                    <a:lnTo>
                      <a:pt x="558927" y="1005268"/>
                    </a:lnTo>
                    <a:cubicBezTo>
                      <a:pt x="558927" y="906780"/>
                      <a:pt x="569309" y="833533"/>
                      <a:pt x="581978" y="780669"/>
                    </a:cubicBezTo>
                    <a:cubicBezTo>
                      <a:pt x="595598" y="781812"/>
                      <a:pt x="609791" y="782479"/>
                      <a:pt x="624935" y="782479"/>
                    </a:cubicBezTo>
                    <a:cubicBezTo>
                      <a:pt x="639985" y="782479"/>
                      <a:pt x="654272" y="781812"/>
                      <a:pt x="667893" y="780574"/>
                    </a:cubicBezTo>
                    <a:cubicBezTo>
                      <a:pt x="680561" y="833438"/>
                      <a:pt x="690943" y="906685"/>
                      <a:pt x="690943" y="1005173"/>
                    </a:cubicBezTo>
                    <a:lnTo>
                      <a:pt x="892588" y="1007364"/>
                    </a:lnTo>
                    <a:cubicBezTo>
                      <a:pt x="892588" y="861060"/>
                      <a:pt x="872395" y="756666"/>
                      <a:pt x="850963" y="686752"/>
                    </a:cubicBezTo>
                    <a:cubicBezTo>
                      <a:pt x="864203" y="675513"/>
                      <a:pt x="872300" y="667798"/>
                      <a:pt x="872300" y="667798"/>
                    </a:cubicBezTo>
                    <a:cubicBezTo>
                      <a:pt x="892778" y="630079"/>
                      <a:pt x="901827" y="585311"/>
                      <a:pt x="901827" y="536448"/>
                    </a:cubicBezTo>
                    <a:cubicBezTo>
                      <a:pt x="901732" y="484918"/>
                      <a:pt x="899255" y="417862"/>
                      <a:pt x="896112" y="354044"/>
                    </a:cubicBezTo>
                    <a:lnTo>
                      <a:pt x="894493" y="327279"/>
                    </a:lnTo>
                    <a:cubicBezTo>
                      <a:pt x="941165" y="342614"/>
                      <a:pt x="990981" y="368808"/>
                      <a:pt x="990981" y="396621"/>
                    </a:cubicBezTo>
                    <a:cubicBezTo>
                      <a:pt x="990981" y="455867"/>
                      <a:pt x="919448" y="491966"/>
                      <a:pt x="919258" y="492157"/>
                    </a:cubicBezTo>
                    <a:lnTo>
                      <a:pt x="1013079" y="645033"/>
                    </a:lnTo>
                    <a:cubicBezTo>
                      <a:pt x="1027843" y="635508"/>
                      <a:pt x="1156716" y="545116"/>
                      <a:pt x="1156716" y="396621"/>
                    </a:cubicBezTo>
                    <a:cubicBezTo>
                      <a:pt x="1156526" y="244411"/>
                      <a:pt x="989076" y="173164"/>
                      <a:pt x="883825" y="1534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" name="Freeform: Shape 14"/>
              <p:cNvSpPr/>
              <p:nvPr/>
            </p:nvSpPr>
            <p:spPr>
              <a:xfrm>
                <a:off x="5936051" y="3404498"/>
                <a:ext cx="293679" cy="292439"/>
              </a:xfrm>
              <a:custGeom>
                <a:avLst/>
                <a:gdLst>
                  <a:gd name="connsiteX0" fmla="*/ 293680 w 293679"/>
                  <a:gd name="connsiteY0" fmla="*/ 155470 h 292439"/>
                  <a:gd name="connsiteX1" fmla="*/ 256056 w 293679"/>
                  <a:gd name="connsiteY1" fmla="*/ 38408 h 292439"/>
                  <a:gd name="connsiteX2" fmla="*/ 198906 w 293679"/>
                  <a:gd name="connsiteY2" fmla="*/ 77651 h 292439"/>
                  <a:gd name="connsiteX3" fmla="*/ 142328 w 293679"/>
                  <a:gd name="connsiteY3" fmla="*/ 13548 h 292439"/>
                  <a:gd name="connsiteX4" fmla="*/ 48887 w 293679"/>
                  <a:gd name="connsiteY4" fmla="*/ 195475 h 292439"/>
                  <a:gd name="connsiteX5" fmla="*/ 177951 w 293679"/>
                  <a:gd name="connsiteY5" fmla="*/ 292440 h 292439"/>
                  <a:gd name="connsiteX6" fmla="*/ 293680 w 293679"/>
                  <a:gd name="connsiteY6" fmla="*/ 155470 h 292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3679" h="292439">
                    <a:moveTo>
                      <a:pt x="293680" y="155470"/>
                    </a:moveTo>
                    <a:cubicBezTo>
                      <a:pt x="293680" y="155470"/>
                      <a:pt x="276725" y="76127"/>
                      <a:pt x="256056" y="38408"/>
                    </a:cubicBezTo>
                    <a:cubicBezTo>
                      <a:pt x="235387" y="689"/>
                      <a:pt x="192620" y="47552"/>
                      <a:pt x="198906" y="77651"/>
                    </a:cubicBezTo>
                    <a:cubicBezTo>
                      <a:pt x="198906" y="77651"/>
                      <a:pt x="170045" y="30121"/>
                      <a:pt x="142328" y="13548"/>
                    </a:cubicBezTo>
                    <a:cubicBezTo>
                      <a:pt x="43839" y="-45126"/>
                      <a:pt x="-65508" y="100034"/>
                      <a:pt x="48887" y="195475"/>
                    </a:cubicBezTo>
                    <a:cubicBezTo>
                      <a:pt x="137851" y="265388"/>
                      <a:pt x="177951" y="292440"/>
                      <a:pt x="177951" y="292440"/>
                    </a:cubicBezTo>
                    <a:lnTo>
                      <a:pt x="293680" y="155470"/>
                    </a:ln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5936285" y="3477863"/>
                <a:ext cx="266680" cy="219075"/>
              </a:xfrm>
              <a:custGeom>
                <a:avLst/>
                <a:gdLst>
                  <a:gd name="connsiteX0" fmla="*/ 260775 w 266680"/>
                  <a:gd name="connsiteY0" fmla="*/ 120872 h 219075"/>
                  <a:gd name="connsiteX1" fmla="*/ 266681 w 266680"/>
                  <a:gd name="connsiteY1" fmla="*/ 67532 h 219075"/>
                  <a:gd name="connsiteX2" fmla="*/ 147809 w 266680"/>
                  <a:gd name="connsiteY2" fmla="*/ 143351 h 219075"/>
                  <a:gd name="connsiteX3" fmla="*/ 3981 w 266680"/>
                  <a:gd name="connsiteY3" fmla="*/ 0 h 219075"/>
                  <a:gd name="connsiteX4" fmla="*/ 48844 w 266680"/>
                  <a:gd name="connsiteY4" fmla="*/ 122110 h 219075"/>
                  <a:gd name="connsiteX5" fmla="*/ 177908 w 266680"/>
                  <a:gd name="connsiteY5" fmla="*/ 219075 h 219075"/>
                  <a:gd name="connsiteX6" fmla="*/ 260775 w 266680"/>
                  <a:gd name="connsiteY6" fmla="*/ 120872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680" h="219075">
                    <a:moveTo>
                      <a:pt x="260775" y="120872"/>
                    </a:moveTo>
                    <a:cubicBezTo>
                      <a:pt x="264109" y="91154"/>
                      <a:pt x="266681" y="67532"/>
                      <a:pt x="266681" y="67532"/>
                    </a:cubicBezTo>
                    <a:cubicBezTo>
                      <a:pt x="266681" y="67532"/>
                      <a:pt x="164001" y="151924"/>
                      <a:pt x="147809" y="143351"/>
                    </a:cubicBezTo>
                    <a:cubicBezTo>
                      <a:pt x="66179" y="107823"/>
                      <a:pt x="17602" y="25717"/>
                      <a:pt x="3981" y="0"/>
                    </a:cubicBezTo>
                    <a:cubicBezTo>
                      <a:pt x="-6782" y="37814"/>
                      <a:pt x="3029" y="83915"/>
                      <a:pt x="48844" y="122110"/>
                    </a:cubicBezTo>
                    <a:cubicBezTo>
                      <a:pt x="137807" y="192024"/>
                      <a:pt x="177908" y="219075"/>
                      <a:pt x="177908" y="219075"/>
                    </a:cubicBezTo>
                    <a:lnTo>
                      <a:pt x="260775" y="120872"/>
                    </a:lnTo>
                    <a:close/>
                  </a:path>
                </a:pathLst>
              </a:custGeom>
              <a:solidFill>
                <a:srgbClr val="97CCE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6174303" y="3156769"/>
                <a:ext cx="133627" cy="344098"/>
              </a:xfrm>
              <a:custGeom>
                <a:avLst/>
                <a:gdLst>
                  <a:gd name="connsiteX0" fmla="*/ 133342 w 133627"/>
                  <a:gd name="connsiteY0" fmla="*/ 9341 h 344098"/>
                  <a:gd name="connsiteX1" fmla="*/ 22280 w 133627"/>
                  <a:gd name="connsiteY1" fmla="*/ 25533 h 344098"/>
                  <a:gd name="connsiteX2" fmla="*/ 45330 w 133627"/>
                  <a:gd name="connsiteY2" fmla="*/ 339382 h 344098"/>
                  <a:gd name="connsiteX3" fmla="*/ 133627 w 133627"/>
                  <a:gd name="connsiteY3" fmla="*/ 339287 h 344098"/>
                  <a:gd name="connsiteX4" fmla="*/ 133342 w 133627"/>
                  <a:gd name="connsiteY4" fmla="*/ 9341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27" h="344098">
                    <a:moveTo>
                      <a:pt x="133342" y="9341"/>
                    </a:moveTo>
                    <a:cubicBezTo>
                      <a:pt x="133342" y="9341"/>
                      <a:pt x="56380" y="-20091"/>
                      <a:pt x="22280" y="25533"/>
                    </a:cubicBezTo>
                    <a:cubicBezTo>
                      <a:pt x="-11820" y="71158"/>
                      <a:pt x="-8771" y="320713"/>
                      <a:pt x="45330" y="339382"/>
                    </a:cubicBezTo>
                    <a:cubicBezTo>
                      <a:pt x="82383" y="350050"/>
                      <a:pt x="133627" y="339287"/>
                      <a:pt x="133627" y="339287"/>
                    </a:cubicBezTo>
                    <a:lnTo>
                      <a:pt x="133342" y="9341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/>
              <p:cNvSpPr/>
              <p:nvPr/>
            </p:nvSpPr>
            <p:spPr>
              <a:xfrm>
                <a:off x="7167848" y="3155798"/>
                <a:ext cx="133604" cy="344208"/>
              </a:xfrm>
              <a:custGeom>
                <a:avLst/>
                <a:gdLst>
                  <a:gd name="connsiteX0" fmla="*/ 0 w 133604"/>
                  <a:gd name="connsiteY0" fmla="*/ 9454 h 344208"/>
                  <a:gd name="connsiteX1" fmla="*/ 111062 w 133604"/>
                  <a:gd name="connsiteY1" fmla="*/ 25456 h 344208"/>
                  <a:gd name="connsiteX2" fmla="*/ 88583 w 133604"/>
                  <a:gd name="connsiteY2" fmla="*/ 339400 h 344208"/>
                  <a:gd name="connsiteX3" fmla="*/ 286 w 133604"/>
                  <a:gd name="connsiteY3" fmla="*/ 339496 h 344208"/>
                  <a:gd name="connsiteX4" fmla="*/ 0 w 133604"/>
                  <a:gd name="connsiteY4" fmla="*/ 9454 h 34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04" h="344208">
                    <a:moveTo>
                      <a:pt x="0" y="9454"/>
                    </a:moveTo>
                    <a:cubicBezTo>
                      <a:pt x="0" y="9454"/>
                      <a:pt x="76867" y="-20168"/>
                      <a:pt x="111062" y="25456"/>
                    </a:cubicBezTo>
                    <a:cubicBezTo>
                      <a:pt x="145256" y="71081"/>
                      <a:pt x="142684" y="320541"/>
                      <a:pt x="88583" y="339400"/>
                    </a:cubicBezTo>
                    <a:cubicBezTo>
                      <a:pt x="51530" y="350164"/>
                      <a:pt x="286" y="339496"/>
                      <a:pt x="286" y="339496"/>
                    </a:cubicBezTo>
                    <a:lnTo>
                      <a:pt x="0" y="9454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7167848" y="3156204"/>
                <a:ext cx="118776" cy="343898"/>
              </a:xfrm>
              <a:custGeom>
                <a:avLst/>
                <a:gdLst>
                  <a:gd name="connsiteX0" fmla="*/ 67056 w 118776"/>
                  <a:gd name="connsiteY0" fmla="*/ 270510 h 343898"/>
                  <a:gd name="connsiteX1" fmla="*/ 43244 w 118776"/>
                  <a:gd name="connsiteY1" fmla="*/ 0 h 343898"/>
                  <a:gd name="connsiteX2" fmla="*/ 0 w 118776"/>
                  <a:gd name="connsiteY2" fmla="*/ 9144 h 343898"/>
                  <a:gd name="connsiteX3" fmla="*/ 286 w 118776"/>
                  <a:gd name="connsiteY3" fmla="*/ 339185 h 343898"/>
                  <a:gd name="connsiteX4" fmla="*/ 88583 w 118776"/>
                  <a:gd name="connsiteY4" fmla="*/ 339090 h 343898"/>
                  <a:gd name="connsiteX5" fmla="*/ 118777 w 118776"/>
                  <a:gd name="connsiteY5" fmla="*/ 291846 h 343898"/>
                  <a:gd name="connsiteX6" fmla="*/ 67056 w 118776"/>
                  <a:gd name="connsiteY6" fmla="*/ 270510 h 343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776" h="343898">
                    <a:moveTo>
                      <a:pt x="67056" y="270510"/>
                    </a:moveTo>
                    <a:cubicBezTo>
                      <a:pt x="90678" y="173450"/>
                      <a:pt x="57817" y="47720"/>
                      <a:pt x="43244" y="0"/>
                    </a:cubicBezTo>
                    <a:cubicBezTo>
                      <a:pt x="19526" y="1619"/>
                      <a:pt x="0" y="9144"/>
                      <a:pt x="0" y="9144"/>
                    </a:cubicBezTo>
                    <a:lnTo>
                      <a:pt x="286" y="339185"/>
                    </a:lnTo>
                    <a:cubicBezTo>
                      <a:pt x="286" y="339185"/>
                      <a:pt x="51530" y="349853"/>
                      <a:pt x="88583" y="339090"/>
                    </a:cubicBezTo>
                    <a:cubicBezTo>
                      <a:pt x="101537" y="334613"/>
                      <a:pt x="111442" y="316801"/>
                      <a:pt x="118777" y="291846"/>
                    </a:cubicBezTo>
                    <a:cubicBezTo>
                      <a:pt x="91154" y="292227"/>
                      <a:pt x="63722" y="287655"/>
                      <a:pt x="67056" y="270510"/>
                    </a:cubicBezTo>
                    <a:close/>
                  </a:path>
                </a:pathLst>
              </a:custGeom>
              <a:solidFill>
                <a:srgbClr val="053849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6189345" y="3157061"/>
                <a:ext cx="118586" cy="343902"/>
              </a:xfrm>
              <a:custGeom>
                <a:avLst/>
                <a:gdLst>
                  <a:gd name="connsiteX0" fmla="*/ 51816 w 118586"/>
                  <a:gd name="connsiteY0" fmla="*/ 270605 h 343902"/>
                  <a:gd name="connsiteX1" fmla="*/ 75057 w 118586"/>
                  <a:gd name="connsiteY1" fmla="*/ 0 h 343902"/>
                  <a:gd name="connsiteX2" fmla="*/ 118300 w 118586"/>
                  <a:gd name="connsiteY2" fmla="*/ 9049 h 343902"/>
                  <a:gd name="connsiteX3" fmla="*/ 118586 w 118586"/>
                  <a:gd name="connsiteY3" fmla="*/ 339090 h 343902"/>
                  <a:gd name="connsiteX4" fmla="*/ 30289 w 118586"/>
                  <a:gd name="connsiteY4" fmla="*/ 339185 h 343902"/>
                  <a:gd name="connsiteX5" fmla="*/ 0 w 118586"/>
                  <a:gd name="connsiteY5" fmla="*/ 291941 h 343902"/>
                  <a:gd name="connsiteX6" fmla="*/ 51816 w 118586"/>
                  <a:gd name="connsiteY6" fmla="*/ 270605 h 34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586" h="343902">
                    <a:moveTo>
                      <a:pt x="51816" y="270605"/>
                    </a:moveTo>
                    <a:cubicBezTo>
                      <a:pt x="28004" y="173546"/>
                      <a:pt x="60674" y="47720"/>
                      <a:pt x="75057" y="0"/>
                    </a:cubicBezTo>
                    <a:cubicBezTo>
                      <a:pt x="98774" y="1619"/>
                      <a:pt x="118300" y="9049"/>
                      <a:pt x="118300" y="9049"/>
                    </a:cubicBezTo>
                    <a:lnTo>
                      <a:pt x="118586" y="339090"/>
                    </a:lnTo>
                    <a:cubicBezTo>
                      <a:pt x="118586" y="339090"/>
                      <a:pt x="67342" y="349853"/>
                      <a:pt x="30289" y="339185"/>
                    </a:cubicBezTo>
                    <a:cubicBezTo>
                      <a:pt x="17335" y="334709"/>
                      <a:pt x="7334" y="316897"/>
                      <a:pt x="0" y="291941"/>
                    </a:cubicBezTo>
                    <a:cubicBezTo>
                      <a:pt x="27718" y="292417"/>
                      <a:pt x="55245" y="287750"/>
                      <a:pt x="51816" y="270605"/>
                    </a:cubicBezTo>
                    <a:close/>
                  </a:path>
                </a:pathLst>
              </a:custGeom>
              <a:solidFill>
                <a:srgbClr val="053849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6256308" y="2866243"/>
                <a:ext cx="963315" cy="865461"/>
              </a:xfrm>
              <a:custGeom>
                <a:avLst/>
                <a:gdLst>
                  <a:gd name="connsiteX0" fmla="*/ 957260 w 963315"/>
                  <a:gd name="connsiteY0" fmla="*/ 387496 h 865461"/>
                  <a:gd name="connsiteX1" fmla="*/ 481200 w 963315"/>
                  <a:gd name="connsiteY1" fmla="*/ 115 h 865461"/>
                  <a:gd name="connsiteX2" fmla="*/ 5903 w 963315"/>
                  <a:gd name="connsiteY2" fmla="*/ 388354 h 865461"/>
                  <a:gd name="connsiteX3" fmla="*/ 482057 w 963315"/>
                  <a:gd name="connsiteY3" fmla="*/ 865461 h 865461"/>
                  <a:gd name="connsiteX4" fmla="*/ 957260 w 963315"/>
                  <a:gd name="connsiteY4" fmla="*/ 387496 h 86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3315" h="865461">
                    <a:moveTo>
                      <a:pt x="957260" y="387496"/>
                    </a:moveTo>
                    <a:cubicBezTo>
                      <a:pt x="899919" y="-17602"/>
                      <a:pt x="481200" y="115"/>
                      <a:pt x="481200" y="115"/>
                    </a:cubicBezTo>
                    <a:cubicBezTo>
                      <a:pt x="481200" y="115"/>
                      <a:pt x="62481" y="-16840"/>
                      <a:pt x="5903" y="388354"/>
                    </a:cubicBezTo>
                    <a:cubicBezTo>
                      <a:pt x="-50676" y="793547"/>
                      <a:pt x="313941" y="865651"/>
                      <a:pt x="482057" y="865461"/>
                    </a:cubicBezTo>
                    <a:cubicBezTo>
                      <a:pt x="650078" y="865366"/>
                      <a:pt x="1014600" y="792595"/>
                      <a:pt x="957260" y="3874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313074" y="3021425"/>
                <a:ext cx="906549" cy="710279"/>
              </a:xfrm>
              <a:custGeom>
                <a:avLst/>
                <a:gdLst>
                  <a:gd name="connsiteX0" fmla="*/ 900494 w 906549"/>
                  <a:gd name="connsiteY0" fmla="*/ 232315 h 710279"/>
                  <a:gd name="connsiteX1" fmla="*/ 801148 w 906549"/>
                  <a:gd name="connsiteY1" fmla="*/ 0 h 710279"/>
                  <a:gd name="connsiteX2" fmla="*/ 873728 w 906549"/>
                  <a:gd name="connsiteY2" fmla="*/ 196977 h 710279"/>
                  <a:gd name="connsiteX3" fmla="*/ 398526 w 906549"/>
                  <a:gd name="connsiteY3" fmla="*/ 674942 h 710279"/>
                  <a:gd name="connsiteX4" fmla="*/ 0 w 906549"/>
                  <a:gd name="connsiteY4" fmla="*/ 522256 h 710279"/>
                  <a:gd name="connsiteX5" fmla="*/ 425291 w 906549"/>
                  <a:gd name="connsiteY5" fmla="*/ 710279 h 710279"/>
                  <a:gd name="connsiteX6" fmla="*/ 900494 w 906549"/>
                  <a:gd name="connsiteY6" fmla="*/ 232315 h 710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6549" h="710279">
                    <a:moveTo>
                      <a:pt x="900494" y="232315"/>
                    </a:moveTo>
                    <a:cubicBezTo>
                      <a:pt x="886111" y="130493"/>
                      <a:pt x="848773" y="55435"/>
                      <a:pt x="801148" y="0"/>
                    </a:cubicBezTo>
                    <a:cubicBezTo>
                      <a:pt x="835724" y="50959"/>
                      <a:pt x="862203" y="115252"/>
                      <a:pt x="873728" y="196977"/>
                    </a:cubicBezTo>
                    <a:cubicBezTo>
                      <a:pt x="931069" y="602075"/>
                      <a:pt x="566547" y="674846"/>
                      <a:pt x="398526" y="674942"/>
                    </a:cubicBezTo>
                    <a:cubicBezTo>
                      <a:pt x="292227" y="675037"/>
                      <a:pt x="107252" y="646081"/>
                      <a:pt x="0" y="522256"/>
                    </a:cubicBezTo>
                    <a:cubicBezTo>
                      <a:pt x="100298" y="676180"/>
                      <a:pt x="309467" y="710374"/>
                      <a:pt x="425291" y="710279"/>
                    </a:cubicBezTo>
                    <a:cubicBezTo>
                      <a:pt x="593312" y="710184"/>
                      <a:pt x="957834" y="637413"/>
                      <a:pt x="900494" y="232315"/>
                    </a:cubicBezTo>
                    <a:close/>
                  </a:path>
                </a:pathLst>
              </a:custGeom>
              <a:solidFill>
                <a:srgbClr val="E5E6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6422716" y="4082016"/>
                <a:ext cx="626760" cy="136702"/>
              </a:xfrm>
              <a:custGeom>
                <a:avLst/>
                <a:gdLst>
                  <a:gd name="connsiteX0" fmla="*/ 315841 w 626760"/>
                  <a:gd name="connsiteY0" fmla="*/ 136702 h 136702"/>
                  <a:gd name="connsiteX1" fmla="*/ 25614 w 626760"/>
                  <a:gd name="connsiteY1" fmla="*/ 85743 h 136702"/>
                  <a:gd name="connsiteX2" fmla="*/ 4373 w 626760"/>
                  <a:gd name="connsiteY2" fmla="*/ 26021 h 136702"/>
                  <a:gd name="connsiteX3" fmla="*/ 63999 w 626760"/>
                  <a:gd name="connsiteY3" fmla="*/ 4685 h 136702"/>
                  <a:gd name="connsiteX4" fmla="*/ 315745 w 626760"/>
                  <a:gd name="connsiteY4" fmla="*/ 46976 h 136702"/>
                  <a:gd name="connsiteX5" fmla="*/ 562062 w 626760"/>
                  <a:gd name="connsiteY5" fmla="*/ 4590 h 136702"/>
                  <a:gd name="connsiteX6" fmla="*/ 622069 w 626760"/>
                  <a:gd name="connsiteY6" fmla="*/ 24973 h 136702"/>
                  <a:gd name="connsiteX7" fmla="*/ 602067 w 626760"/>
                  <a:gd name="connsiteY7" fmla="*/ 84886 h 136702"/>
                  <a:gd name="connsiteX8" fmla="*/ 315841 w 626760"/>
                  <a:gd name="connsiteY8" fmla="*/ 136702 h 136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760" h="136702">
                    <a:moveTo>
                      <a:pt x="315841" y="136702"/>
                    </a:moveTo>
                    <a:cubicBezTo>
                      <a:pt x="135151" y="136892"/>
                      <a:pt x="29995" y="87838"/>
                      <a:pt x="25614" y="85743"/>
                    </a:cubicBezTo>
                    <a:cubicBezTo>
                      <a:pt x="3230" y="75075"/>
                      <a:pt x="-6295" y="48310"/>
                      <a:pt x="4373" y="26021"/>
                    </a:cubicBezTo>
                    <a:cubicBezTo>
                      <a:pt x="14946" y="3733"/>
                      <a:pt x="41616" y="-5792"/>
                      <a:pt x="63999" y="4685"/>
                    </a:cubicBezTo>
                    <a:cubicBezTo>
                      <a:pt x="65904" y="5542"/>
                      <a:pt x="157916" y="47167"/>
                      <a:pt x="315745" y="46976"/>
                    </a:cubicBezTo>
                    <a:cubicBezTo>
                      <a:pt x="473765" y="46786"/>
                      <a:pt x="561204" y="4971"/>
                      <a:pt x="562062" y="4590"/>
                    </a:cubicBezTo>
                    <a:cubicBezTo>
                      <a:pt x="584255" y="-6269"/>
                      <a:pt x="611116" y="2780"/>
                      <a:pt x="622069" y="24973"/>
                    </a:cubicBezTo>
                    <a:cubicBezTo>
                      <a:pt x="633023" y="47071"/>
                      <a:pt x="624165" y="73837"/>
                      <a:pt x="602067" y="84886"/>
                    </a:cubicBezTo>
                    <a:cubicBezTo>
                      <a:pt x="597876" y="86981"/>
                      <a:pt x="497006" y="136511"/>
                      <a:pt x="315841" y="136702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6422931" y="4114419"/>
                <a:ext cx="626532" cy="104298"/>
              </a:xfrm>
              <a:custGeom>
                <a:avLst/>
                <a:gdLst>
                  <a:gd name="connsiteX0" fmla="*/ 601851 w 626532"/>
                  <a:gd name="connsiteY0" fmla="*/ 27622 h 104298"/>
                  <a:gd name="connsiteX1" fmla="*/ 315625 w 626532"/>
                  <a:gd name="connsiteY1" fmla="*/ 79438 h 104298"/>
                  <a:gd name="connsiteX2" fmla="*/ 25398 w 626532"/>
                  <a:gd name="connsiteY2" fmla="*/ 28480 h 104298"/>
                  <a:gd name="connsiteX3" fmla="*/ 1776 w 626532"/>
                  <a:gd name="connsiteY3" fmla="*/ 381 h 104298"/>
                  <a:gd name="connsiteX4" fmla="*/ 25493 w 626532"/>
                  <a:gd name="connsiteY4" fmla="*/ 53340 h 104298"/>
                  <a:gd name="connsiteX5" fmla="*/ 315720 w 626532"/>
                  <a:gd name="connsiteY5" fmla="*/ 104299 h 104298"/>
                  <a:gd name="connsiteX6" fmla="*/ 601947 w 626532"/>
                  <a:gd name="connsiteY6" fmla="*/ 52483 h 104298"/>
                  <a:gd name="connsiteX7" fmla="*/ 624711 w 626532"/>
                  <a:gd name="connsiteY7" fmla="*/ 0 h 104298"/>
                  <a:gd name="connsiteX8" fmla="*/ 601851 w 626532"/>
                  <a:gd name="connsiteY8" fmla="*/ 27622 h 10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532" h="104298">
                    <a:moveTo>
                      <a:pt x="601851" y="27622"/>
                    </a:moveTo>
                    <a:cubicBezTo>
                      <a:pt x="597660" y="29718"/>
                      <a:pt x="496695" y="79248"/>
                      <a:pt x="315625" y="79438"/>
                    </a:cubicBezTo>
                    <a:cubicBezTo>
                      <a:pt x="134936" y="79629"/>
                      <a:pt x="29780" y="30575"/>
                      <a:pt x="25398" y="28480"/>
                    </a:cubicBezTo>
                    <a:cubicBezTo>
                      <a:pt x="13302" y="22765"/>
                      <a:pt x="5205" y="12287"/>
                      <a:pt x="1776" y="381"/>
                    </a:cubicBezTo>
                    <a:cubicBezTo>
                      <a:pt x="-4224" y="21145"/>
                      <a:pt x="5301" y="43720"/>
                      <a:pt x="25493" y="53340"/>
                    </a:cubicBezTo>
                    <a:cubicBezTo>
                      <a:pt x="29875" y="55435"/>
                      <a:pt x="135031" y="104394"/>
                      <a:pt x="315720" y="104299"/>
                    </a:cubicBezTo>
                    <a:cubicBezTo>
                      <a:pt x="496886" y="104108"/>
                      <a:pt x="597756" y="54578"/>
                      <a:pt x="601947" y="52483"/>
                    </a:cubicBezTo>
                    <a:cubicBezTo>
                      <a:pt x="621568" y="42672"/>
                      <a:pt x="630712" y="20383"/>
                      <a:pt x="624711" y="0"/>
                    </a:cubicBezTo>
                    <a:cubicBezTo>
                      <a:pt x="621377" y="11525"/>
                      <a:pt x="613567" y="21812"/>
                      <a:pt x="601851" y="27622"/>
                    </a:cubicBezTo>
                    <a:close/>
                  </a:path>
                </a:pathLst>
              </a:custGeom>
              <a:solidFill>
                <a:srgbClr val="97CCE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" name="Freeform: Shape 24"/>
              <p:cNvSpPr/>
              <p:nvPr/>
            </p:nvSpPr>
            <p:spPr>
              <a:xfrm>
                <a:off x="6449219" y="3677837"/>
                <a:ext cx="578186" cy="115780"/>
              </a:xfrm>
              <a:custGeom>
                <a:avLst/>
                <a:gdLst>
                  <a:gd name="connsiteX0" fmla="*/ 288861 w 578186"/>
                  <a:gd name="connsiteY0" fmla="*/ 115780 h 115780"/>
                  <a:gd name="connsiteX1" fmla="*/ 16065 w 578186"/>
                  <a:gd name="connsiteY1" fmla="*/ 56820 h 115780"/>
                  <a:gd name="connsiteX2" fmla="*/ 3397 w 578186"/>
                  <a:gd name="connsiteY2" fmla="*/ 16529 h 115780"/>
                  <a:gd name="connsiteX3" fmla="*/ 43687 w 578186"/>
                  <a:gd name="connsiteY3" fmla="*/ 3861 h 115780"/>
                  <a:gd name="connsiteX4" fmla="*/ 536035 w 578186"/>
                  <a:gd name="connsiteY4" fmla="*/ 2623 h 115780"/>
                  <a:gd name="connsiteX5" fmla="*/ 575563 w 578186"/>
                  <a:gd name="connsiteY5" fmla="*/ 17768 h 115780"/>
                  <a:gd name="connsiteX6" fmla="*/ 560419 w 578186"/>
                  <a:gd name="connsiteY6" fmla="*/ 57296 h 115780"/>
                  <a:gd name="connsiteX7" fmla="*/ 288861 w 578186"/>
                  <a:gd name="connsiteY7" fmla="*/ 115780 h 11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8186" h="115780">
                    <a:moveTo>
                      <a:pt x="288861" y="115780"/>
                    </a:moveTo>
                    <a:cubicBezTo>
                      <a:pt x="131984" y="115970"/>
                      <a:pt x="22923" y="60344"/>
                      <a:pt x="16065" y="56820"/>
                    </a:cubicBezTo>
                    <a:cubicBezTo>
                      <a:pt x="1396" y="49200"/>
                      <a:pt x="-4223" y="31103"/>
                      <a:pt x="3397" y="16529"/>
                    </a:cubicBezTo>
                    <a:cubicBezTo>
                      <a:pt x="11017" y="1861"/>
                      <a:pt x="29114" y="-3759"/>
                      <a:pt x="43687" y="3861"/>
                    </a:cubicBezTo>
                    <a:cubicBezTo>
                      <a:pt x="47021" y="5576"/>
                      <a:pt x="274097" y="119495"/>
                      <a:pt x="536035" y="2623"/>
                    </a:cubicBezTo>
                    <a:cubicBezTo>
                      <a:pt x="551084" y="-4140"/>
                      <a:pt x="568801" y="2623"/>
                      <a:pt x="575563" y="17768"/>
                    </a:cubicBezTo>
                    <a:cubicBezTo>
                      <a:pt x="582326" y="32817"/>
                      <a:pt x="575563" y="50533"/>
                      <a:pt x="560419" y="57296"/>
                    </a:cubicBezTo>
                    <a:cubicBezTo>
                      <a:pt x="462216" y="101016"/>
                      <a:pt x="369252" y="115685"/>
                      <a:pt x="288861" y="115780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" name="Freeform: Shape 25"/>
              <p:cNvSpPr/>
              <p:nvPr/>
            </p:nvSpPr>
            <p:spPr>
              <a:xfrm>
                <a:off x="6449377" y="3677702"/>
                <a:ext cx="577976" cy="82625"/>
              </a:xfrm>
              <a:custGeom>
                <a:avLst/>
                <a:gdLst>
                  <a:gd name="connsiteX0" fmla="*/ 25146 w 577976"/>
                  <a:gd name="connsiteY0" fmla="*/ 31238 h 82625"/>
                  <a:gd name="connsiteX1" fmla="*/ 554546 w 577976"/>
                  <a:gd name="connsiteY1" fmla="*/ 29904 h 82625"/>
                  <a:gd name="connsiteX2" fmla="*/ 577977 w 577976"/>
                  <a:gd name="connsiteY2" fmla="*/ 28952 h 82625"/>
                  <a:gd name="connsiteX3" fmla="*/ 575405 w 577976"/>
                  <a:gd name="connsiteY3" fmla="*/ 17712 h 82625"/>
                  <a:gd name="connsiteX4" fmla="*/ 535876 w 577976"/>
                  <a:gd name="connsiteY4" fmla="*/ 2568 h 82625"/>
                  <a:gd name="connsiteX5" fmla="*/ 43529 w 577976"/>
                  <a:gd name="connsiteY5" fmla="*/ 3806 h 82625"/>
                  <a:gd name="connsiteX6" fmla="*/ 3238 w 577976"/>
                  <a:gd name="connsiteY6" fmla="*/ 16474 h 82625"/>
                  <a:gd name="connsiteX7" fmla="*/ 0 w 577976"/>
                  <a:gd name="connsiteY7" fmla="*/ 29333 h 82625"/>
                  <a:gd name="connsiteX8" fmla="*/ 25146 w 577976"/>
                  <a:gd name="connsiteY8" fmla="*/ 31238 h 8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7976" h="82625">
                    <a:moveTo>
                      <a:pt x="25146" y="31238"/>
                    </a:moveTo>
                    <a:cubicBezTo>
                      <a:pt x="28765" y="32952"/>
                      <a:pt x="272891" y="146871"/>
                      <a:pt x="554546" y="29904"/>
                    </a:cubicBezTo>
                    <a:cubicBezTo>
                      <a:pt x="562261" y="26666"/>
                      <a:pt x="570547" y="26666"/>
                      <a:pt x="577977" y="28952"/>
                    </a:cubicBezTo>
                    <a:cubicBezTo>
                      <a:pt x="577882" y="25142"/>
                      <a:pt x="577024" y="21427"/>
                      <a:pt x="575405" y="17712"/>
                    </a:cubicBezTo>
                    <a:cubicBezTo>
                      <a:pt x="568643" y="2663"/>
                      <a:pt x="550926" y="-4100"/>
                      <a:pt x="535876" y="2568"/>
                    </a:cubicBezTo>
                    <a:cubicBezTo>
                      <a:pt x="273939" y="119535"/>
                      <a:pt x="46863" y="5520"/>
                      <a:pt x="43529" y="3806"/>
                    </a:cubicBezTo>
                    <a:cubicBezTo>
                      <a:pt x="28956" y="-3814"/>
                      <a:pt x="10858" y="1901"/>
                      <a:pt x="3238" y="16474"/>
                    </a:cubicBezTo>
                    <a:cubicBezTo>
                      <a:pt x="1048" y="20570"/>
                      <a:pt x="95" y="24951"/>
                      <a:pt x="0" y="29333"/>
                    </a:cubicBezTo>
                    <a:cubicBezTo>
                      <a:pt x="8001" y="26951"/>
                      <a:pt x="17050" y="27332"/>
                      <a:pt x="25146" y="31238"/>
                    </a:cubicBezTo>
                    <a:close/>
                  </a:path>
                </a:pathLst>
              </a:custGeom>
              <a:solidFill>
                <a:srgbClr val="97CCE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7" name="Graphic 4"/>
              <p:cNvGrpSpPr/>
              <p:nvPr/>
            </p:nvGrpSpPr>
            <p:grpSpPr>
              <a:xfrm>
                <a:off x="6607397" y="3810798"/>
                <a:ext cx="257175" cy="162865"/>
                <a:chOff x="6607397" y="3810798"/>
                <a:chExt cx="257175" cy="162865"/>
              </a:xfrm>
            </p:grpSpPr>
            <p:sp>
              <p:nvSpPr>
                <p:cNvPr id="28" name="Freeform: Shape 27"/>
                <p:cNvSpPr/>
                <p:nvPr/>
              </p:nvSpPr>
              <p:spPr>
                <a:xfrm>
                  <a:off x="6607397" y="3810798"/>
                  <a:ext cx="257175" cy="162865"/>
                </a:xfrm>
                <a:custGeom>
                  <a:avLst/>
                  <a:gdLst>
                    <a:gd name="connsiteX0" fmla="*/ 226219 w 257175"/>
                    <a:gd name="connsiteY0" fmla="*/ 154 h 162865"/>
                    <a:gd name="connsiteX1" fmla="*/ 165163 w 257175"/>
                    <a:gd name="connsiteY1" fmla="*/ 6631 h 162865"/>
                    <a:gd name="connsiteX2" fmla="*/ 96298 w 257175"/>
                    <a:gd name="connsiteY2" fmla="*/ 6821 h 162865"/>
                    <a:gd name="connsiteX3" fmla="*/ 30575 w 257175"/>
                    <a:gd name="connsiteY3" fmla="*/ 249 h 162865"/>
                    <a:gd name="connsiteX4" fmla="*/ 0 w 257175"/>
                    <a:gd name="connsiteY4" fmla="*/ 27967 h 162865"/>
                    <a:gd name="connsiteX5" fmla="*/ 95 w 257175"/>
                    <a:gd name="connsiteY5" fmla="*/ 126455 h 162865"/>
                    <a:gd name="connsiteX6" fmla="*/ 25051 w 257175"/>
                    <a:gd name="connsiteY6" fmla="*/ 154077 h 162865"/>
                    <a:gd name="connsiteX7" fmla="*/ 94202 w 257175"/>
                    <a:gd name="connsiteY7" fmla="*/ 161126 h 162865"/>
                    <a:gd name="connsiteX8" fmla="*/ 163068 w 257175"/>
                    <a:gd name="connsiteY8" fmla="*/ 161031 h 162865"/>
                    <a:gd name="connsiteX9" fmla="*/ 232220 w 257175"/>
                    <a:gd name="connsiteY9" fmla="*/ 153792 h 162865"/>
                    <a:gd name="connsiteX10" fmla="*/ 257175 w 257175"/>
                    <a:gd name="connsiteY10" fmla="*/ 126074 h 162865"/>
                    <a:gd name="connsiteX11" fmla="*/ 256984 w 257175"/>
                    <a:gd name="connsiteY11" fmla="*/ 27776 h 162865"/>
                    <a:gd name="connsiteX12" fmla="*/ 226219 w 257175"/>
                    <a:gd name="connsiteY12" fmla="*/ 154 h 1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7175" h="162865">
                      <a:moveTo>
                        <a:pt x="226219" y="154"/>
                      </a:moveTo>
                      <a:lnTo>
                        <a:pt x="165163" y="6631"/>
                      </a:lnTo>
                      <a:cubicBezTo>
                        <a:pt x="142304" y="9107"/>
                        <a:pt x="119158" y="9107"/>
                        <a:pt x="96298" y="6821"/>
                      </a:cubicBezTo>
                      <a:lnTo>
                        <a:pt x="30575" y="249"/>
                      </a:lnTo>
                      <a:cubicBezTo>
                        <a:pt x="14192" y="-1370"/>
                        <a:pt x="0" y="11488"/>
                        <a:pt x="0" y="27967"/>
                      </a:cubicBezTo>
                      <a:lnTo>
                        <a:pt x="95" y="126455"/>
                      </a:lnTo>
                      <a:cubicBezTo>
                        <a:pt x="95" y="140743"/>
                        <a:pt x="10858" y="152649"/>
                        <a:pt x="25051" y="154077"/>
                      </a:cubicBezTo>
                      <a:lnTo>
                        <a:pt x="94202" y="161126"/>
                      </a:lnTo>
                      <a:cubicBezTo>
                        <a:pt x="117062" y="163507"/>
                        <a:pt x="140208" y="163412"/>
                        <a:pt x="163068" y="161031"/>
                      </a:cubicBezTo>
                      <a:lnTo>
                        <a:pt x="232220" y="153792"/>
                      </a:lnTo>
                      <a:cubicBezTo>
                        <a:pt x="246412" y="152268"/>
                        <a:pt x="257175" y="140362"/>
                        <a:pt x="257175" y="126074"/>
                      </a:cubicBezTo>
                      <a:lnTo>
                        <a:pt x="256984" y="27776"/>
                      </a:lnTo>
                      <a:cubicBezTo>
                        <a:pt x="256984" y="11298"/>
                        <a:pt x="242697" y="-1561"/>
                        <a:pt x="226219" y="154"/>
                      </a:cubicBezTo>
                      <a:close/>
                    </a:path>
                  </a:pathLst>
                </a:custGeom>
                <a:solidFill>
                  <a:srgbClr val="D7EC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9" name="Freeform: Shape 28"/>
                <p:cNvSpPr/>
                <p:nvPr/>
              </p:nvSpPr>
              <p:spPr>
                <a:xfrm>
                  <a:off x="6629685" y="3839907"/>
                  <a:ext cx="44291" cy="44291"/>
                </a:xfrm>
                <a:custGeom>
                  <a:avLst/>
                  <a:gdLst>
                    <a:gd name="connsiteX0" fmla="*/ 44291 w 44291"/>
                    <a:gd name="connsiteY0" fmla="*/ 22099 h 44291"/>
                    <a:gd name="connsiteX1" fmla="*/ 22193 w 44291"/>
                    <a:gd name="connsiteY1" fmla="*/ 44292 h 44291"/>
                    <a:gd name="connsiteX2" fmla="*/ 0 w 44291"/>
                    <a:gd name="connsiteY2" fmla="*/ 22194 h 44291"/>
                    <a:gd name="connsiteX3" fmla="*/ 22098 w 44291"/>
                    <a:gd name="connsiteY3" fmla="*/ 1 h 44291"/>
                    <a:gd name="connsiteX4" fmla="*/ 44291 w 44291"/>
                    <a:gd name="connsiteY4" fmla="*/ 22099 h 4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91" h="44291">
                      <a:moveTo>
                        <a:pt x="44291" y="22099"/>
                      </a:moveTo>
                      <a:cubicBezTo>
                        <a:pt x="44291" y="34291"/>
                        <a:pt x="34385" y="44292"/>
                        <a:pt x="22193" y="44292"/>
                      </a:cubicBezTo>
                      <a:cubicBezTo>
                        <a:pt x="10001" y="44292"/>
                        <a:pt x="0" y="34386"/>
                        <a:pt x="0" y="22194"/>
                      </a:cubicBezTo>
                      <a:cubicBezTo>
                        <a:pt x="0" y="10002"/>
                        <a:pt x="9906" y="1"/>
                        <a:pt x="22098" y="1"/>
                      </a:cubicBezTo>
                      <a:cubicBezTo>
                        <a:pt x="34385" y="-95"/>
                        <a:pt x="44291" y="9811"/>
                        <a:pt x="44291" y="22099"/>
                      </a:cubicBezTo>
                      <a:close/>
                    </a:path>
                  </a:pathLst>
                </a:custGeom>
                <a:solidFill>
                  <a:srgbClr val="F05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0" name="Freeform: Shape 29"/>
                <p:cNvSpPr/>
                <p:nvPr/>
              </p:nvSpPr>
              <p:spPr>
                <a:xfrm>
                  <a:off x="6629780" y="3900487"/>
                  <a:ext cx="44291" cy="44291"/>
                </a:xfrm>
                <a:custGeom>
                  <a:avLst/>
                  <a:gdLst>
                    <a:gd name="connsiteX0" fmla="*/ 44291 w 44291"/>
                    <a:gd name="connsiteY0" fmla="*/ 22098 h 44291"/>
                    <a:gd name="connsiteX1" fmla="*/ 22193 w 44291"/>
                    <a:gd name="connsiteY1" fmla="*/ 44291 h 44291"/>
                    <a:gd name="connsiteX2" fmla="*/ 0 w 44291"/>
                    <a:gd name="connsiteY2" fmla="*/ 22193 h 44291"/>
                    <a:gd name="connsiteX3" fmla="*/ 22098 w 44291"/>
                    <a:gd name="connsiteY3" fmla="*/ 0 h 44291"/>
                    <a:gd name="connsiteX4" fmla="*/ 44291 w 44291"/>
                    <a:gd name="connsiteY4" fmla="*/ 22098 h 4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91" h="44291">
                      <a:moveTo>
                        <a:pt x="44291" y="22098"/>
                      </a:moveTo>
                      <a:cubicBezTo>
                        <a:pt x="44291" y="34290"/>
                        <a:pt x="34385" y="44291"/>
                        <a:pt x="22193" y="44291"/>
                      </a:cubicBezTo>
                      <a:cubicBezTo>
                        <a:pt x="10001" y="44291"/>
                        <a:pt x="0" y="34385"/>
                        <a:pt x="0" y="22193"/>
                      </a:cubicBezTo>
                      <a:cubicBezTo>
                        <a:pt x="0" y="10001"/>
                        <a:pt x="9906" y="0"/>
                        <a:pt x="22098" y="0"/>
                      </a:cubicBezTo>
                      <a:cubicBezTo>
                        <a:pt x="34290" y="0"/>
                        <a:pt x="44196" y="9906"/>
                        <a:pt x="44291" y="22098"/>
                      </a:cubicBezTo>
                      <a:close/>
                    </a:path>
                  </a:pathLst>
                </a:custGeom>
                <a:solidFill>
                  <a:srgbClr val="F05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1" name="Freeform: Shape 30"/>
                <p:cNvSpPr/>
                <p:nvPr/>
              </p:nvSpPr>
              <p:spPr>
                <a:xfrm>
                  <a:off x="6690860" y="3848530"/>
                  <a:ext cx="152516" cy="34240"/>
                </a:xfrm>
                <a:custGeom>
                  <a:avLst/>
                  <a:gdLst>
                    <a:gd name="connsiteX0" fmla="*/ 65794 w 152516"/>
                    <a:gd name="connsiteY0" fmla="*/ 34240 h 34240"/>
                    <a:gd name="connsiteX1" fmla="*/ 11120 w 152516"/>
                    <a:gd name="connsiteY1" fmla="*/ 30525 h 34240"/>
                    <a:gd name="connsiteX2" fmla="*/ 167 w 152516"/>
                    <a:gd name="connsiteY2" fmla="*/ 15285 h 34240"/>
                    <a:gd name="connsiteX3" fmla="*/ 15407 w 152516"/>
                    <a:gd name="connsiteY3" fmla="*/ 4332 h 34240"/>
                    <a:gd name="connsiteX4" fmla="*/ 136279 w 152516"/>
                    <a:gd name="connsiteY4" fmla="*/ 331 h 34240"/>
                    <a:gd name="connsiteX5" fmla="*/ 152185 w 152516"/>
                    <a:gd name="connsiteY5" fmla="*/ 10332 h 34240"/>
                    <a:gd name="connsiteX6" fmla="*/ 142184 w 152516"/>
                    <a:gd name="connsiteY6" fmla="*/ 26239 h 34240"/>
                    <a:gd name="connsiteX7" fmla="*/ 65794 w 152516"/>
                    <a:gd name="connsiteY7" fmla="*/ 34240 h 34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516" h="34240">
                      <a:moveTo>
                        <a:pt x="65794" y="34240"/>
                      </a:moveTo>
                      <a:cubicBezTo>
                        <a:pt x="34838" y="34240"/>
                        <a:pt x="12644" y="30811"/>
                        <a:pt x="11120" y="30525"/>
                      </a:cubicBezTo>
                      <a:cubicBezTo>
                        <a:pt x="3881" y="29382"/>
                        <a:pt x="-976" y="22524"/>
                        <a:pt x="167" y="15285"/>
                      </a:cubicBezTo>
                      <a:cubicBezTo>
                        <a:pt x="1309" y="8046"/>
                        <a:pt x="8168" y="3189"/>
                        <a:pt x="15407" y="4332"/>
                      </a:cubicBezTo>
                      <a:cubicBezTo>
                        <a:pt x="15978" y="4427"/>
                        <a:pt x="76747" y="13857"/>
                        <a:pt x="136279" y="331"/>
                      </a:cubicBezTo>
                      <a:cubicBezTo>
                        <a:pt x="143422" y="-1288"/>
                        <a:pt x="150566" y="3189"/>
                        <a:pt x="152185" y="10332"/>
                      </a:cubicBezTo>
                      <a:cubicBezTo>
                        <a:pt x="153805" y="17476"/>
                        <a:pt x="149328" y="24620"/>
                        <a:pt x="142184" y="26239"/>
                      </a:cubicBezTo>
                      <a:cubicBezTo>
                        <a:pt x="115038" y="32430"/>
                        <a:pt x="88178" y="34240"/>
                        <a:pt x="65794" y="34240"/>
                      </a:cubicBezTo>
                      <a:close/>
                    </a:path>
                  </a:pathLst>
                </a:custGeom>
                <a:solidFill>
                  <a:srgbClr val="97CC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" name="Freeform: Shape 31"/>
                <p:cNvSpPr/>
                <p:nvPr/>
              </p:nvSpPr>
              <p:spPr>
                <a:xfrm>
                  <a:off x="6690955" y="3905395"/>
                  <a:ext cx="152516" cy="34240"/>
                </a:xfrm>
                <a:custGeom>
                  <a:avLst/>
                  <a:gdLst>
                    <a:gd name="connsiteX0" fmla="*/ 65794 w 152516"/>
                    <a:gd name="connsiteY0" fmla="*/ 34240 h 34240"/>
                    <a:gd name="connsiteX1" fmla="*/ 11120 w 152516"/>
                    <a:gd name="connsiteY1" fmla="*/ 30525 h 34240"/>
                    <a:gd name="connsiteX2" fmla="*/ 167 w 152516"/>
                    <a:gd name="connsiteY2" fmla="*/ 15285 h 34240"/>
                    <a:gd name="connsiteX3" fmla="*/ 15407 w 152516"/>
                    <a:gd name="connsiteY3" fmla="*/ 4332 h 34240"/>
                    <a:gd name="connsiteX4" fmla="*/ 136279 w 152516"/>
                    <a:gd name="connsiteY4" fmla="*/ 331 h 34240"/>
                    <a:gd name="connsiteX5" fmla="*/ 152186 w 152516"/>
                    <a:gd name="connsiteY5" fmla="*/ 10332 h 34240"/>
                    <a:gd name="connsiteX6" fmla="*/ 142184 w 152516"/>
                    <a:gd name="connsiteY6" fmla="*/ 26239 h 34240"/>
                    <a:gd name="connsiteX7" fmla="*/ 65794 w 152516"/>
                    <a:gd name="connsiteY7" fmla="*/ 34240 h 34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516" h="34240">
                      <a:moveTo>
                        <a:pt x="65794" y="34240"/>
                      </a:moveTo>
                      <a:cubicBezTo>
                        <a:pt x="34838" y="34240"/>
                        <a:pt x="12644" y="30811"/>
                        <a:pt x="11120" y="30525"/>
                      </a:cubicBezTo>
                      <a:cubicBezTo>
                        <a:pt x="3881" y="29382"/>
                        <a:pt x="-976" y="22524"/>
                        <a:pt x="167" y="15285"/>
                      </a:cubicBezTo>
                      <a:cubicBezTo>
                        <a:pt x="1310" y="8046"/>
                        <a:pt x="8072" y="3189"/>
                        <a:pt x="15407" y="4332"/>
                      </a:cubicBezTo>
                      <a:cubicBezTo>
                        <a:pt x="15978" y="4427"/>
                        <a:pt x="76748" y="13952"/>
                        <a:pt x="136279" y="331"/>
                      </a:cubicBezTo>
                      <a:cubicBezTo>
                        <a:pt x="143423" y="-1288"/>
                        <a:pt x="150566" y="3189"/>
                        <a:pt x="152186" y="10332"/>
                      </a:cubicBezTo>
                      <a:cubicBezTo>
                        <a:pt x="153805" y="17476"/>
                        <a:pt x="149328" y="24620"/>
                        <a:pt x="142184" y="26239"/>
                      </a:cubicBezTo>
                      <a:cubicBezTo>
                        <a:pt x="115038" y="32335"/>
                        <a:pt x="88082" y="34145"/>
                        <a:pt x="65794" y="34240"/>
                      </a:cubicBezTo>
                      <a:close/>
                    </a:path>
                  </a:pathLst>
                </a:custGeom>
                <a:solidFill>
                  <a:srgbClr val="97CC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33" name="Freeform: Shape 32"/>
              <p:cNvSpPr/>
              <p:nvPr/>
            </p:nvSpPr>
            <p:spPr>
              <a:xfrm>
                <a:off x="6804212" y="3994656"/>
                <a:ext cx="101341" cy="96554"/>
              </a:xfrm>
              <a:custGeom>
                <a:avLst/>
                <a:gdLst>
                  <a:gd name="connsiteX0" fmla="*/ 97793 w 101341"/>
                  <a:gd name="connsiteY0" fmla="*/ 33561 h 96554"/>
                  <a:gd name="connsiteX1" fmla="*/ 77886 w 101341"/>
                  <a:gd name="connsiteY1" fmla="*/ 7082 h 96554"/>
                  <a:gd name="connsiteX2" fmla="*/ 61503 w 101341"/>
                  <a:gd name="connsiteY2" fmla="*/ 128 h 96554"/>
                  <a:gd name="connsiteX3" fmla="*/ 28546 w 101341"/>
                  <a:gd name="connsiteY3" fmla="*/ 4129 h 96554"/>
                  <a:gd name="connsiteX4" fmla="*/ 14354 w 101341"/>
                  <a:gd name="connsiteY4" fmla="*/ 14797 h 96554"/>
                  <a:gd name="connsiteX5" fmla="*/ 1400 w 101341"/>
                  <a:gd name="connsiteY5" fmla="*/ 45277 h 96554"/>
                  <a:gd name="connsiteX6" fmla="*/ 3591 w 101341"/>
                  <a:gd name="connsiteY6" fmla="*/ 62993 h 96554"/>
                  <a:gd name="connsiteX7" fmla="*/ 23498 w 101341"/>
                  <a:gd name="connsiteY7" fmla="*/ 89473 h 96554"/>
                  <a:gd name="connsiteX8" fmla="*/ 39881 w 101341"/>
                  <a:gd name="connsiteY8" fmla="*/ 96426 h 96554"/>
                  <a:gd name="connsiteX9" fmla="*/ 72837 w 101341"/>
                  <a:gd name="connsiteY9" fmla="*/ 92426 h 96554"/>
                  <a:gd name="connsiteX10" fmla="*/ 87030 w 101341"/>
                  <a:gd name="connsiteY10" fmla="*/ 81758 h 96554"/>
                  <a:gd name="connsiteX11" fmla="*/ 99984 w 101341"/>
                  <a:gd name="connsiteY11" fmla="*/ 51182 h 96554"/>
                  <a:gd name="connsiteX12" fmla="*/ 97793 w 101341"/>
                  <a:gd name="connsiteY12" fmla="*/ 33561 h 96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341" h="96554">
                    <a:moveTo>
                      <a:pt x="97793" y="33561"/>
                    </a:moveTo>
                    <a:lnTo>
                      <a:pt x="77886" y="7082"/>
                    </a:lnTo>
                    <a:cubicBezTo>
                      <a:pt x="74076" y="2034"/>
                      <a:pt x="67789" y="-633"/>
                      <a:pt x="61503" y="128"/>
                    </a:cubicBezTo>
                    <a:lnTo>
                      <a:pt x="28546" y="4129"/>
                    </a:lnTo>
                    <a:cubicBezTo>
                      <a:pt x="22260" y="4891"/>
                      <a:pt x="16830" y="8987"/>
                      <a:pt x="14354" y="14797"/>
                    </a:cubicBezTo>
                    <a:lnTo>
                      <a:pt x="1400" y="45277"/>
                    </a:lnTo>
                    <a:cubicBezTo>
                      <a:pt x="-1077" y="51087"/>
                      <a:pt x="-219" y="57850"/>
                      <a:pt x="3591" y="62993"/>
                    </a:cubicBezTo>
                    <a:lnTo>
                      <a:pt x="23498" y="89473"/>
                    </a:lnTo>
                    <a:cubicBezTo>
                      <a:pt x="27308" y="94521"/>
                      <a:pt x="33594" y="97188"/>
                      <a:pt x="39881" y="96426"/>
                    </a:cubicBezTo>
                    <a:lnTo>
                      <a:pt x="72837" y="92426"/>
                    </a:lnTo>
                    <a:cubicBezTo>
                      <a:pt x="79124" y="91664"/>
                      <a:pt x="84553" y="87568"/>
                      <a:pt x="87030" y="81758"/>
                    </a:cubicBezTo>
                    <a:lnTo>
                      <a:pt x="99984" y="51182"/>
                    </a:lnTo>
                    <a:cubicBezTo>
                      <a:pt x="102365" y="45372"/>
                      <a:pt x="101603" y="38705"/>
                      <a:pt x="97793" y="33561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/>
              <p:cNvSpPr/>
              <p:nvPr/>
            </p:nvSpPr>
            <p:spPr>
              <a:xfrm>
                <a:off x="6571676" y="3994942"/>
                <a:ext cx="101541" cy="96650"/>
              </a:xfrm>
              <a:custGeom>
                <a:avLst/>
                <a:gdLst>
                  <a:gd name="connsiteX0" fmla="*/ 3527 w 101541"/>
                  <a:gd name="connsiteY0" fmla="*/ 33656 h 96650"/>
                  <a:gd name="connsiteX1" fmla="*/ 23434 w 101541"/>
                  <a:gd name="connsiteY1" fmla="*/ 7082 h 96650"/>
                  <a:gd name="connsiteX2" fmla="*/ 39817 w 101541"/>
                  <a:gd name="connsiteY2" fmla="*/ 128 h 96650"/>
                  <a:gd name="connsiteX3" fmla="*/ 72773 w 101541"/>
                  <a:gd name="connsiteY3" fmla="*/ 4129 h 96650"/>
                  <a:gd name="connsiteX4" fmla="*/ 87061 w 101541"/>
                  <a:gd name="connsiteY4" fmla="*/ 14797 h 96650"/>
                  <a:gd name="connsiteX5" fmla="*/ 100110 w 101541"/>
                  <a:gd name="connsiteY5" fmla="*/ 45277 h 96650"/>
                  <a:gd name="connsiteX6" fmla="*/ 98015 w 101541"/>
                  <a:gd name="connsiteY6" fmla="*/ 62993 h 96650"/>
                  <a:gd name="connsiteX7" fmla="*/ 78107 w 101541"/>
                  <a:gd name="connsiteY7" fmla="*/ 89568 h 96650"/>
                  <a:gd name="connsiteX8" fmla="*/ 61724 w 101541"/>
                  <a:gd name="connsiteY8" fmla="*/ 96522 h 96650"/>
                  <a:gd name="connsiteX9" fmla="*/ 28768 w 101541"/>
                  <a:gd name="connsiteY9" fmla="*/ 92521 h 96650"/>
                  <a:gd name="connsiteX10" fmla="*/ 14480 w 101541"/>
                  <a:gd name="connsiteY10" fmla="*/ 81853 h 96650"/>
                  <a:gd name="connsiteX11" fmla="*/ 1431 w 101541"/>
                  <a:gd name="connsiteY11" fmla="*/ 51373 h 96650"/>
                  <a:gd name="connsiteX12" fmla="*/ 3527 w 101541"/>
                  <a:gd name="connsiteY12" fmla="*/ 33656 h 96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541" h="96650">
                    <a:moveTo>
                      <a:pt x="3527" y="33656"/>
                    </a:moveTo>
                    <a:lnTo>
                      <a:pt x="23434" y="7082"/>
                    </a:lnTo>
                    <a:cubicBezTo>
                      <a:pt x="27244" y="2034"/>
                      <a:pt x="33530" y="-633"/>
                      <a:pt x="39817" y="128"/>
                    </a:cubicBezTo>
                    <a:lnTo>
                      <a:pt x="72773" y="4129"/>
                    </a:lnTo>
                    <a:cubicBezTo>
                      <a:pt x="79060" y="4891"/>
                      <a:pt x="84489" y="8987"/>
                      <a:pt x="87061" y="14797"/>
                    </a:cubicBezTo>
                    <a:lnTo>
                      <a:pt x="100110" y="45277"/>
                    </a:lnTo>
                    <a:cubicBezTo>
                      <a:pt x="102587" y="51087"/>
                      <a:pt x="101825" y="57850"/>
                      <a:pt x="98015" y="62993"/>
                    </a:cubicBezTo>
                    <a:lnTo>
                      <a:pt x="78107" y="89568"/>
                    </a:lnTo>
                    <a:cubicBezTo>
                      <a:pt x="74297" y="94617"/>
                      <a:pt x="68011" y="97284"/>
                      <a:pt x="61724" y="96522"/>
                    </a:cubicBezTo>
                    <a:lnTo>
                      <a:pt x="28768" y="92521"/>
                    </a:lnTo>
                    <a:cubicBezTo>
                      <a:pt x="22481" y="91759"/>
                      <a:pt x="17052" y="87663"/>
                      <a:pt x="14480" y="81853"/>
                    </a:cubicBezTo>
                    <a:lnTo>
                      <a:pt x="1431" y="51373"/>
                    </a:lnTo>
                    <a:cubicBezTo>
                      <a:pt x="-1045" y="45468"/>
                      <a:pt x="-283" y="38705"/>
                      <a:pt x="3527" y="33656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5" name="Graphic 4"/>
              <p:cNvGrpSpPr/>
              <p:nvPr/>
            </p:nvGrpSpPr>
            <p:grpSpPr>
              <a:xfrm>
                <a:off x="6335562" y="3030105"/>
                <a:ext cx="804864" cy="629495"/>
                <a:chOff x="6335562" y="3030105"/>
                <a:chExt cx="804864" cy="629495"/>
              </a:xfrm>
            </p:grpSpPr>
            <p:sp>
              <p:nvSpPr>
                <p:cNvPr id="36" name="Freeform: Shape 35"/>
                <p:cNvSpPr/>
                <p:nvPr/>
              </p:nvSpPr>
              <p:spPr>
                <a:xfrm>
                  <a:off x="6335562" y="3030105"/>
                  <a:ext cx="804864" cy="629495"/>
                </a:xfrm>
                <a:custGeom>
                  <a:avLst/>
                  <a:gdLst>
                    <a:gd name="connsiteX0" fmla="*/ 799805 w 804864"/>
                    <a:gd name="connsiteY0" fmla="*/ 281832 h 629495"/>
                    <a:gd name="connsiteX1" fmla="*/ 402137 w 804864"/>
                    <a:gd name="connsiteY1" fmla="*/ 83 h 629495"/>
                    <a:gd name="connsiteX2" fmla="*/ 4944 w 804864"/>
                    <a:gd name="connsiteY2" fmla="*/ 282499 h 629495"/>
                    <a:gd name="connsiteX3" fmla="*/ 402708 w 804864"/>
                    <a:gd name="connsiteY3" fmla="*/ 629495 h 629495"/>
                    <a:gd name="connsiteX4" fmla="*/ 799805 w 804864"/>
                    <a:gd name="connsiteY4" fmla="*/ 281832 h 629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4864" h="629495">
                      <a:moveTo>
                        <a:pt x="799805" y="281832"/>
                      </a:moveTo>
                      <a:cubicBezTo>
                        <a:pt x="751895" y="-12776"/>
                        <a:pt x="402137" y="83"/>
                        <a:pt x="402137" y="83"/>
                      </a:cubicBezTo>
                      <a:cubicBezTo>
                        <a:pt x="402137" y="83"/>
                        <a:pt x="52283" y="-12204"/>
                        <a:pt x="4944" y="282499"/>
                      </a:cubicBezTo>
                      <a:cubicBezTo>
                        <a:pt x="-42395" y="577203"/>
                        <a:pt x="262310" y="629590"/>
                        <a:pt x="402708" y="629495"/>
                      </a:cubicBezTo>
                      <a:cubicBezTo>
                        <a:pt x="543107" y="629495"/>
                        <a:pt x="847716" y="576441"/>
                        <a:pt x="799805" y="281832"/>
                      </a:cubicBezTo>
                      <a:close/>
                    </a:path>
                  </a:pathLst>
                </a:custGeom>
                <a:solidFill>
                  <a:srgbClr val="0538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" name="Freeform: Shape 36"/>
                <p:cNvSpPr/>
                <p:nvPr/>
              </p:nvSpPr>
              <p:spPr>
                <a:xfrm>
                  <a:off x="6367843" y="3136677"/>
                  <a:ext cx="772583" cy="522922"/>
                </a:xfrm>
                <a:custGeom>
                  <a:avLst/>
                  <a:gdLst>
                    <a:gd name="connsiteX0" fmla="*/ 767525 w 772583"/>
                    <a:gd name="connsiteY0" fmla="*/ 175260 h 522922"/>
                    <a:gd name="connsiteX1" fmla="*/ 677894 w 772583"/>
                    <a:gd name="connsiteY1" fmla="*/ 0 h 522922"/>
                    <a:gd name="connsiteX2" fmla="*/ 719900 w 772583"/>
                    <a:gd name="connsiteY2" fmla="*/ 116681 h 522922"/>
                    <a:gd name="connsiteX3" fmla="*/ 322802 w 772583"/>
                    <a:gd name="connsiteY3" fmla="*/ 464439 h 522922"/>
                    <a:gd name="connsiteX4" fmla="*/ 0 w 772583"/>
                    <a:gd name="connsiteY4" fmla="*/ 362998 h 522922"/>
                    <a:gd name="connsiteX5" fmla="*/ 370427 w 772583"/>
                    <a:gd name="connsiteY5" fmla="*/ 522923 h 522922"/>
                    <a:gd name="connsiteX6" fmla="*/ 767525 w 772583"/>
                    <a:gd name="connsiteY6" fmla="*/ 175260 h 522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2583" h="522922">
                      <a:moveTo>
                        <a:pt x="767525" y="175260"/>
                      </a:moveTo>
                      <a:cubicBezTo>
                        <a:pt x="754856" y="97155"/>
                        <a:pt x="720852" y="40862"/>
                        <a:pt x="677894" y="0"/>
                      </a:cubicBezTo>
                      <a:cubicBezTo>
                        <a:pt x="697611" y="32195"/>
                        <a:pt x="712470" y="70676"/>
                        <a:pt x="719900" y="116681"/>
                      </a:cubicBezTo>
                      <a:cubicBezTo>
                        <a:pt x="767810" y="411290"/>
                        <a:pt x="463201" y="464249"/>
                        <a:pt x="322802" y="464439"/>
                      </a:cubicBezTo>
                      <a:cubicBezTo>
                        <a:pt x="237173" y="464534"/>
                        <a:pt x="90678" y="444913"/>
                        <a:pt x="0" y="362998"/>
                      </a:cubicBezTo>
                      <a:cubicBezTo>
                        <a:pt x="75819" y="494633"/>
                        <a:pt x="267367" y="523018"/>
                        <a:pt x="370427" y="522923"/>
                      </a:cubicBezTo>
                      <a:cubicBezTo>
                        <a:pt x="510826" y="522923"/>
                        <a:pt x="815435" y="469868"/>
                        <a:pt x="767525" y="175260"/>
                      </a:cubicBezTo>
                      <a:close/>
                    </a:path>
                  </a:pathLst>
                </a:custGeom>
                <a:solidFill>
                  <a:srgbClr val="053849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38" name="Graphic 4"/>
                <p:cNvGrpSpPr/>
                <p:nvPr/>
              </p:nvGrpSpPr>
              <p:grpSpPr>
                <a:xfrm>
                  <a:off x="6371939" y="3030201"/>
                  <a:ext cx="650271" cy="625112"/>
                  <a:chOff x="6371939" y="3030201"/>
                  <a:chExt cx="650271" cy="625112"/>
                </a:xfrm>
                <a:solidFill>
                  <a:srgbClr val="FFFFFF">
                    <a:alpha val="50000"/>
                  </a:srgbClr>
                </a:solidFill>
              </p:grpSpPr>
              <p:sp>
                <p:nvSpPr>
                  <p:cNvPr id="39" name="Freeform: Shape 38"/>
                  <p:cNvSpPr/>
                  <p:nvPr/>
                </p:nvSpPr>
                <p:spPr>
                  <a:xfrm>
                    <a:off x="6371939" y="3030201"/>
                    <a:ext cx="474345" cy="575582"/>
                  </a:xfrm>
                  <a:custGeom>
                    <a:avLst/>
                    <a:gdLst>
                      <a:gd name="connsiteX0" fmla="*/ 365760 w 474345"/>
                      <a:gd name="connsiteY0" fmla="*/ 82 h 575582"/>
                      <a:gd name="connsiteX1" fmla="*/ 319088 w 474345"/>
                      <a:gd name="connsiteY1" fmla="*/ 1987 h 575582"/>
                      <a:gd name="connsiteX2" fmla="*/ 0 w 474345"/>
                      <a:gd name="connsiteY2" fmla="*/ 476713 h 575582"/>
                      <a:gd name="connsiteX3" fmla="*/ 113824 w 474345"/>
                      <a:gd name="connsiteY3" fmla="*/ 575582 h 575582"/>
                      <a:gd name="connsiteX4" fmla="*/ 474345 w 474345"/>
                      <a:gd name="connsiteY4" fmla="*/ 10654 h 575582"/>
                      <a:gd name="connsiteX5" fmla="*/ 365760 w 474345"/>
                      <a:gd name="connsiteY5" fmla="*/ 82 h 575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4345" h="575582">
                        <a:moveTo>
                          <a:pt x="365760" y="82"/>
                        </a:moveTo>
                        <a:cubicBezTo>
                          <a:pt x="365760" y="82"/>
                          <a:pt x="347567" y="-490"/>
                          <a:pt x="319088" y="1987"/>
                        </a:cubicBezTo>
                        <a:cubicBezTo>
                          <a:pt x="279083" y="111715"/>
                          <a:pt x="186118" y="312502"/>
                          <a:pt x="0" y="476713"/>
                        </a:cubicBezTo>
                        <a:cubicBezTo>
                          <a:pt x="27432" y="520718"/>
                          <a:pt x="68199" y="552722"/>
                          <a:pt x="113824" y="575582"/>
                        </a:cubicBezTo>
                        <a:cubicBezTo>
                          <a:pt x="339757" y="369937"/>
                          <a:pt x="439103" y="121049"/>
                          <a:pt x="474345" y="10654"/>
                        </a:cubicBezTo>
                        <a:cubicBezTo>
                          <a:pt x="412623" y="-1633"/>
                          <a:pt x="365760" y="82"/>
                          <a:pt x="365760" y="8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0" name="Freeform: Shape 39"/>
                  <p:cNvSpPr/>
                  <p:nvPr/>
                </p:nvSpPr>
                <p:spPr>
                  <a:xfrm>
                    <a:off x="6568344" y="3076289"/>
                    <a:ext cx="453866" cy="579024"/>
                  </a:xfrm>
                  <a:custGeom>
                    <a:avLst/>
                    <a:gdLst>
                      <a:gd name="connsiteX0" fmla="*/ 387953 w 453866"/>
                      <a:gd name="connsiteY0" fmla="*/ 0 h 579024"/>
                      <a:gd name="connsiteX1" fmla="*/ 0 w 453866"/>
                      <a:gd name="connsiteY1" fmla="*/ 560642 h 579024"/>
                      <a:gd name="connsiteX2" fmla="*/ 95536 w 453866"/>
                      <a:gd name="connsiteY2" fmla="*/ 579025 h 579024"/>
                      <a:gd name="connsiteX3" fmla="*/ 453866 w 453866"/>
                      <a:gd name="connsiteY3" fmla="*/ 40005 h 579024"/>
                      <a:gd name="connsiteX4" fmla="*/ 387953 w 453866"/>
                      <a:gd name="connsiteY4" fmla="*/ 0 h 579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3866" h="579024">
                        <a:moveTo>
                          <a:pt x="387953" y="0"/>
                        </a:moveTo>
                        <a:cubicBezTo>
                          <a:pt x="350901" y="111157"/>
                          <a:pt x="243459" y="369475"/>
                          <a:pt x="0" y="560642"/>
                        </a:cubicBezTo>
                        <a:cubicBezTo>
                          <a:pt x="32671" y="569690"/>
                          <a:pt x="65342" y="575596"/>
                          <a:pt x="95536" y="579025"/>
                        </a:cubicBezTo>
                        <a:cubicBezTo>
                          <a:pt x="311563" y="390049"/>
                          <a:pt x="413099" y="158782"/>
                          <a:pt x="453866" y="40005"/>
                        </a:cubicBezTo>
                        <a:cubicBezTo>
                          <a:pt x="432911" y="23813"/>
                          <a:pt x="410623" y="10668"/>
                          <a:pt x="38795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41" name="Freeform: Shape 40"/>
              <p:cNvSpPr/>
              <p:nvPr/>
            </p:nvSpPr>
            <p:spPr>
              <a:xfrm>
                <a:off x="6818566" y="4010971"/>
                <a:ext cx="218485" cy="258228"/>
              </a:xfrm>
              <a:custGeom>
                <a:avLst/>
                <a:gdLst>
                  <a:gd name="connsiteX0" fmla="*/ 131826 w 218485"/>
                  <a:gd name="connsiteY0" fmla="*/ 258229 h 258228"/>
                  <a:gd name="connsiteX1" fmla="*/ 31623 w 218485"/>
                  <a:gd name="connsiteY1" fmla="*/ 202412 h 258228"/>
                  <a:gd name="connsiteX2" fmla="*/ 15621 w 218485"/>
                  <a:gd name="connsiteY2" fmla="*/ 23342 h 258228"/>
                  <a:gd name="connsiteX3" fmla="*/ 44958 w 218485"/>
                  <a:gd name="connsiteY3" fmla="*/ 11341 h 258228"/>
                  <a:gd name="connsiteX4" fmla="*/ 56959 w 218485"/>
                  <a:gd name="connsiteY4" fmla="*/ 40678 h 258228"/>
                  <a:gd name="connsiteX5" fmla="*/ 67818 w 218485"/>
                  <a:gd name="connsiteY5" fmla="*/ 175837 h 258228"/>
                  <a:gd name="connsiteX6" fmla="*/ 143923 w 218485"/>
                  <a:gd name="connsiteY6" fmla="*/ 211461 h 258228"/>
                  <a:gd name="connsiteX7" fmla="*/ 162877 w 218485"/>
                  <a:gd name="connsiteY7" fmla="*/ 193935 h 258228"/>
                  <a:gd name="connsiteX8" fmla="*/ 163068 w 218485"/>
                  <a:gd name="connsiteY8" fmla="*/ 157740 h 258228"/>
                  <a:gd name="connsiteX9" fmla="*/ 146209 w 218485"/>
                  <a:gd name="connsiteY9" fmla="*/ 133261 h 258228"/>
                  <a:gd name="connsiteX10" fmla="*/ 116967 w 218485"/>
                  <a:gd name="connsiteY10" fmla="*/ 66205 h 258228"/>
                  <a:gd name="connsiteX11" fmla="*/ 141351 w 218485"/>
                  <a:gd name="connsiteY11" fmla="*/ 17341 h 258228"/>
                  <a:gd name="connsiteX12" fmla="*/ 198787 w 218485"/>
                  <a:gd name="connsiteY12" fmla="*/ 577 h 258228"/>
                  <a:gd name="connsiteX13" fmla="*/ 218313 w 218485"/>
                  <a:gd name="connsiteY13" fmla="*/ 25628 h 258228"/>
                  <a:gd name="connsiteX14" fmla="*/ 193262 w 218485"/>
                  <a:gd name="connsiteY14" fmla="*/ 45154 h 258228"/>
                  <a:gd name="connsiteX15" fmla="*/ 170212 w 218485"/>
                  <a:gd name="connsiteY15" fmla="*/ 51727 h 258228"/>
                  <a:gd name="connsiteX16" fmla="*/ 161734 w 218485"/>
                  <a:gd name="connsiteY16" fmla="*/ 68491 h 258228"/>
                  <a:gd name="connsiteX17" fmla="*/ 180975 w 218485"/>
                  <a:gd name="connsiteY17" fmla="*/ 105067 h 258228"/>
                  <a:gd name="connsiteX18" fmla="*/ 204216 w 218485"/>
                  <a:gd name="connsiteY18" fmla="*/ 140214 h 258228"/>
                  <a:gd name="connsiteX19" fmla="*/ 203549 w 218485"/>
                  <a:gd name="connsiteY19" fmla="*/ 212509 h 258228"/>
                  <a:gd name="connsiteX20" fmla="*/ 157734 w 218485"/>
                  <a:gd name="connsiteY20" fmla="*/ 254133 h 258228"/>
                  <a:gd name="connsiteX21" fmla="*/ 131826 w 218485"/>
                  <a:gd name="connsiteY21" fmla="*/ 258229 h 258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8485" h="258228">
                    <a:moveTo>
                      <a:pt x="131826" y="258229"/>
                    </a:moveTo>
                    <a:cubicBezTo>
                      <a:pt x="92964" y="258229"/>
                      <a:pt x="54007" y="232892"/>
                      <a:pt x="31623" y="202412"/>
                    </a:cubicBezTo>
                    <a:cubicBezTo>
                      <a:pt x="-3715" y="154406"/>
                      <a:pt x="-10001" y="84112"/>
                      <a:pt x="15621" y="23342"/>
                    </a:cubicBezTo>
                    <a:cubicBezTo>
                      <a:pt x="20383" y="11912"/>
                      <a:pt x="33623" y="6578"/>
                      <a:pt x="44958" y="11341"/>
                    </a:cubicBezTo>
                    <a:cubicBezTo>
                      <a:pt x="56388" y="16103"/>
                      <a:pt x="61722" y="29343"/>
                      <a:pt x="56959" y="40678"/>
                    </a:cubicBezTo>
                    <a:cubicBezTo>
                      <a:pt x="37338" y="87160"/>
                      <a:pt x="41624" y="140214"/>
                      <a:pt x="67818" y="175837"/>
                    </a:cubicBezTo>
                    <a:cubicBezTo>
                      <a:pt x="85153" y="199364"/>
                      <a:pt x="119158" y="219652"/>
                      <a:pt x="143923" y="211461"/>
                    </a:cubicBezTo>
                    <a:cubicBezTo>
                      <a:pt x="154686" y="207937"/>
                      <a:pt x="160210" y="199936"/>
                      <a:pt x="162877" y="193935"/>
                    </a:cubicBezTo>
                    <a:cubicBezTo>
                      <a:pt x="167830" y="182981"/>
                      <a:pt x="167926" y="169075"/>
                      <a:pt x="163068" y="157740"/>
                    </a:cubicBezTo>
                    <a:cubicBezTo>
                      <a:pt x="159734" y="149929"/>
                      <a:pt x="153162" y="141833"/>
                      <a:pt x="146209" y="133261"/>
                    </a:cubicBezTo>
                    <a:cubicBezTo>
                      <a:pt x="132493" y="116401"/>
                      <a:pt x="115538" y="95351"/>
                      <a:pt x="116967" y="66205"/>
                    </a:cubicBezTo>
                    <a:cubicBezTo>
                      <a:pt x="117919" y="47155"/>
                      <a:pt x="126587" y="29819"/>
                      <a:pt x="141351" y="17341"/>
                    </a:cubicBezTo>
                    <a:cubicBezTo>
                      <a:pt x="157162" y="4102"/>
                      <a:pt x="178022" y="-1994"/>
                      <a:pt x="198787" y="577"/>
                    </a:cubicBezTo>
                    <a:cubicBezTo>
                      <a:pt x="211074" y="2101"/>
                      <a:pt x="219837" y="13341"/>
                      <a:pt x="218313" y="25628"/>
                    </a:cubicBezTo>
                    <a:cubicBezTo>
                      <a:pt x="216789" y="37915"/>
                      <a:pt x="205645" y="46678"/>
                      <a:pt x="193262" y="45154"/>
                    </a:cubicBezTo>
                    <a:cubicBezTo>
                      <a:pt x="184975" y="44202"/>
                      <a:pt x="176308" y="46583"/>
                      <a:pt x="170212" y="51727"/>
                    </a:cubicBezTo>
                    <a:cubicBezTo>
                      <a:pt x="166592" y="54775"/>
                      <a:pt x="162211" y="60109"/>
                      <a:pt x="161734" y="68491"/>
                    </a:cubicBezTo>
                    <a:cubicBezTo>
                      <a:pt x="161163" y="79635"/>
                      <a:pt x="168592" y="89731"/>
                      <a:pt x="180975" y="105067"/>
                    </a:cubicBezTo>
                    <a:cubicBezTo>
                      <a:pt x="189547" y="115639"/>
                      <a:pt x="198501" y="126593"/>
                      <a:pt x="204216" y="140214"/>
                    </a:cubicBezTo>
                    <a:cubicBezTo>
                      <a:pt x="213931" y="163074"/>
                      <a:pt x="213741" y="190125"/>
                      <a:pt x="203549" y="212509"/>
                    </a:cubicBezTo>
                    <a:cubicBezTo>
                      <a:pt x="194405" y="232606"/>
                      <a:pt x="178117" y="247465"/>
                      <a:pt x="157734" y="254133"/>
                    </a:cubicBezTo>
                    <a:cubicBezTo>
                      <a:pt x="149352" y="256895"/>
                      <a:pt x="140589" y="258229"/>
                      <a:pt x="131826" y="258229"/>
                    </a:cubicBez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" name="Freeform: Shape 41"/>
              <p:cNvSpPr/>
              <p:nvPr/>
            </p:nvSpPr>
            <p:spPr>
              <a:xfrm>
                <a:off x="6440059" y="4011505"/>
                <a:ext cx="218889" cy="258075"/>
              </a:xfrm>
              <a:custGeom>
                <a:avLst/>
                <a:gdLst>
                  <a:gd name="connsiteX0" fmla="*/ 87232 w 218889"/>
                  <a:gd name="connsiteY0" fmla="*/ 258075 h 258075"/>
                  <a:gd name="connsiteX1" fmla="*/ 61134 w 218889"/>
                  <a:gd name="connsiteY1" fmla="*/ 253980 h 258075"/>
                  <a:gd name="connsiteX2" fmla="*/ 15223 w 218889"/>
                  <a:gd name="connsiteY2" fmla="*/ 212451 h 258075"/>
                  <a:gd name="connsiteX3" fmla="*/ 14461 w 218889"/>
                  <a:gd name="connsiteY3" fmla="*/ 140156 h 258075"/>
                  <a:gd name="connsiteX4" fmla="*/ 37607 w 218889"/>
                  <a:gd name="connsiteY4" fmla="*/ 105009 h 258075"/>
                  <a:gd name="connsiteX5" fmla="*/ 56847 w 218889"/>
                  <a:gd name="connsiteY5" fmla="*/ 68433 h 258075"/>
                  <a:gd name="connsiteX6" fmla="*/ 48370 w 218889"/>
                  <a:gd name="connsiteY6" fmla="*/ 51669 h 258075"/>
                  <a:gd name="connsiteX7" fmla="*/ 25225 w 218889"/>
                  <a:gd name="connsiteY7" fmla="*/ 45096 h 258075"/>
                  <a:gd name="connsiteX8" fmla="*/ 174 w 218889"/>
                  <a:gd name="connsiteY8" fmla="*/ 25665 h 258075"/>
                  <a:gd name="connsiteX9" fmla="*/ 19605 w 218889"/>
                  <a:gd name="connsiteY9" fmla="*/ 615 h 258075"/>
                  <a:gd name="connsiteX10" fmla="*/ 77136 w 218889"/>
                  <a:gd name="connsiteY10" fmla="*/ 17283 h 258075"/>
                  <a:gd name="connsiteX11" fmla="*/ 101615 w 218889"/>
                  <a:gd name="connsiteY11" fmla="*/ 66051 h 258075"/>
                  <a:gd name="connsiteX12" fmla="*/ 72564 w 218889"/>
                  <a:gd name="connsiteY12" fmla="*/ 133107 h 258075"/>
                  <a:gd name="connsiteX13" fmla="*/ 55800 w 218889"/>
                  <a:gd name="connsiteY13" fmla="*/ 157587 h 258075"/>
                  <a:gd name="connsiteX14" fmla="*/ 56085 w 218889"/>
                  <a:gd name="connsiteY14" fmla="*/ 193782 h 258075"/>
                  <a:gd name="connsiteX15" fmla="*/ 75135 w 218889"/>
                  <a:gd name="connsiteY15" fmla="*/ 211308 h 258075"/>
                  <a:gd name="connsiteX16" fmla="*/ 151240 w 218889"/>
                  <a:gd name="connsiteY16" fmla="*/ 175494 h 258075"/>
                  <a:gd name="connsiteX17" fmla="*/ 161813 w 218889"/>
                  <a:gd name="connsiteY17" fmla="*/ 40334 h 258075"/>
                  <a:gd name="connsiteX18" fmla="*/ 173719 w 218889"/>
                  <a:gd name="connsiteY18" fmla="*/ 10902 h 258075"/>
                  <a:gd name="connsiteX19" fmla="*/ 203152 w 218889"/>
                  <a:gd name="connsiteY19" fmla="*/ 22808 h 258075"/>
                  <a:gd name="connsiteX20" fmla="*/ 187435 w 218889"/>
                  <a:gd name="connsiteY20" fmla="*/ 201973 h 258075"/>
                  <a:gd name="connsiteX21" fmla="*/ 87232 w 218889"/>
                  <a:gd name="connsiteY21" fmla="*/ 258075 h 258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8889" h="258075">
                    <a:moveTo>
                      <a:pt x="87232" y="258075"/>
                    </a:moveTo>
                    <a:cubicBezTo>
                      <a:pt x="78469" y="258075"/>
                      <a:pt x="69706" y="256837"/>
                      <a:pt x="61134" y="253980"/>
                    </a:cubicBezTo>
                    <a:cubicBezTo>
                      <a:pt x="40655" y="247312"/>
                      <a:pt x="24367" y="232548"/>
                      <a:pt x="15223" y="212451"/>
                    </a:cubicBezTo>
                    <a:cubicBezTo>
                      <a:pt x="5031" y="190067"/>
                      <a:pt x="4746" y="163111"/>
                      <a:pt x="14461" y="140156"/>
                    </a:cubicBezTo>
                    <a:cubicBezTo>
                      <a:pt x="20176" y="126535"/>
                      <a:pt x="29035" y="115581"/>
                      <a:pt x="37607" y="105009"/>
                    </a:cubicBezTo>
                    <a:cubicBezTo>
                      <a:pt x="49989" y="89769"/>
                      <a:pt x="57419" y="79672"/>
                      <a:pt x="56847" y="68433"/>
                    </a:cubicBezTo>
                    <a:cubicBezTo>
                      <a:pt x="56371" y="60051"/>
                      <a:pt x="51990" y="54717"/>
                      <a:pt x="48370" y="51669"/>
                    </a:cubicBezTo>
                    <a:cubicBezTo>
                      <a:pt x="42179" y="46525"/>
                      <a:pt x="33606" y="44144"/>
                      <a:pt x="25225" y="45096"/>
                    </a:cubicBezTo>
                    <a:cubicBezTo>
                      <a:pt x="13128" y="46716"/>
                      <a:pt x="1698" y="37953"/>
                      <a:pt x="174" y="25665"/>
                    </a:cubicBezTo>
                    <a:cubicBezTo>
                      <a:pt x="-1350" y="13378"/>
                      <a:pt x="7318" y="2139"/>
                      <a:pt x="19605" y="615"/>
                    </a:cubicBezTo>
                    <a:cubicBezTo>
                      <a:pt x="40369" y="-2052"/>
                      <a:pt x="61324" y="4044"/>
                      <a:pt x="77136" y="17283"/>
                    </a:cubicBezTo>
                    <a:cubicBezTo>
                      <a:pt x="91900" y="29666"/>
                      <a:pt x="100663" y="47001"/>
                      <a:pt x="101615" y="66051"/>
                    </a:cubicBezTo>
                    <a:cubicBezTo>
                      <a:pt x="103139" y="95198"/>
                      <a:pt x="86185" y="116248"/>
                      <a:pt x="72564" y="133107"/>
                    </a:cubicBezTo>
                    <a:cubicBezTo>
                      <a:pt x="65610" y="141680"/>
                      <a:pt x="59038" y="149776"/>
                      <a:pt x="55800" y="157587"/>
                    </a:cubicBezTo>
                    <a:cubicBezTo>
                      <a:pt x="50942" y="169017"/>
                      <a:pt x="51133" y="182828"/>
                      <a:pt x="56085" y="193782"/>
                    </a:cubicBezTo>
                    <a:cubicBezTo>
                      <a:pt x="58848" y="199878"/>
                      <a:pt x="64372" y="207783"/>
                      <a:pt x="75135" y="211308"/>
                    </a:cubicBezTo>
                    <a:cubicBezTo>
                      <a:pt x="99996" y="219404"/>
                      <a:pt x="133905" y="199020"/>
                      <a:pt x="151240" y="175494"/>
                    </a:cubicBezTo>
                    <a:cubicBezTo>
                      <a:pt x="177339" y="139870"/>
                      <a:pt x="181530" y="86816"/>
                      <a:pt x="161813" y="40334"/>
                    </a:cubicBezTo>
                    <a:cubicBezTo>
                      <a:pt x="156955" y="28904"/>
                      <a:pt x="162289" y="15759"/>
                      <a:pt x="173719" y="10902"/>
                    </a:cubicBezTo>
                    <a:cubicBezTo>
                      <a:pt x="185054" y="6044"/>
                      <a:pt x="198294" y="11378"/>
                      <a:pt x="203152" y="22808"/>
                    </a:cubicBezTo>
                    <a:cubicBezTo>
                      <a:pt x="228869" y="83577"/>
                      <a:pt x="222678" y="153872"/>
                      <a:pt x="187435" y="201973"/>
                    </a:cubicBezTo>
                    <a:cubicBezTo>
                      <a:pt x="164956" y="232548"/>
                      <a:pt x="126094" y="257980"/>
                      <a:pt x="87232" y="258075"/>
                    </a:cubicBez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" name="Freeform: Shape 42"/>
              <p:cNvSpPr/>
              <p:nvPr/>
            </p:nvSpPr>
            <p:spPr>
              <a:xfrm>
                <a:off x="6212109" y="3736947"/>
                <a:ext cx="183743" cy="129821"/>
              </a:xfrm>
              <a:custGeom>
                <a:avLst/>
                <a:gdLst>
                  <a:gd name="connsiteX0" fmla="*/ 0 w 183743"/>
                  <a:gd name="connsiteY0" fmla="*/ 34000 h 129821"/>
                  <a:gd name="connsiteX1" fmla="*/ 182880 w 183743"/>
                  <a:gd name="connsiteY1" fmla="*/ 129822 h 129821"/>
                  <a:gd name="connsiteX2" fmla="*/ 136303 w 183743"/>
                  <a:gd name="connsiteY2" fmla="*/ 15807 h 129821"/>
                  <a:gd name="connsiteX3" fmla="*/ 0 w 183743"/>
                  <a:gd name="connsiteY3" fmla="*/ 34000 h 12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43" h="129821">
                    <a:moveTo>
                      <a:pt x="0" y="34000"/>
                    </a:moveTo>
                    <a:cubicBezTo>
                      <a:pt x="65818" y="78006"/>
                      <a:pt x="128016" y="108581"/>
                      <a:pt x="182880" y="129822"/>
                    </a:cubicBezTo>
                    <a:cubicBezTo>
                      <a:pt x="184880" y="110200"/>
                      <a:pt x="187738" y="43430"/>
                      <a:pt x="136303" y="15807"/>
                    </a:cubicBezTo>
                    <a:cubicBezTo>
                      <a:pt x="85534" y="-11530"/>
                      <a:pt x="28004" y="-2100"/>
                      <a:pt x="0" y="34000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6114097" y="3645122"/>
                <a:ext cx="365664" cy="246221"/>
              </a:xfrm>
              <a:custGeom>
                <a:avLst/>
                <a:gdLst>
                  <a:gd name="connsiteX0" fmla="*/ 365665 w 365664"/>
                  <a:gd name="connsiteY0" fmla="*/ 175260 h 246221"/>
                  <a:gd name="connsiteX1" fmla="*/ 57817 w 365664"/>
                  <a:gd name="connsiteY1" fmla="*/ 10668 h 246221"/>
                  <a:gd name="connsiteX2" fmla="*/ 43720 w 365664"/>
                  <a:gd name="connsiteY2" fmla="*/ 0 h 246221"/>
                  <a:gd name="connsiteX3" fmla="*/ 0 w 365664"/>
                  <a:gd name="connsiteY3" fmla="*/ 51816 h 246221"/>
                  <a:gd name="connsiteX4" fmla="*/ 354140 w 365664"/>
                  <a:gd name="connsiteY4" fmla="*/ 246221 h 246221"/>
                  <a:gd name="connsiteX5" fmla="*/ 365665 w 365664"/>
                  <a:gd name="connsiteY5" fmla="*/ 175260 h 246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664" h="246221">
                    <a:moveTo>
                      <a:pt x="365665" y="175260"/>
                    </a:moveTo>
                    <a:cubicBezTo>
                      <a:pt x="365665" y="175260"/>
                      <a:pt x="166878" y="103632"/>
                      <a:pt x="57817" y="10668"/>
                    </a:cubicBezTo>
                    <a:cubicBezTo>
                      <a:pt x="53150" y="6667"/>
                      <a:pt x="48482" y="3238"/>
                      <a:pt x="43720" y="0"/>
                    </a:cubicBezTo>
                    <a:lnTo>
                      <a:pt x="0" y="51816"/>
                    </a:lnTo>
                    <a:cubicBezTo>
                      <a:pt x="134493" y="165449"/>
                      <a:pt x="261842" y="220027"/>
                      <a:pt x="354140" y="246221"/>
                    </a:cubicBezTo>
                    <a:cubicBezTo>
                      <a:pt x="354044" y="246317"/>
                      <a:pt x="353473" y="222599"/>
                      <a:pt x="365665" y="175260"/>
                    </a:cubicBezTo>
                    <a:close/>
                  </a:path>
                </a:pathLst>
              </a:custGeom>
              <a:solidFill>
                <a:srgbClr val="E5E6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5" name="Freeform: Shape 44"/>
              <p:cNvSpPr/>
              <p:nvPr/>
            </p:nvSpPr>
            <p:spPr>
              <a:xfrm>
                <a:off x="6084177" y="3530144"/>
                <a:ext cx="175472" cy="196797"/>
              </a:xfrm>
              <a:custGeom>
                <a:avLst/>
                <a:gdLst>
                  <a:gd name="connsiteX0" fmla="*/ 29920 w 175472"/>
                  <a:gd name="connsiteY0" fmla="*/ 196798 h 196797"/>
                  <a:gd name="connsiteX1" fmla="*/ 10584 w 175472"/>
                  <a:gd name="connsiteY1" fmla="*/ 189749 h 196797"/>
                  <a:gd name="connsiteX2" fmla="*/ 7060 w 175472"/>
                  <a:gd name="connsiteY2" fmla="*/ 147649 h 196797"/>
                  <a:gd name="connsiteX3" fmla="*/ 122788 w 175472"/>
                  <a:gd name="connsiteY3" fmla="*/ 10584 h 196797"/>
                  <a:gd name="connsiteX4" fmla="*/ 164889 w 175472"/>
                  <a:gd name="connsiteY4" fmla="*/ 7060 h 196797"/>
                  <a:gd name="connsiteX5" fmla="*/ 168413 w 175472"/>
                  <a:gd name="connsiteY5" fmla="*/ 49160 h 196797"/>
                  <a:gd name="connsiteX6" fmla="*/ 52684 w 175472"/>
                  <a:gd name="connsiteY6" fmla="*/ 186225 h 196797"/>
                  <a:gd name="connsiteX7" fmla="*/ 29920 w 175472"/>
                  <a:gd name="connsiteY7" fmla="*/ 196798 h 196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472" h="196797">
                    <a:moveTo>
                      <a:pt x="29920" y="196798"/>
                    </a:moveTo>
                    <a:cubicBezTo>
                      <a:pt x="23062" y="196798"/>
                      <a:pt x="16204" y="194512"/>
                      <a:pt x="10584" y="189749"/>
                    </a:cubicBezTo>
                    <a:cubicBezTo>
                      <a:pt x="-1989" y="179081"/>
                      <a:pt x="-3608" y="160222"/>
                      <a:pt x="7060" y="147649"/>
                    </a:cubicBezTo>
                    <a:lnTo>
                      <a:pt x="122788" y="10584"/>
                    </a:lnTo>
                    <a:cubicBezTo>
                      <a:pt x="133457" y="-1989"/>
                      <a:pt x="152316" y="-3608"/>
                      <a:pt x="164889" y="7060"/>
                    </a:cubicBezTo>
                    <a:cubicBezTo>
                      <a:pt x="177462" y="17728"/>
                      <a:pt x="179081" y="36587"/>
                      <a:pt x="168413" y="49160"/>
                    </a:cubicBezTo>
                    <a:lnTo>
                      <a:pt x="52684" y="186225"/>
                    </a:lnTo>
                    <a:cubicBezTo>
                      <a:pt x="46779" y="193178"/>
                      <a:pt x="38397" y="196798"/>
                      <a:pt x="29920" y="196798"/>
                    </a:cubicBezTo>
                    <a:close/>
                  </a:path>
                </a:pathLst>
              </a:custGeom>
              <a:solidFill>
                <a:srgbClr val="E24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" name="Freeform: Shape 45"/>
              <p:cNvSpPr/>
              <p:nvPr/>
            </p:nvSpPr>
            <p:spPr>
              <a:xfrm>
                <a:off x="6793991" y="4565141"/>
                <a:ext cx="473561" cy="300608"/>
              </a:xfrm>
              <a:custGeom>
                <a:avLst/>
                <a:gdLst>
                  <a:gd name="connsiteX0" fmla="*/ 214979 w 473561"/>
                  <a:gd name="connsiteY0" fmla="*/ 2191 h 300608"/>
                  <a:gd name="connsiteX1" fmla="*/ 214122 w 473561"/>
                  <a:gd name="connsiteY1" fmla="*/ 102870 h 300608"/>
                  <a:gd name="connsiteX2" fmla="*/ 411956 w 473561"/>
                  <a:gd name="connsiteY2" fmla="*/ 107252 h 300608"/>
                  <a:gd name="connsiteX3" fmla="*/ 469011 w 473561"/>
                  <a:gd name="connsiteY3" fmla="*/ 300609 h 300608"/>
                  <a:gd name="connsiteX4" fmla="*/ 0 w 473561"/>
                  <a:gd name="connsiteY4" fmla="*/ 300609 h 300608"/>
                  <a:gd name="connsiteX5" fmla="*/ 8001 w 473561"/>
                  <a:gd name="connsiteY5" fmla="*/ 0 h 300608"/>
                  <a:gd name="connsiteX6" fmla="*/ 214979 w 473561"/>
                  <a:gd name="connsiteY6" fmla="*/ 2191 h 300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3561" h="300608">
                    <a:moveTo>
                      <a:pt x="214979" y="2191"/>
                    </a:moveTo>
                    <a:cubicBezTo>
                      <a:pt x="215265" y="14669"/>
                      <a:pt x="214122" y="102870"/>
                      <a:pt x="214122" y="102870"/>
                    </a:cubicBezTo>
                    <a:cubicBezTo>
                      <a:pt x="214122" y="102870"/>
                      <a:pt x="326422" y="49054"/>
                      <a:pt x="411956" y="107252"/>
                    </a:cubicBezTo>
                    <a:cubicBezTo>
                      <a:pt x="497491" y="165449"/>
                      <a:pt x="469011" y="300609"/>
                      <a:pt x="469011" y="300609"/>
                    </a:cubicBezTo>
                    <a:lnTo>
                      <a:pt x="0" y="300609"/>
                    </a:lnTo>
                    <a:lnTo>
                      <a:pt x="8001" y="0"/>
                    </a:lnTo>
                    <a:lnTo>
                      <a:pt x="214979" y="2191"/>
                    </a:ln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" name="Freeform: Shape 46"/>
              <p:cNvSpPr/>
              <p:nvPr/>
            </p:nvSpPr>
            <p:spPr>
              <a:xfrm>
                <a:off x="6794087" y="4810315"/>
                <a:ext cx="473520" cy="55435"/>
              </a:xfrm>
              <a:custGeom>
                <a:avLst/>
                <a:gdLst>
                  <a:gd name="connsiteX0" fmla="*/ 0 w 473520"/>
                  <a:gd name="connsiteY0" fmla="*/ 55436 h 55435"/>
                  <a:gd name="connsiteX1" fmla="*/ 469011 w 473520"/>
                  <a:gd name="connsiteY1" fmla="*/ 55436 h 55435"/>
                  <a:gd name="connsiteX2" fmla="*/ 473488 w 473520"/>
                  <a:gd name="connsiteY2" fmla="*/ 0 h 55435"/>
                  <a:gd name="connsiteX3" fmla="*/ 1429 w 473520"/>
                  <a:gd name="connsiteY3" fmla="*/ 286 h 55435"/>
                  <a:gd name="connsiteX4" fmla="*/ 0 w 473520"/>
                  <a:gd name="connsiteY4" fmla="*/ 55436 h 5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520" h="55435">
                    <a:moveTo>
                      <a:pt x="0" y="55436"/>
                    </a:moveTo>
                    <a:lnTo>
                      <a:pt x="469011" y="55436"/>
                    </a:lnTo>
                    <a:cubicBezTo>
                      <a:pt x="469011" y="55436"/>
                      <a:pt x="473964" y="31718"/>
                      <a:pt x="473488" y="0"/>
                    </a:cubicBezTo>
                    <a:lnTo>
                      <a:pt x="1429" y="286"/>
                    </a:lnTo>
                    <a:lnTo>
                      <a:pt x="0" y="55436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8" name="Freeform: Shape 47"/>
              <p:cNvSpPr/>
              <p:nvPr/>
            </p:nvSpPr>
            <p:spPr>
              <a:xfrm>
                <a:off x="6798183" y="4694396"/>
                <a:ext cx="138398" cy="167735"/>
              </a:xfrm>
              <a:custGeom>
                <a:avLst/>
                <a:gdLst>
                  <a:gd name="connsiteX0" fmla="*/ 127825 w 138398"/>
                  <a:gd name="connsiteY0" fmla="*/ 121444 h 167735"/>
                  <a:gd name="connsiteX1" fmla="*/ 109918 w 138398"/>
                  <a:gd name="connsiteY1" fmla="*/ 60293 h 167735"/>
                  <a:gd name="connsiteX2" fmla="*/ 43910 w 138398"/>
                  <a:gd name="connsiteY2" fmla="*/ 4858 h 167735"/>
                  <a:gd name="connsiteX3" fmla="*/ 381 w 138398"/>
                  <a:gd name="connsiteY3" fmla="*/ 0 h 167735"/>
                  <a:gd name="connsiteX4" fmla="*/ 0 w 138398"/>
                  <a:gd name="connsiteY4" fmla="*/ 14954 h 167735"/>
                  <a:gd name="connsiteX5" fmla="*/ 42291 w 138398"/>
                  <a:gd name="connsiteY5" fmla="*/ 19717 h 167735"/>
                  <a:gd name="connsiteX6" fmla="*/ 95631 w 138398"/>
                  <a:gd name="connsiteY6" fmla="*/ 64484 h 167735"/>
                  <a:gd name="connsiteX7" fmla="*/ 113443 w 138398"/>
                  <a:gd name="connsiteY7" fmla="*/ 125254 h 167735"/>
                  <a:gd name="connsiteX8" fmla="*/ 123158 w 138398"/>
                  <a:gd name="connsiteY8" fmla="*/ 167735 h 167735"/>
                  <a:gd name="connsiteX9" fmla="*/ 138398 w 138398"/>
                  <a:gd name="connsiteY9" fmla="*/ 167259 h 167735"/>
                  <a:gd name="connsiteX10" fmla="*/ 127825 w 138398"/>
                  <a:gd name="connsiteY10" fmla="*/ 121444 h 16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398" h="167735">
                    <a:moveTo>
                      <a:pt x="127825" y="121444"/>
                    </a:moveTo>
                    <a:lnTo>
                      <a:pt x="109918" y="60293"/>
                    </a:lnTo>
                    <a:cubicBezTo>
                      <a:pt x="101060" y="30099"/>
                      <a:pt x="75247" y="8287"/>
                      <a:pt x="43910" y="4858"/>
                    </a:cubicBezTo>
                    <a:lnTo>
                      <a:pt x="381" y="0"/>
                    </a:lnTo>
                    <a:lnTo>
                      <a:pt x="0" y="14954"/>
                    </a:lnTo>
                    <a:lnTo>
                      <a:pt x="42291" y="19717"/>
                    </a:lnTo>
                    <a:cubicBezTo>
                      <a:pt x="67532" y="22574"/>
                      <a:pt x="88487" y="40100"/>
                      <a:pt x="95631" y="64484"/>
                    </a:cubicBezTo>
                    <a:lnTo>
                      <a:pt x="113443" y="125254"/>
                    </a:lnTo>
                    <a:lnTo>
                      <a:pt x="123158" y="167735"/>
                    </a:lnTo>
                    <a:lnTo>
                      <a:pt x="138398" y="167259"/>
                    </a:lnTo>
                    <a:lnTo>
                      <a:pt x="127825" y="121444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" name="Freeform: Shape 48"/>
              <p:cNvSpPr/>
              <p:nvPr/>
            </p:nvSpPr>
            <p:spPr>
              <a:xfrm>
                <a:off x="7170515" y="3832669"/>
                <a:ext cx="100107" cy="189452"/>
              </a:xfrm>
              <a:custGeom>
                <a:avLst/>
                <a:gdLst>
                  <a:gd name="connsiteX0" fmla="*/ 54769 w 100107"/>
                  <a:gd name="connsiteY0" fmla="*/ 0 h 189452"/>
                  <a:gd name="connsiteX1" fmla="*/ 0 w 100107"/>
                  <a:gd name="connsiteY1" fmla="*/ 89821 h 189452"/>
                  <a:gd name="connsiteX2" fmla="*/ 91440 w 100107"/>
                  <a:gd name="connsiteY2" fmla="*/ 189452 h 189452"/>
                  <a:gd name="connsiteX3" fmla="*/ 100108 w 100107"/>
                  <a:gd name="connsiteY3" fmla="*/ 123825 h 189452"/>
                  <a:gd name="connsiteX4" fmla="*/ 54769 w 100107"/>
                  <a:gd name="connsiteY4" fmla="*/ 0 h 18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107" h="189452">
                    <a:moveTo>
                      <a:pt x="54769" y="0"/>
                    </a:moveTo>
                    <a:cubicBezTo>
                      <a:pt x="22384" y="16192"/>
                      <a:pt x="0" y="50292"/>
                      <a:pt x="0" y="89821"/>
                    </a:cubicBezTo>
                    <a:cubicBezTo>
                      <a:pt x="0" y="143065"/>
                      <a:pt x="40481" y="186404"/>
                      <a:pt x="91440" y="189452"/>
                    </a:cubicBezTo>
                    <a:cubicBezTo>
                      <a:pt x="96869" y="169164"/>
                      <a:pt x="100108" y="147256"/>
                      <a:pt x="100108" y="123825"/>
                    </a:cubicBezTo>
                    <a:cubicBezTo>
                      <a:pt x="100013" y="74295"/>
                      <a:pt x="82296" y="33338"/>
                      <a:pt x="54769" y="0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" name="Freeform: Shape 49"/>
              <p:cNvSpPr/>
              <p:nvPr/>
            </p:nvSpPr>
            <p:spPr>
              <a:xfrm>
                <a:off x="6210226" y="4565141"/>
                <a:ext cx="473561" cy="300608"/>
              </a:xfrm>
              <a:custGeom>
                <a:avLst/>
                <a:gdLst>
                  <a:gd name="connsiteX0" fmla="*/ 258582 w 473561"/>
                  <a:gd name="connsiteY0" fmla="*/ 2191 h 300608"/>
                  <a:gd name="connsiteX1" fmla="*/ 259440 w 473561"/>
                  <a:gd name="connsiteY1" fmla="*/ 102870 h 300608"/>
                  <a:gd name="connsiteX2" fmla="*/ 61605 w 473561"/>
                  <a:gd name="connsiteY2" fmla="*/ 107252 h 300608"/>
                  <a:gd name="connsiteX3" fmla="*/ 4551 w 473561"/>
                  <a:gd name="connsiteY3" fmla="*/ 300609 h 300608"/>
                  <a:gd name="connsiteX4" fmla="*/ 473562 w 473561"/>
                  <a:gd name="connsiteY4" fmla="*/ 300609 h 300608"/>
                  <a:gd name="connsiteX5" fmla="*/ 465561 w 473561"/>
                  <a:gd name="connsiteY5" fmla="*/ 0 h 300608"/>
                  <a:gd name="connsiteX6" fmla="*/ 258582 w 473561"/>
                  <a:gd name="connsiteY6" fmla="*/ 2191 h 300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3561" h="300608">
                    <a:moveTo>
                      <a:pt x="258582" y="2191"/>
                    </a:moveTo>
                    <a:cubicBezTo>
                      <a:pt x="258297" y="14669"/>
                      <a:pt x="259440" y="102870"/>
                      <a:pt x="259440" y="102870"/>
                    </a:cubicBezTo>
                    <a:cubicBezTo>
                      <a:pt x="259440" y="102870"/>
                      <a:pt x="147140" y="49054"/>
                      <a:pt x="61605" y="107252"/>
                    </a:cubicBezTo>
                    <a:cubicBezTo>
                      <a:pt x="-23929" y="165449"/>
                      <a:pt x="4551" y="300609"/>
                      <a:pt x="4551" y="300609"/>
                    </a:cubicBezTo>
                    <a:lnTo>
                      <a:pt x="473562" y="300609"/>
                    </a:lnTo>
                    <a:lnTo>
                      <a:pt x="465561" y="0"/>
                    </a:lnTo>
                    <a:lnTo>
                      <a:pt x="258582" y="2191"/>
                    </a:ln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" name="Freeform: Shape 50"/>
              <p:cNvSpPr/>
              <p:nvPr/>
            </p:nvSpPr>
            <p:spPr>
              <a:xfrm>
                <a:off x="6210172" y="4810315"/>
                <a:ext cx="473519" cy="55435"/>
              </a:xfrm>
              <a:custGeom>
                <a:avLst/>
                <a:gdLst>
                  <a:gd name="connsiteX0" fmla="*/ 473520 w 473519"/>
                  <a:gd name="connsiteY0" fmla="*/ 55436 h 55435"/>
                  <a:gd name="connsiteX1" fmla="*/ 4509 w 473519"/>
                  <a:gd name="connsiteY1" fmla="*/ 55436 h 55435"/>
                  <a:gd name="connsiteX2" fmla="*/ 32 w 473519"/>
                  <a:gd name="connsiteY2" fmla="*/ 0 h 55435"/>
                  <a:gd name="connsiteX3" fmla="*/ 472091 w 473519"/>
                  <a:gd name="connsiteY3" fmla="*/ 286 h 55435"/>
                  <a:gd name="connsiteX4" fmla="*/ 473520 w 473519"/>
                  <a:gd name="connsiteY4" fmla="*/ 55436 h 5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519" h="55435">
                    <a:moveTo>
                      <a:pt x="473520" y="55436"/>
                    </a:moveTo>
                    <a:lnTo>
                      <a:pt x="4509" y="55436"/>
                    </a:lnTo>
                    <a:cubicBezTo>
                      <a:pt x="4509" y="55436"/>
                      <a:pt x="-444" y="31718"/>
                      <a:pt x="32" y="0"/>
                    </a:cubicBezTo>
                    <a:lnTo>
                      <a:pt x="472091" y="286"/>
                    </a:lnTo>
                    <a:lnTo>
                      <a:pt x="473520" y="55436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6541198" y="4694396"/>
                <a:ext cx="138398" cy="167735"/>
              </a:xfrm>
              <a:custGeom>
                <a:avLst/>
                <a:gdLst>
                  <a:gd name="connsiteX0" fmla="*/ 10573 w 138398"/>
                  <a:gd name="connsiteY0" fmla="*/ 121444 h 167735"/>
                  <a:gd name="connsiteX1" fmla="*/ 28480 w 138398"/>
                  <a:gd name="connsiteY1" fmla="*/ 60293 h 167735"/>
                  <a:gd name="connsiteX2" fmla="*/ 94488 w 138398"/>
                  <a:gd name="connsiteY2" fmla="*/ 4858 h 167735"/>
                  <a:gd name="connsiteX3" fmla="*/ 138017 w 138398"/>
                  <a:gd name="connsiteY3" fmla="*/ 0 h 167735"/>
                  <a:gd name="connsiteX4" fmla="*/ 138398 w 138398"/>
                  <a:gd name="connsiteY4" fmla="*/ 14954 h 167735"/>
                  <a:gd name="connsiteX5" fmla="*/ 96107 w 138398"/>
                  <a:gd name="connsiteY5" fmla="*/ 19717 h 167735"/>
                  <a:gd name="connsiteX6" fmla="*/ 42767 w 138398"/>
                  <a:gd name="connsiteY6" fmla="*/ 64484 h 167735"/>
                  <a:gd name="connsiteX7" fmla="*/ 24955 w 138398"/>
                  <a:gd name="connsiteY7" fmla="*/ 125254 h 167735"/>
                  <a:gd name="connsiteX8" fmla="*/ 15240 w 138398"/>
                  <a:gd name="connsiteY8" fmla="*/ 167735 h 167735"/>
                  <a:gd name="connsiteX9" fmla="*/ 0 w 138398"/>
                  <a:gd name="connsiteY9" fmla="*/ 167259 h 167735"/>
                  <a:gd name="connsiteX10" fmla="*/ 10573 w 138398"/>
                  <a:gd name="connsiteY10" fmla="*/ 121444 h 16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398" h="167735">
                    <a:moveTo>
                      <a:pt x="10573" y="121444"/>
                    </a:moveTo>
                    <a:lnTo>
                      <a:pt x="28480" y="60293"/>
                    </a:lnTo>
                    <a:cubicBezTo>
                      <a:pt x="37338" y="30099"/>
                      <a:pt x="63151" y="8287"/>
                      <a:pt x="94488" y="4858"/>
                    </a:cubicBezTo>
                    <a:lnTo>
                      <a:pt x="138017" y="0"/>
                    </a:lnTo>
                    <a:lnTo>
                      <a:pt x="138398" y="14954"/>
                    </a:lnTo>
                    <a:lnTo>
                      <a:pt x="96107" y="19717"/>
                    </a:lnTo>
                    <a:cubicBezTo>
                      <a:pt x="70866" y="22574"/>
                      <a:pt x="49911" y="40100"/>
                      <a:pt x="42767" y="64484"/>
                    </a:cubicBezTo>
                    <a:lnTo>
                      <a:pt x="24955" y="125254"/>
                    </a:lnTo>
                    <a:lnTo>
                      <a:pt x="15240" y="167735"/>
                    </a:lnTo>
                    <a:lnTo>
                      <a:pt x="0" y="167259"/>
                    </a:lnTo>
                    <a:lnTo>
                      <a:pt x="10573" y="121444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" name="Freeform: Shape 52"/>
              <p:cNvSpPr/>
              <p:nvPr/>
            </p:nvSpPr>
            <p:spPr>
              <a:xfrm>
                <a:off x="6998970" y="3822477"/>
                <a:ext cx="149613" cy="268890"/>
              </a:xfrm>
              <a:custGeom>
                <a:avLst/>
                <a:gdLst>
                  <a:gd name="connsiteX0" fmla="*/ 146685 w 149613"/>
                  <a:gd name="connsiteY0" fmla="*/ 104870 h 268890"/>
                  <a:gd name="connsiteX1" fmla="*/ 0 w 149613"/>
                  <a:gd name="connsiteY1" fmla="*/ 0 h 268890"/>
                  <a:gd name="connsiteX2" fmla="*/ 9334 w 149613"/>
                  <a:gd name="connsiteY2" fmla="*/ 64675 h 268890"/>
                  <a:gd name="connsiteX3" fmla="*/ 105823 w 149613"/>
                  <a:gd name="connsiteY3" fmla="*/ 134017 h 268890"/>
                  <a:gd name="connsiteX4" fmla="*/ 37719 w 149613"/>
                  <a:gd name="connsiteY4" fmla="*/ 227552 h 268890"/>
                  <a:gd name="connsiteX5" fmla="*/ 38005 w 149613"/>
                  <a:gd name="connsiteY5" fmla="*/ 235934 h 268890"/>
                  <a:gd name="connsiteX6" fmla="*/ 58198 w 149613"/>
                  <a:gd name="connsiteY6" fmla="*/ 268891 h 268890"/>
                  <a:gd name="connsiteX7" fmla="*/ 83915 w 149613"/>
                  <a:gd name="connsiteY7" fmla="*/ 253746 h 268890"/>
                  <a:gd name="connsiteX8" fmla="*/ 146685 w 149613"/>
                  <a:gd name="connsiteY8" fmla="*/ 104870 h 268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613" h="268890">
                    <a:moveTo>
                      <a:pt x="146685" y="104870"/>
                    </a:moveTo>
                    <a:cubicBezTo>
                      <a:pt x="130683" y="36386"/>
                      <a:pt x="0" y="0"/>
                      <a:pt x="0" y="0"/>
                    </a:cubicBezTo>
                    <a:cubicBezTo>
                      <a:pt x="5334" y="19717"/>
                      <a:pt x="9334" y="64675"/>
                      <a:pt x="9334" y="64675"/>
                    </a:cubicBezTo>
                    <a:cubicBezTo>
                      <a:pt x="56007" y="80010"/>
                      <a:pt x="105823" y="106204"/>
                      <a:pt x="105823" y="134017"/>
                    </a:cubicBezTo>
                    <a:cubicBezTo>
                      <a:pt x="105823" y="185357"/>
                      <a:pt x="52102" y="219266"/>
                      <a:pt x="37719" y="227552"/>
                    </a:cubicBezTo>
                    <a:cubicBezTo>
                      <a:pt x="37814" y="230410"/>
                      <a:pt x="37909" y="233267"/>
                      <a:pt x="38005" y="235934"/>
                    </a:cubicBezTo>
                    <a:lnTo>
                      <a:pt x="58198" y="268891"/>
                    </a:lnTo>
                    <a:cubicBezTo>
                      <a:pt x="64579" y="265367"/>
                      <a:pt x="72962" y="260223"/>
                      <a:pt x="83915" y="253746"/>
                    </a:cubicBezTo>
                    <a:cubicBezTo>
                      <a:pt x="109061" y="238792"/>
                      <a:pt x="162687" y="173355"/>
                      <a:pt x="146685" y="104870"/>
                    </a:cubicBezTo>
                    <a:close/>
                  </a:path>
                </a:pathLst>
              </a:custGeom>
              <a:solidFill>
                <a:srgbClr val="E5E6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4" name="Graphic 4"/>
              <p:cNvGrpSpPr/>
              <p:nvPr/>
            </p:nvGrpSpPr>
            <p:grpSpPr>
              <a:xfrm>
                <a:off x="6818559" y="4050034"/>
                <a:ext cx="308426" cy="267855"/>
                <a:chOff x="6818559" y="4050034"/>
                <a:chExt cx="308426" cy="267855"/>
              </a:xfrm>
            </p:grpSpPr>
            <p:sp>
              <p:nvSpPr>
                <p:cNvPr id="55" name="Freeform: Shape 54"/>
                <p:cNvSpPr/>
                <p:nvPr/>
              </p:nvSpPr>
              <p:spPr>
                <a:xfrm>
                  <a:off x="6818601" y="4050075"/>
                  <a:ext cx="308384" cy="267814"/>
                </a:xfrm>
                <a:custGeom>
                  <a:avLst/>
                  <a:gdLst>
                    <a:gd name="connsiteX0" fmla="*/ 214563 w 308384"/>
                    <a:gd name="connsiteY0" fmla="*/ 1955 h 267814"/>
                    <a:gd name="connsiteX1" fmla="*/ 86928 w 308384"/>
                    <a:gd name="connsiteY1" fmla="*/ 3955 h 267814"/>
                    <a:gd name="connsiteX2" fmla="*/ 105883 w 308384"/>
                    <a:gd name="connsiteY2" fmla="*/ 70630 h 267814"/>
                    <a:gd name="connsiteX3" fmla="*/ 32350 w 308384"/>
                    <a:gd name="connsiteY3" fmla="*/ 99301 h 267814"/>
                    <a:gd name="connsiteX4" fmla="*/ 174939 w 308384"/>
                    <a:gd name="connsiteY4" fmla="*/ 245985 h 267814"/>
                    <a:gd name="connsiteX5" fmla="*/ 308384 w 308384"/>
                    <a:gd name="connsiteY5" fmla="*/ 154926 h 267814"/>
                    <a:gd name="connsiteX6" fmla="*/ 214563 w 308384"/>
                    <a:gd name="connsiteY6" fmla="*/ 1955 h 267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8384" h="267814">
                      <a:moveTo>
                        <a:pt x="214563" y="1955"/>
                      </a:moveTo>
                      <a:cubicBezTo>
                        <a:pt x="214563" y="1955"/>
                        <a:pt x="129219" y="-3570"/>
                        <a:pt x="86928" y="3955"/>
                      </a:cubicBezTo>
                      <a:cubicBezTo>
                        <a:pt x="44637" y="11480"/>
                        <a:pt x="75308" y="67011"/>
                        <a:pt x="105883" y="70630"/>
                      </a:cubicBezTo>
                      <a:cubicBezTo>
                        <a:pt x="105883" y="70630"/>
                        <a:pt x="56829" y="78250"/>
                        <a:pt x="32350" y="99301"/>
                      </a:cubicBezTo>
                      <a:cubicBezTo>
                        <a:pt x="-54709" y="173881"/>
                        <a:pt x="47876" y="323900"/>
                        <a:pt x="174939" y="245985"/>
                      </a:cubicBezTo>
                      <a:cubicBezTo>
                        <a:pt x="269522" y="183978"/>
                        <a:pt x="308384" y="154926"/>
                        <a:pt x="308384" y="154926"/>
                      </a:cubicBezTo>
                      <a:lnTo>
                        <a:pt x="214563" y="1955"/>
                      </a:lnTo>
                      <a:close/>
                    </a:path>
                  </a:pathLst>
                </a:custGeom>
                <a:solidFill>
                  <a:srgbClr val="97CC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" name="Freeform: Shape 55"/>
                <p:cNvSpPr/>
                <p:nvPr/>
              </p:nvSpPr>
              <p:spPr>
                <a:xfrm>
                  <a:off x="6884708" y="4050034"/>
                  <a:ext cx="153523" cy="67146"/>
                </a:xfrm>
                <a:custGeom>
                  <a:avLst/>
                  <a:gdLst>
                    <a:gd name="connsiteX0" fmla="*/ 20726 w 153523"/>
                    <a:gd name="connsiteY0" fmla="*/ 3996 h 67146"/>
                    <a:gd name="connsiteX1" fmla="*/ 28632 w 153523"/>
                    <a:gd name="connsiteY1" fmla="*/ 67147 h 67146"/>
                    <a:gd name="connsiteX2" fmla="*/ 38348 w 153523"/>
                    <a:gd name="connsiteY2" fmla="*/ 35238 h 67146"/>
                    <a:gd name="connsiteX3" fmla="*/ 148361 w 153523"/>
                    <a:gd name="connsiteY3" fmla="*/ 50859 h 67146"/>
                    <a:gd name="connsiteX4" fmla="*/ 152553 w 153523"/>
                    <a:gd name="connsiteY4" fmla="*/ 8949 h 67146"/>
                    <a:gd name="connsiteX5" fmla="*/ 148266 w 153523"/>
                    <a:gd name="connsiteY5" fmla="*/ 1996 h 67146"/>
                    <a:gd name="connsiteX6" fmla="*/ 20726 w 153523"/>
                    <a:gd name="connsiteY6" fmla="*/ 3996 h 67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523" h="67146">
                      <a:moveTo>
                        <a:pt x="20726" y="3996"/>
                      </a:moveTo>
                      <a:cubicBezTo>
                        <a:pt x="-16421" y="10664"/>
                        <a:pt x="2724" y="54193"/>
                        <a:pt x="28632" y="67147"/>
                      </a:cubicBezTo>
                      <a:cubicBezTo>
                        <a:pt x="21107" y="58289"/>
                        <a:pt x="23108" y="43906"/>
                        <a:pt x="38348" y="35238"/>
                      </a:cubicBezTo>
                      <a:cubicBezTo>
                        <a:pt x="53588" y="26475"/>
                        <a:pt x="148361" y="50859"/>
                        <a:pt x="148361" y="50859"/>
                      </a:cubicBezTo>
                      <a:cubicBezTo>
                        <a:pt x="154362" y="49526"/>
                        <a:pt x="154172" y="28856"/>
                        <a:pt x="152553" y="8949"/>
                      </a:cubicBezTo>
                      <a:lnTo>
                        <a:pt x="148266" y="1996"/>
                      </a:lnTo>
                      <a:cubicBezTo>
                        <a:pt x="148361" y="1996"/>
                        <a:pt x="63017" y="-3624"/>
                        <a:pt x="20726" y="3996"/>
                      </a:cubicBezTo>
                      <a:close/>
                    </a:path>
                  </a:pathLst>
                </a:custGeom>
                <a:solidFill>
                  <a:srgbClr val="97CCE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" name="Freeform: Shape 56"/>
                <p:cNvSpPr/>
                <p:nvPr/>
              </p:nvSpPr>
              <p:spPr>
                <a:xfrm>
                  <a:off x="6818559" y="4120705"/>
                  <a:ext cx="105924" cy="190119"/>
                </a:xfrm>
                <a:custGeom>
                  <a:avLst/>
                  <a:gdLst>
                    <a:gd name="connsiteX0" fmla="*/ 66396 w 105924"/>
                    <a:gd name="connsiteY0" fmla="*/ 190119 h 190119"/>
                    <a:gd name="connsiteX1" fmla="*/ 105925 w 105924"/>
                    <a:gd name="connsiteY1" fmla="*/ 0 h 190119"/>
                    <a:gd name="connsiteX2" fmla="*/ 32392 w 105924"/>
                    <a:gd name="connsiteY2" fmla="*/ 28670 h 190119"/>
                    <a:gd name="connsiteX3" fmla="*/ 66396 w 105924"/>
                    <a:gd name="connsiteY3" fmla="*/ 190119 h 190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924" h="190119">
                      <a:moveTo>
                        <a:pt x="66396" y="190119"/>
                      </a:moveTo>
                      <a:cubicBezTo>
                        <a:pt x="-24282" y="66485"/>
                        <a:pt x="105925" y="0"/>
                        <a:pt x="105925" y="0"/>
                      </a:cubicBezTo>
                      <a:cubicBezTo>
                        <a:pt x="105925" y="0"/>
                        <a:pt x="56871" y="7620"/>
                        <a:pt x="32392" y="28670"/>
                      </a:cubicBezTo>
                      <a:cubicBezTo>
                        <a:pt x="-27044" y="79343"/>
                        <a:pt x="1817" y="165259"/>
                        <a:pt x="66396" y="190119"/>
                      </a:cubicBezTo>
                      <a:close/>
                    </a:path>
                  </a:pathLst>
                </a:custGeom>
                <a:solidFill>
                  <a:srgbClr val="97CCE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58" name="Freeform: Shape 57"/>
              <p:cNvSpPr/>
              <p:nvPr/>
            </p:nvSpPr>
            <p:spPr>
              <a:xfrm>
                <a:off x="7003256" y="4022077"/>
                <a:ext cx="153682" cy="212687"/>
              </a:xfrm>
              <a:custGeom>
                <a:avLst/>
                <a:gdLst>
                  <a:gd name="connsiteX0" fmla="*/ 0 w 153682"/>
                  <a:gd name="connsiteY0" fmla="*/ 29953 h 212687"/>
                  <a:gd name="connsiteX1" fmla="*/ 14288 w 153682"/>
                  <a:gd name="connsiteY1" fmla="*/ 4426 h 212687"/>
                  <a:gd name="connsiteX2" fmla="*/ 55436 w 153682"/>
                  <a:gd name="connsiteY2" fmla="*/ 14237 h 212687"/>
                  <a:gd name="connsiteX3" fmla="*/ 149257 w 153682"/>
                  <a:gd name="connsiteY3" fmla="*/ 167113 h 212687"/>
                  <a:gd name="connsiteX4" fmla="*/ 139446 w 153682"/>
                  <a:gd name="connsiteY4" fmla="*/ 208261 h 212687"/>
                  <a:gd name="connsiteX5" fmla="*/ 98298 w 153682"/>
                  <a:gd name="connsiteY5" fmla="*/ 198451 h 212687"/>
                  <a:gd name="connsiteX6" fmla="*/ 4477 w 153682"/>
                  <a:gd name="connsiteY6" fmla="*/ 45574 h 212687"/>
                  <a:gd name="connsiteX7" fmla="*/ 0 w 153682"/>
                  <a:gd name="connsiteY7" fmla="*/ 29953 h 212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682" h="212687">
                    <a:moveTo>
                      <a:pt x="0" y="29953"/>
                    </a:moveTo>
                    <a:cubicBezTo>
                      <a:pt x="0" y="19857"/>
                      <a:pt x="5048" y="10046"/>
                      <a:pt x="14288" y="4426"/>
                    </a:cubicBezTo>
                    <a:cubicBezTo>
                      <a:pt x="28384" y="-4241"/>
                      <a:pt x="46768" y="235"/>
                      <a:pt x="55436" y="14237"/>
                    </a:cubicBezTo>
                    <a:lnTo>
                      <a:pt x="149257" y="167113"/>
                    </a:lnTo>
                    <a:cubicBezTo>
                      <a:pt x="157925" y="181210"/>
                      <a:pt x="153448" y="199593"/>
                      <a:pt x="139446" y="208261"/>
                    </a:cubicBezTo>
                    <a:cubicBezTo>
                      <a:pt x="125349" y="216929"/>
                      <a:pt x="106966" y="212452"/>
                      <a:pt x="98298" y="198451"/>
                    </a:cubicBezTo>
                    <a:lnTo>
                      <a:pt x="4477" y="45574"/>
                    </a:lnTo>
                    <a:cubicBezTo>
                      <a:pt x="1429" y="40716"/>
                      <a:pt x="0" y="35287"/>
                      <a:pt x="0" y="29953"/>
                    </a:cubicBezTo>
                    <a:close/>
                  </a:path>
                </a:pathLst>
              </a:custGeom>
              <a:solidFill>
                <a:srgbClr val="E24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" name="Freeform: Shape 58"/>
              <p:cNvSpPr/>
              <p:nvPr/>
            </p:nvSpPr>
            <p:spPr>
              <a:xfrm>
                <a:off x="6612340" y="4280534"/>
                <a:ext cx="245336" cy="285083"/>
              </a:xfrm>
              <a:custGeom>
                <a:avLst/>
                <a:gdLst>
                  <a:gd name="connsiteX0" fmla="*/ 244517 w 245336"/>
                  <a:gd name="connsiteY0" fmla="*/ 249746 h 285083"/>
                  <a:gd name="connsiteX1" fmla="*/ 200511 w 245336"/>
                  <a:gd name="connsiteY1" fmla="*/ 0 h 285083"/>
                  <a:gd name="connsiteX2" fmla="*/ 123835 w 245336"/>
                  <a:gd name="connsiteY2" fmla="*/ 20669 h 285083"/>
                  <a:gd name="connsiteX3" fmla="*/ 46492 w 245336"/>
                  <a:gd name="connsiteY3" fmla="*/ 0 h 285083"/>
                  <a:gd name="connsiteX4" fmla="*/ 1820 w 245336"/>
                  <a:gd name="connsiteY4" fmla="*/ 249746 h 285083"/>
                  <a:gd name="connsiteX5" fmla="*/ 60780 w 245336"/>
                  <a:gd name="connsiteY5" fmla="*/ 272796 h 285083"/>
                  <a:gd name="connsiteX6" fmla="*/ 83640 w 245336"/>
                  <a:gd name="connsiteY6" fmla="*/ 60103 h 285083"/>
                  <a:gd name="connsiteX7" fmla="*/ 126597 w 245336"/>
                  <a:gd name="connsiteY7" fmla="*/ 61913 h 285083"/>
                  <a:gd name="connsiteX8" fmla="*/ 169555 w 245336"/>
                  <a:gd name="connsiteY8" fmla="*/ 60008 h 285083"/>
                  <a:gd name="connsiteX9" fmla="*/ 192605 w 245336"/>
                  <a:gd name="connsiteY9" fmla="*/ 284607 h 285083"/>
                  <a:gd name="connsiteX10" fmla="*/ 233277 w 245336"/>
                  <a:gd name="connsiteY10" fmla="*/ 285083 h 285083"/>
                  <a:gd name="connsiteX11" fmla="*/ 244517 w 245336"/>
                  <a:gd name="connsiteY11" fmla="*/ 249746 h 285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336" h="285083">
                    <a:moveTo>
                      <a:pt x="244517" y="249746"/>
                    </a:moveTo>
                    <a:cubicBezTo>
                      <a:pt x="252423" y="144780"/>
                      <a:pt x="200511" y="0"/>
                      <a:pt x="200511" y="0"/>
                    </a:cubicBezTo>
                    <a:cubicBezTo>
                      <a:pt x="200511" y="0"/>
                      <a:pt x="170031" y="20669"/>
                      <a:pt x="123835" y="20669"/>
                    </a:cubicBezTo>
                    <a:cubicBezTo>
                      <a:pt x="77639" y="20669"/>
                      <a:pt x="46492" y="0"/>
                      <a:pt x="46492" y="0"/>
                    </a:cubicBezTo>
                    <a:cubicBezTo>
                      <a:pt x="-13801" y="196501"/>
                      <a:pt x="1820" y="249746"/>
                      <a:pt x="1820" y="249746"/>
                    </a:cubicBezTo>
                    <a:lnTo>
                      <a:pt x="60780" y="272796"/>
                    </a:lnTo>
                    <a:cubicBezTo>
                      <a:pt x="61637" y="180404"/>
                      <a:pt x="71543" y="110681"/>
                      <a:pt x="83640" y="60103"/>
                    </a:cubicBezTo>
                    <a:cubicBezTo>
                      <a:pt x="97260" y="61246"/>
                      <a:pt x="111453" y="61913"/>
                      <a:pt x="126597" y="61913"/>
                    </a:cubicBezTo>
                    <a:cubicBezTo>
                      <a:pt x="141647" y="61913"/>
                      <a:pt x="155934" y="61246"/>
                      <a:pt x="169555" y="60008"/>
                    </a:cubicBezTo>
                    <a:cubicBezTo>
                      <a:pt x="182223" y="112871"/>
                      <a:pt x="192605" y="186119"/>
                      <a:pt x="192605" y="284607"/>
                    </a:cubicBezTo>
                    <a:lnTo>
                      <a:pt x="233277" y="285083"/>
                    </a:lnTo>
                    <a:cubicBezTo>
                      <a:pt x="239088" y="278130"/>
                      <a:pt x="243183" y="266891"/>
                      <a:pt x="244517" y="249746"/>
                    </a:cubicBezTo>
                    <a:close/>
                  </a:path>
                </a:pathLst>
              </a:custGeom>
              <a:solidFill>
                <a:srgbClr val="E5E6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" name="Freeform: Shape 59"/>
              <p:cNvSpPr/>
              <p:nvPr/>
            </p:nvSpPr>
            <p:spPr>
              <a:xfrm>
                <a:off x="6766558" y="4529613"/>
                <a:ext cx="277943" cy="73247"/>
              </a:xfrm>
              <a:custGeom>
                <a:avLst/>
                <a:gdLst>
                  <a:gd name="connsiteX0" fmla="*/ 242413 w 277943"/>
                  <a:gd name="connsiteY0" fmla="*/ 73247 h 73247"/>
                  <a:gd name="connsiteX1" fmla="*/ 242032 w 277943"/>
                  <a:gd name="connsiteY1" fmla="*/ 73247 h 73247"/>
                  <a:gd name="connsiteX2" fmla="*/ 35149 w 277943"/>
                  <a:gd name="connsiteY2" fmla="*/ 71057 h 73247"/>
                  <a:gd name="connsiteX3" fmla="*/ 2 w 277943"/>
                  <a:gd name="connsiteY3" fmla="*/ 35147 h 73247"/>
                  <a:gd name="connsiteX4" fmla="*/ 35911 w 277943"/>
                  <a:gd name="connsiteY4" fmla="*/ 0 h 73247"/>
                  <a:gd name="connsiteX5" fmla="*/ 242794 w 277943"/>
                  <a:gd name="connsiteY5" fmla="*/ 2191 h 73247"/>
                  <a:gd name="connsiteX6" fmla="*/ 277941 w 277943"/>
                  <a:gd name="connsiteY6" fmla="*/ 38100 h 73247"/>
                  <a:gd name="connsiteX7" fmla="*/ 242413 w 277943"/>
                  <a:gd name="connsiteY7" fmla="*/ 73247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943" h="73247">
                    <a:moveTo>
                      <a:pt x="242413" y="73247"/>
                    </a:moveTo>
                    <a:cubicBezTo>
                      <a:pt x="242318" y="73247"/>
                      <a:pt x="242127" y="73247"/>
                      <a:pt x="242032" y="73247"/>
                    </a:cubicBezTo>
                    <a:lnTo>
                      <a:pt x="35149" y="71057"/>
                    </a:lnTo>
                    <a:cubicBezTo>
                      <a:pt x="15528" y="70866"/>
                      <a:pt x="-189" y="54769"/>
                      <a:pt x="2" y="35147"/>
                    </a:cubicBezTo>
                    <a:cubicBezTo>
                      <a:pt x="192" y="15526"/>
                      <a:pt x="16480" y="95"/>
                      <a:pt x="35911" y="0"/>
                    </a:cubicBezTo>
                    <a:lnTo>
                      <a:pt x="242794" y="2191"/>
                    </a:lnTo>
                    <a:cubicBezTo>
                      <a:pt x="262416" y="2381"/>
                      <a:pt x="278132" y="18479"/>
                      <a:pt x="277941" y="38100"/>
                    </a:cubicBezTo>
                    <a:cubicBezTo>
                      <a:pt x="277751" y="57626"/>
                      <a:pt x="261844" y="73247"/>
                      <a:pt x="242413" y="73247"/>
                    </a:cubicBezTo>
                    <a:close/>
                  </a:path>
                </a:pathLst>
              </a:custGeom>
              <a:solidFill>
                <a:srgbClr val="E24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" name="Freeform: Shape 60"/>
              <p:cNvSpPr/>
              <p:nvPr/>
            </p:nvSpPr>
            <p:spPr>
              <a:xfrm>
                <a:off x="6433278" y="4529613"/>
                <a:ext cx="277942" cy="73247"/>
              </a:xfrm>
              <a:custGeom>
                <a:avLst/>
                <a:gdLst>
                  <a:gd name="connsiteX0" fmla="*/ 35530 w 277942"/>
                  <a:gd name="connsiteY0" fmla="*/ 73247 h 73247"/>
                  <a:gd name="connsiteX1" fmla="*/ 35911 w 277942"/>
                  <a:gd name="connsiteY1" fmla="*/ 73247 h 73247"/>
                  <a:gd name="connsiteX2" fmla="*/ 242794 w 277942"/>
                  <a:gd name="connsiteY2" fmla="*/ 71057 h 73247"/>
                  <a:gd name="connsiteX3" fmla="*/ 277941 w 277942"/>
                  <a:gd name="connsiteY3" fmla="*/ 35147 h 73247"/>
                  <a:gd name="connsiteX4" fmla="*/ 242032 w 277942"/>
                  <a:gd name="connsiteY4" fmla="*/ 0 h 73247"/>
                  <a:gd name="connsiteX5" fmla="*/ 35149 w 277942"/>
                  <a:gd name="connsiteY5" fmla="*/ 2191 h 73247"/>
                  <a:gd name="connsiteX6" fmla="*/ 2 w 277942"/>
                  <a:gd name="connsiteY6" fmla="*/ 38100 h 73247"/>
                  <a:gd name="connsiteX7" fmla="*/ 35530 w 277942"/>
                  <a:gd name="connsiteY7" fmla="*/ 73247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942" h="73247">
                    <a:moveTo>
                      <a:pt x="35530" y="73247"/>
                    </a:moveTo>
                    <a:cubicBezTo>
                      <a:pt x="35625" y="73247"/>
                      <a:pt x="35816" y="73247"/>
                      <a:pt x="35911" y="73247"/>
                    </a:cubicBezTo>
                    <a:lnTo>
                      <a:pt x="242794" y="71057"/>
                    </a:lnTo>
                    <a:cubicBezTo>
                      <a:pt x="262416" y="70866"/>
                      <a:pt x="278132" y="54769"/>
                      <a:pt x="277941" y="35147"/>
                    </a:cubicBezTo>
                    <a:cubicBezTo>
                      <a:pt x="277751" y="15526"/>
                      <a:pt x="261463" y="95"/>
                      <a:pt x="242032" y="0"/>
                    </a:cubicBezTo>
                    <a:lnTo>
                      <a:pt x="35149" y="2191"/>
                    </a:lnTo>
                    <a:cubicBezTo>
                      <a:pt x="15527" y="2381"/>
                      <a:pt x="-189" y="18479"/>
                      <a:pt x="2" y="38100"/>
                    </a:cubicBezTo>
                    <a:cubicBezTo>
                      <a:pt x="192" y="57626"/>
                      <a:pt x="16099" y="73247"/>
                      <a:pt x="35530" y="73247"/>
                    </a:cubicBezTo>
                    <a:close/>
                  </a:path>
                </a:pathLst>
              </a:custGeom>
              <a:solidFill>
                <a:srgbClr val="E24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" name="Freeform: Shape 61"/>
              <p:cNvSpPr/>
              <p:nvPr/>
            </p:nvSpPr>
            <p:spPr>
              <a:xfrm>
                <a:off x="6766750" y="4566666"/>
                <a:ext cx="277558" cy="36194"/>
              </a:xfrm>
              <a:custGeom>
                <a:avLst/>
                <a:gdLst>
                  <a:gd name="connsiteX0" fmla="*/ 248698 w 277558"/>
                  <a:gd name="connsiteY0" fmla="*/ 15145 h 36194"/>
                  <a:gd name="connsiteX1" fmla="*/ 248317 w 277558"/>
                  <a:gd name="connsiteY1" fmla="*/ 15145 h 36194"/>
                  <a:gd name="connsiteX2" fmla="*/ 28575 w 277558"/>
                  <a:gd name="connsiteY2" fmla="*/ 12954 h 36194"/>
                  <a:gd name="connsiteX3" fmla="*/ 0 w 277558"/>
                  <a:gd name="connsiteY3" fmla="*/ 0 h 36194"/>
                  <a:gd name="connsiteX4" fmla="*/ 34957 w 277558"/>
                  <a:gd name="connsiteY4" fmla="*/ 34004 h 36194"/>
                  <a:gd name="connsiteX5" fmla="*/ 241840 w 277558"/>
                  <a:gd name="connsiteY5" fmla="*/ 36195 h 36194"/>
                  <a:gd name="connsiteX6" fmla="*/ 242221 w 277558"/>
                  <a:gd name="connsiteY6" fmla="*/ 36195 h 36194"/>
                  <a:gd name="connsiteX7" fmla="*/ 277559 w 277558"/>
                  <a:gd name="connsiteY7" fmla="*/ 2096 h 36194"/>
                  <a:gd name="connsiteX8" fmla="*/ 248698 w 277558"/>
                  <a:gd name="connsiteY8" fmla="*/ 1514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7558" h="36194">
                    <a:moveTo>
                      <a:pt x="248698" y="15145"/>
                    </a:moveTo>
                    <a:cubicBezTo>
                      <a:pt x="248603" y="15145"/>
                      <a:pt x="248412" y="15145"/>
                      <a:pt x="248317" y="15145"/>
                    </a:cubicBezTo>
                    <a:lnTo>
                      <a:pt x="28575" y="12954"/>
                    </a:lnTo>
                    <a:cubicBezTo>
                      <a:pt x="17050" y="12859"/>
                      <a:pt x="6858" y="7715"/>
                      <a:pt x="0" y="0"/>
                    </a:cubicBezTo>
                    <a:cubicBezTo>
                      <a:pt x="762" y="18764"/>
                      <a:pt x="16002" y="33814"/>
                      <a:pt x="34957" y="34004"/>
                    </a:cubicBezTo>
                    <a:lnTo>
                      <a:pt x="241840" y="36195"/>
                    </a:lnTo>
                    <a:cubicBezTo>
                      <a:pt x="241935" y="36195"/>
                      <a:pt x="242125" y="36195"/>
                      <a:pt x="242221" y="36195"/>
                    </a:cubicBezTo>
                    <a:cubicBezTo>
                      <a:pt x="261271" y="36195"/>
                      <a:pt x="276796" y="21146"/>
                      <a:pt x="277559" y="2096"/>
                    </a:cubicBezTo>
                    <a:cubicBezTo>
                      <a:pt x="270700" y="10001"/>
                      <a:pt x="260318" y="15145"/>
                      <a:pt x="248698" y="15145"/>
                    </a:cubicBezTo>
                    <a:close/>
                  </a:path>
                </a:pathLst>
              </a:custGeom>
              <a:solidFill>
                <a:srgbClr val="E2453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" name="Freeform: Shape 62"/>
              <p:cNvSpPr/>
              <p:nvPr/>
            </p:nvSpPr>
            <p:spPr>
              <a:xfrm>
                <a:off x="6433851" y="4570475"/>
                <a:ext cx="276796" cy="32384"/>
              </a:xfrm>
              <a:custGeom>
                <a:avLst/>
                <a:gdLst>
                  <a:gd name="connsiteX0" fmla="*/ 251555 w 276796"/>
                  <a:gd name="connsiteY0" fmla="*/ 9144 h 32384"/>
                  <a:gd name="connsiteX1" fmla="*/ 26099 w 276796"/>
                  <a:gd name="connsiteY1" fmla="*/ 11335 h 32384"/>
                  <a:gd name="connsiteX2" fmla="*/ 25717 w 276796"/>
                  <a:gd name="connsiteY2" fmla="*/ 11335 h 32384"/>
                  <a:gd name="connsiteX3" fmla="*/ 0 w 276796"/>
                  <a:gd name="connsiteY3" fmla="*/ 2191 h 32384"/>
                  <a:gd name="connsiteX4" fmla="*/ 34957 w 276796"/>
                  <a:gd name="connsiteY4" fmla="*/ 32385 h 32384"/>
                  <a:gd name="connsiteX5" fmla="*/ 35338 w 276796"/>
                  <a:gd name="connsiteY5" fmla="*/ 32385 h 32384"/>
                  <a:gd name="connsiteX6" fmla="*/ 242221 w 276796"/>
                  <a:gd name="connsiteY6" fmla="*/ 30194 h 32384"/>
                  <a:gd name="connsiteX7" fmla="*/ 276796 w 276796"/>
                  <a:gd name="connsiteY7" fmla="*/ 0 h 32384"/>
                  <a:gd name="connsiteX8" fmla="*/ 251555 w 276796"/>
                  <a:gd name="connsiteY8" fmla="*/ 9144 h 3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796" h="32384">
                    <a:moveTo>
                      <a:pt x="251555" y="9144"/>
                    </a:moveTo>
                    <a:lnTo>
                      <a:pt x="26099" y="11335"/>
                    </a:lnTo>
                    <a:cubicBezTo>
                      <a:pt x="26003" y="11335"/>
                      <a:pt x="25813" y="11335"/>
                      <a:pt x="25717" y="11335"/>
                    </a:cubicBezTo>
                    <a:cubicBezTo>
                      <a:pt x="15812" y="11335"/>
                      <a:pt x="6858" y="7811"/>
                      <a:pt x="0" y="2191"/>
                    </a:cubicBezTo>
                    <a:cubicBezTo>
                      <a:pt x="2572" y="19240"/>
                      <a:pt x="17240" y="32385"/>
                      <a:pt x="34957" y="32385"/>
                    </a:cubicBezTo>
                    <a:cubicBezTo>
                      <a:pt x="35052" y="32385"/>
                      <a:pt x="35242" y="32385"/>
                      <a:pt x="35338" y="32385"/>
                    </a:cubicBezTo>
                    <a:lnTo>
                      <a:pt x="242221" y="30194"/>
                    </a:lnTo>
                    <a:cubicBezTo>
                      <a:pt x="259842" y="30004"/>
                      <a:pt x="274320" y="16954"/>
                      <a:pt x="276796" y="0"/>
                    </a:cubicBezTo>
                    <a:cubicBezTo>
                      <a:pt x="270129" y="5525"/>
                      <a:pt x="261366" y="9049"/>
                      <a:pt x="251555" y="9144"/>
                    </a:cubicBezTo>
                    <a:close/>
                  </a:path>
                </a:pathLst>
              </a:custGeom>
              <a:solidFill>
                <a:srgbClr val="E2453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64" name="Graphic 4"/>
            <p:cNvGrpSpPr/>
            <p:nvPr/>
          </p:nvGrpSpPr>
          <p:grpSpPr>
            <a:xfrm>
              <a:off x="4886325" y="1990725"/>
              <a:ext cx="1681543" cy="2249424"/>
              <a:chOff x="4886325" y="1990725"/>
              <a:chExt cx="1681543" cy="2249424"/>
            </a:xfrm>
          </p:grpSpPr>
          <p:sp>
            <p:nvSpPr>
              <p:cNvPr id="65" name="Freeform: Shape 64"/>
              <p:cNvSpPr/>
              <p:nvPr/>
            </p:nvSpPr>
            <p:spPr>
              <a:xfrm>
                <a:off x="5799296" y="2366581"/>
                <a:ext cx="768572" cy="1873567"/>
              </a:xfrm>
              <a:custGeom>
                <a:avLst/>
                <a:gdLst>
                  <a:gd name="connsiteX0" fmla="*/ 80391 w 768572"/>
                  <a:gd name="connsiteY0" fmla="*/ 1873568 h 1873567"/>
                  <a:gd name="connsiteX1" fmla="*/ 0 w 768572"/>
                  <a:gd name="connsiteY1" fmla="*/ 1843469 h 1873567"/>
                  <a:gd name="connsiteX2" fmla="*/ 688181 w 768572"/>
                  <a:gd name="connsiteY2" fmla="*/ 0 h 1873567"/>
                  <a:gd name="connsiteX3" fmla="*/ 768572 w 768572"/>
                  <a:gd name="connsiteY3" fmla="*/ 30194 h 187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572" h="1873567">
                    <a:moveTo>
                      <a:pt x="80391" y="1873568"/>
                    </a:moveTo>
                    <a:lnTo>
                      <a:pt x="0" y="1843469"/>
                    </a:lnTo>
                    <a:lnTo>
                      <a:pt x="688181" y="0"/>
                    </a:lnTo>
                    <a:lnTo>
                      <a:pt x="768572" y="30194"/>
                    </a:lnTo>
                    <a:close/>
                  </a:path>
                </a:pathLst>
              </a:custGeom>
              <a:solidFill>
                <a:srgbClr val="8A5E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" name="Freeform: Shape 65"/>
              <p:cNvSpPr/>
              <p:nvPr/>
            </p:nvSpPr>
            <p:spPr>
              <a:xfrm>
                <a:off x="4886325" y="1990725"/>
                <a:ext cx="1649349" cy="1361598"/>
              </a:xfrm>
              <a:custGeom>
                <a:avLst/>
                <a:gdLst>
                  <a:gd name="connsiteX0" fmla="*/ 1325023 w 1649349"/>
                  <a:gd name="connsiteY0" fmla="*/ 1361599 h 1361598"/>
                  <a:gd name="connsiteX1" fmla="*/ 0 w 1649349"/>
                  <a:gd name="connsiteY1" fmla="*/ 864489 h 1361598"/>
                  <a:gd name="connsiteX2" fmla="*/ 324326 w 1649349"/>
                  <a:gd name="connsiteY2" fmla="*/ 0 h 1361598"/>
                  <a:gd name="connsiteX3" fmla="*/ 1649349 w 1649349"/>
                  <a:gd name="connsiteY3" fmla="*/ 497110 h 1361598"/>
                  <a:gd name="connsiteX4" fmla="*/ 1325023 w 1649349"/>
                  <a:gd name="connsiteY4" fmla="*/ 1361599 h 136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9349" h="1361598">
                    <a:moveTo>
                      <a:pt x="1325023" y="1361599"/>
                    </a:moveTo>
                    <a:cubicBezTo>
                      <a:pt x="980599" y="936593"/>
                      <a:pt x="344329" y="1289590"/>
                      <a:pt x="0" y="864489"/>
                    </a:cubicBezTo>
                    <a:cubicBezTo>
                      <a:pt x="108109" y="576358"/>
                      <a:pt x="216218" y="288131"/>
                      <a:pt x="324326" y="0"/>
                    </a:cubicBezTo>
                    <a:cubicBezTo>
                      <a:pt x="668655" y="425101"/>
                      <a:pt x="1304925" y="72104"/>
                      <a:pt x="1649349" y="497110"/>
                    </a:cubicBezTo>
                    <a:cubicBezTo>
                      <a:pt x="1541240" y="785336"/>
                      <a:pt x="1433132" y="1073468"/>
                      <a:pt x="1325023" y="1361599"/>
                    </a:cubicBezTo>
                    <a:close/>
                  </a:path>
                </a:pathLst>
              </a:custGeom>
              <a:solidFill>
                <a:srgbClr val="97D9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" name="Freeform: Shape 66"/>
              <p:cNvSpPr/>
              <p:nvPr/>
            </p:nvSpPr>
            <p:spPr>
              <a:xfrm>
                <a:off x="5341753" y="2423631"/>
                <a:ext cx="646289" cy="560461"/>
              </a:xfrm>
              <a:custGeom>
                <a:avLst/>
                <a:gdLst>
                  <a:gd name="connsiteX0" fmla="*/ 627945 w 646289"/>
                  <a:gd name="connsiteY0" fmla="*/ 318045 h 560461"/>
                  <a:gd name="connsiteX1" fmla="*/ 218275 w 646289"/>
                  <a:gd name="connsiteY1" fmla="*/ 559885 h 560461"/>
                  <a:gd name="connsiteX2" fmla="*/ 18345 w 646289"/>
                  <a:gd name="connsiteY2" fmla="*/ 242416 h 560461"/>
                  <a:gd name="connsiteX3" fmla="*/ 428015 w 646289"/>
                  <a:gd name="connsiteY3" fmla="*/ 577 h 560461"/>
                  <a:gd name="connsiteX4" fmla="*/ 627945 w 646289"/>
                  <a:gd name="connsiteY4" fmla="*/ 318045 h 56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6289" h="560461">
                    <a:moveTo>
                      <a:pt x="627945" y="318045"/>
                    </a:moveTo>
                    <a:cubicBezTo>
                      <a:pt x="570604" y="470731"/>
                      <a:pt x="390963" y="568933"/>
                      <a:pt x="218275" y="559885"/>
                    </a:cubicBezTo>
                    <a:cubicBezTo>
                      <a:pt x="45491" y="550836"/>
                      <a:pt x="-40234" y="398626"/>
                      <a:pt x="18345" y="242416"/>
                    </a:cubicBezTo>
                    <a:cubicBezTo>
                      <a:pt x="75685" y="89731"/>
                      <a:pt x="255327" y="-8472"/>
                      <a:pt x="428015" y="577"/>
                    </a:cubicBezTo>
                    <a:cubicBezTo>
                      <a:pt x="600799" y="9721"/>
                      <a:pt x="686524" y="161930"/>
                      <a:pt x="627945" y="318045"/>
                    </a:cubicBez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8" name="Graphic 4"/>
              <p:cNvGrpSpPr/>
              <p:nvPr/>
            </p:nvGrpSpPr>
            <p:grpSpPr>
              <a:xfrm>
                <a:off x="5300559" y="2301811"/>
                <a:ext cx="737433" cy="653917"/>
                <a:chOff x="5300559" y="2301811"/>
                <a:chExt cx="737433" cy="653917"/>
              </a:xfrm>
            </p:grpSpPr>
            <p:sp>
              <p:nvSpPr>
                <p:cNvPr id="69" name="Freeform: Shape 68"/>
                <p:cNvSpPr/>
                <p:nvPr/>
              </p:nvSpPr>
              <p:spPr>
                <a:xfrm>
                  <a:off x="5476338" y="2301811"/>
                  <a:ext cx="561654" cy="653917"/>
                </a:xfrm>
                <a:custGeom>
                  <a:avLst/>
                  <a:gdLst>
                    <a:gd name="connsiteX0" fmla="*/ 418399 w 561654"/>
                    <a:gd name="connsiteY0" fmla="*/ 539782 h 653917"/>
                    <a:gd name="connsiteX1" fmla="*/ 216278 w 561654"/>
                    <a:gd name="connsiteY1" fmla="*/ 122492 h 653917"/>
                    <a:gd name="connsiteX2" fmla="*/ 292287 w 561654"/>
                    <a:gd name="connsiteY2" fmla="*/ 0 h 653917"/>
                    <a:gd name="connsiteX3" fmla="*/ 18253 w 561654"/>
                    <a:gd name="connsiteY3" fmla="*/ 218408 h 653917"/>
                    <a:gd name="connsiteX4" fmla="*/ 220374 w 561654"/>
                    <a:gd name="connsiteY4" fmla="*/ 635699 h 653917"/>
                    <a:gd name="connsiteX5" fmla="*/ 561655 w 561654"/>
                    <a:gd name="connsiteY5" fmla="*/ 555974 h 653917"/>
                    <a:gd name="connsiteX6" fmla="*/ 418399 w 561654"/>
                    <a:gd name="connsiteY6" fmla="*/ 539782 h 653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654" h="653917">
                      <a:moveTo>
                        <a:pt x="418399" y="539782"/>
                      </a:moveTo>
                      <a:cubicBezTo>
                        <a:pt x="247330" y="480346"/>
                        <a:pt x="156842" y="293561"/>
                        <a:pt x="216278" y="122492"/>
                      </a:cubicBezTo>
                      <a:cubicBezTo>
                        <a:pt x="232756" y="74962"/>
                        <a:pt x="259140" y="33623"/>
                        <a:pt x="292287" y="0"/>
                      </a:cubicBezTo>
                      <a:cubicBezTo>
                        <a:pt x="170463" y="13430"/>
                        <a:pt x="61116" y="94869"/>
                        <a:pt x="18253" y="218408"/>
                      </a:cubicBezTo>
                      <a:cubicBezTo>
                        <a:pt x="-41183" y="389477"/>
                        <a:pt x="49305" y="576263"/>
                        <a:pt x="220374" y="635699"/>
                      </a:cubicBezTo>
                      <a:cubicBezTo>
                        <a:pt x="343913" y="678561"/>
                        <a:pt x="475549" y="643319"/>
                        <a:pt x="561655" y="555974"/>
                      </a:cubicBezTo>
                      <a:cubicBezTo>
                        <a:pt x="514791" y="561213"/>
                        <a:pt x="466024" y="556355"/>
                        <a:pt x="418399" y="539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0" name="Freeform: Shape 69"/>
                <p:cNvSpPr/>
                <p:nvPr/>
              </p:nvSpPr>
              <p:spPr>
                <a:xfrm>
                  <a:off x="5907369" y="2535424"/>
                  <a:ext cx="101559" cy="101512"/>
                </a:xfrm>
                <a:custGeom>
                  <a:avLst/>
                  <a:gdLst>
                    <a:gd name="connsiteX0" fmla="*/ 98714 w 101559"/>
                    <a:gd name="connsiteY0" fmla="*/ 67377 h 101512"/>
                    <a:gd name="connsiteX1" fmla="*/ 34135 w 101559"/>
                    <a:gd name="connsiteY1" fmla="*/ 98715 h 101512"/>
                    <a:gd name="connsiteX2" fmla="*/ 2798 w 101559"/>
                    <a:gd name="connsiteY2" fmla="*/ 34135 h 101512"/>
                    <a:gd name="connsiteX3" fmla="*/ 67377 w 101559"/>
                    <a:gd name="connsiteY3" fmla="*/ 2798 h 101512"/>
                    <a:gd name="connsiteX4" fmla="*/ 98714 w 101559"/>
                    <a:gd name="connsiteY4" fmla="*/ 67377 h 10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559" h="101512">
                      <a:moveTo>
                        <a:pt x="98714" y="67377"/>
                      </a:moveTo>
                      <a:cubicBezTo>
                        <a:pt x="89475" y="93857"/>
                        <a:pt x="60614" y="107859"/>
                        <a:pt x="34135" y="98715"/>
                      </a:cubicBezTo>
                      <a:cubicBezTo>
                        <a:pt x="7656" y="89475"/>
                        <a:pt x="-6346" y="60614"/>
                        <a:pt x="2798" y="34135"/>
                      </a:cubicBezTo>
                      <a:cubicBezTo>
                        <a:pt x="12037" y="7656"/>
                        <a:pt x="40898" y="-6346"/>
                        <a:pt x="67377" y="2798"/>
                      </a:cubicBezTo>
                      <a:cubicBezTo>
                        <a:pt x="93952" y="12037"/>
                        <a:pt x="107954" y="40898"/>
                        <a:pt x="98714" y="67377"/>
                      </a:cubicBezTo>
                      <a:close/>
                    </a:path>
                  </a:pathLst>
                </a:custGeom>
                <a:solidFill>
                  <a:srgbClr val="F7941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71" name="Graphic 4"/>
                <p:cNvGrpSpPr/>
                <p:nvPr/>
              </p:nvGrpSpPr>
              <p:grpSpPr>
                <a:xfrm>
                  <a:off x="5300559" y="2529056"/>
                  <a:ext cx="670206" cy="352833"/>
                  <a:chOff x="5300559" y="2529056"/>
                  <a:chExt cx="670206" cy="352833"/>
                </a:xfrm>
                <a:solidFill>
                  <a:srgbClr val="F7941E"/>
                </a:solidFill>
              </p:grpSpPr>
              <p:sp>
                <p:nvSpPr>
                  <p:cNvPr id="72" name="Freeform: Shape 71"/>
                  <p:cNvSpPr/>
                  <p:nvPr/>
                </p:nvSpPr>
                <p:spPr>
                  <a:xfrm>
                    <a:off x="5300559" y="2636615"/>
                    <a:ext cx="176220" cy="196119"/>
                  </a:xfrm>
                  <a:custGeom>
                    <a:avLst/>
                    <a:gdLst>
                      <a:gd name="connsiteX0" fmla="*/ 7533 w 176220"/>
                      <a:gd name="connsiteY0" fmla="*/ 148304 h 196119"/>
                      <a:gd name="connsiteX1" fmla="*/ 35155 w 176220"/>
                      <a:gd name="connsiteY1" fmla="*/ 107633 h 196119"/>
                      <a:gd name="connsiteX2" fmla="*/ 110498 w 176220"/>
                      <a:gd name="connsiteY2" fmla="*/ 44291 h 196119"/>
                      <a:gd name="connsiteX3" fmla="*/ 176221 w 176220"/>
                      <a:gd name="connsiteY3" fmla="*/ 5906 h 196119"/>
                      <a:gd name="connsiteX4" fmla="*/ 176030 w 176220"/>
                      <a:gd name="connsiteY4" fmla="*/ 0 h 196119"/>
                      <a:gd name="connsiteX5" fmla="*/ 108974 w 176220"/>
                      <a:gd name="connsiteY5" fmla="*/ 42005 h 196119"/>
                      <a:gd name="connsiteX6" fmla="*/ 34584 w 176220"/>
                      <a:gd name="connsiteY6" fmla="*/ 107061 h 196119"/>
                      <a:gd name="connsiteX7" fmla="*/ 7152 w 176220"/>
                      <a:gd name="connsiteY7" fmla="*/ 148019 h 196119"/>
                      <a:gd name="connsiteX8" fmla="*/ 389 w 176220"/>
                      <a:gd name="connsiteY8" fmla="*/ 171736 h 196119"/>
                      <a:gd name="connsiteX9" fmla="*/ 3056 w 176220"/>
                      <a:gd name="connsiteY9" fmla="*/ 196120 h 196119"/>
                      <a:gd name="connsiteX10" fmla="*/ 484 w 176220"/>
                      <a:gd name="connsiteY10" fmla="*/ 171831 h 196119"/>
                      <a:gd name="connsiteX11" fmla="*/ 7533 w 176220"/>
                      <a:gd name="connsiteY11" fmla="*/ 148304 h 196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6220" h="196119">
                        <a:moveTo>
                          <a:pt x="7533" y="148304"/>
                        </a:moveTo>
                        <a:cubicBezTo>
                          <a:pt x="14486" y="133350"/>
                          <a:pt x="24202" y="119920"/>
                          <a:pt x="35155" y="107633"/>
                        </a:cubicBezTo>
                        <a:cubicBezTo>
                          <a:pt x="57158" y="83153"/>
                          <a:pt x="83352" y="62770"/>
                          <a:pt x="110498" y="44291"/>
                        </a:cubicBezTo>
                        <a:cubicBezTo>
                          <a:pt x="131739" y="30290"/>
                          <a:pt x="153646" y="17526"/>
                          <a:pt x="176221" y="5906"/>
                        </a:cubicBezTo>
                        <a:cubicBezTo>
                          <a:pt x="176125" y="3905"/>
                          <a:pt x="176125" y="2000"/>
                          <a:pt x="176030" y="0"/>
                        </a:cubicBezTo>
                        <a:cubicBezTo>
                          <a:pt x="152980" y="12859"/>
                          <a:pt x="130501" y="26765"/>
                          <a:pt x="108974" y="42005"/>
                        </a:cubicBezTo>
                        <a:cubicBezTo>
                          <a:pt x="82018" y="61055"/>
                          <a:pt x="56396" y="82201"/>
                          <a:pt x="34584" y="107061"/>
                        </a:cubicBezTo>
                        <a:cubicBezTo>
                          <a:pt x="23725" y="119444"/>
                          <a:pt x="14105" y="133064"/>
                          <a:pt x="7152" y="148019"/>
                        </a:cubicBezTo>
                        <a:cubicBezTo>
                          <a:pt x="3818" y="155543"/>
                          <a:pt x="1342" y="163544"/>
                          <a:pt x="389" y="171736"/>
                        </a:cubicBezTo>
                        <a:cubicBezTo>
                          <a:pt x="-563" y="179927"/>
                          <a:pt x="199" y="188309"/>
                          <a:pt x="3056" y="196120"/>
                        </a:cubicBezTo>
                        <a:cubicBezTo>
                          <a:pt x="199" y="188404"/>
                          <a:pt x="-468" y="179927"/>
                          <a:pt x="484" y="171831"/>
                        </a:cubicBezTo>
                        <a:cubicBezTo>
                          <a:pt x="1723" y="163735"/>
                          <a:pt x="4199" y="155829"/>
                          <a:pt x="7533" y="148304"/>
                        </a:cubicBezTo>
                        <a:close/>
                      </a:path>
                    </a:pathLst>
                  </a:custGeom>
                  <a:solidFill>
                    <a:srgbClr val="F794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3" name="Freeform: Shape 72"/>
                  <p:cNvSpPr/>
                  <p:nvPr/>
                </p:nvSpPr>
                <p:spPr>
                  <a:xfrm>
                    <a:off x="5303424" y="2529056"/>
                    <a:ext cx="667340" cy="352833"/>
                  </a:xfrm>
                  <a:custGeom>
                    <a:avLst/>
                    <a:gdLst>
                      <a:gd name="connsiteX0" fmla="*/ 666845 w 667340"/>
                      <a:gd name="connsiteY0" fmla="*/ 82508 h 352833"/>
                      <a:gd name="connsiteX1" fmla="*/ 663797 w 667340"/>
                      <a:gd name="connsiteY1" fmla="*/ 53742 h 352833"/>
                      <a:gd name="connsiteX2" fmla="*/ 647129 w 667340"/>
                      <a:gd name="connsiteY2" fmla="*/ 30025 h 352833"/>
                      <a:gd name="connsiteX3" fmla="*/ 623888 w 667340"/>
                      <a:gd name="connsiteY3" fmla="*/ 15261 h 352833"/>
                      <a:gd name="connsiteX4" fmla="*/ 573500 w 667340"/>
                      <a:gd name="connsiteY4" fmla="*/ 2212 h 352833"/>
                      <a:gd name="connsiteX5" fmla="*/ 472726 w 667340"/>
                      <a:gd name="connsiteY5" fmla="*/ 4403 h 352833"/>
                      <a:gd name="connsiteX6" fmla="*/ 375094 w 667340"/>
                      <a:gd name="connsiteY6" fmla="*/ 24881 h 352833"/>
                      <a:gd name="connsiteX7" fmla="*/ 371951 w 667340"/>
                      <a:gd name="connsiteY7" fmla="*/ 25834 h 352833"/>
                      <a:gd name="connsiteX8" fmla="*/ 373094 w 667340"/>
                      <a:gd name="connsiteY8" fmla="*/ 39074 h 352833"/>
                      <a:gd name="connsiteX9" fmla="*/ 474631 w 667340"/>
                      <a:gd name="connsiteY9" fmla="*/ 20881 h 352833"/>
                      <a:gd name="connsiteX10" fmla="*/ 571024 w 667340"/>
                      <a:gd name="connsiteY10" fmla="*/ 20595 h 352833"/>
                      <a:gd name="connsiteX11" fmla="*/ 615886 w 667340"/>
                      <a:gd name="connsiteY11" fmla="*/ 32501 h 352833"/>
                      <a:gd name="connsiteX12" fmla="*/ 645605 w 667340"/>
                      <a:gd name="connsiteY12" fmla="*/ 60600 h 352833"/>
                      <a:gd name="connsiteX13" fmla="*/ 641795 w 667340"/>
                      <a:gd name="connsiteY13" fmla="*/ 101367 h 352833"/>
                      <a:gd name="connsiteX14" fmla="*/ 615886 w 667340"/>
                      <a:gd name="connsiteY14" fmla="*/ 139943 h 352833"/>
                      <a:gd name="connsiteX15" fmla="*/ 543306 w 667340"/>
                      <a:gd name="connsiteY15" fmla="*/ 203380 h 352833"/>
                      <a:gd name="connsiteX16" fmla="*/ 370618 w 667340"/>
                      <a:gd name="connsiteY16" fmla="*/ 295296 h 352833"/>
                      <a:gd name="connsiteX17" fmla="*/ 277368 w 667340"/>
                      <a:gd name="connsiteY17" fmla="*/ 326824 h 352833"/>
                      <a:gd name="connsiteX18" fmla="*/ 180975 w 667340"/>
                      <a:gd name="connsiteY18" fmla="*/ 347112 h 352833"/>
                      <a:gd name="connsiteX19" fmla="*/ 82582 w 667340"/>
                      <a:gd name="connsiteY19" fmla="*/ 349303 h 352833"/>
                      <a:gd name="connsiteX20" fmla="*/ 34957 w 667340"/>
                      <a:gd name="connsiteY20" fmla="*/ 337016 h 352833"/>
                      <a:gd name="connsiteX21" fmla="*/ 14192 w 667340"/>
                      <a:gd name="connsiteY21" fmla="*/ 323871 h 352833"/>
                      <a:gd name="connsiteX22" fmla="*/ 0 w 667340"/>
                      <a:gd name="connsiteY22" fmla="*/ 303964 h 352833"/>
                      <a:gd name="connsiteX23" fmla="*/ 14002 w 667340"/>
                      <a:gd name="connsiteY23" fmla="*/ 324062 h 352833"/>
                      <a:gd name="connsiteX24" fmla="*/ 34671 w 667340"/>
                      <a:gd name="connsiteY24" fmla="*/ 337397 h 352833"/>
                      <a:gd name="connsiteX25" fmla="*/ 82296 w 667340"/>
                      <a:gd name="connsiteY25" fmla="*/ 350065 h 352833"/>
                      <a:gd name="connsiteX26" fmla="*/ 181070 w 667340"/>
                      <a:gd name="connsiteY26" fmla="*/ 349779 h 352833"/>
                      <a:gd name="connsiteX27" fmla="*/ 373761 w 667340"/>
                      <a:gd name="connsiteY27" fmla="*/ 304250 h 352833"/>
                      <a:gd name="connsiteX28" fmla="*/ 552450 w 667340"/>
                      <a:gd name="connsiteY28" fmla="*/ 217001 h 352833"/>
                      <a:gd name="connsiteX29" fmla="*/ 629603 w 667340"/>
                      <a:gd name="connsiteY29" fmla="*/ 152135 h 352833"/>
                      <a:gd name="connsiteX30" fmla="*/ 658749 w 667340"/>
                      <a:gd name="connsiteY30" fmla="*/ 109082 h 352833"/>
                      <a:gd name="connsiteX31" fmla="*/ 666845 w 667340"/>
                      <a:gd name="connsiteY31" fmla="*/ 82508 h 352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67340" h="352833">
                        <a:moveTo>
                          <a:pt x="666845" y="82508"/>
                        </a:moveTo>
                        <a:cubicBezTo>
                          <a:pt x="667988" y="73173"/>
                          <a:pt x="667226" y="62981"/>
                          <a:pt x="663797" y="53742"/>
                        </a:cubicBezTo>
                        <a:cubicBezTo>
                          <a:pt x="660273" y="44408"/>
                          <a:pt x="654177" y="36311"/>
                          <a:pt x="647129" y="30025"/>
                        </a:cubicBezTo>
                        <a:cubicBezTo>
                          <a:pt x="640080" y="23738"/>
                          <a:pt x="632079" y="18976"/>
                          <a:pt x="623888" y="15261"/>
                        </a:cubicBezTo>
                        <a:cubicBezTo>
                          <a:pt x="607505" y="8117"/>
                          <a:pt x="590455" y="4307"/>
                          <a:pt x="573500" y="2212"/>
                        </a:cubicBezTo>
                        <a:cubicBezTo>
                          <a:pt x="539591" y="-1884"/>
                          <a:pt x="505873" y="212"/>
                          <a:pt x="472726" y="4403"/>
                        </a:cubicBezTo>
                        <a:cubicBezTo>
                          <a:pt x="439579" y="8784"/>
                          <a:pt x="407003" y="16023"/>
                          <a:pt x="375094" y="24881"/>
                        </a:cubicBezTo>
                        <a:cubicBezTo>
                          <a:pt x="374047" y="25167"/>
                          <a:pt x="372999" y="25548"/>
                          <a:pt x="371951" y="25834"/>
                        </a:cubicBezTo>
                        <a:cubicBezTo>
                          <a:pt x="372332" y="30882"/>
                          <a:pt x="372809" y="35645"/>
                          <a:pt x="373094" y="39074"/>
                        </a:cubicBezTo>
                        <a:cubicBezTo>
                          <a:pt x="406622" y="30787"/>
                          <a:pt x="440531" y="24500"/>
                          <a:pt x="474631" y="20881"/>
                        </a:cubicBezTo>
                        <a:cubicBezTo>
                          <a:pt x="506921" y="17452"/>
                          <a:pt x="539496" y="16595"/>
                          <a:pt x="571024" y="20595"/>
                        </a:cubicBezTo>
                        <a:cubicBezTo>
                          <a:pt x="586740" y="22595"/>
                          <a:pt x="602171" y="26405"/>
                          <a:pt x="615886" y="32501"/>
                        </a:cubicBezTo>
                        <a:cubicBezTo>
                          <a:pt x="629412" y="38788"/>
                          <a:pt x="641032" y="48218"/>
                          <a:pt x="645605" y="60600"/>
                        </a:cubicBezTo>
                        <a:cubicBezTo>
                          <a:pt x="650367" y="72887"/>
                          <a:pt x="647795" y="87651"/>
                          <a:pt x="641795" y="101367"/>
                        </a:cubicBezTo>
                        <a:cubicBezTo>
                          <a:pt x="635508" y="115083"/>
                          <a:pt x="626364" y="128037"/>
                          <a:pt x="615886" y="139943"/>
                        </a:cubicBezTo>
                        <a:cubicBezTo>
                          <a:pt x="594932" y="163851"/>
                          <a:pt x="569786" y="184711"/>
                          <a:pt x="543306" y="203380"/>
                        </a:cubicBezTo>
                        <a:cubicBezTo>
                          <a:pt x="490157" y="240908"/>
                          <a:pt x="431482" y="271007"/>
                          <a:pt x="370618" y="295296"/>
                        </a:cubicBezTo>
                        <a:cubicBezTo>
                          <a:pt x="340138" y="307298"/>
                          <a:pt x="309086" y="318061"/>
                          <a:pt x="277368" y="326824"/>
                        </a:cubicBezTo>
                        <a:cubicBezTo>
                          <a:pt x="245745" y="335587"/>
                          <a:pt x="213550" y="342731"/>
                          <a:pt x="180975" y="347112"/>
                        </a:cubicBezTo>
                        <a:cubicBezTo>
                          <a:pt x="148399" y="351208"/>
                          <a:pt x="115348" y="353208"/>
                          <a:pt x="82582" y="349303"/>
                        </a:cubicBezTo>
                        <a:cubicBezTo>
                          <a:pt x="66294" y="347303"/>
                          <a:pt x="50101" y="343588"/>
                          <a:pt x="34957" y="337016"/>
                        </a:cubicBezTo>
                        <a:cubicBezTo>
                          <a:pt x="27527" y="333587"/>
                          <a:pt x="20383" y="329300"/>
                          <a:pt x="14192" y="323871"/>
                        </a:cubicBezTo>
                        <a:cubicBezTo>
                          <a:pt x="8001" y="318442"/>
                          <a:pt x="2953" y="311679"/>
                          <a:pt x="0" y="303964"/>
                        </a:cubicBezTo>
                        <a:cubicBezTo>
                          <a:pt x="2857" y="311679"/>
                          <a:pt x="7906" y="318537"/>
                          <a:pt x="14002" y="324062"/>
                        </a:cubicBezTo>
                        <a:cubicBezTo>
                          <a:pt x="20098" y="329586"/>
                          <a:pt x="27242" y="333968"/>
                          <a:pt x="34671" y="337397"/>
                        </a:cubicBezTo>
                        <a:cubicBezTo>
                          <a:pt x="49720" y="344159"/>
                          <a:pt x="66008" y="347969"/>
                          <a:pt x="82296" y="350065"/>
                        </a:cubicBezTo>
                        <a:cubicBezTo>
                          <a:pt x="115062" y="354256"/>
                          <a:pt x="148304" y="353303"/>
                          <a:pt x="181070" y="349779"/>
                        </a:cubicBezTo>
                        <a:cubicBezTo>
                          <a:pt x="246793" y="342731"/>
                          <a:pt x="311372" y="326443"/>
                          <a:pt x="373761" y="304250"/>
                        </a:cubicBezTo>
                        <a:cubicBezTo>
                          <a:pt x="436055" y="281771"/>
                          <a:pt x="496634" y="253767"/>
                          <a:pt x="552450" y="217001"/>
                        </a:cubicBezTo>
                        <a:cubicBezTo>
                          <a:pt x="580073" y="198236"/>
                          <a:pt x="606743" y="177567"/>
                          <a:pt x="629603" y="152135"/>
                        </a:cubicBezTo>
                        <a:cubicBezTo>
                          <a:pt x="640937" y="139372"/>
                          <a:pt x="651224" y="125275"/>
                          <a:pt x="658749" y="109082"/>
                        </a:cubicBezTo>
                        <a:cubicBezTo>
                          <a:pt x="662750" y="100796"/>
                          <a:pt x="665607" y="91937"/>
                          <a:pt x="666845" y="82508"/>
                        </a:cubicBezTo>
                        <a:close/>
                      </a:path>
                    </a:pathLst>
                  </a:custGeom>
                  <a:solidFill>
                    <a:srgbClr val="F794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74" name="Graphic 21"/>
          <p:cNvGrpSpPr/>
          <p:nvPr/>
        </p:nvGrpSpPr>
        <p:grpSpPr>
          <a:xfrm>
            <a:off x="3143176" y="5418663"/>
            <a:ext cx="741861" cy="741861"/>
            <a:chOff x="2400300" y="4879272"/>
            <a:chExt cx="741861" cy="741861"/>
          </a:xfrm>
        </p:grpSpPr>
        <p:sp>
          <p:nvSpPr>
            <p:cNvPr id="75" name="Freeform: Shape 74"/>
            <p:cNvSpPr/>
            <p:nvPr/>
          </p:nvSpPr>
          <p:spPr>
            <a:xfrm>
              <a:off x="2400300" y="4879272"/>
              <a:ext cx="741861" cy="741861"/>
            </a:xfrm>
            <a:custGeom>
              <a:avLst/>
              <a:gdLst>
                <a:gd name="connsiteX0" fmla="*/ 741861 w 741861"/>
                <a:gd name="connsiteY0" fmla="*/ 370931 h 741861"/>
                <a:gd name="connsiteX1" fmla="*/ 370931 w 741861"/>
                <a:gd name="connsiteY1" fmla="*/ 741861 h 741861"/>
                <a:gd name="connsiteX2" fmla="*/ 0 w 741861"/>
                <a:gd name="connsiteY2" fmla="*/ 370931 h 741861"/>
                <a:gd name="connsiteX3" fmla="*/ 370931 w 741861"/>
                <a:gd name="connsiteY3" fmla="*/ 0 h 741861"/>
                <a:gd name="connsiteX4" fmla="*/ 741861 w 741861"/>
                <a:gd name="connsiteY4" fmla="*/ 370931 h 74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861" h="741861">
                  <a:moveTo>
                    <a:pt x="741861" y="370931"/>
                  </a:moveTo>
                  <a:cubicBezTo>
                    <a:pt x="741861" y="575790"/>
                    <a:pt x="575790" y="741861"/>
                    <a:pt x="370931" y="741861"/>
                  </a:cubicBezTo>
                  <a:cubicBezTo>
                    <a:pt x="166071" y="741861"/>
                    <a:pt x="0" y="575790"/>
                    <a:pt x="0" y="370931"/>
                  </a:cubicBezTo>
                  <a:cubicBezTo>
                    <a:pt x="0" y="166071"/>
                    <a:pt x="166071" y="0"/>
                    <a:pt x="370931" y="0"/>
                  </a:cubicBezTo>
                  <a:cubicBezTo>
                    <a:pt x="575790" y="0"/>
                    <a:pt x="741861" y="166071"/>
                    <a:pt x="741861" y="370931"/>
                  </a:cubicBezTo>
                  <a:close/>
                </a:path>
              </a:pathLst>
            </a:custGeom>
            <a:solidFill>
              <a:srgbClr val="74487A"/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2400957" y="4964638"/>
              <a:ext cx="675962" cy="656494"/>
            </a:xfrm>
            <a:custGeom>
              <a:avLst/>
              <a:gdLst>
                <a:gd name="connsiteX0" fmla="*/ 68267 w 675962"/>
                <a:gd name="connsiteY0" fmla="*/ 211115 h 656494"/>
                <a:gd name="connsiteX1" fmla="*/ 134166 w 675962"/>
                <a:gd name="connsiteY1" fmla="*/ 0 h 656494"/>
                <a:gd name="connsiteX2" fmla="*/ 0 w 675962"/>
                <a:gd name="connsiteY2" fmla="*/ 285564 h 656494"/>
                <a:gd name="connsiteX3" fmla="*/ 370931 w 675962"/>
                <a:gd name="connsiteY3" fmla="*/ 656495 h 656494"/>
                <a:gd name="connsiteX4" fmla="*/ 675962 w 675962"/>
                <a:gd name="connsiteY4" fmla="*/ 496679 h 656494"/>
                <a:gd name="connsiteX5" fmla="*/ 439198 w 675962"/>
                <a:gd name="connsiteY5" fmla="*/ 582046 h 656494"/>
                <a:gd name="connsiteX6" fmla="*/ 68267 w 675962"/>
                <a:gd name="connsiteY6" fmla="*/ 211115 h 65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962" h="656494">
                  <a:moveTo>
                    <a:pt x="68267" y="211115"/>
                  </a:moveTo>
                  <a:cubicBezTo>
                    <a:pt x="68267" y="132720"/>
                    <a:pt x="92601" y="59980"/>
                    <a:pt x="134166" y="0"/>
                  </a:cubicBezTo>
                  <a:cubicBezTo>
                    <a:pt x="52220" y="68136"/>
                    <a:pt x="0" y="170733"/>
                    <a:pt x="0" y="285564"/>
                  </a:cubicBezTo>
                  <a:cubicBezTo>
                    <a:pt x="0" y="490365"/>
                    <a:pt x="166130" y="656495"/>
                    <a:pt x="370931" y="656495"/>
                  </a:cubicBezTo>
                  <a:cubicBezTo>
                    <a:pt x="497337" y="656495"/>
                    <a:pt x="609010" y="593226"/>
                    <a:pt x="675962" y="496679"/>
                  </a:cubicBezTo>
                  <a:cubicBezTo>
                    <a:pt x="611773" y="549951"/>
                    <a:pt x="529168" y="582046"/>
                    <a:pt x="439198" y="582046"/>
                  </a:cubicBezTo>
                  <a:cubicBezTo>
                    <a:pt x="234397" y="582046"/>
                    <a:pt x="68267" y="415916"/>
                    <a:pt x="68267" y="211115"/>
                  </a:cubicBezTo>
                  <a:close/>
                </a:path>
              </a:pathLst>
            </a:custGeom>
            <a:solidFill>
              <a:srgbClr val="502C46"/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2569454" y="5375030"/>
              <a:ext cx="144952" cy="144952"/>
            </a:xfrm>
            <a:custGeom>
              <a:avLst/>
              <a:gdLst>
                <a:gd name="connsiteX0" fmla="*/ 144952 w 144952"/>
                <a:gd name="connsiteY0" fmla="*/ 72476 h 144952"/>
                <a:gd name="connsiteX1" fmla="*/ 72476 w 144952"/>
                <a:gd name="connsiteY1" fmla="*/ 144952 h 144952"/>
                <a:gd name="connsiteX2" fmla="*/ 0 w 144952"/>
                <a:gd name="connsiteY2" fmla="*/ 72476 h 144952"/>
                <a:gd name="connsiteX3" fmla="*/ 72476 w 144952"/>
                <a:gd name="connsiteY3" fmla="*/ 0 h 144952"/>
                <a:gd name="connsiteX4" fmla="*/ 144952 w 144952"/>
                <a:gd name="connsiteY4" fmla="*/ 72476 h 1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52" h="144952">
                  <a:moveTo>
                    <a:pt x="144952" y="72476"/>
                  </a:moveTo>
                  <a:cubicBezTo>
                    <a:pt x="144952" y="112504"/>
                    <a:pt x="112504" y="144952"/>
                    <a:pt x="72476" y="144952"/>
                  </a:cubicBezTo>
                  <a:cubicBezTo>
                    <a:pt x="32449" y="144952"/>
                    <a:pt x="0" y="112504"/>
                    <a:pt x="0" y="72476"/>
                  </a:cubicBezTo>
                  <a:cubicBezTo>
                    <a:pt x="0" y="32449"/>
                    <a:pt x="32449" y="0"/>
                    <a:pt x="72476" y="0"/>
                  </a:cubicBezTo>
                  <a:cubicBezTo>
                    <a:pt x="112504" y="0"/>
                    <a:pt x="144952" y="32449"/>
                    <a:pt x="144952" y="72476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914341" y="5335437"/>
              <a:ext cx="102334" cy="102334"/>
            </a:xfrm>
            <a:custGeom>
              <a:avLst/>
              <a:gdLst>
                <a:gd name="connsiteX0" fmla="*/ 102335 w 102334"/>
                <a:gd name="connsiteY0" fmla="*/ 51167 h 102334"/>
                <a:gd name="connsiteX1" fmla="*/ 51167 w 102334"/>
                <a:gd name="connsiteY1" fmla="*/ 102335 h 102334"/>
                <a:gd name="connsiteX2" fmla="*/ 0 w 102334"/>
                <a:gd name="connsiteY2" fmla="*/ 51167 h 102334"/>
                <a:gd name="connsiteX3" fmla="*/ 51167 w 102334"/>
                <a:gd name="connsiteY3" fmla="*/ 0 h 102334"/>
                <a:gd name="connsiteX4" fmla="*/ 102335 w 102334"/>
                <a:gd name="connsiteY4" fmla="*/ 51167 h 10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34" h="102334">
                  <a:moveTo>
                    <a:pt x="102335" y="51167"/>
                  </a:moveTo>
                  <a:cubicBezTo>
                    <a:pt x="102335" y="79426"/>
                    <a:pt x="79426" y="102335"/>
                    <a:pt x="51167" y="102335"/>
                  </a:cubicBezTo>
                  <a:cubicBezTo>
                    <a:pt x="22908" y="102335"/>
                    <a:pt x="0" y="79426"/>
                    <a:pt x="0" y="51167"/>
                  </a:cubicBezTo>
                  <a:cubicBezTo>
                    <a:pt x="0" y="22908"/>
                    <a:pt x="22908" y="0"/>
                    <a:pt x="51167" y="0"/>
                  </a:cubicBezTo>
                  <a:cubicBezTo>
                    <a:pt x="79426" y="0"/>
                    <a:pt x="102335" y="22908"/>
                    <a:pt x="102335" y="51167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2590763" y="5077364"/>
              <a:ext cx="102334" cy="102334"/>
            </a:xfrm>
            <a:custGeom>
              <a:avLst/>
              <a:gdLst>
                <a:gd name="connsiteX0" fmla="*/ 102335 w 102334"/>
                <a:gd name="connsiteY0" fmla="*/ 51167 h 102334"/>
                <a:gd name="connsiteX1" fmla="*/ 51167 w 102334"/>
                <a:gd name="connsiteY1" fmla="*/ 102335 h 102334"/>
                <a:gd name="connsiteX2" fmla="*/ 0 w 102334"/>
                <a:gd name="connsiteY2" fmla="*/ 51167 h 102334"/>
                <a:gd name="connsiteX3" fmla="*/ 51167 w 102334"/>
                <a:gd name="connsiteY3" fmla="*/ 0 h 102334"/>
                <a:gd name="connsiteX4" fmla="*/ 102335 w 102334"/>
                <a:gd name="connsiteY4" fmla="*/ 51167 h 10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34" h="102334">
                  <a:moveTo>
                    <a:pt x="102335" y="51167"/>
                  </a:moveTo>
                  <a:cubicBezTo>
                    <a:pt x="102335" y="79426"/>
                    <a:pt x="79426" y="102335"/>
                    <a:pt x="51167" y="102335"/>
                  </a:cubicBezTo>
                  <a:cubicBezTo>
                    <a:pt x="22908" y="102335"/>
                    <a:pt x="0" y="79426"/>
                    <a:pt x="0" y="51167"/>
                  </a:cubicBezTo>
                  <a:cubicBezTo>
                    <a:pt x="0" y="22908"/>
                    <a:pt x="22908" y="0"/>
                    <a:pt x="51167" y="0"/>
                  </a:cubicBezTo>
                  <a:cubicBezTo>
                    <a:pt x="79426" y="0"/>
                    <a:pt x="102335" y="22908"/>
                    <a:pt x="102335" y="51167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2959326" y="5039087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2540780" y="5179568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2856992" y="5437772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959326" y="5124980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2466199" y="4880061"/>
              <a:ext cx="675962" cy="656494"/>
            </a:xfrm>
            <a:custGeom>
              <a:avLst/>
              <a:gdLst>
                <a:gd name="connsiteX0" fmla="*/ 607695 w 675962"/>
                <a:gd name="connsiteY0" fmla="*/ 445380 h 656494"/>
                <a:gd name="connsiteX1" fmla="*/ 541796 w 675962"/>
                <a:gd name="connsiteY1" fmla="*/ 656495 h 656494"/>
                <a:gd name="connsiteX2" fmla="*/ 675962 w 675962"/>
                <a:gd name="connsiteY2" fmla="*/ 370931 h 656494"/>
                <a:gd name="connsiteX3" fmla="*/ 305031 w 675962"/>
                <a:gd name="connsiteY3" fmla="*/ 0 h 656494"/>
                <a:gd name="connsiteX4" fmla="*/ 0 w 675962"/>
                <a:gd name="connsiteY4" fmla="*/ 159816 h 656494"/>
                <a:gd name="connsiteX5" fmla="*/ 236764 w 675962"/>
                <a:gd name="connsiteY5" fmla="*/ 74449 h 656494"/>
                <a:gd name="connsiteX6" fmla="*/ 607695 w 675962"/>
                <a:gd name="connsiteY6" fmla="*/ 445380 h 65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962" h="656494">
                  <a:moveTo>
                    <a:pt x="607695" y="445380"/>
                  </a:moveTo>
                  <a:cubicBezTo>
                    <a:pt x="607695" y="523775"/>
                    <a:pt x="583361" y="596514"/>
                    <a:pt x="541796" y="656495"/>
                  </a:cubicBezTo>
                  <a:cubicBezTo>
                    <a:pt x="623742" y="588491"/>
                    <a:pt x="675962" y="485761"/>
                    <a:pt x="675962" y="370931"/>
                  </a:cubicBezTo>
                  <a:cubicBezTo>
                    <a:pt x="675962" y="166130"/>
                    <a:pt x="509832" y="0"/>
                    <a:pt x="305031" y="0"/>
                  </a:cubicBezTo>
                  <a:cubicBezTo>
                    <a:pt x="178626" y="0"/>
                    <a:pt x="66952" y="63269"/>
                    <a:pt x="0" y="159816"/>
                  </a:cubicBezTo>
                  <a:cubicBezTo>
                    <a:pt x="64189" y="106544"/>
                    <a:pt x="146794" y="74449"/>
                    <a:pt x="236764" y="74449"/>
                  </a:cubicBezTo>
                  <a:cubicBezTo>
                    <a:pt x="441565" y="74449"/>
                    <a:pt x="607695" y="240579"/>
                    <a:pt x="607695" y="445380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5" name="Graphic 3"/>
          <p:cNvGrpSpPr/>
          <p:nvPr/>
        </p:nvGrpSpPr>
        <p:grpSpPr>
          <a:xfrm rot="4581070">
            <a:off x="1274476" y="144831"/>
            <a:ext cx="2671611" cy="1759520"/>
            <a:chOff x="10128276" y="388922"/>
            <a:chExt cx="2832852" cy="1865713"/>
          </a:xfrm>
        </p:grpSpPr>
        <p:sp>
          <p:nvSpPr>
            <p:cNvPr id="86" name="Freeform: Shape 85"/>
            <p:cNvSpPr/>
            <p:nvPr/>
          </p:nvSpPr>
          <p:spPr>
            <a:xfrm>
              <a:off x="10615796" y="389128"/>
              <a:ext cx="1865095" cy="1865095"/>
            </a:xfrm>
            <a:custGeom>
              <a:avLst/>
              <a:gdLst>
                <a:gd name="connsiteX0" fmla="*/ 1865096 w 1865095"/>
                <a:gd name="connsiteY0" fmla="*/ 932548 h 1865095"/>
                <a:gd name="connsiteX1" fmla="*/ 932548 w 1865095"/>
                <a:gd name="connsiteY1" fmla="*/ 1865096 h 1865095"/>
                <a:gd name="connsiteX2" fmla="*/ 0 w 1865095"/>
                <a:gd name="connsiteY2" fmla="*/ 932548 h 1865095"/>
                <a:gd name="connsiteX3" fmla="*/ 932548 w 1865095"/>
                <a:gd name="connsiteY3" fmla="*/ 0 h 1865095"/>
                <a:gd name="connsiteX4" fmla="*/ 1865096 w 1865095"/>
                <a:gd name="connsiteY4" fmla="*/ 932548 h 186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095" h="1865095">
                  <a:moveTo>
                    <a:pt x="1865096" y="932548"/>
                  </a:moveTo>
                  <a:cubicBezTo>
                    <a:pt x="1865096" y="1447580"/>
                    <a:pt x="1447580" y="1865096"/>
                    <a:pt x="932548" y="1865096"/>
                  </a:cubicBezTo>
                  <a:cubicBezTo>
                    <a:pt x="417516" y="1865096"/>
                    <a:pt x="0" y="1447580"/>
                    <a:pt x="0" y="932548"/>
                  </a:cubicBezTo>
                  <a:cubicBezTo>
                    <a:pt x="0" y="417516"/>
                    <a:pt x="417516" y="0"/>
                    <a:pt x="932548" y="0"/>
                  </a:cubicBezTo>
                  <a:cubicBezTo>
                    <a:pt x="1447580" y="0"/>
                    <a:pt x="1865096" y="417516"/>
                    <a:pt x="1865096" y="932548"/>
                  </a:cubicBezTo>
                  <a:close/>
                </a:path>
              </a:pathLst>
            </a:custGeom>
            <a:solidFill>
              <a:srgbClr val="EFCE79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87" name="Graphic 3"/>
            <p:cNvGrpSpPr/>
            <p:nvPr/>
          </p:nvGrpSpPr>
          <p:grpSpPr>
            <a:xfrm>
              <a:off x="10615906" y="412126"/>
              <a:ext cx="1865136" cy="1820250"/>
              <a:chOff x="10615906" y="412126"/>
              <a:chExt cx="1865136" cy="1820250"/>
            </a:xfrm>
            <a:solidFill>
              <a:srgbClr val="E4AF70"/>
            </a:solidFill>
          </p:grpSpPr>
          <p:sp>
            <p:nvSpPr>
              <p:cNvPr id="91" name="Freeform: Shape 90"/>
              <p:cNvSpPr/>
              <p:nvPr/>
            </p:nvSpPr>
            <p:spPr>
              <a:xfrm>
                <a:off x="10799009" y="412126"/>
                <a:ext cx="1103879" cy="354736"/>
              </a:xfrm>
              <a:custGeom>
                <a:avLst/>
                <a:gdLst>
                  <a:gd name="connsiteX0" fmla="*/ 0 w 1103879"/>
                  <a:gd name="connsiteY0" fmla="*/ 354736 h 354736"/>
                  <a:gd name="connsiteX1" fmla="*/ 1103879 w 1103879"/>
                  <a:gd name="connsiteY1" fmla="*/ 46953 h 354736"/>
                  <a:gd name="connsiteX2" fmla="*/ 955737 w 1103879"/>
                  <a:gd name="connsiteY2" fmla="*/ 0 h 354736"/>
                  <a:gd name="connsiteX3" fmla="*/ 102339 w 1103879"/>
                  <a:gd name="connsiteY3" fmla="*/ 238024 h 354736"/>
                  <a:gd name="connsiteX4" fmla="*/ 0 w 1103879"/>
                  <a:gd name="connsiteY4" fmla="*/ 354736 h 35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3879" h="354736">
                    <a:moveTo>
                      <a:pt x="0" y="354736"/>
                    </a:moveTo>
                    <a:lnTo>
                      <a:pt x="1103879" y="46953"/>
                    </a:lnTo>
                    <a:cubicBezTo>
                      <a:pt x="1056159" y="27214"/>
                      <a:pt x="1006523" y="11499"/>
                      <a:pt x="955737" y="0"/>
                    </a:cubicBezTo>
                    <a:lnTo>
                      <a:pt x="102339" y="238024"/>
                    </a:lnTo>
                    <a:cubicBezTo>
                      <a:pt x="64776" y="274053"/>
                      <a:pt x="30663" y="313149"/>
                      <a:pt x="0" y="35473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2" name="Freeform: Shape 91"/>
              <p:cNvSpPr/>
              <p:nvPr/>
            </p:nvSpPr>
            <p:spPr>
              <a:xfrm>
                <a:off x="10615906" y="826847"/>
                <a:ext cx="1766288" cy="568037"/>
              </a:xfrm>
              <a:custGeom>
                <a:avLst/>
                <a:gdLst>
                  <a:gd name="connsiteX0" fmla="*/ 1723168 w 1766288"/>
                  <a:gd name="connsiteY0" fmla="*/ 0 h 568037"/>
                  <a:gd name="connsiteX1" fmla="*/ 82 w 1766288"/>
                  <a:gd name="connsiteY1" fmla="*/ 480456 h 568037"/>
                  <a:gd name="connsiteX2" fmla="*/ 2957 w 1766288"/>
                  <a:gd name="connsiteY2" fmla="*/ 568038 h 568037"/>
                  <a:gd name="connsiteX3" fmla="*/ 1766289 w 1766288"/>
                  <a:gd name="connsiteY3" fmla="*/ 76467 h 568037"/>
                  <a:gd name="connsiteX4" fmla="*/ 1723168 w 1766288"/>
                  <a:gd name="connsiteY4" fmla="*/ 0 h 5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288" h="568037">
                    <a:moveTo>
                      <a:pt x="1723168" y="0"/>
                    </a:moveTo>
                    <a:lnTo>
                      <a:pt x="82" y="480456"/>
                    </a:lnTo>
                    <a:cubicBezTo>
                      <a:pt x="-301" y="509394"/>
                      <a:pt x="657" y="538716"/>
                      <a:pt x="2957" y="568038"/>
                    </a:cubicBezTo>
                    <a:lnTo>
                      <a:pt x="1766289" y="76467"/>
                    </a:lnTo>
                    <a:cubicBezTo>
                      <a:pt x="1752874" y="50019"/>
                      <a:pt x="1738692" y="24722"/>
                      <a:pt x="172316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3" name="Freeform: Shape 92"/>
              <p:cNvSpPr/>
              <p:nvPr/>
            </p:nvSpPr>
            <p:spPr>
              <a:xfrm>
                <a:off x="10649909" y="513506"/>
                <a:ext cx="1454015" cy="558838"/>
              </a:xfrm>
              <a:custGeom>
                <a:avLst/>
                <a:gdLst>
                  <a:gd name="connsiteX0" fmla="*/ 1454016 w 1454015"/>
                  <a:gd name="connsiteY0" fmla="*/ 59027 h 558838"/>
                  <a:gd name="connsiteX1" fmla="*/ 1363942 w 1454015"/>
                  <a:gd name="connsiteY1" fmla="*/ 0 h 558838"/>
                  <a:gd name="connsiteX2" fmla="*/ 34880 w 1454015"/>
                  <a:gd name="connsiteY2" fmla="*/ 456883 h 558838"/>
                  <a:gd name="connsiteX3" fmla="*/ 0 w 1454015"/>
                  <a:gd name="connsiteY3" fmla="*/ 558839 h 558838"/>
                  <a:gd name="connsiteX4" fmla="*/ 1454016 w 1454015"/>
                  <a:gd name="connsiteY4" fmla="*/ 59027 h 55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4015" h="558838">
                    <a:moveTo>
                      <a:pt x="1454016" y="59027"/>
                    </a:moveTo>
                    <a:cubicBezTo>
                      <a:pt x="1425077" y="37563"/>
                      <a:pt x="1394989" y="18015"/>
                      <a:pt x="1363942" y="0"/>
                    </a:cubicBezTo>
                    <a:lnTo>
                      <a:pt x="34880" y="456883"/>
                    </a:lnTo>
                    <a:cubicBezTo>
                      <a:pt x="21273" y="490038"/>
                      <a:pt x="9582" y="524151"/>
                      <a:pt x="0" y="558839"/>
                    </a:cubicBezTo>
                    <a:lnTo>
                      <a:pt x="1454016" y="59027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4" name="Freeform: Shape 93"/>
              <p:cNvSpPr/>
              <p:nvPr/>
            </p:nvSpPr>
            <p:spPr>
              <a:xfrm>
                <a:off x="10620971" y="639609"/>
                <a:ext cx="1598899" cy="583944"/>
              </a:xfrm>
              <a:custGeom>
                <a:avLst/>
                <a:gdLst>
                  <a:gd name="connsiteX0" fmla="*/ 0 w 1598899"/>
                  <a:gd name="connsiteY0" fmla="*/ 583944 h 583944"/>
                  <a:gd name="connsiteX1" fmla="*/ 1598900 w 1598899"/>
                  <a:gd name="connsiteY1" fmla="*/ 34496 h 583944"/>
                  <a:gd name="connsiteX2" fmla="*/ 1563829 w 1598899"/>
                  <a:gd name="connsiteY2" fmla="*/ 0 h 583944"/>
                  <a:gd name="connsiteX3" fmla="*/ 6516 w 1598899"/>
                  <a:gd name="connsiteY3" fmla="*/ 535075 h 583944"/>
                  <a:gd name="connsiteX4" fmla="*/ 0 w 1598899"/>
                  <a:gd name="connsiteY4" fmla="*/ 583944 h 58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899" h="583944">
                    <a:moveTo>
                      <a:pt x="0" y="583944"/>
                    </a:moveTo>
                    <a:lnTo>
                      <a:pt x="1598900" y="34496"/>
                    </a:lnTo>
                    <a:cubicBezTo>
                      <a:pt x="1587401" y="22614"/>
                      <a:pt x="1575711" y="11307"/>
                      <a:pt x="1563829" y="0"/>
                    </a:cubicBezTo>
                    <a:lnTo>
                      <a:pt x="6516" y="535075"/>
                    </a:lnTo>
                    <a:cubicBezTo>
                      <a:pt x="3833" y="551365"/>
                      <a:pt x="1725" y="567655"/>
                      <a:pt x="0" y="583944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5" name="Freeform: Shape 94"/>
              <p:cNvSpPr/>
              <p:nvPr/>
            </p:nvSpPr>
            <p:spPr>
              <a:xfrm>
                <a:off x="10774479" y="1269548"/>
                <a:ext cx="1706562" cy="644695"/>
              </a:xfrm>
              <a:custGeom>
                <a:avLst/>
                <a:gdLst>
                  <a:gd name="connsiteX0" fmla="*/ 53661 w 1706562"/>
                  <a:gd name="connsiteY0" fmla="*/ 644696 h 644695"/>
                  <a:gd name="connsiteX1" fmla="*/ 1705838 w 1706562"/>
                  <a:gd name="connsiteY1" fmla="*/ 89498 h 644695"/>
                  <a:gd name="connsiteX2" fmla="*/ 1705072 w 1706562"/>
                  <a:gd name="connsiteY2" fmla="*/ 0 h 644695"/>
                  <a:gd name="connsiteX3" fmla="*/ 0 w 1706562"/>
                  <a:gd name="connsiteY3" fmla="*/ 573021 h 644695"/>
                  <a:gd name="connsiteX4" fmla="*/ 53661 w 1706562"/>
                  <a:gd name="connsiteY4" fmla="*/ 644696 h 64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6562" h="644695">
                    <a:moveTo>
                      <a:pt x="53661" y="644696"/>
                    </a:moveTo>
                    <a:lnTo>
                      <a:pt x="1705838" y="89498"/>
                    </a:lnTo>
                    <a:cubicBezTo>
                      <a:pt x="1706988" y="59793"/>
                      <a:pt x="1706796" y="30088"/>
                      <a:pt x="1705072" y="0"/>
                    </a:cubicBezTo>
                    <a:lnTo>
                      <a:pt x="0" y="573021"/>
                    </a:lnTo>
                    <a:cubicBezTo>
                      <a:pt x="17056" y="597743"/>
                      <a:pt x="34880" y="621699"/>
                      <a:pt x="53661" y="64469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6" name="Freeform: Shape 95"/>
              <p:cNvSpPr/>
              <p:nvPr/>
            </p:nvSpPr>
            <p:spPr>
              <a:xfrm>
                <a:off x="10633044" y="972881"/>
                <a:ext cx="1808560" cy="608858"/>
              </a:xfrm>
              <a:custGeom>
                <a:avLst/>
                <a:gdLst>
                  <a:gd name="connsiteX0" fmla="*/ 0 w 1808560"/>
                  <a:gd name="connsiteY0" fmla="*/ 526259 h 608858"/>
                  <a:gd name="connsiteX1" fmla="*/ 17248 w 1808560"/>
                  <a:gd name="connsiteY1" fmla="*/ 599084 h 608858"/>
                  <a:gd name="connsiteX2" fmla="*/ 20123 w 1808560"/>
                  <a:gd name="connsiteY2" fmla="*/ 608858 h 608858"/>
                  <a:gd name="connsiteX3" fmla="*/ 1808560 w 1808560"/>
                  <a:gd name="connsiteY3" fmla="*/ 80300 h 608858"/>
                  <a:gd name="connsiteX4" fmla="*/ 1780388 w 1808560"/>
                  <a:gd name="connsiteY4" fmla="*/ 0 h 608858"/>
                  <a:gd name="connsiteX5" fmla="*/ 0 w 1808560"/>
                  <a:gd name="connsiteY5" fmla="*/ 526259 h 60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8560" h="608858">
                    <a:moveTo>
                      <a:pt x="0" y="526259"/>
                    </a:moveTo>
                    <a:cubicBezTo>
                      <a:pt x="4791" y="550598"/>
                      <a:pt x="10540" y="574937"/>
                      <a:pt x="17248" y="599084"/>
                    </a:cubicBezTo>
                    <a:cubicBezTo>
                      <a:pt x="18206" y="602342"/>
                      <a:pt x="19165" y="605600"/>
                      <a:pt x="20123" y="608858"/>
                    </a:cubicBezTo>
                    <a:lnTo>
                      <a:pt x="1808560" y="80300"/>
                    </a:lnTo>
                    <a:cubicBezTo>
                      <a:pt x="1800320" y="52894"/>
                      <a:pt x="1790929" y="26064"/>
                      <a:pt x="1780388" y="0"/>
                    </a:cubicBezTo>
                    <a:lnTo>
                      <a:pt x="0" y="526259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7" name="Freeform: Shape 96"/>
              <p:cNvSpPr/>
              <p:nvPr/>
            </p:nvSpPr>
            <p:spPr>
              <a:xfrm>
                <a:off x="10682297" y="1140571"/>
                <a:ext cx="1788629" cy="567271"/>
              </a:xfrm>
              <a:custGeom>
                <a:avLst/>
                <a:gdLst>
                  <a:gd name="connsiteX0" fmla="*/ 0 w 1788629"/>
                  <a:gd name="connsiteY0" fmla="*/ 526451 h 567271"/>
                  <a:gd name="connsiteX1" fmla="*/ 17248 w 1788629"/>
                  <a:gd name="connsiteY1" fmla="*/ 567271 h 567271"/>
                  <a:gd name="connsiteX2" fmla="*/ 1788629 w 1788629"/>
                  <a:gd name="connsiteY2" fmla="*/ 43695 h 567271"/>
                  <a:gd name="connsiteX3" fmla="*/ 1780963 w 1788629"/>
                  <a:gd name="connsiteY3" fmla="*/ 0 h 567271"/>
                  <a:gd name="connsiteX4" fmla="*/ 0 w 1788629"/>
                  <a:gd name="connsiteY4" fmla="*/ 526451 h 567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29" h="567271">
                    <a:moveTo>
                      <a:pt x="0" y="526451"/>
                    </a:moveTo>
                    <a:cubicBezTo>
                      <a:pt x="5558" y="540249"/>
                      <a:pt x="11307" y="553856"/>
                      <a:pt x="17248" y="567271"/>
                    </a:cubicBezTo>
                    <a:lnTo>
                      <a:pt x="1788629" y="43695"/>
                    </a:lnTo>
                    <a:cubicBezTo>
                      <a:pt x="1786521" y="29130"/>
                      <a:pt x="1784030" y="14565"/>
                      <a:pt x="1780963" y="0"/>
                    </a:cubicBezTo>
                    <a:lnTo>
                      <a:pt x="0" y="526451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8" name="Freeform: Shape 97"/>
              <p:cNvSpPr/>
              <p:nvPr/>
            </p:nvSpPr>
            <p:spPr>
              <a:xfrm>
                <a:off x="11195908" y="1894313"/>
                <a:ext cx="1088547" cy="338062"/>
              </a:xfrm>
              <a:custGeom>
                <a:avLst/>
                <a:gdLst>
                  <a:gd name="connsiteX0" fmla="*/ 1088548 w 1088547"/>
                  <a:gd name="connsiteY0" fmla="*/ 0 h 338062"/>
                  <a:gd name="connsiteX1" fmla="*/ 0 w 1088547"/>
                  <a:gd name="connsiteY1" fmla="*/ 290535 h 338062"/>
                  <a:gd name="connsiteX2" fmla="*/ 151783 w 1088547"/>
                  <a:gd name="connsiteY2" fmla="*/ 338063 h 338062"/>
                  <a:gd name="connsiteX3" fmla="*/ 980651 w 1088547"/>
                  <a:gd name="connsiteY3" fmla="*/ 116904 h 338062"/>
                  <a:gd name="connsiteX4" fmla="*/ 1088548 w 1088547"/>
                  <a:gd name="connsiteY4" fmla="*/ 0 h 33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547" h="338062">
                    <a:moveTo>
                      <a:pt x="1088548" y="0"/>
                    </a:moveTo>
                    <a:lnTo>
                      <a:pt x="0" y="290535"/>
                    </a:lnTo>
                    <a:cubicBezTo>
                      <a:pt x="49061" y="310658"/>
                      <a:pt x="99847" y="326564"/>
                      <a:pt x="151783" y="338063"/>
                    </a:cubicBezTo>
                    <a:lnTo>
                      <a:pt x="980651" y="116904"/>
                    </a:lnTo>
                    <a:cubicBezTo>
                      <a:pt x="1019938" y="80874"/>
                      <a:pt x="1056159" y="41779"/>
                      <a:pt x="108854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9" name="Freeform: Shape 98"/>
              <p:cNvSpPr/>
              <p:nvPr/>
            </p:nvSpPr>
            <p:spPr>
              <a:xfrm>
                <a:off x="10869152" y="1428614"/>
                <a:ext cx="1605990" cy="598509"/>
              </a:xfrm>
              <a:custGeom>
                <a:avLst/>
                <a:gdLst>
                  <a:gd name="connsiteX0" fmla="*/ 0 w 1605990"/>
                  <a:gd name="connsiteY0" fmla="*/ 532008 h 598509"/>
                  <a:gd name="connsiteX1" fmla="*/ 69567 w 1605990"/>
                  <a:gd name="connsiteY1" fmla="*/ 598510 h 598509"/>
                  <a:gd name="connsiteX2" fmla="*/ 1590084 w 1605990"/>
                  <a:gd name="connsiteY2" fmla="*/ 94865 h 598509"/>
                  <a:gd name="connsiteX3" fmla="*/ 1605991 w 1605990"/>
                  <a:gd name="connsiteY3" fmla="*/ 0 h 598509"/>
                  <a:gd name="connsiteX4" fmla="*/ 0 w 1605990"/>
                  <a:gd name="connsiteY4" fmla="*/ 532008 h 59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990" h="598509">
                    <a:moveTo>
                      <a:pt x="0" y="532008"/>
                    </a:moveTo>
                    <a:cubicBezTo>
                      <a:pt x="22039" y="555389"/>
                      <a:pt x="45228" y="577620"/>
                      <a:pt x="69567" y="598510"/>
                    </a:cubicBezTo>
                    <a:lnTo>
                      <a:pt x="1590084" y="94865"/>
                    </a:lnTo>
                    <a:cubicBezTo>
                      <a:pt x="1596983" y="63626"/>
                      <a:pt x="1602349" y="32005"/>
                      <a:pt x="1605991" y="0"/>
                    </a:cubicBezTo>
                    <a:lnTo>
                      <a:pt x="0" y="532008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0" name="Freeform: Shape 99"/>
              <p:cNvSpPr/>
              <p:nvPr/>
            </p:nvSpPr>
            <p:spPr>
              <a:xfrm>
                <a:off x="11024768" y="1627734"/>
                <a:ext cx="1404762" cy="495787"/>
              </a:xfrm>
              <a:custGeom>
                <a:avLst/>
                <a:gdLst>
                  <a:gd name="connsiteX0" fmla="*/ 0 w 1404762"/>
                  <a:gd name="connsiteY0" fmla="*/ 465316 h 495787"/>
                  <a:gd name="connsiteX1" fmla="*/ 47911 w 1404762"/>
                  <a:gd name="connsiteY1" fmla="*/ 495787 h 495787"/>
                  <a:gd name="connsiteX2" fmla="*/ 1384448 w 1404762"/>
                  <a:gd name="connsiteY2" fmla="*/ 53086 h 495787"/>
                  <a:gd name="connsiteX3" fmla="*/ 1404763 w 1404762"/>
                  <a:gd name="connsiteY3" fmla="*/ 0 h 495787"/>
                  <a:gd name="connsiteX4" fmla="*/ 0 w 1404762"/>
                  <a:gd name="connsiteY4" fmla="*/ 465316 h 49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762" h="495787">
                    <a:moveTo>
                      <a:pt x="0" y="465316"/>
                    </a:moveTo>
                    <a:cubicBezTo>
                      <a:pt x="15715" y="475856"/>
                      <a:pt x="31622" y="486205"/>
                      <a:pt x="47911" y="495787"/>
                    </a:cubicBezTo>
                    <a:lnTo>
                      <a:pt x="1384448" y="53086"/>
                    </a:lnTo>
                    <a:cubicBezTo>
                      <a:pt x="1391731" y="35646"/>
                      <a:pt x="1398439" y="18015"/>
                      <a:pt x="1404763" y="0"/>
                    </a:cubicBezTo>
                    <a:lnTo>
                      <a:pt x="0" y="465316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88" name="Freeform: Shape 87"/>
            <p:cNvSpPr/>
            <p:nvPr/>
          </p:nvSpPr>
          <p:spPr>
            <a:xfrm>
              <a:off x="10615561" y="790243"/>
              <a:ext cx="1813970" cy="1464392"/>
            </a:xfrm>
            <a:custGeom>
              <a:avLst/>
              <a:gdLst>
                <a:gd name="connsiteX0" fmla="*/ 149527 w 1813970"/>
                <a:gd name="connsiteY0" fmla="*/ 555581 h 1464392"/>
                <a:gd name="connsiteX1" fmla="*/ 166584 w 1813970"/>
                <a:gd name="connsiteY1" fmla="*/ 0 h 1464392"/>
                <a:gd name="connsiteX2" fmla="*/ 34540 w 1813970"/>
                <a:gd name="connsiteY2" fmla="*/ 782106 h 1464392"/>
                <a:gd name="connsiteX3" fmla="*/ 1183264 w 1813970"/>
                <a:gd name="connsiteY3" fmla="*/ 1429868 h 1464392"/>
                <a:gd name="connsiteX4" fmla="*/ 1813970 w 1813970"/>
                <a:gd name="connsiteY4" fmla="*/ 836725 h 1464392"/>
                <a:gd name="connsiteX5" fmla="*/ 1298252 w 1813970"/>
                <a:gd name="connsiteY5" fmla="*/ 1203343 h 1464392"/>
                <a:gd name="connsiteX6" fmla="*/ 149527 w 1813970"/>
                <a:gd name="connsiteY6" fmla="*/ 555581 h 146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92">
                  <a:moveTo>
                    <a:pt x="149527" y="555581"/>
                  </a:moveTo>
                  <a:cubicBezTo>
                    <a:pt x="96633" y="365660"/>
                    <a:pt x="106407" y="173056"/>
                    <a:pt x="166584" y="0"/>
                  </a:cubicBezTo>
                  <a:cubicBezTo>
                    <a:pt x="14034" y="220009"/>
                    <a:pt x="-43077" y="503836"/>
                    <a:pt x="34540" y="782106"/>
                  </a:cubicBezTo>
                  <a:cubicBezTo>
                    <a:pt x="172908" y="1278277"/>
                    <a:pt x="687093" y="1568237"/>
                    <a:pt x="1183264" y="1429868"/>
                  </a:cubicBezTo>
                  <a:cubicBezTo>
                    <a:pt x="1489514" y="1344586"/>
                    <a:pt x="1716997" y="1115953"/>
                    <a:pt x="1813970" y="836725"/>
                  </a:cubicBezTo>
                  <a:cubicBezTo>
                    <a:pt x="1694383" y="1009206"/>
                    <a:pt x="1516153" y="1142591"/>
                    <a:pt x="1298252" y="1203343"/>
                  </a:cubicBezTo>
                  <a:cubicBezTo>
                    <a:pt x="802273" y="1341711"/>
                    <a:pt x="287896" y="1051560"/>
                    <a:pt x="149527" y="555581"/>
                  </a:cubicBezTo>
                  <a:close/>
                </a:path>
              </a:pathLst>
            </a:custGeom>
            <a:solidFill>
              <a:srgbClr val="D25B30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10667157" y="388922"/>
              <a:ext cx="1813970" cy="1464379"/>
            </a:xfrm>
            <a:custGeom>
              <a:avLst/>
              <a:gdLst>
                <a:gd name="connsiteX0" fmla="*/ 1664443 w 1813970"/>
                <a:gd name="connsiteY0" fmla="*/ 908798 h 1464379"/>
                <a:gd name="connsiteX1" fmla="*/ 1647386 w 1813970"/>
                <a:gd name="connsiteY1" fmla="*/ 1464379 h 1464379"/>
                <a:gd name="connsiteX2" fmla="*/ 1779430 w 1813970"/>
                <a:gd name="connsiteY2" fmla="*/ 682273 h 1464379"/>
                <a:gd name="connsiteX3" fmla="*/ 630706 w 1813970"/>
                <a:gd name="connsiteY3" fmla="*/ 34511 h 1464379"/>
                <a:gd name="connsiteX4" fmla="*/ 0 w 1813970"/>
                <a:gd name="connsiteY4" fmla="*/ 627654 h 1464379"/>
                <a:gd name="connsiteX5" fmla="*/ 515718 w 1813970"/>
                <a:gd name="connsiteY5" fmla="*/ 261036 h 1464379"/>
                <a:gd name="connsiteX6" fmla="*/ 1664443 w 1813970"/>
                <a:gd name="connsiteY6" fmla="*/ 908798 h 146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79">
                  <a:moveTo>
                    <a:pt x="1664443" y="908798"/>
                  </a:moveTo>
                  <a:cubicBezTo>
                    <a:pt x="1717337" y="1098719"/>
                    <a:pt x="1707563" y="1291323"/>
                    <a:pt x="1647386" y="1464379"/>
                  </a:cubicBezTo>
                  <a:cubicBezTo>
                    <a:pt x="1799936" y="1244370"/>
                    <a:pt x="1857047" y="960543"/>
                    <a:pt x="1779430" y="682273"/>
                  </a:cubicBezTo>
                  <a:cubicBezTo>
                    <a:pt x="1641254" y="186294"/>
                    <a:pt x="1126877" y="-103857"/>
                    <a:pt x="630706" y="34511"/>
                  </a:cubicBezTo>
                  <a:cubicBezTo>
                    <a:pt x="324648" y="119793"/>
                    <a:pt x="96973" y="348426"/>
                    <a:pt x="0" y="627654"/>
                  </a:cubicBezTo>
                  <a:cubicBezTo>
                    <a:pt x="119587" y="455173"/>
                    <a:pt x="297817" y="321788"/>
                    <a:pt x="515718" y="261036"/>
                  </a:cubicBezTo>
                  <a:cubicBezTo>
                    <a:pt x="1011889" y="122668"/>
                    <a:pt x="1526075" y="412628"/>
                    <a:pt x="1664443" y="908798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10128276" y="768653"/>
              <a:ext cx="2832852" cy="1079427"/>
            </a:xfrm>
            <a:custGeom>
              <a:avLst/>
              <a:gdLst>
                <a:gd name="connsiteX0" fmla="*/ 2179752 w 2832852"/>
                <a:gd name="connsiteY0" fmla="*/ 8366 h 1079427"/>
                <a:gd name="connsiteX1" fmla="*/ 2242611 w 2832852"/>
                <a:gd name="connsiteY1" fmla="*/ 110896 h 1079427"/>
                <a:gd name="connsiteX2" fmla="*/ 2488110 w 2832852"/>
                <a:gd name="connsiteY2" fmla="*/ 161107 h 1079427"/>
                <a:gd name="connsiteX3" fmla="*/ 2322911 w 2832852"/>
                <a:gd name="connsiteY3" fmla="*/ 320748 h 1079427"/>
                <a:gd name="connsiteX4" fmla="*/ 1447090 w 2832852"/>
                <a:gd name="connsiteY4" fmla="*/ 650762 h 1079427"/>
                <a:gd name="connsiteX5" fmla="*/ 526999 w 2832852"/>
                <a:gd name="connsiteY5" fmla="*/ 821518 h 1079427"/>
                <a:gd name="connsiteX6" fmla="*/ 303157 w 2832852"/>
                <a:gd name="connsiteY6" fmla="*/ 770349 h 1079427"/>
                <a:gd name="connsiteX7" fmla="*/ 487137 w 2832852"/>
                <a:gd name="connsiteY7" fmla="*/ 600359 h 1079427"/>
                <a:gd name="connsiteX8" fmla="*/ 487904 w 2832852"/>
                <a:gd name="connsiteY8" fmla="*/ 480197 h 1079427"/>
                <a:gd name="connsiteX9" fmla="*/ 3807 w 2832852"/>
                <a:gd name="connsiteY9" fmla="*/ 933631 h 1079427"/>
                <a:gd name="connsiteX10" fmla="*/ 646969 w 2832852"/>
                <a:gd name="connsiteY10" fmla="*/ 1071616 h 1079427"/>
                <a:gd name="connsiteX11" fmla="*/ 1519149 w 2832852"/>
                <a:gd name="connsiteY11" fmla="*/ 908717 h 1079427"/>
                <a:gd name="connsiteX12" fmla="*/ 2349933 w 2832852"/>
                <a:gd name="connsiteY12" fmla="*/ 596718 h 1079427"/>
                <a:gd name="connsiteX13" fmla="*/ 2829047 w 2832852"/>
                <a:gd name="connsiteY13" fmla="*/ 145776 h 1079427"/>
                <a:gd name="connsiteX14" fmla="*/ 2179752 w 2832852"/>
                <a:gd name="connsiteY14" fmla="*/ 8366 h 107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2852" h="1079427">
                  <a:moveTo>
                    <a:pt x="2179752" y="8366"/>
                  </a:moveTo>
                  <a:cubicBezTo>
                    <a:pt x="2202749" y="40945"/>
                    <a:pt x="2223830" y="75058"/>
                    <a:pt x="2242611" y="110896"/>
                  </a:cubicBezTo>
                  <a:cubicBezTo>
                    <a:pt x="2386154" y="103997"/>
                    <a:pt x="2476611" y="119903"/>
                    <a:pt x="2488110" y="161107"/>
                  </a:cubicBezTo>
                  <a:cubicBezTo>
                    <a:pt x="2499033" y="200203"/>
                    <a:pt x="2437324" y="256547"/>
                    <a:pt x="2322911" y="320748"/>
                  </a:cubicBezTo>
                  <a:cubicBezTo>
                    <a:pt x="2139123" y="423854"/>
                    <a:pt x="1819266" y="547082"/>
                    <a:pt x="1447090" y="650762"/>
                  </a:cubicBezTo>
                  <a:cubicBezTo>
                    <a:pt x="1074914" y="754442"/>
                    <a:pt x="737618" y="814619"/>
                    <a:pt x="526999" y="821518"/>
                  </a:cubicBezTo>
                  <a:cubicBezTo>
                    <a:pt x="396105" y="825735"/>
                    <a:pt x="314081" y="809445"/>
                    <a:pt x="303157" y="770349"/>
                  </a:cubicBezTo>
                  <a:cubicBezTo>
                    <a:pt x="291658" y="729145"/>
                    <a:pt x="360843" y="668585"/>
                    <a:pt x="487137" y="600359"/>
                  </a:cubicBezTo>
                  <a:cubicBezTo>
                    <a:pt x="484837" y="559922"/>
                    <a:pt x="485029" y="519868"/>
                    <a:pt x="487904" y="480197"/>
                  </a:cubicBezTo>
                  <a:cubicBezTo>
                    <a:pt x="162873" y="643288"/>
                    <a:pt x="-29923" y="812703"/>
                    <a:pt x="3807" y="933631"/>
                  </a:cubicBezTo>
                  <a:cubicBezTo>
                    <a:pt x="37345" y="1053793"/>
                    <a:pt x="287442" y="1099213"/>
                    <a:pt x="646969" y="1071616"/>
                  </a:cubicBezTo>
                  <a:cubicBezTo>
                    <a:pt x="896875" y="1052451"/>
                    <a:pt x="1199484" y="998024"/>
                    <a:pt x="1519149" y="908717"/>
                  </a:cubicBezTo>
                  <a:cubicBezTo>
                    <a:pt x="1838814" y="819410"/>
                    <a:pt x="2126091" y="709597"/>
                    <a:pt x="2349933" y="596718"/>
                  </a:cubicBezTo>
                  <a:cubicBezTo>
                    <a:pt x="2672089" y="434394"/>
                    <a:pt x="2862585" y="266129"/>
                    <a:pt x="2829047" y="145776"/>
                  </a:cubicBezTo>
                  <a:cubicBezTo>
                    <a:pt x="2795318" y="24847"/>
                    <a:pt x="2542729" y="-20381"/>
                    <a:pt x="2179752" y="8366"/>
                  </a:cubicBezTo>
                  <a:close/>
                </a:path>
              </a:pathLst>
            </a:custGeom>
            <a:solidFill>
              <a:srgbClr val="BE6748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1" name="Graphic 241"/>
          <p:cNvGrpSpPr/>
          <p:nvPr/>
        </p:nvGrpSpPr>
        <p:grpSpPr>
          <a:xfrm>
            <a:off x="5517003" y="5257141"/>
            <a:ext cx="322656" cy="318867"/>
            <a:chOff x="2434505" y="2932122"/>
            <a:chExt cx="322656" cy="318867"/>
          </a:xfrm>
        </p:grpSpPr>
        <p:sp>
          <p:nvSpPr>
            <p:cNvPr id="102" name="Freeform: Shape 101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4" name="Graphic 241"/>
          <p:cNvGrpSpPr/>
          <p:nvPr/>
        </p:nvGrpSpPr>
        <p:grpSpPr>
          <a:xfrm rot="1433983">
            <a:off x="2890016" y="6279283"/>
            <a:ext cx="212939" cy="210438"/>
            <a:chOff x="2434505" y="2932122"/>
            <a:chExt cx="322656" cy="318867"/>
          </a:xfrm>
        </p:grpSpPr>
        <p:sp>
          <p:nvSpPr>
            <p:cNvPr id="105" name="Freeform: Shape 104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aphicFrame>
        <p:nvGraphicFramePr>
          <p:cNvPr id="108" name="Group 52"/>
          <p:cNvGraphicFramePr>
            <a:graphicFrameLocks noGrp="1"/>
          </p:cNvGraphicFramePr>
          <p:nvPr/>
        </p:nvGraphicFramePr>
        <p:xfrm>
          <a:off x="4519948" y="1308365"/>
          <a:ext cx="7543777" cy="4643419"/>
        </p:xfrm>
        <a:graphic>
          <a:graphicData uri="http://schemas.openxmlformats.org/drawingml/2006/table">
            <a:tbl>
              <a:tblPr/>
              <a:tblGrid>
                <a:gridCol w="2218925"/>
                <a:gridCol w="2712178"/>
                <a:gridCol w="2612674"/>
              </a:tblGrid>
              <a:tr h="1367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สารละลายในสถานะต่างๆ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81877" marR="81877" marT="40946" marB="4094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ชนิดของสารละลายในแต่ละสถานะ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81877" marR="81877" marT="40946" marB="4094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ตัวอย่าง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81877" marR="81877" marT="40946" marB="4094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275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h-TH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สารละลายของแข็ง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81877" marR="81877" marT="40946" marB="4094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h-TH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:: แก๊สในของแข็ง</a:t>
                      </a:r>
                      <a:b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0" lang="th-TH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:: ของเหลวในของแข็ง</a:t>
                      </a:r>
                      <a:b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0" lang="th-TH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:: ของแข็งในของแข็ง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1877" marR="81877" marT="40946" marB="409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</a:t>
                      </a:r>
                      <a:r>
                        <a:rPr kumimoji="0" lang="th-TH" sz="36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ใน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Pd</a:t>
                      </a:r>
                      <a:r>
                        <a:rPr kumimoji="0" lang="th-TH" sz="36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b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Hg </a:t>
                      </a: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ใน 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Ag</a:t>
                      </a:r>
                      <a:r>
                        <a:rPr kumimoji="0" lang="th-TH" sz="36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b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โลหะเจือ เช่น 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Cu </a:t>
                      </a: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ใน 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Zn</a:t>
                      </a:r>
                      <a:r>
                        <a:rPr kumimoji="0" lang="th-TH" sz="36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Angsana New" panose="02020603050405020304" pitchFamily="18" charset="-34"/>
                        </a:rPr>
                        <a:t> </a:t>
                      </a:r>
                      <a:endParaRPr kumimoji="0" lang="th-TH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81877" marR="81877" marT="40946" marB="4094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aphic 2"/>
          <p:cNvGrpSpPr/>
          <p:nvPr/>
        </p:nvGrpSpPr>
        <p:grpSpPr>
          <a:xfrm>
            <a:off x="10546396" y="844086"/>
            <a:ext cx="1652425" cy="7519514"/>
            <a:chOff x="9055963" y="784430"/>
            <a:chExt cx="1652425" cy="7519514"/>
          </a:xfrm>
        </p:grpSpPr>
        <p:sp>
          <p:nvSpPr>
            <p:cNvPr id="51" name="Freeform: Shape 50"/>
            <p:cNvSpPr/>
            <p:nvPr/>
          </p:nvSpPr>
          <p:spPr>
            <a:xfrm>
              <a:off x="9433251" y="3541086"/>
              <a:ext cx="904723" cy="4762858"/>
            </a:xfrm>
            <a:custGeom>
              <a:avLst/>
              <a:gdLst>
                <a:gd name="connsiteX0" fmla="*/ 327515 w 904723"/>
                <a:gd name="connsiteY0" fmla="*/ 0 h 4762858"/>
                <a:gd name="connsiteX1" fmla="*/ 452362 w 904723"/>
                <a:gd name="connsiteY1" fmla="*/ 0 h 4762858"/>
                <a:gd name="connsiteX2" fmla="*/ 577208 w 904723"/>
                <a:gd name="connsiteY2" fmla="*/ 0 h 4762858"/>
                <a:gd name="connsiteX3" fmla="*/ 904723 w 904723"/>
                <a:gd name="connsiteY3" fmla="*/ 4762859 h 4762858"/>
                <a:gd name="connsiteX4" fmla="*/ 452087 w 904723"/>
                <a:gd name="connsiteY4" fmla="*/ 4762859 h 4762858"/>
                <a:gd name="connsiteX5" fmla="*/ 0 w 904723"/>
                <a:gd name="connsiteY5" fmla="*/ 4762859 h 4762858"/>
                <a:gd name="connsiteX6" fmla="*/ 327515 w 904723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723" h="4762858">
                  <a:moveTo>
                    <a:pt x="327515" y="0"/>
                  </a:moveTo>
                  <a:lnTo>
                    <a:pt x="452362" y="0"/>
                  </a:lnTo>
                  <a:lnTo>
                    <a:pt x="577208" y="0"/>
                  </a:lnTo>
                  <a:cubicBezTo>
                    <a:pt x="577208" y="0"/>
                    <a:pt x="468311" y="4387220"/>
                    <a:pt x="904723" y="4762859"/>
                  </a:cubicBezTo>
                  <a:lnTo>
                    <a:pt x="452087" y="4762859"/>
                  </a:lnTo>
                  <a:lnTo>
                    <a:pt x="0" y="4762859"/>
                  </a:lnTo>
                  <a:cubicBezTo>
                    <a:pt x="436412" y="4387220"/>
                    <a:pt x="327515" y="0"/>
                    <a:pt x="327515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9541048" y="3541086"/>
              <a:ext cx="689129" cy="4762858"/>
            </a:xfrm>
            <a:custGeom>
              <a:avLst/>
              <a:gdLst>
                <a:gd name="connsiteX0" fmla="*/ 249418 w 689129"/>
                <a:gd name="connsiteY0" fmla="*/ 0 h 4762858"/>
                <a:gd name="connsiteX1" fmla="*/ 344565 w 689129"/>
                <a:gd name="connsiteY1" fmla="*/ 0 h 4762858"/>
                <a:gd name="connsiteX2" fmla="*/ 439712 w 689129"/>
                <a:gd name="connsiteY2" fmla="*/ 0 h 4762858"/>
                <a:gd name="connsiteX3" fmla="*/ 689130 w 689129"/>
                <a:gd name="connsiteY3" fmla="*/ 4762859 h 4762858"/>
                <a:gd name="connsiteX4" fmla="*/ 344290 w 689129"/>
                <a:gd name="connsiteY4" fmla="*/ 4762859 h 4762858"/>
                <a:gd name="connsiteX5" fmla="*/ 0 w 689129"/>
                <a:gd name="connsiteY5" fmla="*/ 4762859 h 4762858"/>
                <a:gd name="connsiteX6" fmla="*/ 249418 w 689129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129" h="4762858">
                  <a:moveTo>
                    <a:pt x="249418" y="0"/>
                  </a:moveTo>
                  <a:lnTo>
                    <a:pt x="344565" y="0"/>
                  </a:lnTo>
                  <a:lnTo>
                    <a:pt x="439712" y="0"/>
                  </a:lnTo>
                  <a:cubicBezTo>
                    <a:pt x="439712" y="0"/>
                    <a:pt x="356664" y="4387220"/>
                    <a:pt x="689130" y="4762859"/>
                  </a:cubicBezTo>
                  <a:lnTo>
                    <a:pt x="344290" y="4762859"/>
                  </a:lnTo>
                  <a:lnTo>
                    <a:pt x="0" y="4762859"/>
                  </a:lnTo>
                  <a:cubicBezTo>
                    <a:pt x="332465" y="4387220"/>
                    <a:pt x="249418" y="0"/>
                    <a:pt x="249418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9640045" y="3541086"/>
              <a:ext cx="490585" cy="4762858"/>
            </a:xfrm>
            <a:custGeom>
              <a:avLst/>
              <a:gdLst>
                <a:gd name="connsiteX0" fmla="*/ 177645 w 490585"/>
                <a:gd name="connsiteY0" fmla="*/ 0 h 4762858"/>
                <a:gd name="connsiteX1" fmla="*/ 245293 w 490585"/>
                <a:gd name="connsiteY1" fmla="*/ 0 h 4762858"/>
                <a:gd name="connsiteX2" fmla="*/ 312941 w 490585"/>
                <a:gd name="connsiteY2" fmla="*/ 0 h 4762858"/>
                <a:gd name="connsiteX3" fmla="*/ 490586 w 490585"/>
                <a:gd name="connsiteY3" fmla="*/ 4762859 h 4762858"/>
                <a:gd name="connsiteX4" fmla="*/ 245293 w 490585"/>
                <a:gd name="connsiteY4" fmla="*/ 4762859 h 4762858"/>
                <a:gd name="connsiteX5" fmla="*/ 0 w 490585"/>
                <a:gd name="connsiteY5" fmla="*/ 4762859 h 4762858"/>
                <a:gd name="connsiteX6" fmla="*/ 177645 w 490585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85" h="4762858">
                  <a:moveTo>
                    <a:pt x="177645" y="0"/>
                  </a:moveTo>
                  <a:lnTo>
                    <a:pt x="245293" y="0"/>
                  </a:lnTo>
                  <a:lnTo>
                    <a:pt x="312941" y="0"/>
                  </a:lnTo>
                  <a:cubicBezTo>
                    <a:pt x="312941" y="0"/>
                    <a:pt x="253817" y="4387220"/>
                    <a:pt x="490586" y="4762859"/>
                  </a:cubicBezTo>
                  <a:lnTo>
                    <a:pt x="245293" y="4762859"/>
                  </a:lnTo>
                  <a:lnTo>
                    <a:pt x="0" y="4762859"/>
                  </a:lnTo>
                  <a:cubicBezTo>
                    <a:pt x="236768" y="4387220"/>
                    <a:pt x="177645" y="0"/>
                    <a:pt x="177645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9620521" y="3161322"/>
              <a:ext cx="529634" cy="513134"/>
            </a:xfrm>
            <a:custGeom>
              <a:avLst/>
              <a:gdLst>
                <a:gd name="connsiteX0" fmla="*/ 529634 w 529634"/>
                <a:gd name="connsiteY0" fmla="*/ 256567 h 513134"/>
                <a:gd name="connsiteX1" fmla="*/ 264817 w 529634"/>
                <a:gd name="connsiteY1" fmla="*/ 513135 h 513134"/>
                <a:gd name="connsiteX2" fmla="*/ 0 w 529634"/>
                <a:gd name="connsiteY2" fmla="*/ 256567 h 513134"/>
                <a:gd name="connsiteX3" fmla="*/ 264817 w 529634"/>
                <a:gd name="connsiteY3" fmla="*/ 0 h 513134"/>
                <a:gd name="connsiteX4" fmla="*/ 529634 w 529634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34" h="513134">
                  <a:moveTo>
                    <a:pt x="529634" y="256567"/>
                  </a:moveTo>
                  <a:cubicBezTo>
                    <a:pt x="529634" y="398266"/>
                    <a:pt x="411072" y="513135"/>
                    <a:pt x="264817" y="513135"/>
                  </a:cubicBezTo>
                  <a:cubicBezTo>
                    <a:pt x="118563" y="513135"/>
                    <a:pt x="0" y="398266"/>
                    <a:pt x="0" y="256567"/>
                  </a:cubicBezTo>
                  <a:cubicBezTo>
                    <a:pt x="0" y="114869"/>
                    <a:pt x="118563" y="0"/>
                    <a:pt x="264817" y="0"/>
                  </a:cubicBezTo>
                  <a:cubicBezTo>
                    <a:pt x="411072" y="0"/>
                    <a:pt x="529634" y="114869"/>
                    <a:pt x="529634" y="256567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54"/>
            <p:cNvSpPr/>
            <p:nvPr/>
          </p:nvSpPr>
          <p:spPr>
            <a:xfrm rot="-2700000">
              <a:off x="9628870" y="3161367"/>
              <a:ext cx="513129" cy="513129"/>
            </a:xfrm>
            <a:custGeom>
              <a:avLst/>
              <a:gdLst>
                <a:gd name="connsiteX0" fmla="*/ 513130 w 513129"/>
                <a:gd name="connsiteY0" fmla="*/ 256565 h 513129"/>
                <a:gd name="connsiteX1" fmla="*/ 256565 w 513129"/>
                <a:gd name="connsiteY1" fmla="*/ 513130 h 513129"/>
                <a:gd name="connsiteX2" fmla="*/ 0 w 513129"/>
                <a:gd name="connsiteY2" fmla="*/ 256565 h 513129"/>
                <a:gd name="connsiteX3" fmla="*/ 256565 w 513129"/>
                <a:gd name="connsiteY3" fmla="*/ 0 h 513129"/>
                <a:gd name="connsiteX4" fmla="*/ 513130 w 513129"/>
                <a:gd name="connsiteY4" fmla="*/ 256565 h 51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129" h="513129">
                  <a:moveTo>
                    <a:pt x="513130" y="256565"/>
                  </a:moveTo>
                  <a:cubicBezTo>
                    <a:pt x="513130" y="398262"/>
                    <a:pt x="398262" y="513130"/>
                    <a:pt x="256565" y="513130"/>
                  </a:cubicBezTo>
                  <a:cubicBezTo>
                    <a:pt x="114868" y="513130"/>
                    <a:pt x="0" y="398262"/>
                    <a:pt x="0" y="256565"/>
                  </a:cubicBezTo>
                  <a:cubicBezTo>
                    <a:pt x="0" y="114868"/>
                    <a:pt x="114868" y="0"/>
                    <a:pt x="256565" y="0"/>
                  </a:cubicBezTo>
                  <a:cubicBezTo>
                    <a:pt x="398262" y="0"/>
                    <a:pt x="513130" y="114868"/>
                    <a:pt x="513130" y="256565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57" name="Freeform: Shape 56"/>
            <p:cNvSpPr/>
            <p:nvPr/>
          </p:nvSpPr>
          <p:spPr>
            <a:xfrm>
              <a:off x="9695869" y="3161321"/>
              <a:ext cx="378938" cy="513135"/>
            </a:xfrm>
            <a:custGeom>
              <a:avLst/>
              <a:gdLst>
                <a:gd name="connsiteX0" fmla="*/ 0 w 378938"/>
                <a:gd name="connsiteY0" fmla="*/ 256568 h 513135"/>
                <a:gd name="connsiteX1" fmla="*/ 189469 w 378938"/>
                <a:gd name="connsiteY1" fmla="*/ 513135 h 513135"/>
                <a:gd name="connsiteX2" fmla="*/ 378939 w 378938"/>
                <a:gd name="connsiteY2" fmla="*/ 256568 h 513135"/>
                <a:gd name="connsiteX3" fmla="*/ 189469 w 378938"/>
                <a:gd name="connsiteY3" fmla="*/ 0 h 513135"/>
                <a:gd name="connsiteX4" fmla="*/ 0 w 378938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38" h="513135">
                  <a:moveTo>
                    <a:pt x="0" y="256568"/>
                  </a:moveTo>
                  <a:cubicBezTo>
                    <a:pt x="0" y="398189"/>
                    <a:pt x="84972" y="513135"/>
                    <a:pt x="189469" y="513135"/>
                  </a:cubicBezTo>
                  <a:cubicBezTo>
                    <a:pt x="294241" y="513135"/>
                    <a:pt x="378939" y="398189"/>
                    <a:pt x="378939" y="256568"/>
                  </a:cubicBezTo>
                  <a:cubicBezTo>
                    <a:pt x="378939" y="114947"/>
                    <a:pt x="293966" y="0"/>
                    <a:pt x="189469" y="0"/>
                  </a:cubicBezTo>
                  <a:cubicBezTo>
                    <a:pt x="84972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9705493" y="3161321"/>
              <a:ext cx="359689" cy="513135"/>
            </a:xfrm>
            <a:custGeom>
              <a:avLst/>
              <a:gdLst>
                <a:gd name="connsiteX0" fmla="*/ 0 w 359689"/>
                <a:gd name="connsiteY0" fmla="*/ 256568 h 513135"/>
                <a:gd name="connsiteX1" fmla="*/ 179845 w 359689"/>
                <a:gd name="connsiteY1" fmla="*/ 513135 h 513135"/>
                <a:gd name="connsiteX2" fmla="*/ 359689 w 359689"/>
                <a:gd name="connsiteY2" fmla="*/ 256568 h 513135"/>
                <a:gd name="connsiteX3" fmla="*/ 179845 w 359689"/>
                <a:gd name="connsiteY3" fmla="*/ 0 h 513135"/>
                <a:gd name="connsiteX4" fmla="*/ 0 w 359689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89" h="513135">
                  <a:moveTo>
                    <a:pt x="0" y="256568"/>
                  </a:moveTo>
                  <a:cubicBezTo>
                    <a:pt x="0" y="398189"/>
                    <a:pt x="80573" y="513135"/>
                    <a:pt x="179845" y="513135"/>
                  </a:cubicBezTo>
                  <a:cubicBezTo>
                    <a:pt x="279117" y="513135"/>
                    <a:pt x="359689" y="398189"/>
                    <a:pt x="359689" y="256568"/>
                  </a:cubicBezTo>
                  <a:cubicBezTo>
                    <a:pt x="359689" y="114947"/>
                    <a:pt x="279117" y="0"/>
                    <a:pt x="179845" y="0"/>
                  </a:cubicBezTo>
                  <a:cubicBezTo>
                    <a:pt x="80573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60" name="Freeform: Shape 59"/>
            <p:cNvSpPr/>
            <p:nvPr/>
          </p:nvSpPr>
          <p:spPr>
            <a:xfrm>
              <a:off x="9766266" y="3161322"/>
              <a:ext cx="238142" cy="513134"/>
            </a:xfrm>
            <a:custGeom>
              <a:avLst/>
              <a:gdLst>
                <a:gd name="connsiteX0" fmla="*/ 238143 w 238142"/>
                <a:gd name="connsiteY0" fmla="*/ 256567 h 513134"/>
                <a:gd name="connsiteX1" fmla="*/ 119072 w 238142"/>
                <a:gd name="connsiteY1" fmla="*/ 513135 h 513134"/>
                <a:gd name="connsiteX2" fmla="*/ 0 w 238142"/>
                <a:gd name="connsiteY2" fmla="*/ 256567 h 513134"/>
                <a:gd name="connsiteX3" fmla="*/ 119072 w 238142"/>
                <a:gd name="connsiteY3" fmla="*/ 0 h 513134"/>
                <a:gd name="connsiteX4" fmla="*/ 238143 w 238142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42" h="513134">
                  <a:moveTo>
                    <a:pt x="238143" y="256567"/>
                  </a:moveTo>
                  <a:cubicBezTo>
                    <a:pt x="238143" y="398266"/>
                    <a:pt x="184833" y="513135"/>
                    <a:pt x="119072" y="513135"/>
                  </a:cubicBezTo>
                  <a:cubicBezTo>
                    <a:pt x="53310" y="513135"/>
                    <a:pt x="0" y="398266"/>
                    <a:pt x="0" y="256567"/>
                  </a:cubicBezTo>
                  <a:cubicBezTo>
                    <a:pt x="0" y="114869"/>
                    <a:pt x="53310" y="0"/>
                    <a:pt x="119072" y="0"/>
                  </a:cubicBezTo>
                  <a:cubicBezTo>
                    <a:pt x="184833" y="0"/>
                    <a:pt x="238143" y="114869"/>
                    <a:pt x="238143" y="256567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9776991" y="3161322"/>
              <a:ext cx="217243" cy="513134"/>
            </a:xfrm>
            <a:custGeom>
              <a:avLst/>
              <a:gdLst>
                <a:gd name="connsiteX0" fmla="*/ 0 w 217243"/>
                <a:gd name="connsiteY0" fmla="*/ 256567 h 513134"/>
                <a:gd name="connsiteX1" fmla="*/ 108622 w 217243"/>
                <a:gd name="connsiteY1" fmla="*/ 513135 h 513134"/>
                <a:gd name="connsiteX2" fmla="*/ 217244 w 217243"/>
                <a:gd name="connsiteY2" fmla="*/ 256567 h 513134"/>
                <a:gd name="connsiteX3" fmla="*/ 108622 w 217243"/>
                <a:gd name="connsiteY3" fmla="*/ 0 h 513134"/>
                <a:gd name="connsiteX4" fmla="*/ 0 w 217243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243" h="513134">
                  <a:moveTo>
                    <a:pt x="0" y="256567"/>
                  </a:moveTo>
                  <a:cubicBezTo>
                    <a:pt x="0" y="398188"/>
                    <a:pt x="48674" y="513135"/>
                    <a:pt x="108622" y="513135"/>
                  </a:cubicBezTo>
                  <a:cubicBezTo>
                    <a:pt x="168570" y="513135"/>
                    <a:pt x="217244" y="398188"/>
                    <a:pt x="217244" y="256567"/>
                  </a:cubicBezTo>
                  <a:cubicBezTo>
                    <a:pt x="217244" y="114947"/>
                    <a:pt x="168570" y="0"/>
                    <a:pt x="108622" y="0"/>
                  </a:cubicBezTo>
                  <a:cubicBezTo>
                    <a:pt x="48674" y="0"/>
                    <a:pt x="0" y="114672"/>
                    <a:pt x="0" y="256567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9136810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021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021" y="5001277"/>
                  </a:lnTo>
                  <a:lnTo>
                    <a:pt x="0" y="5001277"/>
                  </a:lnTo>
                  <a:cubicBezTo>
                    <a:pt x="130346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9168984" y="3302668"/>
              <a:ext cx="205693" cy="5001276"/>
            </a:xfrm>
            <a:custGeom>
              <a:avLst/>
              <a:gdLst>
                <a:gd name="connsiteX0" fmla="*/ 74523 w 205693"/>
                <a:gd name="connsiteY0" fmla="*/ 0 h 5001276"/>
                <a:gd name="connsiteX1" fmla="*/ 102847 w 205693"/>
                <a:gd name="connsiteY1" fmla="*/ 0 h 5001276"/>
                <a:gd name="connsiteX2" fmla="*/ 131171 w 205693"/>
                <a:gd name="connsiteY2" fmla="*/ 0 h 5001276"/>
                <a:gd name="connsiteX3" fmla="*/ 205694 w 205693"/>
                <a:gd name="connsiteY3" fmla="*/ 5001277 h 5001276"/>
                <a:gd name="connsiteX4" fmla="*/ 102847 w 205693"/>
                <a:gd name="connsiteY4" fmla="*/ 5001277 h 5001276"/>
                <a:gd name="connsiteX5" fmla="*/ 0 w 205693"/>
                <a:gd name="connsiteY5" fmla="*/ 5001277 h 5001276"/>
                <a:gd name="connsiteX6" fmla="*/ 74523 w 20569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693" h="5001276">
                  <a:moveTo>
                    <a:pt x="74523" y="0"/>
                  </a:moveTo>
                  <a:lnTo>
                    <a:pt x="102847" y="0"/>
                  </a:lnTo>
                  <a:lnTo>
                    <a:pt x="131171" y="0"/>
                  </a:lnTo>
                  <a:cubicBezTo>
                    <a:pt x="131171" y="0"/>
                    <a:pt x="106422" y="4571464"/>
                    <a:pt x="205694" y="5001277"/>
                  </a:cubicBezTo>
                  <a:lnTo>
                    <a:pt x="102847" y="5001277"/>
                  </a:lnTo>
                  <a:lnTo>
                    <a:pt x="0" y="5001277"/>
                  </a:lnTo>
                  <a:cubicBezTo>
                    <a:pt x="99272" y="4571464"/>
                    <a:pt x="74523" y="0"/>
                    <a:pt x="7452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9198683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148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148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9192633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9195108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3199" y="3113163"/>
              <a:ext cx="274991" cy="302491"/>
            </a:xfrm>
            <a:custGeom>
              <a:avLst/>
              <a:gdLst>
                <a:gd name="connsiteX0" fmla="*/ 2 w 274991"/>
                <a:gd name="connsiteY0" fmla="*/ 85 h 302491"/>
                <a:gd name="connsiteX1" fmla="*/ 274994 w 274991"/>
                <a:gd name="connsiteY1" fmla="*/ 85 h 302491"/>
                <a:gd name="connsiteX2" fmla="*/ 274994 w 274991"/>
                <a:gd name="connsiteY2" fmla="*/ 302576 h 302491"/>
                <a:gd name="connsiteX3" fmla="*/ 2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2" y="85"/>
                  </a:moveTo>
                  <a:lnTo>
                    <a:pt x="274994" y="85"/>
                  </a:lnTo>
                  <a:lnTo>
                    <a:pt x="274994" y="302576"/>
                  </a:lnTo>
                  <a:lnTo>
                    <a:pt x="2" y="302576"/>
                  </a:lnTo>
                  <a:close/>
                </a:path>
              </a:pathLst>
            </a:custGeom>
          </p:spPr>
        </p:pic>
        <p:sp>
          <p:nvSpPr>
            <p:cNvPr id="68" name="Freeform: Shape 67"/>
            <p:cNvSpPr/>
            <p:nvPr/>
          </p:nvSpPr>
          <p:spPr>
            <a:xfrm>
              <a:off x="9215183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5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9218208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392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0698" y="3113163"/>
              <a:ext cx="274991" cy="302491"/>
            </a:xfrm>
            <a:custGeom>
              <a:avLst/>
              <a:gdLst>
                <a:gd name="connsiteX0" fmla="*/ 3 w 274991"/>
                <a:gd name="connsiteY0" fmla="*/ 85 h 302491"/>
                <a:gd name="connsiteX1" fmla="*/ 274995 w 274991"/>
                <a:gd name="connsiteY1" fmla="*/ 85 h 302491"/>
                <a:gd name="connsiteX2" fmla="*/ 274995 w 274991"/>
                <a:gd name="connsiteY2" fmla="*/ 302576 h 302491"/>
                <a:gd name="connsiteX3" fmla="*/ 3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3" y="85"/>
                  </a:moveTo>
                  <a:lnTo>
                    <a:pt x="274995" y="85"/>
                  </a:lnTo>
                  <a:lnTo>
                    <a:pt x="274995" y="302576"/>
                  </a:lnTo>
                  <a:lnTo>
                    <a:pt x="3" y="302576"/>
                  </a:lnTo>
                  <a:close/>
                </a:path>
              </a:pathLst>
            </a:custGeom>
          </p:spPr>
        </p:pic>
        <p:sp>
          <p:nvSpPr>
            <p:cNvPr id="71" name="Freeform: Shape 70"/>
            <p:cNvSpPr/>
            <p:nvPr/>
          </p:nvSpPr>
          <p:spPr>
            <a:xfrm>
              <a:off x="9236357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9239382" y="3189096"/>
              <a:ext cx="64898" cy="153445"/>
            </a:xfrm>
            <a:custGeom>
              <a:avLst/>
              <a:gdLst>
                <a:gd name="connsiteX0" fmla="*/ 0 w 64898"/>
                <a:gd name="connsiteY0" fmla="*/ 76723 h 153445"/>
                <a:gd name="connsiteX1" fmla="*/ 32449 w 64898"/>
                <a:gd name="connsiteY1" fmla="*/ 153445 h 153445"/>
                <a:gd name="connsiteX2" fmla="*/ 64898 w 64898"/>
                <a:gd name="connsiteY2" fmla="*/ 76723 h 153445"/>
                <a:gd name="connsiteX3" fmla="*/ 32449 w 64898"/>
                <a:gd name="connsiteY3" fmla="*/ 0 h 153445"/>
                <a:gd name="connsiteX4" fmla="*/ 0 w 64898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8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4" y="153445"/>
                    <a:pt x="64898" y="119071"/>
                    <a:pt x="64898" y="76723"/>
                  </a:cubicBezTo>
                  <a:cubicBezTo>
                    <a:pt x="64898" y="34374"/>
                    <a:pt x="50324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10348424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296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296" y="5001277"/>
                  </a:lnTo>
                  <a:lnTo>
                    <a:pt x="0" y="5001277"/>
                  </a:lnTo>
                  <a:cubicBezTo>
                    <a:pt x="130621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10380048" y="3302668"/>
              <a:ext cx="206243" cy="5001276"/>
            </a:xfrm>
            <a:custGeom>
              <a:avLst/>
              <a:gdLst>
                <a:gd name="connsiteX0" fmla="*/ 75073 w 206243"/>
                <a:gd name="connsiteY0" fmla="*/ 0 h 5001276"/>
                <a:gd name="connsiteX1" fmla="*/ 103397 w 206243"/>
                <a:gd name="connsiteY1" fmla="*/ 0 h 5001276"/>
                <a:gd name="connsiteX2" fmla="*/ 131721 w 206243"/>
                <a:gd name="connsiteY2" fmla="*/ 0 h 5001276"/>
                <a:gd name="connsiteX3" fmla="*/ 206244 w 206243"/>
                <a:gd name="connsiteY3" fmla="*/ 5001277 h 5001276"/>
                <a:gd name="connsiteX4" fmla="*/ 103122 w 206243"/>
                <a:gd name="connsiteY4" fmla="*/ 5001277 h 5001276"/>
                <a:gd name="connsiteX5" fmla="*/ 0 w 206243"/>
                <a:gd name="connsiteY5" fmla="*/ 5001277 h 5001276"/>
                <a:gd name="connsiteX6" fmla="*/ 75073 w 20624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243" h="5001276">
                  <a:moveTo>
                    <a:pt x="75073" y="0"/>
                  </a:moveTo>
                  <a:lnTo>
                    <a:pt x="103397" y="0"/>
                  </a:lnTo>
                  <a:lnTo>
                    <a:pt x="131721" y="0"/>
                  </a:lnTo>
                  <a:cubicBezTo>
                    <a:pt x="131721" y="0"/>
                    <a:pt x="106972" y="4571464"/>
                    <a:pt x="206244" y="5001277"/>
                  </a:cubicBezTo>
                  <a:lnTo>
                    <a:pt x="103122" y="5001277"/>
                  </a:lnTo>
                  <a:lnTo>
                    <a:pt x="0" y="5001277"/>
                  </a:lnTo>
                  <a:cubicBezTo>
                    <a:pt x="100097" y="4571464"/>
                    <a:pt x="75073" y="0"/>
                    <a:pt x="7507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10410297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423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423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10404522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10406997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23163" y="3113163"/>
              <a:ext cx="274991" cy="302491"/>
            </a:xfrm>
            <a:custGeom>
              <a:avLst/>
              <a:gdLst>
                <a:gd name="connsiteX0" fmla="*/ 46 w 274991"/>
                <a:gd name="connsiteY0" fmla="*/ 85 h 302491"/>
                <a:gd name="connsiteX1" fmla="*/ 275038 w 274991"/>
                <a:gd name="connsiteY1" fmla="*/ 85 h 302491"/>
                <a:gd name="connsiteX2" fmla="*/ 275038 w 274991"/>
                <a:gd name="connsiteY2" fmla="*/ 302576 h 302491"/>
                <a:gd name="connsiteX3" fmla="*/ 46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6" y="85"/>
                  </a:moveTo>
                  <a:lnTo>
                    <a:pt x="275038" y="85"/>
                  </a:lnTo>
                  <a:lnTo>
                    <a:pt x="275038" y="302576"/>
                  </a:lnTo>
                  <a:lnTo>
                    <a:pt x="46" y="302576"/>
                  </a:lnTo>
                  <a:close/>
                </a:path>
              </a:pathLst>
            </a:custGeom>
          </p:spPr>
        </p:pic>
        <p:sp>
          <p:nvSpPr>
            <p:cNvPr id="79" name="Freeform: Shape 78"/>
            <p:cNvSpPr/>
            <p:nvPr/>
          </p:nvSpPr>
          <p:spPr>
            <a:xfrm>
              <a:off x="10427072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2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0429822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41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50663" y="3113163"/>
              <a:ext cx="274991" cy="302491"/>
            </a:xfrm>
            <a:custGeom>
              <a:avLst/>
              <a:gdLst>
                <a:gd name="connsiteX0" fmla="*/ 47 w 274991"/>
                <a:gd name="connsiteY0" fmla="*/ 85 h 302491"/>
                <a:gd name="connsiteX1" fmla="*/ 275039 w 274991"/>
                <a:gd name="connsiteY1" fmla="*/ 85 h 302491"/>
                <a:gd name="connsiteX2" fmla="*/ 275039 w 274991"/>
                <a:gd name="connsiteY2" fmla="*/ 302576 h 302491"/>
                <a:gd name="connsiteX3" fmla="*/ 47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7" y="85"/>
                  </a:moveTo>
                  <a:lnTo>
                    <a:pt x="275039" y="85"/>
                  </a:lnTo>
                  <a:lnTo>
                    <a:pt x="275039" y="302576"/>
                  </a:lnTo>
                  <a:lnTo>
                    <a:pt x="47" y="302576"/>
                  </a:lnTo>
                  <a:close/>
                </a:path>
              </a:pathLst>
            </a:custGeom>
          </p:spPr>
        </p:pic>
        <p:sp>
          <p:nvSpPr>
            <p:cNvPr id="82" name="Freeform: Shape 81"/>
            <p:cNvSpPr/>
            <p:nvPr/>
          </p:nvSpPr>
          <p:spPr>
            <a:xfrm>
              <a:off x="10447971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10451271" y="3189096"/>
              <a:ext cx="64897" cy="153445"/>
            </a:xfrm>
            <a:custGeom>
              <a:avLst/>
              <a:gdLst>
                <a:gd name="connsiteX0" fmla="*/ 0 w 64897"/>
                <a:gd name="connsiteY0" fmla="*/ 76723 h 153445"/>
                <a:gd name="connsiteX1" fmla="*/ 32449 w 64897"/>
                <a:gd name="connsiteY1" fmla="*/ 153445 h 153445"/>
                <a:gd name="connsiteX2" fmla="*/ 64898 w 64897"/>
                <a:gd name="connsiteY2" fmla="*/ 76723 h 153445"/>
                <a:gd name="connsiteX3" fmla="*/ 32449 w 64897"/>
                <a:gd name="connsiteY3" fmla="*/ 0 h 153445"/>
                <a:gd name="connsiteX4" fmla="*/ 0 w 6489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7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3" y="153445"/>
                    <a:pt x="64898" y="119071"/>
                    <a:pt x="64898" y="76723"/>
                  </a:cubicBezTo>
                  <a:cubicBezTo>
                    <a:pt x="64898" y="34374"/>
                    <a:pt x="50323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9062012" y="978437"/>
              <a:ext cx="1646376" cy="2223308"/>
            </a:xfrm>
            <a:custGeom>
              <a:avLst/>
              <a:gdLst>
                <a:gd name="connsiteX0" fmla="*/ 550 w 1646376"/>
                <a:gd name="connsiteY0" fmla="*/ 1765448 h 2223308"/>
                <a:gd name="connsiteX1" fmla="*/ 18149 w 1646376"/>
                <a:gd name="connsiteY1" fmla="*/ 1781672 h 2223308"/>
                <a:gd name="connsiteX2" fmla="*/ 82498 w 1646376"/>
                <a:gd name="connsiteY2" fmla="*/ 1781672 h 2223308"/>
                <a:gd name="connsiteX3" fmla="*/ 80573 w 1646376"/>
                <a:gd name="connsiteY3" fmla="*/ 1980491 h 2223308"/>
                <a:gd name="connsiteX4" fmla="*/ 70398 w 1646376"/>
                <a:gd name="connsiteY4" fmla="*/ 1980491 h 2223308"/>
                <a:gd name="connsiteX5" fmla="*/ 43999 w 1646376"/>
                <a:gd name="connsiteY5" fmla="*/ 2006890 h 2223308"/>
                <a:gd name="connsiteX6" fmla="*/ 70398 w 1646376"/>
                <a:gd name="connsiteY6" fmla="*/ 2033290 h 2223308"/>
                <a:gd name="connsiteX7" fmla="*/ 87722 w 1646376"/>
                <a:gd name="connsiteY7" fmla="*/ 2033290 h 2223308"/>
                <a:gd name="connsiteX8" fmla="*/ 169120 w 1646376"/>
                <a:gd name="connsiteY8" fmla="*/ 2223309 h 2223308"/>
                <a:gd name="connsiteX9" fmla="*/ 216144 w 1646376"/>
                <a:gd name="connsiteY9" fmla="*/ 2223309 h 2223308"/>
                <a:gd name="connsiteX10" fmla="*/ 263167 w 1646376"/>
                <a:gd name="connsiteY10" fmla="*/ 2223309 h 2223308"/>
                <a:gd name="connsiteX11" fmla="*/ 344290 w 1646376"/>
                <a:gd name="connsiteY11" fmla="*/ 2033290 h 2223308"/>
                <a:gd name="connsiteX12" fmla="*/ 361614 w 1646376"/>
                <a:gd name="connsiteY12" fmla="*/ 2033290 h 2223308"/>
                <a:gd name="connsiteX13" fmla="*/ 388013 w 1646376"/>
                <a:gd name="connsiteY13" fmla="*/ 2006890 h 2223308"/>
                <a:gd name="connsiteX14" fmla="*/ 361614 w 1646376"/>
                <a:gd name="connsiteY14" fmla="*/ 1980491 h 2223308"/>
                <a:gd name="connsiteX15" fmla="*/ 351165 w 1646376"/>
                <a:gd name="connsiteY15" fmla="*/ 1980491 h 2223308"/>
                <a:gd name="connsiteX16" fmla="*/ 340440 w 1646376"/>
                <a:gd name="connsiteY16" fmla="*/ 1708249 h 2223308"/>
                <a:gd name="connsiteX17" fmla="*/ 346215 w 1646376"/>
                <a:gd name="connsiteY17" fmla="*/ 1696425 h 2223308"/>
                <a:gd name="connsiteX18" fmla="*/ 400938 w 1646376"/>
                <a:gd name="connsiteY18" fmla="*/ 1631802 h 2223308"/>
                <a:gd name="connsiteX19" fmla="*/ 417988 w 1646376"/>
                <a:gd name="connsiteY19" fmla="*/ 1690375 h 2223308"/>
                <a:gd name="connsiteX20" fmla="*/ 435037 w 1646376"/>
                <a:gd name="connsiteY20" fmla="*/ 1690375 h 2223308"/>
                <a:gd name="connsiteX21" fmla="*/ 431462 w 1646376"/>
                <a:gd name="connsiteY21" fmla="*/ 1703574 h 2223308"/>
                <a:gd name="connsiteX22" fmla="*/ 434762 w 1646376"/>
                <a:gd name="connsiteY22" fmla="*/ 1716224 h 2223308"/>
                <a:gd name="connsiteX23" fmla="*/ 427337 w 1646376"/>
                <a:gd name="connsiteY23" fmla="*/ 1716224 h 2223308"/>
                <a:gd name="connsiteX24" fmla="*/ 612682 w 1646376"/>
                <a:gd name="connsiteY24" fmla="*/ 2134212 h 2223308"/>
                <a:gd name="connsiteX25" fmla="*/ 649806 w 1646376"/>
                <a:gd name="connsiteY25" fmla="*/ 2134212 h 2223308"/>
                <a:gd name="connsiteX26" fmla="*/ 727628 w 1646376"/>
                <a:gd name="connsiteY26" fmla="*/ 2204335 h 2223308"/>
                <a:gd name="connsiteX27" fmla="*/ 915448 w 1646376"/>
                <a:gd name="connsiteY27" fmla="*/ 2204335 h 2223308"/>
                <a:gd name="connsiteX28" fmla="*/ 993271 w 1646376"/>
                <a:gd name="connsiteY28" fmla="*/ 2134212 h 2223308"/>
                <a:gd name="connsiteX29" fmla="*/ 1030394 w 1646376"/>
                <a:gd name="connsiteY29" fmla="*/ 2134212 h 2223308"/>
                <a:gd name="connsiteX30" fmla="*/ 1215739 w 1646376"/>
                <a:gd name="connsiteY30" fmla="*/ 1716224 h 2223308"/>
                <a:gd name="connsiteX31" fmla="*/ 1208314 w 1646376"/>
                <a:gd name="connsiteY31" fmla="*/ 1716224 h 2223308"/>
                <a:gd name="connsiteX32" fmla="*/ 1211614 w 1646376"/>
                <a:gd name="connsiteY32" fmla="*/ 1703574 h 2223308"/>
                <a:gd name="connsiteX33" fmla="*/ 1208039 w 1646376"/>
                <a:gd name="connsiteY33" fmla="*/ 1690375 h 2223308"/>
                <a:gd name="connsiteX34" fmla="*/ 1225089 w 1646376"/>
                <a:gd name="connsiteY34" fmla="*/ 1690375 h 2223308"/>
                <a:gd name="connsiteX35" fmla="*/ 1243238 w 1646376"/>
                <a:gd name="connsiteY35" fmla="*/ 1627127 h 2223308"/>
                <a:gd name="connsiteX36" fmla="*/ 1304011 w 1646376"/>
                <a:gd name="connsiteY36" fmla="*/ 1696425 h 2223308"/>
                <a:gd name="connsiteX37" fmla="*/ 1291637 w 1646376"/>
                <a:gd name="connsiteY37" fmla="*/ 1980491 h 2223308"/>
                <a:gd name="connsiteX38" fmla="*/ 1281187 w 1646376"/>
                <a:gd name="connsiteY38" fmla="*/ 1980491 h 2223308"/>
                <a:gd name="connsiteX39" fmla="*/ 1254788 w 1646376"/>
                <a:gd name="connsiteY39" fmla="*/ 2006890 h 2223308"/>
                <a:gd name="connsiteX40" fmla="*/ 1281187 w 1646376"/>
                <a:gd name="connsiteY40" fmla="*/ 2033290 h 2223308"/>
                <a:gd name="connsiteX41" fmla="*/ 1298511 w 1646376"/>
                <a:gd name="connsiteY41" fmla="*/ 2033290 h 2223308"/>
                <a:gd name="connsiteX42" fmla="*/ 1379909 w 1646376"/>
                <a:gd name="connsiteY42" fmla="*/ 2223309 h 2223308"/>
                <a:gd name="connsiteX43" fmla="*/ 1426933 w 1646376"/>
                <a:gd name="connsiteY43" fmla="*/ 2223309 h 2223308"/>
                <a:gd name="connsiteX44" fmla="*/ 1473956 w 1646376"/>
                <a:gd name="connsiteY44" fmla="*/ 2223309 h 2223308"/>
                <a:gd name="connsiteX45" fmla="*/ 1555354 w 1646376"/>
                <a:gd name="connsiteY45" fmla="*/ 2033290 h 2223308"/>
                <a:gd name="connsiteX46" fmla="*/ 1572678 w 1646376"/>
                <a:gd name="connsiteY46" fmla="*/ 2033290 h 2223308"/>
                <a:gd name="connsiteX47" fmla="*/ 1599078 w 1646376"/>
                <a:gd name="connsiteY47" fmla="*/ 2006890 h 2223308"/>
                <a:gd name="connsiteX48" fmla="*/ 1572678 w 1646376"/>
                <a:gd name="connsiteY48" fmla="*/ 1980491 h 2223308"/>
                <a:gd name="connsiteX49" fmla="*/ 1562504 w 1646376"/>
                <a:gd name="connsiteY49" fmla="*/ 1980491 h 2223308"/>
                <a:gd name="connsiteX50" fmla="*/ 1560304 w 1646376"/>
                <a:gd name="connsiteY50" fmla="*/ 1777272 h 2223308"/>
                <a:gd name="connsiteX51" fmla="*/ 1628777 w 1646376"/>
                <a:gd name="connsiteY51" fmla="*/ 1777272 h 2223308"/>
                <a:gd name="connsiteX52" fmla="*/ 1646376 w 1646376"/>
                <a:gd name="connsiteY52" fmla="*/ 1759673 h 2223308"/>
                <a:gd name="connsiteX53" fmla="*/ 1646101 w 1646376"/>
                <a:gd name="connsiteY53" fmla="*/ 1758298 h 2223308"/>
                <a:gd name="connsiteX54" fmla="*/ 1646376 w 1646376"/>
                <a:gd name="connsiteY54" fmla="*/ 1756923 h 2223308"/>
                <a:gd name="connsiteX55" fmla="*/ 1628777 w 1646376"/>
                <a:gd name="connsiteY55" fmla="*/ 1739323 h 2223308"/>
                <a:gd name="connsiteX56" fmla="*/ 1556454 w 1646376"/>
                <a:gd name="connsiteY56" fmla="*/ 1739323 h 2223308"/>
                <a:gd name="connsiteX57" fmla="*/ 1556179 w 1646376"/>
                <a:gd name="connsiteY57" fmla="*/ 1739323 h 2223308"/>
                <a:gd name="connsiteX58" fmla="*/ 1549304 w 1646376"/>
                <a:gd name="connsiteY58" fmla="*/ 1690375 h 2223308"/>
                <a:gd name="connsiteX59" fmla="*/ 1610902 w 1646376"/>
                <a:gd name="connsiteY59" fmla="*/ 1690375 h 2223308"/>
                <a:gd name="connsiteX60" fmla="*/ 1628502 w 1646376"/>
                <a:gd name="connsiteY60" fmla="*/ 1672775 h 2223308"/>
                <a:gd name="connsiteX61" fmla="*/ 1628502 w 1646376"/>
                <a:gd name="connsiteY61" fmla="*/ 1671675 h 2223308"/>
                <a:gd name="connsiteX62" fmla="*/ 1628502 w 1646376"/>
                <a:gd name="connsiteY62" fmla="*/ 1670576 h 2223308"/>
                <a:gd name="connsiteX63" fmla="*/ 1610902 w 1646376"/>
                <a:gd name="connsiteY63" fmla="*/ 1652976 h 2223308"/>
                <a:gd name="connsiteX64" fmla="*/ 1543529 w 1646376"/>
                <a:gd name="connsiteY64" fmla="*/ 1652976 h 2223308"/>
                <a:gd name="connsiteX65" fmla="*/ 1542979 w 1646376"/>
                <a:gd name="connsiteY65" fmla="*/ 1652976 h 2223308"/>
                <a:gd name="connsiteX66" fmla="*/ 1531980 w 1646376"/>
                <a:gd name="connsiteY66" fmla="*/ 1594953 h 2223308"/>
                <a:gd name="connsiteX67" fmla="*/ 1592203 w 1646376"/>
                <a:gd name="connsiteY67" fmla="*/ 1594953 h 2223308"/>
                <a:gd name="connsiteX68" fmla="*/ 1609802 w 1646376"/>
                <a:gd name="connsiteY68" fmla="*/ 1577353 h 2223308"/>
                <a:gd name="connsiteX69" fmla="*/ 1609802 w 1646376"/>
                <a:gd name="connsiteY69" fmla="*/ 1576253 h 2223308"/>
                <a:gd name="connsiteX70" fmla="*/ 1609802 w 1646376"/>
                <a:gd name="connsiteY70" fmla="*/ 1575153 h 2223308"/>
                <a:gd name="connsiteX71" fmla="*/ 1592203 w 1646376"/>
                <a:gd name="connsiteY71" fmla="*/ 1557554 h 2223308"/>
                <a:gd name="connsiteX72" fmla="*/ 1524555 w 1646376"/>
                <a:gd name="connsiteY72" fmla="*/ 1557554 h 2223308"/>
                <a:gd name="connsiteX73" fmla="*/ 1524005 w 1646376"/>
                <a:gd name="connsiteY73" fmla="*/ 1557554 h 2223308"/>
                <a:gd name="connsiteX74" fmla="*/ 1421433 w 1646376"/>
                <a:gd name="connsiteY74" fmla="*/ 1232788 h 2223308"/>
                <a:gd name="connsiteX75" fmla="*/ 1363685 w 1646376"/>
                <a:gd name="connsiteY75" fmla="*/ 1428583 h 2223308"/>
                <a:gd name="connsiteX76" fmla="*/ 1305111 w 1646376"/>
                <a:gd name="connsiteY76" fmla="*/ 1362585 h 2223308"/>
                <a:gd name="connsiteX77" fmla="*/ 1298237 w 1646376"/>
                <a:gd name="connsiteY77" fmla="*/ 1354885 h 2223308"/>
                <a:gd name="connsiteX78" fmla="*/ 1029569 w 1646376"/>
                <a:gd name="connsiteY78" fmla="*/ 172695 h 2223308"/>
                <a:gd name="connsiteX79" fmla="*/ 821676 w 1646376"/>
                <a:gd name="connsiteY79" fmla="*/ 0 h 2223308"/>
                <a:gd name="connsiteX80" fmla="*/ 613782 w 1646376"/>
                <a:gd name="connsiteY80" fmla="*/ 172695 h 2223308"/>
                <a:gd name="connsiteX81" fmla="*/ 346215 w 1646376"/>
                <a:gd name="connsiteY81" fmla="*/ 1362035 h 2223308"/>
                <a:gd name="connsiteX82" fmla="*/ 345665 w 1646376"/>
                <a:gd name="connsiteY82" fmla="*/ 1362585 h 2223308"/>
                <a:gd name="connsiteX83" fmla="*/ 281592 w 1646376"/>
                <a:gd name="connsiteY83" fmla="*/ 1434907 h 2223308"/>
                <a:gd name="connsiteX84" fmla="*/ 281592 w 1646376"/>
                <a:gd name="connsiteY84" fmla="*/ 1434907 h 2223308"/>
                <a:gd name="connsiteX85" fmla="*/ 209819 w 1646376"/>
                <a:gd name="connsiteY85" fmla="*/ 1232513 h 2223308"/>
                <a:gd name="connsiteX86" fmla="*/ 118521 w 1646376"/>
                <a:gd name="connsiteY86" fmla="*/ 1561404 h 2223308"/>
                <a:gd name="connsiteX87" fmla="*/ 117697 w 1646376"/>
                <a:gd name="connsiteY87" fmla="*/ 1561404 h 2223308"/>
                <a:gd name="connsiteX88" fmla="*/ 54448 w 1646376"/>
                <a:gd name="connsiteY88" fmla="*/ 1561404 h 2223308"/>
                <a:gd name="connsiteX89" fmla="*/ 36849 w 1646376"/>
                <a:gd name="connsiteY89" fmla="*/ 1579003 h 2223308"/>
                <a:gd name="connsiteX90" fmla="*/ 37399 w 1646376"/>
                <a:gd name="connsiteY90" fmla="*/ 1583128 h 2223308"/>
                <a:gd name="connsiteX91" fmla="*/ 54998 w 1646376"/>
                <a:gd name="connsiteY91" fmla="*/ 1599353 h 2223308"/>
                <a:gd name="connsiteX92" fmla="*/ 110547 w 1646376"/>
                <a:gd name="connsiteY92" fmla="*/ 1599353 h 2223308"/>
                <a:gd name="connsiteX93" fmla="*/ 99547 w 1646376"/>
                <a:gd name="connsiteY93" fmla="*/ 1657101 h 2223308"/>
                <a:gd name="connsiteX94" fmla="*/ 98722 w 1646376"/>
                <a:gd name="connsiteY94" fmla="*/ 1657101 h 2223308"/>
                <a:gd name="connsiteX95" fmla="*/ 35749 w 1646376"/>
                <a:gd name="connsiteY95" fmla="*/ 1657101 h 2223308"/>
                <a:gd name="connsiteX96" fmla="*/ 18149 w 1646376"/>
                <a:gd name="connsiteY96" fmla="*/ 1674700 h 2223308"/>
                <a:gd name="connsiteX97" fmla="*/ 18699 w 1646376"/>
                <a:gd name="connsiteY97" fmla="*/ 1678825 h 2223308"/>
                <a:gd name="connsiteX98" fmla="*/ 36299 w 1646376"/>
                <a:gd name="connsiteY98" fmla="*/ 1695050 h 2223308"/>
                <a:gd name="connsiteX99" fmla="*/ 93497 w 1646376"/>
                <a:gd name="connsiteY99" fmla="*/ 1695050 h 2223308"/>
                <a:gd name="connsiteX100" fmla="*/ 86897 w 1646376"/>
                <a:gd name="connsiteY100" fmla="*/ 1743998 h 2223308"/>
                <a:gd name="connsiteX101" fmla="*/ 86072 w 1646376"/>
                <a:gd name="connsiteY101" fmla="*/ 1743998 h 2223308"/>
                <a:gd name="connsiteX102" fmla="*/ 17599 w 1646376"/>
                <a:gd name="connsiteY102" fmla="*/ 1743998 h 2223308"/>
                <a:gd name="connsiteX103" fmla="*/ 0 w 1646376"/>
                <a:gd name="connsiteY103" fmla="*/ 1761598 h 2223308"/>
                <a:gd name="connsiteX104" fmla="*/ 550 w 1646376"/>
                <a:gd name="connsiteY104" fmla="*/ 1765448 h 2223308"/>
                <a:gd name="connsiteX105" fmla="*/ 312941 w 1646376"/>
                <a:gd name="connsiteY105" fmla="*/ 1792122 h 2223308"/>
                <a:gd name="connsiteX106" fmla="*/ 312391 w 1646376"/>
                <a:gd name="connsiteY106" fmla="*/ 1787722 h 2223308"/>
                <a:gd name="connsiteX107" fmla="*/ 313216 w 1646376"/>
                <a:gd name="connsiteY107" fmla="*/ 1787997 h 2223308"/>
                <a:gd name="connsiteX108" fmla="*/ 312941 w 1646376"/>
                <a:gd name="connsiteY108" fmla="*/ 1792122 h 22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646376" h="2223308">
                  <a:moveTo>
                    <a:pt x="550" y="1765448"/>
                  </a:moveTo>
                  <a:cubicBezTo>
                    <a:pt x="1375" y="1774522"/>
                    <a:pt x="8800" y="1781672"/>
                    <a:pt x="18149" y="1781672"/>
                  </a:cubicBezTo>
                  <a:lnTo>
                    <a:pt x="82498" y="1781672"/>
                  </a:lnTo>
                  <a:cubicBezTo>
                    <a:pt x="75898" y="1849320"/>
                    <a:pt x="74523" y="1916968"/>
                    <a:pt x="80573" y="1980491"/>
                  </a:cubicBezTo>
                  <a:lnTo>
                    <a:pt x="70398" y="1980491"/>
                  </a:lnTo>
                  <a:cubicBezTo>
                    <a:pt x="55823" y="1980491"/>
                    <a:pt x="43999" y="1992316"/>
                    <a:pt x="43999" y="2006890"/>
                  </a:cubicBezTo>
                  <a:cubicBezTo>
                    <a:pt x="43999" y="2021465"/>
                    <a:pt x="55823" y="2033290"/>
                    <a:pt x="70398" y="2033290"/>
                  </a:cubicBezTo>
                  <a:lnTo>
                    <a:pt x="87722" y="2033290"/>
                  </a:lnTo>
                  <a:cubicBezTo>
                    <a:pt x="100647" y="2106713"/>
                    <a:pt x="126221" y="2172436"/>
                    <a:pt x="169120" y="2223309"/>
                  </a:cubicBezTo>
                  <a:lnTo>
                    <a:pt x="216144" y="2223309"/>
                  </a:lnTo>
                  <a:lnTo>
                    <a:pt x="263167" y="2223309"/>
                  </a:lnTo>
                  <a:cubicBezTo>
                    <a:pt x="306066" y="2172711"/>
                    <a:pt x="331365" y="2106713"/>
                    <a:pt x="344290" y="2033290"/>
                  </a:cubicBezTo>
                  <a:lnTo>
                    <a:pt x="361614" y="2033290"/>
                  </a:lnTo>
                  <a:cubicBezTo>
                    <a:pt x="376189" y="2033290"/>
                    <a:pt x="388013" y="2021465"/>
                    <a:pt x="388013" y="2006890"/>
                  </a:cubicBezTo>
                  <a:cubicBezTo>
                    <a:pt x="388013" y="1992316"/>
                    <a:pt x="376189" y="1980491"/>
                    <a:pt x="361614" y="1980491"/>
                  </a:cubicBezTo>
                  <a:lnTo>
                    <a:pt x="351165" y="1980491"/>
                  </a:lnTo>
                  <a:cubicBezTo>
                    <a:pt x="359414" y="1893869"/>
                    <a:pt x="353640" y="1799822"/>
                    <a:pt x="340440" y="1708249"/>
                  </a:cubicBezTo>
                  <a:cubicBezTo>
                    <a:pt x="342090" y="1704399"/>
                    <a:pt x="344015" y="1700550"/>
                    <a:pt x="346215" y="1696425"/>
                  </a:cubicBezTo>
                  <a:cubicBezTo>
                    <a:pt x="358039" y="1674150"/>
                    <a:pt x="375639" y="1651326"/>
                    <a:pt x="400938" y="1631802"/>
                  </a:cubicBezTo>
                  <a:cubicBezTo>
                    <a:pt x="411113" y="1669476"/>
                    <a:pt x="417988" y="1690375"/>
                    <a:pt x="417988" y="1690375"/>
                  </a:cubicBezTo>
                  <a:lnTo>
                    <a:pt x="435037" y="1690375"/>
                  </a:lnTo>
                  <a:cubicBezTo>
                    <a:pt x="432837" y="1694225"/>
                    <a:pt x="431462" y="1698625"/>
                    <a:pt x="431462" y="1703574"/>
                  </a:cubicBezTo>
                  <a:cubicBezTo>
                    <a:pt x="431462" y="1708249"/>
                    <a:pt x="432837" y="1712374"/>
                    <a:pt x="434762" y="1716224"/>
                  </a:cubicBezTo>
                  <a:lnTo>
                    <a:pt x="427337" y="1716224"/>
                  </a:lnTo>
                  <a:lnTo>
                    <a:pt x="612682" y="2134212"/>
                  </a:lnTo>
                  <a:lnTo>
                    <a:pt x="649806" y="2134212"/>
                  </a:lnTo>
                  <a:cubicBezTo>
                    <a:pt x="653931" y="2173535"/>
                    <a:pt x="687205" y="2204335"/>
                    <a:pt x="727628" y="2204335"/>
                  </a:cubicBezTo>
                  <a:lnTo>
                    <a:pt x="915448" y="2204335"/>
                  </a:lnTo>
                  <a:cubicBezTo>
                    <a:pt x="955872" y="2204335"/>
                    <a:pt x="989146" y="2173535"/>
                    <a:pt x="993271" y="2134212"/>
                  </a:cubicBezTo>
                  <a:lnTo>
                    <a:pt x="1030394" y="2134212"/>
                  </a:lnTo>
                  <a:lnTo>
                    <a:pt x="1215739" y="1716224"/>
                  </a:lnTo>
                  <a:lnTo>
                    <a:pt x="1208314" y="1716224"/>
                  </a:lnTo>
                  <a:cubicBezTo>
                    <a:pt x="1210514" y="1712374"/>
                    <a:pt x="1211614" y="1708249"/>
                    <a:pt x="1211614" y="1703574"/>
                  </a:cubicBezTo>
                  <a:cubicBezTo>
                    <a:pt x="1211614" y="1698625"/>
                    <a:pt x="1210239" y="1694225"/>
                    <a:pt x="1208039" y="1690375"/>
                  </a:cubicBezTo>
                  <a:lnTo>
                    <a:pt x="1225089" y="1690375"/>
                  </a:lnTo>
                  <a:cubicBezTo>
                    <a:pt x="1225089" y="1690375"/>
                    <a:pt x="1232513" y="1667551"/>
                    <a:pt x="1243238" y="1627127"/>
                  </a:cubicBezTo>
                  <a:cubicBezTo>
                    <a:pt x="1272112" y="1647751"/>
                    <a:pt x="1291362" y="1672500"/>
                    <a:pt x="1304011" y="1696425"/>
                  </a:cubicBezTo>
                  <a:cubicBezTo>
                    <a:pt x="1289712" y="1791572"/>
                    <a:pt x="1282837" y="1890019"/>
                    <a:pt x="1291637" y="1980491"/>
                  </a:cubicBezTo>
                  <a:lnTo>
                    <a:pt x="1281187" y="1980491"/>
                  </a:lnTo>
                  <a:cubicBezTo>
                    <a:pt x="1266612" y="1980491"/>
                    <a:pt x="1254788" y="1992316"/>
                    <a:pt x="1254788" y="2006890"/>
                  </a:cubicBezTo>
                  <a:cubicBezTo>
                    <a:pt x="1254788" y="2021465"/>
                    <a:pt x="1266612" y="2033290"/>
                    <a:pt x="1281187" y="2033290"/>
                  </a:cubicBezTo>
                  <a:lnTo>
                    <a:pt x="1298511" y="2033290"/>
                  </a:lnTo>
                  <a:cubicBezTo>
                    <a:pt x="1311436" y="2106713"/>
                    <a:pt x="1337010" y="2172436"/>
                    <a:pt x="1379909" y="2223309"/>
                  </a:cubicBezTo>
                  <a:lnTo>
                    <a:pt x="1426933" y="2223309"/>
                  </a:lnTo>
                  <a:lnTo>
                    <a:pt x="1473956" y="2223309"/>
                  </a:lnTo>
                  <a:cubicBezTo>
                    <a:pt x="1516855" y="2172711"/>
                    <a:pt x="1542154" y="2106713"/>
                    <a:pt x="1555354" y="2033290"/>
                  </a:cubicBezTo>
                  <a:lnTo>
                    <a:pt x="1572678" y="2033290"/>
                  </a:lnTo>
                  <a:cubicBezTo>
                    <a:pt x="1587253" y="2033290"/>
                    <a:pt x="1599078" y="2021465"/>
                    <a:pt x="1599078" y="2006890"/>
                  </a:cubicBezTo>
                  <a:cubicBezTo>
                    <a:pt x="1599078" y="1992316"/>
                    <a:pt x="1587253" y="1980491"/>
                    <a:pt x="1572678" y="1980491"/>
                  </a:cubicBezTo>
                  <a:lnTo>
                    <a:pt x="1562504" y="1980491"/>
                  </a:lnTo>
                  <a:cubicBezTo>
                    <a:pt x="1568828" y="1915593"/>
                    <a:pt x="1567178" y="1846570"/>
                    <a:pt x="1560304" y="1777272"/>
                  </a:cubicBezTo>
                  <a:lnTo>
                    <a:pt x="1628777" y="1777272"/>
                  </a:lnTo>
                  <a:cubicBezTo>
                    <a:pt x="1638401" y="1777272"/>
                    <a:pt x="1646376" y="1769297"/>
                    <a:pt x="1646376" y="1759673"/>
                  </a:cubicBezTo>
                  <a:cubicBezTo>
                    <a:pt x="1646376" y="1759123"/>
                    <a:pt x="1646376" y="1758848"/>
                    <a:pt x="1646101" y="1758298"/>
                  </a:cubicBezTo>
                  <a:cubicBezTo>
                    <a:pt x="1646101" y="1757748"/>
                    <a:pt x="1646376" y="1757473"/>
                    <a:pt x="1646376" y="1756923"/>
                  </a:cubicBezTo>
                  <a:cubicBezTo>
                    <a:pt x="1646376" y="1747298"/>
                    <a:pt x="1638401" y="1739323"/>
                    <a:pt x="1628777" y="1739323"/>
                  </a:cubicBezTo>
                  <a:lnTo>
                    <a:pt x="1556454" y="1739323"/>
                  </a:lnTo>
                  <a:lnTo>
                    <a:pt x="1556179" y="1739323"/>
                  </a:lnTo>
                  <a:cubicBezTo>
                    <a:pt x="1554254" y="1723099"/>
                    <a:pt x="1551779" y="1706599"/>
                    <a:pt x="1549304" y="1690375"/>
                  </a:cubicBezTo>
                  <a:lnTo>
                    <a:pt x="1610902" y="1690375"/>
                  </a:lnTo>
                  <a:cubicBezTo>
                    <a:pt x="1620527" y="1690375"/>
                    <a:pt x="1628502" y="1682400"/>
                    <a:pt x="1628502" y="1672775"/>
                  </a:cubicBezTo>
                  <a:cubicBezTo>
                    <a:pt x="1628502" y="1672500"/>
                    <a:pt x="1628502" y="1671950"/>
                    <a:pt x="1628502" y="1671675"/>
                  </a:cubicBezTo>
                  <a:cubicBezTo>
                    <a:pt x="1628502" y="1671400"/>
                    <a:pt x="1628502" y="1670850"/>
                    <a:pt x="1628502" y="1670576"/>
                  </a:cubicBezTo>
                  <a:cubicBezTo>
                    <a:pt x="1628502" y="1660951"/>
                    <a:pt x="1620527" y="1652976"/>
                    <a:pt x="1610902" y="1652976"/>
                  </a:cubicBezTo>
                  <a:lnTo>
                    <a:pt x="1543529" y="1652976"/>
                  </a:lnTo>
                  <a:lnTo>
                    <a:pt x="1542979" y="1652976"/>
                  </a:lnTo>
                  <a:cubicBezTo>
                    <a:pt x="1539404" y="1633451"/>
                    <a:pt x="1535829" y="1613927"/>
                    <a:pt x="1531980" y="1594953"/>
                  </a:cubicBezTo>
                  <a:lnTo>
                    <a:pt x="1592203" y="1594953"/>
                  </a:lnTo>
                  <a:cubicBezTo>
                    <a:pt x="1601828" y="1594953"/>
                    <a:pt x="1609802" y="1586978"/>
                    <a:pt x="1609802" y="1577353"/>
                  </a:cubicBezTo>
                  <a:cubicBezTo>
                    <a:pt x="1609802" y="1577078"/>
                    <a:pt x="1609802" y="1576528"/>
                    <a:pt x="1609802" y="1576253"/>
                  </a:cubicBezTo>
                  <a:cubicBezTo>
                    <a:pt x="1609802" y="1575978"/>
                    <a:pt x="1609802" y="1575428"/>
                    <a:pt x="1609802" y="1575153"/>
                  </a:cubicBezTo>
                  <a:cubicBezTo>
                    <a:pt x="1609802" y="1565529"/>
                    <a:pt x="1601828" y="1557554"/>
                    <a:pt x="1592203" y="1557554"/>
                  </a:cubicBezTo>
                  <a:lnTo>
                    <a:pt x="1524555" y="1557554"/>
                  </a:lnTo>
                  <a:lnTo>
                    <a:pt x="1524005" y="1557554"/>
                  </a:lnTo>
                  <a:cubicBezTo>
                    <a:pt x="1483031" y="1375234"/>
                    <a:pt x="1421433" y="1232788"/>
                    <a:pt x="1421433" y="1232788"/>
                  </a:cubicBezTo>
                  <a:cubicBezTo>
                    <a:pt x="1421433" y="1232788"/>
                    <a:pt x="1396409" y="1312261"/>
                    <a:pt x="1363685" y="1428583"/>
                  </a:cubicBezTo>
                  <a:lnTo>
                    <a:pt x="1305111" y="1362585"/>
                  </a:lnTo>
                  <a:lnTo>
                    <a:pt x="1298237" y="1354885"/>
                  </a:lnTo>
                  <a:cubicBezTo>
                    <a:pt x="1345260" y="1024345"/>
                    <a:pt x="1347735" y="520010"/>
                    <a:pt x="1029569" y="172695"/>
                  </a:cubicBezTo>
                  <a:cubicBezTo>
                    <a:pt x="971546" y="109172"/>
                    <a:pt x="902798" y="50873"/>
                    <a:pt x="821676" y="0"/>
                  </a:cubicBezTo>
                  <a:cubicBezTo>
                    <a:pt x="740553" y="50873"/>
                    <a:pt x="671805" y="109172"/>
                    <a:pt x="613782" y="172695"/>
                  </a:cubicBezTo>
                  <a:cubicBezTo>
                    <a:pt x="293416" y="522484"/>
                    <a:pt x="298366" y="1031769"/>
                    <a:pt x="346215" y="1362035"/>
                  </a:cubicBezTo>
                  <a:lnTo>
                    <a:pt x="345665" y="1362585"/>
                  </a:lnTo>
                  <a:lnTo>
                    <a:pt x="281592" y="1434907"/>
                  </a:lnTo>
                  <a:lnTo>
                    <a:pt x="281592" y="1434907"/>
                  </a:lnTo>
                  <a:cubicBezTo>
                    <a:pt x="248043" y="1315011"/>
                    <a:pt x="209819" y="1232513"/>
                    <a:pt x="209819" y="1232513"/>
                  </a:cubicBezTo>
                  <a:cubicBezTo>
                    <a:pt x="209819" y="1232513"/>
                    <a:pt x="159495" y="1377159"/>
                    <a:pt x="118521" y="1561404"/>
                  </a:cubicBezTo>
                  <a:lnTo>
                    <a:pt x="117697" y="1561404"/>
                  </a:lnTo>
                  <a:lnTo>
                    <a:pt x="54448" y="1561404"/>
                  </a:lnTo>
                  <a:cubicBezTo>
                    <a:pt x="44824" y="1561404"/>
                    <a:pt x="36849" y="1569379"/>
                    <a:pt x="36849" y="1579003"/>
                  </a:cubicBezTo>
                  <a:cubicBezTo>
                    <a:pt x="36849" y="1580378"/>
                    <a:pt x="37124" y="1581753"/>
                    <a:pt x="37399" y="1583128"/>
                  </a:cubicBezTo>
                  <a:cubicBezTo>
                    <a:pt x="38224" y="1592203"/>
                    <a:pt x="45649" y="1599353"/>
                    <a:pt x="54998" y="1599353"/>
                  </a:cubicBezTo>
                  <a:lnTo>
                    <a:pt x="110547" y="1599353"/>
                  </a:lnTo>
                  <a:cubicBezTo>
                    <a:pt x="106697" y="1618327"/>
                    <a:pt x="103122" y="1637576"/>
                    <a:pt x="99547" y="1657101"/>
                  </a:cubicBezTo>
                  <a:lnTo>
                    <a:pt x="98722" y="1657101"/>
                  </a:lnTo>
                  <a:lnTo>
                    <a:pt x="35749" y="1657101"/>
                  </a:lnTo>
                  <a:cubicBezTo>
                    <a:pt x="26124" y="1657101"/>
                    <a:pt x="18149" y="1665076"/>
                    <a:pt x="18149" y="1674700"/>
                  </a:cubicBezTo>
                  <a:cubicBezTo>
                    <a:pt x="18149" y="1676075"/>
                    <a:pt x="18424" y="1677450"/>
                    <a:pt x="18699" y="1678825"/>
                  </a:cubicBezTo>
                  <a:cubicBezTo>
                    <a:pt x="19524" y="1687900"/>
                    <a:pt x="26949" y="1695050"/>
                    <a:pt x="36299" y="1695050"/>
                  </a:cubicBezTo>
                  <a:lnTo>
                    <a:pt x="93497" y="1695050"/>
                  </a:lnTo>
                  <a:cubicBezTo>
                    <a:pt x="91022" y="1711274"/>
                    <a:pt x="88822" y="1727774"/>
                    <a:pt x="86897" y="1743998"/>
                  </a:cubicBezTo>
                  <a:lnTo>
                    <a:pt x="86072" y="1743998"/>
                  </a:lnTo>
                  <a:lnTo>
                    <a:pt x="17599" y="1743998"/>
                  </a:lnTo>
                  <a:cubicBezTo>
                    <a:pt x="7975" y="1743998"/>
                    <a:pt x="0" y="1751973"/>
                    <a:pt x="0" y="1761598"/>
                  </a:cubicBezTo>
                  <a:cubicBezTo>
                    <a:pt x="0" y="1762698"/>
                    <a:pt x="275" y="1764073"/>
                    <a:pt x="550" y="1765448"/>
                  </a:cubicBezTo>
                  <a:close/>
                  <a:moveTo>
                    <a:pt x="312941" y="1792122"/>
                  </a:moveTo>
                  <a:lnTo>
                    <a:pt x="312391" y="1787722"/>
                  </a:lnTo>
                  <a:lnTo>
                    <a:pt x="313216" y="1787997"/>
                  </a:lnTo>
                  <a:cubicBezTo>
                    <a:pt x="312941" y="1790747"/>
                    <a:pt x="312941" y="1792122"/>
                    <a:pt x="312941" y="1792122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9859465" y="784430"/>
              <a:ext cx="41547" cy="209956"/>
            </a:xfrm>
            <a:custGeom>
              <a:avLst/>
              <a:gdLst>
                <a:gd name="connsiteX0" fmla="*/ 4423 w 41547"/>
                <a:gd name="connsiteY0" fmla="*/ 200607 h 209956"/>
                <a:gd name="connsiteX1" fmla="*/ 16798 w 41547"/>
                <a:gd name="connsiteY1" fmla="*/ 3712 h 209956"/>
                <a:gd name="connsiteX2" fmla="*/ 24498 w 41547"/>
                <a:gd name="connsiteY2" fmla="*/ 3712 h 209956"/>
                <a:gd name="connsiteX3" fmla="*/ 36872 w 41547"/>
                <a:gd name="connsiteY3" fmla="*/ 200607 h 209956"/>
                <a:gd name="connsiteX4" fmla="*/ 41547 w 41547"/>
                <a:gd name="connsiteY4" fmla="*/ 205281 h 209956"/>
                <a:gd name="connsiteX5" fmla="*/ 36872 w 41547"/>
                <a:gd name="connsiteY5" fmla="*/ 209956 h 209956"/>
                <a:gd name="connsiteX6" fmla="*/ 4698 w 41547"/>
                <a:gd name="connsiteY6" fmla="*/ 209956 h 209956"/>
                <a:gd name="connsiteX7" fmla="*/ 23 w 41547"/>
                <a:gd name="connsiteY7" fmla="*/ 205281 h 209956"/>
                <a:gd name="connsiteX8" fmla="*/ 4423 w 41547"/>
                <a:gd name="connsiteY8" fmla="*/ 200607 h 20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47" h="209956">
                  <a:moveTo>
                    <a:pt x="4423" y="200607"/>
                  </a:moveTo>
                  <a:lnTo>
                    <a:pt x="16798" y="3712"/>
                  </a:lnTo>
                  <a:cubicBezTo>
                    <a:pt x="17073" y="-1237"/>
                    <a:pt x="24223" y="-1237"/>
                    <a:pt x="24498" y="3712"/>
                  </a:cubicBezTo>
                  <a:lnTo>
                    <a:pt x="36872" y="200607"/>
                  </a:lnTo>
                  <a:cubicBezTo>
                    <a:pt x="39347" y="200607"/>
                    <a:pt x="41547" y="202806"/>
                    <a:pt x="41547" y="205281"/>
                  </a:cubicBezTo>
                  <a:cubicBezTo>
                    <a:pt x="41547" y="207756"/>
                    <a:pt x="39347" y="209956"/>
                    <a:pt x="36872" y="209956"/>
                  </a:cubicBezTo>
                  <a:lnTo>
                    <a:pt x="4698" y="209956"/>
                  </a:lnTo>
                  <a:cubicBezTo>
                    <a:pt x="2223" y="209956"/>
                    <a:pt x="23" y="207756"/>
                    <a:pt x="23" y="205281"/>
                  </a:cubicBezTo>
                  <a:cubicBezTo>
                    <a:pt x="-252" y="202806"/>
                    <a:pt x="1948" y="200607"/>
                    <a:pt x="4423" y="200607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86" name="Graphic 2"/>
            <p:cNvGrpSpPr/>
            <p:nvPr/>
          </p:nvGrpSpPr>
          <p:grpSpPr>
            <a:xfrm>
              <a:off x="9055963" y="784636"/>
              <a:ext cx="1646376" cy="2417109"/>
              <a:chOff x="9055963" y="784636"/>
              <a:chExt cx="1646376" cy="2417109"/>
            </a:xfrm>
          </p:grpSpPr>
          <p:sp>
            <p:nvSpPr>
              <p:cNvPr id="88" name="Freeform: Shape 87"/>
              <p:cNvSpPr/>
              <p:nvPr/>
            </p:nvSpPr>
            <p:spPr>
              <a:xfrm>
                <a:off x="9487420" y="2655887"/>
                <a:ext cx="780706" cy="52798"/>
              </a:xfrm>
              <a:custGeom>
                <a:avLst/>
                <a:gdLst>
                  <a:gd name="connsiteX0" fmla="*/ 26404 w 780706"/>
                  <a:gd name="connsiteY0" fmla="*/ 52798 h 52798"/>
                  <a:gd name="connsiteX1" fmla="*/ 754307 w 780706"/>
                  <a:gd name="connsiteY1" fmla="*/ 52798 h 52798"/>
                  <a:gd name="connsiteX2" fmla="*/ 780707 w 780706"/>
                  <a:gd name="connsiteY2" fmla="*/ 26399 h 52798"/>
                  <a:gd name="connsiteX3" fmla="*/ 780707 w 780706"/>
                  <a:gd name="connsiteY3" fmla="*/ 26399 h 52798"/>
                  <a:gd name="connsiteX4" fmla="*/ 754307 w 780706"/>
                  <a:gd name="connsiteY4" fmla="*/ 0 h 52798"/>
                  <a:gd name="connsiteX5" fmla="*/ 26404 w 780706"/>
                  <a:gd name="connsiteY5" fmla="*/ 0 h 52798"/>
                  <a:gd name="connsiteX6" fmla="*/ 5 w 780706"/>
                  <a:gd name="connsiteY6" fmla="*/ 26399 h 52798"/>
                  <a:gd name="connsiteX7" fmla="*/ 5 w 780706"/>
                  <a:gd name="connsiteY7" fmla="*/ 26399 h 52798"/>
                  <a:gd name="connsiteX8" fmla="*/ 26404 w 780706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0706" h="52798">
                    <a:moveTo>
                      <a:pt x="26404" y="52798"/>
                    </a:moveTo>
                    <a:lnTo>
                      <a:pt x="754307" y="52798"/>
                    </a:lnTo>
                    <a:cubicBezTo>
                      <a:pt x="768882" y="52798"/>
                      <a:pt x="780707" y="40974"/>
                      <a:pt x="780707" y="26399"/>
                    </a:cubicBezTo>
                    <a:lnTo>
                      <a:pt x="780707" y="26399"/>
                    </a:lnTo>
                    <a:cubicBezTo>
                      <a:pt x="780707" y="11825"/>
                      <a:pt x="768882" y="0"/>
                      <a:pt x="754307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9" name="Freeform: Shape 88"/>
              <p:cNvSpPr/>
              <p:nvPr/>
            </p:nvSpPr>
            <p:spPr>
              <a:xfrm>
                <a:off x="9705493" y="3026026"/>
                <a:ext cx="344564" cy="156745"/>
              </a:xfrm>
              <a:custGeom>
                <a:avLst/>
                <a:gdLst>
                  <a:gd name="connsiteX0" fmla="*/ 78373 w 344564"/>
                  <a:gd name="connsiteY0" fmla="*/ 156745 h 156745"/>
                  <a:gd name="connsiteX1" fmla="*/ 266192 w 344564"/>
                  <a:gd name="connsiteY1" fmla="*/ 156745 h 156745"/>
                  <a:gd name="connsiteX2" fmla="*/ 344565 w 344564"/>
                  <a:gd name="connsiteY2" fmla="*/ 78373 h 156745"/>
                  <a:gd name="connsiteX3" fmla="*/ 344565 w 344564"/>
                  <a:gd name="connsiteY3" fmla="*/ 78373 h 156745"/>
                  <a:gd name="connsiteX4" fmla="*/ 266192 w 344564"/>
                  <a:gd name="connsiteY4" fmla="*/ 0 h 156745"/>
                  <a:gd name="connsiteX5" fmla="*/ 78373 w 344564"/>
                  <a:gd name="connsiteY5" fmla="*/ 0 h 156745"/>
                  <a:gd name="connsiteX6" fmla="*/ 0 w 344564"/>
                  <a:gd name="connsiteY6" fmla="*/ 78373 h 156745"/>
                  <a:gd name="connsiteX7" fmla="*/ 0 w 344564"/>
                  <a:gd name="connsiteY7" fmla="*/ 78373 h 156745"/>
                  <a:gd name="connsiteX8" fmla="*/ 78373 w 344564"/>
                  <a:gd name="connsiteY8" fmla="*/ 156745 h 15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564" h="156745">
                    <a:moveTo>
                      <a:pt x="78373" y="156745"/>
                    </a:moveTo>
                    <a:lnTo>
                      <a:pt x="266192" y="156745"/>
                    </a:lnTo>
                    <a:cubicBezTo>
                      <a:pt x="309366" y="156745"/>
                      <a:pt x="344565" y="121546"/>
                      <a:pt x="344565" y="78373"/>
                    </a:cubicBezTo>
                    <a:lnTo>
                      <a:pt x="344565" y="78373"/>
                    </a:lnTo>
                    <a:cubicBezTo>
                      <a:pt x="344565" y="35199"/>
                      <a:pt x="309366" y="0"/>
                      <a:pt x="266192" y="0"/>
                    </a:cubicBezTo>
                    <a:lnTo>
                      <a:pt x="78373" y="0"/>
                    </a:lnTo>
                    <a:cubicBezTo>
                      <a:pt x="35199" y="0"/>
                      <a:pt x="0" y="35199"/>
                      <a:pt x="0" y="78373"/>
                    </a:cubicBezTo>
                    <a:lnTo>
                      <a:pt x="0" y="78373"/>
                    </a:lnTo>
                    <a:cubicBezTo>
                      <a:pt x="0" y="121546"/>
                      <a:pt x="35199" y="156745"/>
                      <a:pt x="78373" y="1567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0" name="Freeform: Shape 89"/>
              <p:cNvSpPr/>
              <p:nvPr/>
            </p:nvSpPr>
            <p:spPr>
              <a:xfrm>
                <a:off x="9378168" y="1151132"/>
                <a:ext cx="997974" cy="1517679"/>
              </a:xfrm>
              <a:custGeom>
                <a:avLst/>
                <a:gdLst>
                  <a:gd name="connsiteX0" fmla="*/ 24559 w 997974"/>
                  <a:gd name="connsiteY0" fmla="*/ 1194565 h 1517679"/>
                  <a:gd name="connsiteX1" fmla="*/ 39134 w 997974"/>
                  <a:gd name="connsiteY1" fmla="*/ 1178065 h 1517679"/>
                  <a:gd name="connsiteX2" fmla="*/ 57833 w 997974"/>
                  <a:gd name="connsiteY2" fmla="*/ 1154691 h 1517679"/>
                  <a:gd name="connsiteX3" fmla="*/ 117231 w 997974"/>
                  <a:gd name="connsiteY3" fmla="*/ 1431608 h 1517679"/>
                  <a:gd name="connsiteX4" fmla="*/ 77083 w 997974"/>
                  <a:gd name="connsiteY4" fmla="*/ 1454432 h 1517679"/>
                  <a:gd name="connsiteX5" fmla="*/ 95232 w 997974"/>
                  <a:gd name="connsiteY5" fmla="*/ 1517680 h 1517679"/>
                  <a:gd name="connsiteX6" fmla="*/ 250602 w 997974"/>
                  <a:gd name="connsiteY6" fmla="*/ 1517680 h 1517679"/>
                  <a:gd name="connsiteX7" fmla="*/ 498920 w 997974"/>
                  <a:gd name="connsiteY7" fmla="*/ 1517680 h 1517679"/>
                  <a:gd name="connsiteX8" fmla="*/ 747238 w 997974"/>
                  <a:gd name="connsiteY8" fmla="*/ 1517680 h 1517679"/>
                  <a:gd name="connsiteX9" fmla="*/ 902608 w 997974"/>
                  <a:gd name="connsiteY9" fmla="*/ 1517680 h 1517679"/>
                  <a:gd name="connsiteX10" fmla="*/ 920757 w 997974"/>
                  <a:gd name="connsiteY10" fmla="*/ 1454432 h 1517679"/>
                  <a:gd name="connsiteX11" fmla="*/ 880609 w 997974"/>
                  <a:gd name="connsiteY11" fmla="*/ 1431608 h 1517679"/>
                  <a:gd name="connsiteX12" fmla="*/ 940007 w 997974"/>
                  <a:gd name="connsiteY12" fmla="*/ 1154691 h 1517679"/>
                  <a:gd name="connsiteX13" fmla="*/ 958706 w 997974"/>
                  <a:gd name="connsiteY13" fmla="*/ 1178065 h 1517679"/>
                  <a:gd name="connsiteX14" fmla="*/ 973281 w 997974"/>
                  <a:gd name="connsiteY14" fmla="*/ 1194565 h 1517679"/>
                  <a:gd name="connsiteX15" fmla="*/ 706539 w 997974"/>
                  <a:gd name="connsiteY15" fmla="*/ 0 h 1517679"/>
                  <a:gd name="connsiteX16" fmla="*/ 638616 w 997974"/>
                  <a:gd name="connsiteY16" fmla="*/ 22274 h 1517679"/>
                  <a:gd name="connsiteX17" fmla="*/ 638616 w 997974"/>
                  <a:gd name="connsiteY17" fmla="*/ 22274 h 1517679"/>
                  <a:gd name="connsiteX18" fmla="*/ 359499 w 997974"/>
                  <a:gd name="connsiteY18" fmla="*/ 22274 h 1517679"/>
                  <a:gd name="connsiteX19" fmla="*/ 359499 w 997974"/>
                  <a:gd name="connsiteY19" fmla="*/ 22274 h 1517679"/>
                  <a:gd name="connsiteX20" fmla="*/ 291851 w 997974"/>
                  <a:gd name="connsiteY20" fmla="*/ 0 h 1517679"/>
                  <a:gd name="connsiteX21" fmla="*/ 24559 w 997974"/>
                  <a:gd name="connsiteY21" fmla="*/ 1194565 h 1517679"/>
                  <a:gd name="connsiteX22" fmla="*/ 241253 w 997974"/>
                  <a:gd name="connsiteY22" fmla="*/ 672630 h 1517679"/>
                  <a:gd name="connsiteX23" fmla="*/ 499470 w 997974"/>
                  <a:gd name="connsiteY23" fmla="*/ 414413 h 1517679"/>
                  <a:gd name="connsiteX24" fmla="*/ 757687 w 997974"/>
                  <a:gd name="connsiteY24" fmla="*/ 672630 h 1517679"/>
                  <a:gd name="connsiteX25" fmla="*/ 499470 w 997974"/>
                  <a:gd name="connsiteY25" fmla="*/ 930847 h 1517679"/>
                  <a:gd name="connsiteX26" fmla="*/ 241253 w 997974"/>
                  <a:gd name="connsiteY26" fmla="*/ 672630 h 151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7974" h="1517679">
                    <a:moveTo>
                      <a:pt x="24559" y="1194565"/>
                    </a:moveTo>
                    <a:lnTo>
                      <a:pt x="39134" y="1178065"/>
                    </a:lnTo>
                    <a:lnTo>
                      <a:pt x="57833" y="1154691"/>
                    </a:lnTo>
                    <a:lnTo>
                      <a:pt x="117231" y="1431608"/>
                    </a:lnTo>
                    <a:cubicBezTo>
                      <a:pt x="102107" y="1438207"/>
                      <a:pt x="88907" y="1445907"/>
                      <a:pt x="77083" y="1454432"/>
                    </a:cubicBezTo>
                    <a:cubicBezTo>
                      <a:pt x="87807" y="1494856"/>
                      <a:pt x="95232" y="1517680"/>
                      <a:pt x="95232" y="1517680"/>
                    </a:cubicBezTo>
                    <a:lnTo>
                      <a:pt x="250602" y="1517680"/>
                    </a:lnTo>
                    <a:lnTo>
                      <a:pt x="498920" y="1517680"/>
                    </a:lnTo>
                    <a:lnTo>
                      <a:pt x="747238" y="1517680"/>
                    </a:lnTo>
                    <a:lnTo>
                      <a:pt x="902608" y="1517680"/>
                    </a:lnTo>
                    <a:cubicBezTo>
                      <a:pt x="902608" y="1517680"/>
                      <a:pt x="910033" y="1494856"/>
                      <a:pt x="920757" y="1454432"/>
                    </a:cubicBezTo>
                    <a:cubicBezTo>
                      <a:pt x="908933" y="1446182"/>
                      <a:pt x="895733" y="1438482"/>
                      <a:pt x="880609" y="1431608"/>
                    </a:cubicBezTo>
                    <a:lnTo>
                      <a:pt x="940007" y="1154691"/>
                    </a:lnTo>
                    <a:lnTo>
                      <a:pt x="958706" y="1178065"/>
                    </a:lnTo>
                    <a:lnTo>
                      <a:pt x="973281" y="1194565"/>
                    </a:lnTo>
                    <a:cubicBezTo>
                      <a:pt x="1021954" y="864299"/>
                      <a:pt x="1028279" y="351715"/>
                      <a:pt x="706539" y="0"/>
                    </a:cubicBezTo>
                    <a:lnTo>
                      <a:pt x="638616" y="22274"/>
                    </a:lnTo>
                    <a:lnTo>
                      <a:pt x="638616" y="22274"/>
                    </a:lnTo>
                    <a:lnTo>
                      <a:pt x="359499" y="22274"/>
                    </a:lnTo>
                    <a:lnTo>
                      <a:pt x="359499" y="22274"/>
                    </a:lnTo>
                    <a:lnTo>
                      <a:pt x="291851" y="0"/>
                    </a:lnTo>
                    <a:cubicBezTo>
                      <a:pt x="-30439" y="351715"/>
                      <a:pt x="-23840" y="864299"/>
                      <a:pt x="24559" y="1194565"/>
                    </a:cubicBezTo>
                    <a:close/>
                    <a:moveTo>
                      <a:pt x="241253" y="672630"/>
                    </a:moveTo>
                    <a:cubicBezTo>
                      <a:pt x="241253" y="529909"/>
                      <a:pt x="356749" y="414413"/>
                      <a:pt x="499470" y="414413"/>
                    </a:cubicBezTo>
                    <a:cubicBezTo>
                      <a:pt x="642191" y="414413"/>
                      <a:pt x="757687" y="529909"/>
                      <a:pt x="757687" y="672630"/>
                    </a:cubicBezTo>
                    <a:cubicBezTo>
                      <a:pt x="757687" y="815351"/>
                      <a:pt x="642191" y="930847"/>
                      <a:pt x="499470" y="930847"/>
                    </a:cubicBezTo>
                    <a:cubicBezTo>
                      <a:pt x="356749" y="930847"/>
                      <a:pt x="241253" y="815076"/>
                      <a:pt x="241253" y="672630"/>
                    </a:cubicBezTo>
                    <a:close/>
                  </a:path>
                </a:pathLst>
              </a:custGeom>
              <a:solidFill>
                <a:srgbClr val="DCD7D8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>
                <a:off x="10014034" y="2682561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2" name="Freeform: Shape 91"/>
              <p:cNvSpPr/>
              <p:nvPr/>
            </p:nvSpPr>
            <p:spPr>
              <a:xfrm>
                <a:off x="9491000" y="2682561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3" name="Freeform: Shape 92"/>
              <p:cNvSpPr/>
              <p:nvPr/>
            </p:nvSpPr>
            <p:spPr>
              <a:xfrm>
                <a:off x="9642520" y="2682561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4" name="Freeform: Shape 93"/>
              <p:cNvSpPr/>
              <p:nvPr/>
            </p:nvSpPr>
            <p:spPr>
              <a:xfrm>
                <a:off x="10014034" y="2686686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5" name="Freeform: Shape 94"/>
              <p:cNvSpPr/>
              <p:nvPr/>
            </p:nvSpPr>
            <p:spPr>
              <a:xfrm>
                <a:off x="9491000" y="2686686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434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6" name="Freeform: Shape 95"/>
              <p:cNvSpPr/>
              <p:nvPr/>
            </p:nvSpPr>
            <p:spPr>
              <a:xfrm>
                <a:off x="9642520" y="2686686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7" name="Freeform: Shape 96"/>
              <p:cNvSpPr/>
              <p:nvPr/>
            </p:nvSpPr>
            <p:spPr>
              <a:xfrm>
                <a:off x="10344060" y="2210675"/>
                <a:ext cx="278464" cy="755677"/>
              </a:xfrm>
              <a:custGeom>
                <a:avLst/>
                <a:gdLst>
                  <a:gd name="connsiteX0" fmla="*/ 42313 w 278464"/>
                  <a:gd name="connsiteY0" fmla="*/ 559883 h 755677"/>
                  <a:gd name="connsiteX1" fmla="*/ 90712 w 278464"/>
                  <a:gd name="connsiteY1" fmla="*/ 227968 h 755677"/>
                  <a:gd name="connsiteX2" fmla="*/ 72287 w 278464"/>
                  <a:gd name="connsiteY2" fmla="*/ 207069 h 755677"/>
                  <a:gd name="connsiteX3" fmla="*/ 139110 w 278464"/>
                  <a:gd name="connsiteY3" fmla="*/ 0 h 755677"/>
                  <a:gd name="connsiteX4" fmla="*/ 236182 w 278464"/>
                  <a:gd name="connsiteY4" fmla="*/ 327240 h 755677"/>
                  <a:gd name="connsiteX5" fmla="*/ 179534 w 278464"/>
                  <a:gd name="connsiteY5" fmla="*/ 327240 h 755677"/>
                  <a:gd name="connsiteX6" fmla="*/ 161934 w 278464"/>
                  <a:gd name="connsiteY6" fmla="*/ 344840 h 755677"/>
                  <a:gd name="connsiteX7" fmla="*/ 179534 w 278464"/>
                  <a:gd name="connsiteY7" fmla="*/ 362439 h 755677"/>
                  <a:gd name="connsiteX8" fmla="*/ 243882 w 278464"/>
                  <a:gd name="connsiteY8" fmla="*/ 362439 h 755677"/>
                  <a:gd name="connsiteX9" fmla="*/ 255432 w 278464"/>
                  <a:gd name="connsiteY9" fmla="*/ 422663 h 755677"/>
                  <a:gd name="connsiteX10" fmla="*/ 198233 w 278464"/>
                  <a:gd name="connsiteY10" fmla="*/ 422663 h 755677"/>
                  <a:gd name="connsiteX11" fmla="*/ 180634 w 278464"/>
                  <a:gd name="connsiteY11" fmla="*/ 440262 h 755677"/>
                  <a:gd name="connsiteX12" fmla="*/ 198233 w 278464"/>
                  <a:gd name="connsiteY12" fmla="*/ 457861 h 755677"/>
                  <a:gd name="connsiteX13" fmla="*/ 261207 w 278464"/>
                  <a:gd name="connsiteY13" fmla="*/ 457861 h 755677"/>
                  <a:gd name="connsiteX14" fmla="*/ 268356 w 278464"/>
                  <a:gd name="connsiteY14" fmla="*/ 509560 h 755677"/>
                  <a:gd name="connsiteX15" fmla="*/ 216383 w 278464"/>
                  <a:gd name="connsiteY15" fmla="*/ 509560 h 755677"/>
                  <a:gd name="connsiteX16" fmla="*/ 198783 w 278464"/>
                  <a:gd name="connsiteY16" fmla="*/ 527159 h 755677"/>
                  <a:gd name="connsiteX17" fmla="*/ 216383 w 278464"/>
                  <a:gd name="connsiteY17" fmla="*/ 544759 h 755677"/>
                  <a:gd name="connsiteX18" fmla="*/ 272206 w 278464"/>
                  <a:gd name="connsiteY18" fmla="*/ 544759 h 755677"/>
                  <a:gd name="connsiteX19" fmla="*/ 273856 w 278464"/>
                  <a:gd name="connsiteY19" fmla="*/ 755677 h 755677"/>
                  <a:gd name="connsiteX20" fmla="*/ 4639 w 278464"/>
                  <a:gd name="connsiteY20" fmla="*/ 755677 h 755677"/>
                  <a:gd name="connsiteX21" fmla="*/ 16464 w 278464"/>
                  <a:gd name="connsiteY21" fmla="*/ 463911 h 755677"/>
                  <a:gd name="connsiteX22" fmla="*/ 42313 w 278464"/>
                  <a:gd name="connsiteY22" fmla="*/ 559883 h 75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464" h="755677">
                    <a:moveTo>
                      <a:pt x="42313" y="559883"/>
                    </a:moveTo>
                    <a:lnTo>
                      <a:pt x="90712" y="227968"/>
                    </a:lnTo>
                    <a:lnTo>
                      <a:pt x="72287" y="207069"/>
                    </a:lnTo>
                    <a:cubicBezTo>
                      <a:pt x="106111" y="84697"/>
                      <a:pt x="139110" y="0"/>
                      <a:pt x="139110" y="0"/>
                    </a:cubicBezTo>
                    <a:cubicBezTo>
                      <a:pt x="139110" y="0"/>
                      <a:pt x="195208" y="143821"/>
                      <a:pt x="236182" y="327240"/>
                    </a:cubicBezTo>
                    <a:lnTo>
                      <a:pt x="179534" y="327240"/>
                    </a:lnTo>
                    <a:cubicBezTo>
                      <a:pt x="169909" y="327240"/>
                      <a:pt x="161934" y="335215"/>
                      <a:pt x="161934" y="344840"/>
                    </a:cubicBezTo>
                    <a:cubicBezTo>
                      <a:pt x="161934" y="354464"/>
                      <a:pt x="169909" y="362439"/>
                      <a:pt x="179534" y="362439"/>
                    </a:cubicBezTo>
                    <a:lnTo>
                      <a:pt x="243882" y="362439"/>
                    </a:lnTo>
                    <a:cubicBezTo>
                      <a:pt x="248007" y="382239"/>
                      <a:pt x="251857" y="402313"/>
                      <a:pt x="255432" y="422663"/>
                    </a:cubicBezTo>
                    <a:lnTo>
                      <a:pt x="198233" y="422663"/>
                    </a:lnTo>
                    <a:cubicBezTo>
                      <a:pt x="188609" y="422663"/>
                      <a:pt x="180634" y="430637"/>
                      <a:pt x="180634" y="440262"/>
                    </a:cubicBezTo>
                    <a:cubicBezTo>
                      <a:pt x="180634" y="449887"/>
                      <a:pt x="188609" y="457861"/>
                      <a:pt x="198233" y="457861"/>
                    </a:cubicBezTo>
                    <a:lnTo>
                      <a:pt x="261207" y="457861"/>
                    </a:lnTo>
                    <a:cubicBezTo>
                      <a:pt x="263956" y="474911"/>
                      <a:pt x="266156" y="492235"/>
                      <a:pt x="268356" y="509560"/>
                    </a:cubicBezTo>
                    <a:lnTo>
                      <a:pt x="216383" y="509560"/>
                    </a:lnTo>
                    <a:cubicBezTo>
                      <a:pt x="206758" y="509560"/>
                      <a:pt x="198783" y="517535"/>
                      <a:pt x="198783" y="527159"/>
                    </a:cubicBezTo>
                    <a:cubicBezTo>
                      <a:pt x="198783" y="536784"/>
                      <a:pt x="206758" y="544759"/>
                      <a:pt x="216383" y="544759"/>
                    </a:cubicBezTo>
                    <a:lnTo>
                      <a:pt x="272206" y="544759"/>
                    </a:lnTo>
                    <a:cubicBezTo>
                      <a:pt x="279356" y="616532"/>
                      <a:pt x="281006" y="688580"/>
                      <a:pt x="273856" y="755677"/>
                    </a:cubicBezTo>
                    <a:lnTo>
                      <a:pt x="4639" y="755677"/>
                    </a:lnTo>
                    <a:cubicBezTo>
                      <a:pt x="-5261" y="663280"/>
                      <a:pt x="1614" y="561808"/>
                      <a:pt x="16464" y="463911"/>
                    </a:cubicBezTo>
                    <a:cubicBezTo>
                      <a:pt x="42863" y="513685"/>
                      <a:pt x="42313" y="559883"/>
                      <a:pt x="42313" y="559883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98" name="Graphic 2"/>
              <p:cNvGrpSpPr/>
              <p:nvPr/>
            </p:nvGrpSpPr>
            <p:grpSpPr>
              <a:xfrm>
                <a:off x="10259602" y="2301147"/>
                <a:ext cx="183969" cy="469686"/>
                <a:chOff x="10259602" y="2301147"/>
                <a:chExt cx="183969" cy="469686"/>
              </a:xfrm>
            </p:grpSpPr>
            <p:sp>
              <p:nvSpPr>
                <p:cNvPr id="129" name="Freeform: Shape 128"/>
                <p:cNvSpPr/>
                <p:nvPr/>
              </p:nvSpPr>
              <p:spPr>
                <a:xfrm>
                  <a:off x="10268401" y="2301147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2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0" name="Freeform: Shape 129"/>
                <p:cNvSpPr/>
                <p:nvPr/>
              </p:nvSpPr>
              <p:spPr>
                <a:xfrm>
                  <a:off x="10386373" y="2724910"/>
                  <a:ext cx="9225" cy="45648"/>
                </a:xfrm>
                <a:custGeom>
                  <a:avLst/>
                  <a:gdLst>
                    <a:gd name="connsiteX0" fmla="*/ 8525 w 9225"/>
                    <a:gd name="connsiteY0" fmla="*/ 40974 h 45648"/>
                    <a:gd name="connsiteX1" fmla="*/ 0 w 9225"/>
                    <a:gd name="connsiteY1" fmla="*/ 45649 h 45648"/>
                    <a:gd name="connsiteX2" fmla="*/ 825 w 9225"/>
                    <a:gd name="connsiteY2" fmla="*/ 0 h 45648"/>
                    <a:gd name="connsiteX3" fmla="*/ 8525 w 9225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25" h="45648">
                      <a:moveTo>
                        <a:pt x="8525" y="40974"/>
                      </a:moveTo>
                      <a:lnTo>
                        <a:pt x="0" y="45649"/>
                      </a:lnTo>
                      <a:lnTo>
                        <a:pt x="825" y="0"/>
                      </a:lnTo>
                      <a:cubicBezTo>
                        <a:pt x="825" y="275"/>
                        <a:pt x="12100" y="9350"/>
                        <a:pt x="8525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1" name="Freeform: Shape 130"/>
                <p:cNvSpPr/>
                <p:nvPr/>
              </p:nvSpPr>
              <p:spPr>
                <a:xfrm>
                  <a:off x="10319000" y="2301147"/>
                  <a:ext cx="8799" cy="25574"/>
                </a:xfrm>
                <a:custGeom>
                  <a:avLst/>
                  <a:gdLst>
                    <a:gd name="connsiteX0" fmla="*/ 8800 w 8799"/>
                    <a:gd name="connsiteY0" fmla="*/ 0 h 25574"/>
                    <a:gd name="connsiteX1" fmla="*/ 0 w 8799"/>
                    <a:gd name="connsiteY1" fmla="*/ 4675 h 25574"/>
                    <a:gd name="connsiteX2" fmla="*/ 5500 w 8799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9" h="25574">
                      <a:moveTo>
                        <a:pt x="8800" y="0"/>
                      </a:moveTo>
                      <a:lnTo>
                        <a:pt x="0" y="4675"/>
                      </a:lnTo>
                      <a:lnTo>
                        <a:pt x="5500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2" name="Freeform: Shape 131"/>
                <p:cNvSpPr/>
                <p:nvPr/>
              </p:nvSpPr>
              <p:spPr>
                <a:xfrm>
                  <a:off x="10259602" y="2305822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3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99" name="Freeform: Shape 98"/>
              <p:cNvSpPr/>
              <p:nvPr/>
            </p:nvSpPr>
            <p:spPr>
              <a:xfrm>
                <a:off x="10505719" y="2535715"/>
                <a:ext cx="159770" cy="35198"/>
              </a:xfrm>
              <a:custGeom>
                <a:avLst/>
                <a:gdLst>
                  <a:gd name="connsiteX0" fmla="*/ 17874 w 159770"/>
                  <a:gd name="connsiteY0" fmla="*/ 0 h 35198"/>
                  <a:gd name="connsiteX1" fmla="*/ 74523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1948 w 159770"/>
                  <a:gd name="connsiteY5" fmla="*/ 35199 h 35198"/>
                  <a:gd name="connsiteX6" fmla="*/ 17599 w 159770"/>
                  <a:gd name="connsiteY6" fmla="*/ 35199 h 35198"/>
                  <a:gd name="connsiteX7" fmla="*/ 0 w 159770"/>
                  <a:gd name="connsiteY7" fmla="*/ 17599 h 35198"/>
                  <a:gd name="connsiteX8" fmla="*/ 17874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0" name="Freeform: Shape 99"/>
              <p:cNvSpPr/>
              <p:nvPr/>
            </p:nvSpPr>
            <p:spPr>
              <a:xfrm>
                <a:off x="10505719" y="2538190"/>
                <a:ext cx="159770" cy="35199"/>
              </a:xfrm>
              <a:custGeom>
                <a:avLst/>
                <a:gdLst>
                  <a:gd name="connsiteX0" fmla="*/ 17874 w 159770"/>
                  <a:gd name="connsiteY0" fmla="*/ 0 h 35199"/>
                  <a:gd name="connsiteX1" fmla="*/ 74523 w 159770"/>
                  <a:gd name="connsiteY1" fmla="*/ 0 h 35199"/>
                  <a:gd name="connsiteX2" fmla="*/ 142171 w 159770"/>
                  <a:gd name="connsiteY2" fmla="*/ 0 h 35199"/>
                  <a:gd name="connsiteX3" fmla="*/ 159770 w 159770"/>
                  <a:gd name="connsiteY3" fmla="*/ 17600 h 35199"/>
                  <a:gd name="connsiteX4" fmla="*/ 142171 w 159770"/>
                  <a:gd name="connsiteY4" fmla="*/ 35199 h 35199"/>
                  <a:gd name="connsiteX5" fmla="*/ 81948 w 159770"/>
                  <a:gd name="connsiteY5" fmla="*/ 35199 h 35199"/>
                  <a:gd name="connsiteX6" fmla="*/ 17599 w 159770"/>
                  <a:gd name="connsiteY6" fmla="*/ 35199 h 35199"/>
                  <a:gd name="connsiteX7" fmla="*/ 0 w 159770"/>
                  <a:gd name="connsiteY7" fmla="*/ 17600 h 35199"/>
                  <a:gd name="connsiteX8" fmla="*/ 17874 w 159770"/>
                  <a:gd name="connsiteY8" fmla="*/ 0 h 3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9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600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600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1" name="Freeform: Shape 100"/>
              <p:cNvSpPr/>
              <p:nvPr/>
            </p:nvSpPr>
            <p:spPr>
              <a:xfrm>
                <a:off x="10524969" y="26314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2" name="Freeform: Shape 101"/>
              <p:cNvSpPr/>
              <p:nvPr/>
            </p:nvSpPr>
            <p:spPr>
              <a:xfrm>
                <a:off x="10524969" y="26336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" name="Freeform: Shape 102"/>
              <p:cNvSpPr/>
              <p:nvPr/>
            </p:nvSpPr>
            <p:spPr>
              <a:xfrm>
                <a:off x="10542843" y="271776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" name="Freeform: Shape 103"/>
              <p:cNvSpPr/>
              <p:nvPr/>
            </p:nvSpPr>
            <p:spPr>
              <a:xfrm>
                <a:off x="10542843" y="272051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" name="Freeform: Shape 104"/>
              <p:cNvSpPr/>
              <p:nvPr/>
            </p:nvSpPr>
            <p:spPr>
              <a:xfrm>
                <a:off x="10354199" y="3007327"/>
                <a:ext cx="258217" cy="194419"/>
              </a:xfrm>
              <a:custGeom>
                <a:avLst/>
                <a:gdLst>
                  <a:gd name="connsiteX0" fmla="*/ 176270 w 258217"/>
                  <a:gd name="connsiteY0" fmla="*/ 194419 h 194419"/>
                  <a:gd name="connsiteX1" fmla="*/ 129246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6270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6270" y="194419"/>
                    </a:moveTo>
                    <a:lnTo>
                      <a:pt x="129246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568" y="75348"/>
                      <a:pt x="219993" y="142721"/>
                      <a:pt x="176270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" name="Freeform: Shape 105"/>
              <p:cNvSpPr/>
              <p:nvPr/>
            </p:nvSpPr>
            <p:spPr>
              <a:xfrm>
                <a:off x="9132610" y="2211225"/>
                <a:ext cx="278331" cy="755952"/>
              </a:xfrm>
              <a:custGeom>
                <a:avLst/>
                <a:gdLst>
                  <a:gd name="connsiteX0" fmla="*/ 83398 w 278331"/>
                  <a:gd name="connsiteY0" fmla="*/ 531284 h 755952"/>
                  <a:gd name="connsiteX1" fmla="*/ 65798 w 278331"/>
                  <a:gd name="connsiteY1" fmla="*/ 513685 h 755952"/>
                  <a:gd name="connsiteX2" fmla="*/ 9700 w 278331"/>
                  <a:gd name="connsiteY2" fmla="*/ 513685 h 755952"/>
                  <a:gd name="connsiteX3" fmla="*/ 16850 w 278331"/>
                  <a:gd name="connsiteY3" fmla="*/ 461986 h 755952"/>
                  <a:gd name="connsiteX4" fmla="*/ 83948 w 278331"/>
                  <a:gd name="connsiteY4" fmla="*/ 461986 h 755952"/>
                  <a:gd name="connsiteX5" fmla="*/ 101547 w 278331"/>
                  <a:gd name="connsiteY5" fmla="*/ 444387 h 755952"/>
                  <a:gd name="connsiteX6" fmla="*/ 83948 w 278331"/>
                  <a:gd name="connsiteY6" fmla="*/ 426787 h 755952"/>
                  <a:gd name="connsiteX7" fmla="*/ 22349 w 278331"/>
                  <a:gd name="connsiteY7" fmla="*/ 426787 h 755952"/>
                  <a:gd name="connsiteX8" fmla="*/ 33624 w 278331"/>
                  <a:gd name="connsiteY8" fmla="*/ 366564 h 755952"/>
                  <a:gd name="connsiteX9" fmla="*/ 102372 w 278331"/>
                  <a:gd name="connsiteY9" fmla="*/ 366564 h 755952"/>
                  <a:gd name="connsiteX10" fmla="*/ 119972 w 278331"/>
                  <a:gd name="connsiteY10" fmla="*/ 348965 h 755952"/>
                  <a:gd name="connsiteX11" fmla="*/ 102372 w 278331"/>
                  <a:gd name="connsiteY11" fmla="*/ 331365 h 755952"/>
                  <a:gd name="connsiteX12" fmla="*/ 41324 w 278331"/>
                  <a:gd name="connsiteY12" fmla="*/ 331365 h 755952"/>
                  <a:gd name="connsiteX13" fmla="*/ 139221 w 278331"/>
                  <a:gd name="connsiteY13" fmla="*/ 0 h 755952"/>
                  <a:gd name="connsiteX14" fmla="*/ 206044 w 278331"/>
                  <a:gd name="connsiteY14" fmla="*/ 207069 h 755952"/>
                  <a:gd name="connsiteX15" fmla="*/ 187619 w 278331"/>
                  <a:gd name="connsiteY15" fmla="*/ 227968 h 755952"/>
                  <a:gd name="connsiteX16" fmla="*/ 236018 w 278331"/>
                  <a:gd name="connsiteY16" fmla="*/ 559883 h 755952"/>
                  <a:gd name="connsiteX17" fmla="*/ 261867 w 278331"/>
                  <a:gd name="connsiteY17" fmla="*/ 464186 h 755952"/>
                  <a:gd name="connsiteX18" fmla="*/ 273692 w 278331"/>
                  <a:gd name="connsiteY18" fmla="*/ 755953 h 755952"/>
                  <a:gd name="connsiteX19" fmla="*/ 4750 w 278331"/>
                  <a:gd name="connsiteY19" fmla="*/ 755953 h 755952"/>
                  <a:gd name="connsiteX20" fmla="*/ 5850 w 278331"/>
                  <a:gd name="connsiteY20" fmla="*/ 548884 h 755952"/>
                  <a:gd name="connsiteX21" fmla="*/ 65798 w 278331"/>
                  <a:gd name="connsiteY21" fmla="*/ 548884 h 755952"/>
                  <a:gd name="connsiteX22" fmla="*/ 83398 w 278331"/>
                  <a:gd name="connsiteY22" fmla="*/ 531284 h 7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331" h="755952">
                    <a:moveTo>
                      <a:pt x="83398" y="531284"/>
                    </a:moveTo>
                    <a:cubicBezTo>
                      <a:pt x="83398" y="521659"/>
                      <a:pt x="75423" y="513685"/>
                      <a:pt x="65798" y="513685"/>
                    </a:cubicBezTo>
                    <a:lnTo>
                      <a:pt x="9700" y="513685"/>
                    </a:lnTo>
                    <a:cubicBezTo>
                      <a:pt x="11900" y="496360"/>
                      <a:pt x="14100" y="479036"/>
                      <a:pt x="16850" y="461986"/>
                    </a:cubicBezTo>
                    <a:lnTo>
                      <a:pt x="83948" y="461986"/>
                    </a:lnTo>
                    <a:cubicBezTo>
                      <a:pt x="93572" y="461986"/>
                      <a:pt x="101547" y="454011"/>
                      <a:pt x="101547" y="444387"/>
                    </a:cubicBezTo>
                    <a:cubicBezTo>
                      <a:pt x="101547" y="434762"/>
                      <a:pt x="93572" y="426787"/>
                      <a:pt x="83948" y="426787"/>
                    </a:cubicBezTo>
                    <a:lnTo>
                      <a:pt x="22349" y="426787"/>
                    </a:lnTo>
                    <a:cubicBezTo>
                      <a:pt x="25924" y="406438"/>
                      <a:pt x="29774" y="386364"/>
                      <a:pt x="33624" y="366564"/>
                    </a:cubicBezTo>
                    <a:lnTo>
                      <a:pt x="102372" y="366564"/>
                    </a:lnTo>
                    <a:cubicBezTo>
                      <a:pt x="111997" y="366564"/>
                      <a:pt x="119972" y="358589"/>
                      <a:pt x="119972" y="348965"/>
                    </a:cubicBezTo>
                    <a:cubicBezTo>
                      <a:pt x="119972" y="339340"/>
                      <a:pt x="111997" y="331365"/>
                      <a:pt x="102372" y="331365"/>
                    </a:cubicBezTo>
                    <a:lnTo>
                      <a:pt x="41324" y="331365"/>
                    </a:lnTo>
                    <a:cubicBezTo>
                      <a:pt x="82298" y="146021"/>
                      <a:pt x="139221" y="0"/>
                      <a:pt x="139221" y="0"/>
                    </a:cubicBezTo>
                    <a:cubicBezTo>
                      <a:pt x="139221" y="0"/>
                      <a:pt x="172220" y="84697"/>
                      <a:pt x="206044" y="207069"/>
                    </a:cubicBezTo>
                    <a:lnTo>
                      <a:pt x="187619" y="227968"/>
                    </a:lnTo>
                    <a:lnTo>
                      <a:pt x="236018" y="559883"/>
                    </a:lnTo>
                    <a:cubicBezTo>
                      <a:pt x="236018" y="559883"/>
                      <a:pt x="235468" y="513685"/>
                      <a:pt x="261867" y="464186"/>
                    </a:cubicBezTo>
                    <a:cubicBezTo>
                      <a:pt x="276717" y="562083"/>
                      <a:pt x="283592" y="663555"/>
                      <a:pt x="273692" y="755953"/>
                    </a:cubicBezTo>
                    <a:lnTo>
                      <a:pt x="4750" y="755953"/>
                    </a:lnTo>
                    <a:cubicBezTo>
                      <a:pt x="-2400" y="689679"/>
                      <a:pt x="-1025" y="619282"/>
                      <a:pt x="5850" y="548884"/>
                    </a:cubicBezTo>
                    <a:lnTo>
                      <a:pt x="65798" y="548884"/>
                    </a:lnTo>
                    <a:cubicBezTo>
                      <a:pt x="75423" y="548884"/>
                      <a:pt x="83398" y="540909"/>
                      <a:pt x="83398" y="531284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7" name="Graphic 2"/>
              <p:cNvGrpSpPr/>
              <p:nvPr/>
            </p:nvGrpSpPr>
            <p:grpSpPr>
              <a:xfrm>
                <a:off x="9055963" y="2539840"/>
                <a:ext cx="196344" cy="217518"/>
                <a:chOff x="9055963" y="2539840"/>
                <a:chExt cx="196344" cy="217518"/>
              </a:xfrm>
              <a:solidFill>
                <a:srgbClr val="CCCCCC"/>
              </a:solidFill>
            </p:grpSpPr>
            <p:sp>
              <p:nvSpPr>
                <p:cNvPr id="126" name="Freeform: Shape 125"/>
                <p:cNvSpPr/>
                <p:nvPr/>
              </p:nvSpPr>
              <p:spPr>
                <a:xfrm>
                  <a:off x="9092811" y="253984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848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314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314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7" name="Freeform: Shape 126"/>
                <p:cNvSpPr/>
                <p:nvPr/>
              </p:nvSpPr>
              <p:spPr>
                <a:xfrm>
                  <a:off x="9074112" y="2635263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8" name="Freeform: Shape 127"/>
                <p:cNvSpPr/>
                <p:nvPr/>
              </p:nvSpPr>
              <p:spPr>
                <a:xfrm>
                  <a:off x="9055963" y="272216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08" name="Graphic 2"/>
              <p:cNvGrpSpPr/>
              <p:nvPr/>
            </p:nvGrpSpPr>
            <p:grpSpPr>
              <a:xfrm>
                <a:off x="9056237" y="2542590"/>
                <a:ext cx="196619" cy="217518"/>
                <a:chOff x="9056237" y="2542590"/>
                <a:chExt cx="196619" cy="217518"/>
              </a:xfrm>
              <a:solidFill>
                <a:srgbClr val="000000"/>
              </a:solidFill>
            </p:grpSpPr>
            <p:sp>
              <p:nvSpPr>
                <p:cNvPr id="123" name="Freeform: Shape 122"/>
                <p:cNvSpPr/>
                <p:nvPr/>
              </p:nvSpPr>
              <p:spPr>
                <a:xfrm>
                  <a:off x="9093086" y="2542590"/>
                  <a:ext cx="159770" cy="35198"/>
                </a:xfrm>
                <a:custGeom>
                  <a:avLst/>
                  <a:gdLst>
                    <a:gd name="connsiteX0" fmla="*/ 17599 w 159770"/>
                    <a:gd name="connsiteY0" fmla="*/ 35199 h 35198"/>
                    <a:gd name="connsiteX1" fmla="*/ 0 w 159770"/>
                    <a:gd name="connsiteY1" fmla="*/ 17599 h 35198"/>
                    <a:gd name="connsiteX2" fmla="*/ 17599 w 159770"/>
                    <a:gd name="connsiteY2" fmla="*/ 0 h 35198"/>
                    <a:gd name="connsiteX3" fmla="*/ 80848 w 159770"/>
                    <a:gd name="connsiteY3" fmla="*/ 0 h 35198"/>
                    <a:gd name="connsiteX4" fmla="*/ 142171 w 159770"/>
                    <a:gd name="connsiteY4" fmla="*/ 0 h 35198"/>
                    <a:gd name="connsiteX5" fmla="*/ 159770 w 159770"/>
                    <a:gd name="connsiteY5" fmla="*/ 17599 h 35198"/>
                    <a:gd name="connsiteX6" fmla="*/ 142171 w 159770"/>
                    <a:gd name="connsiteY6" fmla="*/ 35199 h 35198"/>
                    <a:gd name="connsiteX7" fmla="*/ 73423 w 159770"/>
                    <a:gd name="connsiteY7" fmla="*/ 35199 h 35198"/>
                    <a:gd name="connsiteX8" fmla="*/ 17599 w 159770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770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2171" y="0"/>
                      </a:lnTo>
                      <a:cubicBezTo>
                        <a:pt x="151795" y="0"/>
                        <a:pt x="159770" y="7975"/>
                        <a:pt x="159770" y="17599"/>
                      </a:cubicBezTo>
                      <a:cubicBezTo>
                        <a:pt x="159770" y="27224"/>
                        <a:pt x="151795" y="35199"/>
                        <a:pt x="142171" y="35199"/>
                      </a:cubicBezTo>
                      <a:lnTo>
                        <a:pt x="73423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4" name="Freeform: Shape 123"/>
                <p:cNvSpPr/>
                <p:nvPr/>
              </p:nvSpPr>
              <p:spPr>
                <a:xfrm>
                  <a:off x="9074387" y="2638012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5" name="Freeform: Shape 124"/>
                <p:cNvSpPr/>
                <p:nvPr/>
              </p:nvSpPr>
              <p:spPr>
                <a:xfrm>
                  <a:off x="9056237" y="272491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9" name="Freeform: Shape 108"/>
              <p:cNvSpPr/>
              <p:nvPr/>
            </p:nvSpPr>
            <p:spPr>
              <a:xfrm>
                <a:off x="9142860" y="3007327"/>
                <a:ext cx="258217" cy="194419"/>
              </a:xfrm>
              <a:custGeom>
                <a:avLst/>
                <a:gdLst>
                  <a:gd name="connsiteX0" fmla="*/ 175995 w 258217"/>
                  <a:gd name="connsiteY0" fmla="*/ 194419 h 194419"/>
                  <a:gd name="connsiteX1" fmla="*/ 128971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5995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5995" y="194419"/>
                    </a:moveTo>
                    <a:lnTo>
                      <a:pt x="128971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293" y="75348"/>
                      <a:pt x="219718" y="142721"/>
                      <a:pt x="175995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0" name="Freeform: Shape 109"/>
              <p:cNvSpPr/>
              <p:nvPr/>
            </p:nvSpPr>
            <p:spPr>
              <a:xfrm>
                <a:off x="9670019" y="978437"/>
                <a:ext cx="415512" cy="194969"/>
              </a:xfrm>
              <a:custGeom>
                <a:avLst/>
                <a:gdLst>
                  <a:gd name="connsiteX0" fmla="*/ 207619 w 415512"/>
                  <a:gd name="connsiteY0" fmla="*/ 0 h 194969"/>
                  <a:gd name="connsiteX1" fmla="*/ 415513 w 415512"/>
                  <a:gd name="connsiteY1" fmla="*/ 172695 h 194969"/>
                  <a:gd name="connsiteX2" fmla="*/ 347590 w 415512"/>
                  <a:gd name="connsiteY2" fmla="*/ 194969 h 194969"/>
                  <a:gd name="connsiteX3" fmla="*/ 347590 w 415512"/>
                  <a:gd name="connsiteY3" fmla="*/ 194969 h 194969"/>
                  <a:gd name="connsiteX4" fmla="*/ 67648 w 415512"/>
                  <a:gd name="connsiteY4" fmla="*/ 194969 h 194969"/>
                  <a:gd name="connsiteX5" fmla="*/ 67648 w 415512"/>
                  <a:gd name="connsiteY5" fmla="*/ 194969 h 194969"/>
                  <a:gd name="connsiteX6" fmla="*/ 0 w 415512"/>
                  <a:gd name="connsiteY6" fmla="*/ 172695 h 194969"/>
                  <a:gd name="connsiteX7" fmla="*/ 207619 w 415512"/>
                  <a:gd name="connsiteY7" fmla="*/ 0 h 19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512" h="194969">
                    <a:moveTo>
                      <a:pt x="207619" y="0"/>
                    </a:moveTo>
                    <a:cubicBezTo>
                      <a:pt x="288741" y="50873"/>
                      <a:pt x="357489" y="109172"/>
                      <a:pt x="415513" y="172695"/>
                    </a:cubicBezTo>
                    <a:lnTo>
                      <a:pt x="347590" y="194969"/>
                    </a:lnTo>
                    <a:lnTo>
                      <a:pt x="347590" y="194969"/>
                    </a:lnTo>
                    <a:lnTo>
                      <a:pt x="67648" y="194969"/>
                    </a:lnTo>
                    <a:lnTo>
                      <a:pt x="67648" y="194969"/>
                    </a:lnTo>
                    <a:lnTo>
                      <a:pt x="0" y="172695"/>
                    </a:lnTo>
                    <a:cubicBezTo>
                      <a:pt x="57748" y="109172"/>
                      <a:pt x="126496" y="50873"/>
                      <a:pt x="207619" y="0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1" name="Freeform: Shape 110"/>
              <p:cNvSpPr/>
              <p:nvPr/>
            </p:nvSpPr>
            <p:spPr>
              <a:xfrm>
                <a:off x="9609246" y="154244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2" name="Freeform: Shape 111"/>
              <p:cNvSpPr/>
              <p:nvPr/>
            </p:nvSpPr>
            <p:spPr>
              <a:xfrm>
                <a:off x="9625746" y="1570494"/>
                <a:ext cx="503785" cy="503785"/>
              </a:xfrm>
              <a:custGeom>
                <a:avLst/>
                <a:gdLst>
                  <a:gd name="connsiteX0" fmla="*/ 503785 w 503785"/>
                  <a:gd name="connsiteY0" fmla="*/ 251893 h 503785"/>
                  <a:gd name="connsiteX1" fmla="*/ 251893 w 503785"/>
                  <a:gd name="connsiteY1" fmla="*/ 503785 h 503785"/>
                  <a:gd name="connsiteX2" fmla="*/ 0 w 503785"/>
                  <a:gd name="connsiteY2" fmla="*/ 251893 h 503785"/>
                  <a:gd name="connsiteX3" fmla="*/ 251893 w 503785"/>
                  <a:gd name="connsiteY3" fmla="*/ 0 h 503785"/>
                  <a:gd name="connsiteX4" fmla="*/ 503785 w 503785"/>
                  <a:gd name="connsiteY4" fmla="*/ 251893 h 50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785" h="503785">
                    <a:moveTo>
                      <a:pt x="503785" y="251893"/>
                    </a:moveTo>
                    <a:cubicBezTo>
                      <a:pt x="503785" y="391009"/>
                      <a:pt x="391009" y="503785"/>
                      <a:pt x="251893" y="503785"/>
                    </a:cubicBezTo>
                    <a:cubicBezTo>
                      <a:pt x="112776" y="503785"/>
                      <a:pt x="0" y="391009"/>
                      <a:pt x="0" y="251893"/>
                    </a:cubicBezTo>
                    <a:cubicBezTo>
                      <a:pt x="0" y="112776"/>
                      <a:pt x="112776" y="0"/>
                      <a:pt x="251893" y="0"/>
                    </a:cubicBezTo>
                    <a:cubicBezTo>
                      <a:pt x="391009" y="0"/>
                      <a:pt x="503785" y="112776"/>
                      <a:pt x="503785" y="251893"/>
                    </a:cubicBezTo>
                    <a:close/>
                  </a:path>
                </a:pathLst>
              </a:custGeom>
              <a:solidFill>
                <a:srgbClr val="86B2CD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2"/>
              <p:cNvSpPr/>
              <p:nvPr/>
            </p:nvSpPr>
            <p:spPr>
              <a:xfrm>
                <a:off x="9601546" y="154629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312C2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4" name="Freeform: Shape 113"/>
              <p:cNvSpPr/>
              <p:nvPr/>
            </p:nvSpPr>
            <p:spPr>
              <a:xfrm>
                <a:off x="9953536" y="1667841"/>
                <a:ext cx="56098" cy="56098"/>
              </a:xfrm>
              <a:custGeom>
                <a:avLst/>
                <a:gdLst>
                  <a:gd name="connsiteX0" fmla="*/ 28049 w 56098"/>
                  <a:gd name="connsiteY0" fmla="*/ 56098 h 56098"/>
                  <a:gd name="connsiteX1" fmla="*/ 28049 w 56098"/>
                  <a:gd name="connsiteY1" fmla="*/ 56098 h 56098"/>
                  <a:gd name="connsiteX2" fmla="*/ 56098 w 56098"/>
                  <a:gd name="connsiteY2" fmla="*/ 28049 h 56098"/>
                  <a:gd name="connsiteX3" fmla="*/ 56098 w 56098"/>
                  <a:gd name="connsiteY3" fmla="*/ 28049 h 56098"/>
                  <a:gd name="connsiteX4" fmla="*/ 28049 w 56098"/>
                  <a:gd name="connsiteY4" fmla="*/ 0 h 56098"/>
                  <a:gd name="connsiteX5" fmla="*/ 28049 w 56098"/>
                  <a:gd name="connsiteY5" fmla="*/ 0 h 56098"/>
                  <a:gd name="connsiteX6" fmla="*/ 0 w 56098"/>
                  <a:gd name="connsiteY6" fmla="*/ 28049 h 56098"/>
                  <a:gd name="connsiteX7" fmla="*/ 0 w 56098"/>
                  <a:gd name="connsiteY7" fmla="*/ 28049 h 56098"/>
                  <a:gd name="connsiteX8" fmla="*/ 28049 w 56098"/>
                  <a:gd name="connsiteY8" fmla="*/ 56098 h 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098" h="56098">
                    <a:moveTo>
                      <a:pt x="28049" y="56098"/>
                    </a:moveTo>
                    <a:lnTo>
                      <a:pt x="28049" y="56098"/>
                    </a:lnTo>
                    <a:cubicBezTo>
                      <a:pt x="43449" y="56098"/>
                      <a:pt x="56098" y="43449"/>
                      <a:pt x="56098" y="28049"/>
                    </a:cubicBezTo>
                    <a:lnTo>
                      <a:pt x="56098" y="28049"/>
                    </a:lnTo>
                    <a:cubicBezTo>
                      <a:pt x="56098" y="12650"/>
                      <a:pt x="43449" y="0"/>
                      <a:pt x="28049" y="0"/>
                    </a:cubicBezTo>
                    <a:lnTo>
                      <a:pt x="28049" y="0"/>
                    </a:lnTo>
                    <a:cubicBezTo>
                      <a:pt x="12650" y="0"/>
                      <a:pt x="0" y="12650"/>
                      <a:pt x="0" y="28049"/>
                    </a:cubicBezTo>
                    <a:lnTo>
                      <a:pt x="0" y="28049"/>
                    </a:lnTo>
                    <a:cubicBezTo>
                      <a:pt x="0" y="43449"/>
                      <a:pt x="12650" y="56098"/>
                      <a:pt x="28049" y="560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15" name="Graphic 2"/>
              <p:cNvGrpSpPr/>
              <p:nvPr/>
            </p:nvGrpSpPr>
            <p:grpSpPr>
              <a:xfrm>
                <a:off x="9319130" y="2301147"/>
                <a:ext cx="183969" cy="469686"/>
                <a:chOff x="9319130" y="2301147"/>
                <a:chExt cx="183969" cy="469686"/>
              </a:xfrm>
            </p:grpSpPr>
            <p:sp>
              <p:nvSpPr>
                <p:cNvPr id="119" name="Freeform: Shape 118"/>
                <p:cNvSpPr/>
                <p:nvPr/>
              </p:nvSpPr>
              <p:spPr>
                <a:xfrm>
                  <a:off x="9319130" y="2301147"/>
                  <a:ext cx="175169" cy="465011"/>
                </a:xfrm>
                <a:custGeom>
                  <a:avLst/>
                  <a:gdLst>
                    <a:gd name="connsiteX0" fmla="*/ 116047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6047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6047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2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6047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0" name="Freeform: Shape 119"/>
                <p:cNvSpPr/>
                <p:nvPr/>
              </p:nvSpPr>
              <p:spPr>
                <a:xfrm>
                  <a:off x="9367116" y="2724910"/>
                  <a:ext cx="9211" cy="45648"/>
                </a:xfrm>
                <a:custGeom>
                  <a:avLst/>
                  <a:gdLst>
                    <a:gd name="connsiteX0" fmla="*/ 687 w 9211"/>
                    <a:gd name="connsiteY0" fmla="*/ 40974 h 45648"/>
                    <a:gd name="connsiteX1" fmla="*/ 9212 w 9211"/>
                    <a:gd name="connsiteY1" fmla="*/ 45649 h 45648"/>
                    <a:gd name="connsiteX2" fmla="*/ 8387 w 9211"/>
                    <a:gd name="connsiteY2" fmla="*/ 0 h 45648"/>
                    <a:gd name="connsiteX3" fmla="*/ 687 w 9211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11" h="45648">
                      <a:moveTo>
                        <a:pt x="687" y="40974"/>
                      </a:moveTo>
                      <a:lnTo>
                        <a:pt x="9212" y="45649"/>
                      </a:lnTo>
                      <a:lnTo>
                        <a:pt x="8387" y="0"/>
                      </a:lnTo>
                      <a:cubicBezTo>
                        <a:pt x="8662" y="275"/>
                        <a:pt x="-2888" y="9350"/>
                        <a:pt x="687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1" name="Freeform: Shape 120"/>
                <p:cNvSpPr/>
                <p:nvPr/>
              </p:nvSpPr>
              <p:spPr>
                <a:xfrm>
                  <a:off x="9435176" y="2301147"/>
                  <a:ext cx="8524" cy="25574"/>
                </a:xfrm>
                <a:custGeom>
                  <a:avLst/>
                  <a:gdLst>
                    <a:gd name="connsiteX0" fmla="*/ 0 w 8524"/>
                    <a:gd name="connsiteY0" fmla="*/ 0 h 25574"/>
                    <a:gd name="connsiteX1" fmla="*/ 8525 w 8524"/>
                    <a:gd name="connsiteY1" fmla="*/ 4675 h 25574"/>
                    <a:gd name="connsiteX2" fmla="*/ 3025 w 8524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524" h="25574">
                      <a:moveTo>
                        <a:pt x="0" y="0"/>
                      </a:moveTo>
                      <a:lnTo>
                        <a:pt x="8525" y="4675"/>
                      </a:lnTo>
                      <a:lnTo>
                        <a:pt x="3025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2" name="Freeform: Shape 121"/>
                <p:cNvSpPr/>
                <p:nvPr/>
              </p:nvSpPr>
              <p:spPr>
                <a:xfrm>
                  <a:off x="9327929" y="2305822"/>
                  <a:ext cx="175169" cy="465011"/>
                </a:xfrm>
                <a:custGeom>
                  <a:avLst/>
                  <a:gdLst>
                    <a:gd name="connsiteX0" fmla="*/ 115772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5772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5772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3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57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16" name="Freeform: Shape 115"/>
              <p:cNvSpPr/>
              <p:nvPr/>
            </p:nvSpPr>
            <p:spPr>
              <a:xfrm>
                <a:off x="9099957" y="2959203"/>
                <a:ext cx="344019" cy="52798"/>
              </a:xfrm>
              <a:custGeom>
                <a:avLst/>
                <a:gdLst>
                  <a:gd name="connsiteX0" fmla="*/ 26404 w 344019"/>
                  <a:gd name="connsiteY0" fmla="*/ 52798 h 52798"/>
                  <a:gd name="connsiteX1" fmla="*/ 317620 w 344019"/>
                  <a:gd name="connsiteY1" fmla="*/ 52798 h 52798"/>
                  <a:gd name="connsiteX2" fmla="*/ 344019 w 344019"/>
                  <a:gd name="connsiteY2" fmla="*/ 26399 h 52798"/>
                  <a:gd name="connsiteX3" fmla="*/ 344019 w 344019"/>
                  <a:gd name="connsiteY3" fmla="*/ 26399 h 52798"/>
                  <a:gd name="connsiteX4" fmla="*/ 317620 w 344019"/>
                  <a:gd name="connsiteY4" fmla="*/ 0 h 52798"/>
                  <a:gd name="connsiteX5" fmla="*/ 26404 w 344019"/>
                  <a:gd name="connsiteY5" fmla="*/ 0 h 52798"/>
                  <a:gd name="connsiteX6" fmla="*/ 5 w 344019"/>
                  <a:gd name="connsiteY6" fmla="*/ 26399 h 52798"/>
                  <a:gd name="connsiteX7" fmla="*/ 5 w 344019"/>
                  <a:gd name="connsiteY7" fmla="*/ 26399 h 52798"/>
                  <a:gd name="connsiteX8" fmla="*/ 26404 w 344019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9" h="52798">
                    <a:moveTo>
                      <a:pt x="26404" y="52798"/>
                    </a:moveTo>
                    <a:lnTo>
                      <a:pt x="317620" y="52798"/>
                    </a:lnTo>
                    <a:cubicBezTo>
                      <a:pt x="332195" y="52798"/>
                      <a:pt x="344019" y="40974"/>
                      <a:pt x="344019" y="26399"/>
                    </a:cubicBezTo>
                    <a:lnTo>
                      <a:pt x="344019" y="26399"/>
                    </a:lnTo>
                    <a:cubicBezTo>
                      <a:pt x="344019" y="11825"/>
                      <a:pt x="332195" y="0"/>
                      <a:pt x="317620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7" name="Freeform: Shape 116"/>
              <p:cNvSpPr/>
              <p:nvPr/>
            </p:nvSpPr>
            <p:spPr>
              <a:xfrm>
                <a:off x="10311300" y="2959203"/>
                <a:ext cx="344014" cy="52798"/>
              </a:xfrm>
              <a:custGeom>
                <a:avLst/>
                <a:gdLst>
                  <a:gd name="connsiteX0" fmla="*/ 26399 w 344014"/>
                  <a:gd name="connsiteY0" fmla="*/ 52798 h 52798"/>
                  <a:gd name="connsiteX1" fmla="*/ 317616 w 344014"/>
                  <a:gd name="connsiteY1" fmla="*/ 52798 h 52798"/>
                  <a:gd name="connsiteX2" fmla="*/ 344015 w 344014"/>
                  <a:gd name="connsiteY2" fmla="*/ 26399 h 52798"/>
                  <a:gd name="connsiteX3" fmla="*/ 344015 w 344014"/>
                  <a:gd name="connsiteY3" fmla="*/ 26399 h 52798"/>
                  <a:gd name="connsiteX4" fmla="*/ 317616 w 344014"/>
                  <a:gd name="connsiteY4" fmla="*/ 0 h 52798"/>
                  <a:gd name="connsiteX5" fmla="*/ 26399 w 344014"/>
                  <a:gd name="connsiteY5" fmla="*/ 0 h 52798"/>
                  <a:gd name="connsiteX6" fmla="*/ 0 w 344014"/>
                  <a:gd name="connsiteY6" fmla="*/ 26399 h 52798"/>
                  <a:gd name="connsiteX7" fmla="*/ 0 w 344014"/>
                  <a:gd name="connsiteY7" fmla="*/ 26399 h 52798"/>
                  <a:gd name="connsiteX8" fmla="*/ 26399 w 344014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4" h="52798">
                    <a:moveTo>
                      <a:pt x="26399" y="52798"/>
                    </a:moveTo>
                    <a:lnTo>
                      <a:pt x="317616" y="52798"/>
                    </a:lnTo>
                    <a:cubicBezTo>
                      <a:pt x="332190" y="52798"/>
                      <a:pt x="344015" y="40974"/>
                      <a:pt x="344015" y="26399"/>
                    </a:cubicBezTo>
                    <a:lnTo>
                      <a:pt x="344015" y="26399"/>
                    </a:lnTo>
                    <a:cubicBezTo>
                      <a:pt x="344015" y="11825"/>
                      <a:pt x="332190" y="0"/>
                      <a:pt x="317616" y="0"/>
                    </a:cubicBezTo>
                    <a:lnTo>
                      <a:pt x="26399" y="0"/>
                    </a:lnTo>
                    <a:cubicBezTo>
                      <a:pt x="11825" y="0"/>
                      <a:pt x="0" y="11825"/>
                      <a:pt x="0" y="26399"/>
                    </a:cubicBezTo>
                    <a:lnTo>
                      <a:pt x="0" y="26399"/>
                    </a:lnTo>
                    <a:cubicBezTo>
                      <a:pt x="0" y="40699"/>
                      <a:pt x="11825" y="52798"/>
                      <a:pt x="26399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8" name="Freeform: Shape 117"/>
              <p:cNvSpPr/>
              <p:nvPr/>
            </p:nvSpPr>
            <p:spPr>
              <a:xfrm>
                <a:off x="9861139" y="784636"/>
                <a:ext cx="32998" cy="205625"/>
              </a:xfrm>
              <a:custGeom>
                <a:avLst/>
                <a:gdLst>
                  <a:gd name="connsiteX0" fmla="*/ 20349 w 32998"/>
                  <a:gd name="connsiteY0" fmla="*/ 3506 h 205625"/>
                  <a:gd name="connsiteX1" fmla="*/ 32999 w 32998"/>
                  <a:gd name="connsiteY1" fmla="*/ 205625 h 205625"/>
                  <a:gd name="connsiteX2" fmla="*/ 16499 w 32998"/>
                  <a:gd name="connsiteY2" fmla="*/ 205625 h 205625"/>
                  <a:gd name="connsiteX3" fmla="*/ 0 w 32998"/>
                  <a:gd name="connsiteY3" fmla="*/ 205625 h 205625"/>
                  <a:gd name="connsiteX4" fmla="*/ 12650 w 32998"/>
                  <a:gd name="connsiteY4" fmla="*/ 3506 h 205625"/>
                  <a:gd name="connsiteX5" fmla="*/ 20349 w 32998"/>
                  <a:gd name="connsiteY5" fmla="*/ 3506 h 20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98" h="205625">
                    <a:moveTo>
                      <a:pt x="20349" y="3506"/>
                    </a:moveTo>
                    <a:lnTo>
                      <a:pt x="32999" y="205625"/>
                    </a:lnTo>
                    <a:lnTo>
                      <a:pt x="16499" y="205625"/>
                    </a:lnTo>
                    <a:lnTo>
                      <a:pt x="0" y="205625"/>
                    </a:lnTo>
                    <a:lnTo>
                      <a:pt x="12650" y="3506"/>
                    </a:lnTo>
                    <a:cubicBezTo>
                      <a:pt x="12925" y="-1169"/>
                      <a:pt x="20074" y="-1169"/>
                      <a:pt x="20349" y="35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87" name="Freeform: Shape 86"/>
            <p:cNvSpPr/>
            <p:nvPr/>
          </p:nvSpPr>
          <p:spPr>
            <a:xfrm>
              <a:off x="9857014" y="985037"/>
              <a:ext cx="41523" cy="9349"/>
            </a:xfrm>
            <a:custGeom>
              <a:avLst/>
              <a:gdLst>
                <a:gd name="connsiteX0" fmla="*/ 4675 w 41523"/>
                <a:gd name="connsiteY0" fmla="*/ 9350 h 9349"/>
                <a:gd name="connsiteX1" fmla="*/ 36849 w 41523"/>
                <a:gd name="connsiteY1" fmla="*/ 9350 h 9349"/>
                <a:gd name="connsiteX2" fmla="*/ 41524 w 41523"/>
                <a:gd name="connsiteY2" fmla="*/ 4675 h 9349"/>
                <a:gd name="connsiteX3" fmla="*/ 41524 w 41523"/>
                <a:gd name="connsiteY3" fmla="*/ 4675 h 9349"/>
                <a:gd name="connsiteX4" fmla="*/ 36849 w 41523"/>
                <a:gd name="connsiteY4" fmla="*/ 0 h 9349"/>
                <a:gd name="connsiteX5" fmla="*/ 4675 w 41523"/>
                <a:gd name="connsiteY5" fmla="*/ 0 h 9349"/>
                <a:gd name="connsiteX6" fmla="*/ 0 w 41523"/>
                <a:gd name="connsiteY6" fmla="*/ 4675 h 9349"/>
                <a:gd name="connsiteX7" fmla="*/ 0 w 41523"/>
                <a:gd name="connsiteY7" fmla="*/ 4675 h 9349"/>
                <a:gd name="connsiteX8" fmla="*/ 4675 w 41523"/>
                <a:gd name="connsiteY8" fmla="*/ 9350 h 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23" h="9349">
                  <a:moveTo>
                    <a:pt x="4675" y="9350"/>
                  </a:moveTo>
                  <a:lnTo>
                    <a:pt x="36849" y="9350"/>
                  </a:lnTo>
                  <a:cubicBezTo>
                    <a:pt x="39324" y="9350"/>
                    <a:pt x="41524" y="7150"/>
                    <a:pt x="41524" y="4675"/>
                  </a:cubicBezTo>
                  <a:lnTo>
                    <a:pt x="41524" y="4675"/>
                  </a:lnTo>
                  <a:cubicBezTo>
                    <a:pt x="41524" y="2200"/>
                    <a:pt x="39324" y="0"/>
                    <a:pt x="36849" y="0"/>
                  </a:cubicBezTo>
                  <a:lnTo>
                    <a:pt x="4675" y="0"/>
                  </a:lnTo>
                  <a:cubicBezTo>
                    <a:pt x="2200" y="0"/>
                    <a:pt x="0" y="2200"/>
                    <a:pt x="0" y="4675"/>
                  </a:cubicBezTo>
                  <a:lnTo>
                    <a:pt x="0" y="4675"/>
                  </a:lnTo>
                  <a:cubicBezTo>
                    <a:pt x="0" y="7150"/>
                    <a:pt x="1925" y="9350"/>
                    <a:pt x="4675" y="9350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33" name="Graphic 4"/>
          <p:cNvGrpSpPr/>
          <p:nvPr/>
        </p:nvGrpSpPr>
        <p:grpSpPr>
          <a:xfrm>
            <a:off x="7590520" y="3281035"/>
            <a:ext cx="2936122" cy="3490979"/>
            <a:chOff x="4886325" y="1990725"/>
            <a:chExt cx="2419350" cy="2876550"/>
          </a:xfrm>
        </p:grpSpPr>
        <p:grpSp>
          <p:nvGrpSpPr>
            <p:cNvPr id="134" name="Graphic 4"/>
            <p:cNvGrpSpPr/>
            <p:nvPr/>
          </p:nvGrpSpPr>
          <p:grpSpPr>
            <a:xfrm>
              <a:off x="5936051" y="2866243"/>
              <a:ext cx="1365402" cy="1999507"/>
              <a:chOff x="5936051" y="2866243"/>
              <a:chExt cx="1365402" cy="1999507"/>
            </a:xfrm>
          </p:grpSpPr>
          <p:grpSp>
            <p:nvGrpSpPr>
              <p:cNvPr id="145" name="Graphic 4"/>
              <p:cNvGrpSpPr/>
              <p:nvPr/>
            </p:nvGrpSpPr>
            <p:grpSpPr>
              <a:xfrm>
                <a:off x="6297453" y="3380422"/>
                <a:ext cx="852583" cy="982885"/>
                <a:chOff x="6297453" y="3380422"/>
                <a:chExt cx="852583" cy="982885"/>
              </a:xfrm>
            </p:grpSpPr>
            <p:sp>
              <p:nvSpPr>
                <p:cNvPr id="196" name="Freeform: Shape 195"/>
                <p:cNvSpPr/>
                <p:nvPr/>
              </p:nvSpPr>
              <p:spPr>
                <a:xfrm>
                  <a:off x="6297453" y="3380422"/>
                  <a:ext cx="852487" cy="982789"/>
                </a:xfrm>
                <a:custGeom>
                  <a:avLst/>
                  <a:gdLst>
                    <a:gd name="connsiteX0" fmla="*/ 425672 w 852487"/>
                    <a:gd name="connsiteY0" fmla="*/ 0 h 982789"/>
                    <a:gd name="connsiteX1" fmla="*/ 425672 w 852487"/>
                    <a:gd name="connsiteY1" fmla="*/ 0 h 982789"/>
                    <a:gd name="connsiteX2" fmla="*/ 0 w 852487"/>
                    <a:gd name="connsiteY2" fmla="*/ 426434 h 982789"/>
                    <a:gd name="connsiteX3" fmla="*/ 381 w 852487"/>
                    <a:gd name="connsiteY3" fmla="*/ 811816 h 982789"/>
                    <a:gd name="connsiteX4" fmla="*/ 171736 w 852487"/>
                    <a:gd name="connsiteY4" fmla="*/ 982790 h 982789"/>
                    <a:gd name="connsiteX5" fmla="*/ 681514 w 852487"/>
                    <a:gd name="connsiteY5" fmla="*/ 982313 h 982789"/>
                    <a:gd name="connsiteX6" fmla="*/ 852488 w 852487"/>
                    <a:gd name="connsiteY6" fmla="*/ 810959 h 982789"/>
                    <a:gd name="connsiteX7" fmla="*/ 852107 w 852487"/>
                    <a:gd name="connsiteY7" fmla="*/ 425577 h 982789"/>
                    <a:gd name="connsiteX8" fmla="*/ 425672 w 852487"/>
                    <a:gd name="connsiteY8" fmla="*/ 0 h 982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2487" h="982789">
                      <a:moveTo>
                        <a:pt x="425672" y="0"/>
                      </a:moveTo>
                      <a:lnTo>
                        <a:pt x="425672" y="0"/>
                      </a:lnTo>
                      <a:cubicBezTo>
                        <a:pt x="190405" y="191"/>
                        <a:pt x="-190" y="191167"/>
                        <a:pt x="0" y="426434"/>
                      </a:cubicBezTo>
                      <a:lnTo>
                        <a:pt x="381" y="811816"/>
                      </a:lnTo>
                      <a:cubicBezTo>
                        <a:pt x="476" y="906304"/>
                        <a:pt x="77153" y="982885"/>
                        <a:pt x="171736" y="982790"/>
                      </a:cubicBezTo>
                      <a:lnTo>
                        <a:pt x="681514" y="982313"/>
                      </a:lnTo>
                      <a:cubicBezTo>
                        <a:pt x="776002" y="982218"/>
                        <a:pt x="852583" y="905542"/>
                        <a:pt x="852488" y="810959"/>
                      </a:cubicBezTo>
                      <a:lnTo>
                        <a:pt x="852107" y="425577"/>
                      </a:lnTo>
                      <a:cubicBezTo>
                        <a:pt x="851916" y="190405"/>
                        <a:pt x="660940" y="-190"/>
                        <a:pt x="425672" y="0"/>
                      </a:cubicBezTo>
                      <a:close/>
                    </a:path>
                  </a:pathLst>
                </a:custGeom>
                <a:solidFill>
                  <a:srgbClr val="97CC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97" name="Graphic 4"/>
                <p:cNvGrpSpPr/>
                <p:nvPr/>
              </p:nvGrpSpPr>
              <p:grpSpPr>
                <a:xfrm>
                  <a:off x="6297453" y="3815715"/>
                  <a:ext cx="852392" cy="547592"/>
                  <a:chOff x="6297453" y="3815715"/>
                  <a:chExt cx="852392" cy="547592"/>
                </a:xfrm>
                <a:solidFill>
                  <a:srgbClr val="E24530"/>
                </a:solidFill>
              </p:grpSpPr>
              <p:sp>
                <p:nvSpPr>
                  <p:cNvPr id="199" name="Freeform: Shape 198"/>
                  <p:cNvSpPr/>
                  <p:nvPr/>
                </p:nvSpPr>
                <p:spPr>
                  <a:xfrm>
                    <a:off x="6895242" y="3815715"/>
                    <a:ext cx="254603" cy="547306"/>
                  </a:xfrm>
                  <a:custGeom>
                    <a:avLst/>
                    <a:gdLst>
                      <a:gd name="connsiteX0" fmla="*/ 254318 w 254603"/>
                      <a:gd name="connsiteY0" fmla="*/ 0 h 547306"/>
                      <a:gd name="connsiteX1" fmla="*/ 0 w 254603"/>
                      <a:gd name="connsiteY1" fmla="*/ 400050 h 547306"/>
                      <a:gd name="connsiteX2" fmla="*/ 95 w 254603"/>
                      <a:gd name="connsiteY2" fmla="*/ 547306 h 547306"/>
                      <a:gd name="connsiteX3" fmla="*/ 83630 w 254603"/>
                      <a:gd name="connsiteY3" fmla="*/ 547211 h 547306"/>
                      <a:gd name="connsiteX4" fmla="*/ 254603 w 254603"/>
                      <a:gd name="connsiteY4" fmla="*/ 375856 h 547306"/>
                      <a:gd name="connsiteX5" fmla="*/ 254318 w 254603"/>
                      <a:gd name="connsiteY5" fmla="*/ 0 h 547306"/>
                      <a:gd name="connsiteX6" fmla="*/ 254318 w 254603"/>
                      <a:gd name="connsiteY6" fmla="*/ 0 h 5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603" h="547306">
                        <a:moveTo>
                          <a:pt x="254318" y="0"/>
                        </a:moveTo>
                        <a:cubicBezTo>
                          <a:pt x="99060" y="72580"/>
                          <a:pt x="-95" y="228600"/>
                          <a:pt x="0" y="400050"/>
                        </a:cubicBezTo>
                        <a:lnTo>
                          <a:pt x="95" y="547306"/>
                        </a:lnTo>
                        <a:lnTo>
                          <a:pt x="83630" y="547211"/>
                        </a:lnTo>
                        <a:cubicBezTo>
                          <a:pt x="178118" y="547116"/>
                          <a:pt x="254698" y="470440"/>
                          <a:pt x="254603" y="375856"/>
                        </a:cubicBezTo>
                        <a:lnTo>
                          <a:pt x="254318" y="0"/>
                        </a:lnTo>
                        <a:lnTo>
                          <a:pt x="254318" y="0"/>
                        </a:lnTo>
                        <a:close/>
                      </a:path>
                    </a:pathLst>
                  </a:custGeom>
                  <a:solidFill>
                    <a:srgbClr val="E2453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00" name="Freeform: Shape 199"/>
                  <p:cNvSpPr/>
                  <p:nvPr/>
                </p:nvSpPr>
                <p:spPr>
                  <a:xfrm>
                    <a:off x="6297453" y="3816476"/>
                    <a:ext cx="255270" cy="546830"/>
                  </a:xfrm>
                  <a:custGeom>
                    <a:avLst/>
                    <a:gdLst>
                      <a:gd name="connsiteX0" fmla="*/ 0 w 255270"/>
                      <a:gd name="connsiteY0" fmla="*/ 0 h 546830"/>
                      <a:gd name="connsiteX1" fmla="*/ 0 w 255270"/>
                      <a:gd name="connsiteY1" fmla="*/ 0 h 546830"/>
                      <a:gd name="connsiteX2" fmla="*/ 381 w 255270"/>
                      <a:gd name="connsiteY2" fmla="*/ 375857 h 546830"/>
                      <a:gd name="connsiteX3" fmla="*/ 171736 w 255270"/>
                      <a:gd name="connsiteY3" fmla="*/ 546830 h 546830"/>
                      <a:gd name="connsiteX4" fmla="*/ 255270 w 255270"/>
                      <a:gd name="connsiteY4" fmla="*/ 546735 h 546830"/>
                      <a:gd name="connsiteX5" fmla="*/ 255175 w 255270"/>
                      <a:gd name="connsiteY5" fmla="*/ 399479 h 546830"/>
                      <a:gd name="connsiteX6" fmla="*/ 0 w 255270"/>
                      <a:gd name="connsiteY6" fmla="*/ 0 h 546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5270" h="54683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381" y="375857"/>
                        </a:lnTo>
                        <a:cubicBezTo>
                          <a:pt x="476" y="470345"/>
                          <a:pt x="77153" y="546926"/>
                          <a:pt x="171736" y="546830"/>
                        </a:cubicBezTo>
                        <a:lnTo>
                          <a:pt x="255270" y="546735"/>
                        </a:lnTo>
                        <a:lnTo>
                          <a:pt x="255175" y="399479"/>
                        </a:lnTo>
                        <a:cubicBezTo>
                          <a:pt x="254889" y="228124"/>
                          <a:pt x="155448" y="7229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2453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198" name="Freeform: Shape 197"/>
                <p:cNvSpPr/>
                <p:nvPr/>
              </p:nvSpPr>
              <p:spPr>
                <a:xfrm>
                  <a:off x="6307550" y="3501580"/>
                  <a:ext cx="842486" cy="861726"/>
                </a:xfrm>
                <a:custGeom>
                  <a:avLst/>
                  <a:gdLst>
                    <a:gd name="connsiteX0" fmla="*/ 713422 w 842486"/>
                    <a:gd name="connsiteY0" fmla="*/ 0 h 861726"/>
                    <a:gd name="connsiteX1" fmla="*/ 772954 w 842486"/>
                    <a:gd name="connsiteY1" fmla="*/ 216694 h 861726"/>
                    <a:gd name="connsiteX2" fmla="*/ 773335 w 842486"/>
                    <a:gd name="connsiteY2" fmla="*/ 602075 h 861726"/>
                    <a:gd name="connsiteX3" fmla="*/ 602361 w 842486"/>
                    <a:gd name="connsiteY3" fmla="*/ 773430 h 861726"/>
                    <a:gd name="connsiteX4" fmla="*/ 92583 w 842486"/>
                    <a:gd name="connsiteY4" fmla="*/ 773906 h 861726"/>
                    <a:gd name="connsiteX5" fmla="*/ 0 w 842486"/>
                    <a:gd name="connsiteY5" fmla="*/ 746665 h 861726"/>
                    <a:gd name="connsiteX6" fmla="*/ 161734 w 842486"/>
                    <a:gd name="connsiteY6" fmla="*/ 861727 h 861726"/>
                    <a:gd name="connsiteX7" fmla="*/ 671513 w 842486"/>
                    <a:gd name="connsiteY7" fmla="*/ 861251 h 861726"/>
                    <a:gd name="connsiteX8" fmla="*/ 842486 w 842486"/>
                    <a:gd name="connsiteY8" fmla="*/ 689896 h 861726"/>
                    <a:gd name="connsiteX9" fmla="*/ 842105 w 842486"/>
                    <a:gd name="connsiteY9" fmla="*/ 304514 h 861726"/>
                    <a:gd name="connsiteX10" fmla="*/ 713422 w 842486"/>
                    <a:gd name="connsiteY10" fmla="*/ 0 h 86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2486" h="861726">
                      <a:moveTo>
                        <a:pt x="713422" y="0"/>
                      </a:moveTo>
                      <a:cubicBezTo>
                        <a:pt x="751142" y="63437"/>
                        <a:pt x="772859" y="137541"/>
                        <a:pt x="772954" y="216694"/>
                      </a:cubicBezTo>
                      <a:lnTo>
                        <a:pt x="773335" y="602075"/>
                      </a:lnTo>
                      <a:cubicBezTo>
                        <a:pt x="773430" y="696563"/>
                        <a:pt x="696849" y="773335"/>
                        <a:pt x="602361" y="773430"/>
                      </a:cubicBezTo>
                      <a:lnTo>
                        <a:pt x="92583" y="773906"/>
                      </a:lnTo>
                      <a:cubicBezTo>
                        <a:pt x="58388" y="773906"/>
                        <a:pt x="26670" y="763810"/>
                        <a:pt x="0" y="746665"/>
                      </a:cubicBezTo>
                      <a:cubicBezTo>
                        <a:pt x="23241" y="813626"/>
                        <a:pt x="86868" y="861822"/>
                        <a:pt x="161734" y="861727"/>
                      </a:cubicBezTo>
                      <a:lnTo>
                        <a:pt x="671513" y="861251"/>
                      </a:lnTo>
                      <a:cubicBezTo>
                        <a:pt x="766001" y="861155"/>
                        <a:pt x="842581" y="784479"/>
                        <a:pt x="842486" y="689896"/>
                      </a:cubicBezTo>
                      <a:lnTo>
                        <a:pt x="842105" y="304514"/>
                      </a:lnTo>
                      <a:cubicBezTo>
                        <a:pt x="841915" y="185166"/>
                        <a:pt x="792670" y="77248"/>
                        <a:pt x="713422" y="0"/>
                      </a:cubicBezTo>
                      <a:close/>
                    </a:path>
                  </a:pathLst>
                </a:custGeom>
                <a:solidFill>
                  <a:srgbClr val="97CCE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46" name="Freeform: Shape 145"/>
              <p:cNvSpPr/>
              <p:nvPr/>
            </p:nvSpPr>
            <p:spPr>
              <a:xfrm>
                <a:off x="6114002" y="3559873"/>
                <a:ext cx="1156716" cy="1007363"/>
              </a:xfrm>
              <a:custGeom>
                <a:avLst/>
                <a:gdLst>
                  <a:gd name="connsiteX0" fmla="*/ 883825 w 1156716"/>
                  <a:gd name="connsiteY0" fmla="*/ 153448 h 1007363"/>
                  <a:gd name="connsiteX1" fmla="*/ 883444 w 1156716"/>
                  <a:gd name="connsiteY1" fmla="*/ 147733 h 1007363"/>
                  <a:gd name="connsiteX2" fmla="*/ 624173 w 1156716"/>
                  <a:gd name="connsiteY2" fmla="*/ 58293 h 1007363"/>
                  <a:gd name="connsiteX3" fmla="*/ 365474 w 1156716"/>
                  <a:gd name="connsiteY3" fmla="*/ 147447 h 1007363"/>
                  <a:gd name="connsiteX4" fmla="*/ 115729 w 1156716"/>
                  <a:gd name="connsiteY4" fmla="*/ 0 h 1007363"/>
                  <a:gd name="connsiteX5" fmla="*/ 0 w 1156716"/>
                  <a:gd name="connsiteY5" fmla="*/ 137065 h 1007363"/>
                  <a:gd name="connsiteX6" fmla="*/ 354140 w 1156716"/>
                  <a:gd name="connsiteY6" fmla="*/ 331470 h 1007363"/>
                  <a:gd name="connsiteX7" fmla="*/ 347567 w 1156716"/>
                  <a:gd name="connsiteY7" fmla="*/ 537019 h 1007363"/>
                  <a:gd name="connsiteX8" fmla="*/ 381095 w 1156716"/>
                  <a:gd name="connsiteY8" fmla="*/ 675418 h 1007363"/>
                  <a:gd name="connsiteX9" fmla="*/ 398050 w 1156716"/>
                  <a:gd name="connsiteY9" fmla="*/ 689038 h 1007363"/>
                  <a:gd name="connsiteX10" fmla="*/ 357759 w 1156716"/>
                  <a:gd name="connsiteY10" fmla="*/ 1005268 h 1007363"/>
                  <a:gd name="connsiteX11" fmla="*/ 558927 w 1156716"/>
                  <a:gd name="connsiteY11" fmla="*/ 1005268 h 1007363"/>
                  <a:gd name="connsiteX12" fmla="*/ 581978 w 1156716"/>
                  <a:gd name="connsiteY12" fmla="*/ 780669 h 1007363"/>
                  <a:gd name="connsiteX13" fmla="*/ 624935 w 1156716"/>
                  <a:gd name="connsiteY13" fmla="*/ 782479 h 1007363"/>
                  <a:gd name="connsiteX14" fmla="*/ 667893 w 1156716"/>
                  <a:gd name="connsiteY14" fmla="*/ 780574 h 1007363"/>
                  <a:gd name="connsiteX15" fmla="*/ 690943 w 1156716"/>
                  <a:gd name="connsiteY15" fmla="*/ 1005173 h 1007363"/>
                  <a:gd name="connsiteX16" fmla="*/ 892588 w 1156716"/>
                  <a:gd name="connsiteY16" fmla="*/ 1007364 h 1007363"/>
                  <a:gd name="connsiteX17" fmla="*/ 850963 w 1156716"/>
                  <a:gd name="connsiteY17" fmla="*/ 686752 h 1007363"/>
                  <a:gd name="connsiteX18" fmla="*/ 872300 w 1156716"/>
                  <a:gd name="connsiteY18" fmla="*/ 667798 h 1007363"/>
                  <a:gd name="connsiteX19" fmla="*/ 901827 w 1156716"/>
                  <a:gd name="connsiteY19" fmla="*/ 536448 h 1007363"/>
                  <a:gd name="connsiteX20" fmla="*/ 896112 w 1156716"/>
                  <a:gd name="connsiteY20" fmla="*/ 354044 h 1007363"/>
                  <a:gd name="connsiteX21" fmla="*/ 894493 w 1156716"/>
                  <a:gd name="connsiteY21" fmla="*/ 327279 h 1007363"/>
                  <a:gd name="connsiteX22" fmla="*/ 990981 w 1156716"/>
                  <a:gd name="connsiteY22" fmla="*/ 396621 h 1007363"/>
                  <a:gd name="connsiteX23" fmla="*/ 919258 w 1156716"/>
                  <a:gd name="connsiteY23" fmla="*/ 492157 h 1007363"/>
                  <a:gd name="connsiteX24" fmla="*/ 1013079 w 1156716"/>
                  <a:gd name="connsiteY24" fmla="*/ 645033 h 1007363"/>
                  <a:gd name="connsiteX25" fmla="*/ 1156716 w 1156716"/>
                  <a:gd name="connsiteY25" fmla="*/ 396621 h 1007363"/>
                  <a:gd name="connsiteX26" fmla="*/ 883825 w 1156716"/>
                  <a:gd name="connsiteY26" fmla="*/ 153448 h 1007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56716" h="1007363">
                    <a:moveTo>
                      <a:pt x="883825" y="153448"/>
                    </a:moveTo>
                    <a:cubicBezTo>
                      <a:pt x="883539" y="149828"/>
                      <a:pt x="883444" y="147733"/>
                      <a:pt x="883444" y="147733"/>
                    </a:cubicBezTo>
                    <a:cubicBezTo>
                      <a:pt x="883444" y="147733"/>
                      <a:pt x="834771" y="58102"/>
                      <a:pt x="624173" y="58293"/>
                    </a:cubicBezTo>
                    <a:cubicBezTo>
                      <a:pt x="424243" y="58483"/>
                      <a:pt x="370427" y="139351"/>
                      <a:pt x="365474" y="147447"/>
                    </a:cubicBezTo>
                    <a:cubicBezTo>
                      <a:pt x="297942" y="123539"/>
                      <a:pt x="210312" y="79915"/>
                      <a:pt x="115729" y="0"/>
                    </a:cubicBezTo>
                    <a:lnTo>
                      <a:pt x="0" y="137065"/>
                    </a:lnTo>
                    <a:cubicBezTo>
                      <a:pt x="134493" y="250698"/>
                      <a:pt x="261842" y="305276"/>
                      <a:pt x="354140" y="331470"/>
                    </a:cubicBezTo>
                    <a:cubicBezTo>
                      <a:pt x="350615" y="401860"/>
                      <a:pt x="347567" y="479203"/>
                      <a:pt x="347567" y="537019"/>
                    </a:cubicBezTo>
                    <a:cubicBezTo>
                      <a:pt x="347663" y="588931"/>
                      <a:pt x="357664" y="636365"/>
                      <a:pt x="381095" y="675418"/>
                    </a:cubicBezTo>
                    <a:cubicBezTo>
                      <a:pt x="381095" y="675418"/>
                      <a:pt x="387382" y="680752"/>
                      <a:pt x="398050" y="689038"/>
                    </a:cubicBezTo>
                    <a:cubicBezTo>
                      <a:pt x="377095" y="758476"/>
                      <a:pt x="357759" y="861346"/>
                      <a:pt x="357759" y="1005268"/>
                    </a:cubicBezTo>
                    <a:lnTo>
                      <a:pt x="558927" y="1005268"/>
                    </a:lnTo>
                    <a:cubicBezTo>
                      <a:pt x="558927" y="906780"/>
                      <a:pt x="569309" y="833533"/>
                      <a:pt x="581978" y="780669"/>
                    </a:cubicBezTo>
                    <a:cubicBezTo>
                      <a:pt x="595598" y="781812"/>
                      <a:pt x="609791" y="782479"/>
                      <a:pt x="624935" y="782479"/>
                    </a:cubicBezTo>
                    <a:cubicBezTo>
                      <a:pt x="639985" y="782479"/>
                      <a:pt x="654272" y="781812"/>
                      <a:pt x="667893" y="780574"/>
                    </a:cubicBezTo>
                    <a:cubicBezTo>
                      <a:pt x="680561" y="833438"/>
                      <a:pt x="690943" y="906685"/>
                      <a:pt x="690943" y="1005173"/>
                    </a:cubicBezTo>
                    <a:lnTo>
                      <a:pt x="892588" y="1007364"/>
                    </a:lnTo>
                    <a:cubicBezTo>
                      <a:pt x="892588" y="861060"/>
                      <a:pt x="872395" y="756666"/>
                      <a:pt x="850963" y="686752"/>
                    </a:cubicBezTo>
                    <a:cubicBezTo>
                      <a:pt x="864203" y="675513"/>
                      <a:pt x="872300" y="667798"/>
                      <a:pt x="872300" y="667798"/>
                    </a:cubicBezTo>
                    <a:cubicBezTo>
                      <a:pt x="892778" y="630079"/>
                      <a:pt x="901827" y="585311"/>
                      <a:pt x="901827" y="536448"/>
                    </a:cubicBezTo>
                    <a:cubicBezTo>
                      <a:pt x="901732" y="484918"/>
                      <a:pt x="899255" y="417862"/>
                      <a:pt x="896112" y="354044"/>
                    </a:cubicBezTo>
                    <a:lnTo>
                      <a:pt x="894493" y="327279"/>
                    </a:lnTo>
                    <a:cubicBezTo>
                      <a:pt x="941165" y="342614"/>
                      <a:pt x="990981" y="368808"/>
                      <a:pt x="990981" y="396621"/>
                    </a:cubicBezTo>
                    <a:cubicBezTo>
                      <a:pt x="990981" y="455867"/>
                      <a:pt x="919448" y="491966"/>
                      <a:pt x="919258" y="492157"/>
                    </a:cubicBezTo>
                    <a:lnTo>
                      <a:pt x="1013079" y="645033"/>
                    </a:lnTo>
                    <a:cubicBezTo>
                      <a:pt x="1027843" y="635508"/>
                      <a:pt x="1156716" y="545116"/>
                      <a:pt x="1156716" y="396621"/>
                    </a:cubicBezTo>
                    <a:cubicBezTo>
                      <a:pt x="1156526" y="244411"/>
                      <a:pt x="989076" y="173164"/>
                      <a:pt x="883825" y="1534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7" name="Freeform: Shape 146"/>
              <p:cNvSpPr/>
              <p:nvPr/>
            </p:nvSpPr>
            <p:spPr>
              <a:xfrm>
                <a:off x="5936051" y="3404498"/>
                <a:ext cx="293679" cy="292439"/>
              </a:xfrm>
              <a:custGeom>
                <a:avLst/>
                <a:gdLst>
                  <a:gd name="connsiteX0" fmla="*/ 293680 w 293679"/>
                  <a:gd name="connsiteY0" fmla="*/ 155470 h 292439"/>
                  <a:gd name="connsiteX1" fmla="*/ 256056 w 293679"/>
                  <a:gd name="connsiteY1" fmla="*/ 38408 h 292439"/>
                  <a:gd name="connsiteX2" fmla="*/ 198906 w 293679"/>
                  <a:gd name="connsiteY2" fmla="*/ 77651 h 292439"/>
                  <a:gd name="connsiteX3" fmla="*/ 142328 w 293679"/>
                  <a:gd name="connsiteY3" fmla="*/ 13548 h 292439"/>
                  <a:gd name="connsiteX4" fmla="*/ 48887 w 293679"/>
                  <a:gd name="connsiteY4" fmla="*/ 195475 h 292439"/>
                  <a:gd name="connsiteX5" fmla="*/ 177951 w 293679"/>
                  <a:gd name="connsiteY5" fmla="*/ 292440 h 292439"/>
                  <a:gd name="connsiteX6" fmla="*/ 293680 w 293679"/>
                  <a:gd name="connsiteY6" fmla="*/ 155470 h 292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3679" h="292439">
                    <a:moveTo>
                      <a:pt x="293680" y="155470"/>
                    </a:moveTo>
                    <a:cubicBezTo>
                      <a:pt x="293680" y="155470"/>
                      <a:pt x="276725" y="76127"/>
                      <a:pt x="256056" y="38408"/>
                    </a:cubicBezTo>
                    <a:cubicBezTo>
                      <a:pt x="235387" y="689"/>
                      <a:pt x="192620" y="47552"/>
                      <a:pt x="198906" y="77651"/>
                    </a:cubicBezTo>
                    <a:cubicBezTo>
                      <a:pt x="198906" y="77651"/>
                      <a:pt x="170045" y="30121"/>
                      <a:pt x="142328" y="13548"/>
                    </a:cubicBezTo>
                    <a:cubicBezTo>
                      <a:pt x="43839" y="-45126"/>
                      <a:pt x="-65508" y="100034"/>
                      <a:pt x="48887" y="195475"/>
                    </a:cubicBezTo>
                    <a:cubicBezTo>
                      <a:pt x="137851" y="265388"/>
                      <a:pt x="177951" y="292440"/>
                      <a:pt x="177951" y="292440"/>
                    </a:cubicBezTo>
                    <a:lnTo>
                      <a:pt x="293680" y="155470"/>
                    </a:ln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8" name="Freeform: Shape 147"/>
              <p:cNvSpPr/>
              <p:nvPr/>
            </p:nvSpPr>
            <p:spPr>
              <a:xfrm>
                <a:off x="5936285" y="3477863"/>
                <a:ext cx="266680" cy="219075"/>
              </a:xfrm>
              <a:custGeom>
                <a:avLst/>
                <a:gdLst>
                  <a:gd name="connsiteX0" fmla="*/ 260775 w 266680"/>
                  <a:gd name="connsiteY0" fmla="*/ 120872 h 219075"/>
                  <a:gd name="connsiteX1" fmla="*/ 266681 w 266680"/>
                  <a:gd name="connsiteY1" fmla="*/ 67532 h 219075"/>
                  <a:gd name="connsiteX2" fmla="*/ 147809 w 266680"/>
                  <a:gd name="connsiteY2" fmla="*/ 143351 h 219075"/>
                  <a:gd name="connsiteX3" fmla="*/ 3981 w 266680"/>
                  <a:gd name="connsiteY3" fmla="*/ 0 h 219075"/>
                  <a:gd name="connsiteX4" fmla="*/ 48844 w 266680"/>
                  <a:gd name="connsiteY4" fmla="*/ 122110 h 219075"/>
                  <a:gd name="connsiteX5" fmla="*/ 177908 w 266680"/>
                  <a:gd name="connsiteY5" fmla="*/ 219075 h 219075"/>
                  <a:gd name="connsiteX6" fmla="*/ 260775 w 266680"/>
                  <a:gd name="connsiteY6" fmla="*/ 120872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680" h="219075">
                    <a:moveTo>
                      <a:pt x="260775" y="120872"/>
                    </a:moveTo>
                    <a:cubicBezTo>
                      <a:pt x="264109" y="91154"/>
                      <a:pt x="266681" y="67532"/>
                      <a:pt x="266681" y="67532"/>
                    </a:cubicBezTo>
                    <a:cubicBezTo>
                      <a:pt x="266681" y="67532"/>
                      <a:pt x="164001" y="151924"/>
                      <a:pt x="147809" y="143351"/>
                    </a:cubicBezTo>
                    <a:cubicBezTo>
                      <a:pt x="66179" y="107823"/>
                      <a:pt x="17602" y="25717"/>
                      <a:pt x="3981" y="0"/>
                    </a:cubicBezTo>
                    <a:cubicBezTo>
                      <a:pt x="-6782" y="37814"/>
                      <a:pt x="3029" y="83915"/>
                      <a:pt x="48844" y="122110"/>
                    </a:cubicBezTo>
                    <a:cubicBezTo>
                      <a:pt x="137807" y="192024"/>
                      <a:pt x="177908" y="219075"/>
                      <a:pt x="177908" y="219075"/>
                    </a:cubicBezTo>
                    <a:lnTo>
                      <a:pt x="260775" y="120872"/>
                    </a:lnTo>
                    <a:close/>
                  </a:path>
                </a:pathLst>
              </a:custGeom>
              <a:solidFill>
                <a:srgbClr val="97CCE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9" name="Freeform: Shape 148"/>
              <p:cNvSpPr/>
              <p:nvPr/>
            </p:nvSpPr>
            <p:spPr>
              <a:xfrm>
                <a:off x="6174303" y="3156769"/>
                <a:ext cx="133627" cy="344098"/>
              </a:xfrm>
              <a:custGeom>
                <a:avLst/>
                <a:gdLst>
                  <a:gd name="connsiteX0" fmla="*/ 133342 w 133627"/>
                  <a:gd name="connsiteY0" fmla="*/ 9341 h 344098"/>
                  <a:gd name="connsiteX1" fmla="*/ 22280 w 133627"/>
                  <a:gd name="connsiteY1" fmla="*/ 25533 h 344098"/>
                  <a:gd name="connsiteX2" fmla="*/ 45330 w 133627"/>
                  <a:gd name="connsiteY2" fmla="*/ 339382 h 344098"/>
                  <a:gd name="connsiteX3" fmla="*/ 133627 w 133627"/>
                  <a:gd name="connsiteY3" fmla="*/ 339287 h 344098"/>
                  <a:gd name="connsiteX4" fmla="*/ 133342 w 133627"/>
                  <a:gd name="connsiteY4" fmla="*/ 9341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27" h="344098">
                    <a:moveTo>
                      <a:pt x="133342" y="9341"/>
                    </a:moveTo>
                    <a:cubicBezTo>
                      <a:pt x="133342" y="9341"/>
                      <a:pt x="56380" y="-20091"/>
                      <a:pt x="22280" y="25533"/>
                    </a:cubicBezTo>
                    <a:cubicBezTo>
                      <a:pt x="-11820" y="71158"/>
                      <a:pt x="-8771" y="320713"/>
                      <a:pt x="45330" y="339382"/>
                    </a:cubicBezTo>
                    <a:cubicBezTo>
                      <a:pt x="82383" y="350050"/>
                      <a:pt x="133627" y="339287"/>
                      <a:pt x="133627" y="339287"/>
                    </a:cubicBezTo>
                    <a:lnTo>
                      <a:pt x="133342" y="9341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0" name="Freeform: Shape 149"/>
              <p:cNvSpPr/>
              <p:nvPr/>
            </p:nvSpPr>
            <p:spPr>
              <a:xfrm>
                <a:off x="7167848" y="3155798"/>
                <a:ext cx="133604" cy="344208"/>
              </a:xfrm>
              <a:custGeom>
                <a:avLst/>
                <a:gdLst>
                  <a:gd name="connsiteX0" fmla="*/ 0 w 133604"/>
                  <a:gd name="connsiteY0" fmla="*/ 9454 h 344208"/>
                  <a:gd name="connsiteX1" fmla="*/ 111062 w 133604"/>
                  <a:gd name="connsiteY1" fmla="*/ 25456 h 344208"/>
                  <a:gd name="connsiteX2" fmla="*/ 88583 w 133604"/>
                  <a:gd name="connsiteY2" fmla="*/ 339400 h 344208"/>
                  <a:gd name="connsiteX3" fmla="*/ 286 w 133604"/>
                  <a:gd name="connsiteY3" fmla="*/ 339496 h 344208"/>
                  <a:gd name="connsiteX4" fmla="*/ 0 w 133604"/>
                  <a:gd name="connsiteY4" fmla="*/ 9454 h 34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04" h="344208">
                    <a:moveTo>
                      <a:pt x="0" y="9454"/>
                    </a:moveTo>
                    <a:cubicBezTo>
                      <a:pt x="0" y="9454"/>
                      <a:pt x="76867" y="-20168"/>
                      <a:pt x="111062" y="25456"/>
                    </a:cubicBezTo>
                    <a:cubicBezTo>
                      <a:pt x="145256" y="71081"/>
                      <a:pt x="142684" y="320541"/>
                      <a:pt x="88583" y="339400"/>
                    </a:cubicBezTo>
                    <a:cubicBezTo>
                      <a:pt x="51530" y="350164"/>
                      <a:pt x="286" y="339496"/>
                      <a:pt x="286" y="339496"/>
                    </a:cubicBezTo>
                    <a:lnTo>
                      <a:pt x="0" y="9454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1" name="Freeform: Shape 150"/>
              <p:cNvSpPr/>
              <p:nvPr/>
            </p:nvSpPr>
            <p:spPr>
              <a:xfrm>
                <a:off x="7167848" y="3156204"/>
                <a:ext cx="118776" cy="343898"/>
              </a:xfrm>
              <a:custGeom>
                <a:avLst/>
                <a:gdLst>
                  <a:gd name="connsiteX0" fmla="*/ 67056 w 118776"/>
                  <a:gd name="connsiteY0" fmla="*/ 270510 h 343898"/>
                  <a:gd name="connsiteX1" fmla="*/ 43244 w 118776"/>
                  <a:gd name="connsiteY1" fmla="*/ 0 h 343898"/>
                  <a:gd name="connsiteX2" fmla="*/ 0 w 118776"/>
                  <a:gd name="connsiteY2" fmla="*/ 9144 h 343898"/>
                  <a:gd name="connsiteX3" fmla="*/ 286 w 118776"/>
                  <a:gd name="connsiteY3" fmla="*/ 339185 h 343898"/>
                  <a:gd name="connsiteX4" fmla="*/ 88583 w 118776"/>
                  <a:gd name="connsiteY4" fmla="*/ 339090 h 343898"/>
                  <a:gd name="connsiteX5" fmla="*/ 118777 w 118776"/>
                  <a:gd name="connsiteY5" fmla="*/ 291846 h 343898"/>
                  <a:gd name="connsiteX6" fmla="*/ 67056 w 118776"/>
                  <a:gd name="connsiteY6" fmla="*/ 270510 h 343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776" h="343898">
                    <a:moveTo>
                      <a:pt x="67056" y="270510"/>
                    </a:moveTo>
                    <a:cubicBezTo>
                      <a:pt x="90678" y="173450"/>
                      <a:pt x="57817" y="47720"/>
                      <a:pt x="43244" y="0"/>
                    </a:cubicBezTo>
                    <a:cubicBezTo>
                      <a:pt x="19526" y="1619"/>
                      <a:pt x="0" y="9144"/>
                      <a:pt x="0" y="9144"/>
                    </a:cubicBezTo>
                    <a:lnTo>
                      <a:pt x="286" y="339185"/>
                    </a:lnTo>
                    <a:cubicBezTo>
                      <a:pt x="286" y="339185"/>
                      <a:pt x="51530" y="349853"/>
                      <a:pt x="88583" y="339090"/>
                    </a:cubicBezTo>
                    <a:cubicBezTo>
                      <a:pt x="101537" y="334613"/>
                      <a:pt x="111442" y="316801"/>
                      <a:pt x="118777" y="291846"/>
                    </a:cubicBezTo>
                    <a:cubicBezTo>
                      <a:pt x="91154" y="292227"/>
                      <a:pt x="63722" y="287655"/>
                      <a:pt x="67056" y="270510"/>
                    </a:cubicBezTo>
                    <a:close/>
                  </a:path>
                </a:pathLst>
              </a:custGeom>
              <a:solidFill>
                <a:srgbClr val="053849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2" name="Freeform: Shape 151"/>
              <p:cNvSpPr/>
              <p:nvPr/>
            </p:nvSpPr>
            <p:spPr>
              <a:xfrm>
                <a:off x="6189345" y="3157061"/>
                <a:ext cx="118586" cy="343902"/>
              </a:xfrm>
              <a:custGeom>
                <a:avLst/>
                <a:gdLst>
                  <a:gd name="connsiteX0" fmla="*/ 51816 w 118586"/>
                  <a:gd name="connsiteY0" fmla="*/ 270605 h 343902"/>
                  <a:gd name="connsiteX1" fmla="*/ 75057 w 118586"/>
                  <a:gd name="connsiteY1" fmla="*/ 0 h 343902"/>
                  <a:gd name="connsiteX2" fmla="*/ 118300 w 118586"/>
                  <a:gd name="connsiteY2" fmla="*/ 9049 h 343902"/>
                  <a:gd name="connsiteX3" fmla="*/ 118586 w 118586"/>
                  <a:gd name="connsiteY3" fmla="*/ 339090 h 343902"/>
                  <a:gd name="connsiteX4" fmla="*/ 30289 w 118586"/>
                  <a:gd name="connsiteY4" fmla="*/ 339185 h 343902"/>
                  <a:gd name="connsiteX5" fmla="*/ 0 w 118586"/>
                  <a:gd name="connsiteY5" fmla="*/ 291941 h 343902"/>
                  <a:gd name="connsiteX6" fmla="*/ 51816 w 118586"/>
                  <a:gd name="connsiteY6" fmla="*/ 270605 h 34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586" h="343902">
                    <a:moveTo>
                      <a:pt x="51816" y="270605"/>
                    </a:moveTo>
                    <a:cubicBezTo>
                      <a:pt x="28004" y="173546"/>
                      <a:pt x="60674" y="47720"/>
                      <a:pt x="75057" y="0"/>
                    </a:cubicBezTo>
                    <a:cubicBezTo>
                      <a:pt x="98774" y="1619"/>
                      <a:pt x="118300" y="9049"/>
                      <a:pt x="118300" y="9049"/>
                    </a:cubicBezTo>
                    <a:lnTo>
                      <a:pt x="118586" y="339090"/>
                    </a:lnTo>
                    <a:cubicBezTo>
                      <a:pt x="118586" y="339090"/>
                      <a:pt x="67342" y="349853"/>
                      <a:pt x="30289" y="339185"/>
                    </a:cubicBezTo>
                    <a:cubicBezTo>
                      <a:pt x="17335" y="334709"/>
                      <a:pt x="7334" y="316897"/>
                      <a:pt x="0" y="291941"/>
                    </a:cubicBezTo>
                    <a:cubicBezTo>
                      <a:pt x="27718" y="292417"/>
                      <a:pt x="55245" y="287750"/>
                      <a:pt x="51816" y="270605"/>
                    </a:cubicBezTo>
                    <a:close/>
                  </a:path>
                </a:pathLst>
              </a:custGeom>
              <a:solidFill>
                <a:srgbClr val="053849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3" name="Freeform: Shape 152"/>
              <p:cNvSpPr/>
              <p:nvPr/>
            </p:nvSpPr>
            <p:spPr>
              <a:xfrm>
                <a:off x="6256308" y="2866243"/>
                <a:ext cx="963315" cy="865461"/>
              </a:xfrm>
              <a:custGeom>
                <a:avLst/>
                <a:gdLst>
                  <a:gd name="connsiteX0" fmla="*/ 957260 w 963315"/>
                  <a:gd name="connsiteY0" fmla="*/ 387496 h 865461"/>
                  <a:gd name="connsiteX1" fmla="*/ 481200 w 963315"/>
                  <a:gd name="connsiteY1" fmla="*/ 115 h 865461"/>
                  <a:gd name="connsiteX2" fmla="*/ 5903 w 963315"/>
                  <a:gd name="connsiteY2" fmla="*/ 388354 h 865461"/>
                  <a:gd name="connsiteX3" fmla="*/ 482057 w 963315"/>
                  <a:gd name="connsiteY3" fmla="*/ 865461 h 865461"/>
                  <a:gd name="connsiteX4" fmla="*/ 957260 w 963315"/>
                  <a:gd name="connsiteY4" fmla="*/ 387496 h 86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3315" h="865461">
                    <a:moveTo>
                      <a:pt x="957260" y="387496"/>
                    </a:moveTo>
                    <a:cubicBezTo>
                      <a:pt x="899919" y="-17602"/>
                      <a:pt x="481200" y="115"/>
                      <a:pt x="481200" y="115"/>
                    </a:cubicBezTo>
                    <a:cubicBezTo>
                      <a:pt x="481200" y="115"/>
                      <a:pt x="62481" y="-16840"/>
                      <a:pt x="5903" y="388354"/>
                    </a:cubicBezTo>
                    <a:cubicBezTo>
                      <a:pt x="-50676" y="793547"/>
                      <a:pt x="313941" y="865651"/>
                      <a:pt x="482057" y="865461"/>
                    </a:cubicBezTo>
                    <a:cubicBezTo>
                      <a:pt x="650078" y="865366"/>
                      <a:pt x="1014600" y="792595"/>
                      <a:pt x="957260" y="3874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4" name="Freeform: Shape 153"/>
              <p:cNvSpPr/>
              <p:nvPr/>
            </p:nvSpPr>
            <p:spPr>
              <a:xfrm>
                <a:off x="6313074" y="3021425"/>
                <a:ext cx="906549" cy="710279"/>
              </a:xfrm>
              <a:custGeom>
                <a:avLst/>
                <a:gdLst>
                  <a:gd name="connsiteX0" fmla="*/ 900494 w 906549"/>
                  <a:gd name="connsiteY0" fmla="*/ 232315 h 710279"/>
                  <a:gd name="connsiteX1" fmla="*/ 801148 w 906549"/>
                  <a:gd name="connsiteY1" fmla="*/ 0 h 710279"/>
                  <a:gd name="connsiteX2" fmla="*/ 873728 w 906549"/>
                  <a:gd name="connsiteY2" fmla="*/ 196977 h 710279"/>
                  <a:gd name="connsiteX3" fmla="*/ 398526 w 906549"/>
                  <a:gd name="connsiteY3" fmla="*/ 674942 h 710279"/>
                  <a:gd name="connsiteX4" fmla="*/ 0 w 906549"/>
                  <a:gd name="connsiteY4" fmla="*/ 522256 h 710279"/>
                  <a:gd name="connsiteX5" fmla="*/ 425291 w 906549"/>
                  <a:gd name="connsiteY5" fmla="*/ 710279 h 710279"/>
                  <a:gd name="connsiteX6" fmla="*/ 900494 w 906549"/>
                  <a:gd name="connsiteY6" fmla="*/ 232315 h 710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6549" h="710279">
                    <a:moveTo>
                      <a:pt x="900494" y="232315"/>
                    </a:moveTo>
                    <a:cubicBezTo>
                      <a:pt x="886111" y="130493"/>
                      <a:pt x="848773" y="55435"/>
                      <a:pt x="801148" y="0"/>
                    </a:cubicBezTo>
                    <a:cubicBezTo>
                      <a:pt x="835724" y="50959"/>
                      <a:pt x="862203" y="115252"/>
                      <a:pt x="873728" y="196977"/>
                    </a:cubicBezTo>
                    <a:cubicBezTo>
                      <a:pt x="931069" y="602075"/>
                      <a:pt x="566547" y="674846"/>
                      <a:pt x="398526" y="674942"/>
                    </a:cubicBezTo>
                    <a:cubicBezTo>
                      <a:pt x="292227" y="675037"/>
                      <a:pt x="107252" y="646081"/>
                      <a:pt x="0" y="522256"/>
                    </a:cubicBezTo>
                    <a:cubicBezTo>
                      <a:pt x="100298" y="676180"/>
                      <a:pt x="309467" y="710374"/>
                      <a:pt x="425291" y="710279"/>
                    </a:cubicBezTo>
                    <a:cubicBezTo>
                      <a:pt x="593312" y="710184"/>
                      <a:pt x="957834" y="637413"/>
                      <a:pt x="900494" y="232315"/>
                    </a:cubicBezTo>
                    <a:close/>
                  </a:path>
                </a:pathLst>
              </a:custGeom>
              <a:solidFill>
                <a:srgbClr val="E5E6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54"/>
              <p:cNvSpPr/>
              <p:nvPr/>
            </p:nvSpPr>
            <p:spPr>
              <a:xfrm>
                <a:off x="6422716" y="4082016"/>
                <a:ext cx="626760" cy="136702"/>
              </a:xfrm>
              <a:custGeom>
                <a:avLst/>
                <a:gdLst>
                  <a:gd name="connsiteX0" fmla="*/ 315841 w 626760"/>
                  <a:gd name="connsiteY0" fmla="*/ 136702 h 136702"/>
                  <a:gd name="connsiteX1" fmla="*/ 25614 w 626760"/>
                  <a:gd name="connsiteY1" fmla="*/ 85743 h 136702"/>
                  <a:gd name="connsiteX2" fmla="*/ 4373 w 626760"/>
                  <a:gd name="connsiteY2" fmla="*/ 26021 h 136702"/>
                  <a:gd name="connsiteX3" fmla="*/ 63999 w 626760"/>
                  <a:gd name="connsiteY3" fmla="*/ 4685 h 136702"/>
                  <a:gd name="connsiteX4" fmla="*/ 315745 w 626760"/>
                  <a:gd name="connsiteY4" fmla="*/ 46976 h 136702"/>
                  <a:gd name="connsiteX5" fmla="*/ 562062 w 626760"/>
                  <a:gd name="connsiteY5" fmla="*/ 4590 h 136702"/>
                  <a:gd name="connsiteX6" fmla="*/ 622069 w 626760"/>
                  <a:gd name="connsiteY6" fmla="*/ 24973 h 136702"/>
                  <a:gd name="connsiteX7" fmla="*/ 602067 w 626760"/>
                  <a:gd name="connsiteY7" fmla="*/ 84886 h 136702"/>
                  <a:gd name="connsiteX8" fmla="*/ 315841 w 626760"/>
                  <a:gd name="connsiteY8" fmla="*/ 136702 h 136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760" h="136702">
                    <a:moveTo>
                      <a:pt x="315841" y="136702"/>
                    </a:moveTo>
                    <a:cubicBezTo>
                      <a:pt x="135151" y="136892"/>
                      <a:pt x="29995" y="87838"/>
                      <a:pt x="25614" y="85743"/>
                    </a:cubicBezTo>
                    <a:cubicBezTo>
                      <a:pt x="3230" y="75075"/>
                      <a:pt x="-6295" y="48310"/>
                      <a:pt x="4373" y="26021"/>
                    </a:cubicBezTo>
                    <a:cubicBezTo>
                      <a:pt x="14946" y="3733"/>
                      <a:pt x="41616" y="-5792"/>
                      <a:pt x="63999" y="4685"/>
                    </a:cubicBezTo>
                    <a:cubicBezTo>
                      <a:pt x="65904" y="5542"/>
                      <a:pt x="157916" y="47167"/>
                      <a:pt x="315745" y="46976"/>
                    </a:cubicBezTo>
                    <a:cubicBezTo>
                      <a:pt x="473765" y="46786"/>
                      <a:pt x="561204" y="4971"/>
                      <a:pt x="562062" y="4590"/>
                    </a:cubicBezTo>
                    <a:cubicBezTo>
                      <a:pt x="584255" y="-6269"/>
                      <a:pt x="611116" y="2780"/>
                      <a:pt x="622069" y="24973"/>
                    </a:cubicBezTo>
                    <a:cubicBezTo>
                      <a:pt x="633023" y="47071"/>
                      <a:pt x="624165" y="73837"/>
                      <a:pt x="602067" y="84886"/>
                    </a:cubicBezTo>
                    <a:cubicBezTo>
                      <a:pt x="597876" y="86981"/>
                      <a:pt x="497006" y="136511"/>
                      <a:pt x="315841" y="136702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6" name="Freeform: Shape 155"/>
              <p:cNvSpPr/>
              <p:nvPr/>
            </p:nvSpPr>
            <p:spPr>
              <a:xfrm>
                <a:off x="6422931" y="4114419"/>
                <a:ext cx="626532" cy="104298"/>
              </a:xfrm>
              <a:custGeom>
                <a:avLst/>
                <a:gdLst>
                  <a:gd name="connsiteX0" fmla="*/ 601851 w 626532"/>
                  <a:gd name="connsiteY0" fmla="*/ 27622 h 104298"/>
                  <a:gd name="connsiteX1" fmla="*/ 315625 w 626532"/>
                  <a:gd name="connsiteY1" fmla="*/ 79438 h 104298"/>
                  <a:gd name="connsiteX2" fmla="*/ 25398 w 626532"/>
                  <a:gd name="connsiteY2" fmla="*/ 28480 h 104298"/>
                  <a:gd name="connsiteX3" fmla="*/ 1776 w 626532"/>
                  <a:gd name="connsiteY3" fmla="*/ 381 h 104298"/>
                  <a:gd name="connsiteX4" fmla="*/ 25493 w 626532"/>
                  <a:gd name="connsiteY4" fmla="*/ 53340 h 104298"/>
                  <a:gd name="connsiteX5" fmla="*/ 315720 w 626532"/>
                  <a:gd name="connsiteY5" fmla="*/ 104299 h 104298"/>
                  <a:gd name="connsiteX6" fmla="*/ 601947 w 626532"/>
                  <a:gd name="connsiteY6" fmla="*/ 52483 h 104298"/>
                  <a:gd name="connsiteX7" fmla="*/ 624711 w 626532"/>
                  <a:gd name="connsiteY7" fmla="*/ 0 h 104298"/>
                  <a:gd name="connsiteX8" fmla="*/ 601851 w 626532"/>
                  <a:gd name="connsiteY8" fmla="*/ 27622 h 10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532" h="104298">
                    <a:moveTo>
                      <a:pt x="601851" y="27622"/>
                    </a:moveTo>
                    <a:cubicBezTo>
                      <a:pt x="597660" y="29718"/>
                      <a:pt x="496695" y="79248"/>
                      <a:pt x="315625" y="79438"/>
                    </a:cubicBezTo>
                    <a:cubicBezTo>
                      <a:pt x="134936" y="79629"/>
                      <a:pt x="29780" y="30575"/>
                      <a:pt x="25398" y="28480"/>
                    </a:cubicBezTo>
                    <a:cubicBezTo>
                      <a:pt x="13302" y="22765"/>
                      <a:pt x="5205" y="12287"/>
                      <a:pt x="1776" y="381"/>
                    </a:cubicBezTo>
                    <a:cubicBezTo>
                      <a:pt x="-4224" y="21145"/>
                      <a:pt x="5301" y="43720"/>
                      <a:pt x="25493" y="53340"/>
                    </a:cubicBezTo>
                    <a:cubicBezTo>
                      <a:pt x="29875" y="55435"/>
                      <a:pt x="135031" y="104394"/>
                      <a:pt x="315720" y="104299"/>
                    </a:cubicBezTo>
                    <a:cubicBezTo>
                      <a:pt x="496886" y="104108"/>
                      <a:pt x="597756" y="54578"/>
                      <a:pt x="601947" y="52483"/>
                    </a:cubicBezTo>
                    <a:cubicBezTo>
                      <a:pt x="621568" y="42672"/>
                      <a:pt x="630712" y="20383"/>
                      <a:pt x="624711" y="0"/>
                    </a:cubicBezTo>
                    <a:cubicBezTo>
                      <a:pt x="621377" y="11525"/>
                      <a:pt x="613567" y="21812"/>
                      <a:pt x="601851" y="27622"/>
                    </a:cubicBezTo>
                    <a:close/>
                  </a:path>
                </a:pathLst>
              </a:custGeom>
              <a:solidFill>
                <a:srgbClr val="97CCE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7" name="Freeform: Shape 156"/>
              <p:cNvSpPr/>
              <p:nvPr/>
            </p:nvSpPr>
            <p:spPr>
              <a:xfrm>
                <a:off x="6449219" y="3677837"/>
                <a:ext cx="578186" cy="115780"/>
              </a:xfrm>
              <a:custGeom>
                <a:avLst/>
                <a:gdLst>
                  <a:gd name="connsiteX0" fmla="*/ 288861 w 578186"/>
                  <a:gd name="connsiteY0" fmla="*/ 115780 h 115780"/>
                  <a:gd name="connsiteX1" fmla="*/ 16065 w 578186"/>
                  <a:gd name="connsiteY1" fmla="*/ 56820 h 115780"/>
                  <a:gd name="connsiteX2" fmla="*/ 3397 w 578186"/>
                  <a:gd name="connsiteY2" fmla="*/ 16529 h 115780"/>
                  <a:gd name="connsiteX3" fmla="*/ 43687 w 578186"/>
                  <a:gd name="connsiteY3" fmla="*/ 3861 h 115780"/>
                  <a:gd name="connsiteX4" fmla="*/ 536035 w 578186"/>
                  <a:gd name="connsiteY4" fmla="*/ 2623 h 115780"/>
                  <a:gd name="connsiteX5" fmla="*/ 575563 w 578186"/>
                  <a:gd name="connsiteY5" fmla="*/ 17768 h 115780"/>
                  <a:gd name="connsiteX6" fmla="*/ 560419 w 578186"/>
                  <a:gd name="connsiteY6" fmla="*/ 57296 h 115780"/>
                  <a:gd name="connsiteX7" fmla="*/ 288861 w 578186"/>
                  <a:gd name="connsiteY7" fmla="*/ 115780 h 11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8186" h="115780">
                    <a:moveTo>
                      <a:pt x="288861" y="115780"/>
                    </a:moveTo>
                    <a:cubicBezTo>
                      <a:pt x="131984" y="115970"/>
                      <a:pt x="22923" y="60344"/>
                      <a:pt x="16065" y="56820"/>
                    </a:cubicBezTo>
                    <a:cubicBezTo>
                      <a:pt x="1396" y="49200"/>
                      <a:pt x="-4223" y="31103"/>
                      <a:pt x="3397" y="16529"/>
                    </a:cubicBezTo>
                    <a:cubicBezTo>
                      <a:pt x="11017" y="1861"/>
                      <a:pt x="29114" y="-3759"/>
                      <a:pt x="43687" y="3861"/>
                    </a:cubicBezTo>
                    <a:cubicBezTo>
                      <a:pt x="47021" y="5576"/>
                      <a:pt x="274097" y="119495"/>
                      <a:pt x="536035" y="2623"/>
                    </a:cubicBezTo>
                    <a:cubicBezTo>
                      <a:pt x="551084" y="-4140"/>
                      <a:pt x="568801" y="2623"/>
                      <a:pt x="575563" y="17768"/>
                    </a:cubicBezTo>
                    <a:cubicBezTo>
                      <a:pt x="582326" y="32817"/>
                      <a:pt x="575563" y="50533"/>
                      <a:pt x="560419" y="57296"/>
                    </a:cubicBezTo>
                    <a:cubicBezTo>
                      <a:pt x="462216" y="101016"/>
                      <a:pt x="369252" y="115685"/>
                      <a:pt x="288861" y="115780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8" name="Freeform: Shape 157"/>
              <p:cNvSpPr/>
              <p:nvPr/>
            </p:nvSpPr>
            <p:spPr>
              <a:xfrm>
                <a:off x="6449377" y="3677702"/>
                <a:ext cx="577976" cy="82625"/>
              </a:xfrm>
              <a:custGeom>
                <a:avLst/>
                <a:gdLst>
                  <a:gd name="connsiteX0" fmla="*/ 25146 w 577976"/>
                  <a:gd name="connsiteY0" fmla="*/ 31238 h 82625"/>
                  <a:gd name="connsiteX1" fmla="*/ 554546 w 577976"/>
                  <a:gd name="connsiteY1" fmla="*/ 29904 h 82625"/>
                  <a:gd name="connsiteX2" fmla="*/ 577977 w 577976"/>
                  <a:gd name="connsiteY2" fmla="*/ 28952 h 82625"/>
                  <a:gd name="connsiteX3" fmla="*/ 575405 w 577976"/>
                  <a:gd name="connsiteY3" fmla="*/ 17712 h 82625"/>
                  <a:gd name="connsiteX4" fmla="*/ 535876 w 577976"/>
                  <a:gd name="connsiteY4" fmla="*/ 2568 h 82625"/>
                  <a:gd name="connsiteX5" fmla="*/ 43529 w 577976"/>
                  <a:gd name="connsiteY5" fmla="*/ 3806 h 82625"/>
                  <a:gd name="connsiteX6" fmla="*/ 3238 w 577976"/>
                  <a:gd name="connsiteY6" fmla="*/ 16474 h 82625"/>
                  <a:gd name="connsiteX7" fmla="*/ 0 w 577976"/>
                  <a:gd name="connsiteY7" fmla="*/ 29333 h 82625"/>
                  <a:gd name="connsiteX8" fmla="*/ 25146 w 577976"/>
                  <a:gd name="connsiteY8" fmla="*/ 31238 h 8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7976" h="82625">
                    <a:moveTo>
                      <a:pt x="25146" y="31238"/>
                    </a:moveTo>
                    <a:cubicBezTo>
                      <a:pt x="28765" y="32952"/>
                      <a:pt x="272891" y="146871"/>
                      <a:pt x="554546" y="29904"/>
                    </a:cubicBezTo>
                    <a:cubicBezTo>
                      <a:pt x="562261" y="26666"/>
                      <a:pt x="570547" y="26666"/>
                      <a:pt x="577977" y="28952"/>
                    </a:cubicBezTo>
                    <a:cubicBezTo>
                      <a:pt x="577882" y="25142"/>
                      <a:pt x="577024" y="21427"/>
                      <a:pt x="575405" y="17712"/>
                    </a:cubicBezTo>
                    <a:cubicBezTo>
                      <a:pt x="568643" y="2663"/>
                      <a:pt x="550926" y="-4100"/>
                      <a:pt x="535876" y="2568"/>
                    </a:cubicBezTo>
                    <a:cubicBezTo>
                      <a:pt x="273939" y="119535"/>
                      <a:pt x="46863" y="5520"/>
                      <a:pt x="43529" y="3806"/>
                    </a:cubicBezTo>
                    <a:cubicBezTo>
                      <a:pt x="28956" y="-3814"/>
                      <a:pt x="10858" y="1901"/>
                      <a:pt x="3238" y="16474"/>
                    </a:cubicBezTo>
                    <a:cubicBezTo>
                      <a:pt x="1048" y="20570"/>
                      <a:pt x="95" y="24951"/>
                      <a:pt x="0" y="29333"/>
                    </a:cubicBezTo>
                    <a:cubicBezTo>
                      <a:pt x="8001" y="26951"/>
                      <a:pt x="17050" y="27332"/>
                      <a:pt x="25146" y="31238"/>
                    </a:cubicBezTo>
                    <a:close/>
                  </a:path>
                </a:pathLst>
              </a:custGeom>
              <a:solidFill>
                <a:srgbClr val="97CCE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59" name="Graphic 4"/>
              <p:cNvGrpSpPr/>
              <p:nvPr/>
            </p:nvGrpSpPr>
            <p:grpSpPr>
              <a:xfrm>
                <a:off x="6607397" y="3810798"/>
                <a:ext cx="257175" cy="162865"/>
                <a:chOff x="6607397" y="3810798"/>
                <a:chExt cx="257175" cy="162865"/>
              </a:xfrm>
            </p:grpSpPr>
            <p:sp>
              <p:nvSpPr>
                <p:cNvPr id="191" name="Freeform: Shape 190"/>
                <p:cNvSpPr/>
                <p:nvPr/>
              </p:nvSpPr>
              <p:spPr>
                <a:xfrm>
                  <a:off x="6607397" y="3810798"/>
                  <a:ext cx="257175" cy="162865"/>
                </a:xfrm>
                <a:custGeom>
                  <a:avLst/>
                  <a:gdLst>
                    <a:gd name="connsiteX0" fmla="*/ 226219 w 257175"/>
                    <a:gd name="connsiteY0" fmla="*/ 154 h 162865"/>
                    <a:gd name="connsiteX1" fmla="*/ 165163 w 257175"/>
                    <a:gd name="connsiteY1" fmla="*/ 6631 h 162865"/>
                    <a:gd name="connsiteX2" fmla="*/ 96298 w 257175"/>
                    <a:gd name="connsiteY2" fmla="*/ 6821 h 162865"/>
                    <a:gd name="connsiteX3" fmla="*/ 30575 w 257175"/>
                    <a:gd name="connsiteY3" fmla="*/ 249 h 162865"/>
                    <a:gd name="connsiteX4" fmla="*/ 0 w 257175"/>
                    <a:gd name="connsiteY4" fmla="*/ 27967 h 162865"/>
                    <a:gd name="connsiteX5" fmla="*/ 95 w 257175"/>
                    <a:gd name="connsiteY5" fmla="*/ 126455 h 162865"/>
                    <a:gd name="connsiteX6" fmla="*/ 25051 w 257175"/>
                    <a:gd name="connsiteY6" fmla="*/ 154077 h 162865"/>
                    <a:gd name="connsiteX7" fmla="*/ 94202 w 257175"/>
                    <a:gd name="connsiteY7" fmla="*/ 161126 h 162865"/>
                    <a:gd name="connsiteX8" fmla="*/ 163068 w 257175"/>
                    <a:gd name="connsiteY8" fmla="*/ 161031 h 162865"/>
                    <a:gd name="connsiteX9" fmla="*/ 232220 w 257175"/>
                    <a:gd name="connsiteY9" fmla="*/ 153792 h 162865"/>
                    <a:gd name="connsiteX10" fmla="*/ 257175 w 257175"/>
                    <a:gd name="connsiteY10" fmla="*/ 126074 h 162865"/>
                    <a:gd name="connsiteX11" fmla="*/ 256984 w 257175"/>
                    <a:gd name="connsiteY11" fmla="*/ 27776 h 162865"/>
                    <a:gd name="connsiteX12" fmla="*/ 226219 w 257175"/>
                    <a:gd name="connsiteY12" fmla="*/ 154 h 1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7175" h="162865">
                      <a:moveTo>
                        <a:pt x="226219" y="154"/>
                      </a:moveTo>
                      <a:lnTo>
                        <a:pt x="165163" y="6631"/>
                      </a:lnTo>
                      <a:cubicBezTo>
                        <a:pt x="142304" y="9107"/>
                        <a:pt x="119158" y="9107"/>
                        <a:pt x="96298" y="6821"/>
                      </a:cubicBezTo>
                      <a:lnTo>
                        <a:pt x="30575" y="249"/>
                      </a:lnTo>
                      <a:cubicBezTo>
                        <a:pt x="14192" y="-1370"/>
                        <a:pt x="0" y="11488"/>
                        <a:pt x="0" y="27967"/>
                      </a:cubicBezTo>
                      <a:lnTo>
                        <a:pt x="95" y="126455"/>
                      </a:lnTo>
                      <a:cubicBezTo>
                        <a:pt x="95" y="140743"/>
                        <a:pt x="10858" y="152649"/>
                        <a:pt x="25051" y="154077"/>
                      </a:cubicBezTo>
                      <a:lnTo>
                        <a:pt x="94202" y="161126"/>
                      </a:lnTo>
                      <a:cubicBezTo>
                        <a:pt x="117062" y="163507"/>
                        <a:pt x="140208" y="163412"/>
                        <a:pt x="163068" y="161031"/>
                      </a:cubicBezTo>
                      <a:lnTo>
                        <a:pt x="232220" y="153792"/>
                      </a:lnTo>
                      <a:cubicBezTo>
                        <a:pt x="246412" y="152268"/>
                        <a:pt x="257175" y="140362"/>
                        <a:pt x="257175" y="126074"/>
                      </a:cubicBezTo>
                      <a:lnTo>
                        <a:pt x="256984" y="27776"/>
                      </a:lnTo>
                      <a:cubicBezTo>
                        <a:pt x="256984" y="11298"/>
                        <a:pt x="242697" y="-1561"/>
                        <a:pt x="226219" y="154"/>
                      </a:cubicBezTo>
                      <a:close/>
                    </a:path>
                  </a:pathLst>
                </a:custGeom>
                <a:solidFill>
                  <a:srgbClr val="D7EC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" name="Freeform: Shape 191"/>
                <p:cNvSpPr/>
                <p:nvPr/>
              </p:nvSpPr>
              <p:spPr>
                <a:xfrm>
                  <a:off x="6629685" y="3839907"/>
                  <a:ext cx="44291" cy="44291"/>
                </a:xfrm>
                <a:custGeom>
                  <a:avLst/>
                  <a:gdLst>
                    <a:gd name="connsiteX0" fmla="*/ 44291 w 44291"/>
                    <a:gd name="connsiteY0" fmla="*/ 22099 h 44291"/>
                    <a:gd name="connsiteX1" fmla="*/ 22193 w 44291"/>
                    <a:gd name="connsiteY1" fmla="*/ 44292 h 44291"/>
                    <a:gd name="connsiteX2" fmla="*/ 0 w 44291"/>
                    <a:gd name="connsiteY2" fmla="*/ 22194 h 44291"/>
                    <a:gd name="connsiteX3" fmla="*/ 22098 w 44291"/>
                    <a:gd name="connsiteY3" fmla="*/ 1 h 44291"/>
                    <a:gd name="connsiteX4" fmla="*/ 44291 w 44291"/>
                    <a:gd name="connsiteY4" fmla="*/ 22099 h 4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91" h="44291">
                      <a:moveTo>
                        <a:pt x="44291" y="22099"/>
                      </a:moveTo>
                      <a:cubicBezTo>
                        <a:pt x="44291" y="34291"/>
                        <a:pt x="34385" y="44292"/>
                        <a:pt x="22193" y="44292"/>
                      </a:cubicBezTo>
                      <a:cubicBezTo>
                        <a:pt x="10001" y="44292"/>
                        <a:pt x="0" y="34386"/>
                        <a:pt x="0" y="22194"/>
                      </a:cubicBezTo>
                      <a:cubicBezTo>
                        <a:pt x="0" y="10002"/>
                        <a:pt x="9906" y="1"/>
                        <a:pt x="22098" y="1"/>
                      </a:cubicBezTo>
                      <a:cubicBezTo>
                        <a:pt x="34385" y="-95"/>
                        <a:pt x="44291" y="9811"/>
                        <a:pt x="44291" y="22099"/>
                      </a:cubicBezTo>
                      <a:close/>
                    </a:path>
                  </a:pathLst>
                </a:custGeom>
                <a:solidFill>
                  <a:srgbClr val="F05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" name="Freeform: Shape 192"/>
                <p:cNvSpPr/>
                <p:nvPr/>
              </p:nvSpPr>
              <p:spPr>
                <a:xfrm>
                  <a:off x="6629780" y="3900487"/>
                  <a:ext cx="44291" cy="44291"/>
                </a:xfrm>
                <a:custGeom>
                  <a:avLst/>
                  <a:gdLst>
                    <a:gd name="connsiteX0" fmla="*/ 44291 w 44291"/>
                    <a:gd name="connsiteY0" fmla="*/ 22098 h 44291"/>
                    <a:gd name="connsiteX1" fmla="*/ 22193 w 44291"/>
                    <a:gd name="connsiteY1" fmla="*/ 44291 h 44291"/>
                    <a:gd name="connsiteX2" fmla="*/ 0 w 44291"/>
                    <a:gd name="connsiteY2" fmla="*/ 22193 h 44291"/>
                    <a:gd name="connsiteX3" fmla="*/ 22098 w 44291"/>
                    <a:gd name="connsiteY3" fmla="*/ 0 h 44291"/>
                    <a:gd name="connsiteX4" fmla="*/ 44291 w 44291"/>
                    <a:gd name="connsiteY4" fmla="*/ 22098 h 4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91" h="44291">
                      <a:moveTo>
                        <a:pt x="44291" y="22098"/>
                      </a:moveTo>
                      <a:cubicBezTo>
                        <a:pt x="44291" y="34290"/>
                        <a:pt x="34385" y="44291"/>
                        <a:pt x="22193" y="44291"/>
                      </a:cubicBezTo>
                      <a:cubicBezTo>
                        <a:pt x="10001" y="44291"/>
                        <a:pt x="0" y="34385"/>
                        <a:pt x="0" y="22193"/>
                      </a:cubicBezTo>
                      <a:cubicBezTo>
                        <a:pt x="0" y="10001"/>
                        <a:pt x="9906" y="0"/>
                        <a:pt x="22098" y="0"/>
                      </a:cubicBezTo>
                      <a:cubicBezTo>
                        <a:pt x="34290" y="0"/>
                        <a:pt x="44196" y="9906"/>
                        <a:pt x="44291" y="22098"/>
                      </a:cubicBezTo>
                      <a:close/>
                    </a:path>
                  </a:pathLst>
                </a:custGeom>
                <a:solidFill>
                  <a:srgbClr val="F05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4" name="Freeform: Shape 193"/>
                <p:cNvSpPr/>
                <p:nvPr/>
              </p:nvSpPr>
              <p:spPr>
                <a:xfrm>
                  <a:off x="6690860" y="3848530"/>
                  <a:ext cx="152516" cy="34240"/>
                </a:xfrm>
                <a:custGeom>
                  <a:avLst/>
                  <a:gdLst>
                    <a:gd name="connsiteX0" fmla="*/ 65794 w 152516"/>
                    <a:gd name="connsiteY0" fmla="*/ 34240 h 34240"/>
                    <a:gd name="connsiteX1" fmla="*/ 11120 w 152516"/>
                    <a:gd name="connsiteY1" fmla="*/ 30525 h 34240"/>
                    <a:gd name="connsiteX2" fmla="*/ 167 w 152516"/>
                    <a:gd name="connsiteY2" fmla="*/ 15285 h 34240"/>
                    <a:gd name="connsiteX3" fmla="*/ 15407 w 152516"/>
                    <a:gd name="connsiteY3" fmla="*/ 4332 h 34240"/>
                    <a:gd name="connsiteX4" fmla="*/ 136279 w 152516"/>
                    <a:gd name="connsiteY4" fmla="*/ 331 h 34240"/>
                    <a:gd name="connsiteX5" fmla="*/ 152185 w 152516"/>
                    <a:gd name="connsiteY5" fmla="*/ 10332 h 34240"/>
                    <a:gd name="connsiteX6" fmla="*/ 142184 w 152516"/>
                    <a:gd name="connsiteY6" fmla="*/ 26239 h 34240"/>
                    <a:gd name="connsiteX7" fmla="*/ 65794 w 152516"/>
                    <a:gd name="connsiteY7" fmla="*/ 34240 h 34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516" h="34240">
                      <a:moveTo>
                        <a:pt x="65794" y="34240"/>
                      </a:moveTo>
                      <a:cubicBezTo>
                        <a:pt x="34838" y="34240"/>
                        <a:pt x="12644" y="30811"/>
                        <a:pt x="11120" y="30525"/>
                      </a:cubicBezTo>
                      <a:cubicBezTo>
                        <a:pt x="3881" y="29382"/>
                        <a:pt x="-976" y="22524"/>
                        <a:pt x="167" y="15285"/>
                      </a:cubicBezTo>
                      <a:cubicBezTo>
                        <a:pt x="1309" y="8046"/>
                        <a:pt x="8168" y="3189"/>
                        <a:pt x="15407" y="4332"/>
                      </a:cubicBezTo>
                      <a:cubicBezTo>
                        <a:pt x="15978" y="4427"/>
                        <a:pt x="76747" y="13857"/>
                        <a:pt x="136279" y="331"/>
                      </a:cubicBezTo>
                      <a:cubicBezTo>
                        <a:pt x="143422" y="-1288"/>
                        <a:pt x="150566" y="3189"/>
                        <a:pt x="152185" y="10332"/>
                      </a:cubicBezTo>
                      <a:cubicBezTo>
                        <a:pt x="153805" y="17476"/>
                        <a:pt x="149328" y="24620"/>
                        <a:pt x="142184" y="26239"/>
                      </a:cubicBezTo>
                      <a:cubicBezTo>
                        <a:pt x="115038" y="32430"/>
                        <a:pt x="88178" y="34240"/>
                        <a:pt x="65794" y="34240"/>
                      </a:cubicBezTo>
                      <a:close/>
                    </a:path>
                  </a:pathLst>
                </a:custGeom>
                <a:solidFill>
                  <a:srgbClr val="97CC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5" name="Freeform: Shape 194"/>
                <p:cNvSpPr/>
                <p:nvPr/>
              </p:nvSpPr>
              <p:spPr>
                <a:xfrm>
                  <a:off x="6690955" y="3905395"/>
                  <a:ext cx="152516" cy="34240"/>
                </a:xfrm>
                <a:custGeom>
                  <a:avLst/>
                  <a:gdLst>
                    <a:gd name="connsiteX0" fmla="*/ 65794 w 152516"/>
                    <a:gd name="connsiteY0" fmla="*/ 34240 h 34240"/>
                    <a:gd name="connsiteX1" fmla="*/ 11120 w 152516"/>
                    <a:gd name="connsiteY1" fmla="*/ 30525 h 34240"/>
                    <a:gd name="connsiteX2" fmla="*/ 167 w 152516"/>
                    <a:gd name="connsiteY2" fmla="*/ 15285 h 34240"/>
                    <a:gd name="connsiteX3" fmla="*/ 15407 w 152516"/>
                    <a:gd name="connsiteY3" fmla="*/ 4332 h 34240"/>
                    <a:gd name="connsiteX4" fmla="*/ 136279 w 152516"/>
                    <a:gd name="connsiteY4" fmla="*/ 331 h 34240"/>
                    <a:gd name="connsiteX5" fmla="*/ 152186 w 152516"/>
                    <a:gd name="connsiteY5" fmla="*/ 10332 h 34240"/>
                    <a:gd name="connsiteX6" fmla="*/ 142184 w 152516"/>
                    <a:gd name="connsiteY6" fmla="*/ 26239 h 34240"/>
                    <a:gd name="connsiteX7" fmla="*/ 65794 w 152516"/>
                    <a:gd name="connsiteY7" fmla="*/ 34240 h 34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516" h="34240">
                      <a:moveTo>
                        <a:pt x="65794" y="34240"/>
                      </a:moveTo>
                      <a:cubicBezTo>
                        <a:pt x="34838" y="34240"/>
                        <a:pt x="12644" y="30811"/>
                        <a:pt x="11120" y="30525"/>
                      </a:cubicBezTo>
                      <a:cubicBezTo>
                        <a:pt x="3881" y="29382"/>
                        <a:pt x="-976" y="22524"/>
                        <a:pt x="167" y="15285"/>
                      </a:cubicBezTo>
                      <a:cubicBezTo>
                        <a:pt x="1310" y="8046"/>
                        <a:pt x="8072" y="3189"/>
                        <a:pt x="15407" y="4332"/>
                      </a:cubicBezTo>
                      <a:cubicBezTo>
                        <a:pt x="15978" y="4427"/>
                        <a:pt x="76748" y="13952"/>
                        <a:pt x="136279" y="331"/>
                      </a:cubicBezTo>
                      <a:cubicBezTo>
                        <a:pt x="143423" y="-1288"/>
                        <a:pt x="150566" y="3189"/>
                        <a:pt x="152186" y="10332"/>
                      </a:cubicBezTo>
                      <a:cubicBezTo>
                        <a:pt x="153805" y="17476"/>
                        <a:pt x="149328" y="24620"/>
                        <a:pt x="142184" y="26239"/>
                      </a:cubicBezTo>
                      <a:cubicBezTo>
                        <a:pt x="115038" y="32335"/>
                        <a:pt x="88082" y="34145"/>
                        <a:pt x="65794" y="34240"/>
                      </a:cubicBezTo>
                      <a:close/>
                    </a:path>
                  </a:pathLst>
                </a:custGeom>
                <a:solidFill>
                  <a:srgbClr val="97CC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60" name="Freeform: Shape 159"/>
              <p:cNvSpPr/>
              <p:nvPr/>
            </p:nvSpPr>
            <p:spPr>
              <a:xfrm>
                <a:off x="6804212" y="3994656"/>
                <a:ext cx="101341" cy="96554"/>
              </a:xfrm>
              <a:custGeom>
                <a:avLst/>
                <a:gdLst>
                  <a:gd name="connsiteX0" fmla="*/ 97793 w 101341"/>
                  <a:gd name="connsiteY0" fmla="*/ 33561 h 96554"/>
                  <a:gd name="connsiteX1" fmla="*/ 77886 w 101341"/>
                  <a:gd name="connsiteY1" fmla="*/ 7082 h 96554"/>
                  <a:gd name="connsiteX2" fmla="*/ 61503 w 101341"/>
                  <a:gd name="connsiteY2" fmla="*/ 128 h 96554"/>
                  <a:gd name="connsiteX3" fmla="*/ 28546 w 101341"/>
                  <a:gd name="connsiteY3" fmla="*/ 4129 h 96554"/>
                  <a:gd name="connsiteX4" fmla="*/ 14354 w 101341"/>
                  <a:gd name="connsiteY4" fmla="*/ 14797 h 96554"/>
                  <a:gd name="connsiteX5" fmla="*/ 1400 w 101341"/>
                  <a:gd name="connsiteY5" fmla="*/ 45277 h 96554"/>
                  <a:gd name="connsiteX6" fmla="*/ 3591 w 101341"/>
                  <a:gd name="connsiteY6" fmla="*/ 62993 h 96554"/>
                  <a:gd name="connsiteX7" fmla="*/ 23498 w 101341"/>
                  <a:gd name="connsiteY7" fmla="*/ 89473 h 96554"/>
                  <a:gd name="connsiteX8" fmla="*/ 39881 w 101341"/>
                  <a:gd name="connsiteY8" fmla="*/ 96426 h 96554"/>
                  <a:gd name="connsiteX9" fmla="*/ 72837 w 101341"/>
                  <a:gd name="connsiteY9" fmla="*/ 92426 h 96554"/>
                  <a:gd name="connsiteX10" fmla="*/ 87030 w 101341"/>
                  <a:gd name="connsiteY10" fmla="*/ 81758 h 96554"/>
                  <a:gd name="connsiteX11" fmla="*/ 99984 w 101341"/>
                  <a:gd name="connsiteY11" fmla="*/ 51182 h 96554"/>
                  <a:gd name="connsiteX12" fmla="*/ 97793 w 101341"/>
                  <a:gd name="connsiteY12" fmla="*/ 33561 h 96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341" h="96554">
                    <a:moveTo>
                      <a:pt x="97793" y="33561"/>
                    </a:moveTo>
                    <a:lnTo>
                      <a:pt x="77886" y="7082"/>
                    </a:lnTo>
                    <a:cubicBezTo>
                      <a:pt x="74076" y="2034"/>
                      <a:pt x="67789" y="-633"/>
                      <a:pt x="61503" y="128"/>
                    </a:cubicBezTo>
                    <a:lnTo>
                      <a:pt x="28546" y="4129"/>
                    </a:lnTo>
                    <a:cubicBezTo>
                      <a:pt x="22260" y="4891"/>
                      <a:pt x="16830" y="8987"/>
                      <a:pt x="14354" y="14797"/>
                    </a:cubicBezTo>
                    <a:lnTo>
                      <a:pt x="1400" y="45277"/>
                    </a:lnTo>
                    <a:cubicBezTo>
                      <a:pt x="-1077" y="51087"/>
                      <a:pt x="-219" y="57850"/>
                      <a:pt x="3591" y="62993"/>
                    </a:cubicBezTo>
                    <a:lnTo>
                      <a:pt x="23498" y="89473"/>
                    </a:lnTo>
                    <a:cubicBezTo>
                      <a:pt x="27308" y="94521"/>
                      <a:pt x="33594" y="97188"/>
                      <a:pt x="39881" y="96426"/>
                    </a:cubicBezTo>
                    <a:lnTo>
                      <a:pt x="72837" y="92426"/>
                    </a:lnTo>
                    <a:cubicBezTo>
                      <a:pt x="79124" y="91664"/>
                      <a:pt x="84553" y="87568"/>
                      <a:pt x="87030" y="81758"/>
                    </a:cubicBezTo>
                    <a:lnTo>
                      <a:pt x="99984" y="51182"/>
                    </a:lnTo>
                    <a:cubicBezTo>
                      <a:pt x="102365" y="45372"/>
                      <a:pt x="101603" y="38705"/>
                      <a:pt x="97793" y="33561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1" name="Freeform: Shape 160"/>
              <p:cNvSpPr/>
              <p:nvPr/>
            </p:nvSpPr>
            <p:spPr>
              <a:xfrm>
                <a:off x="6571676" y="3994942"/>
                <a:ext cx="101541" cy="96650"/>
              </a:xfrm>
              <a:custGeom>
                <a:avLst/>
                <a:gdLst>
                  <a:gd name="connsiteX0" fmla="*/ 3527 w 101541"/>
                  <a:gd name="connsiteY0" fmla="*/ 33656 h 96650"/>
                  <a:gd name="connsiteX1" fmla="*/ 23434 w 101541"/>
                  <a:gd name="connsiteY1" fmla="*/ 7082 h 96650"/>
                  <a:gd name="connsiteX2" fmla="*/ 39817 w 101541"/>
                  <a:gd name="connsiteY2" fmla="*/ 128 h 96650"/>
                  <a:gd name="connsiteX3" fmla="*/ 72773 w 101541"/>
                  <a:gd name="connsiteY3" fmla="*/ 4129 h 96650"/>
                  <a:gd name="connsiteX4" fmla="*/ 87061 w 101541"/>
                  <a:gd name="connsiteY4" fmla="*/ 14797 h 96650"/>
                  <a:gd name="connsiteX5" fmla="*/ 100110 w 101541"/>
                  <a:gd name="connsiteY5" fmla="*/ 45277 h 96650"/>
                  <a:gd name="connsiteX6" fmla="*/ 98015 w 101541"/>
                  <a:gd name="connsiteY6" fmla="*/ 62993 h 96650"/>
                  <a:gd name="connsiteX7" fmla="*/ 78107 w 101541"/>
                  <a:gd name="connsiteY7" fmla="*/ 89568 h 96650"/>
                  <a:gd name="connsiteX8" fmla="*/ 61724 w 101541"/>
                  <a:gd name="connsiteY8" fmla="*/ 96522 h 96650"/>
                  <a:gd name="connsiteX9" fmla="*/ 28768 w 101541"/>
                  <a:gd name="connsiteY9" fmla="*/ 92521 h 96650"/>
                  <a:gd name="connsiteX10" fmla="*/ 14480 w 101541"/>
                  <a:gd name="connsiteY10" fmla="*/ 81853 h 96650"/>
                  <a:gd name="connsiteX11" fmla="*/ 1431 w 101541"/>
                  <a:gd name="connsiteY11" fmla="*/ 51373 h 96650"/>
                  <a:gd name="connsiteX12" fmla="*/ 3527 w 101541"/>
                  <a:gd name="connsiteY12" fmla="*/ 33656 h 96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541" h="96650">
                    <a:moveTo>
                      <a:pt x="3527" y="33656"/>
                    </a:moveTo>
                    <a:lnTo>
                      <a:pt x="23434" y="7082"/>
                    </a:lnTo>
                    <a:cubicBezTo>
                      <a:pt x="27244" y="2034"/>
                      <a:pt x="33530" y="-633"/>
                      <a:pt x="39817" y="128"/>
                    </a:cubicBezTo>
                    <a:lnTo>
                      <a:pt x="72773" y="4129"/>
                    </a:lnTo>
                    <a:cubicBezTo>
                      <a:pt x="79060" y="4891"/>
                      <a:pt x="84489" y="8987"/>
                      <a:pt x="87061" y="14797"/>
                    </a:cubicBezTo>
                    <a:lnTo>
                      <a:pt x="100110" y="45277"/>
                    </a:lnTo>
                    <a:cubicBezTo>
                      <a:pt x="102587" y="51087"/>
                      <a:pt x="101825" y="57850"/>
                      <a:pt x="98015" y="62993"/>
                    </a:cubicBezTo>
                    <a:lnTo>
                      <a:pt x="78107" y="89568"/>
                    </a:lnTo>
                    <a:cubicBezTo>
                      <a:pt x="74297" y="94617"/>
                      <a:pt x="68011" y="97284"/>
                      <a:pt x="61724" y="96522"/>
                    </a:cubicBezTo>
                    <a:lnTo>
                      <a:pt x="28768" y="92521"/>
                    </a:lnTo>
                    <a:cubicBezTo>
                      <a:pt x="22481" y="91759"/>
                      <a:pt x="17052" y="87663"/>
                      <a:pt x="14480" y="81853"/>
                    </a:cubicBezTo>
                    <a:lnTo>
                      <a:pt x="1431" y="51373"/>
                    </a:lnTo>
                    <a:cubicBezTo>
                      <a:pt x="-1045" y="45468"/>
                      <a:pt x="-283" y="38705"/>
                      <a:pt x="3527" y="33656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62" name="Graphic 4"/>
              <p:cNvGrpSpPr/>
              <p:nvPr/>
            </p:nvGrpSpPr>
            <p:grpSpPr>
              <a:xfrm>
                <a:off x="6335562" y="3030105"/>
                <a:ext cx="804864" cy="629495"/>
                <a:chOff x="6335562" y="3030105"/>
                <a:chExt cx="804864" cy="629495"/>
              </a:xfrm>
            </p:grpSpPr>
            <p:sp>
              <p:nvSpPr>
                <p:cNvPr id="186" name="Freeform: Shape 185"/>
                <p:cNvSpPr/>
                <p:nvPr/>
              </p:nvSpPr>
              <p:spPr>
                <a:xfrm>
                  <a:off x="6335562" y="3030105"/>
                  <a:ext cx="804864" cy="629495"/>
                </a:xfrm>
                <a:custGeom>
                  <a:avLst/>
                  <a:gdLst>
                    <a:gd name="connsiteX0" fmla="*/ 799805 w 804864"/>
                    <a:gd name="connsiteY0" fmla="*/ 281832 h 629495"/>
                    <a:gd name="connsiteX1" fmla="*/ 402137 w 804864"/>
                    <a:gd name="connsiteY1" fmla="*/ 83 h 629495"/>
                    <a:gd name="connsiteX2" fmla="*/ 4944 w 804864"/>
                    <a:gd name="connsiteY2" fmla="*/ 282499 h 629495"/>
                    <a:gd name="connsiteX3" fmla="*/ 402708 w 804864"/>
                    <a:gd name="connsiteY3" fmla="*/ 629495 h 629495"/>
                    <a:gd name="connsiteX4" fmla="*/ 799805 w 804864"/>
                    <a:gd name="connsiteY4" fmla="*/ 281832 h 629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4864" h="629495">
                      <a:moveTo>
                        <a:pt x="799805" y="281832"/>
                      </a:moveTo>
                      <a:cubicBezTo>
                        <a:pt x="751895" y="-12776"/>
                        <a:pt x="402137" y="83"/>
                        <a:pt x="402137" y="83"/>
                      </a:cubicBezTo>
                      <a:cubicBezTo>
                        <a:pt x="402137" y="83"/>
                        <a:pt x="52283" y="-12204"/>
                        <a:pt x="4944" y="282499"/>
                      </a:cubicBezTo>
                      <a:cubicBezTo>
                        <a:pt x="-42395" y="577203"/>
                        <a:pt x="262310" y="629590"/>
                        <a:pt x="402708" y="629495"/>
                      </a:cubicBezTo>
                      <a:cubicBezTo>
                        <a:pt x="543107" y="629495"/>
                        <a:pt x="847716" y="576441"/>
                        <a:pt x="799805" y="281832"/>
                      </a:cubicBezTo>
                      <a:close/>
                    </a:path>
                  </a:pathLst>
                </a:custGeom>
                <a:solidFill>
                  <a:srgbClr val="0538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7" name="Freeform: Shape 186"/>
                <p:cNvSpPr/>
                <p:nvPr/>
              </p:nvSpPr>
              <p:spPr>
                <a:xfrm>
                  <a:off x="6367843" y="3136677"/>
                  <a:ext cx="772583" cy="522922"/>
                </a:xfrm>
                <a:custGeom>
                  <a:avLst/>
                  <a:gdLst>
                    <a:gd name="connsiteX0" fmla="*/ 767525 w 772583"/>
                    <a:gd name="connsiteY0" fmla="*/ 175260 h 522922"/>
                    <a:gd name="connsiteX1" fmla="*/ 677894 w 772583"/>
                    <a:gd name="connsiteY1" fmla="*/ 0 h 522922"/>
                    <a:gd name="connsiteX2" fmla="*/ 719900 w 772583"/>
                    <a:gd name="connsiteY2" fmla="*/ 116681 h 522922"/>
                    <a:gd name="connsiteX3" fmla="*/ 322802 w 772583"/>
                    <a:gd name="connsiteY3" fmla="*/ 464439 h 522922"/>
                    <a:gd name="connsiteX4" fmla="*/ 0 w 772583"/>
                    <a:gd name="connsiteY4" fmla="*/ 362998 h 522922"/>
                    <a:gd name="connsiteX5" fmla="*/ 370427 w 772583"/>
                    <a:gd name="connsiteY5" fmla="*/ 522923 h 522922"/>
                    <a:gd name="connsiteX6" fmla="*/ 767525 w 772583"/>
                    <a:gd name="connsiteY6" fmla="*/ 175260 h 522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2583" h="522922">
                      <a:moveTo>
                        <a:pt x="767525" y="175260"/>
                      </a:moveTo>
                      <a:cubicBezTo>
                        <a:pt x="754856" y="97155"/>
                        <a:pt x="720852" y="40862"/>
                        <a:pt x="677894" y="0"/>
                      </a:cubicBezTo>
                      <a:cubicBezTo>
                        <a:pt x="697611" y="32195"/>
                        <a:pt x="712470" y="70676"/>
                        <a:pt x="719900" y="116681"/>
                      </a:cubicBezTo>
                      <a:cubicBezTo>
                        <a:pt x="767810" y="411290"/>
                        <a:pt x="463201" y="464249"/>
                        <a:pt x="322802" y="464439"/>
                      </a:cubicBezTo>
                      <a:cubicBezTo>
                        <a:pt x="237173" y="464534"/>
                        <a:pt x="90678" y="444913"/>
                        <a:pt x="0" y="362998"/>
                      </a:cubicBezTo>
                      <a:cubicBezTo>
                        <a:pt x="75819" y="494633"/>
                        <a:pt x="267367" y="523018"/>
                        <a:pt x="370427" y="522923"/>
                      </a:cubicBezTo>
                      <a:cubicBezTo>
                        <a:pt x="510826" y="522923"/>
                        <a:pt x="815435" y="469868"/>
                        <a:pt x="767525" y="175260"/>
                      </a:cubicBezTo>
                      <a:close/>
                    </a:path>
                  </a:pathLst>
                </a:custGeom>
                <a:solidFill>
                  <a:srgbClr val="053849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88" name="Graphic 4"/>
                <p:cNvGrpSpPr/>
                <p:nvPr/>
              </p:nvGrpSpPr>
              <p:grpSpPr>
                <a:xfrm>
                  <a:off x="6371939" y="3030201"/>
                  <a:ext cx="650271" cy="625112"/>
                  <a:chOff x="6371939" y="3030201"/>
                  <a:chExt cx="650271" cy="625112"/>
                </a:xfrm>
                <a:solidFill>
                  <a:srgbClr val="FFFFFF">
                    <a:alpha val="50000"/>
                  </a:srgbClr>
                </a:solidFill>
              </p:grpSpPr>
              <p:sp>
                <p:nvSpPr>
                  <p:cNvPr id="189" name="Freeform: Shape 188"/>
                  <p:cNvSpPr/>
                  <p:nvPr/>
                </p:nvSpPr>
                <p:spPr>
                  <a:xfrm>
                    <a:off x="6371939" y="3030201"/>
                    <a:ext cx="474345" cy="575582"/>
                  </a:xfrm>
                  <a:custGeom>
                    <a:avLst/>
                    <a:gdLst>
                      <a:gd name="connsiteX0" fmla="*/ 365760 w 474345"/>
                      <a:gd name="connsiteY0" fmla="*/ 82 h 575582"/>
                      <a:gd name="connsiteX1" fmla="*/ 319088 w 474345"/>
                      <a:gd name="connsiteY1" fmla="*/ 1987 h 575582"/>
                      <a:gd name="connsiteX2" fmla="*/ 0 w 474345"/>
                      <a:gd name="connsiteY2" fmla="*/ 476713 h 575582"/>
                      <a:gd name="connsiteX3" fmla="*/ 113824 w 474345"/>
                      <a:gd name="connsiteY3" fmla="*/ 575582 h 575582"/>
                      <a:gd name="connsiteX4" fmla="*/ 474345 w 474345"/>
                      <a:gd name="connsiteY4" fmla="*/ 10654 h 575582"/>
                      <a:gd name="connsiteX5" fmla="*/ 365760 w 474345"/>
                      <a:gd name="connsiteY5" fmla="*/ 82 h 575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4345" h="575582">
                        <a:moveTo>
                          <a:pt x="365760" y="82"/>
                        </a:moveTo>
                        <a:cubicBezTo>
                          <a:pt x="365760" y="82"/>
                          <a:pt x="347567" y="-490"/>
                          <a:pt x="319088" y="1987"/>
                        </a:cubicBezTo>
                        <a:cubicBezTo>
                          <a:pt x="279083" y="111715"/>
                          <a:pt x="186118" y="312502"/>
                          <a:pt x="0" y="476713"/>
                        </a:cubicBezTo>
                        <a:cubicBezTo>
                          <a:pt x="27432" y="520718"/>
                          <a:pt x="68199" y="552722"/>
                          <a:pt x="113824" y="575582"/>
                        </a:cubicBezTo>
                        <a:cubicBezTo>
                          <a:pt x="339757" y="369937"/>
                          <a:pt x="439103" y="121049"/>
                          <a:pt x="474345" y="10654"/>
                        </a:cubicBezTo>
                        <a:cubicBezTo>
                          <a:pt x="412623" y="-1633"/>
                          <a:pt x="365760" y="82"/>
                          <a:pt x="365760" y="8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0" name="Freeform: Shape 189"/>
                  <p:cNvSpPr/>
                  <p:nvPr/>
                </p:nvSpPr>
                <p:spPr>
                  <a:xfrm>
                    <a:off x="6568344" y="3076289"/>
                    <a:ext cx="453866" cy="579024"/>
                  </a:xfrm>
                  <a:custGeom>
                    <a:avLst/>
                    <a:gdLst>
                      <a:gd name="connsiteX0" fmla="*/ 387953 w 453866"/>
                      <a:gd name="connsiteY0" fmla="*/ 0 h 579024"/>
                      <a:gd name="connsiteX1" fmla="*/ 0 w 453866"/>
                      <a:gd name="connsiteY1" fmla="*/ 560642 h 579024"/>
                      <a:gd name="connsiteX2" fmla="*/ 95536 w 453866"/>
                      <a:gd name="connsiteY2" fmla="*/ 579025 h 579024"/>
                      <a:gd name="connsiteX3" fmla="*/ 453866 w 453866"/>
                      <a:gd name="connsiteY3" fmla="*/ 40005 h 579024"/>
                      <a:gd name="connsiteX4" fmla="*/ 387953 w 453866"/>
                      <a:gd name="connsiteY4" fmla="*/ 0 h 579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3866" h="579024">
                        <a:moveTo>
                          <a:pt x="387953" y="0"/>
                        </a:moveTo>
                        <a:cubicBezTo>
                          <a:pt x="350901" y="111157"/>
                          <a:pt x="243459" y="369475"/>
                          <a:pt x="0" y="560642"/>
                        </a:cubicBezTo>
                        <a:cubicBezTo>
                          <a:pt x="32671" y="569690"/>
                          <a:pt x="65342" y="575596"/>
                          <a:pt x="95536" y="579025"/>
                        </a:cubicBezTo>
                        <a:cubicBezTo>
                          <a:pt x="311563" y="390049"/>
                          <a:pt x="413099" y="158782"/>
                          <a:pt x="453866" y="40005"/>
                        </a:cubicBezTo>
                        <a:cubicBezTo>
                          <a:pt x="432911" y="23813"/>
                          <a:pt x="410623" y="10668"/>
                          <a:pt x="38795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63" name="Freeform: Shape 162"/>
              <p:cNvSpPr/>
              <p:nvPr/>
            </p:nvSpPr>
            <p:spPr>
              <a:xfrm>
                <a:off x="6818566" y="4010971"/>
                <a:ext cx="218485" cy="258228"/>
              </a:xfrm>
              <a:custGeom>
                <a:avLst/>
                <a:gdLst>
                  <a:gd name="connsiteX0" fmla="*/ 131826 w 218485"/>
                  <a:gd name="connsiteY0" fmla="*/ 258229 h 258228"/>
                  <a:gd name="connsiteX1" fmla="*/ 31623 w 218485"/>
                  <a:gd name="connsiteY1" fmla="*/ 202412 h 258228"/>
                  <a:gd name="connsiteX2" fmla="*/ 15621 w 218485"/>
                  <a:gd name="connsiteY2" fmla="*/ 23342 h 258228"/>
                  <a:gd name="connsiteX3" fmla="*/ 44958 w 218485"/>
                  <a:gd name="connsiteY3" fmla="*/ 11341 h 258228"/>
                  <a:gd name="connsiteX4" fmla="*/ 56959 w 218485"/>
                  <a:gd name="connsiteY4" fmla="*/ 40678 h 258228"/>
                  <a:gd name="connsiteX5" fmla="*/ 67818 w 218485"/>
                  <a:gd name="connsiteY5" fmla="*/ 175837 h 258228"/>
                  <a:gd name="connsiteX6" fmla="*/ 143923 w 218485"/>
                  <a:gd name="connsiteY6" fmla="*/ 211461 h 258228"/>
                  <a:gd name="connsiteX7" fmla="*/ 162877 w 218485"/>
                  <a:gd name="connsiteY7" fmla="*/ 193935 h 258228"/>
                  <a:gd name="connsiteX8" fmla="*/ 163068 w 218485"/>
                  <a:gd name="connsiteY8" fmla="*/ 157740 h 258228"/>
                  <a:gd name="connsiteX9" fmla="*/ 146209 w 218485"/>
                  <a:gd name="connsiteY9" fmla="*/ 133261 h 258228"/>
                  <a:gd name="connsiteX10" fmla="*/ 116967 w 218485"/>
                  <a:gd name="connsiteY10" fmla="*/ 66205 h 258228"/>
                  <a:gd name="connsiteX11" fmla="*/ 141351 w 218485"/>
                  <a:gd name="connsiteY11" fmla="*/ 17341 h 258228"/>
                  <a:gd name="connsiteX12" fmla="*/ 198787 w 218485"/>
                  <a:gd name="connsiteY12" fmla="*/ 577 h 258228"/>
                  <a:gd name="connsiteX13" fmla="*/ 218313 w 218485"/>
                  <a:gd name="connsiteY13" fmla="*/ 25628 h 258228"/>
                  <a:gd name="connsiteX14" fmla="*/ 193262 w 218485"/>
                  <a:gd name="connsiteY14" fmla="*/ 45154 h 258228"/>
                  <a:gd name="connsiteX15" fmla="*/ 170212 w 218485"/>
                  <a:gd name="connsiteY15" fmla="*/ 51727 h 258228"/>
                  <a:gd name="connsiteX16" fmla="*/ 161734 w 218485"/>
                  <a:gd name="connsiteY16" fmla="*/ 68491 h 258228"/>
                  <a:gd name="connsiteX17" fmla="*/ 180975 w 218485"/>
                  <a:gd name="connsiteY17" fmla="*/ 105067 h 258228"/>
                  <a:gd name="connsiteX18" fmla="*/ 204216 w 218485"/>
                  <a:gd name="connsiteY18" fmla="*/ 140214 h 258228"/>
                  <a:gd name="connsiteX19" fmla="*/ 203549 w 218485"/>
                  <a:gd name="connsiteY19" fmla="*/ 212509 h 258228"/>
                  <a:gd name="connsiteX20" fmla="*/ 157734 w 218485"/>
                  <a:gd name="connsiteY20" fmla="*/ 254133 h 258228"/>
                  <a:gd name="connsiteX21" fmla="*/ 131826 w 218485"/>
                  <a:gd name="connsiteY21" fmla="*/ 258229 h 258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8485" h="258228">
                    <a:moveTo>
                      <a:pt x="131826" y="258229"/>
                    </a:moveTo>
                    <a:cubicBezTo>
                      <a:pt x="92964" y="258229"/>
                      <a:pt x="54007" y="232892"/>
                      <a:pt x="31623" y="202412"/>
                    </a:cubicBezTo>
                    <a:cubicBezTo>
                      <a:pt x="-3715" y="154406"/>
                      <a:pt x="-10001" y="84112"/>
                      <a:pt x="15621" y="23342"/>
                    </a:cubicBezTo>
                    <a:cubicBezTo>
                      <a:pt x="20383" y="11912"/>
                      <a:pt x="33623" y="6578"/>
                      <a:pt x="44958" y="11341"/>
                    </a:cubicBezTo>
                    <a:cubicBezTo>
                      <a:pt x="56388" y="16103"/>
                      <a:pt x="61722" y="29343"/>
                      <a:pt x="56959" y="40678"/>
                    </a:cubicBezTo>
                    <a:cubicBezTo>
                      <a:pt x="37338" y="87160"/>
                      <a:pt x="41624" y="140214"/>
                      <a:pt x="67818" y="175837"/>
                    </a:cubicBezTo>
                    <a:cubicBezTo>
                      <a:pt x="85153" y="199364"/>
                      <a:pt x="119158" y="219652"/>
                      <a:pt x="143923" y="211461"/>
                    </a:cubicBezTo>
                    <a:cubicBezTo>
                      <a:pt x="154686" y="207937"/>
                      <a:pt x="160210" y="199936"/>
                      <a:pt x="162877" y="193935"/>
                    </a:cubicBezTo>
                    <a:cubicBezTo>
                      <a:pt x="167830" y="182981"/>
                      <a:pt x="167926" y="169075"/>
                      <a:pt x="163068" y="157740"/>
                    </a:cubicBezTo>
                    <a:cubicBezTo>
                      <a:pt x="159734" y="149929"/>
                      <a:pt x="153162" y="141833"/>
                      <a:pt x="146209" y="133261"/>
                    </a:cubicBezTo>
                    <a:cubicBezTo>
                      <a:pt x="132493" y="116401"/>
                      <a:pt x="115538" y="95351"/>
                      <a:pt x="116967" y="66205"/>
                    </a:cubicBezTo>
                    <a:cubicBezTo>
                      <a:pt x="117919" y="47155"/>
                      <a:pt x="126587" y="29819"/>
                      <a:pt x="141351" y="17341"/>
                    </a:cubicBezTo>
                    <a:cubicBezTo>
                      <a:pt x="157162" y="4102"/>
                      <a:pt x="178022" y="-1994"/>
                      <a:pt x="198787" y="577"/>
                    </a:cubicBezTo>
                    <a:cubicBezTo>
                      <a:pt x="211074" y="2101"/>
                      <a:pt x="219837" y="13341"/>
                      <a:pt x="218313" y="25628"/>
                    </a:cubicBezTo>
                    <a:cubicBezTo>
                      <a:pt x="216789" y="37915"/>
                      <a:pt x="205645" y="46678"/>
                      <a:pt x="193262" y="45154"/>
                    </a:cubicBezTo>
                    <a:cubicBezTo>
                      <a:pt x="184975" y="44202"/>
                      <a:pt x="176308" y="46583"/>
                      <a:pt x="170212" y="51727"/>
                    </a:cubicBezTo>
                    <a:cubicBezTo>
                      <a:pt x="166592" y="54775"/>
                      <a:pt x="162211" y="60109"/>
                      <a:pt x="161734" y="68491"/>
                    </a:cubicBezTo>
                    <a:cubicBezTo>
                      <a:pt x="161163" y="79635"/>
                      <a:pt x="168592" y="89731"/>
                      <a:pt x="180975" y="105067"/>
                    </a:cubicBezTo>
                    <a:cubicBezTo>
                      <a:pt x="189547" y="115639"/>
                      <a:pt x="198501" y="126593"/>
                      <a:pt x="204216" y="140214"/>
                    </a:cubicBezTo>
                    <a:cubicBezTo>
                      <a:pt x="213931" y="163074"/>
                      <a:pt x="213741" y="190125"/>
                      <a:pt x="203549" y="212509"/>
                    </a:cubicBezTo>
                    <a:cubicBezTo>
                      <a:pt x="194405" y="232606"/>
                      <a:pt x="178117" y="247465"/>
                      <a:pt x="157734" y="254133"/>
                    </a:cubicBezTo>
                    <a:cubicBezTo>
                      <a:pt x="149352" y="256895"/>
                      <a:pt x="140589" y="258229"/>
                      <a:pt x="131826" y="258229"/>
                    </a:cubicBez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4" name="Freeform: Shape 163"/>
              <p:cNvSpPr/>
              <p:nvPr/>
            </p:nvSpPr>
            <p:spPr>
              <a:xfrm>
                <a:off x="6440059" y="4011505"/>
                <a:ext cx="218889" cy="258075"/>
              </a:xfrm>
              <a:custGeom>
                <a:avLst/>
                <a:gdLst>
                  <a:gd name="connsiteX0" fmla="*/ 87232 w 218889"/>
                  <a:gd name="connsiteY0" fmla="*/ 258075 h 258075"/>
                  <a:gd name="connsiteX1" fmla="*/ 61134 w 218889"/>
                  <a:gd name="connsiteY1" fmla="*/ 253980 h 258075"/>
                  <a:gd name="connsiteX2" fmla="*/ 15223 w 218889"/>
                  <a:gd name="connsiteY2" fmla="*/ 212451 h 258075"/>
                  <a:gd name="connsiteX3" fmla="*/ 14461 w 218889"/>
                  <a:gd name="connsiteY3" fmla="*/ 140156 h 258075"/>
                  <a:gd name="connsiteX4" fmla="*/ 37607 w 218889"/>
                  <a:gd name="connsiteY4" fmla="*/ 105009 h 258075"/>
                  <a:gd name="connsiteX5" fmla="*/ 56847 w 218889"/>
                  <a:gd name="connsiteY5" fmla="*/ 68433 h 258075"/>
                  <a:gd name="connsiteX6" fmla="*/ 48370 w 218889"/>
                  <a:gd name="connsiteY6" fmla="*/ 51669 h 258075"/>
                  <a:gd name="connsiteX7" fmla="*/ 25225 w 218889"/>
                  <a:gd name="connsiteY7" fmla="*/ 45096 h 258075"/>
                  <a:gd name="connsiteX8" fmla="*/ 174 w 218889"/>
                  <a:gd name="connsiteY8" fmla="*/ 25665 h 258075"/>
                  <a:gd name="connsiteX9" fmla="*/ 19605 w 218889"/>
                  <a:gd name="connsiteY9" fmla="*/ 615 h 258075"/>
                  <a:gd name="connsiteX10" fmla="*/ 77136 w 218889"/>
                  <a:gd name="connsiteY10" fmla="*/ 17283 h 258075"/>
                  <a:gd name="connsiteX11" fmla="*/ 101615 w 218889"/>
                  <a:gd name="connsiteY11" fmla="*/ 66051 h 258075"/>
                  <a:gd name="connsiteX12" fmla="*/ 72564 w 218889"/>
                  <a:gd name="connsiteY12" fmla="*/ 133107 h 258075"/>
                  <a:gd name="connsiteX13" fmla="*/ 55800 w 218889"/>
                  <a:gd name="connsiteY13" fmla="*/ 157587 h 258075"/>
                  <a:gd name="connsiteX14" fmla="*/ 56085 w 218889"/>
                  <a:gd name="connsiteY14" fmla="*/ 193782 h 258075"/>
                  <a:gd name="connsiteX15" fmla="*/ 75135 w 218889"/>
                  <a:gd name="connsiteY15" fmla="*/ 211308 h 258075"/>
                  <a:gd name="connsiteX16" fmla="*/ 151240 w 218889"/>
                  <a:gd name="connsiteY16" fmla="*/ 175494 h 258075"/>
                  <a:gd name="connsiteX17" fmla="*/ 161813 w 218889"/>
                  <a:gd name="connsiteY17" fmla="*/ 40334 h 258075"/>
                  <a:gd name="connsiteX18" fmla="*/ 173719 w 218889"/>
                  <a:gd name="connsiteY18" fmla="*/ 10902 h 258075"/>
                  <a:gd name="connsiteX19" fmla="*/ 203152 w 218889"/>
                  <a:gd name="connsiteY19" fmla="*/ 22808 h 258075"/>
                  <a:gd name="connsiteX20" fmla="*/ 187435 w 218889"/>
                  <a:gd name="connsiteY20" fmla="*/ 201973 h 258075"/>
                  <a:gd name="connsiteX21" fmla="*/ 87232 w 218889"/>
                  <a:gd name="connsiteY21" fmla="*/ 258075 h 258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8889" h="258075">
                    <a:moveTo>
                      <a:pt x="87232" y="258075"/>
                    </a:moveTo>
                    <a:cubicBezTo>
                      <a:pt x="78469" y="258075"/>
                      <a:pt x="69706" y="256837"/>
                      <a:pt x="61134" y="253980"/>
                    </a:cubicBezTo>
                    <a:cubicBezTo>
                      <a:pt x="40655" y="247312"/>
                      <a:pt x="24367" y="232548"/>
                      <a:pt x="15223" y="212451"/>
                    </a:cubicBezTo>
                    <a:cubicBezTo>
                      <a:pt x="5031" y="190067"/>
                      <a:pt x="4746" y="163111"/>
                      <a:pt x="14461" y="140156"/>
                    </a:cubicBezTo>
                    <a:cubicBezTo>
                      <a:pt x="20176" y="126535"/>
                      <a:pt x="29035" y="115581"/>
                      <a:pt x="37607" y="105009"/>
                    </a:cubicBezTo>
                    <a:cubicBezTo>
                      <a:pt x="49989" y="89769"/>
                      <a:pt x="57419" y="79672"/>
                      <a:pt x="56847" y="68433"/>
                    </a:cubicBezTo>
                    <a:cubicBezTo>
                      <a:pt x="56371" y="60051"/>
                      <a:pt x="51990" y="54717"/>
                      <a:pt x="48370" y="51669"/>
                    </a:cubicBezTo>
                    <a:cubicBezTo>
                      <a:pt x="42179" y="46525"/>
                      <a:pt x="33606" y="44144"/>
                      <a:pt x="25225" y="45096"/>
                    </a:cubicBezTo>
                    <a:cubicBezTo>
                      <a:pt x="13128" y="46716"/>
                      <a:pt x="1698" y="37953"/>
                      <a:pt x="174" y="25665"/>
                    </a:cubicBezTo>
                    <a:cubicBezTo>
                      <a:pt x="-1350" y="13378"/>
                      <a:pt x="7318" y="2139"/>
                      <a:pt x="19605" y="615"/>
                    </a:cubicBezTo>
                    <a:cubicBezTo>
                      <a:pt x="40369" y="-2052"/>
                      <a:pt x="61324" y="4044"/>
                      <a:pt x="77136" y="17283"/>
                    </a:cubicBezTo>
                    <a:cubicBezTo>
                      <a:pt x="91900" y="29666"/>
                      <a:pt x="100663" y="47001"/>
                      <a:pt x="101615" y="66051"/>
                    </a:cubicBezTo>
                    <a:cubicBezTo>
                      <a:pt x="103139" y="95198"/>
                      <a:pt x="86185" y="116248"/>
                      <a:pt x="72564" y="133107"/>
                    </a:cubicBezTo>
                    <a:cubicBezTo>
                      <a:pt x="65610" y="141680"/>
                      <a:pt x="59038" y="149776"/>
                      <a:pt x="55800" y="157587"/>
                    </a:cubicBezTo>
                    <a:cubicBezTo>
                      <a:pt x="50942" y="169017"/>
                      <a:pt x="51133" y="182828"/>
                      <a:pt x="56085" y="193782"/>
                    </a:cubicBezTo>
                    <a:cubicBezTo>
                      <a:pt x="58848" y="199878"/>
                      <a:pt x="64372" y="207783"/>
                      <a:pt x="75135" y="211308"/>
                    </a:cubicBezTo>
                    <a:cubicBezTo>
                      <a:pt x="99996" y="219404"/>
                      <a:pt x="133905" y="199020"/>
                      <a:pt x="151240" y="175494"/>
                    </a:cubicBezTo>
                    <a:cubicBezTo>
                      <a:pt x="177339" y="139870"/>
                      <a:pt x="181530" y="86816"/>
                      <a:pt x="161813" y="40334"/>
                    </a:cubicBezTo>
                    <a:cubicBezTo>
                      <a:pt x="156955" y="28904"/>
                      <a:pt x="162289" y="15759"/>
                      <a:pt x="173719" y="10902"/>
                    </a:cubicBezTo>
                    <a:cubicBezTo>
                      <a:pt x="185054" y="6044"/>
                      <a:pt x="198294" y="11378"/>
                      <a:pt x="203152" y="22808"/>
                    </a:cubicBezTo>
                    <a:cubicBezTo>
                      <a:pt x="228869" y="83577"/>
                      <a:pt x="222678" y="153872"/>
                      <a:pt x="187435" y="201973"/>
                    </a:cubicBezTo>
                    <a:cubicBezTo>
                      <a:pt x="164956" y="232548"/>
                      <a:pt x="126094" y="257980"/>
                      <a:pt x="87232" y="258075"/>
                    </a:cubicBez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5" name="Freeform: Shape 164"/>
              <p:cNvSpPr/>
              <p:nvPr/>
            </p:nvSpPr>
            <p:spPr>
              <a:xfrm>
                <a:off x="6212109" y="3736947"/>
                <a:ext cx="183743" cy="129821"/>
              </a:xfrm>
              <a:custGeom>
                <a:avLst/>
                <a:gdLst>
                  <a:gd name="connsiteX0" fmla="*/ 0 w 183743"/>
                  <a:gd name="connsiteY0" fmla="*/ 34000 h 129821"/>
                  <a:gd name="connsiteX1" fmla="*/ 182880 w 183743"/>
                  <a:gd name="connsiteY1" fmla="*/ 129822 h 129821"/>
                  <a:gd name="connsiteX2" fmla="*/ 136303 w 183743"/>
                  <a:gd name="connsiteY2" fmla="*/ 15807 h 129821"/>
                  <a:gd name="connsiteX3" fmla="*/ 0 w 183743"/>
                  <a:gd name="connsiteY3" fmla="*/ 34000 h 12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43" h="129821">
                    <a:moveTo>
                      <a:pt x="0" y="34000"/>
                    </a:moveTo>
                    <a:cubicBezTo>
                      <a:pt x="65818" y="78006"/>
                      <a:pt x="128016" y="108581"/>
                      <a:pt x="182880" y="129822"/>
                    </a:cubicBezTo>
                    <a:cubicBezTo>
                      <a:pt x="184880" y="110200"/>
                      <a:pt x="187738" y="43430"/>
                      <a:pt x="136303" y="15807"/>
                    </a:cubicBezTo>
                    <a:cubicBezTo>
                      <a:pt x="85534" y="-11530"/>
                      <a:pt x="28004" y="-2100"/>
                      <a:pt x="0" y="34000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6" name="Freeform: Shape 165"/>
              <p:cNvSpPr/>
              <p:nvPr/>
            </p:nvSpPr>
            <p:spPr>
              <a:xfrm>
                <a:off x="6114097" y="3645122"/>
                <a:ext cx="365664" cy="246221"/>
              </a:xfrm>
              <a:custGeom>
                <a:avLst/>
                <a:gdLst>
                  <a:gd name="connsiteX0" fmla="*/ 365665 w 365664"/>
                  <a:gd name="connsiteY0" fmla="*/ 175260 h 246221"/>
                  <a:gd name="connsiteX1" fmla="*/ 57817 w 365664"/>
                  <a:gd name="connsiteY1" fmla="*/ 10668 h 246221"/>
                  <a:gd name="connsiteX2" fmla="*/ 43720 w 365664"/>
                  <a:gd name="connsiteY2" fmla="*/ 0 h 246221"/>
                  <a:gd name="connsiteX3" fmla="*/ 0 w 365664"/>
                  <a:gd name="connsiteY3" fmla="*/ 51816 h 246221"/>
                  <a:gd name="connsiteX4" fmla="*/ 354140 w 365664"/>
                  <a:gd name="connsiteY4" fmla="*/ 246221 h 246221"/>
                  <a:gd name="connsiteX5" fmla="*/ 365665 w 365664"/>
                  <a:gd name="connsiteY5" fmla="*/ 175260 h 246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664" h="246221">
                    <a:moveTo>
                      <a:pt x="365665" y="175260"/>
                    </a:moveTo>
                    <a:cubicBezTo>
                      <a:pt x="365665" y="175260"/>
                      <a:pt x="166878" y="103632"/>
                      <a:pt x="57817" y="10668"/>
                    </a:cubicBezTo>
                    <a:cubicBezTo>
                      <a:pt x="53150" y="6667"/>
                      <a:pt x="48482" y="3238"/>
                      <a:pt x="43720" y="0"/>
                    </a:cubicBezTo>
                    <a:lnTo>
                      <a:pt x="0" y="51816"/>
                    </a:lnTo>
                    <a:cubicBezTo>
                      <a:pt x="134493" y="165449"/>
                      <a:pt x="261842" y="220027"/>
                      <a:pt x="354140" y="246221"/>
                    </a:cubicBezTo>
                    <a:cubicBezTo>
                      <a:pt x="354044" y="246317"/>
                      <a:pt x="353473" y="222599"/>
                      <a:pt x="365665" y="175260"/>
                    </a:cubicBezTo>
                    <a:close/>
                  </a:path>
                </a:pathLst>
              </a:custGeom>
              <a:solidFill>
                <a:srgbClr val="E5E6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7" name="Freeform: Shape 166"/>
              <p:cNvSpPr/>
              <p:nvPr/>
            </p:nvSpPr>
            <p:spPr>
              <a:xfrm>
                <a:off x="6084177" y="3530144"/>
                <a:ext cx="175472" cy="196797"/>
              </a:xfrm>
              <a:custGeom>
                <a:avLst/>
                <a:gdLst>
                  <a:gd name="connsiteX0" fmla="*/ 29920 w 175472"/>
                  <a:gd name="connsiteY0" fmla="*/ 196798 h 196797"/>
                  <a:gd name="connsiteX1" fmla="*/ 10584 w 175472"/>
                  <a:gd name="connsiteY1" fmla="*/ 189749 h 196797"/>
                  <a:gd name="connsiteX2" fmla="*/ 7060 w 175472"/>
                  <a:gd name="connsiteY2" fmla="*/ 147649 h 196797"/>
                  <a:gd name="connsiteX3" fmla="*/ 122788 w 175472"/>
                  <a:gd name="connsiteY3" fmla="*/ 10584 h 196797"/>
                  <a:gd name="connsiteX4" fmla="*/ 164889 w 175472"/>
                  <a:gd name="connsiteY4" fmla="*/ 7060 h 196797"/>
                  <a:gd name="connsiteX5" fmla="*/ 168413 w 175472"/>
                  <a:gd name="connsiteY5" fmla="*/ 49160 h 196797"/>
                  <a:gd name="connsiteX6" fmla="*/ 52684 w 175472"/>
                  <a:gd name="connsiteY6" fmla="*/ 186225 h 196797"/>
                  <a:gd name="connsiteX7" fmla="*/ 29920 w 175472"/>
                  <a:gd name="connsiteY7" fmla="*/ 196798 h 196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472" h="196797">
                    <a:moveTo>
                      <a:pt x="29920" y="196798"/>
                    </a:moveTo>
                    <a:cubicBezTo>
                      <a:pt x="23062" y="196798"/>
                      <a:pt x="16204" y="194512"/>
                      <a:pt x="10584" y="189749"/>
                    </a:cubicBezTo>
                    <a:cubicBezTo>
                      <a:pt x="-1989" y="179081"/>
                      <a:pt x="-3608" y="160222"/>
                      <a:pt x="7060" y="147649"/>
                    </a:cubicBezTo>
                    <a:lnTo>
                      <a:pt x="122788" y="10584"/>
                    </a:lnTo>
                    <a:cubicBezTo>
                      <a:pt x="133457" y="-1989"/>
                      <a:pt x="152316" y="-3608"/>
                      <a:pt x="164889" y="7060"/>
                    </a:cubicBezTo>
                    <a:cubicBezTo>
                      <a:pt x="177462" y="17728"/>
                      <a:pt x="179081" y="36587"/>
                      <a:pt x="168413" y="49160"/>
                    </a:cubicBezTo>
                    <a:lnTo>
                      <a:pt x="52684" y="186225"/>
                    </a:lnTo>
                    <a:cubicBezTo>
                      <a:pt x="46779" y="193178"/>
                      <a:pt x="38397" y="196798"/>
                      <a:pt x="29920" y="196798"/>
                    </a:cubicBezTo>
                    <a:close/>
                  </a:path>
                </a:pathLst>
              </a:custGeom>
              <a:solidFill>
                <a:srgbClr val="E24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8" name="Freeform: Shape 167"/>
              <p:cNvSpPr/>
              <p:nvPr/>
            </p:nvSpPr>
            <p:spPr>
              <a:xfrm>
                <a:off x="6793991" y="4565141"/>
                <a:ext cx="473561" cy="300608"/>
              </a:xfrm>
              <a:custGeom>
                <a:avLst/>
                <a:gdLst>
                  <a:gd name="connsiteX0" fmla="*/ 214979 w 473561"/>
                  <a:gd name="connsiteY0" fmla="*/ 2191 h 300608"/>
                  <a:gd name="connsiteX1" fmla="*/ 214122 w 473561"/>
                  <a:gd name="connsiteY1" fmla="*/ 102870 h 300608"/>
                  <a:gd name="connsiteX2" fmla="*/ 411956 w 473561"/>
                  <a:gd name="connsiteY2" fmla="*/ 107252 h 300608"/>
                  <a:gd name="connsiteX3" fmla="*/ 469011 w 473561"/>
                  <a:gd name="connsiteY3" fmla="*/ 300609 h 300608"/>
                  <a:gd name="connsiteX4" fmla="*/ 0 w 473561"/>
                  <a:gd name="connsiteY4" fmla="*/ 300609 h 300608"/>
                  <a:gd name="connsiteX5" fmla="*/ 8001 w 473561"/>
                  <a:gd name="connsiteY5" fmla="*/ 0 h 300608"/>
                  <a:gd name="connsiteX6" fmla="*/ 214979 w 473561"/>
                  <a:gd name="connsiteY6" fmla="*/ 2191 h 300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3561" h="300608">
                    <a:moveTo>
                      <a:pt x="214979" y="2191"/>
                    </a:moveTo>
                    <a:cubicBezTo>
                      <a:pt x="215265" y="14669"/>
                      <a:pt x="214122" y="102870"/>
                      <a:pt x="214122" y="102870"/>
                    </a:cubicBezTo>
                    <a:cubicBezTo>
                      <a:pt x="214122" y="102870"/>
                      <a:pt x="326422" y="49054"/>
                      <a:pt x="411956" y="107252"/>
                    </a:cubicBezTo>
                    <a:cubicBezTo>
                      <a:pt x="497491" y="165449"/>
                      <a:pt x="469011" y="300609"/>
                      <a:pt x="469011" y="300609"/>
                    </a:cubicBezTo>
                    <a:lnTo>
                      <a:pt x="0" y="300609"/>
                    </a:lnTo>
                    <a:lnTo>
                      <a:pt x="8001" y="0"/>
                    </a:lnTo>
                    <a:lnTo>
                      <a:pt x="214979" y="2191"/>
                    </a:ln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9" name="Freeform: Shape 168"/>
              <p:cNvSpPr/>
              <p:nvPr/>
            </p:nvSpPr>
            <p:spPr>
              <a:xfrm>
                <a:off x="6794087" y="4810315"/>
                <a:ext cx="473520" cy="55435"/>
              </a:xfrm>
              <a:custGeom>
                <a:avLst/>
                <a:gdLst>
                  <a:gd name="connsiteX0" fmla="*/ 0 w 473520"/>
                  <a:gd name="connsiteY0" fmla="*/ 55436 h 55435"/>
                  <a:gd name="connsiteX1" fmla="*/ 469011 w 473520"/>
                  <a:gd name="connsiteY1" fmla="*/ 55436 h 55435"/>
                  <a:gd name="connsiteX2" fmla="*/ 473488 w 473520"/>
                  <a:gd name="connsiteY2" fmla="*/ 0 h 55435"/>
                  <a:gd name="connsiteX3" fmla="*/ 1429 w 473520"/>
                  <a:gd name="connsiteY3" fmla="*/ 286 h 55435"/>
                  <a:gd name="connsiteX4" fmla="*/ 0 w 473520"/>
                  <a:gd name="connsiteY4" fmla="*/ 55436 h 5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520" h="55435">
                    <a:moveTo>
                      <a:pt x="0" y="55436"/>
                    </a:moveTo>
                    <a:lnTo>
                      <a:pt x="469011" y="55436"/>
                    </a:lnTo>
                    <a:cubicBezTo>
                      <a:pt x="469011" y="55436"/>
                      <a:pt x="473964" y="31718"/>
                      <a:pt x="473488" y="0"/>
                    </a:cubicBezTo>
                    <a:lnTo>
                      <a:pt x="1429" y="286"/>
                    </a:lnTo>
                    <a:lnTo>
                      <a:pt x="0" y="55436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0" name="Freeform: Shape 169"/>
              <p:cNvSpPr/>
              <p:nvPr/>
            </p:nvSpPr>
            <p:spPr>
              <a:xfrm>
                <a:off x="6798183" y="4694396"/>
                <a:ext cx="138398" cy="167735"/>
              </a:xfrm>
              <a:custGeom>
                <a:avLst/>
                <a:gdLst>
                  <a:gd name="connsiteX0" fmla="*/ 127825 w 138398"/>
                  <a:gd name="connsiteY0" fmla="*/ 121444 h 167735"/>
                  <a:gd name="connsiteX1" fmla="*/ 109918 w 138398"/>
                  <a:gd name="connsiteY1" fmla="*/ 60293 h 167735"/>
                  <a:gd name="connsiteX2" fmla="*/ 43910 w 138398"/>
                  <a:gd name="connsiteY2" fmla="*/ 4858 h 167735"/>
                  <a:gd name="connsiteX3" fmla="*/ 381 w 138398"/>
                  <a:gd name="connsiteY3" fmla="*/ 0 h 167735"/>
                  <a:gd name="connsiteX4" fmla="*/ 0 w 138398"/>
                  <a:gd name="connsiteY4" fmla="*/ 14954 h 167735"/>
                  <a:gd name="connsiteX5" fmla="*/ 42291 w 138398"/>
                  <a:gd name="connsiteY5" fmla="*/ 19717 h 167735"/>
                  <a:gd name="connsiteX6" fmla="*/ 95631 w 138398"/>
                  <a:gd name="connsiteY6" fmla="*/ 64484 h 167735"/>
                  <a:gd name="connsiteX7" fmla="*/ 113443 w 138398"/>
                  <a:gd name="connsiteY7" fmla="*/ 125254 h 167735"/>
                  <a:gd name="connsiteX8" fmla="*/ 123158 w 138398"/>
                  <a:gd name="connsiteY8" fmla="*/ 167735 h 167735"/>
                  <a:gd name="connsiteX9" fmla="*/ 138398 w 138398"/>
                  <a:gd name="connsiteY9" fmla="*/ 167259 h 167735"/>
                  <a:gd name="connsiteX10" fmla="*/ 127825 w 138398"/>
                  <a:gd name="connsiteY10" fmla="*/ 121444 h 16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398" h="167735">
                    <a:moveTo>
                      <a:pt x="127825" y="121444"/>
                    </a:moveTo>
                    <a:lnTo>
                      <a:pt x="109918" y="60293"/>
                    </a:lnTo>
                    <a:cubicBezTo>
                      <a:pt x="101060" y="30099"/>
                      <a:pt x="75247" y="8287"/>
                      <a:pt x="43910" y="4858"/>
                    </a:cubicBezTo>
                    <a:lnTo>
                      <a:pt x="381" y="0"/>
                    </a:lnTo>
                    <a:lnTo>
                      <a:pt x="0" y="14954"/>
                    </a:lnTo>
                    <a:lnTo>
                      <a:pt x="42291" y="19717"/>
                    </a:lnTo>
                    <a:cubicBezTo>
                      <a:pt x="67532" y="22574"/>
                      <a:pt x="88487" y="40100"/>
                      <a:pt x="95631" y="64484"/>
                    </a:cubicBezTo>
                    <a:lnTo>
                      <a:pt x="113443" y="125254"/>
                    </a:lnTo>
                    <a:lnTo>
                      <a:pt x="123158" y="167735"/>
                    </a:lnTo>
                    <a:lnTo>
                      <a:pt x="138398" y="167259"/>
                    </a:lnTo>
                    <a:lnTo>
                      <a:pt x="127825" y="121444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1" name="Freeform: Shape 170"/>
              <p:cNvSpPr/>
              <p:nvPr/>
            </p:nvSpPr>
            <p:spPr>
              <a:xfrm>
                <a:off x="7170515" y="3832669"/>
                <a:ext cx="100107" cy="189452"/>
              </a:xfrm>
              <a:custGeom>
                <a:avLst/>
                <a:gdLst>
                  <a:gd name="connsiteX0" fmla="*/ 54769 w 100107"/>
                  <a:gd name="connsiteY0" fmla="*/ 0 h 189452"/>
                  <a:gd name="connsiteX1" fmla="*/ 0 w 100107"/>
                  <a:gd name="connsiteY1" fmla="*/ 89821 h 189452"/>
                  <a:gd name="connsiteX2" fmla="*/ 91440 w 100107"/>
                  <a:gd name="connsiteY2" fmla="*/ 189452 h 189452"/>
                  <a:gd name="connsiteX3" fmla="*/ 100108 w 100107"/>
                  <a:gd name="connsiteY3" fmla="*/ 123825 h 189452"/>
                  <a:gd name="connsiteX4" fmla="*/ 54769 w 100107"/>
                  <a:gd name="connsiteY4" fmla="*/ 0 h 18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107" h="189452">
                    <a:moveTo>
                      <a:pt x="54769" y="0"/>
                    </a:moveTo>
                    <a:cubicBezTo>
                      <a:pt x="22384" y="16192"/>
                      <a:pt x="0" y="50292"/>
                      <a:pt x="0" y="89821"/>
                    </a:cubicBezTo>
                    <a:cubicBezTo>
                      <a:pt x="0" y="143065"/>
                      <a:pt x="40481" y="186404"/>
                      <a:pt x="91440" y="189452"/>
                    </a:cubicBezTo>
                    <a:cubicBezTo>
                      <a:pt x="96869" y="169164"/>
                      <a:pt x="100108" y="147256"/>
                      <a:pt x="100108" y="123825"/>
                    </a:cubicBezTo>
                    <a:cubicBezTo>
                      <a:pt x="100013" y="74295"/>
                      <a:pt x="82296" y="33338"/>
                      <a:pt x="54769" y="0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171"/>
              <p:cNvSpPr/>
              <p:nvPr/>
            </p:nvSpPr>
            <p:spPr>
              <a:xfrm>
                <a:off x="6210226" y="4565141"/>
                <a:ext cx="473561" cy="300608"/>
              </a:xfrm>
              <a:custGeom>
                <a:avLst/>
                <a:gdLst>
                  <a:gd name="connsiteX0" fmla="*/ 258582 w 473561"/>
                  <a:gd name="connsiteY0" fmla="*/ 2191 h 300608"/>
                  <a:gd name="connsiteX1" fmla="*/ 259440 w 473561"/>
                  <a:gd name="connsiteY1" fmla="*/ 102870 h 300608"/>
                  <a:gd name="connsiteX2" fmla="*/ 61605 w 473561"/>
                  <a:gd name="connsiteY2" fmla="*/ 107252 h 300608"/>
                  <a:gd name="connsiteX3" fmla="*/ 4551 w 473561"/>
                  <a:gd name="connsiteY3" fmla="*/ 300609 h 300608"/>
                  <a:gd name="connsiteX4" fmla="*/ 473562 w 473561"/>
                  <a:gd name="connsiteY4" fmla="*/ 300609 h 300608"/>
                  <a:gd name="connsiteX5" fmla="*/ 465561 w 473561"/>
                  <a:gd name="connsiteY5" fmla="*/ 0 h 300608"/>
                  <a:gd name="connsiteX6" fmla="*/ 258582 w 473561"/>
                  <a:gd name="connsiteY6" fmla="*/ 2191 h 300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3561" h="300608">
                    <a:moveTo>
                      <a:pt x="258582" y="2191"/>
                    </a:moveTo>
                    <a:cubicBezTo>
                      <a:pt x="258297" y="14669"/>
                      <a:pt x="259440" y="102870"/>
                      <a:pt x="259440" y="102870"/>
                    </a:cubicBezTo>
                    <a:cubicBezTo>
                      <a:pt x="259440" y="102870"/>
                      <a:pt x="147140" y="49054"/>
                      <a:pt x="61605" y="107252"/>
                    </a:cubicBezTo>
                    <a:cubicBezTo>
                      <a:pt x="-23929" y="165449"/>
                      <a:pt x="4551" y="300609"/>
                      <a:pt x="4551" y="300609"/>
                    </a:cubicBezTo>
                    <a:lnTo>
                      <a:pt x="473562" y="300609"/>
                    </a:lnTo>
                    <a:lnTo>
                      <a:pt x="465561" y="0"/>
                    </a:lnTo>
                    <a:lnTo>
                      <a:pt x="258582" y="2191"/>
                    </a:ln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172"/>
              <p:cNvSpPr/>
              <p:nvPr/>
            </p:nvSpPr>
            <p:spPr>
              <a:xfrm>
                <a:off x="6210172" y="4810315"/>
                <a:ext cx="473519" cy="55435"/>
              </a:xfrm>
              <a:custGeom>
                <a:avLst/>
                <a:gdLst>
                  <a:gd name="connsiteX0" fmla="*/ 473520 w 473519"/>
                  <a:gd name="connsiteY0" fmla="*/ 55436 h 55435"/>
                  <a:gd name="connsiteX1" fmla="*/ 4509 w 473519"/>
                  <a:gd name="connsiteY1" fmla="*/ 55436 h 55435"/>
                  <a:gd name="connsiteX2" fmla="*/ 32 w 473519"/>
                  <a:gd name="connsiteY2" fmla="*/ 0 h 55435"/>
                  <a:gd name="connsiteX3" fmla="*/ 472091 w 473519"/>
                  <a:gd name="connsiteY3" fmla="*/ 286 h 55435"/>
                  <a:gd name="connsiteX4" fmla="*/ 473520 w 473519"/>
                  <a:gd name="connsiteY4" fmla="*/ 55436 h 5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519" h="55435">
                    <a:moveTo>
                      <a:pt x="473520" y="55436"/>
                    </a:moveTo>
                    <a:lnTo>
                      <a:pt x="4509" y="55436"/>
                    </a:lnTo>
                    <a:cubicBezTo>
                      <a:pt x="4509" y="55436"/>
                      <a:pt x="-444" y="31718"/>
                      <a:pt x="32" y="0"/>
                    </a:cubicBezTo>
                    <a:lnTo>
                      <a:pt x="472091" y="286"/>
                    </a:lnTo>
                    <a:lnTo>
                      <a:pt x="473520" y="55436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173"/>
              <p:cNvSpPr/>
              <p:nvPr/>
            </p:nvSpPr>
            <p:spPr>
              <a:xfrm>
                <a:off x="6541198" y="4694396"/>
                <a:ext cx="138398" cy="167735"/>
              </a:xfrm>
              <a:custGeom>
                <a:avLst/>
                <a:gdLst>
                  <a:gd name="connsiteX0" fmla="*/ 10573 w 138398"/>
                  <a:gd name="connsiteY0" fmla="*/ 121444 h 167735"/>
                  <a:gd name="connsiteX1" fmla="*/ 28480 w 138398"/>
                  <a:gd name="connsiteY1" fmla="*/ 60293 h 167735"/>
                  <a:gd name="connsiteX2" fmla="*/ 94488 w 138398"/>
                  <a:gd name="connsiteY2" fmla="*/ 4858 h 167735"/>
                  <a:gd name="connsiteX3" fmla="*/ 138017 w 138398"/>
                  <a:gd name="connsiteY3" fmla="*/ 0 h 167735"/>
                  <a:gd name="connsiteX4" fmla="*/ 138398 w 138398"/>
                  <a:gd name="connsiteY4" fmla="*/ 14954 h 167735"/>
                  <a:gd name="connsiteX5" fmla="*/ 96107 w 138398"/>
                  <a:gd name="connsiteY5" fmla="*/ 19717 h 167735"/>
                  <a:gd name="connsiteX6" fmla="*/ 42767 w 138398"/>
                  <a:gd name="connsiteY6" fmla="*/ 64484 h 167735"/>
                  <a:gd name="connsiteX7" fmla="*/ 24955 w 138398"/>
                  <a:gd name="connsiteY7" fmla="*/ 125254 h 167735"/>
                  <a:gd name="connsiteX8" fmla="*/ 15240 w 138398"/>
                  <a:gd name="connsiteY8" fmla="*/ 167735 h 167735"/>
                  <a:gd name="connsiteX9" fmla="*/ 0 w 138398"/>
                  <a:gd name="connsiteY9" fmla="*/ 167259 h 167735"/>
                  <a:gd name="connsiteX10" fmla="*/ 10573 w 138398"/>
                  <a:gd name="connsiteY10" fmla="*/ 121444 h 16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398" h="167735">
                    <a:moveTo>
                      <a:pt x="10573" y="121444"/>
                    </a:moveTo>
                    <a:lnTo>
                      <a:pt x="28480" y="60293"/>
                    </a:lnTo>
                    <a:cubicBezTo>
                      <a:pt x="37338" y="30099"/>
                      <a:pt x="63151" y="8287"/>
                      <a:pt x="94488" y="4858"/>
                    </a:cubicBezTo>
                    <a:lnTo>
                      <a:pt x="138017" y="0"/>
                    </a:lnTo>
                    <a:lnTo>
                      <a:pt x="138398" y="14954"/>
                    </a:lnTo>
                    <a:lnTo>
                      <a:pt x="96107" y="19717"/>
                    </a:lnTo>
                    <a:cubicBezTo>
                      <a:pt x="70866" y="22574"/>
                      <a:pt x="49911" y="40100"/>
                      <a:pt x="42767" y="64484"/>
                    </a:cubicBezTo>
                    <a:lnTo>
                      <a:pt x="24955" y="125254"/>
                    </a:lnTo>
                    <a:lnTo>
                      <a:pt x="15240" y="167735"/>
                    </a:lnTo>
                    <a:lnTo>
                      <a:pt x="0" y="167259"/>
                    </a:lnTo>
                    <a:lnTo>
                      <a:pt x="10573" y="121444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174"/>
              <p:cNvSpPr/>
              <p:nvPr/>
            </p:nvSpPr>
            <p:spPr>
              <a:xfrm>
                <a:off x="6998970" y="3822477"/>
                <a:ext cx="149613" cy="268890"/>
              </a:xfrm>
              <a:custGeom>
                <a:avLst/>
                <a:gdLst>
                  <a:gd name="connsiteX0" fmla="*/ 146685 w 149613"/>
                  <a:gd name="connsiteY0" fmla="*/ 104870 h 268890"/>
                  <a:gd name="connsiteX1" fmla="*/ 0 w 149613"/>
                  <a:gd name="connsiteY1" fmla="*/ 0 h 268890"/>
                  <a:gd name="connsiteX2" fmla="*/ 9334 w 149613"/>
                  <a:gd name="connsiteY2" fmla="*/ 64675 h 268890"/>
                  <a:gd name="connsiteX3" fmla="*/ 105823 w 149613"/>
                  <a:gd name="connsiteY3" fmla="*/ 134017 h 268890"/>
                  <a:gd name="connsiteX4" fmla="*/ 37719 w 149613"/>
                  <a:gd name="connsiteY4" fmla="*/ 227552 h 268890"/>
                  <a:gd name="connsiteX5" fmla="*/ 38005 w 149613"/>
                  <a:gd name="connsiteY5" fmla="*/ 235934 h 268890"/>
                  <a:gd name="connsiteX6" fmla="*/ 58198 w 149613"/>
                  <a:gd name="connsiteY6" fmla="*/ 268891 h 268890"/>
                  <a:gd name="connsiteX7" fmla="*/ 83915 w 149613"/>
                  <a:gd name="connsiteY7" fmla="*/ 253746 h 268890"/>
                  <a:gd name="connsiteX8" fmla="*/ 146685 w 149613"/>
                  <a:gd name="connsiteY8" fmla="*/ 104870 h 268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613" h="268890">
                    <a:moveTo>
                      <a:pt x="146685" y="104870"/>
                    </a:moveTo>
                    <a:cubicBezTo>
                      <a:pt x="130683" y="36386"/>
                      <a:pt x="0" y="0"/>
                      <a:pt x="0" y="0"/>
                    </a:cubicBezTo>
                    <a:cubicBezTo>
                      <a:pt x="5334" y="19717"/>
                      <a:pt x="9334" y="64675"/>
                      <a:pt x="9334" y="64675"/>
                    </a:cubicBezTo>
                    <a:cubicBezTo>
                      <a:pt x="56007" y="80010"/>
                      <a:pt x="105823" y="106204"/>
                      <a:pt x="105823" y="134017"/>
                    </a:cubicBezTo>
                    <a:cubicBezTo>
                      <a:pt x="105823" y="185357"/>
                      <a:pt x="52102" y="219266"/>
                      <a:pt x="37719" y="227552"/>
                    </a:cubicBezTo>
                    <a:cubicBezTo>
                      <a:pt x="37814" y="230410"/>
                      <a:pt x="37909" y="233267"/>
                      <a:pt x="38005" y="235934"/>
                    </a:cubicBezTo>
                    <a:lnTo>
                      <a:pt x="58198" y="268891"/>
                    </a:lnTo>
                    <a:cubicBezTo>
                      <a:pt x="64579" y="265367"/>
                      <a:pt x="72962" y="260223"/>
                      <a:pt x="83915" y="253746"/>
                    </a:cubicBezTo>
                    <a:cubicBezTo>
                      <a:pt x="109061" y="238792"/>
                      <a:pt x="162687" y="173355"/>
                      <a:pt x="146685" y="104870"/>
                    </a:cubicBezTo>
                    <a:close/>
                  </a:path>
                </a:pathLst>
              </a:custGeom>
              <a:solidFill>
                <a:srgbClr val="E5E6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76" name="Graphic 4"/>
              <p:cNvGrpSpPr/>
              <p:nvPr/>
            </p:nvGrpSpPr>
            <p:grpSpPr>
              <a:xfrm>
                <a:off x="6818559" y="4050034"/>
                <a:ext cx="308426" cy="267855"/>
                <a:chOff x="6818559" y="4050034"/>
                <a:chExt cx="308426" cy="267855"/>
              </a:xfrm>
            </p:grpSpPr>
            <p:sp>
              <p:nvSpPr>
                <p:cNvPr id="183" name="Freeform: Shape 182"/>
                <p:cNvSpPr/>
                <p:nvPr/>
              </p:nvSpPr>
              <p:spPr>
                <a:xfrm>
                  <a:off x="6818601" y="4050075"/>
                  <a:ext cx="308384" cy="267814"/>
                </a:xfrm>
                <a:custGeom>
                  <a:avLst/>
                  <a:gdLst>
                    <a:gd name="connsiteX0" fmla="*/ 214563 w 308384"/>
                    <a:gd name="connsiteY0" fmla="*/ 1955 h 267814"/>
                    <a:gd name="connsiteX1" fmla="*/ 86928 w 308384"/>
                    <a:gd name="connsiteY1" fmla="*/ 3955 h 267814"/>
                    <a:gd name="connsiteX2" fmla="*/ 105883 w 308384"/>
                    <a:gd name="connsiteY2" fmla="*/ 70630 h 267814"/>
                    <a:gd name="connsiteX3" fmla="*/ 32350 w 308384"/>
                    <a:gd name="connsiteY3" fmla="*/ 99301 h 267814"/>
                    <a:gd name="connsiteX4" fmla="*/ 174939 w 308384"/>
                    <a:gd name="connsiteY4" fmla="*/ 245985 h 267814"/>
                    <a:gd name="connsiteX5" fmla="*/ 308384 w 308384"/>
                    <a:gd name="connsiteY5" fmla="*/ 154926 h 267814"/>
                    <a:gd name="connsiteX6" fmla="*/ 214563 w 308384"/>
                    <a:gd name="connsiteY6" fmla="*/ 1955 h 267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8384" h="267814">
                      <a:moveTo>
                        <a:pt x="214563" y="1955"/>
                      </a:moveTo>
                      <a:cubicBezTo>
                        <a:pt x="214563" y="1955"/>
                        <a:pt x="129219" y="-3570"/>
                        <a:pt x="86928" y="3955"/>
                      </a:cubicBezTo>
                      <a:cubicBezTo>
                        <a:pt x="44637" y="11480"/>
                        <a:pt x="75308" y="67011"/>
                        <a:pt x="105883" y="70630"/>
                      </a:cubicBezTo>
                      <a:cubicBezTo>
                        <a:pt x="105883" y="70630"/>
                        <a:pt x="56829" y="78250"/>
                        <a:pt x="32350" y="99301"/>
                      </a:cubicBezTo>
                      <a:cubicBezTo>
                        <a:pt x="-54709" y="173881"/>
                        <a:pt x="47876" y="323900"/>
                        <a:pt x="174939" y="245985"/>
                      </a:cubicBezTo>
                      <a:cubicBezTo>
                        <a:pt x="269522" y="183978"/>
                        <a:pt x="308384" y="154926"/>
                        <a:pt x="308384" y="154926"/>
                      </a:cubicBezTo>
                      <a:lnTo>
                        <a:pt x="214563" y="1955"/>
                      </a:lnTo>
                      <a:close/>
                    </a:path>
                  </a:pathLst>
                </a:custGeom>
                <a:solidFill>
                  <a:srgbClr val="97CC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4" name="Freeform: Shape 183"/>
                <p:cNvSpPr/>
                <p:nvPr/>
              </p:nvSpPr>
              <p:spPr>
                <a:xfrm>
                  <a:off x="6884708" y="4050034"/>
                  <a:ext cx="153523" cy="67146"/>
                </a:xfrm>
                <a:custGeom>
                  <a:avLst/>
                  <a:gdLst>
                    <a:gd name="connsiteX0" fmla="*/ 20726 w 153523"/>
                    <a:gd name="connsiteY0" fmla="*/ 3996 h 67146"/>
                    <a:gd name="connsiteX1" fmla="*/ 28632 w 153523"/>
                    <a:gd name="connsiteY1" fmla="*/ 67147 h 67146"/>
                    <a:gd name="connsiteX2" fmla="*/ 38348 w 153523"/>
                    <a:gd name="connsiteY2" fmla="*/ 35238 h 67146"/>
                    <a:gd name="connsiteX3" fmla="*/ 148361 w 153523"/>
                    <a:gd name="connsiteY3" fmla="*/ 50859 h 67146"/>
                    <a:gd name="connsiteX4" fmla="*/ 152553 w 153523"/>
                    <a:gd name="connsiteY4" fmla="*/ 8949 h 67146"/>
                    <a:gd name="connsiteX5" fmla="*/ 148266 w 153523"/>
                    <a:gd name="connsiteY5" fmla="*/ 1996 h 67146"/>
                    <a:gd name="connsiteX6" fmla="*/ 20726 w 153523"/>
                    <a:gd name="connsiteY6" fmla="*/ 3996 h 67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523" h="67146">
                      <a:moveTo>
                        <a:pt x="20726" y="3996"/>
                      </a:moveTo>
                      <a:cubicBezTo>
                        <a:pt x="-16421" y="10664"/>
                        <a:pt x="2724" y="54193"/>
                        <a:pt x="28632" y="67147"/>
                      </a:cubicBezTo>
                      <a:cubicBezTo>
                        <a:pt x="21107" y="58289"/>
                        <a:pt x="23108" y="43906"/>
                        <a:pt x="38348" y="35238"/>
                      </a:cubicBezTo>
                      <a:cubicBezTo>
                        <a:pt x="53588" y="26475"/>
                        <a:pt x="148361" y="50859"/>
                        <a:pt x="148361" y="50859"/>
                      </a:cubicBezTo>
                      <a:cubicBezTo>
                        <a:pt x="154362" y="49526"/>
                        <a:pt x="154172" y="28856"/>
                        <a:pt x="152553" y="8949"/>
                      </a:cubicBezTo>
                      <a:lnTo>
                        <a:pt x="148266" y="1996"/>
                      </a:lnTo>
                      <a:cubicBezTo>
                        <a:pt x="148361" y="1996"/>
                        <a:pt x="63017" y="-3624"/>
                        <a:pt x="20726" y="3996"/>
                      </a:cubicBezTo>
                      <a:close/>
                    </a:path>
                  </a:pathLst>
                </a:custGeom>
                <a:solidFill>
                  <a:srgbClr val="97CCE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5" name="Freeform: Shape 184"/>
                <p:cNvSpPr/>
                <p:nvPr/>
              </p:nvSpPr>
              <p:spPr>
                <a:xfrm>
                  <a:off x="6818559" y="4120705"/>
                  <a:ext cx="105924" cy="190119"/>
                </a:xfrm>
                <a:custGeom>
                  <a:avLst/>
                  <a:gdLst>
                    <a:gd name="connsiteX0" fmla="*/ 66396 w 105924"/>
                    <a:gd name="connsiteY0" fmla="*/ 190119 h 190119"/>
                    <a:gd name="connsiteX1" fmla="*/ 105925 w 105924"/>
                    <a:gd name="connsiteY1" fmla="*/ 0 h 190119"/>
                    <a:gd name="connsiteX2" fmla="*/ 32392 w 105924"/>
                    <a:gd name="connsiteY2" fmla="*/ 28670 h 190119"/>
                    <a:gd name="connsiteX3" fmla="*/ 66396 w 105924"/>
                    <a:gd name="connsiteY3" fmla="*/ 190119 h 190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924" h="190119">
                      <a:moveTo>
                        <a:pt x="66396" y="190119"/>
                      </a:moveTo>
                      <a:cubicBezTo>
                        <a:pt x="-24282" y="66485"/>
                        <a:pt x="105925" y="0"/>
                        <a:pt x="105925" y="0"/>
                      </a:cubicBezTo>
                      <a:cubicBezTo>
                        <a:pt x="105925" y="0"/>
                        <a:pt x="56871" y="7620"/>
                        <a:pt x="32392" y="28670"/>
                      </a:cubicBezTo>
                      <a:cubicBezTo>
                        <a:pt x="-27044" y="79343"/>
                        <a:pt x="1817" y="165259"/>
                        <a:pt x="66396" y="190119"/>
                      </a:cubicBezTo>
                      <a:close/>
                    </a:path>
                  </a:pathLst>
                </a:custGeom>
                <a:solidFill>
                  <a:srgbClr val="97CCE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77" name="Freeform: Shape 176"/>
              <p:cNvSpPr/>
              <p:nvPr/>
            </p:nvSpPr>
            <p:spPr>
              <a:xfrm>
                <a:off x="7003256" y="4022077"/>
                <a:ext cx="153682" cy="212687"/>
              </a:xfrm>
              <a:custGeom>
                <a:avLst/>
                <a:gdLst>
                  <a:gd name="connsiteX0" fmla="*/ 0 w 153682"/>
                  <a:gd name="connsiteY0" fmla="*/ 29953 h 212687"/>
                  <a:gd name="connsiteX1" fmla="*/ 14288 w 153682"/>
                  <a:gd name="connsiteY1" fmla="*/ 4426 h 212687"/>
                  <a:gd name="connsiteX2" fmla="*/ 55436 w 153682"/>
                  <a:gd name="connsiteY2" fmla="*/ 14237 h 212687"/>
                  <a:gd name="connsiteX3" fmla="*/ 149257 w 153682"/>
                  <a:gd name="connsiteY3" fmla="*/ 167113 h 212687"/>
                  <a:gd name="connsiteX4" fmla="*/ 139446 w 153682"/>
                  <a:gd name="connsiteY4" fmla="*/ 208261 h 212687"/>
                  <a:gd name="connsiteX5" fmla="*/ 98298 w 153682"/>
                  <a:gd name="connsiteY5" fmla="*/ 198451 h 212687"/>
                  <a:gd name="connsiteX6" fmla="*/ 4477 w 153682"/>
                  <a:gd name="connsiteY6" fmla="*/ 45574 h 212687"/>
                  <a:gd name="connsiteX7" fmla="*/ 0 w 153682"/>
                  <a:gd name="connsiteY7" fmla="*/ 29953 h 212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682" h="212687">
                    <a:moveTo>
                      <a:pt x="0" y="29953"/>
                    </a:moveTo>
                    <a:cubicBezTo>
                      <a:pt x="0" y="19857"/>
                      <a:pt x="5048" y="10046"/>
                      <a:pt x="14288" y="4426"/>
                    </a:cubicBezTo>
                    <a:cubicBezTo>
                      <a:pt x="28384" y="-4241"/>
                      <a:pt x="46768" y="235"/>
                      <a:pt x="55436" y="14237"/>
                    </a:cubicBezTo>
                    <a:lnTo>
                      <a:pt x="149257" y="167113"/>
                    </a:lnTo>
                    <a:cubicBezTo>
                      <a:pt x="157925" y="181210"/>
                      <a:pt x="153448" y="199593"/>
                      <a:pt x="139446" y="208261"/>
                    </a:cubicBezTo>
                    <a:cubicBezTo>
                      <a:pt x="125349" y="216929"/>
                      <a:pt x="106966" y="212452"/>
                      <a:pt x="98298" y="198451"/>
                    </a:cubicBezTo>
                    <a:lnTo>
                      <a:pt x="4477" y="45574"/>
                    </a:lnTo>
                    <a:cubicBezTo>
                      <a:pt x="1429" y="40716"/>
                      <a:pt x="0" y="35287"/>
                      <a:pt x="0" y="29953"/>
                    </a:cubicBezTo>
                    <a:close/>
                  </a:path>
                </a:pathLst>
              </a:custGeom>
              <a:solidFill>
                <a:srgbClr val="E24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177"/>
              <p:cNvSpPr/>
              <p:nvPr/>
            </p:nvSpPr>
            <p:spPr>
              <a:xfrm>
                <a:off x="6612340" y="4280534"/>
                <a:ext cx="245336" cy="285083"/>
              </a:xfrm>
              <a:custGeom>
                <a:avLst/>
                <a:gdLst>
                  <a:gd name="connsiteX0" fmla="*/ 244517 w 245336"/>
                  <a:gd name="connsiteY0" fmla="*/ 249746 h 285083"/>
                  <a:gd name="connsiteX1" fmla="*/ 200511 w 245336"/>
                  <a:gd name="connsiteY1" fmla="*/ 0 h 285083"/>
                  <a:gd name="connsiteX2" fmla="*/ 123835 w 245336"/>
                  <a:gd name="connsiteY2" fmla="*/ 20669 h 285083"/>
                  <a:gd name="connsiteX3" fmla="*/ 46492 w 245336"/>
                  <a:gd name="connsiteY3" fmla="*/ 0 h 285083"/>
                  <a:gd name="connsiteX4" fmla="*/ 1820 w 245336"/>
                  <a:gd name="connsiteY4" fmla="*/ 249746 h 285083"/>
                  <a:gd name="connsiteX5" fmla="*/ 60780 w 245336"/>
                  <a:gd name="connsiteY5" fmla="*/ 272796 h 285083"/>
                  <a:gd name="connsiteX6" fmla="*/ 83640 w 245336"/>
                  <a:gd name="connsiteY6" fmla="*/ 60103 h 285083"/>
                  <a:gd name="connsiteX7" fmla="*/ 126597 w 245336"/>
                  <a:gd name="connsiteY7" fmla="*/ 61913 h 285083"/>
                  <a:gd name="connsiteX8" fmla="*/ 169555 w 245336"/>
                  <a:gd name="connsiteY8" fmla="*/ 60008 h 285083"/>
                  <a:gd name="connsiteX9" fmla="*/ 192605 w 245336"/>
                  <a:gd name="connsiteY9" fmla="*/ 284607 h 285083"/>
                  <a:gd name="connsiteX10" fmla="*/ 233277 w 245336"/>
                  <a:gd name="connsiteY10" fmla="*/ 285083 h 285083"/>
                  <a:gd name="connsiteX11" fmla="*/ 244517 w 245336"/>
                  <a:gd name="connsiteY11" fmla="*/ 249746 h 285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336" h="285083">
                    <a:moveTo>
                      <a:pt x="244517" y="249746"/>
                    </a:moveTo>
                    <a:cubicBezTo>
                      <a:pt x="252423" y="144780"/>
                      <a:pt x="200511" y="0"/>
                      <a:pt x="200511" y="0"/>
                    </a:cubicBezTo>
                    <a:cubicBezTo>
                      <a:pt x="200511" y="0"/>
                      <a:pt x="170031" y="20669"/>
                      <a:pt x="123835" y="20669"/>
                    </a:cubicBezTo>
                    <a:cubicBezTo>
                      <a:pt x="77639" y="20669"/>
                      <a:pt x="46492" y="0"/>
                      <a:pt x="46492" y="0"/>
                    </a:cubicBezTo>
                    <a:cubicBezTo>
                      <a:pt x="-13801" y="196501"/>
                      <a:pt x="1820" y="249746"/>
                      <a:pt x="1820" y="249746"/>
                    </a:cubicBezTo>
                    <a:lnTo>
                      <a:pt x="60780" y="272796"/>
                    </a:lnTo>
                    <a:cubicBezTo>
                      <a:pt x="61637" y="180404"/>
                      <a:pt x="71543" y="110681"/>
                      <a:pt x="83640" y="60103"/>
                    </a:cubicBezTo>
                    <a:cubicBezTo>
                      <a:pt x="97260" y="61246"/>
                      <a:pt x="111453" y="61913"/>
                      <a:pt x="126597" y="61913"/>
                    </a:cubicBezTo>
                    <a:cubicBezTo>
                      <a:pt x="141647" y="61913"/>
                      <a:pt x="155934" y="61246"/>
                      <a:pt x="169555" y="60008"/>
                    </a:cubicBezTo>
                    <a:cubicBezTo>
                      <a:pt x="182223" y="112871"/>
                      <a:pt x="192605" y="186119"/>
                      <a:pt x="192605" y="284607"/>
                    </a:cubicBezTo>
                    <a:lnTo>
                      <a:pt x="233277" y="285083"/>
                    </a:lnTo>
                    <a:cubicBezTo>
                      <a:pt x="239088" y="278130"/>
                      <a:pt x="243183" y="266891"/>
                      <a:pt x="244517" y="249746"/>
                    </a:cubicBezTo>
                    <a:close/>
                  </a:path>
                </a:pathLst>
              </a:custGeom>
              <a:solidFill>
                <a:srgbClr val="E5E6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178"/>
              <p:cNvSpPr/>
              <p:nvPr/>
            </p:nvSpPr>
            <p:spPr>
              <a:xfrm>
                <a:off x="6766558" y="4529613"/>
                <a:ext cx="277943" cy="73247"/>
              </a:xfrm>
              <a:custGeom>
                <a:avLst/>
                <a:gdLst>
                  <a:gd name="connsiteX0" fmla="*/ 242413 w 277943"/>
                  <a:gd name="connsiteY0" fmla="*/ 73247 h 73247"/>
                  <a:gd name="connsiteX1" fmla="*/ 242032 w 277943"/>
                  <a:gd name="connsiteY1" fmla="*/ 73247 h 73247"/>
                  <a:gd name="connsiteX2" fmla="*/ 35149 w 277943"/>
                  <a:gd name="connsiteY2" fmla="*/ 71057 h 73247"/>
                  <a:gd name="connsiteX3" fmla="*/ 2 w 277943"/>
                  <a:gd name="connsiteY3" fmla="*/ 35147 h 73247"/>
                  <a:gd name="connsiteX4" fmla="*/ 35911 w 277943"/>
                  <a:gd name="connsiteY4" fmla="*/ 0 h 73247"/>
                  <a:gd name="connsiteX5" fmla="*/ 242794 w 277943"/>
                  <a:gd name="connsiteY5" fmla="*/ 2191 h 73247"/>
                  <a:gd name="connsiteX6" fmla="*/ 277941 w 277943"/>
                  <a:gd name="connsiteY6" fmla="*/ 38100 h 73247"/>
                  <a:gd name="connsiteX7" fmla="*/ 242413 w 277943"/>
                  <a:gd name="connsiteY7" fmla="*/ 73247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943" h="73247">
                    <a:moveTo>
                      <a:pt x="242413" y="73247"/>
                    </a:moveTo>
                    <a:cubicBezTo>
                      <a:pt x="242318" y="73247"/>
                      <a:pt x="242127" y="73247"/>
                      <a:pt x="242032" y="73247"/>
                    </a:cubicBezTo>
                    <a:lnTo>
                      <a:pt x="35149" y="71057"/>
                    </a:lnTo>
                    <a:cubicBezTo>
                      <a:pt x="15528" y="70866"/>
                      <a:pt x="-189" y="54769"/>
                      <a:pt x="2" y="35147"/>
                    </a:cubicBezTo>
                    <a:cubicBezTo>
                      <a:pt x="192" y="15526"/>
                      <a:pt x="16480" y="95"/>
                      <a:pt x="35911" y="0"/>
                    </a:cubicBezTo>
                    <a:lnTo>
                      <a:pt x="242794" y="2191"/>
                    </a:lnTo>
                    <a:cubicBezTo>
                      <a:pt x="262416" y="2381"/>
                      <a:pt x="278132" y="18479"/>
                      <a:pt x="277941" y="38100"/>
                    </a:cubicBezTo>
                    <a:cubicBezTo>
                      <a:pt x="277751" y="57626"/>
                      <a:pt x="261844" y="73247"/>
                      <a:pt x="242413" y="73247"/>
                    </a:cubicBezTo>
                    <a:close/>
                  </a:path>
                </a:pathLst>
              </a:custGeom>
              <a:solidFill>
                <a:srgbClr val="E24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179"/>
              <p:cNvSpPr/>
              <p:nvPr/>
            </p:nvSpPr>
            <p:spPr>
              <a:xfrm>
                <a:off x="6433278" y="4529613"/>
                <a:ext cx="277942" cy="73247"/>
              </a:xfrm>
              <a:custGeom>
                <a:avLst/>
                <a:gdLst>
                  <a:gd name="connsiteX0" fmla="*/ 35530 w 277942"/>
                  <a:gd name="connsiteY0" fmla="*/ 73247 h 73247"/>
                  <a:gd name="connsiteX1" fmla="*/ 35911 w 277942"/>
                  <a:gd name="connsiteY1" fmla="*/ 73247 h 73247"/>
                  <a:gd name="connsiteX2" fmla="*/ 242794 w 277942"/>
                  <a:gd name="connsiteY2" fmla="*/ 71057 h 73247"/>
                  <a:gd name="connsiteX3" fmla="*/ 277941 w 277942"/>
                  <a:gd name="connsiteY3" fmla="*/ 35147 h 73247"/>
                  <a:gd name="connsiteX4" fmla="*/ 242032 w 277942"/>
                  <a:gd name="connsiteY4" fmla="*/ 0 h 73247"/>
                  <a:gd name="connsiteX5" fmla="*/ 35149 w 277942"/>
                  <a:gd name="connsiteY5" fmla="*/ 2191 h 73247"/>
                  <a:gd name="connsiteX6" fmla="*/ 2 w 277942"/>
                  <a:gd name="connsiteY6" fmla="*/ 38100 h 73247"/>
                  <a:gd name="connsiteX7" fmla="*/ 35530 w 277942"/>
                  <a:gd name="connsiteY7" fmla="*/ 73247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942" h="73247">
                    <a:moveTo>
                      <a:pt x="35530" y="73247"/>
                    </a:moveTo>
                    <a:cubicBezTo>
                      <a:pt x="35625" y="73247"/>
                      <a:pt x="35816" y="73247"/>
                      <a:pt x="35911" y="73247"/>
                    </a:cubicBezTo>
                    <a:lnTo>
                      <a:pt x="242794" y="71057"/>
                    </a:lnTo>
                    <a:cubicBezTo>
                      <a:pt x="262416" y="70866"/>
                      <a:pt x="278132" y="54769"/>
                      <a:pt x="277941" y="35147"/>
                    </a:cubicBezTo>
                    <a:cubicBezTo>
                      <a:pt x="277751" y="15526"/>
                      <a:pt x="261463" y="95"/>
                      <a:pt x="242032" y="0"/>
                    </a:cubicBezTo>
                    <a:lnTo>
                      <a:pt x="35149" y="2191"/>
                    </a:lnTo>
                    <a:cubicBezTo>
                      <a:pt x="15527" y="2381"/>
                      <a:pt x="-189" y="18479"/>
                      <a:pt x="2" y="38100"/>
                    </a:cubicBezTo>
                    <a:cubicBezTo>
                      <a:pt x="192" y="57626"/>
                      <a:pt x="16099" y="73247"/>
                      <a:pt x="35530" y="73247"/>
                    </a:cubicBezTo>
                    <a:close/>
                  </a:path>
                </a:pathLst>
              </a:custGeom>
              <a:solidFill>
                <a:srgbClr val="E24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180"/>
              <p:cNvSpPr/>
              <p:nvPr/>
            </p:nvSpPr>
            <p:spPr>
              <a:xfrm>
                <a:off x="6766750" y="4566666"/>
                <a:ext cx="277558" cy="36194"/>
              </a:xfrm>
              <a:custGeom>
                <a:avLst/>
                <a:gdLst>
                  <a:gd name="connsiteX0" fmla="*/ 248698 w 277558"/>
                  <a:gd name="connsiteY0" fmla="*/ 15145 h 36194"/>
                  <a:gd name="connsiteX1" fmla="*/ 248317 w 277558"/>
                  <a:gd name="connsiteY1" fmla="*/ 15145 h 36194"/>
                  <a:gd name="connsiteX2" fmla="*/ 28575 w 277558"/>
                  <a:gd name="connsiteY2" fmla="*/ 12954 h 36194"/>
                  <a:gd name="connsiteX3" fmla="*/ 0 w 277558"/>
                  <a:gd name="connsiteY3" fmla="*/ 0 h 36194"/>
                  <a:gd name="connsiteX4" fmla="*/ 34957 w 277558"/>
                  <a:gd name="connsiteY4" fmla="*/ 34004 h 36194"/>
                  <a:gd name="connsiteX5" fmla="*/ 241840 w 277558"/>
                  <a:gd name="connsiteY5" fmla="*/ 36195 h 36194"/>
                  <a:gd name="connsiteX6" fmla="*/ 242221 w 277558"/>
                  <a:gd name="connsiteY6" fmla="*/ 36195 h 36194"/>
                  <a:gd name="connsiteX7" fmla="*/ 277559 w 277558"/>
                  <a:gd name="connsiteY7" fmla="*/ 2096 h 36194"/>
                  <a:gd name="connsiteX8" fmla="*/ 248698 w 277558"/>
                  <a:gd name="connsiteY8" fmla="*/ 1514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7558" h="36194">
                    <a:moveTo>
                      <a:pt x="248698" y="15145"/>
                    </a:moveTo>
                    <a:cubicBezTo>
                      <a:pt x="248603" y="15145"/>
                      <a:pt x="248412" y="15145"/>
                      <a:pt x="248317" y="15145"/>
                    </a:cubicBezTo>
                    <a:lnTo>
                      <a:pt x="28575" y="12954"/>
                    </a:lnTo>
                    <a:cubicBezTo>
                      <a:pt x="17050" y="12859"/>
                      <a:pt x="6858" y="7715"/>
                      <a:pt x="0" y="0"/>
                    </a:cubicBezTo>
                    <a:cubicBezTo>
                      <a:pt x="762" y="18764"/>
                      <a:pt x="16002" y="33814"/>
                      <a:pt x="34957" y="34004"/>
                    </a:cubicBezTo>
                    <a:lnTo>
                      <a:pt x="241840" y="36195"/>
                    </a:lnTo>
                    <a:cubicBezTo>
                      <a:pt x="241935" y="36195"/>
                      <a:pt x="242125" y="36195"/>
                      <a:pt x="242221" y="36195"/>
                    </a:cubicBezTo>
                    <a:cubicBezTo>
                      <a:pt x="261271" y="36195"/>
                      <a:pt x="276796" y="21146"/>
                      <a:pt x="277559" y="2096"/>
                    </a:cubicBezTo>
                    <a:cubicBezTo>
                      <a:pt x="270700" y="10001"/>
                      <a:pt x="260318" y="15145"/>
                      <a:pt x="248698" y="15145"/>
                    </a:cubicBezTo>
                    <a:close/>
                  </a:path>
                </a:pathLst>
              </a:custGeom>
              <a:solidFill>
                <a:srgbClr val="E2453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181"/>
              <p:cNvSpPr/>
              <p:nvPr/>
            </p:nvSpPr>
            <p:spPr>
              <a:xfrm>
                <a:off x="6433851" y="4570475"/>
                <a:ext cx="276796" cy="32384"/>
              </a:xfrm>
              <a:custGeom>
                <a:avLst/>
                <a:gdLst>
                  <a:gd name="connsiteX0" fmla="*/ 251555 w 276796"/>
                  <a:gd name="connsiteY0" fmla="*/ 9144 h 32384"/>
                  <a:gd name="connsiteX1" fmla="*/ 26099 w 276796"/>
                  <a:gd name="connsiteY1" fmla="*/ 11335 h 32384"/>
                  <a:gd name="connsiteX2" fmla="*/ 25717 w 276796"/>
                  <a:gd name="connsiteY2" fmla="*/ 11335 h 32384"/>
                  <a:gd name="connsiteX3" fmla="*/ 0 w 276796"/>
                  <a:gd name="connsiteY3" fmla="*/ 2191 h 32384"/>
                  <a:gd name="connsiteX4" fmla="*/ 34957 w 276796"/>
                  <a:gd name="connsiteY4" fmla="*/ 32385 h 32384"/>
                  <a:gd name="connsiteX5" fmla="*/ 35338 w 276796"/>
                  <a:gd name="connsiteY5" fmla="*/ 32385 h 32384"/>
                  <a:gd name="connsiteX6" fmla="*/ 242221 w 276796"/>
                  <a:gd name="connsiteY6" fmla="*/ 30194 h 32384"/>
                  <a:gd name="connsiteX7" fmla="*/ 276796 w 276796"/>
                  <a:gd name="connsiteY7" fmla="*/ 0 h 32384"/>
                  <a:gd name="connsiteX8" fmla="*/ 251555 w 276796"/>
                  <a:gd name="connsiteY8" fmla="*/ 9144 h 3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796" h="32384">
                    <a:moveTo>
                      <a:pt x="251555" y="9144"/>
                    </a:moveTo>
                    <a:lnTo>
                      <a:pt x="26099" y="11335"/>
                    </a:lnTo>
                    <a:cubicBezTo>
                      <a:pt x="26003" y="11335"/>
                      <a:pt x="25813" y="11335"/>
                      <a:pt x="25717" y="11335"/>
                    </a:cubicBezTo>
                    <a:cubicBezTo>
                      <a:pt x="15812" y="11335"/>
                      <a:pt x="6858" y="7811"/>
                      <a:pt x="0" y="2191"/>
                    </a:cubicBezTo>
                    <a:cubicBezTo>
                      <a:pt x="2572" y="19240"/>
                      <a:pt x="17240" y="32385"/>
                      <a:pt x="34957" y="32385"/>
                    </a:cubicBezTo>
                    <a:cubicBezTo>
                      <a:pt x="35052" y="32385"/>
                      <a:pt x="35242" y="32385"/>
                      <a:pt x="35338" y="32385"/>
                    </a:cubicBezTo>
                    <a:lnTo>
                      <a:pt x="242221" y="30194"/>
                    </a:lnTo>
                    <a:cubicBezTo>
                      <a:pt x="259842" y="30004"/>
                      <a:pt x="274320" y="16954"/>
                      <a:pt x="276796" y="0"/>
                    </a:cubicBezTo>
                    <a:cubicBezTo>
                      <a:pt x="270129" y="5525"/>
                      <a:pt x="261366" y="9049"/>
                      <a:pt x="251555" y="9144"/>
                    </a:cubicBezTo>
                    <a:close/>
                  </a:path>
                </a:pathLst>
              </a:custGeom>
              <a:solidFill>
                <a:srgbClr val="E2453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35" name="Graphic 4"/>
            <p:cNvGrpSpPr/>
            <p:nvPr/>
          </p:nvGrpSpPr>
          <p:grpSpPr>
            <a:xfrm>
              <a:off x="4886325" y="1990725"/>
              <a:ext cx="1681543" cy="2249424"/>
              <a:chOff x="4886325" y="1990725"/>
              <a:chExt cx="1681543" cy="2249424"/>
            </a:xfrm>
          </p:grpSpPr>
          <p:sp>
            <p:nvSpPr>
              <p:cNvPr id="136" name="Freeform: Shape 135"/>
              <p:cNvSpPr/>
              <p:nvPr/>
            </p:nvSpPr>
            <p:spPr>
              <a:xfrm>
                <a:off x="5799296" y="2366581"/>
                <a:ext cx="768572" cy="1873567"/>
              </a:xfrm>
              <a:custGeom>
                <a:avLst/>
                <a:gdLst>
                  <a:gd name="connsiteX0" fmla="*/ 80391 w 768572"/>
                  <a:gd name="connsiteY0" fmla="*/ 1873568 h 1873567"/>
                  <a:gd name="connsiteX1" fmla="*/ 0 w 768572"/>
                  <a:gd name="connsiteY1" fmla="*/ 1843469 h 1873567"/>
                  <a:gd name="connsiteX2" fmla="*/ 688181 w 768572"/>
                  <a:gd name="connsiteY2" fmla="*/ 0 h 1873567"/>
                  <a:gd name="connsiteX3" fmla="*/ 768572 w 768572"/>
                  <a:gd name="connsiteY3" fmla="*/ 30194 h 187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572" h="1873567">
                    <a:moveTo>
                      <a:pt x="80391" y="1873568"/>
                    </a:moveTo>
                    <a:lnTo>
                      <a:pt x="0" y="1843469"/>
                    </a:lnTo>
                    <a:lnTo>
                      <a:pt x="688181" y="0"/>
                    </a:lnTo>
                    <a:lnTo>
                      <a:pt x="768572" y="30194"/>
                    </a:lnTo>
                    <a:close/>
                  </a:path>
                </a:pathLst>
              </a:custGeom>
              <a:solidFill>
                <a:srgbClr val="8A5E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7" name="Freeform: Shape 136"/>
              <p:cNvSpPr/>
              <p:nvPr/>
            </p:nvSpPr>
            <p:spPr>
              <a:xfrm>
                <a:off x="4886325" y="1990725"/>
                <a:ext cx="1649349" cy="1361598"/>
              </a:xfrm>
              <a:custGeom>
                <a:avLst/>
                <a:gdLst>
                  <a:gd name="connsiteX0" fmla="*/ 1325023 w 1649349"/>
                  <a:gd name="connsiteY0" fmla="*/ 1361599 h 1361598"/>
                  <a:gd name="connsiteX1" fmla="*/ 0 w 1649349"/>
                  <a:gd name="connsiteY1" fmla="*/ 864489 h 1361598"/>
                  <a:gd name="connsiteX2" fmla="*/ 324326 w 1649349"/>
                  <a:gd name="connsiteY2" fmla="*/ 0 h 1361598"/>
                  <a:gd name="connsiteX3" fmla="*/ 1649349 w 1649349"/>
                  <a:gd name="connsiteY3" fmla="*/ 497110 h 1361598"/>
                  <a:gd name="connsiteX4" fmla="*/ 1325023 w 1649349"/>
                  <a:gd name="connsiteY4" fmla="*/ 1361599 h 136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9349" h="1361598">
                    <a:moveTo>
                      <a:pt x="1325023" y="1361599"/>
                    </a:moveTo>
                    <a:cubicBezTo>
                      <a:pt x="980599" y="936593"/>
                      <a:pt x="344329" y="1289590"/>
                      <a:pt x="0" y="864489"/>
                    </a:cubicBezTo>
                    <a:cubicBezTo>
                      <a:pt x="108109" y="576358"/>
                      <a:pt x="216218" y="288131"/>
                      <a:pt x="324326" y="0"/>
                    </a:cubicBezTo>
                    <a:cubicBezTo>
                      <a:pt x="668655" y="425101"/>
                      <a:pt x="1304925" y="72104"/>
                      <a:pt x="1649349" y="497110"/>
                    </a:cubicBezTo>
                    <a:cubicBezTo>
                      <a:pt x="1541240" y="785336"/>
                      <a:pt x="1433132" y="1073468"/>
                      <a:pt x="1325023" y="1361599"/>
                    </a:cubicBezTo>
                    <a:close/>
                  </a:path>
                </a:pathLst>
              </a:custGeom>
              <a:solidFill>
                <a:srgbClr val="97D9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8" name="Freeform: Shape 137"/>
              <p:cNvSpPr/>
              <p:nvPr/>
            </p:nvSpPr>
            <p:spPr>
              <a:xfrm>
                <a:off x="5341753" y="2423631"/>
                <a:ext cx="646289" cy="560461"/>
              </a:xfrm>
              <a:custGeom>
                <a:avLst/>
                <a:gdLst>
                  <a:gd name="connsiteX0" fmla="*/ 627945 w 646289"/>
                  <a:gd name="connsiteY0" fmla="*/ 318045 h 560461"/>
                  <a:gd name="connsiteX1" fmla="*/ 218275 w 646289"/>
                  <a:gd name="connsiteY1" fmla="*/ 559885 h 560461"/>
                  <a:gd name="connsiteX2" fmla="*/ 18345 w 646289"/>
                  <a:gd name="connsiteY2" fmla="*/ 242416 h 560461"/>
                  <a:gd name="connsiteX3" fmla="*/ 428015 w 646289"/>
                  <a:gd name="connsiteY3" fmla="*/ 577 h 560461"/>
                  <a:gd name="connsiteX4" fmla="*/ 627945 w 646289"/>
                  <a:gd name="connsiteY4" fmla="*/ 318045 h 56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6289" h="560461">
                    <a:moveTo>
                      <a:pt x="627945" y="318045"/>
                    </a:moveTo>
                    <a:cubicBezTo>
                      <a:pt x="570604" y="470731"/>
                      <a:pt x="390963" y="568933"/>
                      <a:pt x="218275" y="559885"/>
                    </a:cubicBezTo>
                    <a:cubicBezTo>
                      <a:pt x="45491" y="550836"/>
                      <a:pt x="-40234" y="398626"/>
                      <a:pt x="18345" y="242416"/>
                    </a:cubicBezTo>
                    <a:cubicBezTo>
                      <a:pt x="75685" y="89731"/>
                      <a:pt x="255327" y="-8472"/>
                      <a:pt x="428015" y="577"/>
                    </a:cubicBezTo>
                    <a:cubicBezTo>
                      <a:pt x="600799" y="9721"/>
                      <a:pt x="686524" y="161930"/>
                      <a:pt x="627945" y="318045"/>
                    </a:cubicBez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39" name="Graphic 4"/>
              <p:cNvGrpSpPr/>
              <p:nvPr/>
            </p:nvGrpSpPr>
            <p:grpSpPr>
              <a:xfrm>
                <a:off x="5300559" y="2301811"/>
                <a:ext cx="737433" cy="653917"/>
                <a:chOff x="5300559" y="2301811"/>
                <a:chExt cx="737433" cy="653917"/>
              </a:xfrm>
            </p:grpSpPr>
            <p:sp>
              <p:nvSpPr>
                <p:cNvPr id="140" name="Freeform: Shape 139"/>
                <p:cNvSpPr/>
                <p:nvPr/>
              </p:nvSpPr>
              <p:spPr>
                <a:xfrm>
                  <a:off x="5476338" y="2301811"/>
                  <a:ext cx="561654" cy="653917"/>
                </a:xfrm>
                <a:custGeom>
                  <a:avLst/>
                  <a:gdLst>
                    <a:gd name="connsiteX0" fmla="*/ 418399 w 561654"/>
                    <a:gd name="connsiteY0" fmla="*/ 539782 h 653917"/>
                    <a:gd name="connsiteX1" fmla="*/ 216278 w 561654"/>
                    <a:gd name="connsiteY1" fmla="*/ 122492 h 653917"/>
                    <a:gd name="connsiteX2" fmla="*/ 292287 w 561654"/>
                    <a:gd name="connsiteY2" fmla="*/ 0 h 653917"/>
                    <a:gd name="connsiteX3" fmla="*/ 18253 w 561654"/>
                    <a:gd name="connsiteY3" fmla="*/ 218408 h 653917"/>
                    <a:gd name="connsiteX4" fmla="*/ 220374 w 561654"/>
                    <a:gd name="connsiteY4" fmla="*/ 635699 h 653917"/>
                    <a:gd name="connsiteX5" fmla="*/ 561655 w 561654"/>
                    <a:gd name="connsiteY5" fmla="*/ 555974 h 653917"/>
                    <a:gd name="connsiteX6" fmla="*/ 418399 w 561654"/>
                    <a:gd name="connsiteY6" fmla="*/ 539782 h 653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654" h="653917">
                      <a:moveTo>
                        <a:pt x="418399" y="539782"/>
                      </a:moveTo>
                      <a:cubicBezTo>
                        <a:pt x="247330" y="480346"/>
                        <a:pt x="156842" y="293561"/>
                        <a:pt x="216278" y="122492"/>
                      </a:cubicBezTo>
                      <a:cubicBezTo>
                        <a:pt x="232756" y="74962"/>
                        <a:pt x="259140" y="33623"/>
                        <a:pt x="292287" y="0"/>
                      </a:cubicBezTo>
                      <a:cubicBezTo>
                        <a:pt x="170463" y="13430"/>
                        <a:pt x="61116" y="94869"/>
                        <a:pt x="18253" y="218408"/>
                      </a:cubicBezTo>
                      <a:cubicBezTo>
                        <a:pt x="-41183" y="389477"/>
                        <a:pt x="49305" y="576263"/>
                        <a:pt x="220374" y="635699"/>
                      </a:cubicBezTo>
                      <a:cubicBezTo>
                        <a:pt x="343913" y="678561"/>
                        <a:pt x="475549" y="643319"/>
                        <a:pt x="561655" y="555974"/>
                      </a:cubicBezTo>
                      <a:cubicBezTo>
                        <a:pt x="514791" y="561213"/>
                        <a:pt x="466024" y="556355"/>
                        <a:pt x="418399" y="539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1" name="Freeform: Shape 140"/>
                <p:cNvSpPr/>
                <p:nvPr/>
              </p:nvSpPr>
              <p:spPr>
                <a:xfrm>
                  <a:off x="5907369" y="2535424"/>
                  <a:ext cx="101559" cy="101512"/>
                </a:xfrm>
                <a:custGeom>
                  <a:avLst/>
                  <a:gdLst>
                    <a:gd name="connsiteX0" fmla="*/ 98714 w 101559"/>
                    <a:gd name="connsiteY0" fmla="*/ 67377 h 101512"/>
                    <a:gd name="connsiteX1" fmla="*/ 34135 w 101559"/>
                    <a:gd name="connsiteY1" fmla="*/ 98715 h 101512"/>
                    <a:gd name="connsiteX2" fmla="*/ 2798 w 101559"/>
                    <a:gd name="connsiteY2" fmla="*/ 34135 h 101512"/>
                    <a:gd name="connsiteX3" fmla="*/ 67377 w 101559"/>
                    <a:gd name="connsiteY3" fmla="*/ 2798 h 101512"/>
                    <a:gd name="connsiteX4" fmla="*/ 98714 w 101559"/>
                    <a:gd name="connsiteY4" fmla="*/ 67377 h 10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559" h="101512">
                      <a:moveTo>
                        <a:pt x="98714" y="67377"/>
                      </a:moveTo>
                      <a:cubicBezTo>
                        <a:pt x="89475" y="93857"/>
                        <a:pt x="60614" y="107859"/>
                        <a:pt x="34135" y="98715"/>
                      </a:cubicBezTo>
                      <a:cubicBezTo>
                        <a:pt x="7656" y="89475"/>
                        <a:pt x="-6346" y="60614"/>
                        <a:pt x="2798" y="34135"/>
                      </a:cubicBezTo>
                      <a:cubicBezTo>
                        <a:pt x="12037" y="7656"/>
                        <a:pt x="40898" y="-6346"/>
                        <a:pt x="67377" y="2798"/>
                      </a:cubicBezTo>
                      <a:cubicBezTo>
                        <a:pt x="93952" y="12037"/>
                        <a:pt x="107954" y="40898"/>
                        <a:pt x="98714" y="67377"/>
                      </a:cubicBezTo>
                      <a:close/>
                    </a:path>
                  </a:pathLst>
                </a:custGeom>
                <a:solidFill>
                  <a:srgbClr val="F7941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42" name="Graphic 4"/>
                <p:cNvGrpSpPr/>
                <p:nvPr/>
              </p:nvGrpSpPr>
              <p:grpSpPr>
                <a:xfrm>
                  <a:off x="5300559" y="2529056"/>
                  <a:ext cx="670206" cy="352833"/>
                  <a:chOff x="5300559" y="2529056"/>
                  <a:chExt cx="670206" cy="352833"/>
                </a:xfrm>
                <a:solidFill>
                  <a:srgbClr val="F7941E"/>
                </a:solidFill>
              </p:grpSpPr>
              <p:sp>
                <p:nvSpPr>
                  <p:cNvPr id="143" name="Freeform: Shape 142"/>
                  <p:cNvSpPr/>
                  <p:nvPr/>
                </p:nvSpPr>
                <p:spPr>
                  <a:xfrm>
                    <a:off x="5300559" y="2636615"/>
                    <a:ext cx="176220" cy="196119"/>
                  </a:xfrm>
                  <a:custGeom>
                    <a:avLst/>
                    <a:gdLst>
                      <a:gd name="connsiteX0" fmla="*/ 7533 w 176220"/>
                      <a:gd name="connsiteY0" fmla="*/ 148304 h 196119"/>
                      <a:gd name="connsiteX1" fmla="*/ 35155 w 176220"/>
                      <a:gd name="connsiteY1" fmla="*/ 107633 h 196119"/>
                      <a:gd name="connsiteX2" fmla="*/ 110498 w 176220"/>
                      <a:gd name="connsiteY2" fmla="*/ 44291 h 196119"/>
                      <a:gd name="connsiteX3" fmla="*/ 176221 w 176220"/>
                      <a:gd name="connsiteY3" fmla="*/ 5906 h 196119"/>
                      <a:gd name="connsiteX4" fmla="*/ 176030 w 176220"/>
                      <a:gd name="connsiteY4" fmla="*/ 0 h 196119"/>
                      <a:gd name="connsiteX5" fmla="*/ 108974 w 176220"/>
                      <a:gd name="connsiteY5" fmla="*/ 42005 h 196119"/>
                      <a:gd name="connsiteX6" fmla="*/ 34584 w 176220"/>
                      <a:gd name="connsiteY6" fmla="*/ 107061 h 196119"/>
                      <a:gd name="connsiteX7" fmla="*/ 7152 w 176220"/>
                      <a:gd name="connsiteY7" fmla="*/ 148019 h 196119"/>
                      <a:gd name="connsiteX8" fmla="*/ 389 w 176220"/>
                      <a:gd name="connsiteY8" fmla="*/ 171736 h 196119"/>
                      <a:gd name="connsiteX9" fmla="*/ 3056 w 176220"/>
                      <a:gd name="connsiteY9" fmla="*/ 196120 h 196119"/>
                      <a:gd name="connsiteX10" fmla="*/ 484 w 176220"/>
                      <a:gd name="connsiteY10" fmla="*/ 171831 h 196119"/>
                      <a:gd name="connsiteX11" fmla="*/ 7533 w 176220"/>
                      <a:gd name="connsiteY11" fmla="*/ 148304 h 196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6220" h="196119">
                        <a:moveTo>
                          <a:pt x="7533" y="148304"/>
                        </a:moveTo>
                        <a:cubicBezTo>
                          <a:pt x="14486" y="133350"/>
                          <a:pt x="24202" y="119920"/>
                          <a:pt x="35155" y="107633"/>
                        </a:cubicBezTo>
                        <a:cubicBezTo>
                          <a:pt x="57158" y="83153"/>
                          <a:pt x="83352" y="62770"/>
                          <a:pt x="110498" y="44291"/>
                        </a:cubicBezTo>
                        <a:cubicBezTo>
                          <a:pt x="131739" y="30290"/>
                          <a:pt x="153646" y="17526"/>
                          <a:pt x="176221" y="5906"/>
                        </a:cubicBezTo>
                        <a:cubicBezTo>
                          <a:pt x="176125" y="3905"/>
                          <a:pt x="176125" y="2000"/>
                          <a:pt x="176030" y="0"/>
                        </a:cubicBezTo>
                        <a:cubicBezTo>
                          <a:pt x="152980" y="12859"/>
                          <a:pt x="130501" y="26765"/>
                          <a:pt x="108974" y="42005"/>
                        </a:cubicBezTo>
                        <a:cubicBezTo>
                          <a:pt x="82018" y="61055"/>
                          <a:pt x="56396" y="82201"/>
                          <a:pt x="34584" y="107061"/>
                        </a:cubicBezTo>
                        <a:cubicBezTo>
                          <a:pt x="23725" y="119444"/>
                          <a:pt x="14105" y="133064"/>
                          <a:pt x="7152" y="148019"/>
                        </a:cubicBezTo>
                        <a:cubicBezTo>
                          <a:pt x="3818" y="155543"/>
                          <a:pt x="1342" y="163544"/>
                          <a:pt x="389" y="171736"/>
                        </a:cubicBezTo>
                        <a:cubicBezTo>
                          <a:pt x="-563" y="179927"/>
                          <a:pt x="199" y="188309"/>
                          <a:pt x="3056" y="196120"/>
                        </a:cubicBezTo>
                        <a:cubicBezTo>
                          <a:pt x="199" y="188404"/>
                          <a:pt x="-468" y="179927"/>
                          <a:pt x="484" y="171831"/>
                        </a:cubicBezTo>
                        <a:cubicBezTo>
                          <a:pt x="1723" y="163735"/>
                          <a:pt x="4199" y="155829"/>
                          <a:pt x="7533" y="148304"/>
                        </a:cubicBezTo>
                        <a:close/>
                      </a:path>
                    </a:pathLst>
                  </a:custGeom>
                  <a:solidFill>
                    <a:srgbClr val="F794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4" name="Freeform: Shape 143"/>
                  <p:cNvSpPr/>
                  <p:nvPr/>
                </p:nvSpPr>
                <p:spPr>
                  <a:xfrm>
                    <a:off x="5303424" y="2529056"/>
                    <a:ext cx="667340" cy="352833"/>
                  </a:xfrm>
                  <a:custGeom>
                    <a:avLst/>
                    <a:gdLst>
                      <a:gd name="connsiteX0" fmla="*/ 666845 w 667340"/>
                      <a:gd name="connsiteY0" fmla="*/ 82508 h 352833"/>
                      <a:gd name="connsiteX1" fmla="*/ 663797 w 667340"/>
                      <a:gd name="connsiteY1" fmla="*/ 53742 h 352833"/>
                      <a:gd name="connsiteX2" fmla="*/ 647129 w 667340"/>
                      <a:gd name="connsiteY2" fmla="*/ 30025 h 352833"/>
                      <a:gd name="connsiteX3" fmla="*/ 623888 w 667340"/>
                      <a:gd name="connsiteY3" fmla="*/ 15261 h 352833"/>
                      <a:gd name="connsiteX4" fmla="*/ 573500 w 667340"/>
                      <a:gd name="connsiteY4" fmla="*/ 2212 h 352833"/>
                      <a:gd name="connsiteX5" fmla="*/ 472726 w 667340"/>
                      <a:gd name="connsiteY5" fmla="*/ 4403 h 352833"/>
                      <a:gd name="connsiteX6" fmla="*/ 375094 w 667340"/>
                      <a:gd name="connsiteY6" fmla="*/ 24881 h 352833"/>
                      <a:gd name="connsiteX7" fmla="*/ 371951 w 667340"/>
                      <a:gd name="connsiteY7" fmla="*/ 25834 h 352833"/>
                      <a:gd name="connsiteX8" fmla="*/ 373094 w 667340"/>
                      <a:gd name="connsiteY8" fmla="*/ 39074 h 352833"/>
                      <a:gd name="connsiteX9" fmla="*/ 474631 w 667340"/>
                      <a:gd name="connsiteY9" fmla="*/ 20881 h 352833"/>
                      <a:gd name="connsiteX10" fmla="*/ 571024 w 667340"/>
                      <a:gd name="connsiteY10" fmla="*/ 20595 h 352833"/>
                      <a:gd name="connsiteX11" fmla="*/ 615886 w 667340"/>
                      <a:gd name="connsiteY11" fmla="*/ 32501 h 352833"/>
                      <a:gd name="connsiteX12" fmla="*/ 645605 w 667340"/>
                      <a:gd name="connsiteY12" fmla="*/ 60600 h 352833"/>
                      <a:gd name="connsiteX13" fmla="*/ 641795 w 667340"/>
                      <a:gd name="connsiteY13" fmla="*/ 101367 h 352833"/>
                      <a:gd name="connsiteX14" fmla="*/ 615886 w 667340"/>
                      <a:gd name="connsiteY14" fmla="*/ 139943 h 352833"/>
                      <a:gd name="connsiteX15" fmla="*/ 543306 w 667340"/>
                      <a:gd name="connsiteY15" fmla="*/ 203380 h 352833"/>
                      <a:gd name="connsiteX16" fmla="*/ 370618 w 667340"/>
                      <a:gd name="connsiteY16" fmla="*/ 295296 h 352833"/>
                      <a:gd name="connsiteX17" fmla="*/ 277368 w 667340"/>
                      <a:gd name="connsiteY17" fmla="*/ 326824 h 352833"/>
                      <a:gd name="connsiteX18" fmla="*/ 180975 w 667340"/>
                      <a:gd name="connsiteY18" fmla="*/ 347112 h 352833"/>
                      <a:gd name="connsiteX19" fmla="*/ 82582 w 667340"/>
                      <a:gd name="connsiteY19" fmla="*/ 349303 h 352833"/>
                      <a:gd name="connsiteX20" fmla="*/ 34957 w 667340"/>
                      <a:gd name="connsiteY20" fmla="*/ 337016 h 352833"/>
                      <a:gd name="connsiteX21" fmla="*/ 14192 w 667340"/>
                      <a:gd name="connsiteY21" fmla="*/ 323871 h 352833"/>
                      <a:gd name="connsiteX22" fmla="*/ 0 w 667340"/>
                      <a:gd name="connsiteY22" fmla="*/ 303964 h 352833"/>
                      <a:gd name="connsiteX23" fmla="*/ 14002 w 667340"/>
                      <a:gd name="connsiteY23" fmla="*/ 324062 h 352833"/>
                      <a:gd name="connsiteX24" fmla="*/ 34671 w 667340"/>
                      <a:gd name="connsiteY24" fmla="*/ 337397 h 352833"/>
                      <a:gd name="connsiteX25" fmla="*/ 82296 w 667340"/>
                      <a:gd name="connsiteY25" fmla="*/ 350065 h 352833"/>
                      <a:gd name="connsiteX26" fmla="*/ 181070 w 667340"/>
                      <a:gd name="connsiteY26" fmla="*/ 349779 h 352833"/>
                      <a:gd name="connsiteX27" fmla="*/ 373761 w 667340"/>
                      <a:gd name="connsiteY27" fmla="*/ 304250 h 352833"/>
                      <a:gd name="connsiteX28" fmla="*/ 552450 w 667340"/>
                      <a:gd name="connsiteY28" fmla="*/ 217001 h 352833"/>
                      <a:gd name="connsiteX29" fmla="*/ 629603 w 667340"/>
                      <a:gd name="connsiteY29" fmla="*/ 152135 h 352833"/>
                      <a:gd name="connsiteX30" fmla="*/ 658749 w 667340"/>
                      <a:gd name="connsiteY30" fmla="*/ 109082 h 352833"/>
                      <a:gd name="connsiteX31" fmla="*/ 666845 w 667340"/>
                      <a:gd name="connsiteY31" fmla="*/ 82508 h 352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67340" h="352833">
                        <a:moveTo>
                          <a:pt x="666845" y="82508"/>
                        </a:moveTo>
                        <a:cubicBezTo>
                          <a:pt x="667988" y="73173"/>
                          <a:pt x="667226" y="62981"/>
                          <a:pt x="663797" y="53742"/>
                        </a:cubicBezTo>
                        <a:cubicBezTo>
                          <a:pt x="660273" y="44408"/>
                          <a:pt x="654177" y="36311"/>
                          <a:pt x="647129" y="30025"/>
                        </a:cubicBezTo>
                        <a:cubicBezTo>
                          <a:pt x="640080" y="23738"/>
                          <a:pt x="632079" y="18976"/>
                          <a:pt x="623888" y="15261"/>
                        </a:cubicBezTo>
                        <a:cubicBezTo>
                          <a:pt x="607505" y="8117"/>
                          <a:pt x="590455" y="4307"/>
                          <a:pt x="573500" y="2212"/>
                        </a:cubicBezTo>
                        <a:cubicBezTo>
                          <a:pt x="539591" y="-1884"/>
                          <a:pt x="505873" y="212"/>
                          <a:pt x="472726" y="4403"/>
                        </a:cubicBezTo>
                        <a:cubicBezTo>
                          <a:pt x="439579" y="8784"/>
                          <a:pt x="407003" y="16023"/>
                          <a:pt x="375094" y="24881"/>
                        </a:cubicBezTo>
                        <a:cubicBezTo>
                          <a:pt x="374047" y="25167"/>
                          <a:pt x="372999" y="25548"/>
                          <a:pt x="371951" y="25834"/>
                        </a:cubicBezTo>
                        <a:cubicBezTo>
                          <a:pt x="372332" y="30882"/>
                          <a:pt x="372809" y="35645"/>
                          <a:pt x="373094" y="39074"/>
                        </a:cubicBezTo>
                        <a:cubicBezTo>
                          <a:pt x="406622" y="30787"/>
                          <a:pt x="440531" y="24500"/>
                          <a:pt x="474631" y="20881"/>
                        </a:cubicBezTo>
                        <a:cubicBezTo>
                          <a:pt x="506921" y="17452"/>
                          <a:pt x="539496" y="16595"/>
                          <a:pt x="571024" y="20595"/>
                        </a:cubicBezTo>
                        <a:cubicBezTo>
                          <a:pt x="586740" y="22595"/>
                          <a:pt x="602171" y="26405"/>
                          <a:pt x="615886" y="32501"/>
                        </a:cubicBezTo>
                        <a:cubicBezTo>
                          <a:pt x="629412" y="38788"/>
                          <a:pt x="641032" y="48218"/>
                          <a:pt x="645605" y="60600"/>
                        </a:cubicBezTo>
                        <a:cubicBezTo>
                          <a:pt x="650367" y="72887"/>
                          <a:pt x="647795" y="87651"/>
                          <a:pt x="641795" y="101367"/>
                        </a:cubicBezTo>
                        <a:cubicBezTo>
                          <a:pt x="635508" y="115083"/>
                          <a:pt x="626364" y="128037"/>
                          <a:pt x="615886" y="139943"/>
                        </a:cubicBezTo>
                        <a:cubicBezTo>
                          <a:pt x="594932" y="163851"/>
                          <a:pt x="569786" y="184711"/>
                          <a:pt x="543306" y="203380"/>
                        </a:cubicBezTo>
                        <a:cubicBezTo>
                          <a:pt x="490157" y="240908"/>
                          <a:pt x="431482" y="271007"/>
                          <a:pt x="370618" y="295296"/>
                        </a:cubicBezTo>
                        <a:cubicBezTo>
                          <a:pt x="340138" y="307298"/>
                          <a:pt x="309086" y="318061"/>
                          <a:pt x="277368" y="326824"/>
                        </a:cubicBezTo>
                        <a:cubicBezTo>
                          <a:pt x="245745" y="335587"/>
                          <a:pt x="213550" y="342731"/>
                          <a:pt x="180975" y="347112"/>
                        </a:cubicBezTo>
                        <a:cubicBezTo>
                          <a:pt x="148399" y="351208"/>
                          <a:pt x="115348" y="353208"/>
                          <a:pt x="82582" y="349303"/>
                        </a:cubicBezTo>
                        <a:cubicBezTo>
                          <a:pt x="66294" y="347303"/>
                          <a:pt x="50101" y="343588"/>
                          <a:pt x="34957" y="337016"/>
                        </a:cubicBezTo>
                        <a:cubicBezTo>
                          <a:pt x="27527" y="333587"/>
                          <a:pt x="20383" y="329300"/>
                          <a:pt x="14192" y="323871"/>
                        </a:cubicBezTo>
                        <a:cubicBezTo>
                          <a:pt x="8001" y="318442"/>
                          <a:pt x="2953" y="311679"/>
                          <a:pt x="0" y="303964"/>
                        </a:cubicBezTo>
                        <a:cubicBezTo>
                          <a:pt x="2857" y="311679"/>
                          <a:pt x="7906" y="318537"/>
                          <a:pt x="14002" y="324062"/>
                        </a:cubicBezTo>
                        <a:cubicBezTo>
                          <a:pt x="20098" y="329586"/>
                          <a:pt x="27242" y="333968"/>
                          <a:pt x="34671" y="337397"/>
                        </a:cubicBezTo>
                        <a:cubicBezTo>
                          <a:pt x="49720" y="344159"/>
                          <a:pt x="66008" y="347969"/>
                          <a:pt x="82296" y="350065"/>
                        </a:cubicBezTo>
                        <a:cubicBezTo>
                          <a:pt x="115062" y="354256"/>
                          <a:pt x="148304" y="353303"/>
                          <a:pt x="181070" y="349779"/>
                        </a:cubicBezTo>
                        <a:cubicBezTo>
                          <a:pt x="246793" y="342731"/>
                          <a:pt x="311372" y="326443"/>
                          <a:pt x="373761" y="304250"/>
                        </a:cubicBezTo>
                        <a:cubicBezTo>
                          <a:pt x="436055" y="281771"/>
                          <a:pt x="496634" y="253767"/>
                          <a:pt x="552450" y="217001"/>
                        </a:cubicBezTo>
                        <a:cubicBezTo>
                          <a:pt x="580073" y="198236"/>
                          <a:pt x="606743" y="177567"/>
                          <a:pt x="629603" y="152135"/>
                        </a:cubicBezTo>
                        <a:cubicBezTo>
                          <a:pt x="640937" y="139372"/>
                          <a:pt x="651224" y="125275"/>
                          <a:pt x="658749" y="109082"/>
                        </a:cubicBezTo>
                        <a:cubicBezTo>
                          <a:pt x="662750" y="100796"/>
                          <a:pt x="665607" y="91937"/>
                          <a:pt x="666845" y="82508"/>
                        </a:cubicBezTo>
                        <a:close/>
                      </a:path>
                    </a:pathLst>
                  </a:custGeom>
                  <a:solidFill>
                    <a:srgbClr val="F794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201" name="Graphic 47"/>
          <p:cNvGrpSpPr/>
          <p:nvPr/>
        </p:nvGrpSpPr>
        <p:grpSpPr>
          <a:xfrm>
            <a:off x="9135531" y="1522314"/>
            <a:ext cx="892880" cy="1530652"/>
            <a:chOff x="569159" y="4748162"/>
            <a:chExt cx="1050925" cy="1801586"/>
          </a:xfrm>
        </p:grpSpPr>
        <p:sp>
          <p:nvSpPr>
            <p:cNvPr id="202" name="Freeform: Shape 201"/>
            <p:cNvSpPr/>
            <p:nvPr/>
          </p:nvSpPr>
          <p:spPr>
            <a:xfrm>
              <a:off x="722794" y="6175168"/>
              <a:ext cx="375392" cy="375142"/>
            </a:xfrm>
            <a:custGeom>
              <a:avLst/>
              <a:gdLst>
                <a:gd name="connsiteX0" fmla="*/ 351559 w 375392"/>
                <a:gd name="connsiteY0" fmla="*/ 235958 h 375142"/>
                <a:gd name="connsiteX1" fmla="*/ 351559 w 375392"/>
                <a:gd name="connsiteY1" fmla="*/ 351309 h 375142"/>
                <a:gd name="connsiteX2" fmla="*/ 236208 w 375392"/>
                <a:gd name="connsiteY2" fmla="*/ 351309 h 375142"/>
                <a:gd name="connsiteX3" fmla="*/ 0 w 375392"/>
                <a:gd name="connsiteY3" fmla="*/ 0 h 375142"/>
                <a:gd name="connsiteX4" fmla="*/ 351559 w 375392"/>
                <a:gd name="connsiteY4" fmla="*/ 235958 h 37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392" h="375142">
                  <a:moveTo>
                    <a:pt x="351559" y="235958"/>
                  </a:moveTo>
                  <a:cubicBezTo>
                    <a:pt x="383337" y="267736"/>
                    <a:pt x="383337" y="319531"/>
                    <a:pt x="351559" y="351309"/>
                  </a:cubicBezTo>
                  <a:cubicBezTo>
                    <a:pt x="319781" y="383087"/>
                    <a:pt x="267986" y="383087"/>
                    <a:pt x="236208" y="351309"/>
                  </a:cubicBezTo>
                  <a:cubicBezTo>
                    <a:pt x="204430" y="319531"/>
                    <a:pt x="0" y="0"/>
                    <a:pt x="0" y="0"/>
                  </a:cubicBezTo>
                  <a:cubicBezTo>
                    <a:pt x="0" y="0"/>
                    <a:pt x="319781" y="204180"/>
                    <a:pt x="351559" y="235958"/>
                  </a:cubicBezTo>
                  <a:close/>
                </a:path>
              </a:pathLst>
            </a:custGeom>
            <a:solidFill>
              <a:srgbClr val="F6931E"/>
            </a:solidFill>
            <a:ln w="249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3" name="Freeform: Shape 202"/>
            <p:cNvSpPr/>
            <p:nvPr/>
          </p:nvSpPr>
          <p:spPr>
            <a:xfrm>
              <a:off x="665493" y="4748162"/>
              <a:ext cx="490494" cy="490494"/>
            </a:xfrm>
            <a:custGeom>
              <a:avLst/>
              <a:gdLst>
                <a:gd name="connsiteX0" fmla="*/ 473417 w 490494"/>
                <a:gd name="connsiteY0" fmla="*/ 391345 h 490494"/>
                <a:gd name="connsiteX1" fmla="*/ 473417 w 490494"/>
                <a:gd name="connsiteY1" fmla="*/ 473417 h 490494"/>
                <a:gd name="connsiteX2" fmla="*/ 391344 w 490494"/>
                <a:gd name="connsiteY2" fmla="*/ 473417 h 490494"/>
                <a:gd name="connsiteX3" fmla="*/ 0 w 490494"/>
                <a:gd name="connsiteY3" fmla="*/ 0 h 490494"/>
                <a:gd name="connsiteX4" fmla="*/ 473417 w 490494"/>
                <a:gd name="connsiteY4" fmla="*/ 391345 h 49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94" h="490494">
                  <a:moveTo>
                    <a:pt x="473417" y="391345"/>
                  </a:moveTo>
                  <a:cubicBezTo>
                    <a:pt x="496187" y="414115"/>
                    <a:pt x="496187" y="450647"/>
                    <a:pt x="473417" y="473417"/>
                  </a:cubicBezTo>
                  <a:cubicBezTo>
                    <a:pt x="450647" y="496187"/>
                    <a:pt x="414115" y="496187"/>
                    <a:pt x="391344" y="473417"/>
                  </a:cubicBezTo>
                  <a:cubicBezTo>
                    <a:pt x="368574" y="450647"/>
                    <a:pt x="0" y="0"/>
                    <a:pt x="0" y="0"/>
                  </a:cubicBezTo>
                  <a:cubicBezTo>
                    <a:pt x="0" y="0"/>
                    <a:pt x="450647" y="368825"/>
                    <a:pt x="473417" y="391345"/>
                  </a:cubicBezTo>
                  <a:close/>
                </a:path>
              </a:pathLst>
            </a:custGeom>
            <a:solidFill>
              <a:srgbClr val="FFEDCF"/>
            </a:solidFill>
            <a:ln w="249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04" name="Graphic 47"/>
            <p:cNvGrpSpPr/>
            <p:nvPr/>
          </p:nvGrpSpPr>
          <p:grpSpPr>
            <a:xfrm>
              <a:off x="569159" y="5204563"/>
              <a:ext cx="1040141" cy="1040141"/>
              <a:chOff x="569159" y="5204563"/>
              <a:chExt cx="1040141" cy="1040141"/>
            </a:xfrm>
          </p:grpSpPr>
          <p:sp>
            <p:nvSpPr>
              <p:cNvPr id="205" name="Freeform: Shape 204"/>
              <p:cNvSpPr/>
              <p:nvPr/>
            </p:nvSpPr>
            <p:spPr>
              <a:xfrm>
                <a:off x="569159" y="5204563"/>
                <a:ext cx="1040141" cy="1040141"/>
              </a:xfrm>
              <a:custGeom>
                <a:avLst/>
                <a:gdLst>
                  <a:gd name="connsiteX0" fmla="*/ 865011 w 1040141"/>
                  <a:gd name="connsiteY0" fmla="*/ 449145 h 1040141"/>
                  <a:gd name="connsiteX1" fmla="*/ 874770 w 1040141"/>
                  <a:gd name="connsiteY1" fmla="*/ 628553 h 1040141"/>
                  <a:gd name="connsiteX2" fmla="*/ 829230 w 1040141"/>
                  <a:gd name="connsiteY2" fmla="*/ 593773 h 1040141"/>
                  <a:gd name="connsiteX3" fmla="*/ 781188 w 1040141"/>
                  <a:gd name="connsiteY3" fmla="*/ 522460 h 1040141"/>
                  <a:gd name="connsiteX4" fmla="*/ 660331 w 1040141"/>
                  <a:gd name="connsiteY4" fmla="*/ 345054 h 1040141"/>
                  <a:gd name="connsiteX5" fmla="*/ 688606 w 1040141"/>
                  <a:gd name="connsiteY5" fmla="*/ 489181 h 1040141"/>
                  <a:gd name="connsiteX6" fmla="*/ 0 w 1040141"/>
                  <a:gd name="connsiteY6" fmla="*/ 0 h 1040141"/>
                  <a:gd name="connsiteX7" fmla="*/ 478922 w 1040141"/>
                  <a:gd name="connsiteY7" fmla="*/ 674594 h 1040141"/>
                  <a:gd name="connsiteX8" fmla="*/ 329290 w 1040141"/>
                  <a:gd name="connsiteY8" fmla="*/ 645318 h 1040141"/>
                  <a:gd name="connsiteX9" fmla="*/ 520208 w 1040141"/>
                  <a:gd name="connsiteY9" fmla="*/ 775683 h 1040141"/>
                  <a:gd name="connsiteX10" fmla="*/ 589018 w 1040141"/>
                  <a:gd name="connsiteY10" fmla="*/ 823225 h 1040141"/>
                  <a:gd name="connsiteX11" fmla="*/ 628553 w 1040141"/>
                  <a:gd name="connsiteY11" fmla="*/ 874770 h 1040141"/>
                  <a:gd name="connsiteX12" fmla="*/ 449145 w 1040141"/>
                  <a:gd name="connsiteY12" fmla="*/ 865012 h 1040141"/>
                  <a:gd name="connsiteX13" fmla="*/ 903295 w 1040141"/>
                  <a:gd name="connsiteY13" fmla="*/ 1015394 h 1040141"/>
                  <a:gd name="connsiteX14" fmla="*/ 903045 w 1040141"/>
                  <a:gd name="connsiteY14" fmla="*/ 1015394 h 1040141"/>
                  <a:gd name="connsiteX15" fmla="*/ 971855 w 1040141"/>
                  <a:gd name="connsiteY15" fmla="*/ 971856 h 1040141"/>
                  <a:gd name="connsiteX16" fmla="*/ 1015394 w 1040141"/>
                  <a:gd name="connsiteY16" fmla="*/ 903045 h 1040141"/>
                  <a:gd name="connsiteX17" fmla="*/ 1015394 w 1040141"/>
                  <a:gd name="connsiteY17" fmla="*/ 903295 h 1040141"/>
                  <a:gd name="connsiteX18" fmla="*/ 865011 w 1040141"/>
                  <a:gd name="connsiteY18" fmla="*/ 449145 h 104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0141" h="1040141">
                    <a:moveTo>
                      <a:pt x="865011" y="449145"/>
                    </a:moveTo>
                    <a:cubicBezTo>
                      <a:pt x="905797" y="544229"/>
                      <a:pt x="874770" y="628553"/>
                      <a:pt x="874770" y="628553"/>
                    </a:cubicBezTo>
                    <a:cubicBezTo>
                      <a:pt x="860507" y="617544"/>
                      <a:pt x="845244" y="605783"/>
                      <a:pt x="829230" y="593773"/>
                    </a:cubicBezTo>
                    <a:cubicBezTo>
                      <a:pt x="805709" y="576007"/>
                      <a:pt x="788694" y="550985"/>
                      <a:pt x="781188" y="522460"/>
                    </a:cubicBezTo>
                    <a:cubicBezTo>
                      <a:pt x="755915" y="426375"/>
                      <a:pt x="660331" y="345054"/>
                      <a:pt x="660331" y="345054"/>
                    </a:cubicBezTo>
                    <a:lnTo>
                      <a:pt x="688606" y="489181"/>
                    </a:lnTo>
                    <a:cubicBezTo>
                      <a:pt x="395848" y="274742"/>
                      <a:pt x="0" y="0"/>
                      <a:pt x="0" y="0"/>
                    </a:cubicBezTo>
                    <a:cubicBezTo>
                      <a:pt x="0" y="0"/>
                      <a:pt x="266234" y="383838"/>
                      <a:pt x="478922" y="674594"/>
                    </a:cubicBezTo>
                    <a:lnTo>
                      <a:pt x="329290" y="645318"/>
                    </a:lnTo>
                    <a:cubicBezTo>
                      <a:pt x="329290" y="645318"/>
                      <a:pt x="416617" y="748409"/>
                      <a:pt x="520208" y="775683"/>
                    </a:cubicBezTo>
                    <a:cubicBezTo>
                      <a:pt x="547732" y="782939"/>
                      <a:pt x="571753" y="800455"/>
                      <a:pt x="589018" y="823225"/>
                    </a:cubicBezTo>
                    <a:cubicBezTo>
                      <a:pt x="602781" y="841491"/>
                      <a:pt x="616042" y="858756"/>
                      <a:pt x="628553" y="874770"/>
                    </a:cubicBezTo>
                    <a:cubicBezTo>
                      <a:pt x="628553" y="874770"/>
                      <a:pt x="544229" y="905547"/>
                      <a:pt x="449145" y="865012"/>
                    </a:cubicBezTo>
                    <a:cubicBezTo>
                      <a:pt x="449145" y="865012"/>
                      <a:pt x="702869" y="1118735"/>
                      <a:pt x="903295" y="1015394"/>
                    </a:cubicBezTo>
                    <a:cubicBezTo>
                      <a:pt x="903295" y="1015394"/>
                      <a:pt x="903045" y="1015394"/>
                      <a:pt x="903045" y="1015394"/>
                    </a:cubicBezTo>
                    <a:cubicBezTo>
                      <a:pt x="928067" y="1006386"/>
                      <a:pt x="951588" y="992123"/>
                      <a:pt x="971855" y="971856"/>
                    </a:cubicBezTo>
                    <a:cubicBezTo>
                      <a:pt x="991873" y="951838"/>
                      <a:pt x="1006386" y="928067"/>
                      <a:pt x="1015394" y="903045"/>
                    </a:cubicBezTo>
                    <a:cubicBezTo>
                      <a:pt x="1015394" y="903045"/>
                      <a:pt x="1015394" y="903295"/>
                      <a:pt x="1015394" y="903295"/>
                    </a:cubicBezTo>
                    <a:cubicBezTo>
                      <a:pt x="1118735" y="702619"/>
                      <a:pt x="865011" y="449145"/>
                      <a:pt x="865011" y="449145"/>
                    </a:cubicBezTo>
                    <a:close/>
                  </a:path>
                </a:pathLst>
              </a:custGeom>
              <a:solidFill>
                <a:srgbClr val="F6931E"/>
              </a:solidFill>
              <a:ln w="2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6" name="Freeform: Shape 205"/>
              <p:cNvSpPr/>
              <p:nvPr/>
            </p:nvSpPr>
            <p:spPr>
              <a:xfrm>
                <a:off x="913962" y="5549617"/>
                <a:ext cx="630179" cy="629929"/>
              </a:xfrm>
              <a:custGeom>
                <a:avLst/>
                <a:gdLst>
                  <a:gd name="connsiteX0" fmla="*/ 590019 w 630179"/>
                  <a:gd name="connsiteY0" fmla="*/ 396099 h 629929"/>
                  <a:gd name="connsiteX1" fmla="*/ 590019 w 630179"/>
                  <a:gd name="connsiteY1" fmla="*/ 589769 h 629929"/>
                  <a:gd name="connsiteX2" fmla="*/ 396349 w 630179"/>
                  <a:gd name="connsiteY2" fmla="*/ 589769 h 629929"/>
                  <a:gd name="connsiteX3" fmla="*/ 0 w 630179"/>
                  <a:gd name="connsiteY3" fmla="*/ 0 h 629929"/>
                  <a:gd name="connsiteX4" fmla="*/ 590019 w 630179"/>
                  <a:gd name="connsiteY4" fmla="*/ 396099 h 629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0179" h="629929">
                    <a:moveTo>
                      <a:pt x="590019" y="396099"/>
                    </a:moveTo>
                    <a:cubicBezTo>
                      <a:pt x="643566" y="449646"/>
                      <a:pt x="643566" y="536222"/>
                      <a:pt x="590019" y="589769"/>
                    </a:cubicBezTo>
                    <a:cubicBezTo>
                      <a:pt x="536472" y="643316"/>
                      <a:pt x="449896" y="643316"/>
                      <a:pt x="396349" y="589769"/>
                    </a:cubicBezTo>
                    <a:cubicBezTo>
                      <a:pt x="342802" y="536222"/>
                      <a:pt x="0" y="0"/>
                      <a:pt x="0" y="0"/>
                    </a:cubicBezTo>
                    <a:cubicBezTo>
                      <a:pt x="0" y="0"/>
                      <a:pt x="536472" y="342802"/>
                      <a:pt x="590019" y="396099"/>
                    </a:cubicBezTo>
                    <a:close/>
                  </a:path>
                </a:pathLst>
              </a:custGeom>
              <a:solidFill>
                <a:srgbClr val="FFEDCF"/>
              </a:solidFill>
              <a:ln w="2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07" name="Graphic 47"/>
              <p:cNvGrpSpPr/>
              <p:nvPr/>
            </p:nvGrpSpPr>
            <p:grpSpPr>
              <a:xfrm>
                <a:off x="1285539" y="5921194"/>
                <a:ext cx="227700" cy="227200"/>
                <a:chOff x="1285539" y="5921194"/>
                <a:chExt cx="227700" cy="227200"/>
              </a:xfrm>
            </p:grpSpPr>
            <p:sp>
              <p:nvSpPr>
                <p:cNvPr id="208" name="Freeform: Shape 207"/>
                <p:cNvSpPr/>
                <p:nvPr/>
              </p:nvSpPr>
              <p:spPr>
                <a:xfrm>
                  <a:off x="1285539" y="5921194"/>
                  <a:ext cx="227199" cy="227200"/>
                </a:xfrm>
                <a:custGeom>
                  <a:avLst/>
                  <a:gdLst>
                    <a:gd name="connsiteX0" fmla="*/ 215940 w 227199"/>
                    <a:gd name="connsiteY0" fmla="*/ 94083 h 227200"/>
                    <a:gd name="connsiteX1" fmla="*/ 215940 w 227199"/>
                    <a:gd name="connsiteY1" fmla="*/ 94083 h 227200"/>
                    <a:gd name="connsiteX2" fmla="*/ 211436 w 227199"/>
                    <a:gd name="connsiteY2" fmla="*/ 88078 h 227200"/>
                    <a:gd name="connsiteX3" fmla="*/ 200677 w 227199"/>
                    <a:gd name="connsiteY3" fmla="*/ 62305 h 227200"/>
                    <a:gd name="connsiteX4" fmla="*/ 199676 w 227199"/>
                    <a:gd name="connsiteY4" fmla="*/ 55049 h 227200"/>
                    <a:gd name="connsiteX5" fmla="*/ 199676 w 227199"/>
                    <a:gd name="connsiteY5" fmla="*/ 55049 h 227200"/>
                    <a:gd name="connsiteX6" fmla="*/ 172151 w 227199"/>
                    <a:gd name="connsiteY6" fmla="*/ 27524 h 227200"/>
                    <a:gd name="connsiteX7" fmla="*/ 172151 w 227199"/>
                    <a:gd name="connsiteY7" fmla="*/ 27524 h 227200"/>
                    <a:gd name="connsiteX8" fmla="*/ 164895 w 227199"/>
                    <a:gd name="connsiteY8" fmla="*/ 26523 h 227200"/>
                    <a:gd name="connsiteX9" fmla="*/ 139122 w 227199"/>
                    <a:gd name="connsiteY9" fmla="*/ 15764 h 227200"/>
                    <a:gd name="connsiteX10" fmla="*/ 133117 w 227199"/>
                    <a:gd name="connsiteY10" fmla="*/ 11260 h 227200"/>
                    <a:gd name="connsiteX11" fmla="*/ 133117 w 227199"/>
                    <a:gd name="connsiteY11" fmla="*/ 11260 h 227200"/>
                    <a:gd name="connsiteX12" fmla="*/ 94083 w 227199"/>
                    <a:gd name="connsiteY12" fmla="*/ 11260 h 227200"/>
                    <a:gd name="connsiteX13" fmla="*/ 94083 w 227199"/>
                    <a:gd name="connsiteY13" fmla="*/ 11260 h 227200"/>
                    <a:gd name="connsiteX14" fmla="*/ 88078 w 227199"/>
                    <a:gd name="connsiteY14" fmla="*/ 15764 h 227200"/>
                    <a:gd name="connsiteX15" fmla="*/ 62305 w 227199"/>
                    <a:gd name="connsiteY15" fmla="*/ 26523 h 227200"/>
                    <a:gd name="connsiteX16" fmla="*/ 55048 w 227199"/>
                    <a:gd name="connsiteY16" fmla="*/ 27524 h 227200"/>
                    <a:gd name="connsiteX17" fmla="*/ 55048 w 227199"/>
                    <a:gd name="connsiteY17" fmla="*/ 27524 h 227200"/>
                    <a:gd name="connsiteX18" fmla="*/ 27524 w 227199"/>
                    <a:gd name="connsiteY18" fmla="*/ 55049 h 227200"/>
                    <a:gd name="connsiteX19" fmla="*/ 27524 w 227199"/>
                    <a:gd name="connsiteY19" fmla="*/ 55049 h 227200"/>
                    <a:gd name="connsiteX20" fmla="*/ 26523 w 227199"/>
                    <a:gd name="connsiteY20" fmla="*/ 62305 h 227200"/>
                    <a:gd name="connsiteX21" fmla="*/ 15764 w 227199"/>
                    <a:gd name="connsiteY21" fmla="*/ 88078 h 227200"/>
                    <a:gd name="connsiteX22" fmla="*/ 11260 w 227199"/>
                    <a:gd name="connsiteY22" fmla="*/ 94083 h 227200"/>
                    <a:gd name="connsiteX23" fmla="*/ 11260 w 227199"/>
                    <a:gd name="connsiteY23" fmla="*/ 94083 h 227200"/>
                    <a:gd name="connsiteX24" fmla="*/ 11260 w 227199"/>
                    <a:gd name="connsiteY24" fmla="*/ 133117 h 227200"/>
                    <a:gd name="connsiteX25" fmla="*/ 11260 w 227199"/>
                    <a:gd name="connsiteY25" fmla="*/ 133117 h 227200"/>
                    <a:gd name="connsiteX26" fmla="*/ 15764 w 227199"/>
                    <a:gd name="connsiteY26" fmla="*/ 139122 h 227200"/>
                    <a:gd name="connsiteX27" fmla="*/ 26523 w 227199"/>
                    <a:gd name="connsiteY27" fmla="*/ 164895 h 227200"/>
                    <a:gd name="connsiteX28" fmla="*/ 27524 w 227199"/>
                    <a:gd name="connsiteY28" fmla="*/ 172152 h 227200"/>
                    <a:gd name="connsiteX29" fmla="*/ 27524 w 227199"/>
                    <a:gd name="connsiteY29" fmla="*/ 172152 h 227200"/>
                    <a:gd name="connsiteX30" fmla="*/ 55048 w 227199"/>
                    <a:gd name="connsiteY30" fmla="*/ 199676 h 227200"/>
                    <a:gd name="connsiteX31" fmla="*/ 55048 w 227199"/>
                    <a:gd name="connsiteY31" fmla="*/ 199676 h 227200"/>
                    <a:gd name="connsiteX32" fmla="*/ 62305 w 227199"/>
                    <a:gd name="connsiteY32" fmla="*/ 200677 h 227200"/>
                    <a:gd name="connsiteX33" fmla="*/ 88078 w 227199"/>
                    <a:gd name="connsiteY33" fmla="*/ 211436 h 227200"/>
                    <a:gd name="connsiteX34" fmla="*/ 94083 w 227199"/>
                    <a:gd name="connsiteY34" fmla="*/ 215940 h 227200"/>
                    <a:gd name="connsiteX35" fmla="*/ 94083 w 227199"/>
                    <a:gd name="connsiteY35" fmla="*/ 215940 h 227200"/>
                    <a:gd name="connsiteX36" fmla="*/ 133117 w 227199"/>
                    <a:gd name="connsiteY36" fmla="*/ 215940 h 227200"/>
                    <a:gd name="connsiteX37" fmla="*/ 133117 w 227199"/>
                    <a:gd name="connsiteY37" fmla="*/ 215940 h 227200"/>
                    <a:gd name="connsiteX38" fmla="*/ 139122 w 227199"/>
                    <a:gd name="connsiteY38" fmla="*/ 211436 h 227200"/>
                    <a:gd name="connsiteX39" fmla="*/ 164895 w 227199"/>
                    <a:gd name="connsiteY39" fmla="*/ 200677 h 227200"/>
                    <a:gd name="connsiteX40" fmla="*/ 172151 w 227199"/>
                    <a:gd name="connsiteY40" fmla="*/ 199676 h 227200"/>
                    <a:gd name="connsiteX41" fmla="*/ 172151 w 227199"/>
                    <a:gd name="connsiteY41" fmla="*/ 199676 h 227200"/>
                    <a:gd name="connsiteX42" fmla="*/ 199676 w 227199"/>
                    <a:gd name="connsiteY42" fmla="*/ 172152 h 227200"/>
                    <a:gd name="connsiteX43" fmla="*/ 199676 w 227199"/>
                    <a:gd name="connsiteY43" fmla="*/ 172152 h 227200"/>
                    <a:gd name="connsiteX44" fmla="*/ 200677 w 227199"/>
                    <a:gd name="connsiteY44" fmla="*/ 164895 h 227200"/>
                    <a:gd name="connsiteX45" fmla="*/ 211436 w 227199"/>
                    <a:gd name="connsiteY45" fmla="*/ 139122 h 227200"/>
                    <a:gd name="connsiteX46" fmla="*/ 215940 w 227199"/>
                    <a:gd name="connsiteY46" fmla="*/ 133117 h 227200"/>
                    <a:gd name="connsiteX47" fmla="*/ 215940 w 227199"/>
                    <a:gd name="connsiteY47" fmla="*/ 133117 h 227200"/>
                    <a:gd name="connsiteX48" fmla="*/ 215940 w 227199"/>
                    <a:gd name="connsiteY48" fmla="*/ 94083 h 22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27199" h="227200">
                      <a:moveTo>
                        <a:pt x="215940" y="94083"/>
                      </a:moveTo>
                      <a:lnTo>
                        <a:pt x="215940" y="94083"/>
                      </a:lnTo>
                      <a:cubicBezTo>
                        <a:pt x="213688" y="92832"/>
                        <a:pt x="212187" y="90580"/>
                        <a:pt x="211436" y="88078"/>
                      </a:cubicBezTo>
                      <a:cubicBezTo>
                        <a:pt x="209184" y="79070"/>
                        <a:pt x="205681" y="70312"/>
                        <a:pt x="200677" y="62305"/>
                      </a:cubicBezTo>
                      <a:cubicBezTo>
                        <a:pt x="199426" y="60053"/>
                        <a:pt x="198925" y="57551"/>
                        <a:pt x="199676" y="55049"/>
                      </a:cubicBezTo>
                      <a:lnTo>
                        <a:pt x="199676" y="55049"/>
                      </a:lnTo>
                      <a:cubicBezTo>
                        <a:pt x="204180" y="38284"/>
                        <a:pt x="188916" y="23020"/>
                        <a:pt x="172151" y="27524"/>
                      </a:cubicBezTo>
                      <a:lnTo>
                        <a:pt x="172151" y="27524"/>
                      </a:lnTo>
                      <a:cubicBezTo>
                        <a:pt x="169649" y="28275"/>
                        <a:pt x="167147" y="27774"/>
                        <a:pt x="164895" y="26523"/>
                      </a:cubicBezTo>
                      <a:cubicBezTo>
                        <a:pt x="156638" y="21769"/>
                        <a:pt x="148130" y="18266"/>
                        <a:pt x="139122" y="15764"/>
                      </a:cubicBezTo>
                      <a:cubicBezTo>
                        <a:pt x="136620" y="15013"/>
                        <a:pt x="134368" y="13512"/>
                        <a:pt x="133117" y="11260"/>
                      </a:cubicBezTo>
                      <a:lnTo>
                        <a:pt x="133117" y="11260"/>
                      </a:lnTo>
                      <a:cubicBezTo>
                        <a:pt x="124359" y="-3753"/>
                        <a:pt x="102841" y="-3753"/>
                        <a:pt x="94083" y="11260"/>
                      </a:cubicBezTo>
                      <a:lnTo>
                        <a:pt x="94083" y="11260"/>
                      </a:lnTo>
                      <a:cubicBezTo>
                        <a:pt x="92832" y="13512"/>
                        <a:pt x="90580" y="15013"/>
                        <a:pt x="88078" y="15764"/>
                      </a:cubicBezTo>
                      <a:cubicBezTo>
                        <a:pt x="79070" y="18016"/>
                        <a:pt x="70312" y="21519"/>
                        <a:pt x="62305" y="26523"/>
                      </a:cubicBezTo>
                      <a:cubicBezTo>
                        <a:pt x="60053" y="27774"/>
                        <a:pt x="57551" y="28275"/>
                        <a:pt x="55048" y="27524"/>
                      </a:cubicBezTo>
                      <a:lnTo>
                        <a:pt x="55048" y="27524"/>
                      </a:lnTo>
                      <a:cubicBezTo>
                        <a:pt x="38284" y="23020"/>
                        <a:pt x="23020" y="38284"/>
                        <a:pt x="27524" y="55049"/>
                      </a:cubicBezTo>
                      <a:lnTo>
                        <a:pt x="27524" y="55049"/>
                      </a:lnTo>
                      <a:cubicBezTo>
                        <a:pt x="28275" y="57551"/>
                        <a:pt x="27774" y="60053"/>
                        <a:pt x="26523" y="62305"/>
                      </a:cubicBezTo>
                      <a:cubicBezTo>
                        <a:pt x="21769" y="70562"/>
                        <a:pt x="18266" y="79070"/>
                        <a:pt x="15764" y="88078"/>
                      </a:cubicBezTo>
                      <a:cubicBezTo>
                        <a:pt x="15013" y="90580"/>
                        <a:pt x="13512" y="92832"/>
                        <a:pt x="11260" y="94083"/>
                      </a:cubicBezTo>
                      <a:lnTo>
                        <a:pt x="11260" y="94083"/>
                      </a:lnTo>
                      <a:cubicBezTo>
                        <a:pt x="-3753" y="102841"/>
                        <a:pt x="-3753" y="124359"/>
                        <a:pt x="11260" y="133117"/>
                      </a:cubicBezTo>
                      <a:lnTo>
                        <a:pt x="11260" y="133117"/>
                      </a:lnTo>
                      <a:cubicBezTo>
                        <a:pt x="13512" y="134368"/>
                        <a:pt x="15013" y="136620"/>
                        <a:pt x="15764" y="139122"/>
                      </a:cubicBezTo>
                      <a:cubicBezTo>
                        <a:pt x="18016" y="148130"/>
                        <a:pt x="21519" y="156888"/>
                        <a:pt x="26523" y="164895"/>
                      </a:cubicBezTo>
                      <a:cubicBezTo>
                        <a:pt x="27774" y="167147"/>
                        <a:pt x="28275" y="169649"/>
                        <a:pt x="27524" y="172152"/>
                      </a:cubicBezTo>
                      <a:lnTo>
                        <a:pt x="27524" y="172152"/>
                      </a:lnTo>
                      <a:cubicBezTo>
                        <a:pt x="23020" y="188916"/>
                        <a:pt x="38284" y="204180"/>
                        <a:pt x="55048" y="199676"/>
                      </a:cubicBezTo>
                      <a:lnTo>
                        <a:pt x="55048" y="199676"/>
                      </a:lnTo>
                      <a:cubicBezTo>
                        <a:pt x="57551" y="198925"/>
                        <a:pt x="60053" y="199426"/>
                        <a:pt x="62305" y="200677"/>
                      </a:cubicBezTo>
                      <a:cubicBezTo>
                        <a:pt x="70562" y="205431"/>
                        <a:pt x="79070" y="208934"/>
                        <a:pt x="88078" y="211436"/>
                      </a:cubicBezTo>
                      <a:cubicBezTo>
                        <a:pt x="90580" y="212187"/>
                        <a:pt x="92832" y="213688"/>
                        <a:pt x="94083" y="215940"/>
                      </a:cubicBezTo>
                      <a:lnTo>
                        <a:pt x="94083" y="215940"/>
                      </a:lnTo>
                      <a:cubicBezTo>
                        <a:pt x="102841" y="230953"/>
                        <a:pt x="124359" y="230953"/>
                        <a:pt x="133117" y="215940"/>
                      </a:cubicBezTo>
                      <a:lnTo>
                        <a:pt x="133117" y="215940"/>
                      </a:lnTo>
                      <a:cubicBezTo>
                        <a:pt x="134368" y="213688"/>
                        <a:pt x="136620" y="212187"/>
                        <a:pt x="139122" y="211436"/>
                      </a:cubicBezTo>
                      <a:cubicBezTo>
                        <a:pt x="148130" y="209184"/>
                        <a:pt x="156888" y="205681"/>
                        <a:pt x="164895" y="200677"/>
                      </a:cubicBezTo>
                      <a:cubicBezTo>
                        <a:pt x="167147" y="199426"/>
                        <a:pt x="169649" y="198925"/>
                        <a:pt x="172151" y="199676"/>
                      </a:cubicBezTo>
                      <a:lnTo>
                        <a:pt x="172151" y="199676"/>
                      </a:lnTo>
                      <a:cubicBezTo>
                        <a:pt x="188916" y="204180"/>
                        <a:pt x="204180" y="188916"/>
                        <a:pt x="199676" y="172152"/>
                      </a:cubicBezTo>
                      <a:lnTo>
                        <a:pt x="199676" y="172152"/>
                      </a:lnTo>
                      <a:cubicBezTo>
                        <a:pt x="198925" y="169649"/>
                        <a:pt x="199426" y="167147"/>
                        <a:pt x="200677" y="164895"/>
                      </a:cubicBezTo>
                      <a:cubicBezTo>
                        <a:pt x="205431" y="156638"/>
                        <a:pt x="208934" y="148130"/>
                        <a:pt x="211436" y="139122"/>
                      </a:cubicBezTo>
                      <a:cubicBezTo>
                        <a:pt x="212187" y="136620"/>
                        <a:pt x="213688" y="134368"/>
                        <a:pt x="215940" y="133117"/>
                      </a:cubicBezTo>
                      <a:lnTo>
                        <a:pt x="215940" y="133117"/>
                      </a:lnTo>
                      <a:cubicBezTo>
                        <a:pt x="230953" y="124359"/>
                        <a:pt x="230953" y="102841"/>
                        <a:pt x="215940" y="94083"/>
                      </a:cubicBezTo>
                      <a:close/>
                    </a:path>
                  </a:pathLst>
                </a:custGeom>
                <a:solidFill>
                  <a:srgbClr val="8A5E3C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9" name="Freeform: Shape 208"/>
                <p:cNvSpPr/>
                <p:nvPr/>
              </p:nvSpPr>
              <p:spPr>
                <a:xfrm>
                  <a:off x="1318631" y="5976806"/>
                  <a:ext cx="47416" cy="47416"/>
                </a:xfrm>
                <a:custGeom>
                  <a:avLst/>
                  <a:gdLst>
                    <a:gd name="connsiteX0" fmla="*/ 40473 w 47416"/>
                    <a:gd name="connsiteY0" fmla="*/ 6944 h 47416"/>
                    <a:gd name="connsiteX1" fmla="*/ 40473 w 47416"/>
                    <a:gd name="connsiteY1" fmla="*/ 40473 h 47416"/>
                    <a:gd name="connsiteX2" fmla="*/ 6944 w 47416"/>
                    <a:gd name="connsiteY2" fmla="*/ 40473 h 47416"/>
                    <a:gd name="connsiteX3" fmla="*/ 6944 w 47416"/>
                    <a:gd name="connsiteY3" fmla="*/ 6944 h 47416"/>
                    <a:gd name="connsiteX4" fmla="*/ 40473 w 47416"/>
                    <a:gd name="connsiteY4" fmla="*/ 6944 h 4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16" h="47416">
                      <a:moveTo>
                        <a:pt x="40473" y="6944"/>
                      </a:moveTo>
                      <a:cubicBezTo>
                        <a:pt x="49731" y="16202"/>
                        <a:pt x="49731" y="31215"/>
                        <a:pt x="40473" y="40473"/>
                      </a:cubicBezTo>
                      <a:cubicBezTo>
                        <a:pt x="31215" y="49731"/>
                        <a:pt x="16202" y="49731"/>
                        <a:pt x="6944" y="40473"/>
                      </a:cubicBezTo>
                      <a:cubicBezTo>
                        <a:pt x="-2315" y="31215"/>
                        <a:pt x="-2315" y="16202"/>
                        <a:pt x="6944" y="6944"/>
                      </a:cubicBezTo>
                      <a:cubicBezTo>
                        <a:pt x="16202" y="-2315"/>
                        <a:pt x="31215" y="-2315"/>
                        <a:pt x="40473" y="6944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0" name="Freeform: Shape 209"/>
                <p:cNvSpPr/>
                <p:nvPr/>
              </p:nvSpPr>
              <p:spPr>
                <a:xfrm>
                  <a:off x="1442740" y="6012087"/>
                  <a:ext cx="47416" cy="47416"/>
                </a:xfrm>
                <a:custGeom>
                  <a:avLst/>
                  <a:gdLst>
                    <a:gd name="connsiteX0" fmla="*/ 40473 w 47416"/>
                    <a:gd name="connsiteY0" fmla="*/ 6944 h 47416"/>
                    <a:gd name="connsiteX1" fmla="*/ 40473 w 47416"/>
                    <a:gd name="connsiteY1" fmla="*/ 40473 h 47416"/>
                    <a:gd name="connsiteX2" fmla="*/ 6944 w 47416"/>
                    <a:gd name="connsiteY2" fmla="*/ 40473 h 47416"/>
                    <a:gd name="connsiteX3" fmla="*/ 6944 w 47416"/>
                    <a:gd name="connsiteY3" fmla="*/ 6944 h 47416"/>
                    <a:gd name="connsiteX4" fmla="*/ 40473 w 47416"/>
                    <a:gd name="connsiteY4" fmla="*/ 6944 h 4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16" h="47416">
                      <a:moveTo>
                        <a:pt x="40473" y="6944"/>
                      </a:moveTo>
                      <a:cubicBezTo>
                        <a:pt x="49731" y="16202"/>
                        <a:pt x="49731" y="31215"/>
                        <a:pt x="40473" y="40473"/>
                      </a:cubicBezTo>
                      <a:cubicBezTo>
                        <a:pt x="31215" y="49731"/>
                        <a:pt x="16202" y="49731"/>
                        <a:pt x="6944" y="40473"/>
                      </a:cubicBezTo>
                      <a:cubicBezTo>
                        <a:pt x="-2315" y="31215"/>
                        <a:pt x="-2315" y="16202"/>
                        <a:pt x="6944" y="6944"/>
                      </a:cubicBezTo>
                      <a:cubicBezTo>
                        <a:pt x="16202" y="-2315"/>
                        <a:pt x="31215" y="-2315"/>
                        <a:pt x="40473" y="6944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1" name="Freeform: Shape 210"/>
                <p:cNvSpPr/>
                <p:nvPr/>
              </p:nvSpPr>
              <p:spPr>
                <a:xfrm>
                  <a:off x="1386378" y="6014777"/>
                  <a:ext cx="25522" cy="25522"/>
                </a:xfrm>
                <a:custGeom>
                  <a:avLst/>
                  <a:gdLst>
                    <a:gd name="connsiteX0" fmla="*/ 21769 w 25522"/>
                    <a:gd name="connsiteY0" fmla="*/ 3753 h 25522"/>
                    <a:gd name="connsiteX1" fmla="*/ 21769 w 25522"/>
                    <a:gd name="connsiteY1" fmla="*/ 21769 h 25522"/>
                    <a:gd name="connsiteX2" fmla="*/ 3753 w 25522"/>
                    <a:gd name="connsiteY2" fmla="*/ 21769 h 25522"/>
                    <a:gd name="connsiteX3" fmla="*/ 3753 w 25522"/>
                    <a:gd name="connsiteY3" fmla="*/ 3753 h 25522"/>
                    <a:gd name="connsiteX4" fmla="*/ 21769 w 25522"/>
                    <a:gd name="connsiteY4" fmla="*/ 3753 h 2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522">
                      <a:moveTo>
                        <a:pt x="21769" y="3753"/>
                      </a:moveTo>
                      <a:cubicBezTo>
                        <a:pt x="26774" y="8758"/>
                        <a:pt x="26774" y="16765"/>
                        <a:pt x="21769" y="21769"/>
                      </a:cubicBezTo>
                      <a:cubicBezTo>
                        <a:pt x="16765" y="26774"/>
                        <a:pt x="8758" y="26774"/>
                        <a:pt x="3753" y="21769"/>
                      </a:cubicBezTo>
                      <a:cubicBezTo>
                        <a:pt x="-1251" y="16765"/>
                        <a:pt x="-1251" y="8758"/>
                        <a:pt x="3753" y="3753"/>
                      </a:cubicBezTo>
                      <a:cubicBezTo>
                        <a:pt x="8758" y="-1251"/>
                        <a:pt x="16765" y="-1251"/>
                        <a:pt x="21769" y="3753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2" name="Freeform: Shape 211"/>
                <p:cNvSpPr/>
                <p:nvPr/>
              </p:nvSpPr>
              <p:spPr>
                <a:xfrm>
                  <a:off x="1337835" y="6070576"/>
                  <a:ext cx="25522" cy="25522"/>
                </a:xfrm>
                <a:custGeom>
                  <a:avLst/>
                  <a:gdLst>
                    <a:gd name="connsiteX0" fmla="*/ 25522 w 25522"/>
                    <a:gd name="connsiteY0" fmla="*/ 12761 h 25522"/>
                    <a:gd name="connsiteX1" fmla="*/ 12761 w 25522"/>
                    <a:gd name="connsiteY1" fmla="*/ 25522 h 25522"/>
                    <a:gd name="connsiteX2" fmla="*/ 0 w 25522"/>
                    <a:gd name="connsiteY2" fmla="*/ 12761 h 25522"/>
                    <a:gd name="connsiteX3" fmla="*/ 12761 w 25522"/>
                    <a:gd name="connsiteY3" fmla="*/ 0 h 25522"/>
                    <a:gd name="connsiteX4" fmla="*/ 25522 w 25522"/>
                    <a:gd name="connsiteY4" fmla="*/ 12761 h 2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522">
                      <a:moveTo>
                        <a:pt x="25522" y="12761"/>
                      </a:moveTo>
                      <a:cubicBezTo>
                        <a:pt x="25522" y="19809"/>
                        <a:pt x="19809" y="25522"/>
                        <a:pt x="12761" y="25522"/>
                      </a:cubicBezTo>
                      <a:cubicBezTo>
                        <a:pt x="5713" y="25522"/>
                        <a:pt x="0" y="19809"/>
                        <a:pt x="0" y="12761"/>
                      </a:cubicBezTo>
                      <a:cubicBezTo>
                        <a:pt x="0" y="5713"/>
                        <a:pt x="5713" y="0"/>
                        <a:pt x="12761" y="0"/>
                      </a:cubicBezTo>
                      <a:cubicBezTo>
                        <a:pt x="19809" y="0"/>
                        <a:pt x="25522" y="5713"/>
                        <a:pt x="25522" y="12761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3" name="Freeform: Shape 212"/>
                <p:cNvSpPr/>
                <p:nvPr/>
              </p:nvSpPr>
              <p:spPr>
                <a:xfrm>
                  <a:off x="1394072" y="6070169"/>
                  <a:ext cx="44914" cy="45008"/>
                </a:xfrm>
                <a:custGeom>
                  <a:avLst/>
                  <a:gdLst>
                    <a:gd name="connsiteX0" fmla="*/ 38346 w 44914"/>
                    <a:gd name="connsiteY0" fmla="*/ 6662 h 45008"/>
                    <a:gd name="connsiteX1" fmla="*/ 38346 w 44914"/>
                    <a:gd name="connsiteY1" fmla="*/ 38440 h 45008"/>
                    <a:gd name="connsiteX2" fmla="*/ 6568 w 44914"/>
                    <a:gd name="connsiteY2" fmla="*/ 38440 h 45008"/>
                    <a:gd name="connsiteX3" fmla="*/ 6568 w 44914"/>
                    <a:gd name="connsiteY3" fmla="*/ 6662 h 45008"/>
                    <a:gd name="connsiteX4" fmla="*/ 38346 w 44914"/>
                    <a:gd name="connsiteY4" fmla="*/ 6662 h 45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914" h="45008">
                      <a:moveTo>
                        <a:pt x="38346" y="6662"/>
                      </a:moveTo>
                      <a:cubicBezTo>
                        <a:pt x="47104" y="15420"/>
                        <a:pt x="47104" y="29683"/>
                        <a:pt x="38346" y="38440"/>
                      </a:cubicBezTo>
                      <a:cubicBezTo>
                        <a:pt x="29589" y="47198"/>
                        <a:pt x="15326" y="47198"/>
                        <a:pt x="6568" y="38440"/>
                      </a:cubicBezTo>
                      <a:cubicBezTo>
                        <a:pt x="-2189" y="29683"/>
                        <a:pt x="-2189" y="15420"/>
                        <a:pt x="6568" y="6662"/>
                      </a:cubicBezTo>
                      <a:cubicBezTo>
                        <a:pt x="15326" y="-2095"/>
                        <a:pt x="29589" y="-2345"/>
                        <a:pt x="38346" y="6662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4" name="Freeform: Shape 213"/>
                <p:cNvSpPr/>
                <p:nvPr/>
              </p:nvSpPr>
              <p:spPr>
                <a:xfrm>
                  <a:off x="1397638" y="5949156"/>
                  <a:ext cx="25522" cy="25334"/>
                </a:xfrm>
                <a:custGeom>
                  <a:avLst/>
                  <a:gdLst>
                    <a:gd name="connsiteX0" fmla="*/ 21769 w 25522"/>
                    <a:gd name="connsiteY0" fmla="*/ 3566 h 25334"/>
                    <a:gd name="connsiteX1" fmla="*/ 21769 w 25522"/>
                    <a:gd name="connsiteY1" fmla="*/ 21582 h 25334"/>
                    <a:gd name="connsiteX2" fmla="*/ 3753 w 25522"/>
                    <a:gd name="connsiteY2" fmla="*/ 21582 h 25334"/>
                    <a:gd name="connsiteX3" fmla="*/ 3753 w 25522"/>
                    <a:gd name="connsiteY3" fmla="*/ 3566 h 25334"/>
                    <a:gd name="connsiteX4" fmla="*/ 21769 w 25522"/>
                    <a:gd name="connsiteY4" fmla="*/ 3566 h 2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334">
                      <a:moveTo>
                        <a:pt x="21769" y="3566"/>
                      </a:moveTo>
                      <a:cubicBezTo>
                        <a:pt x="26774" y="8570"/>
                        <a:pt x="26774" y="16577"/>
                        <a:pt x="21769" y="21582"/>
                      </a:cubicBezTo>
                      <a:cubicBezTo>
                        <a:pt x="16765" y="26586"/>
                        <a:pt x="8758" y="26586"/>
                        <a:pt x="3753" y="21582"/>
                      </a:cubicBezTo>
                      <a:cubicBezTo>
                        <a:pt x="-1251" y="16577"/>
                        <a:pt x="-1251" y="8570"/>
                        <a:pt x="3753" y="3566"/>
                      </a:cubicBezTo>
                      <a:cubicBezTo>
                        <a:pt x="8758" y="-1189"/>
                        <a:pt x="16765" y="-1189"/>
                        <a:pt x="21769" y="3566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5" name="Freeform: Shape 214"/>
                <p:cNvSpPr/>
                <p:nvPr/>
              </p:nvSpPr>
              <p:spPr>
                <a:xfrm>
                  <a:off x="1374117" y="5936708"/>
                  <a:ext cx="139122" cy="211436"/>
                </a:xfrm>
                <a:custGeom>
                  <a:avLst/>
                  <a:gdLst>
                    <a:gd name="connsiteX0" fmla="*/ 83824 w 139122"/>
                    <a:gd name="connsiteY0" fmla="*/ 12011 h 211436"/>
                    <a:gd name="connsiteX1" fmla="*/ 83824 w 139122"/>
                    <a:gd name="connsiteY1" fmla="*/ 12011 h 211436"/>
                    <a:gd name="connsiteX2" fmla="*/ 76567 w 139122"/>
                    <a:gd name="connsiteY2" fmla="*/ 11010 h 211436"/>
                    <a:gd name="connsiteX3" fmla="*/ 50795 w 139122"/>
                    <a:gd name="connsiteY3" fmla="*/ 250 h 211436"/>
                    <a:gd name="connsiteX4" fmla="*/ 50294 w 139122"/>
                    <a:gd name="connsiteY4" fmla="*/ 0 h 211436"/>
                    <a:gd name="connsiteX5" fmla="*/ 90079 w 139122"/>
                    <a:gd name="connsiteY5" fmla="*/ 103841 h 211436"/>
                    <a:gd name="connsiteX6" fmla="*/ 0 w 139122"/>
                    <a:gd name="connsiteY6" fmla="*/ 195672 h 211436"/>
                    <a:gd name="connsiteX7" fmla="*/ 6005 w 139122"/>
                    <a:gd name="connsiteY7" fmla="*/ 200176 h 211436"/>
                    <a:gd name="connsiteX8" fmla="*/ 6005 w 139122"/>
                    <a:gd name="connsiteY8" fmla="*/ 200176 h 211436"/>
                    <a:gd name="connsiteX9" fmla="*/ 45040 w 139122"/>
                    <a:gd name="connsiteY9" fmla="*/ 200176 h 211436"/>
                    <a:gd name="connsiteX10" fmla="*/ 45040 w 139122"/>
                    <a:gd name="connsiteY10" fmla="*/ 200176 h 211436"/>
                    <a:gd name="connsiteX11" fmla="*/ 51045 w 139122"/>
                    <a:gd name="connsiteY11" fmla="*/ 195672 h 211436"/>
                    <a:gd name="connsiteX12" fmla="*/ 76818 w 139122"/>
                    <a:gd name="connsiteY12" fmla="*/ 184913 h 211436"/>
                    <a:gd name="connsiteX13" fmla="*/ 84074 w 139122"/>
                    <a:gd name="connsiteY13" fmla="*/ 183912 h 211436"/>
                    <a:gd name="connsiteX14" fmla="*/ 84074 w 139122"/>
                    <a:gd name="connsiteY14" fmla="*/ 183912 h 211436"/>
                    <a:gd name="connsiteX15" fmla="*/ 111598 w 139122"/>
                    <a:gd name="connsiteY15" fmla="*/ 156388 h 211436"/>
                    <a:gd name="connsiteX16" fmla="*/ 112599 w 139122"/>
                    <a:gd name="connsiteY16" fmla="*/ 149131 h 211436"/>
                    <a:gd name="connsiteX17" fmla="*/ 123359 w 139122"/>
                    <a:gd name="connsiteY17" fmla="*/ 123359 h 211436"/>
                    <a:gd name="connsiteX18" fmla="*/ 127863 w 139122"/>
                    <a:gd name="connsiteY18" fmla="*/ 117353 h 211436"/>
                    <a:gd name="connsiteX19" fmla="*/ 127863 w 139122"/>
                    <a:gd name="connsiteY19" fmla="*/ 117353 h 211436"/>
                    <a:gd name="connsiteX20" fmla="*/ 127863 w 139122"/>
                    <a:gd name="connsiteY20" fmla="*/ 78319 h 211436"/>
                    <a:gd name="connsiteX21" fmla="*/ 127863 w 139122"/>
                    <a:gd name="connsiteY21" fmla="*/ 78319 h 211436"/>
                    <a:gd name="connsiteX22" fmla="*/ 123359 w 139122"/>
                    <a:gd name="connsiteY22" fmla="*/ 72314 h 211436"/>
                    <a:gd name="connsiteX23" fmla="*/ 112599 w 139122"/>
                    <a:gd name="connsiteY23" fmla="*/ 46541 h 211436"/>
                    <a:gd name="connsiteX24" fmla="*/ 111598 w 139122"/>
                    <a:gd name="connsiteY24" fmla="*/ 39285 h 211436"/>
                    <a:gd name="connsiteX25" fmla="*/ 111598 w 139122"/>
                    <a:gd name="connsiteY25" fmla="*/ 39285 h 211436"/>
                    <a:gd name="connsiteX26" fmla="*/ 83824 w 139122"/>
                    <a:gd name="connsiteY26" fmla="*/ 12011 h 21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9122" h="211436">
                      <a:moveTo>
                        <a:pt x="83824" y="12011"/>
                      </a:moveTo>
                      <a:lnTo>
                        <a:pt x="83824" y="12011"/>
                      </a:lnTo>
                      <a:cubicBezTo>
                        <a:pt x="81322" y="12761"/>
                        <a:pt x="78819" y="12261"/>
                        <a:pt x="76567" y="11010"/>
                      </a:cubicBezTo>
                      <a:cubicBezTo>
                        <a:pt x="68310" y="6256"/>
                        <a:pt x="59803" y="2752"/>
                        <a:pt x="50795" y="250"/>
                      </a:cubicBezTo>
                      <a:cubicBezTo>
                        <a:pt x="50545" y="250"/>
                        <a:pt x="50294" y="0"/>
                        <a:pt x="50294" y="0"/>
                      </a:cubicBezTo>
                      <a:cubicBezTo>
                        <a:pt x="64807" y="12261"/>
                        <a:pt x="103341" y="50545"/>
                        <a:pt x="90079" y="103841"/>
                      </a:cubicBezTo>
                      <a:cubicBezTo>
                        <a:pt x="73815" y="169399"/>
                        <a:pt x="13762" y="191919"/>
                        <a:pt x="0" y="195672"/>
                      </a:cubicBezTo>
                      <a:cubicBezTo>
                        <a:pt x="2502" y="196423"/>
                        <a:pt x="4754" y="197924"/>
                        <a:pt x="6005" y="200176"/>
                      </a:cubicBezTo>
                      <a:lnTo>
                        <a:pt x="6005" y="200176"/>
                      </a:lnTo>
                      <a:cubicBezTo>
                        <a:pt x="14763" y="215189"/>
                        <a:pt x="36282" y="215189"/>
                        <a:pt x="45040" y="200176"/>
                      </a:cubicBezTo>
                      <a:lnTo>
                        <a:pt x="45040" y="200176"/>
                      </a:lnTo>
                      <a:cubicBezTo>
                        <a:pt x="46291" y="197924"/>
                        <a:pt x="48543" y="196423"/>
                        <a:pt x="51045" y="195672"/>
                      </a:cubicBezTo>
                      <a:cubicBezTo>
                        <a:pt x="60053" y="193420"/>
                        <a:pt x="68811" y="189917"/>
                        <a:pt x="76818" y="184913"/>
                      </a:cubicBezTo>
                      <a:cubicBezTo>
                        <a:pt x="79070" y="183662"/>
                        <a:pt x="81572" y="183161"/>
                        <a:pt x="84074" y="183912"/>
                      </a:cubicBezTo>
                      <a:lnTo>
                        <a:pt x="84074" y="183912"/>
                      </a:lnTo>
                      <a:cubicBezTo>
                        <a:pt x="100839" y="188416"/>
                        <a:pt x="116102" y="173152"/>
                        <a:pt x="111598" y="156388"/>
                      </a:cubicBezTo>
                      <a:cubicBezTo>
                        <a:pt x="110848" y="153886"/>
                        <a:pt x="111348" y="151383"/>
                        <a:pt x="112599" y="149131"/>
                      </a:cubicBezTo>
                      <a:cubicBezTo>
                        <a:pt x="117353" y="140874"/>
                        <a:pt x="120856" y="132367"/>
                        <a:pt x="123359" y="123359"/>
                      </a:cubicBezTo>
                      <a:cubicBezTo>
                        <a:pt x="124109" y="120856"/>
                        <a:pt x="125611" y="118604"/>
                        <a:pt x="127863" y="117353"/>
                      </a:cubicBezTo>
                      <a:lnTo>
                        <a:pt x="127863" y="117353"/>
                      </a:lnTo>
                      <a:cubicBezTo>
                        <a:pt x="142876" y="108596"/>
                        <a:pt x="142876" y="87077"/>
                        <a:pt x="127863" y="78319"/>
                      </a:cubicBezTo>
                      <a:lnTo>
                        <a:pt x="127863" y="78319"/>
                      </a:lnTo>
                      <a:cubicBezTo>
                        <a:pt x="125611" y="77068"/>
                        <a:pt x="124109" y="74816"/>
                        <a:pt x="123359" y="72314"/>
                      </a:cubicBezTo>
                      <a:cubicBezTo>
                        <a:pt x="121107" y="63306"/>
                        <a:pt x="117604" y="54548"/>
                        <a:pt x="112599" y="46541"/>
                      </a:cubicBezTo>
                      <a:cubicBezTo>
                        <a:pt x="111348" y="44289"/>
                        <a:pt x="110848" y="41787"/>
                        <a:pt x="111598" y="39285"/>
                      </a:cubicBezTo>
                      <a:lnTo>
                        <a:pt x="111598" y="39285"/>
                      </a:lnTo>
                      <a:cubicBezTo>
                        <a:pt x="115852" y="22770"/>
                        <a:pt x="100338" y="7507"/>
                        <a:pt x="83824" y="12011"/>
                      </a:cubicBezTo>
                      <a:close/>
                    </a:path>
                  </a:pathLst>
                </a:custGeom>
                <a:solidFill>
                  <a:srgbClr val="8A5E3C">
                    <a:alpha val="50000"/>
                  </a:srgbClr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216" name="Graphic 241"/>
          <p:cNvGrpSpPr/>
          <p:nvPr/>
        </p:nvGrpSpPr>
        <p:grpSpPr>
          <a:xfrm>
            <a:off x="10271426" y="1333530"/>
            <a:ext cx="322656" cy="318867"/>
            <a:chOff x="2434505" y="2932122"/>
            <a:chExt cx="322656" cy="318867"/>
          </a:xfrm>
        </p:grpSpPr>
        <p:sp>
          <p:nvSpPr>
            <p:cNvPr id="217" name="Freeform: Shape 216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8" name="Freeform: Shape 217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19" name="Graphic 241"/>
          <p:cNvGrpSpPr/>
          <p:nvPr/>
        </p:nvGrpSpPr>
        <p:grpSpPr>
          <a:xfrm rot="1433983">
            <a:off x="7566508" y="398699"/>
            <a:ext cx="212939" cy="210438"/>
            <a:chOff x="2434505" y="2932122"/>
            <a:chExt cx="322656" cy="318867"/>
          </a:xfrm>
        </p:grpSpPr>
        <p:sp>
          <p:nvSpPr>
            <p:cNvPr id="220" name="Freeform: Shape 219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1" name="Freeform: Shape 220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22" name="Graphic 3"/>
          <p:cNvGrpSpPr/>
          <p:nvPr/>
        </p:nvGrpSpPr>
        <p:grpSpPr>
          <a:xfrm>
            <a:off x="7702080" y="1714080"/>
            <a:ext cx="1149045" cy="756760"/>
            <a:chOff x="10128276" y="388922"/>
            <a:chExt cx="2832852" cy="1865713"/>
          </a:xfrm>
        </p:grpSpPr>
        <p:sp>
          <p:nvSpPr>
            <p:cNvPr id="223" name="Freeform: Shape 222"/>
            <p:cNvSpPr/>
            <p:nvPr/>
          </p:nvSpPr>
          <p:spPr>
            <a:xfrm>
              <a:off x="10615796" y="389128"/>
              <a:ext cx="1865095" cy="1865095"/>
            </a:xfrm>
            <a:custGeom>
              <a:avLst/>
              <a:gdLst>
                <a:gd name="connsiteX0" fmla="*/ 1865096 w 1865095"/>
                <a:gd name="connsiteY0" fmla="*/ 932548 h 1865095"/>
                <a:gd name="connsiteX1" fmla="*/ 932548 w 1865095"/>
                <a:gd name="connsiteY1" fmla="*/ 1865096 h 1865095"/>
                <a:gd name="connsiteX2" fmla="*/ 0 w 1865095"/>
                <a:gd name="connsiteY2" fmla="*/ 932548 h 1865095"/>
                <a:gd name="connsiteX3" fmla="*/ 932548 w 1865095"/>
                <a:gd name="connsiteY3" fmla="*/ 0 h 1865095"/>
                <a:gd name="connsiteX4" fmla="*/ 1865096 w 1865095"/>
                <a:gd name="connsiteY4" fmla="*/ 932548 h 186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095" h="1865095">
                  <a:moveTo>
                    <a:pt x="1865096" y="932548"/>
                  </a:moveTo>
                  <a:cubicBezTo>
                    <a:pt x="1865096" y="1447580"/>
                    <a:pt x="1447580" y="1865096"/>
                    <a:pt x="932548" y="1865096"/>
                  </a:cubicBezTo>
                  <a:cubicBezTo>
                    <a:pt x="417516" y="1865096"/>
                    <a:pt x="0" y="1447580"/>
                    <a:pt x="0" y="932548"/>
                  </a:cubicBezTo>
                  <a:cubicBezTo>
                    <a:pt x="0" y="417516"/>
                    <a:pt x="417516" y="0"/>
                    <a:pt x="932548" y="0"/>
                  </a:cubicBezTo>
                  <a:cubicBezTo>
                    <a:pt x="1447580" y="0"/>
                    <a:pt x="1865096" y="417516"/>
                    <a:pt x="1865096" y="932548"/>
                  </a:cubicBezTo>
                  <a:close/>
                </a:path>
              </a:pathLst>
            </a:custGeom>
            <a:solidFill>
              <a:srgbClr val="EFCE79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24" name="Graphic 3"/>
            <p:cNvGrpSpPr/>
            <p:nvPr/>
          </p:nvGrpSpPr>
          <p:grpSpPr>
            <a:xfrm>
              <a:off x="10615906" y="412126"/>
              <a:ext cx="1865136" cy="1820250"/>
              <a:chOff x="10615906" y="412126"/>
              <a:chExt cx="1865136" cy="1820250"/>
            </a:xfrm>
            <a:solidFill>
              <a:srgbClr val="E4AF70"/>
            </a:solidFill>
          </p:grpSpPr>
          <p:sp>
            <p:nvSpPr>
              <p:cNvPr id="228" name="Freeform: Shape 227"/>
              <p:cNvSpPr/>
              <p:nvPr/>
            </p:nvSpPr>
            <p:spPr>
              <a:xfrm>
                <a:off x="10799009" y="412126"/>
                <a:ext cx="1103879" cy="354736"/>
              </a:xfrm>
              <a:custGeom>
                <a:avLst/>
                <a:gdLst>
                  <a:gd name="connsiteX0" fmla="*/ 0 w 1103879"/>
                  <a:gd name="connsiteY0" fmla="*/ 354736 h 354736"/>
                  <a:gd name="connsiteX1" fmla="*/ 1103879 w 1103879"/>
                  <a:gd name="connsiteY1" fmla="*/ 46953 h 354736"/>
                  <a:gd name="connsiteX2" fmla="*/ 955737 w 1103879"/>
                  <a:gd name="connsiteY2" fmla="*/ 0 h 354736"/>
                  <a:gd name="connsiteX3" fmla="*/ 102339 w 1103879"/>
                  <a:gd name="connsiteY3" fmla="*/ 238024 h 354736"/>
                  <a:gd name="connsiteX4" fmla="*/ 0 w 1103879"/>
                  <a:gd name="connsiteY4" fmla="*/ 354736 h 35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3879" h="354736">
                    <a:moveTo>
                      <a:pt x="0" y="354736"/>
                    </a:moveTo>
                    <a:lnTo>
                      <a:pt x="1103879" y="46953"/>
                    </a:lnTo>
                    <a:cubicBezTo>
                      <a:pt x="1056159" y="27214"/>
                      <a:pt x="1006523" y="11499"/>
                      <a:pt x="955737" y="0"/>
                    </a:cubicBezTo>
                    <a:lnTo>
                      <a:pt x="102339" y="238024"/>
                    </a:lnTo>
                    <a:cubicBezTo>
                      <a:pt x="64776" y="274053"/>
                      <a:pt x="30663" y="313149"/>
                      <a:pt x="0" y="35473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9" name="Freeform: Shape 228"/>
              <p:cNvSpPr/>
              <p:nvPr/>
            </p:nvSpPr>
            <p:spPr>
              <a:xfrm>
                <a:off x="10615906" y="826847"/>
                <a:ext cx="1766288" cy="568037"/>
              </a:xfrm>
              <a:custGeom>
                <a:avLst/>
                <a:gdLst>
                  <a:gd name="connsiteX0" fmla="*/ 1723168 w 1766288"/>
                  <a:gd name="connsiteY0" fmla="*/ 0 h 568037"/>
                  <a:gd name="connsiteX1" fmla="*/ 82 w 1766288"/>
                  <a:gd name="connsiteY1" fmla="*/ 480456 h 568037"/>
                  <a:gd name="connsiteX2" fmla="*/ 2957 w 1766288"/>
                  <a:gd name="connsiteY2" fmla="*/ 568038 h 568037"/>
                  <a:gd name="connsiteX3" fmla="*/ 1766289 w 1766288"/>
                  <a:gd name="connsiteY3" fmla="*/ 76467 h 568037"/>
                  <a:gd name="connsiteX4" fmla="*/ 1723168 w 1766288"/>
                  <a:gd name="connsiteY4" fmla="*/ 0 h 5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288" h="568037">
                    <a:moveTo>
                      <a:pt x="1723168" y="0"/>
                    </a:moveTo>
                    <a:lnTo>
                      <a:pt x="82" y="480456"/>
                    </a:lnTo>
                    <a:cubicBezTo>
                      <a:pt x="-301" y="509394"/>
                      <a:pt x="657" y="538716"/>
                      <a:pt x="2957" y="568038"/>
                    </a:cubicBezTo>
                    <a:lnTo>
                      <a:pt x="1766289" y="76467"/>
                    </a:lnTo>
                    <a:cubicBezTo>
                      <a:pt x="1752874" y="50019"/>
                      <a:pt x="1738692" y="24722"/>
                      <a:pt x="172316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0" name="Freeform: Shape 229"/>
              <p:cNvSpPr/>
              <p:nvPr/>
            </p:nvSpPr>
            <p:spPr>
              <a:xfrm>
                <a:off x="10649909" y="513506"/>
                <a:ext cx="1454015" cy="558838"/>
              </a:xfrm>
              <a:custGeom>
                <a:avLst/>
                <a:gdLst>
                  <a:gd name="connsiteX0" fmla="*/ 1454016 w 1454015"/>
                  <a:gd name="connsiteY0" fmla="*/ 59027 h 558838"/>
                  <a:gd name="connsiteX1" fmla="*/ 1363942 w 1454015"/>
                  <a:gd name="connsiteY1" fmla="*/ 0 h 558838"/>
                  <a:gd name="connsiteX2" fmla="*/ 34880 w 1454015"/>
                  <a:gd name="connsiteY2" fmla="*/ 456883 h 558838"/>
                  <a:gd name="connsiteX3" fmla="*/ 0 w 1454015"/>
                  <a:gd name="connsiteY3" fmla="*/ 558839 h 558838"/>
                  <a:gd name="connsiteX4" fmla="*/ 1454016 w 1454015"/>
                  <a:gd name="connsiteY4" fmla="*/ 59027 h 55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4015" h="558838">
                    <a:moveTo>
                      <a:pt x="1454016" y="59027"/>
                    </a:moveTo>
                    <a:cubicBezTo>
                      <a:pt x="1425077" y="37563"/>
                      <a:pt x="1394989" y="18015"/>
                      <a:pt x="1363942" y="0"/>
                    </a:cubicBezTo>
                    <a:lnTo>
                      <a:pt x="34880" y="456883"/>
                    </a:lnTo>
                    <a:cubicBezTo>
                      <a:pt x="21273" y="490038"/>
                      <a:pt x="9582" y="524151"/>
                      <a:pt x="0" y="558839"/>
                    </a:cubicBezTo>
                    <a:lnTo>
                      <a:pt x="1454016" y="59027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1" name="Freeform: Shape 230"/>
              <p:cNvSpPr/>
              <p:nvPr/>
            </p:nvSpPr>
            <p:spPr>
              <a:xfrm>
                <a:off x="10620971" y="639609"/>
                <a:ext cx="1598899" cy="583944"/>
              </a:xfrm>
              <a:custGeom>
                <a:avLst/>
                <a:gdLst>
                  <a:gd name="connsiteX0" fmla="*/ 0 w 1598899"/>
                  <a:gd name="connsiteY0" fmla="*/ 583944 h 583944"/>
                  <a:gd name="connsiteX1" fmla="*/ 1598900 w 1598899"/>
                  <a:gd name="connsiteY1" fmla="*/ 34496 h 583944"/>
                  <a:gd name="connsiteX2" fmla="*/ 1563829 w 1598899"/>
                  <a:gd name="connsiteY2" fmla="*/ 0 h 583944"/>
                  <a:gd name="connsiteX3" fmla="*/ 6516 w 1598899"/>
                  <a:gd name="connsiteY3" fmla="*/ 535075 h 583944"/>
                  <a:gd name="connsiteX4" fmla="*/ 0 w 1598899"/>
                  <a:gd name="connsiteY4" fmla="*/ 583944 h 58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899" h="583944">
                    <a:moveTo>
                      <a:pt x="0" y="583944"/>
                    </a:moveTo>
                    <a:lnTo>
                      <a:pt x="1598900" y="34496"/>
                    </a:lnTo>
                    <a:cubicBezTo>
                      <a:pt x="1587401" y="22614"/>
                      <a:pt x="1575711" y="11307"/>
                      <a:pt x="1563829" y="0"/>
                    </a:cubicBezTo>
                    <a:lnTo>
                      <a:pt x="6516" y="535075"/>
                    </a:lnTo>
                    <a:cubicBezTo>
                      <a:pt x="3833" y="551365"/>
                      <a:pt x="1725" y="567655"/>
                      <a:pt x="0" y="583944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2" name="Freeform: Shape 231"/>
              <p:cNvSpPr/>
              <p:nvPr/>
            </p:nvSpPr>
            <p:spPr>
              <a:xfrm>
                <a:off x="10774479" y="1269548"/>
                <a:ext cx="1706562" cy="644695"/>
              </a:xfrm>
              <a:custGeom>
                <a:avLst/>
                <a:gdLst>
                  <a:gd name="connsiteX0" fmla="*/ 53661 w 1706562"/>
                  <a:gd name="connsiteY0" fmla="*/ 644696 h 644695"/>
                  <a:gd name="connsiteX1" fmla="*/ 1705838 w 1706562"/>
                  <a:gd name="connsiteY1" fmla="*/ 89498 h 644695"/>
                  <a:gd name="connsiteX2" fmla="*/ 1705072 w 1706562"/>
                  <a:gd name="connsiteY2" fmla="*/ 0 h 644695"/>
                  <a:gd name="connsiteX3" fmla="*/ 0 w 1706562"/>
                  <a:gd name="connsiteY3" fmla="*/ 573021 h 644695"/>
                  <a:gd name="connsiteX4" fmla="*/ 53661 w 1706562"/>
                  <a:gd name="connsiteY4" fmla="*/ 644696 h 64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6562" h="644695">
                    <a:moveTo>
                      <a:pt x="53661" y="644696"/>
                    </a:moveTo>
                    <a:lnTo>
                      <a:pt x="1705838" y="89498"/>
                    </a:lnTo>
                    <a:cubicBezTo>
                      <a:pt x="1706988" y="59793"/>
                      <a:pt x="1706796" y="30088"/>
                      <a:pt x="1705072" y="0"/>
                    </a:cubicBezTo>
                    <a:lnTo>
                      <a:pt x="0" y="573021"/>
                    </a:lnTo>
                    <a:cubicBezTo>
                      <a:pt x="17056" y="597743"/>
                      <a:pt x="34880" y="621699"/>
                      <a:pt x="53661" y="64469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3" name="Freeform: Shape 232"/>
              <p:cNvSpPr/>
              <p:nvPr/>
            </p:nvSpPr>
            <p:spPr>
              <a:xfrm>
                <a:off x="10633044" y="972881"/>
                <a:ext cx="1808560" cy="608858"/>
              </a:xfrm>
              <a:custGeom>
                <a:avLst/>
                <a:gdLst>
                  <a:gd name="connsiteX0" fmla="*/ 0 w 1808560"/>
                  <a:gd name="connsiteY0" fmla="*/ 526259 h 608858"/>
                  <a:gd name="connsiteX1" fmla="*/ 17248 w 1808560"/>
                  <a:gd name="connsiteY1" fmla="*/ 599084 h 608858"/>
                  <a:gd name="connsiteX2" fmla="*/ 20123 w 1808560"/>
                  <a:gd name="connsiteY2" fmla="*/ 608858 h 608858"/>
                  <a:gd name="connsiteX3" fmla="*/ 1808560 w 1808560"/>
                  <a:gd name="connsiteY3" fmla="*/ 80300 h 608858"/>
                  <a:gd name="connsiteX4" fmla="*/ 1780388 w 1808560"/>
                  <a:gd name="connsiteY4" fmla="*/ 0 h 608858"/>
                  <a:gd name="connsiteX5" fmla="*/ 0 w 1808560"/>
                  <a:gd name="connsiteY5" fmla="*/ 526259 h 60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8560" h="608858">
                    <a:moveTo>
                      <a:pt x="0" y="526259"/>
                    </a:moveTo>
                    <a:cubicBezTo>
                      <a:pt x="4791" y="550598"/>
                      <a:pt x="10540" y="574937"/>
                      <a:pt x="17248" y="599084"/>
                    </a:cubicBezTo>
                    <a:cubicBezTo>
                      <a:pt x="18206" y="602342"/>
                      <a:pt x="19165" y="605600"/>
                      <a:pt x="20123" y="608858"/>
                    </a:cubicBezTo>
                    <a:lnTo>
                      <a:pt x="1808560" y="80300"/>
                    </a:lnTo>
                    <a:cubicBezTo>
                      <a:pt x="1800320" y="52894"/>
                      <a:pt x="1790929" y="26064"/>
                      <a:pt x="1780388" y="0"/>
                    </a:cubicBezTo>
                    <a:lnTo>
                      <a:pt x="0" y="526259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4" name="Freeform: Shape 233"/>
              <p:cNvSpPr/>
              <p:nvPr/>
            </p:nvSpPr>
            <p:spPr>
              <a:xfrm>
                <a:off x="10682297" y="1140571"/>
                <a:ext cx="1788629" cy="567271"/>
              </a:xfrm>
              <a:custGeom>
                <a:avLst/>
                <a:gdLst>
                  <a:gd name="connsiteX0" fmla="*/ 0 w 1788629"/>
                  <a:gd name="connsiteY0" fmla="*/ 526451 h 567271"/>
                  <a:gd name="connsiteX1" fmla="*/ 17248 w 1788629"/>
                  <a:gd name="connsiteY1" fmla="*/ 567271 h 567271"/>
                  <a:gd name="connsiteX2" fmla="*/ 1788629 w 1788629"/>
                  <a:gd name="connsiteY2" fmla="*/ 43695 h 567271"/>
                  <a:gd name="connsiteX3" fmla="*/ 1780963 w 1788629"/>
                  <a:gd name="connsiteY3" fmla="*/ 0 h 567271"/>
                  <a:gd name="connsiteX4" fmla="*/ 0 w 1788629"/>
                  <a:gd name="connsiteY4" fmla="*/ 526451 h 567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29" h="567271">
                    <a:moveTo>
                      <a:pt x="0" y="526451"/>
                    </a:moveTo>
                    <a:cubicBezTo>
                      <a:pt x="5558" y="540249"/>
                      <a:pt x="11307" y="553856"/>
                      <a:pt x="17248" y="567271"/>
                    </a:cubicBezTo>
                    <a:lnTo>
                      <a:pt x="1788629" y="43695"/>
                    </a:lnTo>
                    <a:cubicBezTo>
                      <a:pt x="1786521" y="29130"/>
                      <a:pt x="1784030" y="14565"/>
                      <a:pt x="1780963" y="0"/>
                    </a:cubicBezTo>
                    <a:lnTo>
                      <a:pt x="0" y="526451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5" name="Freeform: Shape 234"/>
              <p:cNvSpPr/>
              <p:nvPr/>
            </p:nvSpPr>
            <p:spPr>
              <a:xfrm>
                <a:off x="11195908" y="1894313"/>
                <a:ext cx="1088547" cy="338062"/>
              </a:xfrm>
              <a:custGeom>
                <a:avLst/>
                <a:gdLst>
                  <a:gd name="connsiteX0" fmla="*/ 1088548 w 1088547"/>
                  <a:gd name="connsiteY0" fmla="*/ 0 h 338062"/>
                  <a:gd name="connsiteX1" fmla="*/ 0 w 1088547"/>
                  <a:gd name="connsiteY1" fmla="*/ 290535 h 338062"/>
                  <a:gd name="connsiteX2" fmla="*/ 151783 w 1088547"/>
                  <a:gd name="connsiteY2" fmla="*/ 338063 h 338062"/>
                  <a:gd name="connsiteX3" fmla="*/ 980651 w 1088547"/>
                  <a:gd name="connsiteY3" fmla="*/ 116904 h 338062"/>
                  <a:gd name="connsiteX4" fmla="*/ 1088548 w 1088547"/>
                  <a:gd name="connsiteY4" fmla="*/ 0 h 33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547" h="338062">
                    <a:moveTo>
                      <a:pt x="1088548" y="0"/>
                    </a:moveTo>
                    <a:lnTo>
                      <a:pt x="0" y="290535"/>
                    </a:lnTo>
                    <a:cubicBezTo>
                      <a:pt x="49061" y="310658"/>
                      <a:pt x="99847" y="326564"/>
                      <a:pt x="151783" y="338063"/>
                    </a:cubicBezTo>
                    <a:lnTo>
                      <a:pt x="980651" y="116904"/>
                    </a:lnTo>
                    <a:cubicBezTo>
                      <a:pt x="1019938" y="80874"/>
                      <a:pt x="1056159" y="41779"/>
                      <a:pt x="108854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6" name="Freeform: Shape 235"/>
              <p:cNvSpPr/>
              <p:nvPr/>
            </p:nvSpPr>
            <p:spPr>
              <a:xfrm>
                <a:off x="10869152" y="1428614"/>
                <a:ext cx="1605990" cy="598509"/>
              </a:xfrm>
              <a:custGeom>
                <a:avLst/>
                <a:gdLst>
                  <a:gd name="connsiteX0" fmla="*/ 0 w 1605990"/>
                  <a:gd name="connsiteY0" fmla="*/ 532008 h 598509"/>
                  <a:gd name="connsiteX1" fmla="*/ 69567 w 1605990"/>
                  <a:gd name="connsiteY1" fmla="*/ 598510 h 598509"/>
                  <a:gd name="connsiteX2" fmla="*/ 1590084 w 1605990"/>
                  <a:gd name="connsiteY2" fmla="*/ 94865 h 598509"/>
                  <a:gd name="connsiteX3" fmla="*/ 1605991 w 1605990"/>
                  <a:gd name="connsiteY3" fmla="*/ 0 h 598509"/>
                  <a:gd name="connsiteX4" fmla="*/ 0 w 1605990"/>
                  <a:gd name="connsiteY4" fmla="*/ 532008 h 59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990" h="598509">
                    <a:moveTo>
                      <a:pt x="0" y="532008"/>
                    </a:moveTo>
                    <a:cubicBezTo>
                      <a:pt x="22039" y="555389"/>
                      <a:pt x="45228" y="577620"/>
                      <a:pt x="69567" y="598510"/>
                    </a:cubicBezTo>
                    <a:lnTo>
                      <a:pt x="1590084" y="94865"/>
                    </a:lnTo>
                    <a:cubicBezTo>
                      <a:pt x="1596983" y="63626"/>
                      <a:pt x="1602349" y="32005"/>
                      <a:pt x="1605991" y="0"/>
                    </a:cubicBezTo>
                    <a:lnTo>
                      <a:pt x="0" y="532008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7" name="Freeform: Shape 236"/>
              <p:cNvSpPr/>
              <p:nvPr/>
            </p:nvSpPr>
            <p:spPr>
              <a:xfrm>
                <a:off x="11024768" y="1627734"/>
                <a:ext cx="1404762" cy="495787"/>
              </a:xfrm>
              <a:custGeom>
                <a:avLst/>
                <a:gdLst>
                  <a:gd name="connsiteX0" fmla="*/ 0 w 1404762"/>
                  <a:gd name="connsiteY0" fmla="*/ 465316 h 495787"/>
                  <a:gd name="connsiteX1" fmla="*/ 47911 w 1404762"/>
                  <a:gd name="connsiteY1" fmla="*/ 495787 h 495787"/>
                  <a:gd name="connsiteX2" fmla="*/ 1384448 w 1404762"/>
                  <a:gd name="connsiteY2" fmla="*/ 53086 h 495787"/>
                  <a:gd name="connsiteX3" fmla="*/ 1404763 w 1404762"/>
                  <a:gd name="connsiteY3" fmla="*/ 0 h 495787"/>
                  <a:gd name="connsiteX4" fmla="*/ 0 w 1404762"/>
                  <a:gd name="connsiteY4" fmla="*/ 465316 h 49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762" h="495787">
                    <a:moveTo>
                      <a:pt x="0" y="465316"/>
                    </a:moveTo>
                    <a:cubicBezTo>
                      <a:pt x="15715" y="475856"/>
                      <a:pt x="31622" y="486205"/>
                      <a:pt x="47911" y="495787"/>
                    </a:cubicBezTo>
                    <a:lnTo>
                      <a:pt x="1384448" y="53086"/>
                    </a:lnTo>
                    <a:cubicBezTo>
                      <a:pt x="1391731" y="35646"/>
                      <a:pt x="1398439" y="18015"/>
                      <a:pt x="1404763" y="0"/>
                    </a:cubicBezTo>
                    <a:lnTo>
                      <a:pt x="0" y="465316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25" name="Freeform: Shape 224"/>
            <p:cNvSpPr/>
            <p:nvPr/>
          </p:nvSpPr>
          <p:spPr>
            <a:xfrm>
              <a:off x="10615561" y="790243"/>
              <a:ext cx="1813970" cy="1464392"/>
            </a:xfrm>
            <a:custGeom>
              <a:avLst/>
              <a:gdLst>
                <a:gd name="connsiteX0" fmla="*/ 149527 w 1813970"/>
                <a:gd name="connsiteY0" fmla="*/ 555581 h 1464392"/>
                <a:gd name="connsiteX1" fmla="*/ 166584 w 1813970"/>
                <a:gd name="connsiteY1" fmla="*/ 0 h 1464392"/>
                <a:gd name="connsiteX2" fmla="*/ 34540 w 1813970"/>
                <a:gd name="connsiteY2" fmla="*/ 782106 h 1464392"/>
                <a:gd name="connsiteX3" fmla="*/ 1183264 w 1813970"/>
                <a:gd name="connsiteY3" fmla="*/ 1429868 h 1464392"/>
                <a:gd name="connsiteX4" fmla="*/ 1813970 w 1813970"/>
                <a:gd name="connsiteY4" fmla="*/ 836725 h 1464392"/>
                <a:gd name="connsiteX5" fmla="*/ 1298252 w 1813970"/>
                <a:gd name="connsiteY5" fmla="*/ 1203343 h 1464392"/>
                <a:gd name="connsiteX6" fmla="*/ 149527 w 1813970"/>
                <a:gd name="connsiteY6" fmla="*/ 555581 h 146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92">
                  <a:moveTo>
                    <a:pt x="149527" y="555581"/>
                  </a:moveTo>
                  <a:cubicBezTo>
                    <a:pt x="96633" y="365660"/>
                    <a:pt x="106407" y="173056"/>
                    <a:pt x="166584" y="0"/>
                  </a:cubicBezTo>
                  <a:cubicBezTo>
                    <a:pt x="14034" y="220009"/>
                    <a:pt x="-43077" y="503836"/>
                    <a:pt x="34540" y="782106"/>
                  </a:cubicBezTo>
                  <a:cubicBezTo>
                    <a:pt x="172908" y="1278277"/>
                    <a:pt x="687093" y="1568237"/>
                    <a:pt x="1183264" y="1429868"/>
                  </a:cubicBezTo>
                  <a:cubicBezTo>
                    <a:pt x="1489514" y="1344586"/>
                    <a:pt x="1716997" y="1115953"/>
                    <a:pt x="1813970" y="836725"/>
                  </a:cubicBezTo>
                  <a:cubicBezTo>
                    <a:pt x="1694383" y="1009206"/>
                    <a:pt x="1516153" y="1142591"/>
                    <a:pt x="1298252" y="1203343"/>
                  </a:cubicBezTo>
                  <a:cubicBezTo>
                    <a:pt x="802273" y="1341711"/>
                    <a:pt x="287896" y="1051560"/>
                    <a:pt x="149527" y="555581"/>
                  </a:cubicBezTo>
                  <a:close/>
                </a:path>
              </a:pathLst>
            </a:custGeom>
            <a:solidFill>
              <a:srgbClr val="D25B30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6" name="Freeform: Shape 225"/>
            <p:cNvSpPr/>
            <p:nvPr/>
          </p:nvSpPr>
          <p:spPr>
            <a:xfrm>
              <a:off x="10667157" y="388922"/>
              <a:ext cx="1813970" cy="1464379"/>
            </a:xfrm>
            <a:custGeom>
              <a:avLst/>
              <a:gdLst>
                <a:gd name="connsiteX0" fmla="*/ 1664443 w 1813970"/>
                <a:gd name="connsiteY0" fmla="*/ 908798 h 1464379"/>
                <a:gd name="connsiteX1" fmla="*/ 1647386 w 1813970"/>
                <a:gd name="connsiteY1" fmla="*/ 1464379 h 1464379"/>
                <a:gd name="connsiteX2" fmla="*/ 1779430 w 1813970"/>
                <a:gd name="connsiteY2" fmla="*/ 682273 h 1464379"/>
                <a:gd name="connsiteX3" fmla="*/ 630706 w 1813970"/>
                <a:gd name="connsiteY3" fmla="*/ 34511 h 1464379"/>
                <a:gd name="connsiteX4" fmla="*/ 0 w 1813970"/>
                <a:gd name="connsiteY4" fmla="*/ 627654 h 1464379"/>
                <a:gd name="connsiteX5" fmla="*/ 515718 w 1813970"/>
                <a:gd name="connsiteY5" fmla="*/ 261036 h 1464379"/>
                <a:gd name="connsiteX6" fmla="*/ 1664443 w 1813970"/>
                <a:gd name="connsiteY6" fmla="*/ 908798 h 146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79">
                  <a:moveTo>
                    <a:pt x="1664443" y="908798"/>
                  </a:moveTo>
                  <a:cubicBezTo>
                    <a:pt x="1717337" y="1098719"/>
                    <a:pt x="1707563" y="1291323"/>
                    <a:pt x="1647386" y="1464379"/>
                  </a:cubicBezTo>
                  <a:cubicBezTo>
                    <a:pt x="1799936" y="1244370"/>
                    <a:pt x="1857047" y="960543"/>
                    <a:pt x="1779430" y="682273"/>
                  </a:cubicBezTo>
                  <a:cubicBezTo>
                    <a:pt x="1641254" y="186294"/>
                    <a:pt x="1126877" y="-103857"/>
                    <a:pt x="630706" y="34511"/>
                  </a:cubicBezTo>
                  <a:cubicBezTo>
                    <a:pt x="324648" y="119793"/>
                    <a:pt x="96973" y="348426"/>
                    <a:pt x="0" y="627654"/>
                  </a:cubicBezTo>
                  <a:cubicBezTo>
                    <a:pt x="119587" y="455173"/>
                    <a:pt x="297817" y="321788"/>
                    <a:pt x="515718" y="261036"/>
                  </a:cubicBezTo>
                  <a:cubicBezTo>
                    <a:pt x="1011889" y="122668"/>
                    <a:pt x="1526075" y="412628"/>
                    <a:pt x="1664443" y="908798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7" name="Freeform: Shape 226"/>
            <p:cNvSpPr/>
            <p:nvPr/>
          </p:nvSpPr>
          <p:spPr>
            <a:xfrm>
              <a:off x="10128276" y="768653"/>
              <a:ext cx="2832852" cy="1079427"/>
            </a:xfrm>
            <a:custGeom>
              <a:avLst/>
              <a:gdLst>
                <a:gd name="connsiteX0" fmla="*/ 2179752 w 2832852"/>
                <a:gd name="connsiteY0" fmla="*/ 8366 h 1079427"/>
                <a:gd name="connsiteX1" fmla="*/ 2242611 w 2832852"/>
                <a:gd name="connsiteY1" fmla="*/ 110896 h 1079427"/>
                <a:gd name="connsiteX2" fmla="*/ 2488110 w 2832852"/>
                <a:gd name="connsiteY2" fmla="*/ 161107 h 1079427"/>
                <a:gd name="connsiteX3" fmla="*/ 2322911 w 2832852"/>
                <a:gd name="connsiteY3" fmla="*/ 320748 h 1079427"/>
                <a:gd name="connsiteX4" fmla="*/ 1447090 w 2832852"/>
                <a:gd name="connsiteY4" fmla="*/ 650762 h 1079427"/>
                <a:gd name="connsiteX5" fmla="*/ 526999 w 2832852"/>
                <a:gd name="connsiteY5" fmla="*/ 821518 h 1079427"/>
                <a:gd name="connsiteX6" fmla="*/ 303157 w 2832852"/>
                <a:gd name="connsiteY6" fmla="*/ 770349 h 1079427"/>
                <a:gd name="connsiteX7" fmla="*/ 487137 w 2832852"/>
                <a:gd name="connsiteY7" fmla="*/ 600359 h 1079427"/>
                <a:gd name="connsiteX8" fmla="*/ 487904 w 2832852"/>
                <a:gd name="connsiteY8" fmla="*/ 480197 h 1079427"/>
                <a:gd name="connsiteX9" fmla="*/ 3807 w 2832852"/>
                <a:gd name="connsiteY9" fmla="*/ 933631 h 1079427"/>
                <a:gd name="connsiteX10" fmla="*/ 646969 w 2832852"/>
                <a:gd name="connsiteY10" fmla="*/ 1071616 h 1079427"/>
                <a:gd name="connsiteX11" fmla="*/ 1519149 w 2832852"/>
                <a:gd name="connsiteY11" fmla="*/ 908717 h 1079427"/>
                <a:gd name="connsiteX12" fmla="*/ 2349933 w 2832852"/>
                <a:gd name="connsiteY12" fmla="*/ 596718 h 1079427"/>
                <a:gd name="connsiteX13" fmla="*/ 2829047 w 2832852"/>
                <a:gd name="connsiteY13" fmla="*/ 145776 h 1079427"/>
                <a:gd name="connsiteX14" fmla="*/ 2179752 w 2832852"/>
                <a:gd name="connsiteY14" fmla="*/ 8366 h 107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2852" h="1079427">
                  <a:moveTo>
                    <a:pt x="2179752" y="8366"/>
                  </a:moveTo>
                  <a:cubicBezTo>
                    <a:pt x="2202749" y="40945"/>
                    <a:pt x="2223830" y="75058"/>
                    <a:pt x="2242611" y="110896"/>
                  </a:cubicBezTo>
                  <a:cubicBezTo>
                    <a:pt x="2386154" y="103997"/>
                    <a:pt x="2476611" y="119903"/>
                    <a:pt x="2488110" y="161107"/>
                  </a:cubicBezTo>
                  <a:cubicBezTo>
                    <a:pt x="2499033" y="200203"/>
                    <a:pt x="2437324" y="256547"/>
                    <a:pt x="2322911" y="320748"/>
                  </a:cubicBezTo>
                  <a:cubicBezTo>
                    <a:pt x="2139123" y="423854"/>
                    <a:pt x="1819266" y="547082"/>
                    <a:pt x="1447090" y="650762"/>
                  </a:cubicBezTo>
                  <a:cubicBezTo>
                    <a:pt x="1074914" y="754442"/>
                    <a:pt x="737618" y="814619"/>
                    <a:pt x="526999" y="821518"/>
                  </a:cubicBezTo>
                  <a:cubicBezTo>
                    <a:pt x="396105" y="825735"/>
                    <a:pt x="314081" y="809445"/>
                    <a:pt x="303157" y="770349"/>
                  </a:cubicBezTo>
                  <a:cubicBezTo>
                    <a:pt x="291658" y="729145"/>
                    <a:pt x="360843" y="668585"/>
                    <a:pt x="487137" y="600359"/>
                  </a:cubicBezTo>
                  <a:cubicBezTo>
                    <a:pt x="484837" y="559922"/>
                    <a:pt x="485029" y="519868"/>
                    <a:pt x="487904" y="480197"/>
                  </a:cubicBezTo>
                  <a:cubicBezTo>
                    <a:pt x="162873" y="643288"/>
                    <a:pt x="-29923" y="812703"/>
                    <a:pt x="3807" y="933631"/>
                  </a:cubicBezTo>
                  <a:cubicBezTo>
                    <a:pt x="37345" y="1053793"/>
                    <a:pt x="287442" y="1099213"/>
                    <a:pt x="646969" y="1071616"/>
                  </a:cubicBezTo>
                  <a:cubicBezTo>
                    <a:pt x="896875" y="1052451"/>
                    <a:pt x="1199484" y="998024"/>
                    <a:pt x="1519149" y="908717"/>
                  </a:cubicBezTo>
                  <a:cubicBezTo>
                    <a:pt x="1838814" y="819410"/>
                    <a:pt x="2126091" y="709597"/>
                    <a:pt x="2349933" y="596718"/>
                  </a:cubicBezTo>
                  <a:cubicBezTo>
                    <a:pt x="2672089" y="434394"/>
                    <a:pt x="2862585" y="266129"/>
                    <a:pt x="2829047" y="145776"/>
                  </a:cubicBezTo>
                  <a:cubicBezTo>
                    <a:pt x="2795318" y="24847"/>
                    <a:pt x="2542729" y="-20381"/>
                    <a:pt x="2179752" y="8366"/>
                  </a:cubicBezTo>
                  <a:close/>
                </a:path>
              </a:pathLst>
            </a:custGeom>
            <a:solidFill>
              <a:srgbClr val="BE6748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8" name="Graphic 38"/>
          <p:cNvGrpSpPr/>
          <p:nvPr/>
        </p:nvGrpSpPr>
        <p:grpSpPr>
          <a:xfrm>
            <a:off x="8383253" y="-632747"/>
            <a:ext cx="2284829" cy="1832816"/>
            <a:chOff x="923775" y="2325619"/>
            <a:chExt cx="2742747" cy="2200142"/>
          </a:xfrm>
        </p:grpSpPr>
        <p:sp>
          <p:nvSpPr>
            <p:cNvPr id="239" name="Freeform: Shape 238"/>
            <p:cNvSpPr/>
            <p:nvPr/>
          </p:nvSpPr>
          <p:spPr>
            <a:xfrm>
              <a:off x="1325814" y="2328494"/>
              <a:ext cx="2140371" cy="2140371"/>
            </a:xfrm>
            <a:custGeom>
              <a:avLst/>
              <a:gdLst>
                <a:gd name="connsiteX0" fmla="*/ 2140372 w 2140371"/>
                <a:gd name="connsiteY0" fmla="*/ 1070186 h 2140371"/>
                <a:gd name="connsiteX1" fmla="*/ 1070186 w 2140371"/>
                <a:gd name="connsiteY1" fmla="*/ 2140371 h 2140371"/>
                <a:gd name="connsiteX2" fmla="*/ 0 w 2140371"/>
                <a:gd name="connsiteY2" fmla="*/ 1070186 h 2140371"/>
                <a:gd name="connsiteX3" fmla="*/ 1070186 w 2140371"/>
                <a:gd name="connsiteY3" fmla="*/ 0 h 2140371"/>
                <a:gd name="connsiteX4" fmla="*/ 2140372 w 2140371"/>
                <a:gd name="connsiteY4" fmla="*/ 1070186 h 214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371" h="2140371">
                  <a:moveTo>
                    <a:pt x="2140372" y="1070186"/>
                  </a:moveTo>
                  <a:cubicBezTo>
                    <a:pt x="2140372" y="1661233"/>
                    <a:pt x="1661234" y="2140371"/>
                    <a:pt x="1070186" y="2140371"/>
                  </a:cubicBezTo>
                  <a:cubicBezTo>
                    <a:pt x="479139" y="2140371"/>
                    <a:pt x="0" y="1661233"/>
                    <a:pt x="0" y="1070186"/>
                  </a:cubicBezTo>
                  <a:cubicBezTo>
                    <a:pt x="0" y="479138"/>
                    <a:pt x="479139" y="0"/>
                    <a:pt x="1070186" y="0"/>
                  </a:cubicBezTo>
                  <a:cubicBezTo>
                    <a:pt x="1661234" y="0"/>
                    <a:pt x="2140372" y="479138"/>
                    <a:pt x="2140372" y="1070186"/>
                  </a:cubicBezTo>
                  <a:close/>
                </a:path>
              </a:pathLst>
            </a:custGeom>
            <a:solidFill>
              <a:srgbClr val="8FC8CB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40" name="Graphic 38"/>
            <p:cNvGrpSpPr/>
            <p:nvPr/>
          </p:nvGrpSpPr>
          <p:grpSpPr>
            <a:xfrm>
              <a:off x="1359659" y="2325619"/>
              <a:ext cx="2114492" cy="2200142"/>
              <a:chOff x="1359659" y="2325619"/>
              <a:chExt cx="2114492" cy="2200142"/>
            </a:xfrm>
            <a:solidFill>
              <a:srgbClr val="637B36"/>
            </a:solidFill>
          </p:grpSpPr>
          <p:sp>
            <p:nvSpPr>
              <p:cNvPr id="248" name="Freeform: Shape 247"/>
              <p:cNvSpPr/>
              <p:nvPr/>
            </p:nvSpPr>
            <p:spPr>
              <a:xfrm>
                <a:off x="1359659" y="2325619"/>
                <a:ext cx="1069219" cy="979165"/>
              </a:xfrm>
              <a:custGeom>
                <a:avLst/>
                <a:gdLst>
                  <a:gd name="connsiteX0" fmla="*/ 1036342 w 1069219"/>
                  <a:gd name="connsiteY0" fmla="*/ 2875 h 979165"/>
                  <a:gd name="connsiteX1" fmla="*/ 1036342 w 1069219"/>
                  <a:gd name="connsiteY1" fmla="*/ 307984 h 979165"/>
                  <a:gd name="connsiteX2" fmla="*/ 717992 w 1069219"/>
                  <a:gd name="connsiteY2" fmla="*/ 934610 h 979165"/>
                  <a:gd name="connsiteX3" fmla="*/ 121 w 1069219"/>
                  <a:gd name="connsiteY3" fmla="*/ 804506 h 979165"/>
                  <a:gd name="connsiteX4" fmla="*/ 1036342 w 1069219"/>
                  <a:gd name="connsiteY4" fmla="*/ 2875 h 97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219" h="979165">
                    <a:moveTo>
                      <a:pt x="1036342" y="2875"/>
                    </a:moveTo>
                    <a:cubicBezTo>
                      <a:pt x="1036342" y="2875"/>
                      <a:pt x="1110317" y="261354"/>
                      <a:pt x="1036342" y="307984"/>
                    </a:cubicBezTo>
                    <a:cubicBezTo>
                      <a:pt x="600553" y="582582"/>
                      <a:pt x="877167" y="797598"/>
                      <a:pt x="717992" y="934610"/>
                    </a:cubicBezTo>
                    <a:cubicBezTo>
                      <a:pt x="558817" y="1071621"/>
                      <a:pt x="394173" y="853439"/>
                      <a:pt x="121" y="804506"/>
                    </a:cubicBezTo>
                    <a:cubicBezTo>
                      <a:pt x="121" y="804506"/>
                      <a:pt x="-33844" y="-55845"/>
                      <a:pt x="1036342" y="2875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9" name="Freeform: Shape 248"/>
              <p:cNvSpPr/>
              <p:nvPr/>
            </p:nvSpPr>
            <p:spPr>
              <a:xfrm>
                <a:off x="3008901" y="3028519"/>
                <a:ext cx="465249" cy="667786"/>
              </a:xfrm>
              <a:custGeom>
                <a:avLst/>
                <a:gdLst>
                  <a:gd name="connsiteX0" fmla="*/ 391370 w 465249"/>
                  <a:gd name="connsiteY0" fmla="*/ 0 h 667786"/>
                  <a:gd name="connsiteX1" fmla="*/ 25527 w 465249"/>
                  <a:gd name="connsiteY1" fmla="*/ 132406 h 667786"/>
                  <a:gd name="connsiteX2" fmla="*/ 176642 w 465249"/>
                  <a:gd name="connsiteY2" fmla="*/ 370161 h 667786"/>
                  <a:gd name="connsiteX3" fmla="*/ 414973 w 465249"/>
                  <a:gd name="connsiteY3" fmla="*/ 667787 h 667786"/>
                  <a:gd name="connsiteX4" fmla="*/ 391370 w 465249"/>
                  <a:gd name="connsiteY4" fmla="*/ 0 h 66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249" h="667786">
                    <a:moveTo>
                      <a:pt x="391370" y="0"/>
                    </a:moveTo>
                    <a:cubicBezTo>
                      <a:pt x="391370" y="0"/>
                      <a:pt x="113030" y="44903"/>
                      <a:pt x="25527" y="132406"/>
                    </a:cubicBezTo>
                    <a:cubicBezTo>
                      <a:pt x="-61977" y="219909"/>
                      <a:pt x="97198" y="265676"/>
                      <a:pt x="176642" y="370161"/>
                    </a:cubicBezTo>
                    <a:cubicBezTo>
                      <a:pt x="256086" y="474647"/>
                      <a:pt x="414973" y="667787"/>
                      <a:pt x="414973" y="667787"/>
                    </a:cubicBezTo>
                    <a:cubicBezTo>
                      <a:pt x="414973" y="667787"/>
                      <a:pt x="542486" y="275750"/>
                      <a:pt x="391370" y="0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0" name="Freeform: Shape 249"/>
              <p:cNvSpPr/>
              <p:nvPr/>
            </p:nvSpPr>
            <p:spPr>
              <a:xfrm>
                <a:off x="1804258" y="3395052"/>
                <a:ext cx="1049681" cy="1130709"/>
              </a:xfrm>
              <a:custGeom>
                <a:avLst/>
                <a:gdLst>
                  <a:gd name="connsiteX0" fmla="*/ 159984 w 1049681"/>
                  <a:gd name="connsiteY0" fmla="*/ 126822 h 1130709"/>
                  <a:gd name="connsiteX1" fmla="*/ 613619 w 1049681"/>
                  <a:gd name="connsiteY1" fmla="*/ 3627 h 1130709"/>
                  <a:gd name="connsiteX2" fmla="*/ 1049407 w 1049681"/>
                  <a:gd name="connsiteY2" fmla="*/ 434235 h 1130709"/>
                  <a:gd name="connsiteX3" fmla="*/ 681261 w 1049681"/>
                  <a:gd name="connsiteY3" fmla="*/ 1070071 h 1130709"/>
                  <a:gd name="connsiteX4" fmla="*/ 190207 w 1049681"/>
                  <a:gd name="connsiteY4" fmla="*/ 1070071 h 1130709"/>
                  <a:gd name="connsiteX5" fmla="*/ 5127 w 1049681"/>
                  <a:gd name="connsiteY5" fmla="*/ 724664 h 1130709"/>
                  <a:gd name="connsiteX6" fmla="*/ 159984 w 1049681"/>
                  <a:gd name="connsiteY6" fmla="*/ 126822 h 113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9681" h="1130709">
                    <a:moveTo>
                      <a:pt x="159984" y="126822"/>
                    </a:moveTo>
                    <a:cubicBezTo>
                      <a:pt x="159984" y="126822"/>
                      <a:pt x="506255" y="-25157"/>
                      <a:pt x="613619" y="3627"/>
                    </a:cubicBezTo>
                    <a:cubicBezTo>
                      <a:pt x="720983" y="32411"/>
                      <a:pt x="1037318" y="376379"/>
                      <a:pt x="1049407" y="434235"/>
                    </a:cubicBezTo>
                    <a:cubicBezTo>
                      <a:pt x="1061209" y="492090"/>
                      <a:pt x="688745" y="931908"/>
                      <a:pt x="681261" y="1070071"/>
                    </a:cubicBezTo>
                    <a:cubicBezTo>
                      <a:pt x="681261" y="1070071"/>
                      <a:pt x="318008" y="1206507"/>
                      <a:pt x="190207" y="1070071"/>
                    </a:cubicBezTo>
                    <a:cubicBezTo>
                      <a:pt x="190207" y="1070071"/>
                      <a:pt x="-36610" y="844118"/>
                      <a:pt x="5127" y="724664"/>
                    </a:cubicBezTo>
                    <a:cubicBezTo>
                      <a:pt x="46575" y="605211"/>
                      <a:pt x="-78635" y="394225"/>
                      <a:pt x="159984" y="126822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1" name="Freeform: Shape 250"/>
              <p:cNvSpPr/>
              <p:nvPr/>
            </p:nvSpPr>
            <p:spPr>
              <a:xfrm>
                <a:off x="1359811" y="3269494"/>
                <a:ext cx="492450" cy="180259"/>
              </a:xfrm>
              <a:custGeom>
                <a:avLst/>
                <a:gdLst>
                  <a:gd name="connsiteX0" fmla="*/ 228513 w 492450"/>
                  <a:gd name="connsiteY0" fmla="*/ 14626 h 180259"/>
                  <a:gd name="connsiteX1" fmla="*/ 485265 w 492450"/>
                  <a:gd name="connsiteY1" fmla="*/ 92918 h 180259"/>
                  <a:gd name="connsiteX2" fmla="*/ 270537 w 492450"/>
                  <a:gd name="connsiteY2" fmla="*/ 175815 h 180259"/>
                  <a:gd name="connsiteX3" fmla="*/ 256 w 492450"/>
                  <a:gd name="connsiteY3" fmla="*/ 14626 h 180259"/>
                  <a:gd name="connsiteX4" fmla="*/ 228513 w 492450"/>
                  <a:gd name="connsiteY4" fmla="*/ 14626 h 18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450" h="180259">
                    <a:moveTo>
                      <a:pt x="228513" y="14626"/>
                    </a:moveTo>
                    <a:cubicBezTo>
                      <a:pt x="228513" y="14626"/>
                      <a:pt x="443241" y="57514"/>
                      <a:pt x="485265" y="92918"/>
                    </a:cubicBezTo>
                    <a:cubicBezTo>
                      <a:pt x="527002" y="128034"/>
                      <a:pt x="377901" y="140123"/>
                      <a:pt x="270537" y="175815"/>
                    </a:cubicBezTo>
                    <a:cubicBezTo>
                      <a:pt x="163173" y="211507"/>
                      <a:pt x="-7515" y="20670"/>
                      <a:pt x="256" y="14626"/>
                    </a:cubicBezTo>
                    <a:cubicBezTo>
                      <a:pt x="8028" y="8581"/>
                      <a:pt x="101576" y="-15022"/>
                      <a:pt x="228513" y="14626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41" name="Freeform: Shape 240"/>
            <p:cNvSpPr/>
            <p:nvPr/>
          </p:nvSpPr>
          <p:spPr>
            <a:xfrm>
              <a:off x="1325527" y="2574884"/>
              <a:ext cx="1950110" cy="1893981"/>
            </a:xfrm>
            <a:custGeom>
              <a:avLst/>
              <a:gdLst>
                <a:gd name="connsiteX0" fmla="*/ 197170 w 1950110"/>
                <a:gd name="connsiteY0" fmla="*/ 608780 h 1893981"/>
                <a:gd name="connsiteX1" fmla="*/ 387144 w 1950110"/>
                <a:gd name="connsiteY1" fmla="*/ 0 h 1893981"/>
                <a:gd name="connsiteX2" fmla="*/ 0 w 1950110"/>
                <a:gd name="connsiteY2" fmla="*/ 823795 h 1893981"/>
                <a:gd name="connsiteX3" fmla="*/ 1070186 w 1950110"/>
                <a:gd name="connsiteY3" fmla="*/ 1893981 h 1893981"/>
                <a:gd name="connsiteX4" fmla="*/ 1950110 w 1950110"/>
                <a:gd name="connsiteY4" fmla="*/ 1432863 h 1893981"/>
                <a:gd name="connsiteX5" fmla="*/ 1267068 w 1950110"/>
                <a:gd name="connsiteY5" fmla="*/ 1679253 h 1893981"/>
                <a:gd name="connsiteX6" fmla="*/ 197170 w 1950110"/>
                <a:gd name="connsiteY6" fmla="*/ 608780 h 18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110" h="1893981">
                  <a:moveTo>
                    <a:pt x="197170" y="608780"/>
                  </a:moveTo>
                  <a:cubicBezTo>
                    <a:pt x="197170" y="382538"/>
                    <a:pt x="267403" y="172703"/>
                    <a:pt x="387144" y="0"/>
                  </a:cubicBezTo>
                  <a:cubicBezTo>
                    <a:pt x="150828" y="196306"/>
                    <a:pt x="0" y="492493"/>
                    <a:pt x="0" y="823795"/>
                  </a:cubicBezTo>
                  <a:cubicBezTo>
                    <a:pt x="0" y="1414729"/>
                    <a:pt x="479252" y="1893981"/>
                    <a:pt x="1070186" y="1893981"/>
                  </a:cubicBezTo>
                  <a:cubicBezTo>
                    <a:pt x="1434878" y="1893981"/>
                    <a:pt x="1756970" y="1711491"/>
                    <a:pt x="1950110" y="1432863"/>
                  </a:cubicBezTo>
                  <a:cubicBezTo>
                    <a:pt x="1764742" y="1586857"/>
                    <a:pt x="1526699" y="1679253"/>
                    <a:pt x="1267068" y="1679253"/>
                  </a:cubicBezTo>
                  <a:cubicBezTo>
                    <a:pt x="676422" y="1678965"/>
                    <a:pt x="197170" y="1200001"/>
                    <a:pt x="197170" y="608780"/>
                  </a:cubicBezTo>
                  <a:close/>
                </a:path>
              </a:pathLst>
            </a:custGeom>
            <a:solidFill>
              <a:srgbClr val="395D6B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2" name="Freeform: Shape 241"/>
            <p:cNvSpPr/>
            <p:nvPr/>
          </p:nvSpPr>
          <p:spPr>
            <a:xfrm>
              <a:off x="1516076" y="2328494"/>
              <a:ext cx="1950398" cy="1893693"/>
            </a:xfrm>
            <a:custGeom>
              <a:avLst/>
              <a:gdLst>
                <a:gd name="connsiteX0" fmla="*/ 1753228 w 1950398"/>
                <a:gd name="connsiteY0" fmla="*/ 1284914 h 1893693"/>
                <a:gd name="connsiteX1" fmla="*/ 1563255 w 1950398"/>
                <a:gd name="connsiteY1" fmla="*/ 1893693 h 1893693"/>
                <a:gd name="connsiteX2" fmla="*/ 1950398 w 1950398"/>
                <a:gd name="connsiteY2" fmla="*/ 1069898 h 1893693"/>
                <a:gd name="connsiteX3" fmla="*/ 879924 w 1950398"/>
                <a:gd name="connsiteY3" fmla="*/ 0 h 1893693"/>
                <a:gd name="connsiteX4" fmla="*/ 0 w 1950398"/>
                <a:gd name="connsiteY4" fmla="*/ 461118 h 1893693"/>
                <a:gd name="connsiteX5" fmla="*/ 683042 w 1950398"/>
                <a:gd name="connsiteY5" fmla="*/ 214728 h 1893693"/>
                <a:gd name="connsiteX6" fmla="*/ 1753228 w 1950398"/>
                <a:gd name="connsiteY6" fmla="*/ 1284914 h 189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398" h="1893693">
                  <a:moveTo>
                    <a:pt x="1753228" y="1284914"/>
                  </a:moveTo>
                  <a:cubicBezTo>
                    <a:pt x="1753228" y="1511155"/>
                    <a:pt x="1682996" y="1720990"/>
                    <a:pt x="1563255" y="1893693"/>
                  </a:cubicBezTo>
                  <a:cubicBezTo>
                    <a:pt x="1799571" y="1697387"/>
                    <a:pt x="1950398" y="1401201"/>
                    <a:pt x="1950398" y="1069898"/>
                  </a:cubicBezTo>
                  <a:cubicBezTo>
                    <a:pt x="1950110" y="479252"/>
                    <a:pt x="1470858" y="0"/>
                    <a:pt x="879924" y="0"/>
                  </a:cubicBezTo>
                  <a:cubicBezTo>
                    <a:pt x="515232" y="0"/>
                    <a:pt x="193140" y="182490"/>
                    <a:pt x="0" y="461118"/>
                  </a:cubicBezTo>
                  <a:cubicBezTo>
                    <a:pt x="185368" y="307124"/>
                    <a:pt x="423411" y="214728"/>
                    <a:pt x="683042" y="214728"/>
                  </a:cubicBezTo>
                  <a:cubicBezTo>
                    <a:pt x="1273976" y="214728"/>
                    <a:pt x="1753228" y="693980"/>
                    <a:pt x="1753228" y="1284914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3" name="Freeform: Shape 242"/>
            <p:cNvSpPr/>
            <p:nvPr/>
          </p:nvSpPr>
          <p:spPr>
            <a:xfrm>
              <a:off x="923775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8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19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8" y="123771"/>
                  </a:cubicBezTo>
                  <a:cubicBezTo>
                    <a:pt x="419598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19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4" name="Freeform: Shape 243"/>
            <p:cNvSpPr/>
            <p:nvPr/>
          </p:nvSpPr>
          <p:spPr>
            <a:xfrm>
              <a:off x="1818667" y="2446508"/>
              <a:ext cx="535021" cy="291868"/>
            </a:xfrm>
            <a:custGeom>
              <a:avLst/>
              <a:gdLst>
                <a:gd name="connsiteX0" fmla="*/ 535021 w 535021"/>
                <a:gd name="connsiteY0" fmla="*/ 205517 h 291868"/>
                <a:gd name="connsiteX1" fmla="*/ 448669 w 535021"/>
                <a:gd name="connsiteY1" fmla="*/ 119165 h 291868"/>
                <a:gd name="connsiteX2" fmla="*/ 419885 w 535021"/>
                <a:gd name="connsiteY2" fmla="*/ 124059 h 291868"/>
                <a:gd name="connsiteX3" fmla="*/ 420173 w 535021"/>
                <a:gd name="connsiteY3" fmla="*/ 119165 h 291868"/>
                <a:gd name="connsiteX4" fmla="*/ 333821 w 535021"/>
                <a:gd name="connsiteY4" fmla="*/ 32814 h 291868"/>
                <a:gd name="connsiteX5" fmla="*/ 275102 w 535021"/>
                <a:gd name="connsiteY5" fmla="*/ 55841 h 291868"/>
                <a:gd name="connsiteX6" fmla="*/ 194220 w 535021"/>
                <a:gd name="connsiteY6" fmla="*/ 0 h 291868"/>
                <a:gd name="connsiteX7" fmla="*/ 107868 w 535021"/>
                <a:gd name="connsiteY7" fmla="*/ 86352 h 291868"/>
                <a:gd name="connsiteX8" fmla="*/ 116791 w 535021"/>
                <a:gd name="connsiteY8" fmla="*/ 124347 h 291868"/>
                <a:gd name="connsiteX9" fmla="*/ 25258 w 535021"/>
                <a:gd name="connsiteY9" fmla="*/ 144207 h 291868"/>
                <a:gd name="connsiteX10" fmla="*/ 25258 w 535021"/>
                <a:gd name="connsiteY10" fmla="*/ 266539 h 291868"/>
                <a:gd name="connsiteX11" fmla="*/ 86280 w 535021"/>
                <a:gd name="connsiteY11" fmla="*/ 291869 h 291868"/>
                <a:gd name="connsiteX12" fmla="*/ 452987 w 535021"/>
                <a:gd name="connsiteY12" fmla="*/ 291869 h 291868"/>
                <a:gd name="connsiteX13" fmla="*/ 452987 w 535021"/>
                <a:gd name="connsiteY13" fmla="*/ 291581 h 291868"/>
                <a:gd name="connsiteX14" fmla="*/ 535021 w 535021"/>
                <a:gd name="connsiteY14" fmla="*/ 205517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021" h="291868">
                  <a:moveTo>
                    <a:pt x="535021" y="205517"/>
                  </a:moveTo>
                  <a:cubicBezTo>
                    <a:pt x="535021" y="157736"/>
                    <a:pt x="496163" y="119165"/>
                    <a:pt x="448669" y="119165"/>
                  </a:cubicBezTo>
                  <a:cubicBezTo>
                    <a:pt x="438595" y="119165"/>
                    <a:pt x="429096" y="120892"/>
                    <a:pt x="419885" y="124059"/>
                  </a:cubicBezTo>
                  <a:cubicBezTo>
                    <a:pt x="419885" y="122332"/>
                    <a:pt x="420173" y="120892"/>
                    <a:pt x="420173" y="119165"/>
                  </a:cubicBezTo>
                  <a:cubicBezTo>
                    <a:pt x="420173" y="71384"/>
                    <a:pt x="381315" y="32814"/>
                    <a:pt x="333821" y="32814"/>
                  </a:cubicBezTo>
                  <a:cubicBezTo>
                    <a:pt x="311082" y="32814"/>
                    <a:pt x="290646" y="41737"/>
                    <a:pt x="275102" y="55841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7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5" y="289278"/>
                    <a:pt x="535021" y="251571"/>
                    <a:pt x="535021" y="205517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5" name="Freeform: Shape 244"/>
            <p:cNvSpPr/>
            <p:nvPr/>
          </p:nvSpPr>
          <p:spPr>
            <a:xfrm>
              <a:off x="3131789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6" name="Freeform: Shape 245"/>
            <p:cNvSpPr/>
            <p:nvPr/>
          </p:nvSpPr>
          <p:spPr>
            <a:xfrm>
              <a:off x="2284391" y="4076541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7 h 291868"/>
                <a:gd name="connsiteX2" fmla="*/ 419598 w 534733"/>
                <a:gd name="connsiteY2" fmla="*/ 123771 h 291868"/>
                <a:gd name="connsiteX3" fmla="*/ 419885 w 534733"/>
                <a:gd name="connsiteY3" fmla="*/ 118877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7"/>
                    <a:pt x="448381" y="118877"/>
                  </a:cubicBezTo>
                  <a:cubicBezTo>
                    <a:pt x="438307" y="118877"/>
                    <a:pt x="428808" y="120604"/>
                    <a:pt x="419598" y="123771"/>
                  </a:cubicBezTo>
                  <a:cubicBezTo>
                    <a:pt x="419598" y="122044"/>
                    <a:pt x="419885" y="120604"/>
                    <a:pt x="419885" y="118877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7" name="Freeform: Shape 246"/>
            <p:cNvSpPr/>
            <p:nvPr/>
          </p:nvSpPr>
          <p:spPr>
            <a:xfrm>
              <a:off x="2786382" y="266670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48" y="1124302"/>
            <a:ext cx="6076950" cy="456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080E1A"/>
            </a:gs>
            <a:gs pos="66684">
              <a:srgbClr val="405A74"/>
            </a:gs>
            <a:gs pos="47000">
              <a:srgbClr val="182B4C"/>
            </a:gs>
            <a:gs pos="100000">
              <a:schemeClr val="accent1">
                <a:lumMod val="45000"/>
                <a:lumOff val="55000"/>
              </a:schemeClr>
            </a:gs>
            <a:gs pos="85000">
              <a:srgbClr val="A7DB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607475" y="173716"/>
            <a:ext cx="4051611" cy="1307813"/>
            <a:chOff x="-74382" y="258529"/>
            <a:chExt cx="5551257" cy="2479358"/>
          </a:xfrm>
        </p:grpSpPr>
        <p:sp>
          <p:nvSpPr>
            <p:cNvPr id="4" name="Rectangle 3"/>
            <p:cNvSpPr/>
            <p:nvPr/>
          </p:nvSpPr>
          <p:spPr>
            <a:xfrm>
              <a:off x="-74382" y="258529"/>
              <a:ext cx="5551257" cy="2290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en-US" sz="9600" b="1" dirty="0">
                  <a:solidFill>
                    <a:schemeClr val="tx2">
                      <a:lumMod val="10000"/>
                      <a:lumOff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  <a:cs typeface="Angsana New" panose="02020603050405020304" pitchFamily="18" charset="-34"/>
                </a:rPr>
                <a:t>สารละลาย</a:t>
              </a:r>
              <a:endParaRPr lang="th-TH" sz="115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53100" y="2010366"/>
              <a:ext cx="4661413" cy="7275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en-US" sz="4000" b="1" dirty="0">
                  <a:solidFill>
                    <a:schemeClr val="tx2">
                      <a:lumMod val="10000"/>
                      <a:lumOff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  <a:cs typeface="Angsana New" panose="02020603050405020304" pitchFamily="18" charset="-34"/>
                </a:rPr>
                <a:t>(</a:t>
              </a:r>
              <a:r>
                <a:rPr lang="en-US" altLang="en-US" sz="4000" b="1" dirty="0">
                  <a:solidFill>
                    <a:schemeClr val="tx2">
                      <a:lumMod val="10000"/>
                      <a:lumOff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  <a:cs typeface="Angsana New" panose="02020603050405020304" pitchFamily="18" charset="-34"/>
                </a:rPr>
                <a:t>Solution)</a:t>
              </a:r>
              <a:endParaRPr lang="th-TH" sz="400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endParaRPr>
            </a:p>
          </p:txBody>
        </p:sp>
      </p:grpSp>
      <p:pic>
        <p:nvPicPr>
          <p:cNvPr id="6" name="Graphic 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61248" y="1481530"/>
            <a:ext cx="2064341" cy="1082277"/>
          </a:xfrm>
          <a:prstGeom prst="rect">
            <a:avLst/>
          </a:prstGeom>
        </p:spPr>
      </p:pic>
      <p:pic>
        <p:nvPicPr>
          <p:cNvPr id="7" name="Graphic 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4946" y="461951"/>
            <a:ext cx="1019579" cy="1019579"/>
          </a:xfrm>
          <a:prstGeom prst="rect">
            <a:avLst/>
          </a:prstGeom>
        </p:spPr>
      </p:pic>
      <p:grpSp>
        <p:nvGrpSpPr>
          <p:cNvPr id="8" name="Graphic 241"/>
          <p:cNvGrpSpPr/>
          <p:nvPr/>
        </p:nvGrpSpPr>
        <p:grpSpPr>
          <a:xfrm>
            <a:off x="9387755" y="731847"/>
            <a:ext cx="322656" cy="318867"/>
            <a:chOff x="2434505" y="2932122"/>
            <a:chExt cx="322656" cy="318867"/>
          </a:xfrm>
        </p:grpSpPr>
        <p:sp>
          <p:nvSpPr>
            <p:cNvPr id="9" name="Freeform: Shape 8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" name="Graphic 241"/>
          <p:cNvGrpSpPr/>
          <p:nvPr/>
        </p:nvGrpSpPr>
        <p:grpSpPr>
          <a:xfrm rot="1433983">
            <a:off x="11108233" y="2190118"/>
            <a:ext cx="212939" cy="210438"/>
            <a:chOff x="2434505" y="2932122"/>
            <a:chExt cx="322656" cy="318867"/>
          </a:xfrm>
        </p:grpSpPr>
        <p:sp>
          <p:nvSpPr>
            <p:cNvPr id="12" name="Freeform: Shape 11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854199" y="2980394"/>
            <a:ext cx="246732" cy="212980"/>
            <a:chOff x="5989666" y="815838"/>
            <a:chExt cx="221343" cy="191064"/>
          </a:xfrm>
        </p:grpSpPr>
        <p:sp>
          <p:nvSpPr>
            <p:cNvPr id="15" name="Freeform: Shape 14"/>
            <p:cNvSpPr/>
            <p:nvPr/>
          </p:nvSpPr>
          <p:spPr>
            <a:xfrm>
              <a:off x="5989666" y="897367"/>
              <a:ext cx="221343" cy="27383"/>
            </a:xfrm>
            <a:custGeom>
              <a:avLst/>
              <a:gdLst>
                <a:gd name="connsiteX0" fmla="*/ 348475 w 348475"/>
                <a:gd name="connsiteY0" fmla="*/ 19702 h 39404"/>
                <a:gd name="connsiteX1" fmla="*/ 174238 w 348475"/>
                <a:gd name="connsiteY1" fmla="*/ 39405 h 39404"/>
                <a:gd name="connsiteX2" fmla="*/ 0 w 348475"/>
                <a:gd name="connsiteY2" fmla="*/ 19702 h 39404"/>
                <a:gd name="connsiteX3" fmla="*/ 174238 w 348475"/>
                <a:gd name="connsiteY3" fmla="*/ 0 h 39404"/>
                <a:gd name="connsiteX4" fmla="*/ 348475 w 348475"/>
                <a:gd name="connsiteY4" fmla="*/ 19702 h 3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75" h="39404">
                  <a:moveTo>
                    <a:pt x="348475" y="19702"/>
                  </a:moveTo>
                  <a:cubicBezTo>
                    <a:pt x="348475" y="30673"/>
                    <a:pt x="270437" y="39405"/>
                    <a:pt x="174238" y="39405"/>
                  </a:cubicBezTo>
                  <a:cubicBezTo>
                    <a:pt x="78038" y="39405"/>
                    <a:pt x="0" y="30449"/>
                    <a:pt x="0" y="19702"/>
                  </a:cubicBezTo>
                  <a:cubicBezTo>
                    <a:pt x="0" y="8732"/>
                    <a:pt x="78038" y="0"/>
                    <a:pt x="174238" y="0"/>
                  </a:cubicBezTo>
                  <a:cubicBezTo>
                    <a:pt x="270437" y="0"/>
                    <a:pt x="348475" y="8732"/>
                    <a:pt x="348475" y="19702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6085557" y="815838"/>
              <a:ext cx="31723" cy="191064"/>
            </a:xfrm>
            <a:custGeom>
              <a:avLst/>
              <a:gdLst>
                <a:gd name="connsiteX0" fmla="*/ 49944 w 49944"/>
                <a:gd name="connsiteY0" fmla="*/ 137469 h 274938"/>
                <a:gd name="connsiteX1" fmla="*/ 24972 w 49944"/>
                <a:gd name="connsiteY1" fmla="*/ 274939 h 274938"/>
                <a:gd name="connsiteX2" fmla="*/ 0 w 49944"/>
                <a:gd name="connsiteY2" fmla="*/ 137469 h 274938"/>
                <a:gd name="connsiteX3" fmla="*/ 24972 w 49944"/>
                <a:gd name="connsiteY3" fmla="*/ 0 h 274938"/>
                <a:gd name="connsiteX4" fmla="*/ 49944 w 49944"/>
                <a:gd name="connsiteY4" fmla="*/ 137469 h 27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4" h="274938">
                  <a:moveTo>
                    <a:pt x="49944" y="137469"/>
                  </a:moveTo>
                  <a:cubicBezTo>
                    <a:pt x="49944" y="213392"/>
                    <a:pt x="38764" y="274939"/>
                    <a:pt x="24972" y="274939"/>
                  </a:cubicBezTo>
                  <a:cubicBezTo>
                    <a:pt x="11180" y="274939"/>
                    <a:pt x="0" y="213392"/>
                    <a:pt x="0" y="137469"/>
                  </a:cubicBezTo>
                  <a:cubicBezTo>
                    <a:pt x="0" y="61547"/>
                    <a:pt x="11180" y="0"/>
                    <a:pt x="24972" y="0"/>
                  </a:cubicBezTo>
                  <a:cubicBezTo>
                    <a:pt x="38764" y="0"/>
                    <a:pt x="49944" y="61547"/>
                    <a:pt x="49944" y="137469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8" name="Group 17"/>
          <p:cNvGrpSpPr/>
          <p:nvPr/>
        </p:nvGrpSpPr>
        <p:grpSpPr>
          <a:xfrm rot="836435">
            <a:off x="11171599" y="5440059"/>
            <a:ext cx="246732" cy="212980"/>
            <a:chOff x="5989666" y="815838"/>
            <a:chExt cx="221343" cy="191064"/>
          </a:xfrm>
        </p:grpSpPr>
        <p:sp>
          <p:nvSpPr>
            <p:cNvPr id="19" name="Freeform: Shape 18"/>
            <p:cNvSpPr/>
            <p:nvPr/>
          </p:nvSpPr>
          <p:spPr>
            <a:xfrm>
              <a:off x="5989666" y="897367"/>
              <a:ext cx="221343" cy="27383"/>
            </a:xfrm>
            <a:custGeom>
              <a:avLst/>
              <a:gdLst>
                <a:gd name="connsiteX0" fmla="*/ 348475 w 348475"/>
                <a:gd name="connsiteY0" fmla="*/ 19702 h 39404"/>
                <a:gd name="connsiteX1" fmla="*/ 174238 w 348475"/>
                <a:gd name="connsiteY1" fmla="*/ 39405 h 39404"/>
                <a:gd name="connsiteX2" fmla="*/ 0 w 348475"/>
                <a:gd name="connsiteY2" fmla="*/ 19702 h 39404"/>
                <a:gd name="connsiteX3" fmla="*/ 174238 w 348475"/>
                <a:gd name="connsiteY3" fmla="*/ 0 h 39404"/>
                <a:gd name="connsiteX4" fmla="*/ 348475 w 348475"/>
                <a:gd name="connsiteY4" fmla="*/ 19702 h 3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75" h="39404">
                  <a:moveTo>
                    <a:pt x="348475" y="19702"/>
                  </a:moveTo>
                  <a:cubicBezTo>
                    <a:pt x="348475" y="30673"/>
                    <a:pt x="270437" y="39405"/>
                    <a:pt x="174238" y="39405"/>
                  </a:cubicBezTo>
                  <a:cubicBezTo>
                    <a:pt x="78038" y="39405"/>
                    <a:pt x="0" y="30449"/>
                    <a:pt x="0" y="19702"/>
                  </a:cubicBezTo>
                  <a:cubicBezTo>
                    <a:pt x="0" y="8732"/>
                    <a:pt x="78038" y="0"/>
                    <a:pt x="174238" y="0"/>
                  </a:cubicBezTo>
                  <a:cubicBezTo>
                    <a:pt x="270437" y="0"/>
                    <a:pt x="348475" y="8732"/>
                    <a:pt x="348475" y="19702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6085557" y="815838"/>
              <a:ext cx="31723" cy="191064"/>
            </a:xfrm>
            <a:custGeom>
              <a:avLst/>
              <a:gdLst>
                <a:gd name="connsiteX0" fmla="*/ 49944 w 49944"/>
                <a:gd name="connsiteY0" fmla="*/ 137469 h 274938"/>
                <a:gd name="connsiteX1" fmla="*/ 24972 w 49944"/>
                <a:gd name="connsiteY1" fmla="*/ 274939 h 274938"/>
                <a:gd name="connsiteX2" fmla="*/ 0 w 49944"/>
                <a:gd name="connsiteY2" fmla="*/ 137469 h 274938"/>
                <a:gd name="connsiteX3" fmla="*/ 24972 w 49944"/>
                <a:gd name="connsiteY3" fmla="*/ 0 h 274938"/>
                <a:gd name="connsiteX4" fmla="*/ 49944 w 49944"/>
                <a:gd name="connsiteY4" fmla="*/ 137469 h 27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4" h="274938">
                  <a:moveTo>
                    <a:pt x="49944" y="137469"/>
                  </a:moveTo>
                  <a:cubicBezTo>
                    <a:pt x="49944" y="213392"/>
                    <a:pt x="38764" y="274939"/>
                    <a:pt x="24972" y="274939"/>
                  </a:cubicBezTo>
                  <a:cubicBezTo>
                    <a:pt x="11180" y="274939"/>
                    <a:pt x="0" y="213392"/>
                    <a:pt x="0" y="137469"/>
                  </a:cubicBezTo>
                  <a:cubicBezTo>
                    <a:pt x="0" y="61547"/>
                    <a:pt x="11180" y="0"/>
                    <a:pt x="24972" y="0"/>
                  </a:cubicBezTo>
                  <a:cubicBezTo>
                    <a:pt x="38764" y="0"/>
                    <a:pt x="49944" y="61547"/>
                    <a:pt x="49944" y="137469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22" name="Graphic 21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756630">
            <a:off x="9108523" y="5697678"/>
            <a:ext cx="1714304" cy="813568"/>
          </a:xfrm>
          <a:prstGeom prst="rect">
            <a:avLst/>
          </a:prstGeom>
        </p:spPr>
      </p:pic>
      <p:grpSp>
        <p:nvGrpSpPr>
          <p:cNvPr id="23" name="Graphic 219"/>
          <p:cNvGrpSpPr/>
          <p:nvPr/>
        </p:nvGrpSpPr>
        <p:grpSpPr>
          <a:xfrm>
            <a:off x="10877431" y="3466847"/>
            <a:ext cx="1082055" cy="1081692"/>
            <a:chOff x="617644" y="978437"/>
            <a:chExt cx="1026712" cy="1026367"/>
          </a:xfrm>
        </p:grpSpPr>
        <p:sp>
          <p:nvSpPr>
            <p:cNvPr id="24" name="Freeform: Shape 23"/>
            <p:cNvSpPr/>
            <p:nvPr/>
          </p:nvSpPr>
          <p:spPr>
            <a:xfrm>
              <a:off x="617644" y="978437"/>
              <a:ext cx="1026023" cy="1026023"/>
            </a:xfrm>
            <a:custGeom>
              <a:avLst/>
              <a:gdLst>
                <a:gd name="connsiteX0" fmla="*/ 513012 w 1026023"/>
                <a:gd name="connsiteY0" fmla="*/ 1026023 h 1026023"/>
                <a:gd name="connsiteX1" fmla="*/ 1001561 w 1026023"/>
                <a:gd name="connsiteY1" fmla="*/ 670119 h 1026023"/>
                <a:gd name="connsiteX2" fmla="*/ 1026023 w 1026023"/>
                <a:gd name="connsiteY2" fmla="*/ 513012 h 1026023"/>
                <a:gd name="connsiteX3" fmla="*/ 513012 w 1026023"/>
                <a:gd name="connsiteY3" fmla="*/ 0 h 1026023"/>
                <a:gd name="connsiteX4" fmla="*/ 472701 w 1026023"/>
                <a:gd name="connsiteY4" fmla="*/ 1723 h 1026023"/>
                <a:gd name="connsiteX5" fmla="*/ 0 w 1026023"/>
                <a:gd name="connsiteY5" fmla="*/ 513012 h 1026023"/>
                <a:gd name="connsiteX6" fmla="*/ 513012 w 1026023"/>
                <a:gd name="connsiteY6" fmla="*/ 1026023 h 102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023" h="1026023">
                  <a:moveTo>
                    <a:pt x="513012" y="1026023"/>
                  </a:moveTo>
                  <a:cubicBezTo>
                    <a:pt x="741438" y="1026023"/>
                    <a:pt x="935066" y="876495"/>
                    <a:pt x="1001561" y="670119"/>
                  </a:cubicBezTo>
                  <a:cubicBezTo>
                    <a:pt x="1017410" y="620506"/>
                    <a:pt x="1026023" y="567793"/>
                    <a:pt x="1026023" y="513012"/>
                  </a:cubicBezTo>
                  <a:cubicBezTo>
                    <a:pt x="1026023" y="229804"/>
                    <a:pt x="796563" y="0"/>
                    <a:pt x="513012" y="0"/>
                  </a:cubicBezTo>
                  <a:cubicBezTo>
                    <a:pt x="499575" y="0"/>
                    <a:pt x="486138" y="689"/>
                    <a:pt x="472701" y="1723"/>
                  </a:cubicBezTo>
                  <a:cubicBezTo>
                    <a:pt x="208443" y="22050"/>
                    <a:pt x="0" y="243241"/>
                    <a:pt x="0" y="513012"/>
                  </a:cubicBezTo>
                  <a:cubicBezTo>
                    <a:pt x="0" y="796563"/>
                    <a:pt x="229804" y="1026023"/>
                    <a:pt x="513012" y="1026023"/>
                  </a:cubicBezTo>
                  <a:close/>
                </a:path>
              </a:pathLst>
            </a:custGeom>
            <a:solidFill>
              <a:srgbClr val="FF9970"/>
            </a:solidFill>
            <a:ln w="342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5" name="Graphic 219"/>
            <p:cNvGrpSpPr/>
            <p:nvPr/>
          </p:nvGrpSpPr>
          <p:grpSpPr>
            <a:xfrm>
              <a:off x="617644" y="978437"/>
              <a:ext cx="1026712" cy="1026367"/>
              <a:chOff x="617644" y="978437"/>
              <a:chExt cx="1026712" cy="1026367"/>
            </a:xfrm>
          </p:grpSpPr>
          <p:sp>
            <p:nvSpPr>
              <p:cNvPr id="38" name="Freeform: Shape 37"/>
              <p:cNvSpPr/>
              <p:nvPr/>
            </p:nvSpPr>
            <p:spPr>
              <a:xfrm>
                <a:off x="625223" y="980159"/>
                <a:ext cx="993981" cy="1023611"/>
              </a:xfrm>
              <a:custGeom>
                <a:avLst/>
                <a:gdLst>
                  <a:gd name="connsiteX0" fmla="*/ 116453 w 993981"/>
                  <a:gd name="connsiteY0" fmla="*/ 419987 h 1023611"/>
                  <a:gd name="connsiteX1" fmla="*/ 180881 w 993981"/>
                  <a:gd name="connsiteY1" fmla="*/ 396215 h 1023611"/>
                  <a:gd name="connsiteX2" fmla="*/ 340400 w 993981"/>
                  <a:gd name="connsiteY2" fmla="*/ 403794 h 1023611"/>
                  <a:gd name="connsiteX3" fmla="*/ 382433 w 993981"/>
                  <a:gd name="connsiteY3" fmla="*/ 436870 h 1023611"/>
                  <a:gd name="connsiteX4" fmla="*/ 378299 w 993981"/>
                  <a:gd name="connsiteY4" fmla="*/ 486827 h 1023611"/>
                  <a:gd name="connsiteX5" fmla="*/ 326963 w 993981"/>
                  <a:gd name="connsiteY5" fmla="*/ 480625 h 1023611"/>
                  <a:gd name="connsiteX6" fmla="*/ 287686 w 993981"/>
                  <a:gd name="connsiteY6" fmla="*/ 510255 h 1023611"/>
                  <a:gd name="connsiteX7" fmla="*/ 312837 w 993981"/>
                  <a:gd name="connsiteY7" fmla="*/ 586397 h 1023611"/>
                  <a:gd name="connsiteX8" fmla="*/ 271493 w 993981"/>
                  <a:gd name="connsiteY8" fmla="*/ 749707 h 1023611"/>
                  <a:gd name="connsiteX9" fmla="*/ 314904 w 993981"/>
                  <a:gd name="connsiteY9" fmla="*/ 932310 h 1023611"/>
                  <a:gd name="connsiteX10" fmla="*/ 296644 w 993981"/>
                  <a:gd name="connsiteY10" fmla="*/ 979856 h 1023611"/>
                  <a:gd name="connsiteX11" fmla="*/ 483037 w 993981"/>
                  <a:gd name="connsiteY11" fmla="*/ 1023612 h 1023611"/>
                  <a:gd name="connsiteX12" fmla="*/ 496129 w 993981"/>
                  <a:gd name="connsiteY12" fmla="*/ 1003284 h 1023611"/>
                  <a:gd name="connsiteX13" fmla="*/ 478214 w 993981"/>
                  <a:gd name="connsiteY13" fmla="*/ 946091 h 1023611"/>
                  <a:gd name="connsiteX14" fmla="*/ 432735 w 993981"/>
                  <a:gd name="connsiteY14" fmla="*/ 914394 h 1023611"/>
                  <a:gd name="connsiteX15" fmla="*/ 395870 w 993981"/>
                  <a:gd name="connsiteY15" fmla="*/ 899235 h 1023611"/>
                  <a:gd name="connsiteX16" fmla="*/ 355215 w 993981"/>
                  <a:gd name="connsiteY16" fmla="*/ 824471 h 1023611"/>
                  <a:gd name="connsiteX17" fmla="*/ 355215 w 993981"/>
                  <a:gd name="connsiteY17" fmla="*/ 737648 h 1023611"/>
                  <a:gd name="connsiteX18" fmla="*/ 477180 w 993981"/>
                  <a:gd name="connsiteY18" fmla="*/ 686657 h 1023611"/>
                  <a:gd name="connsiteX19" fmla="*/ 615338 w 993981"/>
                  <a:gd name="connsiteY19" fmla="*/ 719043 h 1023611"/>
                  <a:gd name="connsiteX20" fmla="*/ 727312 w 993981"/>
                  <a:gd name="connsiteY20" fmla="*/ 743161 h 1023611"/>
                  <a:gd name="connsiteX21" fmla="*/ 806555 w 993981"/>
                  <a:gd name="connsiteY21" fmla="*/ 865126 h 1023611"/>
                  <a:gd name="connsiteX22" fmla="*/ 861680 w 993981"/>
                  <a:gd name="connsiteY22" fmla="*/ 880285 h 1023611"/>
                  <a:gd name="connsiteX23" fmla="*/ 993982 w 993981"/>
                  <a:gd name="connsiteY23" fmla="*/ 668052 h 1023611"/>
                  <a:gd name="connsiteX24" fmla="*/ 959873 w 993981"/>
                  <a:gd name="connsiteY24" fmla="*/ 633943 h 1023611"/>
                  <a:gd name="connsiteX25" fmla="*/ 842731 w 993981"/>
                  <a:gd name="connsiteY25" fmla="*/ 593977 h 1023611"/>
                  <a:gd name="connsiteX26" fmla="*/ 737648 w 993981"/>
                  <a:gd name="connsiteY26" fmla="*/ 619473 h 1023611"/>
                  <a:gd name="connsiteX27" fmla="*/ 647380 w 993981"/>
                  <a:gd name="connsiteY27" fmla="*/ 578129 h 1023611"/>
                  <a:gd name="connsiteX28" fmla="*/ 650825 w 993981"/>
                  <a:gd name="connsiteY28" fmla="*/ 506121 h 1023611"/>
                  <a:gd name="connsiteX29" fmla="*/ 530927 w 993981"/>
                  <a:gd name="connsiteY29" fmla="*/ 406895 h 1023611"/>
                  <a:gd name="connsiteX30" fmla="*/ 443071 w 993981"/>
                  <a:gd name="connsiteY30" fmla="*/ 419643 h 1023611"/>
                  <a:gd name="connsiteX31" fmla="*/ 419643 w 993981"/>
                  <a:gd name="connsiteY31" fmla="*/ 397593 h 1023611"/>
                  <a:gd name="connsiteX32" fmla="*/ 251855 w 993981"/>
                  <a:gd name="connsiteY32" fmla="*/ 332476 h 1023611"/>
                  <a:gd name="connsiteX33" fmla="*/ 74764 w 993981"/>
                  <a:gd name="connsiteY33" fmla="*/ 360727 h 1023611"/>
                  <a:gd name="connsiteX34" fmla="*/ 66151 w 993981"/>
                  <a:gd name="connsiteY34" fmla="*/ 356938 h 1023611"/>
                  <a:gd name="connsiteX35" fmla="*/ 64772 w 993981"/>
                  <a:gd name="connsiteY35" fmla="*/ 341434 h 1023611"/>
                  <a:gd name="connsiteX36" fmla="*/ 117831 w 993981"/>
                  <a:gd name="connsiteY36" fmla="*/ 249787 h 1023611"/>
                  <a:gd name="connsiteX37" fmla="*/ 162620 w 993981"/>
                  <a:gd name="connsiteY37" fmla="*/ 240140 h 1023611"/>
                  <a:gd name="connsiteX38" fmla="*/ 361072 w 993981"/>
                  <a:gd name="connsiteY38" fmla="*/ 220847 h 1023611"/>
                  <a:gd name="connsiteX39" fmla="*/ 392080 w 993981"/>
                  <a:gd name="connsiteY39" fmla="*/ 182259 h 1023611"/>
                  <a:gd name="connsiteX40" fmla="*/ 329030 w 993981"/>
                  <a:gd name="connsiteY40" fmla="*/ 150562 h 1023611"/>
                  <a:gd name="connsiteX41" fmla="*/ 309736 w 993981"/>
                  <a:gd name="connsiteY41" fmla="*/ 146083 h 1023611"/>
                  <a:gd name="connsiteX42" fmla="*/ 303879 w 993981"/>
                  <a:gd name="connsiteY42" fmla="*/ 112663 h 1023611"/>
                  <a:gd name="connsiteX43" fmla="*/ 464088 w 993981"/>
                  <a:gd name="connsiteY43" fmla="*/ 36176 h 1023611"/>
                  <a:gd name="connsiteX44" fmla="*/ 547810 w 993981"/>
                  <a:gd name="connsiteY44" fmla="*/ 31697 h 1023611"/>
                  <a:gd name="connsiteX45" fmla="*/ 465466 w 993981"/>
                  <a:gd name="connsiteY45" fmla="*/ 0 h 1023611"/>
                  <a:gd name="connsiteX46" fmla="*/ 263913 w 993981"/>
                  <a:gd name="connsiteY46" fmla="*/ 58915 h 1023611"/>
                  <a:gd name="connsiteX47" fmla="*/ 270804 w 993981"/>
                  <a:gd name="connsiteY47" fmla="*/ 64083 h 1023611"/>
                  <a:gd name="connsiteX48" fmla="*/ 288720 w 993981"/>
                  <a:gd name="connsiteY48" fmla="*/ 92335 h 1023611"/>
                  <a:gd name="connsiteX49" fmla="*/ 265291 w 993981"/>
                  <a:gd name="connsiteY49" fmla="*/ 122310 h 1023611"/>
                  <a:gd name="connsiteX50" fmla="*/ 254611 w 993981"/>
                  <a:gd name="connsiteY50" fmla="*/ 162276 h 1023611"/>
                  <a:gd name="connsiteX51" fmla="*/ 254955 w 993981"/>
                  <a:gd name="connsiteY51" fmla="*/ 162965 h 1023611"/>
                  <a:gd name="connsiteX52" fmla="*/ 228426 w 993981"/>
                  <a:gd name="connsiteY52" fmla="*/ 206376 h 1023611"/>
                  <a:gd name="connsiteX53" fmla="*/ 100604 w 993981"/>
                  <a:gd name="connsiteY53" fmla="*/ 196385 h 1023611"/>
                  <a:gd name="connsiteX54" fmla="*/ 0 w 993981"/>
                  <a:gd name="connsiteY54" fmla="*/ 424122 h 1023611"/>
                  <a:gd name="connsiteX55" fmla="*/ 116453 w 993981"/>
                  <a:gd name="connsiteY55" fmla="*/ 419987 h 1023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3981" h="1023611">
                    <a:moveTo>
                      <a:pt x="116453" y="419987"/>
                    </a:moveTo>
                    <a:cubicBezTo>
                      <a:pt x="138503" y="414130"/>
                      <a:pt x="159175" y="403794"/>
                      <a:pt x="180881" y="396215"/>
                    </a:cubicBezTo>
                    <a:cubicBezTo>
                      <a:pt x="232561" y="378643"/>
                      <a:pt x="290787" y="381744"/>
                      <a:pt x="340400" y="403794"/>
                    </a:cubicBezTo>
                    <a:cubicBezTo>
                      <a:pt x="356938" y="411374"/>
                      <a:pt x="373131" y="421365"/>
                      <a:pt x="382433" y="436870"/>
                    </a:cubicBezTo>
                    <a:cubicBezTo>
                      <a:pt x="391736" y="452374"/>
                      <a:pt x="391391" y="474768"/>
                      <a:pt x="378299" y="486827"/>
                    </a:cubicBezTo>
                    <a:cubicBezTo>
                      <a:pt x="361417" y="482693"/>
                      <a:pt x="344190" y="478214"/>
                      <a:pt x="326963" y="480625"/>
                    </a:cubicBezTo>
                    <a:cubicBezTo>
                      <a:pt x="309736" y="483037"/>
                      <a:pt x="292510" y="493718"/>
                      <a:pt x="287686" y="510255"/>
                    </a:cubicBezTo>
                    <a:cubicBezTo>
                      <a:pt x="280106" y="536440"/>
                      <a:pt x="304568" y="560213"/>
                      <a:pt x="312837" y="586397"/>
                    </a:cubicBezTo>
                    <a:cubicBezTo>
                      <a:pt x="330408" y="640834"/>
                      <a:pt x="276317" y="692514"/>
                      <a:pt x="271493" y="749707"/>
                    </a:cubicBezTo>
                    <a:cubicBezTo>
                      <a:pt x="266325" y="812757"/>
                      <a:pt x="322829" y="869605"/>
                      <a:pt x="314904" y="932310"/>
                    </a:cubicBezTo>
                    <a:cubicBezTo>
                      <a:pt x="312837" y="949537"/>
                      <a:pt x="305947" y="965041"/>
                      <a:pt x="296644" y="979856"/>
                    </a:cubicBezTo>
                    <a:cubicBezTo>
                      <a:pt x="354181" y="1005351"/>
                      <a:pt x="416887" y="1020855"/>
                      <a:pt x="483037" y="1023612"/>
                    </a:cubicBezTo>
                    <a:cubicBezTo>
                      <a:pt x="488550" y="1017754"/>
                      <a:pt x="493373" y="1011208"/>
                      <a:pt x="496129" y="1003284"/>
                    </a:cubicBezTo>
                    <a:cubicBezTo>
                      <a:pt x="502676" y="983301"/>
                      <a:pt x="492340" y="961595"/>
                      <a:pt x="478214" y="946091"/>
                    </a:cubicBezTo>
                    <a:cubicBezTo>
                      <a:pt x="465466" y="932310"/>
                      <a:pt x="449962" y="921285"/>
                      <a:pt x="432735" y="914394"/>
                    </a:cubicBezTo>
                    <a:cubicBezTo>
                      <a:pt x="420332" y="909571"/>
                      <a:pt x="407240" y="906470"/>
                      <a:pt x="395870" y="899235"/>
                    </a:cubicBezTo>
                    <a:cubicBezTo>
                      <a:pt x="371408" y="883731"/>
                      <a:pt x="361761" y="853067"/>
                      <a:pt x="355215" y="824471"/>
                    </a:cubicBezTo>
                    <a:cubicBezTo>
                      <a:pt x="348669" y="795874"/>
                      <a:pt x="343501" y="764522"/>
                      <a:pt x="355215" y="737648"/>
                    </a:cubicBezTo>
                    <a:cubicBezTo>
                      <a:pt x="374509" y="694581"/>
                      <a:pt x="430323" y="680111"/>
                      <a:pt x="477180" y="686657"/>
                    </a:cubicBezTo>
                    <a:cubicBezTo>
                      <a:pt x="524037" y="692859"/>
                      <a:pt x="568137" y="713875"/>
                      <a:pt x="615338" y="719043"/>
                    </a:cubicBezTo>
                    <a:cubicBezTo>
                      <a:pt x="653926" y="723178"/>
                      <a:pt x="698027" y="717665"/>
                      <a:pt x="727312" y="743161"/>
                    </a:cubicBezTo>
                    <a:cubicBezTo>
                      <a:pt x="764522" y="775891"/>
                      <a:pt x="761076" y="845487"/>
                      <a:pt x="806555" y="865126"/>
                    </a:cubicBezTo>
                    <a:cubicBezTo>
                      <a:pt x="824126" y="872705"/>
                      <a:pt x="846521" y="870983"/>
                      <a:pt x="861680" y="880285"/>
                    </a:cubicBezTo>
                    <a:cubicBezTo>
                      <a:pt x="921974" y="822403"/>
                      <a:pt x="967797" y="749707"/>
                      <a:pt x="993982" y="668052"/>
                    </a:cubicBezTo>
                    <a:cubicBezTo>
                      <a:pt x="983646" y="655649"/>
                      <a:pt x="972620" y="644279"/>
                      <a:pt x="959873" y="633943"/>
                    </a:cubicBezTo>
                    <a:cubicBezTo>
                      <a:pt x="927142" y="607414"/>
                      <a:pt x="885109" y="590532"/>
                      <a:pt x="842731" y="593977"/>
                    </a:cubicBezTo>
                    <a:cubicBezTo>
                      <a:pt x="806899" y="597078"/>
                      <a:pt x="773480" y="613960"/>
                      <a:pt x="737648" y="619473"/>
                    </a:cubicBezTo>
                    <a:cubicBezTo>
                      <a:pt x="701816" y="624641"/>
                      <a:pt x="658405" y="612238"/>
                      <a:pt x="647380" y="578129"/>
                    </a:cubicBezTo>
                    <a:cubicBezTo>
                      <a:pt x="640145" y="555045"/>
                      <a:pt x="649792" y="530238"/>
                      <a:pt x="650825" y="506121"/>
                    </a:cubicBezTo>
                    <a:cubicBezTo>
                      <a:pt x="653237" y="446172"/>
                      <a:pt x="589498" y="393458"/>
                      <a:pt x="530927" y="406895"/>
                    </a:cubicBezTo>
                    <a:cubicBezTo>
                      <a:pt x="501297" y="413786"/>
                      <a:pt x="469945" y="434113"/>
                      <a:pt x="443071" y="419643"/>
                    </a:cubicBezTo>
                    <a:cubicBezTo>
                      <a:pt x="433424" y="414475"/>
                      <a:pt x="426878" y="405517"/>
                      <a:pt x="419643" y="397593"/>
                    </a:cubicBezTo>
                    <a:cubicBezTo>
                      <a:pt x="378299" y="351080"/>
                      <a:pt x="313871" y="326274"/>
                      <a:pt x="251855" y="332476"/>
                    </a:cubicBezTo>
                    <a:cubicBezTo>
                      <a:pt x="191906" y="338677"/>
                      <a:pt x="133679" y="372442"/>
                      <a:pt x="74764" y="360727"/>
                    </a:cubicBezTo>
                    <a:cubicBezTo>
                      <a:pt x="71663" y="360038"/>
                      <a:pt x="68562" y="359349"/>
                      <a:pt x="66151" y="356938"/>
                    </a:cubicBezTo>
                    <a:cubicBezTo>
                      <a:pt x="62361" y="353148"/>
                      <a:pt x="63394" y="346946"/>
                      <a:pt x="64772" y="341434"/>
                    </a:cubicBezTo>
                    <a:cubicBezTo>
                      <a:pt x="73386" y="305947"/>
                      <a:pt x="85445" y="266325"/>
                      <a:pt x="117831" y="249787"/>
                    </a:cubicBezTo>
                    <a:cubicBezTo>
                      <a:pt x="131612" y="242897"/>
                      <a:pt x="147116" y="240830"/>
                      <a:pt x="162620" y="240140"/>
                    </a:cubicBezTo>
                    <a:cubicBezTo>
                      <a:pt x="230149" y="236695"/>
                      <a:pt x="300434" y="248754"/>
                      <a:pt x="361072" y="220847"/>
                    </a:cubicBezTo>
                    <a:cubicBezTo>
                      <a:pt x="376921" y="213611"/>
                      <a:pt x="393803" y="199830"/>
                      <a:pt x="392080" y="182259"/>
                    </a:cubicBezTo>
                    <a:cubicBezTo>
                      <a:pt x="390013" y="156419"/>
                      <a:pt x="354870" y="151251"/>
                      <a:pt x="329030" y="150562"/>
                    </a:cubicBezTo>
                    <a:cubicBezTo>
                      <a:pt x="322484" y="150562"/>
                      <a:pt x="315249" y="149872"/>
                      <a:pt x="309736" y="146083"/>
                    </a:cubicBezTo>
                    <a:cubicBezTo>
                      <a:pt x="300434" y="139192"/>
                      <a:pt x="300434" y="124377"/>
                      <a:pt x="303879" y="112663"/>
                    </a:cubicBezTo>
                    <a:cubicBezTo>
                      <a:pt x="322484" y="50302"/>
                      <a:pt x="400349" y="23773"/>
                      <a:pt x="464088" y="36176"/>
                    </a:cubicBezTo>
                    <a:cubicBezTo>
                      <a:pt x="492684" y="41689"/>
                      <a:pt x="526793" y="51680"/>
                      <a:pt x="547810" y="31697"/>
                    </a:cubicBezTo>
                    <a:cubicBezTo>
                      <a:pt x="530583" y="5857"/>
                      <a:pt x="497852" y="4134"/>
                      <a:pt x="465466" y="0"/>
                    </a:cubicBezTo>
                    <a:cubicBezTo>
                      <a:pt x="393114" y="5513"/>
                      <a:pt x="324896" y="26185"/>
                      <a:pt x="263913" y="58915"/>
                    </a:cubicBezTo>
                    <a:cubicBezTo>
                      <a:pt x="266325" y="60638"/>
                      <a:pt x="268737" y="62016"/>
                      <a:pt x="270804" y="64083"/>
                    </a:cubicBezTo>
                    <a:cubicBezTo>
                      <a:pt x="279762" y="70974"/>
                      <a:pt x="288375" y="80966"/>
                      <a:pt x="288720" y="92335"/>
                    </a:cubicBezTo>
                    <a:cubicBezTo>
                      <a:pt x="289064" y="106117"/>
                      <a:pt x="278039" y="115764"/>
                      <a:pt x="265291" y="122310"/>
                    </a:cubicBezTo>
                    <a:cubicBezTo>
                      <a:pt x="250821" y="129889"/>
                      <a:pt x="246342" y="148494"/>
                      <a:pt x="254611" y="162276"/>
                    </a:cubicBezTo>
                    <a:cubicBezTo>
                      <a:pt x="254611" y="162620"/>
                      <a:pt x="254955" y="162965"/>
                      <a:pt x="254955" y="162965"/>
                    </a:cubicBezTo>
                    <a:cubicBezTo>
                      <a:pt x="267014" y="182603"/>
                      <a:pt x="251510" y="207754"/>
                      <a:pt x="228426" y="206376"/>
                    </a:cubicBezTo>
                    <a:cubicBezTo>
                      <a:pt x="185704" y="203620"/>
                      <a:pt x="143326" y="200174"/>
                      <a:pt x="100604" y="196385"/>
                    </a:cubicBezTo>
                    <a:cubicBezTo>
                      <a:pt x="49957" y="261502"/>
                      <a:pt x="14470" y="339366"/>
                      <a:pt x="0" y="424122"/>
                    </a:cubicBezTo>
                    <a:cubicBezTo>
                      <a:pt x="38932" y="424122"/>
                      <a:pt x="78554" y="429634"/>
                      <a:pt x="116453" y="419987"/>
                    </a:cubicBezTo>
                    <a:close/>
                  </a:path>
                </a:pathLst>
              </a:custGeom>
              <a:solidFill>
                <a:srgbClr val="FF997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" name="Freeform: Shape 38"/>
              <p:cNvSpPr/>
              <p:nvPr/>
            </p:nvSpPr>
            <p:spPr>
              <a:xfrm>
                <a:off x="689434" y="978437"/>
                <a:ext cx="954922" cy="670119"/>
              </a:xfrm>
              <a:custGeom>
                <a:avLst/>
                <a:gdLst>
                  <a:gd name="connsiteX0" fmla="*/ 483599 w 954922"/>
                  <a:gd name="connsiteY0" fmla="*/ 33420 h 670119"/>
                  <a:gd name="connsiteX1" fmla="*/ 399877 w 954922"/>
                  <a:gd name="connsiteY1" fmla="*/ 37899 h 670119"/>
                  <a:gd name="connsiteX2" fmla="*/ 239669 w 954922"/>
                  <a:gd name="connsiteY2" fmla="*/ 114385 h 670119"/>
                  <a:gd name="connsiteX3" fmla="*/ 245871 w 954922"/>
                  <a:gd name="connsiteY3" fmla="*/ 147805 h 670119"/>
                  <a:gd name="connsiteX4" fmla="*/ 265164 w 954922"/>
                  <a:gd name="connsiteY4" fmla="*/ 152284 h 670119"/>
                  <a:gd name="connsiteX5" fmla="*/ 328214 w 954922"/>
                  <a:gd name="connsiteY5" fmla="*/ 183981 h 670119"/>
                  <a:gd name="connsiteX6" fmla="*/ 297206 w 954922"/>
                  <a:gd name="connsiteY6" fmla="*/ 222569 h 670119"/>
                  <a:gd name="connsiteX7" fmla="*/ 99099 w 954922"/>
                  <a:gd name="connsiteY7" fmla="*/ 242208 h 670119"/>
                  <a:gd name="connsiteX8" fmla="*/ 54309 w 954922"/>
                  <a:gd name="connsiteY8" fmla="*/ 251855 h 670119"/>
                  <a:gd name="connsiteX9" fmla="*/ 1251 w 954922"/>
                  <a:gd name="connsiteY9" fmla="*/ 343501 h 670119"/>
                  <a:gd name="connsiteX10" fmla="*/ 2629 w 954922"/>
                  <a:gd name="connsiteY10" fmla="*/ 359005 h 670119"/>
                  <a:gd name="connsiteX11" fmla="*/ 11243 w 954922"/>
                  <a:gd name="connsiteY11" fmla="*/ 362795 h 670119"/>
                  <a:gd name="connsiteX12" fmla="*/ 188333 w 954922"/>
                  <a:gd name="connsiteY12" fmla="*/ 334543 h 670119"/>
                  <a:gd name="connsiteX13" fmla="*/ 356121 w 954922"/>
                  <a:gd name="connsiteY13" fmla="*/ 399660 h 670119"/>
                  <a:gd name="connsiteX14" fmla="*/ 379550 w 954922"/>
                  <a:gd name="connsiteY14" fmla="*/ 421710 h 670119"/>
                  <a:gd name="connsiteX15" fmla="*/ 467406 w 954922"/>
                  <a:gd name="connsiteY15" fmla="*/ 408962 h 670119"/>
                  <a:gd name="connsiteX16" fmla="*/ 587304 w 954922"/>
                  <a:gd name="connsiteY16" fmla="*/ 508188 h 670119"/>
                  <a:gd name="connsiteX17" fmla="*/ 583859 w 954922"/>
                  <a:gd name="connsiteY17" fmla="*/ 580196 h 670119"/>
                  <a:gd name="connsiteX18" fmla="*/ 674127 w 954922"/>
                  <a:gd name="connsiteY18" fmla="*/ 621540 h 670119"/>
                  <a:gd name="connsiteX19" fmla="*/ 779210 w 954922"/>
                  <a:gd name="connsiteY19" fmla="*/ 596044 h 670119"/>
                  <a:gd name="connsiteX20" fmla="*/ 896351 w 954922"/>
                  <a:gd name="connsiteY20" fmla="*/ 636010 h 670119"/>
                  <a:gd name="connsiteX21" fmla="*/ 930460 w 954922"/>
                  <a:gd name="connsiteY21" fmla="*/ 670119 h 670119"/>
                  <a:gd name="connsiteX22" fmla="*/ 954922 w 954922"/>
                  <a:gd name="connsiteY22" fmla="*/ 513012 h 670119"/>
                  <a:gd name="connsiteX23" fmla="*/ 441221 w 954922"/>
                  <a:gd name="connsiteY23" fmla="*/ 0 h 670119"/>
                  <a:gd name="connsiteX24" fmla="*/ 400911 w 954922"/>
                  <a:gd name="connsiteY24" fmla="*/ 1723 h 670119"/>
                  <a:gd name="connsiteX25" fmla="*/ 483599 w 954922"/>
                  <a:gd name="connsiteY25" fmla="*/ 33420 h 67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4922" h="670119">
                    <a:moveTo>
                      <a:pt x="483599" y="33420"/>
                    </a:moveTo>
                    <a:cubicBezTo>
                      <a:pt x="462583" y="53403"/>
                      <a:pt x="428474" y="43411"/>
                      <a:pt x="399877" y="37899"/>
                    </a:cubicBezTo>
                    <a:cubicBezTo>
                      <a:pt x="336139" y="25496"/>
                      <a:pt x="258274" y="52025"/>
                      <a:pt x="239669" y="114385"/>
                    </a:cubicBezTo>
                    <a:cubicBezTo>
                      <a:pt x="236224" y="126100"/>
                      <a:pt x="235879" y="140570"/>
                      <a:pt x="245871" y="147805"/>
                    </a:cubicBezTo>
                    <a:cubicBezTo>
                      <a:pt x="251383" y="151595"/>
                      <a:pt x="258274" y="152284"/>
                      <a:pt x="265164" y="152284"/>
                    </a:cubicBezTo>
                    <a:cubicBezTo>
                      <a:pt x="291004" y="152973"/>
                      <a:pt x="326147" y="158141"/>
                      <a:pt x="328214" y="183981"/>
                    </a:cubicBezTo>
                    <a:cubicBezTo>
                      <a:pt x="329592" y="201553"/>
                      <a:pt x="313055" y="214989"/>
                      <a:pt x="297206" y="222569"/>
                    </a:cubicBezTo>
                    <a:cubicBezTo>
                      <a:pt x="236224" y="250476"/>
                      <a:pt x="165939" y="238418"/>
                      <a:pt x="99099" y="242208"/>
                    </a:cubicBezTo>
                    <a:cubicBezTo>
                      <a:pt x="83595" y="242897"/>
                      <a:pt x="68091" y="244964"/>
                      <a:pt x="54309" y="251855"/>
                    </a:cubicBezTo>
                    <a:cubicBezTo>
                      <a:pt x="21579" y="268392"/>
                      <a:pt x="9864" y="308014"/>
                      <a:pt x="1251" y="343501"/>
                    </a:cubicBezTo>
                    <a:cubicBezTo>
                      <a:pt x="-127" y="348669"/>
                      <a:pt x="-1161" y="354870"/>
                      <a:pt x="2629" y="359005"/>
                    </a:cubicBezTo>
                    <a:cubicBezTo>
                      <a:pt x="4696" y="361417"/>
                      <a:pt x="8142" y="362106"/>
                      <a:pt x="11243" y="362795"/>
                    </a:cubicBezTo>
                    <a:cubicBezTo>
                      <a:pt x="70503" y="374164"/>
                      <a:pt x="128384" y="340744"/>
                      <a:pt x="188333" y="334543"/>
                    </a:cubicBezTo>
                    <a:cubicBezTo>
                      <a:pt x="250349" y="327997"/>
                      <a:pt x="314777" y="353148"/>
                      <a:pt x="356121" y="399660"/>
                    </a:cubicBezTo>
                    <a:cubicBezTo>
                      <a:pt x="363357" y="407929"/>
                      <a:pt x="370247" y="416542"/>
                      <a:pt x="379550" y="421710"/>
                    </a:cubicBezTo>
                    <a:cubicBezTo>
                      <a:pt x="406424" y="436180"/>
                      <a:pt x="437776" y="415853"/>
                      <a:pt x="467406" y="408962"/>
                    </a:cubicBezTo>
                    <a:cubicBezTo>
                      <a:pt x="525977" y="395525"/>
                      <a:pt x="589716" y="448239"/>
                      <a:pt x="587304" y="508188"/>
                    </a:cubicBezTo>
                    <a:cubicBezTo>
                      <a:pt x="586270" y="532306"/>
                      <a:pt x="576279" y="557112"/>
                      <a:pt x="583859" y="580196"/>
                    </a:cubicBezTo>
                    <a:cubicBezTo>
                      <a:pt x="594884" y="614649"/>
                      <a:pt x="638295" y="627053"/>
                      <a:pt x="674127" y="621540"/>
                    </a:cubicBezTo>
                    <a:cubicBezTo>
                      <a:pt x="709958" y="616372"/>
                      <a:pt x="743034" y="599145"/>
                      <a:pt x="779210" y="596044"/>
                    </a:cubicBezTo>
                    <a:cubicBezTo>
                      <a:pt x="821243" y="592599"/>
                      <a:pt x="863276" y="609481"/>
                      <a:pt x="896351" y="636010"/>
                    </a:cubicBezTo>
                    <a:cubicBezTo>
                      <a:pt x="908755" y="646002"/>
                      <a:pt x="920124" y="657716"/>
                      <a:pt x="930460" y="670119"/>
                    </a:cubicBezTo>
                    <a:cubicBezTo>
                      <a:pt x="946309" y="620506"/>
                      <a:pt x="954922" y="567793"/>
                      <a:pt x="954922" y="513012"/>
                    </a:cubicBezTo>
                    <a:cubicBezTo>
                      <a:pt x="954233" y="229804"/>
                      <a:pt x="724773" y="0"/>
                      <a:pt x="441221" y="0"/>
                    </a:cubicBezTo>
                    <a:cubicBezTo>
                      <a:pt x="427785" y="0"/>
                      <a:pt x="414348" y="689"/>
                      <a:pt x="400911" y="1723"/>
                    </a:cubicBezTo>
                    <a:cubicBezTo>
                      <a:pt x="433642" y="6202"/>
                      <a:pt x="466372" y="7924"/>
                      <a:pt x="483599" y="33420"/>
                    </a:cubicBezTo>
                    <a:close/>
                  </a:path>
                </a:pathLst>
              </a:custGeom>
              <a:solidFill>
                <a:srgbClr val="E0C3A1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" name="Freeform: Shape 39"/>
              <p:cNvSpPr/>
              <p:nvPr/>
            </p:nvSpPr>
            <p:spPr>
              <a:xfrm>
                <a:off x="972970" y="1665771"/>
                <a:ext cx="513244" cy="339033"/>
              </a:xfrm>
              <a:custGeom>
                <a:avLst/>
                <a:gdLst>
                  <a:gd name="connsiteX0" fmla="*/ 379221 w 513244"/>
                  <a:gd name="connsiteY0" fmla="*/ 57893 h 339033"/>
                  <a:gd name="connsiteX1" fmla="*/ 267247 w 513244"/>
                  <a:gd name="connsiteY1" fmla="*/ 33776 h 339033"/>
                  <a:gd name="connsiteX2" fmla="*/ 129089 w 513244"/>
                  <a:gd name="connsiteY2" fmla="*/ 1390 h 339033"/>
                  <a:gd name="connsiteX3" fmla="*/ 7124 w 513244"/>
                  <a:gd name="connsiteY3" fmla="*/ 52381 h 339033"/>
                  <a:gd name="connsiteX4" fmla="*/ 7124 w 513244"/>
                  <a:gd name="connsiteY4" fmla="*/ 139204 h 339033"/>
                  <a:gd name="connsiteX5" fmla="*/ 47779 w 513244"/>
                  <a:gd name="connsiteY5" fmla="*/ 213968 h 339033"/>
                  <a:gd name="connsiteX6" fmla="*/ 84644 w 513244"/>
                  <a:gd name="connsiteY6" fmla="*/ 229127 h 339033"/>
                  <a:gd name="connsiteX7" fmla="*/ 130123 w 513244"/>
                  <a:gd name="connsiteY7" fmla="*/ 260824 h 339033"/>
                  <a:gd name="connsiteX8" fmla="*/ 148038 w 513244"/>
                  <a:gd name="connsiteY8" fmla="*/ 318017 h 339033"/>
                  <a:gd name="connsiteX9" fmla="*/ 134946 w 513244"/>
                  <a:gd name="connsiteY9" fmla="*/ 338344 h 339033"/>
                  <a:gd name="connsiteX10" fmla="*/ 157341 w 513244"/>
                  <a:gd name="connsiteY10" fmla="*/ 339034 h 339033"/>
                  <a:gd name="connsiteX11" fmla="*/ 513245 w 513244"/>
                  <a:gd name="connsiteY11" fmla="*/ 195363 h 339033"/>
                  <a:gd name="connsiteX12" fmla="*/ 458119 w 513244"/>
                  <a:gd name="connsiteY12" fmla="*/ 180203 h 339033"/>
                  <a:gd name="connsiteX13" fmla="*/ 379221 w 513244"/>
                  <a:gd name="connsiteY13" fmla="*/ 57893 h 339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3244" h="339033">
                    <a:moveTo>
                      <a:pt x="379221" y="57893"/>
                    </a:moveTo>
                    <a:cubicBezTo>
                      <a:pt x="349935" y="32398"/>
                      <a:pt x="306180" y="37566"/>
                      <a:pt x="267247" y="33776"/>
                    </a:cubicBezTo>
                    <a:cubicBezTo>
                      <a:pt x="220046" y="28953"/>
                      <a:pt x="175946" y="7936"/>
                      <a:pt x="129089" y="1390"/>
                    </a:cubicBezTo>
                    <a:cubicBezTo>
                      <a:pt x="82232" y="-4812"/>
                      <a:pt x="26418" y="9314"/>
                      <a:pt x="7124" y="52381"/>
                    </a:cubicBezTo>
                    <a:cubicBezTo>
                      <a:pt x="-4935" y="79255"/>
                      <a:pt x="578" y="110263"/>
                      <a:pt x="7124" y="139204"/>
                    </a:cubicBezTo>
                    <a:cubicBezTo>
                      <a:pt x="13670" y="167455"/>
                      <a:pt x="23317" y="198119"/>
                      <a:pt x="47779" y="213968"/>
                    </a:cubicBezTo>
                    <a:cubicBezTo>
                      <a:pt x="59148" y="221203"/>
                      <a:pt x="72241" y="224304"/>
                      <a:pt x="84644" y="229127"/>
                    </a:cubicBezTo>
                    <a:cubicBezTo>
                      <a:pt x="101871" y="236018"/>
                      <a:pt x="117719" y="247043"/>
                      <a:pt x="130123" y="260824"/>
                    </a:cubicBezTo>
                    <a:cubicBezTo>
                      <a:pt x="144248" y="276328"/>
                      <a:pt x="154929" y="298034"/>
                      <a:pt x="148038" y="318017"/>
                    </a:cubicBezTo>
                    <a:cubicBezTo>
                      <a:pt x="145282" y="325597"/>
                      <a:pt x="140459" y="332143"/>
                      <a:pt x="134946" y="338344"/>
                    </a:cubicBezTo>
                    <a:cubicBezTo>
                      <a:pt x="142181" y="338689"/>
                      <a:pt x="149761" y="339034"/>
                      <a:pt x="157341" y="339034"/>
                    </a:cubicBezTo>
                    <a:cubicBezTo>
                      <a:pt x="295499" y="339034"/>
                      <a:pt x="421254" y="284253"/>
                      <a:pt x="513245" y="195363"/>
                    </a:cubicBezTo>
                    <a:cubicBezTo>
                      <a:pt x="498085" y="186405"/>
                      <a:pt x="475691" y="187783"/>
                      <a:pt x="458119" y="180203"/>
                    </a:cubicBezTo>
                    <a:cubicBezTo>
                      <a:pt x="412985" y="160565"/>
                      <a:pt x="416775" y="90624"/>
                      <a:pt x="379221" y="57893"/>
                    </a:cubicBezTo>
                    <a:close/>
                  </a:path>
                </a:pathLst>
              </a:custGeom>
              <a:solidFill>
                <a:srgbClr val="551B02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" name="Freeform: Shape 40"/>
              <p:cNvSpPr/>
              <p:nvPr/>
            </p:nvSpPr>
            <p:spPr>
              <a:xfrm>
                <a:off x="725827" y="1038730"/>
                <a:ext cx="188115" cy="147859"/>
              </a:xfrm>
              <a:custGeom>
                <a:avLst/>
                <a:gdLst>
                  <a:gd name="connsiteX0" fmla="*/ 154351 w 188115"/>
                  <a:gd name="connsiteY0" fmla="*/ 104394 h 147859"/>
                  <a:gd name="connsiteX1" fmla="*/ 154007 w 188115"/>
                  <a:gd name="connsiteY1" fmla="*/ 103705 h 147859"/>
                  <a:gd name="connsiteX2" fmla="*/ 164343 w 188115"/>
                  <a:gd name="connsiteY2" fmla="*/ 64083 h 147859"/>
                  <a:gd name="connsiteX3" fmla="*/ 188116 w 188115"/>
                  <a:gd name="connsiteY3" fmla="*/ 33764 h 147859"/>
                  <a:gd name="connsiteX4" fmla="*/ 170200 w 188115"/>
                  <a:gd name="connsiteY4" fmla="*/ 5168 h 147859"/>
                  <a:gd name="connsiteX5" fmla="*/ 163309 w 188115"/>
                  <a:gd name="connsiteY5" fmla="*/ 0 h 147859"/>
                  <a:gd name="connsiteX6" fmla="*/ 0 w 188115"/>
                  <a:gd name="connsiteY6" fmla="*/ 137814 h 147859"/>
                  <a:gd name="connsiteX7" fmla="*/ 128167 w 188115"/>
                  <a:gd name="connsiteY7" fmla="*/ 147805 h 147859"/>
                  <a:gd name="connsiteX8" fmla="*/ 154351 w 188115"/>
                  <a:gd name="connsiteY8" fmla="*/ 104394 h 147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15" h="147859">
                    <a:moveTo>
                      <a:pt x="154351" y="104394"/>
                    </a:moveTo>
                    <a:cubicBezTo>
                      <a:pt x="154351" y="104049"/>
                      <a:pt x="154007" y="103705"/>
                      <a:pt x="154007" y="103705"/>
                    </a:cubicBezTo>
                    <a:cubicBezTo>
                      <a:pt x="145738" y="89923"/>
                      <a:pt x="150217" y="71319"/>
                      <a:pt x="164343" y="64083"/>
                    </a:cubicBezTo>
                    <a:cubicBezTo>
                      <a:pt x="177435" y="57193"/>
                      <a:pt x="188116" y="47546"/>
                      <a:pt x="188116" y="33764"/>
                    </a:cubicBezTo>
                    <a:cubicBezTo>
                      <a:pt x="188116" y="22050"/>
                      <a:pt x="179502" y="12403"/>
                      <a:pt x="170200" y="5168"/>
                    </a:cubicBezTo>
                    <a:cubicBezTo>
                      <a:pt x="167788" y="3445"/>
                      <a:pt x="165721" y="1723"/>
                      <a:pt x="163309" y="0"/>
                    </a:cubicBezTo>
                    <a:cubicBezTo>
                      <a:pt x="99570" y="34453"/>
                      <a:pt x="44100" y="81310"/>
                      <a:pt x="0" y="137814"/>
                    </a:cubicBezTo>
                    <a:cubicBezTo>
                      <a:pt x="42722" y="141604"/>
                      <a:pt x="85445" y="144704"/>
                      <a:pt x="128167" y="147805"/>
                    </a:cubicBezTo>
                    <a:cubicBezTo>
                      <a:pt x="150906" y="149183"/>
                      <a:pt x="166410" y="124032"/>
                      <a:pt x="154351" y="104394"/>
                    </a:cubicBezTo>
                    <a:close/>
                  </a:path>
                </a:pathLst>
              </a:custGeom>
              <a:solidFill>
                <a:srgbClr val="551B02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" name="Freeform: Shape 41"/>
              <p:cNvSpPr/>
              <p:nvPr/>
            </p:nvSpPr>
            <p:spPr>
              <a:xfrm>
                <a:off x="617644" y="1364926"/>
                <a:ext cx="396543" cy="595088"/>
              </a:xfrm>
              <a:custGeom>
                <a:avLst/>
                <a:gdLst>
                  <a:gd name="connsiteX0" fmla="*/ 304224 w 396543"/>
                  <a:gd name="connsiteY0" fmla="*/ 595089 h 595088"/>
                  <a:gd name="connsiteX1" fmla="*/ 322484 w 396543"/>
                  <a:gd name="connsiteY1" fmla="*/ 547543 h 595088"/>
                  <a:gd name="connsiteX2" fmla="*/ 279073 w 396543"/>
                  <a:gd name="connsiteY2" fmla="*/ 364940 h 595088"/>
                  <a:gd name="connsiteX3" fmla="*/ 320417 w 396543"/>
                  <a:gd name="connsiteY3" fmla="*/ 201631 h 595088"/>
                  <a:gd name="connsiteX4" fmla="*/ 295266 w 396543"/>
                  <a:gd name="connsiteY4" fmla="*/ 125489 h 595088"/>
                  <a:gd name="connsiteX5" fmla="*/ 334543 w 396543"/>
                  <a:gd name="connsiteY5" fmla="*/ 95859 h 595088"/>
                  <a:gd name="connsiteX6" fmla="*/ 385878 w 396543"/>
                  <a:gd name="connsiteY6" fmla="*/ 102060 h 595088"/>
                  <a:gd name="connsiteX7" fmla="*/ 390013 w 396543"/>
                  <a:gd name="connsiteY7" fmla="*/ 52103 h 595088"/>
                  <a:gd name="connsiteX8" fmla="*/ 347980 w 396543"/>
                  <a:gd name="connsiteY8" fmla="*/ 19028 h 595088"/>
                  <a:gd name="connsiteX9" fmla="*/ 188460 w 396543"/>
                  <a:gd name="connsiteY9" fmla="*/ 11448 h 595088"/>
                  <a:gd name="connsiteX10" fmla="*/ 124032 w 396543"/>
                  <a:gd name="connsiteY10" fmla="*/ 35221 h 595088"/>
                  <a:gd name="connsiteX11" fmla="*/ 7235 w 396543"/>
                  <a:gd name="connsiteY11" fmla="*/ 39700 h 595088"/>
                  <a:gd name="connsiteX12" fmla="*/ 0 w 396543"/>
                  <a:gd name="connsiteY12" fmla="*/ 126522 h 595088"/>
                  <a:gd name="connsiteX13" fmla="*/ 304224 w 396543"/>
                  <a:gd name="connsiteY13" fmla="*/ 595089 h 59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43" h="595088">
                    <a:moveTo>
                      <a:pt x="304224" y="595089"/>
                    </a:moveTo>
                    <a:cubicBezTo>
                      <a:pt x="313526" y="580274"/>
                      <a:pt x="320417" y="564770"/>
                      <a:pt x="322484" y="547543"/>
                    </a:cubicBezTo>
                    <a:cubicBezTo>
                      <a:pt x="330408" y="484838"/>
                      <a:pt x="273905" y="427990"/>
                      <a:pt x="279073" y="364940"/>
                    </a:cubicBezTo>
                    <a:cubicBezTo>
                      <a:pt x="283552" y="307747"/>
                      <a:pt x="337988" y="256067"/>
                      <a:pt x="320417" y="201631"/>
                    </a:cubicBezTo>
                    <a:cubicBezTo>
                      <a:pt x="312148" y="175446"/>
                      <a:pt x="287342" y="151673"/>
                      <a:pt x="295266" y="125489"/>
                    </a:cubicBezTo>
                    <a:cubicBezTo>
                      <a:pt x="300089" y="108951"/>
                      <a:pt x="317316" y="98270"/>
                      <a:pt x="334543" y="95859"/>
                    </a:cubicBezTo>
                    <a:cubicBezTo>
                      <a:pt x="351770" y="93447"/>
                      <a:pt x="368996" y="97581"/>
                      <a:pt x="385878" y="102060"/>
                    </a:cubicBezTo>
                    <a:cubicBezTo>
                      <a:pt x="399315" y="89657"/>
                      <a:pt x="399315" y="67607"/>
                      <a:pt x="390013" y="52103"/>
                    </a:cubicBezTo>
                    <a:cubicBezTo>
                      <a:pt x="380710" y="36599"/>
                      <a:pt x="364517" y="26263"/>
                      <a:pt x="347980" y="19028"/>
                    </a:cubicBezTo>
                    <a:cubicBezTo>
                      <a:pt x="298367" y="-3367"/>
                      <a:pt x="240140" y="-6123"/>
                      <a:pt x="188460" y="11448"/>
                    </a:cubicBezTo>
                    <a:cubicBezTo>
                      <a:pt x="166755" y="18683"/>
                      <a:pt x="146427" y="29364"/>
                      <a:pt x="124032" y="35221"/>
                    </a:cubicBezTo>
                    <a:cubicBezTo>
                      <a:pt x="86134" y="44868"/>
                      <a:pt x="46512" y="39700"/>
                      <a:pt x="7235" y="39700"/>
                    </a:cubicBezTo>
                    <a:cubicBezTo>
                      <a:pt x="2412" y="67951"/>
                      <a:pt x="0" y="96892"/>
                      <a:pt x="0" y="126522"/>
                    </a:cubicBezTo>
                    <a:cubicBezTo>
                      <a:pt x="0" y="335655"/>
                      <a:pt x="125066" y="515157"/>
                      <a:pt x="304224" y="595089"/>
                    </a:cubicBezTo>
                    <a:close/>
                  </a:path>
                </a:pathLst>
              </a:custGeom>
              <a:solidFill>
                <a:srgbClr val="F8931C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6" name="Graphic 219"/>
            <p:cNvGrpSpPr/>
            <p:nvPr/>
          </p:nvGrpSpPr>
          <p:grpSpPr>
            <a:xfrm>
              <a:off x="1152436" y="1101122"/>
              <a:ext cx="126293" cy="127261"/>
              <a:chOff x="1152436" y="1101122"/>
              <a:chExt cx="126293" cy="127261"/>
            </a:xfrm>
          </p:grpSpPr>
          <p:sp>
            <p:nvSpPr>
              <p:cNvPr id="36" name="Freeform: Shape 35"/>
              <p:cNvSpPr/>
              <p:nvPr/>
            </p:nvSpPr>
            <p:spPr>
              <a:xfrm>
                <a:off x="1161319" y="1101122"/>
                <a:ext cx="117410" cy="94026"/>
              </a:xfrm>
              <a:custGeom>
                <a:avLst/>
                <a:gdLst>
                  <a:gd name="connsiteX0" fmla="*/ 2067 w 117410"/>
                  <a:gd name="connsiteY0" fmla="*/ 30632 h 94026"/>
                  <a:gd name="connsiteX1" fmla="*/ 0 w 117410"/>
                  <a:gd name="connsiteY1" fmla="*/ 35111 h 94026"/>
                  <a:gd name="connsiteX2" fmla="*/ 79932 w 117410"/>
                  <a:gd name="connsiteY2" fmla="*/ 16506 h 94026"/>
                  <a:gd name="connsiteX3" fmla="*/ 107495 w 117410"/>
                  <a:gd name="connsiteY3" fmla="*/ 94026 h 94026"/>
                  <a:gd name="connsiteX4" fmla="*/ 110251 w 117410"/>
                  <a:gd name="connsiteY4" fmla="*/ 89892 h 94026"/>
                  <a:gd name="connsiteX5" fmla="*/ 85100 w 117410"/>
                  <a:gd name="connsiteY5" fmla="*/ 7893 h 94026"/>
                  <a:gd name="connsiteX6" fmla="*/ 2067 w 117410"/>
                  <a:gd name="connsiteY6" fmla="*/ 30632 h 9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410" h="94026">
                    <a:moveTo>
                      <a:pt x="2067" y="30632"/>
                    </a:moveTo>
                    <a:cubicBezTo>
                      <a:pt x="1378" y="32010"/>
                      <a:pt x="689" y="33733"/>
                      <a:pt x="0" y="35111"/>
                    </a:cubicBezTo>
                    <a:cubicBezTo>
                      <a:pt x="17227" y="9615"/>
                      <a:pt x="51680" y="1002"/>
                      <a:pt x="79932" y="16506"/>
                    </a:cubicBezTo>
                    <a:cubicBezTo>
                      <a:pt x="108184" y="32010"/>
                      <a:pt x="119898" y="65774"/>
                      <a:pt x="107495" y="94026"/>
                    </a:cubicBezTo>
                    <a:cubicBezTo>
                      <a:pt x="108528" y="92648"/>
                      <a:pt x="109217" y="91270"/>
                      <a:pt x="110251" y="89892"/>
                    </a:cubicBezTo>
                    <a:cubicBezTo>
                      <a:pt x="126100" y="60951"/>
                      <a:pt x="114730" y="24086"/>
                      <a:pt x="85100" y="7893"/>
                    </a:cubicBezTo>
                    <a:cubicBezTo>
                      <a:pt x="55125" y="-8645"/>
                      <a:pt x="17916" y="1691"/>
                      <a:pt x="2067" y="30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" name="Freeform: Shape 36"/>
              <p:cNvSpPr/>
              <p:nvPr/>
            </p:nvSpPr>
            <p:spPr>
              <a:xfrm>
                <a:off x="1152436" y="1108013"/>
                <a:ext cx="122158" cy="120370"/>
              </a:xfrm>
              <a:custGeom>
                <a:avLst/>
                <a:gdLst>
                  <a:gd name="connsiteX0" fmla="*/ 7160 w 122158"/>
                  <a:gd name="connsiteY0" fmla="*/ 30632 h 120370"/>
                  <a:gd name="connsiteX1" fmla="*/ 32311 w 122158"/>
                  <a:gd name="connsiteY1" fmla="*/ 112631 h 120370"/>
                  <a:gd name="connsiteX2" fmla="*/ 114999 w 122158"/>
                  <a:gd name="connsiteY2" fmla="*/ 89892 h 120370"/>
                  <a:gd name="connsiteX3" fmla="*/ 89848 w 122158"/>
                  <a:gd name="connsiteY3" fmla="*/ 7893 h 120370"/>
                  <a:gd name="connsiteX4" fmla="*/ 7160 w 122158"/>
                  <a:gd name="connsiteY4" fmla="*/ 30632 h 12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58" h="120370">
                    <a:moveTo>
                      <a:pt x="7160" y="30632"/>
                    </a:moveTo>
                    <a:cubicBezTo>
                      <a:pt x="-8689" y="59573"/>
                      <a:pt x="2681" y="96438"/>
                      <a:pt x="32311" y="112631"/>
                    </a:cubicBezTo>
                    <a:cubicBezTo>
                      <a:pt x="62285" y="128824"/>
                      <a:pt x="99151" y="118833"/>
                      <a:pt x="114999" y="89892"/>
                    </a:cubicBezTo>
                    <a:cubicBezTo>
                      <a:pt x="130848" y="60951"/>
                      <a:pt x="119478" y="24086"/>
                      <a:pt x="89848" y="7893"/>
                    </a:cubicBezTo>
                    <a:cubicBezTo>
                      <a:pt x="60218" y="-8645"/>
                      <a:pt x="23008" y="1691"/>
                      <a:pt x="7160" y="30632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7" name="Graphic 219"/>
            <p:cNvGrpSpPr/>
            <p:nvPr/>
          </p:nvGrpSpPr>
          <p:grpSpPr>
            <a:xfrm>
              <a:off x="714438" y="1520307"/>
              <a:ext cx="84794" cy="85608"/>
              <a:chOff x="714438" y="1520307"/>
              <a:chExt cx="84794" cy="85608"/>
            </a:xfrm>
          </p:grpSpPr>
          <p:sp>
            <p:nvSpPr>
              <p:cNvPr id="34" name="Freeform: Shape 33"/>
              <p:cNvSpPr/>
              <p:nvPr/>
            </p:nvSpPr>
            <p:spPr>
              <a:xfrm>
                <a:off x="720315" y="1520307"/>
                <a:ext cx="78918" cy="63131"/>
              </a:xfrm>
              <a:custGeom>
                <a:avLst/>
                <a:gdLst>
                  <a:gd name="connsiteX0" fmla="*/ 1378 w 78918"/>
                  <a:gd name="connsiteY0" fmla="*/ 20754 h 63131"/>
                  <a:gd name="connsiteX1" fmla="*/ 0 w 78918"/>
                  <a:gd name="connsiteY1" fmla="*/ 23510 h 63131"/>
                  <a:gd name="connsiteX2" fmla="*/ 53747 w 78918"/>
                  <a:gd name="connsiteY2" fmla="*/ 11107 h 63131"/>
                  <a:gd name="connsiteX3" fmla="*/ 72352 w 78918"/>
                  <a:gd name="connsiteY3" fmla="*/ 63132 h 63131"/>
                  <a:gd name="connsiteX4" fmla="*/ 74075 w 78918"/>
                  <a:gd name="connsiteY4" fmla="*/ 60376 h 63131"/>
                  <a:gd name="connsiteX5" fmla="*/ 57193 w 78918"/>
                  <a:gd name="connsiteY5" fmla="*/ 5250 h 63131"/>
                  <a:gd name="connsiteX6" fmla="*/ 1378 w 78918"/>
                  <a:gd name="connsiteY6" fmla="*/ 20754 h 6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918" h="63131">
                    <a:moveTo>
                      <a:pt x="1378" y="20754"/>
                    </a:moveTo>
                    <a:cubicBezTo>
                      <a:pt x="689" y="21443"/>
                      <a:pt x="345" y="22477"/>
                      <a:pt x="0" y="23510"/>
                    </a:cubicBezTo>
                    <a:cubicBezTo>
                      <a:pt x="11370" y="6284"/>
                      <a:pt x="34798" y="771"/>
                      <a:pt x="53747" y="11107"/>
                    </a:cubicBezTo>
                    <a:cubicBezTo>
                      <a:pt x="72697" y="21443"/>
                      <a:pt x="80621" y="44182"/>
                      <a:pt x="72352" y="63132"/>
                    </a:cubicBezTo>
                    <a:cubicBezTo>
                      <a:pt x="73041" y="62098"/>
                      <a:pt x="73730" y="61409"/>
                      <a:pt x="74075" y="60376"/>
                    </a:cubicBezTo>
                    <a:cubicBezTo>
                      <a:pt x="84755" y="40737"/>
                      <a:pt x="77176" y="16275"/>
                      <a:pt x="57193" y="5250"/>
                    </a:cubicBezTo>
                    <a:cubicBezTo>
                      <a:pt x="36865" y="-5775"/>
                      <a:pt x="12059" y="1116"/>
                      <a:pt x="1378" y="207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" name="Freeform: Shape 34"/>
              <p:cNvSpPr/>
              <p:nvPr/>
            </p:nvSpPr>
            <p:spPr>
              <a:xfrm>
                <a:off x="714438" y="1524939"/>
                <a:ext cx="82038" cy="80976"/>
              </a:xfrm>
              <a:custGeom>
                <a:avLst/>
                <a:gdLst>
                  <a:gd name="connsiteX0" fmla="*/ 4843 w 82038"/>
                  <a:gd name="connsiteY0" fmla="*/ 20601 h 80976"/>
                  <a:gd name="connsiteX1" fmla="*/ 21725 w 82038"/>
                  <a:gd name="connsiteY1" fmla="*/ 75727 h 80976"/>
                  <a:gd name="connsiteX2" fmla="*/ 77195 w 82038"/>
                  <a:gd name="connsiteY2" fmla="*/ 60223 h 80976"/>
                  <a:gd name="connsiteX3" fmla="*/ 60313 w 82038"/>
                  <a:gd name="connsiteY3" fmla="*/ 5097 h 80976"/>
                  <a:gd name="connsiteX4" fmla="*/ 4843 w 82038"/>
                  <a:gd name="connsiteY4" fmla="*/ 20601 h 80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8" h="80976">
                    <a:moveTo>
                      <a:pt x="4843" y="20601"/>
                    </a:moveTo>
                    <a:cubicBezTo>
                      <a:pt x="-5837" y="39895"/>
                      <a:pt x="1742" y="64701"/>
                      <a:pt x="21725" y="75727"/>
                    </a:cubicBezTo>
                    <a:cubicBezTo>
                      <a:pt x="41708" y="86752"/>
                      <a:pt x="66515" y="79861"/>
                      <a:pt x="77195" y="60223"/>
                    </a:cubicBezTo>
                    <a:cubicBezTo>
                      <a:pt x="87876" y="40929"/>
                      <a:pt x="80296" y="16122"/>
                      <a:pt x="60313" y="5097"/>
                    </a:cubicBezTo>
                    <a:cubicBezTo>
                      <a:pt x="40330" y="-5584"/>
                      <a:pt x="15524" y="963"/>
                      <a:pt x="4843" y="20601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8" name="Graphic 219"/>
            <p:cNvGrpSpPr/>
            <p:nvPr/>
          </p:nvGrpSpPr>
          <p:grpSpPr>
            <a:xfrm>
              <a:off x="1379851" y="1314020"/>
              <a:ext cx="47351" cy="47758"/>
              <a:chOff x="1379851" y="1314020"/>
              <a:chExt cx="47351" cy="47758"/>
            </a:xfrm>
          </p:grpSpPr>
          <p:sp>
            <p:nvSpPr>
              <p:cNvPr id="32" name="Freeform: Shape 31"/>
              <p:cNvSpPr/>
              <p:nvPr/>
            </p:nvSpPr>
            <p:spPr>
              <a:xfrm>
                <a:off x="1383199" y="1314020"/>
                <a:ext cx="44003" cy="35135"/>
              </a:xfrm>
              <a:custGeom>
                <a:avLst/>
                <a:gdLst>
                  <a:gd name="connsiteX0" fmla="*/ 689 w 44003"/>
                  <a:gd name="connsiteY0" fmla="*/ 11363 h 35135"/>
                  <a:gd name="connsiteX1" fmla="*/ 0 w 44003"/>
                  <a:gd name="connsiteY1" fmla="*/ 13086 h 35135"/>
                  <a:gd name="connsiteX2" fmla="*/ 29975 w 44003"/>
                  <a:gd name="connsiteY2" fmla="*/ 6195 h 35135"/>
                  <a:gd name="connsiteX3" fmla="*/ 40311 w 44003"/>
                  <a:gd name="connsiteY3" fmla="*/ 35136 h 35135"/>
                  <a:gd name="connsiteX4" fmla="*/ 41344 w 44003"/>
                  <a:gd name="connsiteY4" fmla="*/ 33413 h 35135"/>
                  <a:gd name="connsiteX5" fmla="*/ 32042 w 44003"/>
                  <a:gd name="connsiteY5" fmla="*/ 2750 h 35135"/>
                  <a:gd name="connsiteX6" fmla="*/ 689 w 44003"/>
                  <a:gd name="connsiteY6" fmla="*/ 11363 h 35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003" h="35135">
                    <a:moveTo>
                      <a:pt x="689" y="11363"/>
                    </a:moveTo>
                    <a:cubicBezTo>
                      <a:pt x="345" y="12052"/>
                      <a:pt x="0" y="12397"/>
                      <a:pt x="0" y="13086"/>
                    </a:cubicBezTo>
                    <a:cubicBezTo>
                      <a:pt x="6546" y="3439"/>
                      <a:pt x="19294" y="338"/>
                      <a:pt x="29975" y="6195"/>
                    </a:cubicBezTo>
                    <a:cubicBezTo>
                      <a:pt x="40655" y="12052"/>
                      <a:pt x="44790" y="24800"/>
                      <a:pt x="40311" y="35136"/>
                    </a:cubicBezTo>
                    <a:cubicBezTo>
                      <a:pt x="40655" y="34447"/>
                      <a:pt x="41000" y="34102"/>
                      <a:pt x="41344" y="33413"/>
                    </a:cubicBezTo>
                    <a:cubicBezTo>
                      <a:pt x="47201" y="22733"/>
                      <a:pt x="43067" y="8951"/>
                      <a:pt x="32042" y="2750"/>
                    </a:cubicBezTo>
                    <a:cubicBezTo>
                      <a:pt x="20672" y="-3107"/>
                      <a:pt x="6546" y="682"/>
                      <a:pt x="689" y="113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" name="Freeform: Shape 32"/>
              <p:cNvSpPr/>
              <p:nvPr/>
            </p:nvSpPr>
            <p:spPr>
              <a:xfrm>
                <a:off x="1379851" y="1316550"/>
                <a:ext cx="45628" cy="45227"/>
              </a:xfrm>
              <a:custGeom>
                <a:avLst/>
                <a:gdLst>
                  <a:gd name="connsiteX0" fmla="*/ 2659 w 45628"/>
                  <a:gd name="connsiteY0" fmla="*/ 11588 h 45227"/>
                  <a:gd name="connsiteX1" fmla="*/ 11961 w 45628"/>
                  <a:gd name="connsiteY1" fmla="*/ 42252 h 45227"/>
                  <a:gd name="connsiteX2" fmla="*/ 42970 w 45628"/>
                  <a:gd name="connsiteY2" fmla="*/ 33639 h 45227"/>
                  <a:gd name="connsiteX3" fmla="*/ 33667 w 45628"/>
                  <a:gd name="connsiteY3" fmla="*/ 2975 h 45227"/>
                  <a:gd name="connsiteX4" fmla="*/ 2659 w 45628"/>
                  <a:gd name="connsiteY4" fmla="*/ 11588 h 4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8" h="45227">
                    <a:moveTo>
                      <a:pt x="2659" y="11588"/>
                    </a:moveTo>
                    <a:cubicBezTo>
                      <a:pt x="-3198" y="22269"/>
                      <a:pt x="936" y="36050"/>
                      <a:pt x="11961" y="42252"/>
                    </a:cubicBezTo>
                    <a:cubicBezTo>
                      <a:pt x="22987" y="48454"/>
                      <a:pt x="37112" y="44664"/>
                      <a:pt x="42970" y="33639"/>
                    </a:cubicBezTo>
                    <a:cubicBezTo>
                      <a:pt x="48827" y="22614"/>
                      <a:pt x="44692" y="9177"/>
                      <a:pt x="33667" y="2975"/>
                    </a:cubicBezTo>
                    <a:cubicBezTo>
                      <a:pt x="22298" y="-3226"/>
                      <a:pt x="8516" y="563"/>
                      <a:pt x="2659" y="11588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" name="Graphic 219"/>
            <p:cNvGrpSpPr/>
            <p:nvPr/>
          </p:nvGrpSpPr>
          <p:grpSpPr>
            <a:xfrm>
              <a:off x="1381896" y="1622747"/>
              <a:ext cx="126293" cy="127261"/>
              <a:chOff x="1381896" y="1622747"/>
              <a:chExt cx="126293" cy="127261"/>
            </a:xfrm>
          </p:grpSpPr>
          <p:sp>
            <p:nvSpPr>
              <p:cNvPr id="30" name="Freeform: Shape 29"/>
              <p:cNvSpPr/>
              <p:nvPr/>
            </p:nvSpPr>
            <p:spPr>
              <a:xfrm>
                <a:off x="1390779" y="1622747"/>
                <a:ext cx="117410" cy="94026"/>
              </a:xfrm>
              <a:custGeom>
                <a:avLst/>
                <a:gdLst>
                  <a:gd name="connsiteX0" fmla="*/ 2067 w 117410"/>
                  <a:gd name="connsiteY0" fmla="*/ 30632 h 94026"/>
                  <a:gd name="connsiteX1" fmla="*/ 0 w 117410"/>
                  <a:gd name="connsiteY1" fmla="*/ 35111 h 94026"/>
                  <a:gd name="connsiteX2" fmla="*/ 79932 w 117410"/>
                  <a:gd name="connsiteY2" fmla="*/ 16506 h 94026"/>
                  <a:gd name="connsiteX3" fmla="*/ 107495 w 117410"/>
                  <a:gd name="connsiteY3" fmla="*/ 94026 h 94026"/>
                  <a:gd name="connsiteX4" fmla="*/ 110251 w 117410"/>
                  <a:gd name="connsiteY4" fmla="*/ 89892 h 94026"/>
                  <a:gd name="connsiteX5" fmla="*/ 85100 w 117410"/>
                  <a:gd name="connsiteY5" fmla="*/ 7893 h 94026"/>
                  <a:gd name="connsiteX6" fmla="*/ 2067 w 117410"/>
                  <a:gd name="connsiteY6" fmla="*/ 30632 h 9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410" h="94026">
                    <a:moveTo>
                      <a:pt x="2067" y="30632"/>
                    </a:moveTo>
                    <a:cubicBezTo>
                      <a:pt x="1378" y="32010"/>
                      <a:pt x="689" y="33733"/>
                      <a:pt x="0" y="35111"/>
                    </a:cubicBezTo>
                    <a:cubicBezTo>
                      <a:pt x="17227" y="9615"/>
                      <a:pt x="51680" y="1002"/>
                      <a:pt x="79932" y="16506"/>
                    </a:cubicBezTo>
                    <a:cubicBezTo>
                      <a:pt x="108184" y="32010"/>
                      <a:pt x="119898" y="65774"/>
                      <a:pt x="107495" y="94026"/>
                    </a:cubicBezTo>
                    <a:cubicBezTo>
                      <a:pt x="108528" y="92648"/>
                      <a:pt x="109217" y="91270"/>
                      <a:pt x="110251" y="89892"/>
                    </a:cubicBezTo>
                    <a:cubicBezTo>
                      <a:pt x="126100" y="60951"/>
                      <a:pt x="114730" y="24086"/>
                      <a:pt x="85100" y="7893"/>
                    </a:cubicBezTo>
                    <a:cubicBezTo>
                      <a:pt x="55126" y="-8645"/>
                      <a:pt x="17916" y="1691"/>
                      <a:pt x="2067" y="30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" name="Freeform: Shape 30"/>
              <p:cNvSpPr/>
              <p:nvPr/>
            </p:nvSpPr>
            <p:spPr>
              <a:xfrm>
                <a:off x="1381896" y="1629638"/>
                <a:ext cx="122158" cy="120370"/>
              </a:xfrm>
              <a:custGeom>
                <a:avLst/>
                <a:gdLst>
                  <a:gd name="connsiteX0" fmla="*/ 7160 w 122158"/>
                  <a:gd name="connsiteY0" fmla="*/ 30632 h 120370"/>
                  <a:gd name="connsiteX1" fmla="*/ 32311 w 122158"/>
                  <a:gd name="connsiteY1" fmla="*/ 112631 h 120370"/>
                  <a:gd name="connsiteX2" fmla="*/ 114999 w 122158"/>
                  <a:gd name="connsiteY2" fmla="*/ 89892 h 120370"/>
                  <a:gd name="connsiteX3" fmla="*/ 89848 w 122158"/>
                  <a:gd name="connsiteY3" fmla="*/ 7893 h 120370"/>
                  <a:gd name="connsiteX4" fmla="*/ 7160 w 122158"/>
                  <a:gd name="connsiteY4" fmla="*/ 30632 h 12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58" h="120370">
                    <a:moveTo>
                      <a:pt x="7160" y="30632"/>
                    </a:moveTo>
                    <a:cubicBezTo>
                      <a:pt x="-8689" y="59573"/>
                      <a:pt x="2681" y="96438"/>
                      <a:pt x="32311" y="112631"/>
                    </a:cubicBezTo>
                    <a:cubicBezTo>
                      <a:pt x="62285" y="128824"/>
                      <a:pt x="99151" y="118833"/>
                      <a:pt x="114999" y="89892"/>
                    </a:cubicBezTo>
                    <a:cubicBezTo>
                      <a:pt x="130848" y="60951"/>
                      <a:pt x="119478" y="24086"/>
                      <a:pt x="89848" y="7893"/>
                    </a:cubicBezTo>
                    <a:cubicBezTo>
                      <a:pt x="60218" y="-8645"/>
                      <a:pt x="23008" y="1691"/>
                      <a:pt x="7160" y="30632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43" name="Graphic 241"/>
          <p:cNvGrpSpPr/>
          <p:nvPr/>
        </p:nvGrpSpPr>
        <p:grpSpPr>
          <a:xfrm rot="1433983">
            <a:off x="9327333" y="4244122"/>
            <a:ext cx="212939" cy="210438"/>
            <a:chOff x="2434505" y="2932122"/>
            <a:chExt cx="322656" cy="318867"/>
          </a:xfrm>
        </p:grpSpPr>
        <p:sp>
          <p:nvSpPr>
            <p:cNvPr id="44" name="Freeform: Shape 43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6" name="Freeform: Shape 45"/>
          <p:cNvSpPr/>
          <p:nvPr/>
        </p:nvSpPr>
        <p:spPr>
          <a:xfrm>
            <a:off x="11754110" y="6349800"/>
            <a:ext cx="169792" cy="12976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7" name="Freeform: Shape 46"/>
          <p:cNvSpPr/>
          <p:nvPr/>
        </p:nvSpPr>
        <p:spPr>
          <a:xfrm>
            <a:off x="8865599" y="3401966"/>
            <a:ext cx="169792" cy="12976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8" name="Freeform: Shape 47"/>
          <p:cNvSpPr/>
          <p:nvPr/>
        </p:nvSpPr>
        <p:spPr>
          <a:xfrm>
            <a:off x="11726726" y="2941513"/>
            <a:ext cx="84896" cy="11972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49" name="Graphic 48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07759" y="4453356"/>
            <a:ext cx="618774" cy="618774"/>
          </a:xfrm>
          <a:prstGeom prst="rect">
            <a:avLst/>
          </a:prstGeom>
        </p:spPr>
      </p:pic>
      <p:sp>
        <p:nvSpPr>
          <p:cNvPr id="51" name="TextBox 6"/>
          <p:cNvSpPr txBox="1"/>
          <p:nvPr/>
        </p:nvSpPr>
        <p:spPr>
          <a:xfrm>
            <a:off x="380378" y="1588324"/>
            <a:ext cx="53388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เป็นของผสมเนื้อเดียวที่ประกอบด้วยสารบริสุทธิ์ตั้งแต่ </a:t>
            </a:r>
            <a:r>
              <a:rPr lang="en-US" altLang="en-US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ชนิดขึ้นไปละลายรวมเป็น เนื้อเดียวกัน มีสัดส่วนขององค์ประกอบเหมือนกัน</a:t>
            </a:r>
            <a:r>
              <a:rPr lang="th-TH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ตลอดทั้ง</a:t>
            </a:r>
            <a:r>
              <a:rPr lang="th-TH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สารละลายนั้น</a:t>
            </a:r>
            <a:endParaRPr lang="en-US" altLang="en-US" sz="3600" dirty="0">
              <a:solidFill>
                <a:schemeClr val="bg1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grpSp>
        <p:nvGrpSpPr>
          <p:cNvPr id="52" name="Graphic 3"/>
          <p:cNvGrpSpPr/>
          <p:nvPr/>
        </p:nvGrpSpPr>
        <p:grpSpPr>
          <a:xfrm>
            <a:off x="-3567473" y="4765840"/>
            <a:ext cx="12602863" cy="3427443"/>
            <a:chOff x="-173738" y="4314672"/>
            <a:chExt cx="12760562" cy="3522827"/>
          </a:xfrm>
          <a:solidFill>
            <a:srgbClr val="FFFFFF"/>
          </a:solidFill>
        </p:grpSpPr>
        <p:sp>
          <p:nvSpPr>
            <p:cNvPr id="53" name="Freeform: Shape 52"/>
            <p:cNvSpPr/>
            <p:nvPr/>
          </p:nvSpPr>
          <p:spPr>
            <a:xfrm>
              <a:off x="-173738" y="4314672"/>
              <a:ext cx="12758187" cy="3494993"/>
            </a:xfrm>
            <a:custGeom>
              <a:avLst/>
              <a:gdLst>
                <a:gd name="connsiteX0" fmla="*/ 12757688 w 12758187"/>
                <a:gd name="connsiteY0" fmla="*/ 2003513 h 3494993"/>
                <a:gd name="connsiteX1" fmla="*/ 12331768 w 12758187"/>
                <a:gd name="connsiteY1" fmla="*/ 1610199 h 3494993"/>
                <a:gd name="connsiteX2" fmla="*/ 12218458 w 12758187"/>
                <a:gd name="connsiteY2" fmla="*/ 1632709 h 3494993"/>
                <a:gd name="connsiteX3" fmla="*/ 11915824 w 12758187"/>
                <a:gd name="connsiteY3" fmla="*/ 1424313 h 3494993"/>
                <a:gd name="connsiteX4" fmla="*/ 11686829 w 12758187"/>
                <a:gd name="connsiteY4" fmla="*/ 1548479 h 3494993"/>
                <a:gd name="connsiteX5" fmla="*/ 11391322 w 12758187"/>
                <a:gd name="connsiteY5" fmla="*/ 1258516 h 3494993"/>
                <a:gd name="connsiteX6" fmla="*/ 11390846 w 12758187"/>
                <a:gd name="connsiteY6" fmla="*/ 1241573 h 3494993"/>
                <a:gd name="connsiteX7" fmla="*/ 11014098 w 12758187"/>
                <a:gd name="connsiteY7" fmla="*/ 848985 h 3494993"/>
                <a:gd name="connsiteX8" fmla="*/ 11014098 w 12758187"/>
                <a:gd name="connsiteY8" fmla="*/ 845839 h 3494993"/>
                <a:gd name="connsiteX9" fmla="*/ 10686521 w 12758187"/>
                <a:gd name="connsiteY9" fmla="*/ 543290 h 3494993"/>
                <a:gd name="connsiteX10" fmla="*/ 10389588 w 12758187"/>
                <a:gd name="connsiteY10" fmla="*/ 859393 h 3494993"/>
                <a:gd name="connsiteX11" fmla="*/ 10294332 w 12758187"/>
                <a:gd name="connsiteY11" fmla="*/ 849227 h 3494993"/>
                <a:gd name="connsiteX12" fmla="*/ 9997399 w 12758187"/>
                <a:gd name="connsiteY12" fmla="*/ 1183000 h 3494993"/>
                <a:gd name="connsiteX13" fmla="*/ 10006426 w 12758187"/>
                <a:gd name="connsiteY13" fmla="*/ 1244962 h 3494993"/>
                <a:gd name="connsiteX14" fmla="*/ 9722795 w 12758187"/>
                <a:gd name="connsiteY14" fmla="*/ 1456262 h 3494993"/>
                <a:gd name="connsiteX15" fmla="*/ 9719470 w 12758187"/>
                <a:gd name="connsiteY15" fmla="*/ 1471027 h 3494993"/>
                <a:gd name="connsiteX16" fmla="*/ 9603785 w 12758187"/>
                <a:gd name="connsiteY16" fmla="*/ 1407612 h 3494993"/>
                <a:gd name="connsiteX17" fmla="*/ 9313265 w 12758187"/>
                <a:gd name="connsiteY17" fmla="*/ 1509511 h 3494993"/>
                <a:gd name="connsiteX18" fmla="*/ 9137006 w 12758187"/>
                <a:gd name="connsiteY18" fmla="*/ 1366708 h 3494993"/>
                <a:gd name="connsiteX19" fmla="*/ 9105650 w 12758187"/>
                <a:gd name="connsiteY19" fmla="*/ 1360415 h 3494993"/>
                <a:gd name="connsiteX20" fmla="*/ 9104700 w 12758187"/>
                <a:gd name="connsiteY20" fmla="*/ 1326771 h 3494993"/>
                <a:gd name="connsiteX21" fmla="*/ 8942693 w 12758187"/>
                <a:gd name="connsiteY21" fmla="*/ 1074566 h 3494993"/>
                <a:gd name="connsiteX22" fmla="*/ 8944356 w 12758187"/>
                <a:gd name="connsiteY22" fmla="*/ 1008247 h 3494993"/>
                <a:gd name="connsiteX23" fmla="*/ 8736978 w 12758187"/>
                <a:gd name="connsiteY23" fmla="*/ 742004 h 3494993"/>
                <a:gd name="connsiteX24" fmla="*/ 8398237 w 12758187"/>
                <a:gd name="connsiteY24" fmla="*/ 944591 h 3494993"/>
                <a:gd name="connsiteX25" fmla="*/ 8394198 w 12758187"/>
                <a:gd name="connsiteY25" fmla="*/ 962744 h 3494993"/>
                <a:gd name="connsiteX26" fmla="*/ 8092277 w 12758187"/>
                <a:gd name="connsiteY26" fmla="*/ 1172350 h 3494993"/>
                <a:gd name="connsiteX27" fmla="*/ 8083963 w 12758187"/>
                <a:gd name="connsiteY27" fmla="*/ 1224389 h 3494993"/>
                <a:gd name="connsiteX28" fmla="*/ 7950462 w 12758187"/>
                <a:gd name="connsiteY28" fmla="*/ 1143063 h 3494993"/>
                <a:gd name="connsiteX29" fmla="*/ 7802470 w 12758187"/>
                <a:gd name="connsiteY29" fmla="*/ 1145242 h 3494993"/>
                <a:gd name="connsiteX30" fmla="*/ 7769214 w 12758187"/>
                <a:gd name="connsiteY30" fmla="*/ 1114503 h 3494993"/>
                <a:gd name="connsiteX31" fmla="*/ 7775390 w 12758187"/>
                <a:gd name="connsiteY31" fmla="*/ 1040439 h 3494993"/>
                <a:gd name="connsiteX32" fmla="*/ 7774678 w 12758187"/>
                <a:gd name="connsiteY32" fmla="*/ 1031967 h 3494993"/>
                <a:gd name="connsiteX33" fmla="*/ 7774678 w 12758187"/>
                <a:gd name="connsiteY33" fmla="*/ 1021317 h 3494993"/>
                <a:gd name="connsiteX34" fmla="*/ 7483684 w 12758187"/>
                <a:gd name="connsiteY34" fmla="*/ 752412 h 3494993"/>
                <a:gd name="connsiteX35" fmla="*/ 7377975 w 12758187"/>
                <a:gd name="connsiteY35" fmla="*/ 779520 h 3494993"/>
                <a:gd name="connsiteX36" fmla="*/ 7103609 w 12758187"/>
                <a:gd name="connsiteY36" fmla="*/ 612513 h 3494993"/>
                <a:gd name="connsiteX37" fmla="*/ 7104797 w 12758187"/>
                <a:gd name="connsiteY37" fmla="*/ 581290 h 3494993"/>
                <a:gd name="connsiteX38" fmla="*/ 7104084 w 12758187"/>
                <a:gd name="connsiteY38" fmla="*/ 573544 h 3494993"/>
                <a:gd name="connsiteX39" fmla="*/ 7103846 w 12758187"/>
                <a:gd name="connsiteY39" fmla="*/ 562169 h 3494993"/>
                <a:gd name="connsiteX40" fmla="*/ 6900982 w 12758187"/>
                <a:gd name="connsiteY40" fmla="*/ 374830 h 3494993"/>
                <a:gd name="connsiteX41" fmla="*/ 6698117 w 12758187"/>
                <a:gd name="connsiteY41" fmla="*/ 187491 h 3494993"/>
                <a:gd name="connsiteX42" fmla="*/ 6696217 w 12758187"/>
                <a:gd name="connsiteY42" fmla="*/ 187734 h 3494993"/>
                <a:gd name="connsiteX43" fmla="*/ 6496678 w 12758187"/>
                <a:gd name="connsiteY43" fmla="*/ 27261 h 3494993"/>
                <a:gd name="connsiteX44" fmla="*/ 6348449 w 12758187"/>
                <a:gd name="connsiteY44" fmla="*/ 110281 h 3494993"/>
                <a:gd name="connsiteX45" fmla="*/ 6192856 w 12758187"/>
                <a:gd name="connsiteY45" fmla="*/ 42510 h 3494993"/>
                <a:gd name="connsiteX46" fmla="*/ 6009708 w 12758187"/>
                <a:gd name="connsiteY46" fmla="*/ 222103 h 3494993"/>
                <a:gd name="connsiteX47" fmla="*/ 6007808 w 12758187"/>
                <a:gd name="connsiteY47" fmla="*/ 222103 h 3494993"/>
                <a:gd name="connsiteX48" fmla="*/ 5823947 w 12758187"/>
                <a:gd name="connsiteY48" fmla="*/ 428805 h 3494993"/>
                <a:gd name="connsiteX49" fmla="*/ 5824897 w 12758187"/>
                <a:gd name="connsiteY49" fmla="*/ 438970 h 3494993"/>
                <a:gd name="connsiteX50" fmla="*/ 5824897 w 12758187"/>
                <a:gd name="connsiteY50" fmla="*/ 447926 h 3494993"/>
                <a:gd name="connsiteX51" fmla="*/ 5825847 w 12758187"/>
                <a:gd name="connsiteY51" fmla="*/ 457123 h 3494993"/>
                <a:gd name="connsiteX52" fmla="*/ 5825372 w 12758187"/>
                <a:gd name="connsiteY52" fmla="*/ 457123 h 3494993"/>
                <a:gd name="connsiteX53" fmla="*/ 5677143 w 12758187"/>
                <a:gd name="connsiteY53" fmla="*/ 540143 h 3494993"/>
                <a:gd name="connsiteX54" fmla="*/ 5501834 w 12758187"/>
                <a:gd name="connsiteY54" fmla="*/ 445021 h 3494993"/>
                <a:gd name="connsiteX55" fmla="*/ 5455750 w 12758187"/>
                <a:gd name="connsiteY55" fmla="*/ 453251 h 3494993"/>
                <a:gd name="connsiteX56" fmla="*/ 5258111 w 12758187"/>
                <a:gd name="connsiteY56" fmla="*/ 301976 h 3494993"/>
                <a:gd name="connsiteX57" fmla="*/ 5074250 w 12758187"/>
                <a:gd name="connsiteY57" fmla="*/ 508678 h 3494993"/>
                <a:gd name="connsiteX58" fmla="*/ 5074488 w 12758187"/>
                <a:gd name="connsiteY58" fmla="*/ 511824 h 3494993"/>
                <a:gd name="connsiteX59" fmla="*/ 4994910 w 12758187"/>
                <a:gd name="connsiteY59" fmla="*/ 498512 h 3494993"/>
                <a:gd name="connsiteX60" fmla="*/ 4994435 w 12758187"/>
                <a:gd name="connsiteY60" fmla="*/ 498512 h 3494993"/>
                <a:gd name="connsiteX61" fmla="*/ 4994435 w 12758187"/>
                <a:gd name="connsiteY61" fmla="*/ 489315 h 3494993"/>
                <a:gd name="connsiteX62" fmla="*/ 4993484 w 12758187"/>
                <a:gd name="connsiteY62" fmla="*/ 479149 h 3494993"/>
                <a:gd name="connsiteX63" fmla="*/ 4993484 w 12758187"/>
                <a:gd name="connsiteY63" fmla="*/ 470194 h 3494993"/>
                <a:gd name="connsiteX64" fmla="*/ 4861646 w 12758187"/>
                <a:gd name="connsiteY64" fmla="*/ 293021 h 3494993"/>
                <a:gd name="connsiteX65" fmla="*/ 4516729 w 12758187"/>
                <a:gd name="connsiteY65" fmla="*/ 395 h 3494993"/>
                <a:gd name="connsiteX66" fmla="*/ 4201267 w 12758187"/>
                <a:gd name="connsiteY66" fmla="*/ 344817 h 3494993"/>
                <a:gd name="connsiteX67" fmla="*/ 3995076 w 12758187"/>
                <a:gd name="connsiteY67" fmla="*/ 569430 h 3494993"/>
                <a:gd name="connsiteX68" fmla="*/ 3878916 w 12758187"/>
                <a:gd name="connsiteY68" fmla="*/ 554181 h 3494993"/>
                <a:gd name="connsiteX69" fmla="*/ 3563692 w 12758187"/>
                <a:gd name="connsiteY69" fmla="*/ 908527 h 3494993"/>
                <a:gd name="connsiteX70" fmla="*/ 3564405 w 12758187"/>
                <a:gd name="connsiteY70" fmla="*/ 917483 h 3494993"/>
                <a:gd name="connsiteX71" fmla="*/ 3564643 w 12758187"/>
                <a:gd name="connsiteY71" fmla="*/ 927406 h 3494993"/>
                <a:gd name="connsiteX72" fmla="*/ 3596949 w 12758187"/>
                <a:gd name="connsiteY72" fmla="*/ 1057139 h 3494993"/>
                <a:gd name="connsiteX73" fmla="*/ 3491003 w 12758187"/>
                <a:gd name="connsiteY73" fmla="*/ 1244720 h 3494993"/>
                <a:gd name="connsiteX74" fmla="*/ 3331610 w 12758187"/>
                <a:gd name="connsiteY74" fmla="*/ 1209866 h 3494993"/>
                <a:gd name="connsiteX75" fmla="*/ 3082186 w 12758187"/>
                <a:gd name="connsiteY75" fmla="*/ 1355332 h 3494993"/>
                <a:gd name="connsiteX76" fmla="*/ 2819935 w 12758187"/>
                <a:gd name="connsiteY76" fmla="*/ 1202363 h 3494993"/>
                <a:gd name="connsiteX77" fmla="*/ 2558159 w 12758187"/>
                <a:gd name="connsiteY77" fmla="*/ 1434721 h 3494993"/>
                <a:gd name="connsiteX78" fmla="*/ 2458151 w 12758187"/>
                <a:gd name="connsiteY78" fmla="*/ 1420925 h 3494993"/>
                <a:gd name="connsiteX79" fmla="*/ 2191624 w 12758187"/>
                <a:gd name="connsiteY79" fmla="*/ 1720569 h 3494993"/>
                <a:gd name="connsiteX80" fmla="*/ 2193050 w 12758187"/>
                <a:gd name="connsiteY80" fmla="*/ 1736060 h 3494993"/>
                <a:gd name="connsiteX81" fmla="*/ 1922959 w 12758187"/>
                <a:gd name="connsiteY81" fmla="*/ 1634403 h 3494993"/>
                <a:gd name="connsiteX82" fmla="*/ 1937687 w 12758187"/>
                <a:gd name="connsiteY82" fmla="*/ 1532989 h 3494993"/>
                <a:gd name="connsiteX83" fmla="*/ 1665221 w 12758187"/>
                <a:gd name="connsiteY83" fmla="*/ 1281268 h 3494993"/>
                <a:gd name="connsiteX84" fmla="*/ 1430526 w 12758187"/>
                <a:gd name="connsiteY84" fmla="*/ 1464976 h 3494993"/>
                <a:gd name="connsiteX85" fmla="*/ 1265906 w 12758187"/>
                <a:gd name="connsiteY85" fmla="*/ 1438351 h 3494993"/>
                <a:gd name="connsiteX86" fmla="*/ 1104612 w 12758187"/>
                <a:gd name="connsiteY86" fmla="*/ 1481434 h 3494993"/>
                <a:gd name="connsiteX87" fmla="*/ 853288 w 12758187"/>
                <a:gd name="connsiteY87" fmla="*/ 1321930 h 3494993"/>
                <a:gd name="connsiteX88" fmla="*/ 606240 w 12758187"/>
                <a:gd name="connsiteY88" fmla="*/ 1599550 h 3494993"/>
                <a:gd name="connsiteX89" fmla="*/ 615979 w 12758187"/>
                <a:gd name="connsiteY89" fmla="*/ 1658607 h 3494993"/>
                <a:gd name="connsiteX90" fmla="*/ 312395 w 12758187"/>
                <a:gd name="connsiteY90" fmla="*/ 1960915 h 3494993"/>
                <a:gd name="connsiteX91" fmla="*/ 496 w 12758187"/>
                <a:gd name="connsiteY91" fmla="*/ 2384000 h 3494993"/>
                <a:gd name="connsiteX92" fmla="*/ 426417 w 12758187"/>
                <a:gd name="connsiteY92" fmla="*/ 2777314 h 3494993"/>
                <a:gd name="connsiteX93" fmla="*/ 775610 w 12758187"/>
                <a:gd name="connsiteY93" fmla="*/ 2537211 h 3494993"/>
                <a:gd name="connsiteX94" fmla="*/ 1146183 w 12758187"/>
                <a:gd name="connsiteY94" fmla="*/ 2741492 h 3494993"/>
                <a:gd name="connsiteX95" fmla="*/ 1333607 w 12758187"/>
                <a:gd name="connsiteY95" fmla="*/ 2683886 h 3494993"/>
                <a:gd name="connsiteX96" fmla="*/ 1747888 w 12758187"/>
                <a:gd name="connsiteY96" fmla="*/ 2997570 h 3494993"/>
                <a:gd name="connsiteX97" fmla="*/ 1935312 w 12758187"/>
                <a:gd name="connsiteY97" fmla="*/ 2940206 h 3494993"/>
                <a:gd name="connsiteX98" fmla="*/ 1935787 w 12758187"/>
                <a:gd name="connsiteY98" fmla="*/ 2959327 h 3494993"/>
                <a:gd name="connsiteX99" fmla="*/ 2340091 w 12758187"/>
                <a:gd name="connsiteY99" fmla="*/ 3353126 h 3494993"/>
                <a:gd name="connsiteX100" fmla="*/ 2666242 w 12758187"/>
                <a:gd name="connsiteY100" fmla="*/ 3494477 h 3494993"/>
                <a:gd name="connsiteX101" fmla="*/ 2988592 w 12758187"/>
                <a:gd name="connsiteY101" fmla="*/ 3303992 h 3494993"/>
                <a:gd name="connsiteX102" fmla="*/ 3327571 w 12758187"/>
                <a:gd name="connsiteY102" fmla="*/ 3461317 h 3494993"/>
                <a:gd name="connsiteX103" fmla="*/ 3666788 w 12758187"/>
                <a:gd name="connsiteY103" fmla="*/ 3241787 h 3494993"/>
                <a:gd name="connsiteX104" fmla="*/ 3853736 w 12758187"/>
                <a:gd name="connsiteY104" fmla="*/ 3277851 h 3494993"/>
                <a:gd name="connsiteX105" fmla="*/ 4177037 w 12758187"/>
                <a:gd name="connsiteY105" fmla="*/ 3085914 h 3494993"/>
                <a:gd name="connsiteX106" fmla="*/ 4517204 w 12758187"/>
                <a:gd name="connsiteY106" fmla="*/ 3244692 h 3494993"/>
                <a:gd name="connsiteX107" fmla="*/ 4772804 w 12758187"/>
                <a:gd name="connsiteY107" fmla="*/ 3135290 h 3494993"/>
                <a:gd name="connsiteX108" fmla="*/ 5037668 w 12758187"/>
                <a:gd name="connsiteY108" fmla="*/ 3218552 h 3494993"/>
                <a:gd name="connsiteX109" fmla="*/ 5201575 w 12758187"/>
                <a:gd name="connsiteY109" fmla="*/ 3174258 h 3494993"/>
                <a:gd name="connsiteX110" fmla="*/ 5512286 w 12758187"/>
                <a:gd name="connsiteY110" fmla="*/ 3298667 h 3494993"/>
                <a:gd name="connsiteX111" fmla="*/ 5713250 w 12758187"/>
                <a:gd name="connsiteY111" fmla="*/ 3232590 h 3494993"/>
                <a:gd name="connsiteX112" fmla="*/ 6078359 w 12758187"/>
                <a:gd name="connsiteY112" fmla="*/ 3427432 h 3494993"/>
                <a:gd name="connsiteX113" fmla="*/ 6329208 w 12758187"/>
                <a:gd name="connsiteY113" fmla="*/ 3322629 h 3494993"/>
                <a:gd name="connsiteX114" fmla="*/ 6588846 w 12758187"/>
                <a:gd name="connsiteY114" fmla="*/ 3402018 h 3494993"/>
                <a:gd name="connsiteX115" fmla="*/ 6873664 w 12758187"/>
                <a:gd name="connsiteY115" fmla="*/ 3262119 h 3494993"/>
                <a:gd name="connsiteX116" fmla="*/ 7170597 w 12758187"/>
                <a:gd name="connsiteY116" fmla="*/ 3372973 h 3494993"/>
                <a:gd name="connsiteX117" fmla="*/ 7527392 w 12758187"/>
                <a:gd name="connsiteY117" fmla="*/ 3114717 h 3494993"/>
                <a:gd name="connsiteX118" fmla="*/ 7775390 w 12758187"/>
                <a:gd name="connsiteY118" fmla="*/ 3185634 h 3494993"/>
                <a:gd name="connsiteX119" fmla="*/ 8139549 w 12758187"/>
                <a:gd name="connsiteY119" fmla="*/ 2907531 h 3494993"/>
                <a:gd name="connsiteX120" fmla="*/ 8486366 w 12758187"/>
                <a:gd name="connsiteY120" fmla="*/ 3075022 h 3494993"/>
                <a:gd name="connsiteX121" fmla="*/ 8806104 w 12758187"/>
                <a:gd name="connsiteY121" fmla="*/ 2888894 h 3494993"/>
                <a:gd name="connsiteX122" fmla="*/ 9118002 w 12758187"/>
                <a:gd name="connsiteY122" fmla="*/ 3014512 h 3494993"/>
                <a:gd name="connsiteX123" fmla="*/ 9428713 w 12758187"/>
                <a:gd name="connsiteY123" fmla="*/ 2841454 h 3494993"/>
                <a:gd name="connsiteX124" fmla="*/ 9818526 w 12758187"/>
                <a:gd name="connsiteY124" fmla="*/ 3083494 h 3494993"/>
                <a:gd name="connsiteX125" fmla="*/ 10151329 w 12758187"/>
                <a:gd name="connsiteY125" fmla="*/ 2875582 h 3494993"/>
                <a:gd name="connsiteX126" fmla="*/ 10215704 w 12758187"/>
                <a:gd name="connsiteY126" fmla="*/ 2877518 h 3494993"/>
                <a:gd name="connsiteX127" fmla="*/ 10546369 w 12758187"/>
                <a:gd name="connsiteY127" fmla="*/ 2673237 h 3494993"/>
                <a:gd name="connsiteX128" fmla="*/ 10645663 w 12758187"/>
                <a:gd name="connsiteY128" fmla="*/ 2680740 h 3494993"/>
                <a:gd name="connsiteX129" fmla="*/ 10784153 w 12758187"/>
                <a:gd name="connsiteY129" fmla="*/ 2648549 h 3494993"/>
                <a:gd name="connsiteX130" fmla="*/ 10925256 w 12758187"/>
                <a:gd name="connsiteY130" fmla="*/ 2666702 h 3494993"/>
                <a:gd name="connsiteX131" fmla="*/ 11251644 w 12758187"/>
                <a:gd name="connsiteY131" fmla="*/ 2469924 h 3494993"/>
                <a:gd name="connsiteX132" fmla="*/ 11358065 w 12758187"/>
                <a:gd name="connsiteY132" fmla="*/ 2505745 h 3494993"/>
                <a:gd name="connsiteX133" fmla="*/ 11358065 w 12758187"/>
                <a:gd name="connsiteY133" fmla="*/ 2516879 h 3494993"/>
                <a:gd name="connsiteX134" fmla="*/ 11677090 w 12758187"/>
                <a:gd name="connsiteY134" fmla="*/ 2811683 h 3494993"/>
                <a:gd name="connsiteX135" fmla="*/ 11731250 w 12758187"/>
                <a:gd name="connsiteY135" fmla="*/ 2803696 h 3494993"/>
                <a:gd name="connsiteX136" fmla="*/ 11987325 w 12758187"/>
                <a:gd name="connsiteY136" fmla="*/ 2924474 h 3494993"/>
                <a:gd name="connsiteX137" fmla="*/ 12230573 w 12758187"/>
                <a:gd name="connsiteY137" fmla="*/ 2778766 h 3494993"/>
                <a:gd name="connsiteX138" fmla="*/ 12285208 w 12758187"/>
                <a:gd name="connsiteY138" fmla="*/ 2781186 h 3494993"/>
                <a:gd name="connsiteX139" fmla="*/ 12574539 w 12758187"/>
                <a:gd name="connsiteY139" fmla="*/ 2455885 h 3494993"/>
                <a:gd name="connsiteX140" fmla="*/ 12560763 w 12758187"/>
                <a:gd name="connsiteY140" fmla="*/ 2378191 h 3494993"/>
                <a:gd name="connsiteX141" fmla="*/ 12757688 w 12758187"/>
                <a:gd name="connsiteY141" fmla="*/ 2003513 h 349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2758187" h="3494993">
                  <a:moveTo>
                    <a:pt x="12757688" y="2003513"/>
                  </a:moveTo>
                  <a:cubicBezTo>
                    <a:pt x="12746761" y="1775028"/>
                    <a:pt x="12556012" y="1599066"/>
                    <a:pt x="12331768" y="1610199"/>
                  </a:cubicBezTo>
                  <a:cubicBezTo>
                    <a:pt x="12292098" y="1612136"/>
                    <a:pt x="12254090" y="1619881"/>
                    <a:pt x="12218458" y="1632709"/>
                  </a:cubicBezTo>
                  <a:cubicBezTo>
                    <a:pt x="12175224" y="1505638"/>
                    <a:pt x="12054314" y="1417536"/>
                    <a:pt x="11915824" y="1424313"/>
                  </a:cubicBezTo>
                  <a:cubicBezTo>
                    <a:pt x="11821518" y="1428912"/>
                    <a:pt x="11739327" y="1477078"/>
                    <a:pt x="11686829" y="1548479"/>
                  </a:cubicBezTo>
                  <a:cubicBezTo>
                    <a:pt x="11646921" y="1404224"/>
                    <a:pt x="11532899" y="1293370"/>
                    <a:pt x="11391322" y="1258516"/>
                  </a:cubicBezTo>
                  <a:cubicBezTo>
                    <a:pt x="11391322" y="1252949"/>
                    <a:pt x="11391084" y="1247382"/>
                    <a:pt x="11390846" y="1241573"/>
                  </a:cubicBezTo>
                  <a:cubicBezTo>
                    <a:pt x="11380632" y="1030031"/>
                    <a:pt x="11216487" y="863508"/>
                    <a:pt x="11014098" y="848985"/>
                  </a:cubicBezTo>
                  <a:cubicBezTo>
                    <a:pt x="11014098" y="848017"/>
                    <a:pt x="11014098" y="846807"/>
                    <a:pt x="11014098" y="845839"/>
                  </a:cubicBezTo>
                  <a:cubicBezTo>
                    <a:pt x="11005546" y="670118"/>
                    <a:pt x="10858980" y="534818"/>
                    <a:pt x="10686521" y="543290"/>
                  </a:cubicBezTo>
                  <a:cubicBezTo>
                    <a:pt x="10519764" y="551519"/>
                    <a:pt x="10390539" y="691660"/>
                    <a:pt x="10389588" y="859393"/>
                  </a:cubicBezTo>
                  <a:cubicBezTo>
                    <a:pt x="10359182" y="851164"/>
                    <a:pt x="10327351" y="847533"/>
                    <a:pt x="10294332" y="849227"/>
                  </a:cubicBezTo>
                  <a:cubicBezTo>
                    <a:pt x="10121874" y="857941"/>
                    <a:pt x="9988847" y="1007279"/>
                    <a:pt x="9997399" y="1183000"/>
                  </a:cubicBezTo>
                  <a:cubicBezTo>
                    <a:pt x="9998349" y="1204299"/>
                    <a:pt x="10001675" y="1225115"/>
                    <a:pt x="10006426" y="1244962"/>
                  </a:cubicBezTo>
                  <a:cubicBezTo>
                    <a:pt x="9877200" y="1237943"/>
                    <a:pt x="9756765" y="1323867"/>
                    <a:pt x="9722795" y="1456262"/>
                  </a:cubicBezTo>
                  <a:cubicBezTo>
                    <a:pt x="9721608" y="1461103"/>
                    <a:pt x="9720420" y="1466186"/>
                    <a:pt x="9719470" y="1471027"/>
                  </a:cubicBezTo>
                  <a:cubicBezTo>
                    <a:pt x="9687401" y="1441740"/>
                    <a:pt x="9648444" y="1419472"/>
                    <a:pt x="9603785" y="1407612"/>
                  </a:cubicBezTo>
                  <a:cubicBezTo>
                    <a:pt x="9492376" y="1378084"/>
                    <a:pt x="9379066" y="1421893"/>
                    <a:pt x="9313265" y="1509511"/>
                  </a:cubicBezTo>
                  <a:cubicBezTo>
                    <a:pt x="9278108" y="1441256"/>
                    <a:pt x="9216109" y="1387523"/>
                    <a:pt x="9137006" y="1366708"/>
                  </a:cubicBezTo>
                  <a:cubicBezTo>
                    <a:pt x="9126554" y="1364045"/>
                    <a:pt x="9116102" y="1361867"/>
                    <a:pt x="9105650" y="1360415"/>
                  </a:cubicBezTo>
                  <a:cubicBezTo>
                    <a:pt x="9106125" y="1349039"/>
                    <a:pt x="9105650" y="1337905"/>
                    <a:pt x="9104700" y="1326771"/>
                  </a:cubicBezTo>
                  <a:cubicBezTo>
                    <a:pt x="9102800" y="1218822"/>
                    <a:pt x="9040325" y="1119827"/>
                    <a:pt x="8942693" y="1074566"/>
                  </a:cubicBezTo>
                  <a:cubicBezTo>
                    <a:pt x="8945781" y="1052299"/>
                    <a:pt x="8946494" y="1030031"/>
                    <a:pt x="8944356" y="1008247"/>
                  </a:cubicBezTo>
                  <a:cubicBezTo>
                    <a:pt x="8941031" y="885533"/>
                    <a:pt x="8859315" y="774437"/>
                    <a:pt x="8736978" y="742004"/>
                  </a:cubicBezTo>
                  <a:cubicBezTo>
                    <a:pt x="8588511" y="702551"/>
                    <a:pt x="8436957" y="793316"/>
                    <a:pt x="8398237" y="944591"/>
                  </a:cubicBezTo>
                  <a:cubicBezTo>
                    <a:pt x="8396812" y="950642"/>
                    <a:pt x="8395386" y="956693"/>
                    <a:pt x="8394198" y="962744"/>
                  </a:cubicBezTo>
                  <a:cubicBezTo>
                    <a:pt x="8258322" y="946043"/>
                    <a:pt x="8127909" y="1033661"/>
                    <a:pt x="8092277" y="1172350"/>
                  </a:cubicBezTo>
                  <a:cubicBezTo>
                    <a:pt x="8087764" y="1189777"/>
                    <a:pt x="8085150" y="1207204"/>
                    <a:pt x="8083963" y="1224389"/>
                  </a:cubicBezTo>
                  <a:cubicBezTo>
                    <a:pt x="8049281" y="1186146"/>
                    <a:pt x="8003672" y="1157102"/>
                    <a:pt x="7950462" y="1143063"/>
                  </a:cubicBezTo>
                  <a:cubicBezTo>
                    <a:pt x="7899865" y="1129751"/>
                    <a:pt x="7849030" y="1131445"/>
                    <a:pt x="7802470" y="1145242"/>
                  </a:cubicBezTo>
                  <a:cubicBezTo>
                    <a:pt x="7792256" y="1134108"/>
                    <a:pt x="7781091" y="1123700"/>
                    <a:pt x="7769214" y="1114503"/>
                  </a:cubicBezTo>
                  <a:cubicBezTo>
                    <a:pt x="7774202" y="1090783"/>
                    <a:pt x="7776578" y="1065853"/>
                    <a:pt x="7775390" y="1040439"/>
                  </a:cubicBezTo>
                  <a:cubicBezTo>
                    <a:pt x="7775153" y="1037534"/>
                    <a:pt x="7774678" y="1034872"/>
                    <a:pt x="7774678" y="1031967"/>
                  </a:cubicBezTo>
                  <a:cubicBezTo>
                    <a:pt x="7774678" y="1028337"/>
                    <a:pt x="7774678" y="1024948"/>
                    <a:pt x="7774678" y="1021317"/>
                  </a:cubicBezTo>
                  <a:cubicBezTo>
                    <a:pt x="7767076" y="865202"/>
                    <a:pt x="7636900" y="744908"/>
                    <a:pt x="7483684" y="752412"/>
                  </a:cubicBezTo>
                  <a:cubicBezTo>
                    <a:pt x="7445914" y="754348"/>
                    <a:pt x="7410282" y="763787"/>
                    <a:pt x="7377975" y="779520"/>
                  </a:cubicBezTo>
                  <a:cubicBezTo>
                    <a:pt x="7314788" y="688755"/>
                    <a:pt x="7215968" y="626551"/>
                    <a:pt x="7103609" y="612513"/>
                  </a:cubicBezTo>
                  <a:cubicBezTo>
                    <a:pt x="7104797" y="602347"/>
                    <a:pt x="7105272" y="591939"/>
                    <a:pt x="7104797" y="581290"/>
                  </a:cubicBezTo>
                  <a:cubicBezTo>
                    <a:pt x="7104559" y="578627"/>
                    <a:pt x="7104322" y="576207"/>
                    <a:pt x="7104084" y="573544"/>
                  </a:cubicBezTo>
                  <a:cubicBezTo>
                    <a:pt x="7104084" y="569914"/>
                    <a:pt x="7104084" y="566041"/>
                    <a:pt x="7103846" y="562169"/>
                  </a:cubicBezTo>
                  <a:cubicBezTo>
                    <a:pt x="7098620" y="453251"/>
                    <a:pt x="7007878" y="369505"/>
                    <a:pt x="6900982" y="374830"/>
                  </a:cubicBezTo>
                  <a:cubicBezTo>
                    <a:pt x="6895756" y="266154"/>
                    <a:pt x="6805013" y="182167"/>
                    <a:pt x="6698117" y="187491"/>
                  </a:cubicBezTo>
                  <a:cubicBezTo>
                    <a:pt x="6697405" y="187491"/>
                    <a:pt x="6696692" y="187734"/>
                    <a:pt x="6696217" y="187734"/>
                  </a:cubicBezTo>
                  <a:cubicBezTo>
                    <a:pt x="6678638" y="92370"/>
                    <a:pt x="6594547" y="22421"/>
                    <a:pt x="6496678" y="27261"/>
                  </a:cubicBezTo>
                  <a:cubicBezTo>
                    <a:pt x="6434916" y="30408"/>
                    <a:pt x="6381705" y="62599"/>
                    <a:pt x="6348449" y="110281"/>
                  </a:cubicBezTo>
                  <a:cubicBezTo>
                    <a:pt x="6310917" y="66230"/>
                    <a:pt x="6254618" y="39363"/>
                    <a:pt x="6192856" y="42510"/>
                  </a:cubicBezTo>
                  <a:cubicBezTo>
                    <a:pt x="6094987" y="47351"/>
                    <a:pt x="6018022" y="125529"/>
                    <a:pt x="6009708" y="222103"/>
                  </a:cubicBezTo>
                  <a:cubicBezTo>
                    <a:pt x="6008995" y="222103"/>
                    <a:pt x="6008282" y="222103"/>
                    <a:pt x="6007808" y="222103"/>
                  </a:cubicBezTo>
                  <a:cubicBezTo>
                    <a:pt x="5900912" y="227428"/>
                    <a:pt x="5818720" y="319887"/>
                    <a:pt x="5823947" y="428805"/>
                  </a:cubicBezTo>
                  <a:cubicBezTo>
                    <a:pt x="5824184" y="432193"/>
                    <a:pt x="5824422" y="435582"/>
                    <a:pt x="5824897" y="438970"/>
                  </a:cubicBezTo>
                  <a:cubicBezTo>
                    <a:pt x="5824897" y="441875"/>
                    <a:pt x="5824659" y="444779"/>
                    <a:pt x="5824897" y="447926"/>
                  </a:cubicBezTo>
                  <a:cubicBezTo>
                    <a:pt x="5825134" y="451072"/>
                    <a:pt x="5825372" y="453977"/>
                    <a:pt x="5825847" y="457123"/>
                  </a:cubicBezTo>
                  <a:cubicBezTo>
                    <a:pt x="5825610" y="457123"/>
                    <a:pt x="5825610" y="457123"/>
                    <a:pt x="5825372" y="457123"/>
                  </a:cubicBezTo>
                  <a:cubicBezTo>
                    <a:pt x="5763610" y="460270"/>
                    <a:pt x="5710162" y="492461"/>
                    <a:pt x="5677143" y="540143"/>
                  </a:cubicBezTo>
                  <a:cubicBezTo>
                    <a:pt x="5641511" y="480117"/>
                    <a:pt x="5575473" y="441391"/>
                    <a:pt x="5501834" y="445021"/>
                  </a:cubicBezTo>
                  <a:cubicBezTo>
                    <a:pt x="5485918" y="445748"/>
                    <a:pt x="5470477" y="448894"/>
                    <a:pt x="5455750" y="453251"/>
                  </a:cubicBezTo>
                  <a:cubicBezTo>
                    <a:pt x="5434608" y="362728"/>
                    <a:pt x="5352655" y="297377"/>
                    <a:pt x="5258111" y="301976"/>
                  </a:cubicBezTo>
                  <a:cubicBezTo>
                    <a:pt x="5151215" y="307301"/>
                    <a:pt x="5069024" y="399760"/>
                    <a:pt x="5074250" y="508678"/>
                  </a:cubicBezTo>
                  <a:cubicBezTo>
                    <a:pt x="5074250" y="509646"/>
                    <a:pt x="5074488" y="510856"/>
                    <a:pt x="5074488" y="511824"/>
                  </a:cubicBezTo>
                  <a:cubicBezTo>
                    <a:pt x="5049783" y="502143"/>
                    <a:pt x="5022940" y="497060"/>
                    <a:pt x="4994910" y="498512"/>
                  </a:cubicBezTo>
                  <a:cubicBezTo>
                    <a:pt x="4994672" y="498512"/>
                    <a:pt x="4994672" y="498512"/>
                    <a:pt x="4994435" y="498512"/>
                  </a:cubicBezTo>
                  <a:cubicBezTo>
                    <a:pt x="4994435" y="495366"/>
                    <a:pt x="4994435" y="492461"/>
                    <a:pt x="4994435" y="489315"/>
                  </a:cubicBezTo>
                  <a:cubicBezTo>
                    <a:pt x="4994197" y="485926"/>
                    <a:pt x="4993959" y="482538"/>
                    <a:pt x="4993484" y="479149"/>
                  </a:cubicBezTo>
                  <a:cubicBezTo>
                    <a:pt x="4993484" y="476245"/>
                    <a:pt x="4993484" y="473340"/>
                    <a:pt x="4993484" y="470194"/>
                  </a:cubicBezTo>
                  <a:cubicBezTo>
                    <a:pt x="4989446" y="386690"/>
                    <a:pt x="4935048" y="318193"/>
                    <a:pt x="4861646" y="293021"/>
                  </a:cubicBezTo>
                  <a:cubicBezTo>
                    <a:pt x="4839079" y="120689"/>
                    <a:pt x="4690138" y="-8076"/>
                    <a:pt x="4516729" y="395"/>
                  </a:cubicBezTo>
                  <a:cubicBezTo>
                    <a:pt x="4336906" y="9350"/>
                    <a:pt x="4197704" y="162561"/>
                    <a:pt x="4201267" y="344817"/>
                  </a:cubicBezTo>
                  <a:cubicBezTo>
                    <a:pt x="4095084" y="371684"/>
                    <a:pt x="4014318" y="460270"/>
                    <a:pt x="3995076" y="569430"/>
                  </a:cubicBezTo>
                  <a:cubicBezTo>
                    <a:pt x="3958494" y="557570"/>
                    <a:pt x="3919299" y="552245"/>
                    <a:pt x="3878916" y="554181"/>
                  </a:cubicBezTo>
                  <a:cubicBezTo>
                    <a:pt x="3695768" y="563379"/>
                    <a:pt x="3554666" y="721915"/>
                    <a:pt x="3563692" y="908527"/>
                  </a:cubicBezTo>
                  <a:cubicBezTo>
                    <a:pt x="3563930" y="911432"/>
                    <a:pt x="3564167" y="914578"/>
                    <a:pt x="3564405" y="917483"/>
                  </a:cubicBezTo>
                  <a:cubicBezTo>
                    <a:pt x="3564405" y="920871"/>
                    <a:pt x="3564405" y="924260"/>
                    <a:pt x="3564643" y="927406"/>
                  </a:cubicBezTo>
                  <a:cubicBezTo>
                    <a:pt x="3566780" y="973878"/>
                    <a:pt x="3578420" y="1017687"/>
                    <a:pt x="3596949" y="1057139"/>
                  </a:cubicBezTo>
                  <a:cubicBezTo>
                    <a:pt x="3542551" y="1104579"/>
                    <a:pt x="3504068" y="1170414"/>
                    <a:pt x="3491003" y="1244720"/>
                  </a:cubicBezTo>
                  <a:cubicBezTo>
                    <a:pt x="3443256" y="1220032"/>
                    <a:pt x="3388858" y="1206962"/>
                    <a:pt x="3331610" y="1209866"/>
                  </a:cubicBezTo>
                  <a:cubicBezTo>
                    <a:pt x="3226614" y="1215191"/>
                    <a:pt x="3135871" y="1272070"/>
                    <a:pt x="3082186" y="1355332"/>
                  </a:cubicBezTo>
                  <a:cubicBezTo>
                    <a:pt x="3033014" y="1259726"/>
                    <a:pt x="2932769" y="1196796"/>
                    <a:pt x="2819935" y="1202363"/>
                  </a:cubicBezTo>
                  <a:cubicBezTo>
                    <a:pt x="2687859" y="1208898"/>
                    <a:pt x="2581676" y="1307892"/>
                    <a:pt x="2558159" y="1434721"/>
                  </a:cubicBezTo>
                  <a:cubicBezTo>
                    <a:pt x="2526802" y="1424313"/>
                    <a:pt x="2493071" y="1419230"/>
                    <a:pt x="2458151" y="1420925"/>
                  </a:cubicBezTo>
                  <a:cubicBezTo>
                    <a:pt x="2303271" y="1428670"/>
                    <a:pt x="2184023" y="1562760"/>
                    <a:pt x="2191624" y="1720569"/>
                  </a:cubicBezTo>
                  <a:cubicBezTo>
                    <a:pt x="2191862" y="1725894"/>
                    <a:pt x="2192575" y="1730735"/>
                    <a:pt x="2193050" y="1736060"/>
                  </a:cubicBezTo>
                  <a:cubicBezTo>
                    <a:pt x="2120598" y="1671677"/>
                    <a:pt x="2025817" y="1633435"/>
                    <a:pt x="1922959" y="1634403"/>
                  </a:cubicBezTo>
                  <a:cubicBezTo>
                    <a:pt x="1933887" y="1602696"/>
                    <a:pt x="1939350" y="1568569"/>
                    <a:pt x="1937687" y="1532989"/>
                  </a:cubicBezTo>
                  <a:cubicBezTo>
                    <a:pt x="1930561" y="1386797"/>
                    <a:pt x="1808699" y="1274007"/>
                    <a:pt x="1665221" y="1281268"/>
                  </a:cubicBezTo>
                  <a:cubicBezTo>
                    <a:pt x="1554050" y="1286835"/>
                    <a:pt x="1462832" y="1363077"/>
                    <a:pt x="1430526" y="1464976"/>
                  </a:cubicBezTo>
                  <a:cubicBezTo>
                    <a:pt x="1379453" y="1445129"/>
                    <a:pt x="1323867" y="1435447"/>
                    <a:pt x="1265906" y="1438351"/>
                  </a:cubicBezTo>
                  <a:cubicBezTo>
                    <a:pt x="1207945" y="1441256"/>
                    <a:pt x="1153309" y="1456504"/>
                    <a:pt x="1104612" y="1481434"/>
                  </a:cubicBezTo>
                  <a:cubicBezTo>
                    <a:pt x="1062804" y="1383166"/>
                    <a:pt x="964697" y="1316364"/>
                    <a:pt x="853288" y="1321930"/>
                  </a:cubicBezTo>
                  <a:cubicBezTo>
                    <a:pt x="709810" y="1329192"/>
                    <a:pt x="599113" y="1453358"/>
                    <a:pt x="606240" y="1599550"/>
                  </a:cubicBezTo>
                  <a:cubicBezTo>
                    <a:pt x="607190" y="1620123"/>
                    <a:pt x="610753" y="1639728"/>
                    <a:pt x="615979" y="1658607"/>
                  </a:cubicBezTo>
                  <a:cubicBezTo>
                    <a:pt x="466087" y="1693219"/>
                    <a:pt x="349214" y="1811576"/>
                    <a:pt x="312395" y="1960915"/>
                  </a:cubicBezTo>
                  <a:cubicBezTo>
                    <a:pt x="125446" y="2006176"/>
                    <a:pt x="-9243" y="2181655"/>
                    <a:pt x="496" y="2384000"/>
                  </a:cubicBezTo>
                  <a:cubicBezTo>
                    <a:pt x="11423" y="2612485"/>
                    <a:pt x="202173" y="2788447"/>
                    <a:pt x="426417" y="2777314"/>
                  </a:cubicBezTo>
                  <a:cubicBezTo>
                    <a:pt x="582722" y="2769568"/>
                    <a:pt x="714086" y="2672511"/>
                    <a:pt x="775610" y="2537211"/>
                  </a:cubicBezTo>
                  <a:cubicBezTo>
                    <a:pt x="849725" y="2665976"/>
                    <a:pt x="989877" y="2749237"/>
                    <a:pt x="1146183" y="2741492"/>
                  </a:cubicBezTo>
                  <a:cubicBezTo>
                    <a:pt x="1214833" y="2738103"/>
                    <a:pt x="1278496" y="2717530"/>
                    <a:pt x="1333607" y="2683886"/>
                  </a:cubicBezTo>
                  <a:cubicBezTo>
                    <a:pt x="1379453" y="2872193"/>
                    <a:pt x="1550724" y="3007493"/>
                    <a:pt x="1747888" y="2997570"/>
                  </a:cubicBezTo>
                  <a:cubicBezTo>
                    <a:pt x="1816539" y="2994181"/>
                    <a:pt x="1880201" y="2973608"/>
                    <a:pt x="1935312" y="2940206"/>
                  </a:cubicBezTo>
                  <a:cubicBezTo>
                    <a:pt x="1935312" y="2946499"/>
                    <a:pt x="1935549" y="2953034"/>
                    <a:pt x="1935787" y="2959327"/>
                  </a:cubicBezTo>
                  <a:cubicBezTo>
                    <a:pt x="1946476" y="3180309"/>
                    <a:pt x="2125349" y="3352399"/>
                    <a:pt x="2340091" y="3353126"/>
                  </a:cubicBezTo>
                  <a:cubicBezTo>
                    <a:pt x="2418956" y="3445101"/>
                    <a:pt x="2537017" y="3501012"/>
                    <a:pt x="2666242" y="3494477"/>
                  </a:cubicBezTo>
                  <a:cubicBezTo>
                    <a:pt x="2802594" y="3487699"/>
                    <a:pt x="2919942" y="3412909"/>
                    <a:pt x="2988592" y="3303992"/>
                  </a:cubicBezTo>
                  <a:cubicBezTo>
                    <a:pt x="3067220" y="3405406"/>
                    <a:pt x="3191220" y="3468094"/>
                    <a:pt x="3327571" y="3461317"/>
                  </a:cubicBezTo>
                  <a:cubicBezTo>
                    <a:pt x="3475800" y="3453814"/>
                    <a:pt x="3601700" y="3366196"/>
                    <a:pt x="3666788" y="3241787"/>
                  </a:cubicBezTo>
                  <a:cubicBezTo>
                    <a:pt x="3723561" y="3267928"/>
                    <a:pt x="3787223" y="3281240"/>
                    <a:pt x="3853736" y="3277851"/>
                  </a:cubicBezTo>
                  <a:cubicBezTo>
                    <a:pt x="3990801" y="3271074"/>
                    <a:pt x="4108624" y="3195558"/>
                    <a:pt x="4177037" y="3085914"/>
                  </a:cubicBezTo>
                  <a:cubicBezTo>
                    <a:pt x="4255665" y="3188297"/>
                    <a:pt x="4380139" y="3251711"/>
                    <a:pt x="4517204" y="3244692"/>
                  </a:cubicBezTo>
                  <a:cubicBezTo>
                    <a:pt x="4616261" y="3239851"/>
                    <a:pt x="4705341" y="3198947"/>
                    <a:pt x="4772804" y="3135290"/>
                  </a:cubicBezTo>
                  <a:cubicBezTo>
                    <a:pt x="4846205" y="3191927"/>
                    <a:pt x="4938611" y="3223634"/>
                    <a:pt x="5037668" y="3218552"/>
                  </a:cubicBezTo>
                  <a:cubicBezTo>
                    <a:pt x="5096580" y="3215647"/>
                    <a:pt x="5151928" y="3199915"/>
                    <a:pt x="5201575" y="3174258"/>
                  </a:cubicBezTo>
                  <a:cubicBezTo>
                    <a:pt x="5279965" y="3256068"/>
                    <a:pt x="5391375" y="3304718"/>
                    <a:pt x="5512286" y="3298667"/>
                  </a:cubicBezTo>
                  <a:cubicBezTo>
                    <a:pt x="5586638" y="3295036"/>
                    <a:pt x="5655051" y="3271074"/>
                    <a:pt x="5713250" y="3232590"/>
                  </a:cubicBezTo>
                  <a:cubicBezTo>
                    <a:pt x="5788790" y="3356030"/>
                    <a:pt x="5925616" y="3435177"/>
                    <a:pt x="6078359" y="3427432"/>
                  </a:cubicBezTo>
                  <a:cubicBezTo>
                    <a:pt x="6175040" y="3422591"/>
                    <a:pt x="6262220" y="3383622"/>
                    <a:pt x="6329208" y="3322629"/>
                  </a:cubicBezTo>
                  <a:cubicBezTo>
                    <a:pt x="6401659" y="3376603"/>
                    <a:pt x="6492164" y="3406858"/>
                    <a:pt x="6588846" y="3402018"/>
                  </a:cubicBezTo>
                  <a:cubicBezTo>
                    <a:pt x="6702869" y="3396209"/>
                    <a:pt x="6803826" y="3343202"/>
                    <a:pt x="6873664" y="3262119"/>
                  </a:cubicBezTo>
                  <a:cubicBezTo>
                    <a:pt x="6951104" y="3335699"/>
                    <a:pt x="7056575" y="3378540"/>
                    <a:pt x="7170597" y="3372973"/>
                  </a:cubicBezTo>
                  <a:cubicBezTo>
                    <a:pt x="7333792" y="3364743"/>
                    <a:pt x="7469905" y="3259456"/>
                    <a:pt x="7527392" y="3114717"/>
                  </a:cubicBezTo>
                  <a:cubicBezTo>
                    <a:pt x="7597943" y="3163609"/>
                    <a:pt x="7683935" y="3190233"/>
                    <a:pt x="7775390" y="3185634"/>
                  </a:cubicBezTo>
                  <a:cubicBezTo>
                    <a:pt x="7945949" y="3177163"/>
                    <a:pt x="8086813" y="3062436"/>
                    <a:pt x="8139549" y="2907531"/>
                  </a:cubicBezTo>
                  <a:cubicBezTo>
                    <a:pt x="8217702" y="3014996"/>
                    <a:pt x="8345502" y="3082041"/>
                    <a:pt x="8486366" y="3075022"/>
                  </a:cubicBezTo>
                  <a:cubicBezTo>
                    <a:pt x="8621056" y="3068245"/>
                    <a:pt x="8737215" y="2995391"/>
                    <a:pt x="8806104" y="2888894"/>
                  </a:cubicBezTo>
                  <a:cubicBezTo>
                    <a:pt x="8884731" y="2971429"/>
                    <a:pt x="8996379" y="3020563"/>
                    <a:pt x="9118002" y="3014512"/>
                  </a:cubicBezTo>
                  <a:cubicBezTo>
                    <a:pt x="9246990" y="3007977"/>
                    <a:pt x="9359112" y="2940932"/>
                    <a:pt x="9428713" y="2841454"/>
                  </a:cubicBezTo>
                  <a:cubicBezTo>
                    <a:pt x="9495701" y="2991277"/>
                    <a:pt x="9647256" y="3091965"/>
                    <a:pt x="9818526" y="3083494"/>
                  </a:cubicBezTo>
                  <a:cubicBezTo>
                    <a:pt x="9962242" y="3076232"/>
                    <a:pt x="10084579" y="2993939"/>
                    <a:pt x="10151329" y="2875582"/>
                  </a:cubicBezTo>
                  <a:cubicBezTo>
                    <a:pt x="10172471" y="2878002"/>
                    <a:pt x="10193850" y="2878728"/>
                    <a:pt x="10215704" y="2877518"/>
                  </a:cubicBezTo>
                  <a:cubicBezTo>
                    <a:pt x="10357995" y="2870499"/>
                    <a:pt x="10479381" y="2789658"/>
                    <a:pt x="10546369" y="2673237"/>
                  </a:cubicBezTo>
                  <a:cubicBezTo>
                    <a:pt x="10578438" y="2679772"/>
                    <a:pt x="10611694" y="2682434"/>
                    <a:pt x="10645663" y="2680740"/>
                  </a:cubicBezTo>
                  <a:cubicBezTo>
                    <a:pt x="10694835" y="2678320"/>
                    <a:pt x="10741394" y="2666944"/>
                    <a:pt x="10784153" y="2648549"/>
                  </a:cubicBezTo>
                  <a:cubicBezTo>
                    <a:pt x="10828574" y="2662587"/>
                    <a:pt x="10876083" y="2669122"/>
                    <a:pt x="10925256" y="2666702"/>
                  </a:cubicBezTo>
                  <a:cubicBezTo>
                    <a:pt x="11064458" y="2659683"/>
                    <a:pt x="11183706" y="2582230"/>
                    <a:pt x="11251644" y="2469924"/>
                  </a:cubicBezTo>
                  <a:cubicBezTo>
                    <a:pt x="11284901" y="2486624"/>
                    <a:pt x="11320533" y="2498968"/>
                    <a:pt x="11358065" y="2505745"/>
                  </a:cubicBezTo>
                  <a:cubicBezTo>
                    <a:pt x="11358065" y="2509376"/>
                    <a:pt x="11357827" y="2513007"/>
                    <a:pt x="11358065" y="2516879"/>
                  </a:cubicBezTo>
                  <a:cubicBezTo>
                    <a:pt x="11366379" y="2688001"/>
                    <a:pt x="11509144" y="2820155"/>
                    <a:pt x="11677090" y="2811683"/>
                  </a:cubicBezTo>
                  <a:cubicBezTo>
                    <a:pt x="11695619" y="2810715"/>
                    <a:pt x="11713672" y="2807811"/>
                    <a:pt x="11731250" y="2803696"/>
                  </a:cubicBezTo>
                  <a:cubicBezTo>
                    <a:pt x="11790162" y="2881391"/>
                    <a:pt x="11883993" y="2929557"/>
                    <a:pt x="11987325" y="2924474"/>
                  </a:cubicBezTo>
                  <a:cubicBezTo>
                    <a:pt x="12090895" y="2919391"/>
                    <a:pt x="12179500" y="2862028"/>
                    <a:pt x="12230573" y="2778766"/>
                  </a:cubicBezTo>
                  <a:cubicBezTo>
                    <a:pt x="12248389" y="2781186"/>
                    <a:pt x="12266680" y="2782155"/>
                    <a:pt x="12285208" y="2781186"/>
                  </a:cubicBezTo>
                  <a:cubicBezTo>
                    <a:pt x="12453154" y="2772715"/>
                    <a:pt x="12582617" y="2627249"/>
                    <a:pt x="12574539" y="2455885"/>
                  </a:cubicBezTo>
                  <a:cubicBezTo>
                    <a:pt x="12573352" y="2428777"/>
                    <a:pt x="12568127" y="2402879"/>
                    <a:pt x="12560763" y="2378191"/>
                  </a:cubicBezTo>
                  <a:cubicBezTo>
                    <a:pt x="12685475" y="2302432"/>
                    <a:pt x="12765290" y="2161081"/>
                    <a:pt x="12757688" y="2003513"/>
                  </a:cubicBezTo>
                  <a:close/>
                </a:path>
              </a:pathLst>
            </a:custGeom>
            <a:solidFill>
              <a:srgbClr val="FFFFFF"/>
            </a:solidFill>
            <a:ln w="23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-171362" y="4342264"/>
              <a:ext cx="12758187" cy="3495235"/>
            </a:xfrm>
            <a:custGeom>
              <a:avLst/>
              <a:gdLst>
                <a:gd name="connsiteX0" fmla="*/ 12757688 w 12758187"/>
                <a:gd name="connsiteY0" fmla="*/ 2003514 h 3495235"/>
                <a:gd name="connsiteX1" fmla="*/ 12331767 w 12758187"/>
                <a:gd name="connsiteY1" fmla="*/ 1610200 h 3495235"/>
                <a:gd name="connsiteX2" fmla="*/ 12218459 w 12758187"/>
                <a:gd name="connsiteY2" fmla="*/ 1632709 h 3495235"/>
                <a:gd name="connsiteX3" fmla="*/ 11915824 w 12758187"/>
                <a:gd name="connsiteY3" fmla="*/ 1424313 h 3495235"/>
                <a:gd name="connsiteX4" fmla="*/ 11686829 w 12758187"/>
                <a:gd name="connsiteY4" fmla="*/ 1548479 h 3495235"/>
                <a:gd name="connsiteX5" fmla="*/ 11391084 w 12758187"/>
                <a:gd name="connsiteY5" fmla="*/ 1258516 h 3495235"/>
                <a:gd name="connsiteX6" fmla="*/ 11390608 w 12758187"/>
                <a:gd name="connsiteY6" fmla="*/ 1241573 h 3495235"/>
                <a:gd name="connsiteX7" fmla="*/ 11013860 w 12758187"/>
                <a:gd name="connsiteY7" fmla="*/ 848985 h 3495235"/>
                <a:gd name="connsiteX8" fmla="*/ 11013860 w 12758187"/>
                <a:gd name="connsiteY8" fmla="*/ 845839 h 3495235"/>
                <a:gd name="connsiteX9" fmla="*/ 10686284 w 12758187"/>
                <a:gd name="connsiteY9" fmla="*/ 543290 h 3495235"/>
                <a:gd name="connsiteX10" fmla="*/ 10389351 w 12758187"/>
                <a:gd name="connsiteY10" fmla="*/ 859393 h 3495235"/>
                <a:gd name="connsiteX11" fmla="*/ 10294095 w 12758187"/>
                <a:gd name="connsiteY11" fmla="*/ 849227 h 3495235"/>
                <a:gd name="connsiteX12" fmla="*/ 9997162 w 12758187"/>
                <a:gd name="connsiteY12" fmla="*/ 1183000 h 3495235"/>
                <a:gd name="connsiteX13" fmla="*/ 10006188 w 12758187"/>
                <a:gd name="connsiteY13" fmla="*/ 1244962 h 3495235"/>
                <a:gd name="connsiteX14" fmla="*/ 9722558 w 12758187"/>
                <a:gd name="connsiteY14" fmla="*/ 1456262 h 3495235"/>
                <a:gd name="connsiteX15" fmla="*/ 9719232 w 12758187"/>
                <a:gd name="connsiteY15" fmla="*/ 1471027 h 3495235"/>
                <a:gd name="connsiteX16" fmla="*/ 9603547 w 12758187"/>
                <a:gd name="connsiteY16" fmla="*/ 1407612 h 3495235"/>
                <a:gd name="connsiteX17" fmla="*/ 9313028 w 12758187"/>
                <a:gd name="connsiteY17" fmla="*/ 1509511 h 3495235"/>
                <a:gd name="connsiteX18" fmla="*/ 9136769 w 12758187"/>
                <a:gd name="connsiteY18" fmla="*/ 1366708 h 3495235"/>
                <a:gd name="connsiteX19" fmla="*/ 9105412 w 12758187"/>
                <a:gd name="connsiteY19" fmla="*/ 1360415 h 3495235"/>
                <a:gd name="connsiteX20" fmla="*/ 9104462 w 12758187"/>
                <a:gd name="connsiteY20" fmla="*/ 1326771 h 3495235"/>
                <a:gd name="connsiteX21" fmla="*/ 8942455 w 12758187"/>
                <a:gd name="connsiteY21" fmla="*/ 1074566 h 3495235"/>
                <a:gd name="connsiteX22" fmla="*/ 8944118 w 12758187"/>
                <a:gd name="connsiteY22" fmla="*/ 1008247 h 3495235"/>
                <a:gd name="connsiteX23" fmla="*/ 8736741 w 12758187"/>
                <a:gd name="connsiteY23" fmla="*/ 742004 h 3495235"/>
                <a:gd name="connsiteX24" fmla="*/ 8397999 w 12758187"/>
                <a:gd name="connsiteY24" fmla="*/ 944591 h 3495235"/>
                <a:gd name="connsiteX25" fmla="*/ 8393961 w 12758187"/>
                <a:gd name="connsiteY25" fmla="*/ 962744 h 3495235"/>
                <a:gd name="connsiteX26" fmla="*/ 8092040 w 12758187"/>
                <a:gd name="connsiteY26" fmla="*/ 1172350 h 3495235"/>
                <a:gd name="connsiteX27" fmla="*/ 8083725 w 12758187"/>
                <a:gd name="connsiteY27" fmla="*/ 1224389 h 3495235"/>
                <a:gd name="connsiteX28" fmla="*/ 7950224 w 12758187"/>
                <a:gd name="connsiteY28" fmla="*/ 1143063 h 3495235"/>
                <a:gd name="connsiteX29" fmla="*/ 7802233 w 12758187"/>
                <a:gd name="connsiteY29" fmla="*/ 1145242 h 3495235"/>
                <a:gd name="connsiteX30" fmla="*/ 7768976 w 12758187"/>
                <a:gd name="connsiteY30" fmla="*/ 1114503 h 3495235"/>
                <a:gd name="connsiteX31" fmla="*/ 7775153 w 12758187"/>
                <a:gd name="connsiteY31" fmla="*/ 1040439 h 3495235"/>
                <a:gd name="connsiteX32" fmla="*/ 7774440 w 12758187"/>
                <a:gd name="connsiteY32" fmla="*/ 1031967 h 3495235"/>
                <a:gd name="connsiteX33" fmla="*/ 7774440 w 12758187"/>
                <a:gd name="connsiteY33" fmla="*/ 1021317 h 3495235"/>
                <a:gd name="connsiteX34" fmla="*/ 7483446 w 12758187"/>
                <a:gd name="connsiteY34" fmla="*/ 752412 h 3495235"/>
                <a:gd name="connsiteX35" fmla="*/ 7377737 w 12758187"/>
                <a:gd name="connsiteY35" fmla="*/ 779520 h 3495235"/>
                <a:gd name="connsiteX36" fmla="*/ 7103372 w 12758187"/>
                <a:gd name="connsiteY36" fmla="*/ 612513 h 3495235"/>
                <a:gd name="connsiteX37" fmla="*/ 7104559 w 12758187"/>
                <a:gd name="connsiteY37" fmla="*/ 581290 h 3495235"/>
                <a:gd name="connsiteX38" fmla="*/ 7103846 w 12758187"/>
                <a:gd name="connsiteY38" fmla="*/ 573544 h 3495235"/>
                <a:gd name="connsiteX39" fmla="*/ 7103609 w 12758187"/>
                <a:gd name="connsiteY39" fmla="*/ 562169 h 3495235"/>
                <a:gd name="connsiteX40" fmla="*/ 6900745 w 12758187"/>
                <a:gd name="connsiteY40" fmla="*/ 374830 h 3495235"/>
                <a:gd name="connsiteX41" fmla="*/ 6697880 w 12758187"/>
                <a:gd name="connsiteY41" fmla="*/ 187491 h 3495235"/>
                <a:gd name="connsiteX42" fmla="*/ 6695980 w 12758187"/>
                <a:gd name="connsiteY42" fmla="*/ 187734 h 3495235"/>
                <a:gd name="connsiteX43" fmla="*/ 6496440 w 12758187"/>
                <a:gd name="connsiteY43" fmla="*/ 27261 h 3495235"/>
                <a:gd name="connsiteX44" fmla="*/ 6348211 w 12758187"/>
                <a:gd name="connsiteY44" fmla="*/ 110281 h 3495235"/>
                <a:gd name="connsiteX45" fmla="*/ 6192619 w 12758187"/>
                <a:gd name="connsiteY45" fmla="*/ 42510 h 3495235"/>
                <a:gd name="connsiteX46" fmla="*/ 6009470 w 12758187"/>
                <a:gd name="connsiteY46" fmla="*/ 222103 h 3495235"/>
                <a:gd name="connsiteX47" fmla="*/ 6007333 w 12758187"/>
                <a:gd name="connsiteY47" fmla="*/ 222103 h 3495235"/>
                <a:gd name="connsiteX48" fmla="*/ 5823471 w 12758187"/>
                <a:gd name="connsiteY48" fmla="*/ 428805 h 3495235"/>
                <a:gd name="connsiteX49" fmla="*/ 5824422 w 12758187"/>
                <a:gd name="connsiteY49" fmla="*/ 438971 h 3495235"/>
                <a:gd name="connsiteX50" fmla="*/ 5824422 w 12758187"/>
                <a:gd name="connsiteY50" fmla="*/ 447926 h 3495235"/>
                <a:gd name="connsiteX51" fmla="*/ 5825372 w 12758187"/>
                <a:gd name="connsiteY51" fmla="*/ 457123 h 3495235"/>
                <a:gd name="connsiteX52" fmla="*/ 5824897 w 12758187"/>
                <a:gd name="connsiteY52" fmla="*/ 457123 h 3495235"/>
                <a:gd name="connsiteX53" fmla="*/ 5676668 w 12758187"/>
                <a:gd name="connsiteY53" fmla="*/ 540143 h 3495235"/>
                <a:gd name="connsiteX54" fmla="*/ 5501359 w 12758187"/>
                <a:gd name="connsiteY54" fmla="*/ 445021 h 3495235"/>
                <a:gd name="connsiteX55" fmla="*/ 5455275 w 12758187"/>
                <a:gd name="connsiteY55" fmla="*/ 453251 h 3495235"/>
                <a:gd name="connsiteX56" fmla="*/ 5257636 w 12758187"/>
                <a:gd name="connsiteY56" fmla="*/ 301976 h 3495235"/>
                <a:gd name="connsiteX57" fmla="*/ 5073775 w 12758187"/>
                <a:gd name="connsiteY57" fmla="*/ 508678 h 3495235"/>
                <a:gd name="connsiteX58" fmla="*/ 5074013 w 12758187"/>
                <a:gd name="connsiteY58" fmla="*/ 511824 h 3495235"/>
                <a:gd name="connsiteX59" fmla="*/ 4994435 w 12758187"/>
                <a:gd name="connsiteY59" fmla="*/ 498512 h 3495235"/>
                <a:gd name="connsiteX60" fmla="*/ 4993959 w 12758187"/>
                <a:gd name="connsiteY60" fmla="*/ 498512 h 3495235"/>
                <a:gd name="connsiteX61" fmla="*/ 4993959 w 12758187"/>
                <a:gd name="connsiteY61" fmla="*/ 489315 h 3495235"/>
                <a:gd name="connsiteX62" fmla="*/ 4993009 w 12758187"/>
                <a:gd name="connsiteY62" fmla="*/ 479149 h 3495235"/>
                <a:gd name="connsiteX63" fmla="*/ 4993009 w 12758187"/>
                <a:gd name="connsiteY63" fmla="*/ 470194 h 3495235"/>
                <a:gd name="connsiteX64" fmla="*/ 4861171 w 12758187"/>
                <a:gd name="connsiteY64" fmla="*/ 293021 h 3495235"/>
                <a:gd name="connsiteX65" fmla="*/ 4516016 w 12758187"/>
                <a:gd name="connsiteY65" fmla="*/ 395 h 3495235"/>
                <a:gd name="connsiteX66" fmla="*/ 4200554 w 12758187"/>
                <a:gd name="connsiteY66" fmla="*/ 344817 h 3495235"/>
                <a:gd name="connsiteX67" fmla="*/ 3994364 w 12758187"/>
                <a:gd name="connsiteY67" fmla="*/ 569430 h 3495235"/>
                <a:gd name="connsiteX68" fmla="*/ 3878204 w 12758187"/>
                <a:gd name="connsiteY68" fmla="*/ 554181 h 3495235"/>
                <a:gd name="connsiteX69" fmla="*/ 3562980 w 12758187"/>
                <a:gd name="connsiteY69" fmla="*/ 908527 h 3495235"/>
                <a:gd name="connsiteX70" fmla="*/ 3563692 w 12758187"/>
                <a:gd name="connsiteY70" fmla="*/ 917483 h 3495235"/>
                <a:gd name="connsiteX71" fmla="*/ 3563930 w 12758187"/>
                <a:gd name="connsiteY71" fmla="*/ 927406 h 3495235"/>
                <a:gd name="connsiteX72" fmla="*/ 3596236 w 12758187"/>
                <a:gd name="connsiteY72" fmla="*/ 1057139 h 3495235"/>
                <a:gd name="connsiteX73" fmla="*/ 3490291 w 12758187"/>
                <a:gd name="connsiteY73" fmla="*/ 1244720 h 3495235"/>
                <a:gd name="connsiteX74" fmla="*/ 3330897 w 12758187"/>
                <a:gd name="connsiteY74" fmla="*/ 1209866 h 3495235"/>
                <a:gd name="connsiteX75" fmla="*/ 3081473 w 12758187"/>
                <a:gd name="connsiteY75" fmla="*/ 1355332 h 3495235"/>
                <a:gd name="connsiteX76" fmla="*/ 2819222 w 12758187"/>
                <a:gd name="connsiteY76" fmla="*/ 1202363 h 3495235"/>
                <a:gd name="connsiteX77" fmla="*/ 2557446 w 12758187"/>
                <a:gd name="connsiteY77" fmla="*/ 1434721 h 3495235"/>
                <a:gd name="connsiteX78" fmla="*/ 2457439 w 12758187"/>
                <a:gd name="connsiteY78" fmla="*/ 1420925 h 3495235"/>
                <a:gd name="connsiteX79" fmla="*/ 2190912 w 12758187"/>
                <a:gd name="connsiteY79" fmla="*/ 1720569 h 3495235"/>
                <a:gd name="connsiteX80" fmla="*/ 2192337 w 12758187"/>
                <a:gd name="connsiteY80" fmla="*/ 1736060 h 3495235"/>
                <a:gd name="connsiteX81" fmla="*/ 1922247 w 12758187"/>
                <a:gd name="connsiteY81" fmla="*/ 1634403 h 3495235"/>
                <a:gd name="connsiteX82" fmla="*/ 1936975 w 12758187"/>
                <a:gd name="connsiteY82" fmla="*/ 1532989 h 3495235"/>
                <a:gd name="connsiteX83" fmla="*/ 1664509 w 12758187"/>
                <a:gd name="connsiteY83" fmla="*/ 1281268 h 3495235"/>
                <a:gd name="connsiteX84" fmla="*/ 1429813 w 12758187"/>
                <a:gd name="connsiteY84" fmla="*/ 1464976 h 3495235"/>
                <a:gd name="connsiteX85" fmla="*/ 1265193 w 12758187"/>
                <a:gd name="connsiteY85" fmla="*/ 1438351 h 3495235"/>
                <a:gd name="connsiteX86" fmla="*/ 1103899 w 12758187"/>
                <a:gd name="connsiteY86" fmla="*/ 1481434 h 3495235"/>
                <a:gd name="connsiteX87" fmla="*/ 852575 w 12758187"/>
                <a:gd name="connsiteY87" fmla="*/ 1321930 h 3495235"/>
                <a:gd name="connsiteX88" fmla="*/ 605527 w 12758187"/>
                <a:gd name="connsiteY88" fmla="*/ 1599550 h 3495235"/>
                <a:gd name="connsiteX89" fmla="*/ 615266 w 12758187"/>
                <a:gd name="connsiteY89" fmla="*/ 1658607 h 3495235"/>
                <a:gd name="connsiteX90" fmla="*/ 311682 w 12758187"/>
                <a:gd name="connsiteY90" fmla="*/ 1960915 h 3495235"/>
                <a:gd name="connsiteX91" fmla="*/ 496 w 12758187"/>
                <a:gd name="connsiteY91" fmla="*/ 2384242 h 3495235"/>
                <a:gd name="connsiteX92" fmla="*/ 426417 w 12758187"/>
                <a:gd name="connsiteY92" fmla="*/ 2777556 h 3495235"/>
                <a:gd name="connsiteX93" fmla="*/ 775610 w 12758187"/>
                <a:gd name="connsiteY93" fmla="*/ 2537453 h 3495235"/>
                <a:gd name="connsiteX94" fmla="*/ 1146183 w 12758187"/>
                <a:gd name="connsiteY94" fmla="*/ 2741734 h 3495235"/>
                <a:gd name="connsiteX95" fmla="*/ 1333607 w 12758187"/>
                <a:gd name="connsiteY95" fmla="*/ 2684129 h 3495235"/>
                <a:gd name="connsiteX96" fmla="*/ 1747888 w 12758187"/>
                <a:gd name="connsiteY96" fmla="*/ 2997812 h 3495235"/>
                <a:gd name="connsiteX97" fmla="*/ 1935312 w 12758187"/>
                <a:gd name="connsiteY97" fmla="*/ 2940448 h 3495235"/>
                <a:gd name="connsiteX98" fmla="*/ 1935787 w 12758187"/>
                <a:gd name="connsiteY98" fmla="*/ 2959570 h 3495235"/>
                <a:gd name="connsiteX99" fmla="*/ 2340091 w 12758187"/>
                <a:gd name="connsiteY99" fmla="*/ 3353367 h 3495235"/>
                <a:gd name="connsiteX100" fmla="*/ 2666242 w 12758187"/>
                <a:gd name="connsiteY100" fmla="*/ 3494719 h 3495235"/>
                <a:gd name="connsiteX101" fmla="*/ 2988593 w 12758187"/>
                <a:gd name="connsiteY101" fmla="*/ 3304233 h 3495235"/>
                <a:gd name="connsiteX102" fmla="*/ 3327571 w 12758187"/>
                <a:gd name="connsiteY102" fmla="*/ 3461559 h 3495235"/>
                <a:gd name="connsiteX103" fmla="*/ 3666788 w 12758187"/>
                <a:gd name="connsiteY103" fmla="*/ 3242030 h 3495235"/>
                <a:gd name="connsiteX104" fmla="*/ 3853737 w 12758187"/>
                <a:gd name="connsiteY104" fmla="*/ 3278094 h 3495235"/>
                <a:gd name="connsiteX105" fmla="*/ 4177037 w 12758187"/>
                <a:gd name="connsiteY105" fmla="*/ 3086156 h 3495235"/>
                <a:gd name="connsiteX106" fmla="*/ 4517204 w 12758187"/>
                <a:gd name="connsiteY106" fmla="*/ 3244934 h 3495235"/>
                <a:gd name="connsiteX107" fmla="*/ 4772804 w 12758187"/>
                <a:gd name="connsiteY107" fmla="*/ 3135532 h 3495235"/>
                <a:gd name="connsiteX108" fmla="*/ 5037668 w 12758187"/>
                <a:gd name="connsiteY108" fmla="*/ 3218794 h 3495235"/>
                <a:gd name="connsiteX109" fmla="*/ 5201575 w 12758187"/>
                <a:gd name="connsiteY109" fmla="*/ 3174500 h 3495235"/>
                <a:gd name="connsiteX110" fmla="*/ 5512286 w 12758187"/>
                <a:gd name="connsiteY110" fmla="*/ 3298909 h 3495235"/>
                <a:gd name="connsiteX111" fmla="*/ 5713250 w 12758187"/>
                <a:gd name="connsiteY111" fmla="*/ 3232832 h 3495235"/>
                <a:gd name="connsiteX112" fmla="*/ 6078359 w 12758187"/>
                <a:gd name="connsiteY112" fmla="*/ 3427674 h 3495235"/>
                <a:gd name="connsiteX113" fmla="*/ 6329208 w 12758187"/>
                <a:gd name="connsiteY113" fmla="*/ 3322871 h 3495235"/>
                <a:gd name="connsiteX114" fmla="*/ 6588846 w 12758187"/>
                <a:gd name="connsiteY114" fmla="*/ 3402260 h 3495235"/>
                <a:gd name="connsiteX115" fmla="*/ 6873664 w 12758187"/>
                <a:gd name="connsiteY115" fmla="*/ 3262361 h 3495235"/>
                <a:gd name="connsiteX116" fmla="*/ 7170597 w 12758187"/>
                <a:gd name="connsiteY116" fmla="*/ 3373215 h 3495235"/>
                <a:gd name="connsiteX117" fmla="*/ 7527392 w 12758187"/>
                <a:gd name="connsiteY117" fmla="*/ 3114959 h 3495235"/>
                <a:gd name="connsiteX118" fmla="*/ 7775391 w 12758187"/>
                <a:gd name="connsiteY118" fmla="*/ 3185876 h 3495235"/>
                <a:gd name="connsiteX119" fmla="*/ 8139549 w 12758187"/>
                <a:gd name="connsiteY119" fmla="*/ 2907773 h 3495235"/>
                <a:gd name="connsiteX120" fmla="*/ 8486367 w 12758187"/>
                <a:gd name="connsiteY120" fmla="*/ 3075264 h 3495235"/>
                <a:gd name="connsiteX121" fmla="*/ 8806104 w 12758187"/>
                <a:gd name="connsiteY121" fmla="*/ 2889136 h 3495235"/>
                <a:gd name="connsiteX122" fmla="*/ 9118002 w 12758187"/>
                <a:gd name="connsiteY122" fmla="*/ 3014755 h 3495235"/>
                <a:gd name="connsiteX123" fmla="*/ 9428713 w 12758187"/>
                <a:gd name="connsiteY123" fmla="*/ 2841696 h 3495235"/>
                <a:gd name="connsiteX124" fmla="*/ 9818527 w 12758187"/>
                <a:gd name="connsiteY124" fmla="*/ 3083736 h 3495235"/>
                <a:gd name="connsiteX125" fmla="*/ 10151329 w 12758187"/>
                <a:gd name="connsiteY125" fmla="*/ 2875824 h 3495235"/>
                <a:gd name="connsiteX126" fmla="*/ 10215704 w 12758187"/>
                <a:gd name="connsiteY126" fmla="*/ 2877760 h 3495235"/>
                <a:gd name="connsiteX127" fmla="*/ 10546369 w 12758187"/>
                <a:gd name="connsiteY127" fmla="*/ 2673479 h 3495235"/>
                <a:gd name="connsiteX128" fmla="*/ 10645663 w 12758187"/>
                <a:gd name="connsiteY128" fmla="*/ 2680982 h 3495235"/>
                <a:gd name="connsiteX129" fmla="*/ 10784153 w 12758187"/>
                <a:gd name="connsiteY129" fmla="*/ 2648791 h 3495235"/>
                <a:gd name="connsiteX130" fmla="*/ 10925255 w 12758187"/>
                <a:gd name="connsiteY130" fmla="*/ 2666944 h 3495235"/>
                <a:gd name="connsiteX131" fmla="*/ 11251644 w 12758187"/>
                <a:gd name="connsiteY131" fmla="*/ 2470166 h 3495235"/>
                <a:gd name="connsiteX132" fmla="*/ 11358065 w 12758187"/>
                <a:gd name="connsiteY132" fmla="*/ 2505987 h 3495235"/>
                <a:gd name="connsiteX133" fmla="*/ 11358065 w 12758187"/>
                <a:gd name="connsiteY133" fmla="*/ 2517121 h 3495235"/>
                <a:gd name="connsiteX134" fmla="*/ 11677327 w 12758187"/>
                <a:gd name="connsiteY134" fmla="*/ 2811925 h 3495235"/>
                <a:gd name="connsiteX135" fmla="*/ 11731488 w 12758187"/>
                <a:gd name="connsiteY135" fmla="*/ 2803938 h 3495235"/>
                <a:gd name="connsiteX136" fmla="*/ 11987563 w 12758187"/>
                <a:gd name="connsiteY136" fmla="*/ 2924716 h 3495235"/>
                <a:gd name="connsiteX137" fmla="*/ 12230810 w 12758187"/>
                <a:gd name="connsiteY137" fmla="*/ 2779008 h 3495235"/>
                <a:gd name="connsiteX138" fmla="*/ 12285447 w 12758187"/>
                <a:gd name="connsiteY138" fmla="*/ 2781428 h 3495235"/>
                <a:gd name="connsiteX139" fmla="*/ 12574778 w 12758187"/>
                <a:gd name="connsiteY139" fmla="*/ 2456127 h 3495235"/>
                <a:gd name="connsiteX140" fmla="*/ 12561000 w 12758187"/>
                <a:gd name="connsiteY140" fmla="*/ 2378433 h 3495235"/>
                <a:gd name="connsiteX141" fmla="*/ 12757688 w 12758187"/>
                <a:gd name="connsiteY141" fmla="*/ 2003514 h 349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2758187" h="3495235">
                  <a:moveTo>
                    <a:pt x="12757688" y="2003514"/>
                  </a:moveTo>
                  <a:cubicBezTo>
                    <a:pt x="12746762" y="1775028"/>
                    <a:pt x="12556011" y="1599066"/>
                    <a:pt x="12331767" y="1610200"/>
                  </a:cubicBezTo>
                  <a:cubicBezTo>
                    <a:pt x="12292097" y="1612136"/>
                    <a:pt x="12254091" y="1619881"/>
                    <a:pt x="12218459" y="1632709"/>
                  </a:cubicBezTo>
                  <a:cubicBezTo>
                    <a:pt x="12175225" y="1505638"/>
                    <a:pt x="12054313" y="1417536"/>
                    <a:pt x="11915824" y="1424313"/>
                  </a:cubicBezTo>
                  <a:cubicBezTo>
                    <a:pt x="11821518" y="1428912"/>
                    <a:pt x="11739327" y="1477078"/>
                    <a:pt x="11686829" y="1548479"/>
                  </a:cubicBezTo>
                  <a:cubicBezTo>
                    <a:pt x="11646921" y="1404224"/>
                    <a:pt x="11532899" y="1293370"/>
                    <a:pt x="11391084" y="1258516"/>
                  </a:cubicBezTo>
                  <a:cubicBezTo>
                    <a:pt x="11391084" y="1252949"/>
                    <a:pt x="11390846" y="1247382"/>
                    <a:pt x="11390608" y="1241573"/>
                  </a:cubicBezTo>
                  <a:cubicBezTo>
                    <a:pt x="11380394" y="1030031"/>
                    <a:pt x="11216249" y="863508"/>
                    <a:pt x="11013860" y="848985"/>
                  </a:cubicBezTo>
                  <a:cubicBezTo>
                    <a:pt x="11013860" y="848017"/>
                    <a:pt x="11013860" y="846807"/>
                    <a:pt x="11013860" y="845839"/>
                  </a:cubicBezTo>
                  <a:cubicBezTo>
                    <a:pt x="11005309" y="670118"/>
                    <a:pt x="10858742" y="534818"/>
                    <a:pt x="10686284" y="543290"/>
                  </a:cubicBezTo>
                  <a:cubicBezTo>
                    <a:pt x="10519526" y="551519"/>
                    <a:pt x="10390301" y="691660"/>
                    <a:pt x="10389351" y="859393"/>
                  </a:cubicBezTo>
                  <a:cubicBezTo>
                    <a:pt x="10358945" y="851164"/>
                    <a:pt x="10327113" y="847533"/>
                    <a:pt x="10294095" y="849227"/>
                  </a:cubicBezTo>
                  <a:cubicBezTo>
                    <a:pt x="10121636" y="857941"/>
                    <a:pt x="9988848" y="1007279"/>
                    <a:pt x="9997162" y="1183000"/>
                  </a:cubicBezTo>
                  <a:cubicBezTo>
                    <a:pt x="9998112" y="1204299"/>
                    <a:pt x="10001438" y="1225115"/>
                    <a:pt x="10006188" y="1244962"/>
                  </a:cubicBezTo>
                  <a:cubicBezTo>
                    <a:pt x="9876963" y="1237943"/>
                    <a:pt x="9756527" y="1323867"/>
                    <a:pt x="9722558" y="1456262"/>
                  </a:cubicBezTo>
                  <a:cubicBezTo>
                    <a:pt x="9721370" y="1461103"/>
                    <a:pt x="9720183" y="1466186"/>
                    <a:pt x="9719232" y="1471027"/>
                  </a:cubicBezTo>
                  <a:cubicBezTo>
                    <a:pt x="9687163" y="1441740"/>
                    <a:pt x="9648206" y="1419472"/>
                    <a:pt x="9603547" y="1407612"/>
                  </a:cubicBezTo>
                  <a:cubicBezTo>
                    <a:pt x="9492138" y="1378084"/>
                    <a:pt x="9378829" y="1421893"/>
                    <a:pt x="9313028" y="1509511"/>
                  </a:cubicBezTo>
                  <a:cubicBezTo>
                    <a:pt x="9277871" y="1441256"/>
                    <a:pt x="9215871" y="1387523"/>
                    <a:pt x="9136769" y="1366708"/>
                  </a:cubicBezTo>
                  <a:cubicBezTo>
                    <a:pt x="9126317" y="1364045"/>
                    <a:pt x="9115865" y="1361867"/>
                    <a:pt x="9105412" y="1360415"/>
                  </a:cubicBezTo>
                  <a:cubicBezTo>
                    <a:pt x="9105887" y="1349039"/>
                    <a:pt x="9105412" y="1337905"/>
                    <a:pt x="9104462" y="1326771"/>
                  </a:cubicBezTo>
                  <a:cubicBezTo>
                    <a:pt x="9102562" y="1218822"/>
                    <a:pt x="9040087" y="1119828"/>
                    <a:pt x="8942455" y="1074566"/>
                  </a:cubicBezTo>
                  <a:cubicBezTo>
                    <a:pt x="8945543" y="1052299"/>
                    <a:pt x="8946256" y="1030031"/>
                    <a:pt x="8944118" y="1008247"/>
                  </a:cubicBezTo>
                  <a:cubicBezTo>
                    <a:pt x="8940793" y="885533"/>
                    <a:pt x="8859077" y="774437"/>
                    <a:pt x="8736741" y="742004"/>
                  </a:cubicBezTo>
                  <a:cubicBezTo>
                    <a:pt x="8588274" y="702551"/>
                    <a:pt x="8436719" y="793316"/>
                    <a:pt x="8397999" y="944591"/>
                  </a:cubicBezTo>
                  <a:cubicBezTo>
                    <a:pt x="8396574" y="950642"/>
                    <a:pt x="8395149" y="956693"/>
                    <a:pt x="8393961" y="962744"/>
                  </a:cubicBezTo>
                  <a:cubicBezTo>
                    <a:pt x="8258084" y="946043"/>
                    <a:pt x="8127672" y="1033661"/>
                    <a:pt x="8092040" y="1172350"/>
                  </a:cubicBezTo>
                  <a:cubicBezTo>
                    <a:pt x="8087526" y="1189777"/>
                    <a:pt x="8084914" y="1207204"/>
                    <a:pt x="8083725" y="1224389"/>
                  </a:cubicBezTo>
                  <a:cubicBezTo>
                    <a:pt x="8049044" y="1186146"/>
                    <a:pt x="8003435" y="1157102"/>
                    <a:pt x="7950224" y="1143063"/>
                  </a:cubicBezTo>
                  <a:cubicBezTo>
                    <a:pt x="7899627" y="1129751"/>
                    <a:pt x="7848792" y="1131445"/>
                    <a:pt x="7802233" y="1145242"/>
                  </a:cubicBezTo>
                  <a:cubicBezTo>
                    <a:pt x="7792018" y="1134108"/>
                    <a:pt x="7780854" y="1123700"/>
                    <a:pt x="7768976" y="1114503"/>
                  </a:cubicBezTo>
                  <a:cubicBezTo>
                    <a:pt x="7773965" y="1090783"/>
                    <a:pt x="7776340" y="1065853"/>
                    <a:pt x="7775153" y="1040439"/>
                  </a:cubicBezTo>
                  <a:cubicBezTo>
                    <a:pt x="7774915" y="1037534"/>
                    <a:pt x="7774440" y="1034872"/>
                    <a:pt x="7774440" y="1031967"/>
                  </a:cubicBezTo>
                  <a:cubicBezTo>
                    <a:pt x="7774440" y="1028337"/>
                    <a:pt x="7774440" y="1024948"/>
                    <a:pt x="7774440" y="1021317"/>
                  </a:cubicBezTo>
                  <a:cubicBezTo>
                    <a:pt x="7766839" y="865202"/>
                    <a:pt x="7636663" y="744908"/>
                    <a:pt x="7483446" y="752412"/>
                  </a:cubicBezTo>
                  <a:cubicBezTo>
                    <a:pt x="7445676" y="754348"/>
                    <a:pt x="7410044" y="763787"/>
                    <a:pt x="7377737" y="779520"/>
                  </a:cubicBezTo>
                  <a:cubicBezTo>
                    <a:pt x="7314550" y="688755"/>
                    <a:pt x="7215731" y="626551"/>
                    <a:pt x="7103372" y="612513"/>
                  </a:cubicBezTo>
                  <a:cubicBezTo>
                    <a:pt x="7104559" y="602347"/>
                    <a:pt x="7105035" y="591939"/>
                    <a:pt x="7104559" y="581290"/>
                  </a:cubicBezTo>
                  <a:cubicBezTo>
                    <a:pt x="7104322" y="578627"/>
                    <a:pt x="7104084" y="576207"/>
                    <a:pt x="7103846" y="573544"/>
                  </a:cubicBezTo>
                  <a:cubicBezTo>
                    <a:pt x="7103846" y="569914"/>
                    <a:pt x="7103846" y="566041"/>
                    <a:pt x="7103609" y="562169"/>
                  </a:cubicBezTo>
                  <a:cubicBezTo>
                    <a:pt x="7098383" y="453251"/>
                    <a:pt x="7007640" y="369505"/>
                    <a:pt x="6900745" y="374830"/>
                  </a:cubicBezTo>
                  <a:cubicBezTo>
                    <a:pt x="6895519" y="266154"/>
                    <a:pt x="6804776" y="182167"/>
                    <a:pt x="6697880" y="187491"/>
                  </a:cubicBezTo>
                  <a:cubicBezTo>
                    <a:pt x="6697167" y="187491"/>
                    <a:pt x="6696455" y="187734"/>
                    <a:pt x="6695980" y="187734"/>
                  </a:cubicBezTo>
                  <a:cubicBezTo>
                    <a:pt x="6678401" y="92370"/>
                    <a:pt x="6594310" y="22421"/>
                    <a:pt x="6496440" y="27261"/>
                  </a:cubicBezTo>
                  <a:cubicBezTo>
                    <a:pt x="6434679" y="30408"/>
                    <a:pt x="6381468" y="62599"/>
                    <a:pt x="6348211" y="110281"/>
                  </a:cubicBezTo>
                  <a:cubicBezTo>
                    <a:pt x="6310679" y="66230"/>
                    <a:pt x="6254381" y="39363"/>
                    <a:pt x="6192619" y="42510"/>
                  </a:cubicBezTo>
                  <a:cubicBezTo>
                    <a:pt x="6094750" y="47351"/>
                    <a:pt x="6017784" y="125529"/>
                    <a:pt x="6009470" y="222103"/>
                  </a:cubicBezTo>
                  <a:cubicBezTo>
                    <a:pt x="6008758" y="222103"/>
                    <a:pt x="6008045" y="222103"/>
                    <a:pt x="6007333" y="222103"/>
                  </a:cubicBezTo>
                  <a:cubicBezTo>
                    <a:pt x="5900674" y="227428"/>
                    <a:pt x="5818245" y="319887"/>
                    <a:pt x="5823471" y="428805"/>
                  </a:cubicBezTo>
                  <a:cubicBezTo>
                    <a:pt x="5823709" y="432193"/>
                    <a:pt x="5823947" y="435582"/>
                    <a:pt x="5824422" y="438971"/>
                  </a:cubicBezTo>
                  <a:cubicBezTo>
                    <a:pt x="5824422" y="441875"/>
                    <a:pt x="5824184" y="444779"/>
                    <a:pt x="5824422" y="447926"/>
                  </a:cubicBezTo>
                  <a:cubicBezTo>
                    <a:pt x="5824659" y="451072"/>
                    <a:pt x="5824897" y="453977"/>
                    <a:pt x="5825372" y="457123"/>
                  </a:cubicBezTo>
                  <a:cubicBezTo>
                    <a:pt x="5825134" y="457123"/>
                    <a:pt x="5825134" y="457123"/>
                    <a:pt x="5824897" y="457123"/>
                  </a:cubicBezTo>
                  <a:cubicBezTo>
                    <a:pt x="5763135" y="460270"/>
                    <a:pt x="5709687" y="492461"/>
                    <a:pt x="5676668" y="540143"/>
                  </a:cubicBezTo>
                  <a:cubicBezTo>
                    <a:pt x="5641036" y="480117"/>
                    <a:pt x="5574998" y="441391"/>
                    <a:pt x="5501359" y="445021"/>
                  </a:cubicBezTo>
                  <a:cubicBezTo>
                    <a:pt x="5485443" y="445748"/>
                    <a:pt x="5470002" y="448894"/>
                    <a:pt x="5455275" y="453251"/>
                  </a:cubicBezTo>
                  <a:cubicBezTo>
                    <a:pt x="5434133" y="362728"/>
                    <a:pt x="5352180" y="297377"/>
                    <a:pt x="5257636" y="301976"/>
                  </a:cubicBezTo>
                  <a:cubicBezTo>
                    <a:pt x="5150978" y="307301"/>
                    <a:pt x="5068549" y="399760"/>
                    <a:pt x="5073775" y="508678"/>
                  </a:cubicBezTo>
                  <a:cubicBezTo>
                    <a:pt x="5073775" y="509646"/>
                    <a:pt x="5074013" y="510856"/>
                    <a:pt x="5074013" y="511824"/>
                  </a:cubicBezTo>
                  <a:cubicBezTo>
                    <a:pt x="5049308" y="502143"/>
                    <a:pt x="5022465" y="497060"/>
                    <a:pt x="4994435" y="498512"/>
                  </a:cubicBezTo>
                  <a:cubicBezTo>
                    <a:pt x="4994197" y="498512"/>
                    <a:pt x="4994197" y="498512"/>
                    <a:pt x="4993959" y="498512"/>
                  </a:cubicBezTo>
                  <a:cubicBezTo>
                    <a:pt x="4993959" y="495366"/>
                    <a:pt x="4993959" y="492461"/>
                    <a:pt x="4993959" y="489315"/>
                  </a:cubicBezTo>
                  <a:cubicBezTo>
                    <a:pt x="4993722" y="485926"/>
                    <a:pt x="4993484" y="482538"/>
                    <a:pt x="4993009" y="479149"/>
                  </a:cubicBezTo>
                  <a:cubicBezTo>
                    <a:pt x="4993009" y="476245"/>
                    <a:pt x="4993009" y="473340"/>
                    <a:pt x="4993009" y="470194"/>
                  </a:cubicBezTo>
                  <a:cubicBezTo>
                    <a:pt x="4988971" y="386690"/>
                    <a:pt x="4934573" y="318193"/>
                    <a:pt x="4861171" y="293021"/>
                  </a:cubicBezTo>
                  <a:cubicBezTo>
                    <a:pt x="4838604" y="120689"/>
                    <a:pt x="4689663" y="-8076"/>
                    <a:pt x="4516016" y="395"/>
                  </a:cubicBezTo>
                  <a:cubicBezTo>
                    <a:pt x="4336193" y="9350"/>
                    <a:pt x="4196991" y="162561"/>
                    <a:pt x="4200554" y="344817"/>
                  </a:cubicBezTo>
                  <a:cubicBezTo>
                    <a:pt x="4094371" y="371684"/>
                    <a:pt x="4013605" y="460270"/>
                    <a:pt x="3994364" y="569430"/>
                  </a:cubicBezTo>
                  <a:cubicBezTo>
                    <a:pt x="3957782" y="557570"/>
                    <a:pt x="3918587" y="552245"/>
                    <a:pt x="3878204" y="554181"/>
                  </a:cubicBezTo>
                  <a:cubicBezTo>
                    <a:pt x="3695055" y="563379"/>
                    <a:pt x="3553953" y="721915"/>
                    <a:pt x="3562980" y="908527"/>
                  </a:cubicBezTo>
                  <a:cubicBezTo>
                    <a:pt x="3563217" y="911432"/>
                    <a:pt x="3563455" y="914578"/>
                    <a:pt x="3563692" y="917483"/>
                  </a:cubicBezTo>
                  <a:cubicBezTo>
                    <a:pt x="3563692" y="920871"/>
                    <a:pt x="3563692" y="924260"/>
                    <a:pt x="3563930" y="927406"/>
                  </a:cubicBezTo>
                  <a:cubicBezTo>
                    <a:pt x="3566068" y="973878"/>
                    <a:pt x="3577708" y="1017687"/>
                    <a:pt x="3596236" y="1057139"/>
                  </a:cubicBezTo>
                  <a:cubicBezTo>
                    <a:pt x="3541838" y="1104579"/>
                    <a:pt x="3503356" y="1170414"/>
                    <a:pt x="3490291" y="1244720"/>
                  </a:cubicBezTo>
                  <a:cubicBezTo>
                    <a:pt x="3442544" y="1220032"/>
                    <a:pt x="3388146" y="1206962"/>
                    <a:pt x="3330897" y="1209866"/>
                  </a:cubicBezTo>
                  <a:cubicBezTo>
                    <a:pt x="3225901" y="1215191"/>
                    <a:pt x="3135159" y="1272070"/>
                    <a:pt x="3081473" y="1355332"/>
                  </a:cubicBezTo>
                  <a:cubicBezTo>
                    <a:pt x="3032301" y="1259726"/>
                    <a:pt x="2932056" y="1196796"/>
                    <a:pt x="2819222" y="1202363"/>
                  </a:cubicBezTo>
                  <a:cubicBezTo>
                    <a:pt x="2687146" y="1208898"/>
                    <a:pt x="2580963" y="1307892"/>
                    <a:pt x="2557446" y="1434721"/>
                  </a:cubicBezTo>
                  <a:cubicBezTo>
                    <a:pt x="2526090" y="1424313"/>
                    <a:pt x="2492358" y="1419230"/>
                    <a:pt x="2457439" y="1420925"/>
                  </a:cubicBezTo>
                  <a:cubicBezTo>
                    <a:pt x="2302559" y="1428670"/>
                    <a:pt x="2183310" y="1562760"/>
                    <a:pt x="2190912" y="1720569"/>
                  </a:cubicBezTo>
                  <a:cubicBezTo>
                    <a:pt x="2191149" y="1725894"/>
                    <a:pt x="2191862" y="1730735"/>
                    <a:pt x="2192337" y="1736060"/>
                  </a:cubicBezTo>
                  <a:cubicBezTo>
                    <a:pt x="2119885" y="1671677"/>
                    <a:pt x="2025104" y="1633435"/>
                    <a:pt x="1922247" y="1634403"/>
                  </a:cubicBezTo>
                  <a:cubicBezTo>
                    <a:pt x="1933174" y="1602696"/>
                    <a:pt x="1938637" y="1568569"/>
                    <a:pt x="1936975" y="1532989"/>
                  </a:cubicBezTo>
                  <a:cubicBezTo>
                    <a:pt x="1929848" y="1386797"/>
                    <a:pt x="1807987" y="1274007"/>
                    <a:pt x="1664509" y="1281268"/>
                  </a:cubicBezTo>
                  <a:cubicBezTo>
                    <a:pt x="1553337" y="1286835"/>
                    <a:pt x="1462119" y="1363077"/>
                    <a:pt x="1429813" y="1464976"/>
                  </a:cubicBezTo>
                  <a:cubicBezTo>
                    <a:pt x="1378740" y="1445129"/>
                    <a:pt x="1323155" y="1435447"/>
                    <a:pt x="1265193" y="1438351"/>
                  </a:cubicBezTo>
                  <a:cubicBezTo>
                    <a:pt x="1207232" y="1441256"/>
                    <a:pt x="1152596" y="1456504"/>
                    <a:pt x="1103899" y="1481434"/>
                  </a:cubicBezTo>
                  <a:cubicBezTo>
                    <a:pt x="1062091" y="1383166"/>
                    <a:pt x="963984" y="1316364"/>
                    <a:pt x="852575" y="1321930"/>
                  </a:cubicBezTo>
                  <a:cubicBezTo>
                    <a:pt x="709097" y="1329192"/>
                    <a:pt x="598401" y="1453358"/>
                    <a:pt x="605527" y="1599550"/>
                  </a:cubicBezTo>
                  <a:cubicBezTo>
                    <a:pt x="606477" y="1620123"/>
                    <a:pt x="610040" y="1639728"/>
                    <a:pt x="615266" y="1658607"/>
                  </a:cubicBezTo>
                  <a:cubicBezTo>
                    <a:pt x="465375" y="1693219"/>
                    <a:pt x="348502" y="1811576"/>
                    <a:pt x="311682" y="1960915"/>
                  </a:cubicBezTo>
                  <a:cubicBezTo>
                    <a:pt x="125446" y="2006176"/>
                    <a:pt x="-9243" y="2181655"/>
                    <a:pt x="496" y="2384242"/>
                  </a:cubicBezTo>
                  <a:cubicBezTo>
                    <a:pt x="11423" y="2612727"/>
                    <a:pt x="202173" y="2788690"/>
                    <a:pt x="426417" y="2777556"/>
                  </a:cubicBezTo>
                  <a:cubicBezTo>
                    <a:pt x="582722" y="2769811"/>
                    <a:pt x="714086" y="2672753"/>
                    <a:pt x="775610" y="2537453"/>
                  </a:cubicBezTo>
                  <a:cubicBezTo>
                    <a:pt x="849725" y="2666218"/>
                    <a:pt x="989877" y="2749479"/>
                    <a:pt x="1146183" y="2741734"/>
                  </a:cubicBezTo>
                  <a:cubicBezTo>
                    <a:pt x="1214834" y="2738345"/>
                    <a:pt x="1278496" y="2717772"/>
                    <a:pt x="1333607" y="2684129"/>
                  </a:cubicBezTo>
                  <a:cubicBezTo>
                    <a:pt x="1379453" y="2872435"/>
                    <a:pt x="1550724" y="3007735"/>
                    <a:pt x="1747888" y="2997812"/>
                  </a:cubicBezTo>
                  <a:cubicBezTo>
                    <a:pt x="1816539" y="2994423"/>
                    <a:pt x="1880201" y="2973850"/>
                    <a:pt x="1935312" y="2940448"/>
                  </a:cubicBezTo>
                  <a:cubicBezTo>
                    <a:pt x="1935312" y="2946741"/>
                    <a:pt x="1935549" y="2953276"/>
                    <a:pt x="1935787" y="2959570"/>
                  </a:cubicBezTo>
                  <a:cubicBezTo>
                    <a:pt x="1946476" y="3180551"/>
                    <a:pt x="2125349" y="3352641"/>
                    <a:pt x="2340091" y="3353367"/>
                  </a:cubicBezTo>
                  <a:cubicBezTo>
                    <a:pt x="2418956" y="3445343"/>
                    <a:pt x="2537017" y="3501254"/>
                    <a:pt x="2666242" y="3494719"/>
                  </a:cubicBezTo>
                  <a:cubicBezTo>
                    <a:pt x="2802594" y="3487942"/>
                    <a:pt x="2919942" y="3413151"/>
                    <a:pt x="2988593" y="3304233"/>
                  </a:cubicBezTo>
                  <a:cubicBezTo>
                    <a:pt x="3067220" y="3405648"/>
                    <a:pt x="3191220" y="3468336"/>
                    <a:pt x="3327571" y="3461559"/>
                  </a:cubicBezTo>
                  <a:cubicBezTo>
                    <a:pt x="3475800" y="3454056"/>
                    <a:pt x="3601700" y="3366680"/>
                    <a:pt x="3666788" y="3242030"/>
                  </a:cubicBezTo>
                  <a:cubicBezTo>
                    <a:pt x="3723561" y="3268170"/>
                    <a:pt x="3787224" y="3281482"/>
                    <a:pt x="3853737" y="3278094"/>
                  </a:cubicBezTo>
                  <a:cubicBezTo>
                    <a:pt x="3990801" y="3271316"/>
                    <a:pt x="4108624" y="3195800"/>
                    <a:pt x="4177037" y="3086156"/>
                  </a:cubicBezTo>
                  <a:cubicBezTo>
                    <a:pt x="4255665" y="3188539"/>
                    <a:pt x="4380140" y="3251953"/>
                    <a:pt x="4517204" y="3244934"/>
                  </a:cubicBezTo>
                  <a:cubicBezTo>
                    <a:pt x="4616260" y="3240093"/>
                    <a:pt x="4705340" y="3199188"/>
                    <a:pt x="4772804" y="3135532"/>
                  </a:cubicBezTo>
                  <a:cubicBezTo>
                    <a:pt x="4846206" y="3192169"/>
                    <a:pt x="4938611" y="3223877"/>
                    <a:pt x="5037668" y="3218794"/>
                  </a:cubicBezTo>
                  <a:cubicBezTo>
                    <a:pt x="5096579" y="3215889"/>
                    <a:pt x="5151928" y="3200157"/>
                    <a:pt x="5201575" y="3174500"/>
                  </a:cubicBezTo>
                  <a:cubicBezTo>
                    <a:pt x="5279965" y="3256310"/>
                    <a:pt x="5391375" y="3304960"/>
                    <a:pt x="5512286" y="3298909"/>
                  </a:cubicBezTo>
                  <a:cubicBezTo>
                    <a:pt x="5586638" y="3295278"/>
                    <a:pt x="5655051" y="3271316"/>
                    <a:pt x="5713250" y="3232832"/>
                  </a:cubicBezTo>
                  <a:cubicBezTo>
                    <a:pt x="5788790" y="3356272"/>
                    <a:pt x="5925617" y="3435419"/>
                    <a:pt x="6078359" y="3427674"/>
                  </a:cubicBezTo>
                  <a:cubicBezTo>
                    <a:pt x="6175040" y="3422833"/>
                    <a:pt x="6262220" y="3383865"/>
                    <a:pt x="6329208" y="3322871"/>
                  </a:cubicBezTo>
                  <a:cubicBezTo>
                    <a:pt x="6401659" y="3376845"/>
                    <a:pt x="6492164" y="3407100"/>
                    <a:pt x="6588846" y="3402260"/>
                  </a:cubicBezTo>
                  <a:cubicBezTo>
                    <a:pt x="6702868" y="3396451"/>
                    <a:pt x="6803825" y="3343444"/>
                    <a:pt x="6873664" y="3262361"/>
                  </a:cubicBezTo>
                  <a:cubicBezTo>
                    <a:pt x="6951104" y="3335941"/>
                    <a:pt x="7056575" y="3378782"/>
                    <a:pt x="7170597" y="3373215"/>
                  </a:cubicBezTo>
                  <a:cubicBezTo>
                    <a:pt x="7333791" y="3364986"/>
                    <a:pt x="7469906" y="3259698"/>
                    <a:pt x="7527392" y="3114959"/>
                  </a:cubicBezTo>
                  <a:cubicBezTo>
                    <a:pt x="7597943" y="3163851"/>
                    <a:pt x="7683935" y="3190475"/>
                    <a:pt x="7775391" y="3185876"/>
                  </a:cubicBezTo>
                  <a:cubicBezTo>
                    <a:pt x="7945949" y="3177405"/>
                    <a:pt x="8086814" y="3062678"/>
                    <a:pt x="8139549" y="2907773"/>
                  </a:cubicBezTo>
                  <a:cubicBezTo>
                    <a:pt x="8217702" y="3015239"/>
                    <a:pt x="8345502" y="3082283"/>
                    <a:pt x="8486367" y="3075264"/>
                  </a:cubicBezTo>
                  <a:cubicBezTo>
                    <a:pt x="8621055" y="3068487"/>
                    <a:pt x="8737216" y="2995633"/>
                    <a:pt x="8806104" y="2889136"/>
                  </a:cubicBezTo>
                  <a:cubicBezTo>
                    <a:pt x="8884732" y="2971672"/>
                    <a:pt x="8996379" y="3020805"/>
                    <a:pt x="9118002" y="3014755"/>
                  </a:cubicBezTo>
                  <a:cubicBezTo>
                    <a:pt x="9246990" y="3008219"/>
                    <a:pt x="9359112" y="2941174"/>
                    <a:pt x="9428713" y="2841696"/>
                  </a:cubicBezTo>
                  <a:cubicBezTo>
                    <a:pt x="9495701" y="2991519"/>
                    <a:pt x="9647256" y="3092207"/>
                    <a:pt x="9818527" y="3083736"/>
                  </a:cubicBezTo>
                  <a:cubicBezTo>
                    <a:pt x="9962243" y="3076475"/>
                    <a:pt x="10084579" y="2994181"/>
                    <a:pt x="10151329" y="2875824"/>
                  </a:cubicBezTo>
                  <a:cubicBezTo>
                    <a:pt x="10172471" y="2878244"/>
                    <a:pt x="10193850" y="2878970"/>
                    <a:pt x="10215704" y="2877760"/>
                  </a:cubicBezTo>
                  <a:cubicBezTo>
                    <a:pt x="10357995" y="2870741"/>
                    <a:pt x="10479381" y="2789900"/>
                    <a:pt x="10546369" y="2673479"/>
                  </a:cubicBezTo>
                  <a:cubicBezTo>
                    <a:pt x="10578438" y="2680014"/>
                    <a:pt x="10611694" y="2682676"/>
                    <a:pt x="10645663" y="2680982"/>
                  </a:cubicBezTo>
                  <a:cubicBezTo>
                    <a:pt x="10694836" y="2678562"/>
                    <a:pt x="10741394" y="2667186"/>
                    <a:pt x="10784153" y="2648791"/>
                  </a:cubicBezTo>
                  <a:cubicBezTo>
                    <a:pt x="10828574" y="2662829"/>
                    <a:pt x="10876084" y="2669364"/>
                    <a:pt x="10925255" y="2666944"/>
                  </a:cubicBezTo>
                  <a:cubicBezTo>
                    <a:pt x="11064458" y="2659925"/>
                    <a:pt x="11183706" y="2582472"/>
                    <a:pt x="11251644" y="2470166"/>
                  </a:cubicBezTo>
                  <a:cubicBezTo>
                    <a:pt x="11284901" y="2486866"/>
                    <a:pt x="11320533" y="2499210"/>
                    <a:pt x="11358065" y="2505987"/>
                  </a:cubicBezTo>
                  <a:cubicBezTo>
                    <a:pt x="11358065" y="2509618"/>
                    <a:pt x="11357828" y="2513249"/>
                    <a:pt x="11358065" y="2517121"/>
                  </a:cubicBezTo>
                  <a:cubicBezTo>
                    <a:pt x="11366379" y="2688243"/>
                    <a:pt x="11509145" y="2820397"/>
                    <a:pt x="11677327" y="2811925"/>
                  </a:cubicBezTo>
                  <a:cubicBezTo>
                    <a:pt x="11695856" y="2810957"/>
                    <a:pt x="11713910" y="2808053"/>
                    <a:pt x="11731488" y="2803938"/>
                  </a:cubicBezTo>
                  <a:cubicBezTo>
                    <a:pt x="11790399" y="2881633"/>
                    <a:pt x="11884231" y="2929799"/>
                    <a:pt x="11987563" y="2924716"/>
                  </a:cubicBezTo>
                  <a:cubicBezTo>
                    <a:pt x="12091133" y="2919633"/>
                    <a:pt x="12179738" y="2862270"/>
                    <a:pt x="12230810" y="2779008"/>
                  </a:cubicBezTo>
                  <a:cubicBezTo>
                    <a:pt x="12248626" y="2781428"/>
                    <a:pt x="12266918" y="2782396"/>
                    <a:pt x="12285447" y="2781428"/>
                  </a:cubicBezTo>
                  <a:cubicBezTo>
                    <a:pt x="12453391" y="2772957"/>
                    <a:pt x="12582854" y="2627491"/>
                    <a:pt x="12574778" y="2456127"/>
                  </a:cubicBezTo>
                  <a:cubicBezTo>
                    <a:pt x="12573589" y="2429019"/>
                    <a:pt x="12568364" y="2403121"/>
                    <a:pt x="12561000" y="2378433"/>
                  </a:cubicBezTo>
                  <a:cubicBezTo>
                    <a:pt x="12685474" y="2302432"/>
                    <a:pt x="12765289" y="2161081"/>
                    <a:pt x="12757688" y="2003514"/>
                  </a:cubicBezTo>
                  <a:close/>
                </a:path>
              </a:pathLst>
            </a:custGeom>
            <a:solidFill>
              <a:srgbClr val="FFFFFF"/>
            </a:solidFill>
            <a:ln w="23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47"/>
          <p:cNvSpPr/>
          <p:nvPr/>
        </p:nvSpPr>
        <p:spPr>
          <a:xfrm rot="12211600">
            <a:off x="2605512" y="4617756"/>
            <a:ext cx="10289434" cy="1531834"/>
          </a:xfrm>
          <a:custGeom>
            <a:avLst/>
            <a:gdLst>
              <a:gd name="connsiteX0" fmla="*/ 20836 w 9488164"/>
              <a:gd name="connsiteY0" fmla="*/ 1531834 h 1531834"/>
              <a:gd name="connsiteX1" fmla="*/ 1734 w 9488164"/>
              <a:gd name="connsiteY1" fmla="*/ 1517988 h 1531834"/>
              <a:gd name="connsiteX2" fmla="*/ 12323 w 9488164"/>
              <a:gd name="connsiteY2" fmla="*/ 1487527 h 1531834"/>
              <a:gd name="connsiteX3" fmla="*/ 108873 w 9488164"/>
              <a:gd name="connsiteY3" fmla="*/ 1440912 h 1531834"/>
              <a:gd name="connsiteX4" fmla="*/ 136074 w 9488164"/>
              <a:gd name="connsiteY4" fmla="*/ 1452912 h 1531834"/>
              <a:gd name="connsiteX5" fmla="*/ 125277 w 9488164"/>
              <a:gd name="connsiteY5" fmla="*/ 1483142 h 1531834"/>
              <a:gd name="connsiteX6" fmla="*/ 29142 w 9488164"/>
              <a:gd name="connsiteY6" fmla="*/ 1529527 h 1531834"/>
              <a:gd name="connsiteX7" fmla="*/ 20836 w 9488164"/>
              <a:gd name="connsiteY7" fmla="*/ 1531834 h 1531834"/>
              <a:gd name="connsiteX8" fmla="*/ 9467388 w 9488164"/>
              <a:gd name="connsiteY8" fmla="*/ 1523065 h 1531834"/>
              <a:gd name="connsiteX9" fmla="*/ 9464481 w 9488164"/>
              <a:gd name="connsiteY9" fmla="*/ 1522834 h 1531834"/>
              <a:gd name="connsiteX10" fmla="*/ 9361287 w 9488164"/>
              <a:gd name="connsiteY10" fmla="*/ 1504373 h 1531834"/>
              <a:gd name="connsiteX11" fmla="*/ 9344468 w 9488164"/>
              <a:gd name="connsiteY11" fmla="*/ 1477604 h 1531834"/>
              <a:gd name="connsiteX12" fmla="*/ 9368554 w 9488164"/>
              <a:gd name="connsiteY12" fmla="*/ 1458912 h 1531834"/>
              <a:gd name="connsiteX13" fmla="*/ 9470295 w 9488164"/>
              <a:gd name="connsiteY13" fmla="*/ 1477142 h 1531834"/>
              <a:gd name="connsiteX14" fmla="*/ 9487944 w 9488164"/>
              <a:gd name="connsiteY14" fmla="*/ 1503219 h 1531834"/>
              <a:gd name="connsiteX15" fmla="*/ 9467388 w 9488164"/>
              <a:gd name="connsiteY15" fmla="*/ 1523065 h 1531834"/>
              <a:gd name="connsiteX16" fmla="*/ 9263075 w 9488164"/>
              <a:gd name="connsiteY16" fmla="*/ 1482912 h 1531834"/>
              <a:gd name="connsiteX17" fmla="*/ 9258715 w 9488164"/>
              <a:gd name="connsiteY17" fmla="*/ 1482450 h 1531834"/>
              <a:gd name="connsiteX18" fmla="*/ 9157181 w 9488164"/>
              <a:gd name="connsiteY18" fmla="*/ 1457296 h 1531834"/>
              <a:gd name="connsiteX19" fmla="*/ 9141817 w 9488164"/>
              <a:gd name="connsiteY19" fmla="*/ 1429604 h 1531834"/>
              <a:gd name="connsiteX20" fmla="*/ 9166733 w 9488164"/>
              <a:gd name="connsiteY20" fmla="*/ 1412527 h 1531834"/>
              <a:gd name="connsiteX21" fmla="*/ 9267228 w 9488164"/>
              <a:gd name="connsiteY21" fmla="*/ 1437450 h 1531834"/>
              <a:gd name="connsiteX22" fmla="*/ 9283424 w 9488164"/>
              <a:gd name="connsiteY22" fmla="*/ 1464681 h 1531834"/>
              <a:gd name="connsiteX23" fmla="*/ 9263075 w 9488164"/>
              <a:gd name="connsiteY23" fmla="*/ 1482912 h 1531834"/>
              <a:gd name="connsiteX24" fmla="*/ 213106 w 9488164"/>
              <a:gd name="connsiteY24" fmla="*/ 1439989 h 1531834"/>
              <a:gd name="connsiteX25" fmla="*/ 194004 w 9488164"/>
              <a:gd name="connsiteY25" fmla="*/ 1425912 h 1531834"/>
              <a:gd name="connsiteX26" fmla="*/ 205008 w 9488164"/>
              <a:gd name="connsiteY26" fmla="*/ 1395681 h 1531834"/>
              <a:gd name="connsiteX27" fmla="*/ 301143 w 9488164"/>
              <a:gd name="connsiteY27" fmla="*/ 1350682 h 1531834"/>
              <a:gd name="connsiteX28" fmla="*/ 328343 w 9488164"/>
              <a:gd name="connsiteY28" fmla="*/ 1363143 h 1531834"/>
              <a:gd name="connsiteX29" fmla="*/ 317131 w 9488164"/>
              <a:gd name="connsiteY29" fmla="*/ 1393374 h 1531834"/>
              <a:gd name="connsiteX30" fmla="*/ 221204 w 9488164"/>
              <a:gd name="connsiteY30" fmla="*/ 1438373 h 1531834"/>
              <a:gd name="connsiteX31" fmla="*/ 213106 w 9488164"/>
              <a:gd name="connsiteY31" fmla="*/ 1439989 h 1531834"/>
              <a:gd name="connsiteX32" fmla="*/ 9061670 w 9488164"/>
              <a:gd name="connsiteY32" fmla="*/ 1429835 h 1531834"/>
              <a:gd name="connsiteX33" fmla="*/ 9056271 w 9488164"/>
              <a:gd name="connsiteY33" fmla="*/ 1429143 h 1531834"/>
              <a:gd name="connsiteX34" fmla="*/ 8955776 w 9488164"/>
              <a:gd name="connsiteY34" fmla="*/ 1397989 h 1531834"/>
              <a:gd name="connsiteX35" fmla="*/ 8941657 w 9488164"/>
              <a:gd name="connsiteY35" fmla="*/ 1369374 h 1531834"/>
              <a:gd name="connsiteX36" fmla="*/ 8967403 w 9488164"/>
              <a:gd name="connsiteY36" fmla="*/ 1353682 h 1531834"/>
              <a:gd name="connsiteX37" fmla="*/ 9066861 w 9488164"/>
              <a:gd name="connsiteY37" fmla="*/ 1384374 h 1531834"/>
              <a:gd name="connsiteX38" fmla="*/ 9081603 w 9488164"/>
              <a:gd name="connsiteY38" fmla="*/ 1412527 h 1531834"/>
              <a:gd name="connsiteX39" fmla="*/ 9061670 w 9488164"/>
              <a:gd name="connsiteY39" fmla="*/ 1429835 h 1531834"/>
              <a:gd name="connsiteX40" fmla="*/ 8862132 w 9488164"/>
              <a:gd name="connsiteY40" fmla="*/ 1365451 h 1531834"/>
              <a:gd name="connsiteX41" fmla="*/ 8855904 w 9488164"/>
              <a:gd name="connsiteY41" fmla="*/ 1364297 h 1531834"/>
              <a:gd name="connsiteX42" fmla="*/ 8756861 w 9488164"/>
              <a:gd name="connsiteY42" fmla="*/ 1328528 h 1531834"/>
              <a:gd name="connsiteX43" fmla="*/ 8743780 w 9488164"/>
              <a:gd name="connsiteY43" fmla="*/ 1299221 h 1531834"/>
              <a:gd name="connsiteX44" fmla="*/ 8770150 w 9488164"/>
              <a:gd name="connsiteY44" fmla="*/ 1284682 h 1531834"/>
              <a:gd name="connsiteX45" fmla="*/ 8868361 w 9488164"/>
              <a:gd name="connsiteY45" fmla="*/ 1320220 h 1531834"/>
              <a:gd name="connsiteX46" fmla="*/ 8881858 w 9488164"/>
              <a:gd name="connsiteY46" fmla="*/ 1349066 h 1531834"/>
              <a:gd name="connsiteX47" fmla="*/ 8862132 w 9488164"/>
              <a:gd name="connsiteY47" fmla="*/ 1365451 h 1531834"/>
              <a:gd name="connsiteX48" fmla="*/ 405168 w 9488164"/>
              <a:gd name="connsiteY48" fmla="*/ 1350451 h 1531834"/>
              <a:gd name="connsiteX49" fmla="*/ 386066 w 9488164"/>
              <a:gd name="connsiteY49" fmla="*/ 1336143 h 1531834"/>
              <a:gd name="connsiteX50" fmla="*/ 397278 w 9488164"/>
              <a:gd name="connsiteY50" fmla="*/ 1305913 h 1531834"/>
              <a:gd name="connsiteX51" fmla="*/ 493621 w 9488164"/>
              <a:gd name="connsiteY51" fmla="*/ 1261836 h 1531834"/>
              <a:gd name="connsiteX52" fmla="*/ 520613 w 9488164"/>
              <a:gd name="connsiteY52" fmla="*/ 1274529 h 1531834"/>
              <a:gd name="connsiteX53" fmla="*/ 509193 w 9488164"/>
              <a:gd name="connsiteY53" fmla="*/ 1304528 h 1531834"/>
              <a:gd name="connsiteX54" fmla="*/ 413058 w 9488164"/>
              <a:gd name="connsiteY54" fmla="*/ 1348605 h 1531834"/>
              <a:gd name="connsiteX55" fmla="*/ 405168 w 9488164"/>
              <a:gd name="connsiteY55" fmla="*/ 1350451 h 1531834"/>
              <a:gd name="connsiteX56" fmla="*/ 8665502 w 9488164"/>
              <a:gd name="connsiteY56" fmla="*/ 1291836 h 1531834"/>
              <a:gd name="connsiteX57" fmla="*/ 8658651 w 9488164"/>
              <a:gd name="connsiteY57" fmla="*/ 1290451 h 1531834"/>
              <a:gd name="connsiteX58" fmla="*/ 8560854 w 9488164"/>
              <a:gd name="connsiteY58" fmla="*/ 1250990 h 1531834"/>
              <a:gd name="connsiteX59" fmla="*/ 8548604 w 9488164"/>
              <a:gd name="connsiteY59" fmla="*/ 1221221 h 1531834"/>
              <a:gd name="connsiteX60" fmla="*/ 8575389 w 9488164"/>
              <a:gd name="connsiteY60" fmla="*/ 1207606 h 1531834"/>
              <a:gd name="connsiteX61" fmla="*/ 8672562 w 9488164"/>
              <a:gd name="connsiteY61" fmla="*/ 1246836 h 1531834"/>
              <a:gd name="connsiteX62" fmla="*/ 8685228 w 9488164"/>
              <a:gd name="connsiteY62" fmla="*/ 1276375 h 1531834"/>
              <a:gd name="connsiteX63" fmla="*/ 8665502 w 9488164"/>
              <a:gd name="connsiteY63" fmla="*/ 1291836 h 1531834"/>
              <a:gd name="connsiteX64" fmla="*/ 597853 w 9488164"/>
              <a:gd name="connsiteY64" fmla="*/ 1262759 h 1531834"/>
              <a:gd name="connsiteX65" fmla="*/ 578543 w 9488164"/>
              <a:gd name="connsiteY65" fmla="*/ 1248452 h 1531834"/>
              <a:gd name="connsiteX66" fmla="*/ 589963 w 9488164"/>
              <a:gd name="connsiteY66" fmla="*/ 1218452 h 1531834"/>
              <a:gd name="connsiteX67" fmla="*/ 686513 w 9488164"/>
              <a:gd name="connsiteY67" fmla="*/ 1175068 h 1531834"/>
              <a:gd name="connsiteX68" fmla="*/ 713506 w 9488164"/>
              <a:gd name="connsiteY68" fmla="*/ 1187760 h 1531834"/>
              <a:gd name="connsiteX69" fmla="*/ 701878 w 9488164"/>
              <a:gd name="connsiteY69" fmla="*/ 1217760 h 1531834"/>
              <a:gd name="connsiteX70" fmla="*/ 605536 w 9488164"/>
              <a:gd name="connsiteY70" fmla="*/ 1260913 h 1531834"/>
              <a:gd name="connsiteX71" fmla="*/ 597853 w 9488164"/>
              <a:gd name="connsiteY71" fmla="*/ 1262759 h 1531834"/>
              <a:gd name="connsiteX72" fmla="*/ 8470949 w 9488164"/>
              <a:gd name="connsiteY72" fmla="*/ 1211760 h 1531834"/>
              <a:gd name="connsiteX73" fmla="*/ 8463473 w 9488164"/>
              <a:gd name="connsiteY73" fmla="*/ 1210144 h 1531834"/>
              <a:gd name="connsiteX74" fmla="*/ 8366716 w 9488164"/>
              <a:gd name="connsiteY74" fmla="*/ 1168145 h 1531834"/>
              <a:gd name="connsiteX75" fmla="*/ 8355089 w 9488164"/>
              <a:gd name="connsiteY75" fmla="*/ 1138145 h 1531834"/>
              <a:gd name="connsiteX76" fmla="*/ 8382081 w 9488164"/>
              <a:gd name="connsiteY76" fmla="*/ 1125222 h 1531834"/>
              <a:gd name="connsiteX77" fmla="*/ 8478631 w 9488164"/>
              <a:gd name="connsiteY77" fmla="*/ 1166991 h 1531834"/>
              <a:gd name="connsiteX78" fmla="*/ 8490466 w 9488164"/>
              <a:gd name="connsiteY78" fmla="*/ 1196760 h 1531834"/>
              <a:gd name="connsiteX79" fmla="*/ 8470949 w 9488164"/>
              <a:gd name="connsiteY79" fmla="*/ 1211760 h 1531834"/>
              <a:gd name="connsiteX80" fmla="*/ 790954 w 9488164"/>
              <a:gd name="connsiteY80" fmla="*/ 1176683 h 1531834"/>
              <a:gd name="connsiteX81" fmla="*/ 771644 w 9488164"/>
              <a:gd name="connsiteY81" fmla="*/ 1162145 h 1531834"/>
              <a:gd name="connsiteX82" fmla="*/ 783271 w 9488164"/>
              <a:gd name="connsiteY82" fmla="*/ 1132145 h 1531834"/>
              <a:gd name="connsiteX83" fmla="*/ 880029 w 9488164"/>
              <a:gd name="connsiteY83" fmla="*/ 1089684 h 1531834"/>
              <a:gd name="connsiteX84" fmla="*/ 907022 w 9488164"/>
              <a:gd name="connsiteY84" fmla="*/ 1102607 h 1531834"/>
              <a:gd name="connsiteX85" fmla="*/ 895394 w 9488164"/>
              <a:gd name="connsiteY85" fmla="*/ 1132607 h 1531834"/>
              <a:gd name="connsiteX86" fmla="*/ 798844 w 9488164"/>
              <a:gd name="connsiteY86" fmla="*/ 1175068 h 1531834"/>
              <a:gd name="connsiteX87" fmla="*/ 790954 w 9488164"/>
              <a:gd name="connsiteY87" fmla="*/ 1176683 h 1531834"/>
              <a:gd name="connsiteX88" fmla="*/ 8277849 w 9488164"/>
              <a:gd name="connsiteY88" fmla="*/ 1127068 h 1531834"/>
              <a:gd name="connsiteX89" fmla="*/ 8270166 w 9488164"/>
              <a:gd name="connsiteY89" fmla="*/ 1125453 h 1531834"/>
              <a:gd name="connsiteX90" fmla="*/ 8174031 w 9488164"/>
              <a:gd name="connsiteY90" fmla="*/ 1082069 h 1531834"/>
              <a:gd name="connsiteX91" fmla="*/ 8162611 w 9488164"/>
              <a:gd name="connsiteY91" fmla="*/ 1052069 h 1531834"/>
              <a:gd name="connsiteX92" fmla="*/ 8189604 w 9488164"/>
              <a:gd name="connsiteY92" fmla="*/ 1039377 h 1531834"/>
              <a:gd name="connsiteX93" fmla="*/ 8285738 w 9488164"/>
              <a:gd name="connsiteY93" fmla="*/ 1082761 h 1531834"/>
              <a:gd name="connsiteX94" fmla="*/ 8297159 w 9488164"/>
              <a:gd name="connsiteY94" fmla="*/ 1112761 h 1531834"/>
              <a:gd name="connsiteX95" fmla="*/ 8277849 w 9488164"/>
              <a:gd name="connsiteY95" fmla="*/ 1127068 h 1531834"/>
              <a:gd name="connsiteX96" fmla="*/ 984469 w 9488164"/>
              <a:gd name="connsiteY96" fmla="*/ 1091992 h 1531834"/>
              <a:gd name="connsiteX97" fmla="*/ 965159 w 9488164"/>
              <a:gd name="connsiteY97" fmla="*/ 1077222 h 1531834"/>
              <a:gd name="connsiteX98" fmla="*/ 976994 w 9488164"/>
              <a:gd name="connsiteY98" fmla="*/ 1047453 h 1531834"/>
              <a:gd name="connsiteX99" fmla="*/ 1073960 w 9488164"/>
              <a:gd name="connsiteY99" fmla="*/ 1005685 h 1531834"/>
              <a:gd name="connsiteX100" fmla="*/ 1100745 w 9488164"/>
              <a:gd name="connsiteY100" fmla="*/ 1019069 h 1531834"/>
              <a:gd name="connsiteX101" fmla="*/ 1088910 w 9488164"/>
              <a:gd name="connsiteY101" fmla="*/ 1048838 h 1531834"/>
              <a:gd name="connsiteX102" fmla="*/ 991944 w 9488164"/>
              <a:gd name="connsiteY102" fmla="*/ 1090376 h 1531834"/>
              <a:gd name="connsiteX103" fmla="*/ 984469 w 9488164"/>
              <a:gd name="connsiteY103" fmla="*/ 1091992 h 1531834"/>
              <a:gd name="connsiteX104" fmla="*/ 8085787 w 9488164"/>
              <a:gd name="connsiteY104" fmla="*/ 1039838 h 1531834"/>
              <a:gd name="connsiteX105" fmla="*/ 8077896 w 9488164"/>
              <a:gd name="connsiteY105" fmla="*/ 1037992 h 1531834"/>
              <a:gd name="connsiteX106" fmla="*/ 7981969 w 9488164"/>
              <a:gd name="connsiteY106" fmla="*/ 993915 h 1531834"/>
              <a:gd name="connsiteX107" fmla="*/ 7970757 w 9488164"/>
              <a:gd name="connsiteY107" fmla="*/ 963685 h 1531834"/>
              <a:gd name="connsiteX108" fmla="*/ 7997957 w 9488164"/>
              <a:gd name="connsiteY108" fmla="*/ 951223 h 1531834"/>
              <a:gd name="connsiteX109" fmla="*/ 8093884 w 9488164"/>
              <a:gd name="connsiteY109" fmla="*/ 995300 h 1531834"/>
              <a:gd name="connsiteX110" fmla="*/ 8105097 w 9488164"/>
              <a:gd name="connsiteY110" fmla="*/ 1025530 h 1531834"/>
              <a:gd name="connsiteX111" fmla="*/ 8085787 w 9488164"/>
              <a:gd name="connsiteY111" fmla="*/ 1039838 h 1531834"/>
              <a:gd name="connsiteX112" fmla="*/ 1178608 w 9488164"/>
              <a:gd name="connsiteY112" fmla="*/ 1009146 h 1531834"/>
              <a:gd name="connsiteX113" fmla="*/ 1159298 w 9488164"/>
              <a:gd name="connsiteY113" fmla="*/ 994377 h 1531834"/>
              <a:gd name="connsiteX114" fmla="*/ 1171341 w 9488164"/>
              <a:gd name="connsiteY114" fmla="*/ 964608 h 1531834"/>
              <a:gd name="connsiteX115" fmla="*/ 1268721 w 9488164"/>
              <a:gd name="connsiteY115" fmla="*/ 923762 h 1531834"/>
              <a:gd name="connsiteX116" fmla="*/ 1295506 w 9488164"/>
              <a:gd name="connsiteY116" fmla="*/ 937147 h 1531834"/>
              <a:gd name="connsiteX117" fmla="*/ 1283463 w 9488164"/>
              <a:gd name="connsiteY117" fmla="*/ 966916 h 1531834"/>
              <a:gd name="connsiteX118" fmla="*/ 1186290 w 9488164"/>
              <a:gd name="connsiteY118" fmla="*/ 1007761 h 1531834"/>
              <a:gd name="connsiteX119" fmla="*/ 1178608 w 9488164"/>
              <a:gd name="connsiteY119" fmla="*/ 1009146 h 1531834"/>
              <a:gd name="connsiteX120" fmla="*/ 7893932 w 9488164"/>
              <a:gd name="connsiteY120" fmla="*/ 951685 h 1531834"/>
              <a:gd name="connsiteX121" fmla="*/ 7886041 w 9488164"/>
              <a:gd name="connsiteY121" fmla="*/ 949839 h 1531834"/>
              <a:gd name="connsiteX122" fmla="*/ 7790114 w 9488164"/>
              <a:gd name="connsiteY122" fmla="*/ 905993 h 1531834"/>
              <a:gd name="connsiteX123" fmla="*/ 7778902 w 9488164"/>
              <a:gd name="connsiteY123" fmla="*/ 875993 h 1531834"/>
              <a:gd name="connsiteX124" fmla="*/ 7805895 w 9488164"/>
              <a:gd name="connsiteY124" fmla="*/ 863301 h 1531834"/>
              <a:gd name="connsiteX125" fmla="*/ 7901822 w 9488164"/>
              <a:gd name="connsiteY125" fmla="*/ 907147 h 1531834"/>
              <a:gd name="connsiteX126" fmla="*/ 7913034 w 9488164"/>
              <a:gd name="connsiteY126" fmla="*/ 937377 h 1531834"/>
              <a:gd name="connsiteX127" fmla="*/ 7893932 w 9488164"/>
              <a:gd name="connsiteY127" fmla="*/ 951685 h 1531834"/>
              <a:gd name="connsiteX128" fmla="*/ 1373162 w 9488164"/>
              <a:gd name="connsiteY128" fmla="*/ 927685 h 1531834"/>
              <a:gd name="connsiteX129" fmla="*/ 1353644 w 9488164"/>
              <a:gd name="connsiteY129" fmla="*/ 912685 h 1531834"/>
              <a:gd name="connsiteX130" fmla="*/ 1365894 w 9488164"/>
              <a:gd name="connsiteY130" fmla="*/ 882916 h 1531834"/>
              <a:gd name="connsiteX131" fmla="*/ 1463483 w 9488164"/>
              <a:gd name="connsiteY131" fmla="*/ 842763 h 1531834"/>
              <a:gd name="connsiteX132" fmla="*/ 1490060 w 9488164"/>
              <a:gd name="connsiteY132" fmla="*/ 856378 h 1531834"/>
              <a:gd name="connsiteX133" fmla="*/ 1477810 w 9488164"/>
              <a:gd name="connsiteY133" fmla="*/ 885916 h 1531834"/>
              <a:gd name="connsiteX134" fmla="*/ 1380429 w 9488164"/>
              <a:gd name="connsiteY134" fmla="*/ 925839 h 1531834"/>
              <a:gd name="connsiteX135" fmla="*/ 1373162 w 9488164"/>
              <a:gd name="connsiteY135" fmla="*/ 927685 h 1531834"/>
              <a:gd name="connsiteX136" fmla="*/ 7701870 w 9488164"/>
              <a:gd name="connsiteY136" fmla="*/ 864224 h 1531834"/>
              <a:gd name="connsiteX137" fmla="*/ 7693979 w 9488164"/>
              <a:gd name="connsiteY137" fmla="*/ 862609 h 1531834"/>
              <a:gd name="connsiteX138" fmla="*/ 7597845 w 9488164"/>
              <a:gd name="connsiteY138" fmla="*/ 819455 h 1531834"/>
              <a:gd name="connsiteX139" fmla="*/ 7586217 w 9488164"/>
              <a:gd name="connsiteY139" fmla="*/ 789455 h 1531834"/>
              <a:gd name="connsiteX140" fmla="*/ 7613210 w 9488164"/>
              <a:gd name="connsiteY140" fmla="*/ 776532 h 1531834"/>
              <a:gd name="connsiteX141" fmla="*/ 7709552 w 9488164"/>
              <a:gd name="connsiteY141" fmla="*/ 819686 h 1531834"/>
              <a:gd name="connsiteX142" fmla="*/ 7720972 w 9488164"/>
              <a:gd name="connsiteY142" fmla="*/ 849686 h 1531834"/>
              <a:gd name="connsiteX143" fmla="*/ 7701870 w 9488164"/>
              <a:gd name="connsiteY143" fmla="*/ 864224 h 1531834"/>
              <a:gd name="connsiteX144" fmla="*/ 1568338 w 9488164"/>
              <a:gd name="connsiteY144" fmla="*/ 848070 h 1531834"/>
              <a:gd name="connsiteX145" fmla="*/ 1548821 w 9488164"/>
              <a:gd name="connsiteY145" fmla="*/ 832840 h 1531834"/>
              <a:gd name="connsiteX146" fmla="*/ 1561279 w 9488164"/>
              <a:gd name="connsiteY146" fmla="*/ 803301 h 1531834"/>
              <a:gd name="connsiteX147" fmla="*/ 1659075 w 9488164"/>
              <a:gd name="connsiteY147" fmla="*/ 764071 h 1531834"/>
              <a:gd name="connsiteX148" fmla="*/ 1685652 w 9488164"/>
              <a:gd name="connsiteY148" fmla="*/ 777917 h 1531834"/>
              <a:gd name="connsiteX149" fmla="*/ 1672986 w 9488164"/>
              <a:gd name="connsiteY149" fmla="*/ 807455 h 1531834"/>
              <a:gd name="connsiteX150" fmla="*/ 1575398 w 9488164"/>
              <a:gd name="connsiteY150" fmla="*/ 846686 h 1531834"/>
              <a:gd name="connsiteX151" fmla="*/ 1568338 w 9488164"/>
              <a:gd name="connsiteY151" fmla="*/ 848070 h 1531834"/>
              <a:gd name="connsiteX152" fmla="*/ 7509184 w 9488164"/>
              <a:gd name="connsiteY152" fmla="*/ 778609 h 1531834"/>
              <a:gd name="connsiteX153" fmla="*/ 7501502 w 9488164"/>
              <a:gd name="connsiteY153" fmla="*/ 776994 h 1531834"/>
              <a:gd name="connsiteX154" fmla="*/ 7404952 w 9488164"/>
              <a:gd name="connsiteY154" fmla="*/ 735225 h 1531834"/>
              <a:gd name="connsiteX155" fmla="*/ 7393117 w 9488164"/>
              <a:gd name="connsiteY155" fmla="*/ 705456 h 1531834"/>
              <a:gd name="connsiteX156" fmla="*/ 7419902 w 9488164"/>
              <a:gd name="connsiteY156" fmla="*/ 692302 h 1531834"/>
              <a:gd name="connsiteX157" fmla="*/ 7516660 w 9488164"/>
              <a:gd name="connsiteY157" fmla="*/ 734302 h 1531834"/>
              <a:gd name="connsiteX158" fmla="*/ 7528287 w 9488164"/>
              <a:gd name="connsiteY158" fmla="*/ 764302 h 1531834"/>
              <a:gd name="connsiteX159" fmla="*/ 7509184 w 9488164"/>
              <a:gd name="connsiteY159" fmla="*/ 778609 h 1531834"/>
              <a:gd name="connsiteX160" fmla="*/ 1763930 w 9488164"/>
              <a:gd name="connsiteY160" fmla="*/ 770071 h 1531834"/>
              <a:gd name="connsiteX161" fmla="*/ 1744413 w 9488164"/>
              <a:gd name="connsiteY161" fmla="*/ 754610 h 1531834"/>
              <a:gd name="connsiteX162" fmla="*/ 1757078 w 9488164"/>
              <a:gd name="connsiteY162" fmla="*/ 725071 h 1531834"/>
              <a:gd name="connsiteX163" fmla="*/ 1855290 w 9488164"/>
              <a:gd name="connsiteY163" fmla="*/ 686764 h 1531834"/>
              <a:gd name="connsiteX164" fmla="*/ 1881659 w 9488164"/>
              <a:gd name="connsiteY164" fmla="*/ 701071 h 1531834"/>
              <a:gd name="connsiteX165" fmla="*/ 1868786 w 9488164"/>
              <a:gd name="connsiteY165" fmla="*/ 730379 h 1531834"/>
              <a:gd name="connsiteX166" fmla="*/ 1770782 w 9488164"/>
              <a:gd name="connsiteY166" fmla="*/ 768686 h 1531834"/>
              <a:gd name="connsiteX167" fmla="*/ 1763930 w 9488164"/>
              <a:gd name="connsiteY167" fmla="*/ 770071 h 1531834"/>
              <a:gd name="connsiteX168" fmla="*/ 7315462 w 9488164"/>
              <a:gd name="connsiteY168" fmla="*/ 695764 h 1531834"/>
              <a:gd name="connsiteX169" fmla="*/ 7308194 w 9488164"/>
              <a:gd name="connsiteY169" fmla="*/ 694379 h 1531834"/>
              <a:gd name="connsiteX170" fmla="*/ 7211021 w 9488164"/>
              <a:gd name="connsiteY170" fmla="*/ 654456 h 1531834"/>
              <a:gd name="connsiteX171" fmla="*/ 7198563 w 9488164"/>
              <a:gd name="connsiteY171" fmla="*/ 624918 h 1531834"/>
              <a:gd name="connsiteX172" fmla="*/ 7225140 w 9488164"/>
              <a:gd name="connsiteY172" fmla="*/ 611072 h 1531834"/>
              <a:gd name="connsiteX173" fmla="*/ 7322521 w 9488164"/>
              <a:gd name="connsiteY173" fmla="*/ 651226 h 1531834"/>
              <a:gd name="connsiteX174" fmla="*/ 7334564 w 9488164"/>
              <a:gd name="connsiteY174" fmla="*/ 680995 h 1531834"/>
              <a:gd name="connsiteX175" fmla="*/ 7315462 w 9488164"/>
              <a:gd name="connsiteY175" fmla="*/ 695764 h 1531834"/>
              <a:gd name="connsiteX176" fmla="*/ 1960353 w 9488164"/>
              <a:gd name="connsiteY176" fmla="*/ 694148 h 1531834"/>
              <a:gd name="connsiteX177" fmla="*/ 1940627 w 9488164"/>
              <a:gd name="connsiteY177" fmla="*/ 678687 h 1531834"/>
              <a:gd name="connsiteX178" fmla="*/ 1953501 w 9488164"/>
              <a:gd name="connsiteY178" fmla="*/ 649380 h 1531834"/>
              <a:gd name="connsiteX179" fmla="*/ 2051920 w 9488164"/>
              <a:gd name="connsiteY179" fmla="*/ 611995 h 1531834"/>
              <a:gd name="connsiteX180" fmla="*/ 2078289 w 9488164"/>
              <a:gd name="connsiteY180" fmla="*/ 626534 h 1531834"/>
              <a:gd name="connsiteX181" fmla="*/ 2065208 w 9488164"/>
              <a:gd name="connsiteY181" fmla="*/ 655841 h 1531834"/>
              <a:gd name="connsiteX182" fmla="*/ 1966997 w 9488164"/>
              <a:gd name="connsiteY182" fmla="*/ 692995 h 1531834"/>
              <a:gd name="connsiteX183" fmla="*/ 1960353 w 9488164"/>
              <a:gd name="connsiteY183" fmla="*/ 694148 h 1531834"/>
              <a:gd name="connsiteX184" fmla="*/ 2157191 w 9488164"/>
              <a:gd name="connsiteY184" fmla="*/ 620303 h 1531834"/>
              <a:gd name="connsiteX185" fmla="*/ 2137465 w 9488164"/>
              <a:gd name="connsiteY185" fmla="*/ 604611 h 1531834"/>
              <a:gd name="connsiteX186" fmla="*/ 2150546 w 9488164"/>
              <a:gd name="connsiteY186" fmla="*/ 575534 h 1531834"/>
              <a:gd name="connsiteX187" fmla="*/ 2248965 w 9488164"/>
              <a:gd name="connsiteY187" fmla="*/ 539534 h 1531834"/>
              <a:gd name="connsiteX188" fmla="*/ 2275127 w 9488164"/>
              <a:gd name="connsiteY188" fmla="*/ 554303 h 1531834"/>
              <a:gd name="connsiteX189" fmla="*/ 2261839 w 9488164"/>
              <a:gd name="connsiteY189" fmla="*/ 583380 h 1531834"/>
              <a:gd name="connsiteX190" fmla="*/ 2163627 w 9488164"/>
              <a:gd name="connsiteY190" fmla="*/ 619380 h 1531834"/>
              <a:gd name="connsiteX191" fmla="*/ 2157191 w 9488164"/>
              <a:gd name="connsiteY191" fmla="*/ 620303 h 1531834"/>
              <a:gd name="connsiteX192" fmla="*/ 7120492 w 9488164"/>
              <a:gd name="connsiteY192" fmla="*/ 616611 h 1531834"/>
              <a:gd name="connsiteX193" fmla="*/ 7113640 w 9488164"/>
              <a:gd name="connsiteY193" fmla="*/ 615226 h 1531834"/>
              <a:gd name="connsiteX194" fmla="*/ 7015845 w 9488164"/>
              <a:gd name="connsiteY194" fmla="*/ 577149 h 1531834"/>
              <a:gd name="connsiteX195" fmla="*/ 7002971 w 9488164"/>
              <a:gd name="connsiteY195" fmla="*/ 547842 h 1531834"/>
              <a:gd name="connsiteX196" fmla="*/ 7029341 w 9488164"/>
              <a:gd name="connsiteY196" fmla="*/ 533534 h 1531834"/>
              <a:gd name="connsiteX197" fmla="*/ 7127552 w 9488164"/>
              <a:gd name="connsiteY197" fmla="*/ 571611 h 1531834"/>
              <a:gd name="connsiteX198" fmla="*/ 7140218 w 9488164"/>
              <a:gd name="connsiteY198" fmla="*/ 601149 h 1531834"/>
              <a:gd name="connsiteX199" fmla="*/ 7120492 w 9488164"/>
              <a:gd name="connsiteY199" fmla="*/ 616611 h 1531834"/>
              <a:gd name="connsiteX200" fmla="*/ 2354236 w 9488164"/>
              <a:gd name="connsiteY200" fmla="*/ 548765 h 1531834"/>
              <a:gd name="connsiteX201" fmla="*/ 2334511 w 9488164"/>
              <a:gd name="connsiteY201" fmla="*/ 532611 h 1531834"/>
              <a:gd name="connsiteX202" fmla="*/ 2348007 w 9488164"/>
              <a:gd name="connsiteY202" fmla="*/ 503535 h 1531834"/>
              <a:gd name="connsiteX203" fmla="*/ 2447256 w 9488164"/>
              <a:gd name="connsiteY203" fmla="*/ 468458 h 1531834"/>
              <a:gd name="connsiteX204" fmla="*/ 2473211 w 9488164"/>
              <a:gd name="connsiteY204" fmla="*/ 483458 h 1531834"/>
              <a:gd name="connsiteX205" fmla="*/ 2459714 w 9488164"/>
              <a:gd name="connsiteY205" fmla="*/ 512304 h 1531834"/>
              <a:gd name="connsiteX206" fmla="*/ 2360673 w 9488164"/>
              <a:gd name="connsiteY206" fmla="*/ 547150 h 1531834"/>
              <a:gd name="connsiteX207" fmla="*/ 2354236 w 9488164"/>
              <a:gd name="connsiteY207" fmla="*/ 548765 h 1531834"/>
              <a:gd name="connsiteX208" fmla="*/ 6924278 w 9488164"/>
              <a:gd name="connsiteY208" fmla="*/ 541611 h 1531834"/>
              <a:gd name="connsiteX209" fmla="*/ 6917633 w 9488164"/>
              <a:gd name="connsiteY209" fmla="*/ 540457 h 1531834"/>
              <a:gd name="connsiteX210" fmla="*/ 6819215 w 9488164"/>
              <a:gd name="connsiteY210" fmla="*/ 504688 h 1531834"/>
              <a:gd name="connsiteX211" fmla="*/ 6805718 w 9488164"/>
              <a:gd name="connsiteY211" fmla="*/ 475612 h 1531834"/>
              <a:gd name="connsiteX212" fmla="*/ 6831880 w 9488164"/>
              <a:gd name="connsiteY212" fmla="*/ 460612 h 1531834"/>
              <a:gd name="connsiteX213" fmla="*/ 6930714 w 9488164"/>
              <a:gd name="connsiteY213" fmla="*/ 496381 h 1531834"/>
              <a:gd name="connsiteX214" fmla="*/ 6943795 w 9488164"/>
              <a:gd name="connsiteY214" fmla="*/ 525457 h 1531834"/>
              <a:gd name="connsiteX215" fmla="*/ 6924278 w 9488164"/>
              <a:gd name="connsiteY215" fmla="*/ 541611 h 1531834"/>
              <a:gd name="connsiteX216" fmla="*/ 2552942 w 9488164"/>
              <a:gd name="connsiteY216" fmla="*/ 479304 h 1531834"/>
              <a:gd name="connsiteX217" fmla="*/ 2533010 w 9488164"/>
              <a:gd name="connsiteY217" fmla="*/ 462919 h 1531834"/>
              <a:gd name="connsiteX218" fmla="*/ 2546713 w 9488164"/>
              <a:gd name="connsiteY218" fmla="*/ 434074 h 1531834"/>
              <a:gd name="connsiteX219" fmla="*/ 2646171 w 9488164"/>
              <a:gd name="connsiteY219" fmla="*/ 400382 h 1531834"/>
              <a:gd name="connsiteX220" fmla="*/ 2672125 w 9488164"/>
              <a:gd name="connsiteY220" fmla="*/ 415843 h 1531834"/>
              <a:gd name="connsiteX221" fmla="*/ 2658213 w 9488164"/>
              <a:gd name="connsiteY221" fmla="*/ 444689 h 1531834"/>
              <a:gd name="connsiteX222" fmla="*/ 2558964 w 9488164"/>
              <a:gd name="connsiteY222" fmla="*/ 478150 h 1531834"/>
              <a:gd name="connsiteX223" fmla="*/ 2552942 w 9488164"/>
              <a:gd name="connsiteY223" fmla="*/ 479304 h 1531834"/>
              <a:gd name="connsiteX224" fmla="*/ 6726609 w 9488164"/>
              <a:gd name="connsiteY224" fmla="*/ 471227 h 1531834"/>
              <a:gd name="connsiteX225" fmla="*/ 6720588 w 9488164"/>
              <a:gd name="connsiteY225" fmla="*/ 470304 h 1531834"/>
              <a:gd name="connsiteX226" fmla="*/ 6621339 w 9488164"/>
              <a:gd name="connsiteY226" fmla="*/ 437074 h 1531834"/>
              <a:gd name="connsiteX227" fmla="*/ 6607219 w 9488164"/>
              <a:gd name="connsiteY227" fmla="*/ 408458 h 1531834"/>
              <a:gd name="connsiteX228" fmla="*/ 6632966 w 9488164"/>
              <a:gd name="connsiteY228" fmla="*/ 392766 h 1531834"/>
              <a:gd name="connsiteX229" fmla="*/ 6732631 w 9488164"/>
              <a:gd name="connsiteY229" fmla="*/ 425997 h 1531834"/>
              <a:gd name="connsiteX230" fmla="*/ 6746335 w 9488164"/>
              <a:gd name="connsiteY230" fmla="*/ 454843 h 1531834"/>
              <a:gd name="connsiteX231" fmla="*/ 6726609 w 9488164"/>
              <a:gd name="connsiteY231" fmla="*/ 471227 h 1531834"/>
              <a:gd name="connsiteX232" fmla="*/ 2751857 w 9488164"/>
              <a:gd name="connsiteY232" fmla="*/ 412843 h 1531834"/>
              <a:gd name="connsiteX233" fmla="*/ 2731924 w 9488164"/>
              <a:gd name="connsiteY233" fmla="*/ 396228 h 1531834"/>
              <a:gd name="connsiteX234" fmla="*/ 2746043 w 9488164"/>
              <a:gd name="connsiteY234" fmla="*/ 367613 h 1531834"/>
              <a:gd name="connsiteX235" fmla="*/ 2845915 w 9488164"/>
              <a:gd name="connsiteY235" fmla="*/ 335536 h 1531834"/>
              <a:gd name="connsiteX236" fmla="*/ 2871662 w 9488164"/>
              <a:gd name="connsiteY236" fmla="*/ 351459 h 1531834"/>
              <a:gd name="connsiteX237" fmla="*/ 2857335 w 9488164"/>
              <a:gd name="connsiteY237" fmla="*/ 380074 h 1531834"/>
              <a:gd name="connsiteX238" fmla="*/ 2757670 w 9488164"/>
              <a:gd name="connsiteY238" fmla="*/ 412151 h 1531834"/>
              <a:gd name="connsiteX239" fmla="*/ 2751857 w 9488164"/>
              <a:gd name="connsiteY239" fmla="*/ 412843 h 1531834"/>
              <a:gd name="connsiteX240" fmla="*/ 6527695 w 9488164"/>
              <a:gd name="connsiteY240" fmla="*/ 405920 h 1531834"/>
              <a:gd name="connsiteX241" fmla="*/ 6522089 w 9488164"/>
              <a:gd name="connsiteY241" fmla="*/ 404997 h 1531834"/>
              <a:gd name="connsiteX242" fmla="*/ 6422216 w 9488164"/>
              <a:gd name="connsiteY242" fmla="*/ 374305 h 1531834"/>
              <a:gd name="connsiteX243" fmla="*/ 6407474 w 9488164"/>
              <a:gd name="connsiteY243" fmla="*/ 345920 h 1531834"/>
              <a:gd name="connsiteX244" fmla="*/ 6433014 w 9488164"/>
              <a:gd name="connsiteY244" fmla="*/ 329536 h 1531834"/>
              <a:gd name="connsiteX245" fmla="*/ 6533301 w 9488164"/>
              <a:gd name="connsiteY245" fmla="*/ 360228 h 1531834"/>
              <a:gd name="connsiteX246" fmla="*/ 6547628 w 9488164"/>
              <a:gd name="connsiteY246" fmla="*/ 388612 h 1531834"/>
              <a:gd name="connsiteX247" fmla="*/ 6527695 w 9488164"/>
              <a:gd name="connsiteY247" fmla="*/ 405920 h 1531834"/>
              <a:gd name="connsiteX248" fmla="*/ 2951809 w 9488164"/>
              <a:gd name="connsiteY248" fmla="*/ 349382 h 1531834"/>
              <a:gd name="connsiteX249" fmla="*/ 2931876 w 9488164"/>
              <a:gd name="connsiteY249" fmla="*/ 332536 h 1531834"/>
              <a:gd name="connsiteX250" fmla="*/ 2946410 w 9488164"/>
              <a:gd name="connsiteY250" fmla="*/ 304151 h 1531834"/>
              <a:gd name="connsiteX251" fmla="*/ 3046906 w 9488164"/>
              <a:gd name="connsiteY251" fmla="*/ 273690 h 1531834"/>
              <a:gd name="connsiteX252" fmla="*/ 3072445 w 9488164"/>
              <a:gd name="connsiteY252" fmla="*/ 290075 h 1531834"/>
              <a:gd name="connsiteX253" fmla="*/ 3057703 w 9488164"/>
              <a:gd name="connsiteY253" fmla="*/ 318459 h 1531834"/>
              <a:gd name="connsiteX254" fmla="*/ 2957623 w 9488164"/>
              <a:gd name="connsiteY254" fmla="*/ 348920 h 1531834"/>
              <a:gd name="connsiteX255" fmla="*/ 2951809 w 9488164"/>
              <a:gd name="connsiteY255" fmla="*/ 349382 h 1531834"/>
              <a:gd name="connsiteX256" fmla="*/ 6327328 w 9488164"/>
              <a:gd name="connsiteY256" fmla="*/ 345920 h 1531834"/>
              <a:gd name="connsiteX257" fmla="*/ 6322137 w 9488164"/>
              <a:gd name="connsiteY257" fmla="*/ 345228 h 1531834"/>
              <a:gd name="connsiteX258" fmla="*/ 6221642 w 9488164"/>
              <a:gd name="connsiteY258" fmla="*/ 317305 h 1531834"/>
              <a:gd name="connsiteX259" fmla="*/ 6206484 w 9488164"/>
              <a:gd name="connsiteY259" fmla="*/ 289382 h 1531834"/>
              <a:gd name="connsiteX260" fmla="*/ 6231608 w 9488164"/>
              <a:gd name="connsiteY260" fmla="*/ 272536 h 1531834"/>
              <a:gd name="connsiteX261" fmla="*/ 6332519 w 9488164"/>
              <a:gd name="connsiteY261" fmla="*/ 300690 h 1531834"/>
              <a:gd name="connsiteX262" fmla="*/ 6347468 w 9488164"/>
              <a:gd name="connsiteY262" fmla="*/ 328844 h 1531834"/>
              <a:gd name="connsiteX263" fmla="*/ 6327328 w 9488164"/>
              <a:gd name="connsiteY263" fmla="*/ 345920 h 1531834"/>
              <a:gd name="connsiteX264" fmla="*/ 6125507 w 9488164"/>
              <a:gd name="connsiteY264" fmla="*/ 291229 h 1531834"/>
              <a:gd name="connsiteX265" fmla="*/ 6120731 w 9488164"/>
              <a:gd name="connsiteY265" fmla="*/ 290536 h 1531834"/>
              <a:gd name="connsiteX266" fmla="*/ 6019821 w 9488164"/>
              <a:gd name="connsiteY266" fmla="*/ 265152 h 1531834"/>
              <a:gd name="connsiteX267" fmla="*/ 6004040 w 9488164"/>
              <a:gd name="connsiteY267" fmla="*/ 237690 h 1531834"/>
              <a:gd name="connsiteX268" fmla="*/ 6028749 w 9488164"/>
              <a:gd name="connsiteY268" fmla="*/ 220152 h 1531834"/>
              <a:gd name="connsiteX269" fmla="*/ 6130282 w 9488164"/>
              <a:gd name="connsiteY269" fmla="*/ 245537 h 1531834"/>
              <a:gd name="connsiteX270" fmla="*/ 6145854 w 9488164"/>
              <a:gd name="connsiteY270" fmla="*/ 273229 h 1531834"/>
              <a:gd name="connsiteX271" fmla="*/ 6125507 w 9488164"/>
              <a:gd name="connsiteY271" fmla="*/ 291229 h 1531834"/>
              <a:gd name="connsiteX272" fmla="*/ 3152592 w 9488164"/>
              <a:gd name="connsiteY272" fmla="*/ 289613 h 1531834"/>
              <a:gd name="connsiteX273" fmla="*/ 3132451 w 9488164"/>
              <a:gd name="connsiteY273" fmla="*/ 272306 h 1531834"/>
              <a:gd name="connsiteX274" fmla="*/ 3147401 w 9488164"/>
              <a:gd name="connsiteY274" fmla="*/ 244152 h 1531834"/>
              <a:gd name="connsiteX275" fmla="*/ 3248311 w 9488164"/>
              <a:gd name="connsiteY275" fmla="*/ 215537 h 1531834"/>
              <a:gd name="connsiteX276" fmla="*/ 3273435 w 9488164"/>
              <a:gd name="connsiteY276" fmla="*/ 232383 h 1531834"/>
              <a:gd name="connsiteX277" fmla="*/ 3258278 w 9488164"/>
              <a:gd name="connsiteY277" fmla="*/ 260306 h 1531834"/>
              <a:gd name="connsiteX278" fmla="*/ 3157783 w 9488164"/>
              <a:gd name="connsiteY278" fmla="*/ 288690 h 1531834"/>
              <a:gd name="connsiteX279" fmla="*/ 3152592 w 9488164"/>
              <a:gd name="connsiteY279" fmla="*/ 289613 h 1531834"/>
              <a:gd name="connsiteX280" fmla="*/ 5922855 w 9488164"/>
              <a:gd name="connsiteY280" fmla="*/ 241844 h 1531834"/>
              <a:gd name="connsiteX281" fmla="*/ 5918702 w 9488164"/>
              <a:gd name="connsiteY281" fmla="*/ 241383 h 1531834"/>
              <a:gd name="connsiteX282" fmla="*/ 5817169 w 9488164"/>
              <a:gd name="connsiteY282" fmla="*/ 218768 h 1531834"/>
              <a:gd name="connsiteX283" fmla="*/ 5800766 w 9488164"/>
              <a:gd name="connsiteY283" fmla="*/ 191768 h 1531834"/>
              <a:gd name="connsiteX284" fmla="*/ 5825059 w 9488164"/>
              <a:gd name="connsiteY284" fmla="*/ 173537 h 1531834"/>
              <a:gd name="connsiteX285" fmla="*/ 5927008 w 9488164"/>
              <a:gd name="connsiteY285" fmla="*/ 196152 h 1531834"/>
              <a:gd name="connsiteX286" fmla="*/ 5943203 w 9488164"/>
              <a:gd name="connsiteY286" fmla="*/ 223383 h 1531834"/>
              <a:gd name="connsiteX287" fmla="*/ 5922855 w 9488164"/>
              <a:gd name="connsiteY287" fmla="*/ 241844 h 1531834"/>
              <a:gd name="connsiteX288" fmla="*/ 3354205 w 9488164"/>
              <a:gd name="connsiteY288" fmla="*/ 233537 h 1531834"/>
              <a:gd name="connsiteX289" fmla="*/ 3334065 w 9488164"/>
              <a:gd name="connsiteY289" fmla="*/ 215768 h 1531834"/>
              <a:gd name="connsiteX290" fmla="*/ 3349429 w 9488164"/>
              <a:gd name="connsiteY290" fmla="*/ 187845 h 1531834"/>
              <a:gd name="connsiteX291" fmla="*/ 3450963 w 9488164"/>
              <a:gd name="connsiteY291" fmla="*/ 161537 h 1531834"/>
              <a:gd name="connsiteX292" fmla="*/ 3475879 w 9488164"/>
              <a:gd name="connsiteY292" fmla="*/ 178845 h 1531834"/>
              <a:gd name="connsiteX293" fmla="*/ 3460306 w 9488164"/>
              <a:gd name="connsiteY293" fmla="*/ 206537 h 1531834"/>
              <a:gd name="connsiteX294" fmla="*/ 3359396 w 9488164"/>
              <a:gd name="connsiteY294" fmla="*/ 232614 h 1531834"/>
              <a:gd name="connsiteX295" fmla="*/ 3354205 w 9488164"/>
              <a:gd name="connsiteY295" fmla="*/ 233537 h 1531834"/>
              <a:gd name="connsiteX296" fmla="*/ 5719165 w 9488164"/>
              <a:gd name="connsiteY296" fmla="*/ 197768 h 1531834"/>
              <a:gd name="connsiteX297" fmla="*/ 5715428 w 9488164"/>
              <a:gd name="connsiteY297" fmla="*/ 197306 h 1531834"/>
              <a:gd name="connsiteX298" fmla="*/ 5613479 w 9488164"/>
              <a:gd name="connsiteY298" fmla="*/ 177229 h 1531834"/>
              <a:gd name="connsiteX299" fmla="*/ 5596453 w 9488164"/>
              <a:gd name="connsiteY299" fmla="*/ 150691 h 1531834"/>
              <a:gd name="connsiteX300" fmla="*/ 5620331 w 9488164"/>
              <a:gd name="connsiteY300" fmla="*/ 131768 h 1531834"/>
              <a:gd name="connsiteX301" fmla="*/ 5722695 w 9488164"/>
              <a:gd name="connsiteY301" fmla="*/ 151845 h 1531834"/>
              <a:gd name="connsiteX302" fmla="*/ 5739306 w 9488164"/>
              <a:gd name="connsiteY302" fmla="*/ 178614 h 1531834"/>
              <a:gd name="connsiteX303" fmla="*/ 5719165 w 9488164"/>
              <a:gd name="connsiteY303" fmla="*/ 197768 h 1531834"/>
              <a:gd name="connsiteX304" fmla="*/ 3556857 w 9488164"/>
              <a:gd name="connsiteY304" fmla="*/ 182537 h 1531834"/>
              <a:gd name="connsiteX305" fmla="*/ 3536509 w 9488164"/>
              <a:gd name="connsiteY305" fmla="*/ 164306 h 1531834"/>
              <a:gd name="connsiteX306" fmla="*/ 3552496 w 9488164"/>
              <a:gd name="connsiteY306" fmla="*/ 136845 h 1531834"/>
              <a:gd name="connsiteX307" fmla="*/ 3654445 w 9488164"/>
              <a:gd name="connsiteY307" fmla="*/ 113307 h 1531834"/>
              <a:gd name="connsiteX308" fmla="*/ 3678946 w 9488164"/>
              <a:gd name="connsiteY308" fmla="*/ 131307 h 1531834"/>
              <a:gd name="connsiteX309" fmla="*/ 3662750 w 9488164"/>
              <a:gd name="connsiteY309" fmla="*/ 158537 h 1531834"/>
              <a:gd name="connsiteX310" fmla="*/ 3561217 w 9488164"/>
              <a:gd name="connsiteY310" fmla="*/ 182076 h 1531834"/>
              <a:gd name="connsiteX311" fmla="*/ 3556857 w 9488164"/>
              <a:gd name="connsiteY311" fmla="*/ 182537 h 1531834"/>
              <a:gd name="connsiteX312" fmla="*/ 5514645 w 9488164"/>
              <a:gd name="connsiteY312" fmla="*/ 158999 h 1531834"/>
              <a:gd name="connsiteX313" fmla="*/ 5511323 w 9488164"/>
              <a:gd name="connsiteY313" fmla="*/ 158768 h 1531834"/>
              <a:gd name="connsiteX314" fmla="*/ 5408959 w 9488164"/>
              <a:gd name="connsiteY314" fmla="*/ 141460 h 1531834"/>
              <a:gd name="connsiteX315" fmla="*/ 5391518 w 9488164"/>
              <a:gd name="connsiteY315" fmla="*/ 115384 h 1531834"/>
              <a:gd name="connsiteX316" fmla="*/ 5414980 w 9488164"/>
              <a:gd name="connsiteY316" fmla="*/ 95999 h 1531834"/>
              <a:gd name="connsiteX317" fmla="*/ 5517759 w 9488164"/>
              <a:gd name="connsiteY317" fmla="*/ 113538 h 1531834"/>
              <a:gd name="connsiteX318" fmla="*/ 5534993 w 9488164"/>
              <a:gd name="connsiteY318" fmla="*/ 139845 h 1531834"/>
              <a:gd name="connsiteX319" fmla="*/ 5514645 w 9488164"/>
              <a:gd name="connsiteY319" fmla="*/ 158999 h 1531834"/>
              <a:gd name="connsiteX320" fmla="*/ 3760546 w 9488164"/>
              <a:gd name="connsiteY320" fmla="*/ 136845 h 1531834"/>
              <a:gd name="connsiteX321" fmla="*/ 3740198 w 9488164"/>
              <a:gd name="connsiteY321" fmla="*/ 117922 h 1531834"/>
              <a:gd name="connsiteX322" fmla="*/ 3756809 w 9488164"/>
              <a:gd name="connsiteY322" fmla="*/ 90922 h 1531834"/>
              <a:gd name="connsiteX323" fmla="*/ 3859380 w 9488164"/>
              <a:gd name="connsiteY323" fmla="*/ 70615 h 1531834"/>
              <a:gd name="connsiteX324" fmla="*/ 3883259 w 9488164"/>
              <a:gd name="connsiteY324" fmla="*/ 89538 h 1531834"/>
              <a:gd name="connsiteX325" fmla="*/ 3866232 w 9488164"/>
              <a:gd name="connsiteY325" fmla="*/ 116076 h 1531834"/>
              <a:gd name="connsiteX326" fmla="*/ 3764284 w 9488164"/>
              <a:gd name="connsiteY326" fmla="*/ 136384 h 1531834"/>
              <a:gd name="connsiteX327" fmla="*/ 3760546 w 9488164"/>
              <a:gd name="connsiteY327" fmla="*/ 136845 h 1531834"/>
              <a:gd name="connsiteX328" fmla="*/ 5309294 w 9488164"/>
              <a:gd name="connsiteY328" fmla="*/ 125307 h 1531834"/>
              <a:gd name="connsiteX329" fmla="*/ 5306387 w 9488164"/>
              <a:gd name="connsiteY329" fmla="*/ 125076 h 1531834"/>
              <a:gd name="connsiteX330" fmla="*/ 5203816 w 9488164"/>
              <a:gd name="connsiteY330" fmla="*/ 110076 h 1531834"/>
              <a:gd name="connsiteX331" fmla="*/ 5185752 w 9488164"/>
              <a:gd name="connsiteY331" fmla="*/ 84230 h 1531834"/>
              <a:gd name="connsiteX332" fmla="*/ 5209007 w 9488164"/>
              <a:gd name="connsiteY332" fmla="*/ 64153 h 1531834"/>
              <a:gd name="connsiteX333" fmla="*/ 5312201 w 9488164"/>
              <a:gd name="connsiteY333" fmla="*/ 79153 h 1531834"/>
              <a:gd name="connsiteX334" fmla="*/ 5330058 w 9488164"/>
              <a:gd name="connsiteY334" fmla="*/ 105230 h 1531834"/>
              <a:gd name="connsiteX335" fmla="*/ 5309294 w 9488164"/>
              <a:gd name="connsiteY335" fmla="*/ 125307 h 1531834"/>
              <a:gd name="connsiteX336" fmla="*/ 3965482 w 9488164"/>
              <a:gd name="connsiteY336" fmla="*/ 98307 h 1531834"/>
              <a:gd name="connsiteX337" fmla="*/ 3944926 w 9488164"/>
              <a:gd name="connsiteY337" fmla="*/ 78692 h 1531834"/>
              <a:gd name="connsiteX338" fmla="*/ 3962367 w 9488164"/>
              <a:gd name="connsiteY338" fmla="*/ 52384 h 1531834"/>
              <a:gd name="connsiteX339" fmla="*/ 4065769 w 9488164"/>
              <a:gd name="connsiteY339" fmla="*/ 36000 h 1531834"/>
              <a:gd name="connsiteX340" fmla="*/ 4089024 w 9488164"/>
              <a:gd name="connsiteY340" fmla="*/ 55846 h 1531834"/>
              <a:gd name="connsiteX341" fmla="*/ 4071168 w 9488164"/>
              <a:gd name="connsiteY341" fmla="*/ 81692 h 1531834"/>
              <a:gd name="connsiteX342" fmla="*/ 3968596 w 9488164"/>
              <a:gd name="connsiteY342" fmla="*/ 97845 h 1531834"/>
              <a:gd name="connsiteX343" fmla="*/ 3965482 w 9488164"/>
              <a:gd name="connsiteY343" fmla="*/ 98307 h 1531834"/>
              <a:gd name="connsiteX344" fmla="*/ 5103320 w 9488164"/>
              <a:gd name="connsiteY344" fmla="*/ 96692 h 1531834"/>
              <a:gd name="connsiteX345" fmla="*/ 5100829 w 9488164"/>
              <a:gd name="connsiteY345" fmla="*/ 96461 h 1531834"/>
              <a:gd name="connsiteX346" fmla="*/ 4997842 w 9488164"/>
              <a:gd name="connsiteY346" fmla="*/ 83999 h 1531834"/>
              <a:gd name="connsiteX347" fmla="*/ 4979363 w 9488164"/>
              <a:gd name="connsiteY347" fmla="*/ 58615 h 1531834"/>
              <a:gd name="connsiteX348" fmla="*/ 5002202 w 9488164"/>
              <a:gd name="connsiteY348" fmla="*/ 38077 h 1531834"/>
              <a:gd name="connsiteX349" fmla="*/ 5105604 w 9488164"/>
              <a:gd name="connsiteY349" fmla="*/ 50538 h 1531834"/>
              <a:gd name="connsiteX350" fmla="*/ 5123876 w 9488164"/>
              <a:gd name="connsiteY350" fmla="*/ 76153 h 1531834"/>
              <a:gd name="connsiteX351" fmla="*/ 5103320 w 9488164"/>
              <a:gd name="connsiteY351" fmla="*/ 96692 h 1531834"/>
              <a:gd name="connsiteX352" fmla="*/ 4896931 w 9488164"/>
              <a:gd name="connsiteY352" fmla="*/ 72923 h 1531834"/>
              <a:gd name="connsiteX353" fmla="*/ 4895063 w 9488164"/>
              <a:gd name="connsiteY353" fmla="*/ 72923 h 1531834"/>
              <a:gd name="connsiteX354" fmla="*/ 4791868 w 9488164"/>
              <a:gd name="connsiteY354" fmla="*/ 62769 h 1531834"/>
              <a:gd name="connsiteX355" fmla="*/ 4772973 w 9488164"/>
              <a:gd name="connsiteY355" fmla="*/ 37846 h 1531834"/>
              <a:gd name="connsiteX356" fmla="*/ 4795398 w 9488164"/>
              <a:gd name="connsiteY356" fmla="*/ 16846 h 1531834"/>
              <a:gd name="connsiteX357" fmla="*/ 4899008 w 9488164"/>
              <a:gd name="connsiteY357" fmla="*/ 27000 h 1531834"/>
              <a:gd name="connsiteX358" fmla="*/ 4917695 w 9488164"/>
              <a:gd name="connsiteY358" fmla="*/ 52153 h 1531834"/>
              <a:gd name="connsiteX359" fmla="*/ 4896931 w 9488164"/>
              <a:gd name="connsiteY359" fmla="*/ 72923 h 1531834"/>
              <a:gd name="connsiteX360" fmla="*/ 4171663 w 9488164"/>
              <a:gd name="connsiteY360" fmla="*/ 68307 h 1531834"/>
              <a:gd name="connsiteX361" fmla="*/ 4151107 w 9488164"/>
              <a:gd name="connsiteY361" fmla="*/ 47769 h 1531834"/>
              <a:gd name="connsiteX362" fmla="*/ 4169587 w 9488164"/>
              <a:gd name="connsiteY362" fmla="*/ 22384 h 1531834"/>
              <a:gd name="connsiteX363" fmla="*/ 4273612 w 9488164"/>
              <a:gd name="connsiteY363" fmla="*/ 11308 h 1531834"/>
              <a:gd name="connsiteX364" fmla="*/ 4296036 w 9488164"/>
              <a:gd name="connsiteY364" fmla="*/ 32538 h 1531834"/>
              <a:gd name="connsiteX365" fmla="*/ 4276934 w 9488164"/>
              <a:gd name="connsiteY365" fmla="*/ 57461 h 1531834"/>
              <a:gd name="connsiteX366" fmla="*/ 4173947 w 9488164"/>
              <a:gd name="connsiteY366" fmla="*/ 68307 h 1531834"/>
              <a:gd name="connsiteX367" fmla="*/ 4171663 w 9488164"/>
              <a:gd name="connsiteY367" fmla="*/ 68307 h 1531834"/>
              <a:gd name="connsiteX368" fmla="*/ 4690127 w 9488164"/>
              <a:gd name="connsiteY368" fmla="*/ 53538 h 1531834"/>
              <a:gd name="connsiteX369" fmla="*/ 4688466 w 9488164"/>
              <a:gd name="connsiteY369" fmla="*/ 53538 h 1531834"/>
              <a:gd name="connsiteX370" fmla="*/ 4663135 w 9488164"/>
              <a:gd name="connsiteY370" fmla="*/ 51461 h 1531834"/>
              <a:gd name="connsiteX371" fmla="*/ 4585687 w 9488164"/>
              <a:gd name="connsiteY371" fmla="*/ 47077 h 1531834"/>
              <a:gd name="connsiteX372" fmla="*/ 4565547 w 9488164"/>
              <a:gd name="connsiteY372" fmla="*/ 23308 h 1531834"/>
              <a:gd name="connsiteX373" fmla="*/ 4586310 w 9488164"/>
              <a:gd name="connsiteY373" fmla="*/ 923 h 1531834"/>
              <a:gd name="connsiteX374" fmla="*/ 4586933 w 9488164"/>
              <a:gd name="connsiteY374" fmla="*/ 923 h 1531834"/>
              <a:gd name="connsiteX375" fmla="*/ 4666042 w 9488164"/>
              <a:gd name="connsiteY375" fmla="*/ 5308 h 1531834"/>
              <a:gd name="connsiteX376" fmla="*/ 4691373 w 9488164"/>
              <a:gd name="connsiteY376" fmla="*/ 7385 h 1531834"/>
              <a:gd name="connsiteX377" fmla="*/ 4710476 w 9488164"/>
              <a:gd name="connsiteY377" fmla="*/ 32077 h 1531834"/>
              <a:gd name="connsiteX378" fmla="*/ 4690127 w 9488164"/>
              <a:gd name="connsiteY378" fmla="*/ 53538 h 1531834"/>
              <a:gd name="connsiteX379" fmla="*/ 4378675 w 9488164"/>
              <a:gd name="connsiteY379" fmla="*/ 49846 h 1531834"/>
              <a:gd name="connsiteX380" fmla="*/ 4357912 w 9488164"/>
              <a:gd name="connsiteY380" fmla="*/ 27923 h 1531834"/>
              <a:gd name="connsiteX381" fmla="*/ 4377637 w 9488164"/>
              <a:gd name="connsiteY381" fmla="*/ 3692 h 1531834"/>
              <a:gd name="connsiteX382" fmla="*/ 4482285 w 9488164"/>
              <a:gd name="connsiteY382" fmla="*/ 0 h 1531834"/>
              <a:gd name="connsiteX383" fmla="*/ 4482493 w 9488164"/>
              <a:gd name="connsiteY383" fmla="*/ 0 h 1531834"/>
              <a:gd name="connsiteX384" fmla="*/ 4503256 w 9488164"/>
              <a:gd name="connsiteY384" fmla="*/ 22846 h 1531834"/>
              <a:gd name="connsiteX385" fmla="*/ 4482700 w 9488164"/>
              <a:gd name="connsiteY385" fmla="*/ 46153 h 1531834"/>
              <a:gd name="connsiteX386" fmla="*/ 4379713 w 9488164"/>
              <a:gd name="connsiteY386" fmla="*/ 49846 h 1531834"/>
              <a:gd name="connsiteX387" fmla="*/ 4378675 w 9488164"/>
              <a:gd name="connsiteY387" fmla="*/ 49846 h 153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</a:cxnLst>
            <a:rect l="l" t="t" r="r" b="b"/>
            <a:pathLst>
              <a:path w="9488164" h="1531834">
                <a:moveTo>
                  <a:pt x="20836" y="1531834"/>
                </a:moveTo>
                <a:cubicBezTo>
                  <a:pt x="12946" y="1531834"/>
                  <a:pt x="5264" y="1526757"/>
                  <a:pt x="1734" y="1517988"/>
                </a:cubicBezTo>
                <a:cubicBezTo>
                  <a:pt x="-2834" y="1506450"/>
                  <a:pt x="1942" y="1492604"/>
                  <a:pt x="12323" y="1487527"/>
                </a:cubicBezTo>
                <a:cubicBezTo>
                  <a:pt x="12323" y="1487527"/>
                  <a:pt x="46375" y="1470912"/>
                  <a:pt x="108873" y="1440912"/>
                </a:cubicBezTo>
                <a:cubicBezTo>
                  <a:pt x="119463" y="1435835"/>
                  <a:pt x="131713" y="1441373"/>
                  <a:pt x="136074" y="1452912"/>
                </a:cubicBezTo>
                <a:cubicBezTo>
                  <a:pt x="140642" y="1464681"/>
                  <a:pt x="135658" y="1478065"/>
                  <a:pt x="125277" y="1483142"/>
                </a:cubicBezTo>
                <a:cubicBezTo>
                  <a:pt x="62986" y="1512911"/>
                  <a:pt x="29349" y="1529527"/>
                  <a:pt x="29142" y="1529527"/>
                </a:cubicBezTo>
                <a:cubicBezTo>
                  <a:pt x="26442" y="1531142"/>
                  <a:pt x="23743" y="1531834"/>
                  <a:pt x="20836" y="1531834"/>
                </a:cubicBezTo>
                <a:close/>
                <a:moveTo>
                  <a:pt x="9467388" y="1523065"/>
                </a:moveTo>
                <a:cubicBezTo>
                  <a:pt x="9466350" y="1523065"/>
                  <a:pt x="9465311" y="1523065"/>
                  <a:pt x="9464481" y="1522834"/>
                </a:cubicBezTo>
                <a:cubicBezTo>
                  <a:pt x="9430222" y="1517296"/>
                  <a:pt x="9395546" y="1511065"/>
                  <a:pt x="9361287" y="1504373"/>
                </a:cubicBezTo>
                <a:cubicBezTo>
                  <a:pt x="9350074" y="1502065"/>
                  <a:pt x="9342392" y="1490296"/>
                  <a:pt x="9344468" y="1477604"/>
                </a:cubicBezTo>
                <a:cubicBezTo>
                  <a:pt x="9346337" y="1465142"/>
                  <a:pt x="9357342" y="1456604"/>
                  <a:pt x="9368554" y="1458912"/>
                </a:cubicBezTo>
                <a:cubicBezTo>
                  <a:pt x="9402191" y="1465604"/>
                  <a:pt x="9436450" y="1471604"/>
                  <a:pt x="9470295" y="1477142"/>
                </a:cubicBezTo>
                <a:cubicBezTo>
                  <a:pt x="9481715" y="1478988"/>
                  <a:pt x="9489605" y="1490758"/>
                  <a:pt x="9487944" y="1503219"/>
                </a:cubicBezTo>
                <a:cubicBezTo>
                  <a:pt x="9486490" y="1514757"/>
                  <a:pt x="9477562" y="1523065"/>
                  <a:pt x="9467388" y="1523065"/>
                </a:cubicBezTo>
                <a:close/>
                <a:moveTo>
                  <a:pt x="9263075" y="1482912"/>
                </a:moveTo>
                <a:cubicBezTo>
                  <a:pt x="9261622" y="1482912"/>
                  <a:pt x="9260169" y="1482681"/>
                  <a:pt x="9258715" y="1482450"/>
                </a:cubicBezTo>
                <a:cubicBezTo>
                  <a:pt x="9225078" y="1474604"/>
                  <a:pt x="9190819" y="1466065"/>
                  <a:pt x="9157181" y="1457296"/>
                </a:cubicBezTo>
                <a:cubicBezTo>
                  <a:pt x="9145969" y="1454296"/>
                  <a:pt x="9139117" y="1441835"/>
                  <a:pt x="9141817" y="1429604"/>
                </a:cubicBezTo>
                <a:cubicBezTo>
                  <a:pt x="9144516" y="1417374"/>
                  <a:pt x="9155728" y="1409528"/>
                  <a:pt x="9166733" y="1412527"/>
                </a:cubicBezTo>
                <a:cubicBezTo>
                  <a:pt x="9199954" y="1421297"/>
                  <a:pt x="9233799" y="1429604"/>
                  <a:pt x="9267228" y="1437450"/>
                </a:cubicBezTo>
                <a:cubicBezTo>
                  <a:pt x="9278440" y="1439989"/>
                  <a:pt x="9285707" y="1452219"/>
                  <a:pt x="9283424" y="1464681"/>
                </a:cubicBezTo>
                <a:cubicBezTo>
                  <a:pt x="9281347" y="1475527"/>
                  <a:pt x="9272626" y="1482912"/>
                  <a:pt x="9263075" y="1482912"/>
                </a:cubicBezTo>
                <a:close/>
                <a:moveTo>
                  <a:pt x="213106" y="1439989"/>
                </a:moveTo>
                <a:cubicBezTo>
                  <a:pt x="205008" y="1439989"/>
                  <a:pt x="197326" y="1434681"/>
                  <a:pt x="194004" y="1425912"/>
                </a:cubicBezTo>
                <a:cubicBezTo>
                  <a:pt x="189436" y="1414143"/>
                  <a:pt x="194419" y="1400528"/>
                  <a:pt x="205008" y="1395681"/>
                </a:cubicBezTo>
                <a:cubicBezTo>
                  <a:pt x="234077" y="1382066"/>
                  <a:pt x="266261" y="1366836"/>
                  <a:pt x="301143" y="1350682"/>
                </a:cubicBezTo>
                <a:cubicBezTo>
                  <a:pt x="311733" y="1345836"/>
                  <a:pt x="323776" y="1351374"/>
                  <a:pt x="328343" y="1363143"/>
                </a:cubicBezTo>
                <a:cubicBezTo>
                  <a:pt x="332704" y="1374912"/>
                  <a:pt x="327721" y="1388297"/>
                  <a:pt x="317131" y="1393374"/>
                </a:cubicBezTo>
                <a:cubicBezTo>
                  <a:pt x="282249" y="1409528"/>
                  <a:pt x="250273" y="1424527"/>
                  <a:pt x="221204" y="1438373"/>
                </a:cubicBezTo>
                <a:cubicBezTo>
                  <a:pt x="218505" y="1439296"/>
                  <a:pt x="215805" y="1439989"/>
                  <a:pt x="213106" y="1439989"/>
                </a:cubicBezTo>
                <a:close/>
                <a:moveTo>
                  <a:pt x="9061670" y="1429835"/>
                </a:moveTo>
                <a:cubicBezTo>
                  <a:pt x="9060008" y="1429835"/>
                  <a:pt x="9058140" y="1429604"/>
                  <a:pt x="9056271" y="1429143"/>
                </a:cubicBezTo>
                <a:cubicBezTo>
                  <a:pt x="9022634" y="1419220"/>
                  <a:pt x="8989205" y="1408835"/>
                  <a:pt x="8955776" y="1397989"/>
                </a:cubicBezTo>
                <a:cubicBezTo>
                  <a:pt x="8944771" y="1394528"/>
                  <a:pt x="8938542" y="1381605"/>
                  <a:pt x="8941657" y="1369374"/>
                </a:cubicBezTo>
                <a:cubicBezTo>
                  <a:pt x="8944771" y="1357143"/>
                  <a:pt x="8956399" y="1349989"/>
                  <a:pt x="8967403" y="1353682"/>
                </a:cubicBezTo>
                <a:cubicBezTo>
                  <a:pt x="9000625" y="1364297"/>
                  <a:pt x="9033639" y="1374682"/>
                  <a:pt x="9066861" y="1384374"/>
                </a:cubicBezTo>
                <a:cubicBezTo>
                  <a:pt x="9077865" y="1387605"/>
                  <a:pt x="9084509" y="1400297"/>
                  <a:pt x="9081603" y="1412527"/>
                </a:cubicBezTo>
                <a:cubicBezTo>
                  <a:pt x="9079111" y="1423143"/>
                  <a:pt x="9070805" y="1429835"/>
                  <a:pt x="9061670" y="1429835"/>
                </a:cubicBezTo>
                <a:close/>
                <a:moveTo>
                  <a:pt x="8862132" y="1365451"/>
                </a:moveTo>
                <a:cubicBezTo>
                  <a:pt x="8860056" y="1365451"/>
                  <a:pt x="8857980" y="1365220"/>
                  <a:pt x="8855904" y="1364297"/>
                </a:cubicBezTo>
                <a:cubicBezTo>
                  <a:pt x="8822890" y="1352759"/>
                  <a:pt x="8789875" y="1340759"/>
                  <a:pt x="8756861" y="1328528"/>
                </a:cubicBezTo>
                <a:cubicBezTo>
                  <a:pt x="8746065" y="1324374"/>
                  <a:pt x="8740251" y="1311451"/>
                  <a:pt x="8743780" y="1299221"/>
                </a:cubicBezTo>
                <a:cubicBezTo>
                  <a:pt x="8747518" y="1287221"/>
                  <a:pt x="8759146" y="1280759"/>
                  <a:pt x="8770150" y="1284682"/>
                </a:cubicBezTo>
                <a:cubicBezTo>
                  <a:pt x="8802956" y="1296913"/>
                  <a:pt x="8835555" y="1308913"/>
                  <a:pt x="8868361" y="1320220"/>
                </a:cubicBezTo>
                <a:cubicBezTo>
                  <a:pt x="8879366" y="1324144"/>
                  <a:pt x="8885387" y="1337066"/>
                  <a:pt x="8881858" y="1349066"/>
                </a:cubicBezTo>
                <a:cubicBezTo>
                  <a:pt x="8879159" y="1358989"/>
                  <a:pt x="8871061" y="1365451"/>
                  <a:pt x="8862132" y="1365451"/>
                </a:cubicBezTo>
                <a:close/>
                <a:moveTo>
                  <a:pt x="405168" y="1350451"/>
                </a:moveTo>
                <a:cubicBezTo>
                  <a:pt x="397071" y="1350451"/>
                  <a:pt x="389180" y="1345143"/>
                  <a:pt x="386066" y="1336143"/>
                </a:cubicBezTo>
                <a:cubicBezTo>
                  <a:pt x="381706" y="1324374"/>
                  <a:pt x="386689" y="1310759"/>
                  <a:pt x="397278" y="1305913"/>
                </a:cubicBezTo>
                <a:cubicBezTo>
                  <a:pt x="427801" y="1291836"/>
                  <a:pt x="459984" y="1277067"/>
                  <a:pt x="493621" y="1261836"/>
                </a:cubicBezTo>
                <a:cubicBezTo>
                  <a:pt x="504210" y="1256990"/>
                  <a:pt x="516461" y="1262759"/>
                  <a:pt x="520613" y="1274529"/>
                </a:cubicBezTo>
                <a:cubicBezTo>
                  <a:pt x="524974" y="1286298"/>
                  <a:pt x="519783" y="1299682"/>
                  <a:pt x="509193" y="1304528"/>
                </a:cubicBezTo>
                <a:cubicBezTo>
                  <a:pt x="475557" y="1319759"/>
                  <a:pt x="443581" y="1334528"/>
                  <a:pt x="413058" y="1348605"/>
                </a:cubicBezTo>
                <a:cubicBezTo>
                  <a:pt x="410567" y="1349989"/>
                  <a:pt x="407868" y="1350451"/>
                  <a:pt x="405168" y="1350451"/>
                </a:cubicBezTo>
                <a:close/>
                <a:moveTo>
                  <a:pt x="8665502" y="1291836"/>
                </a:moveTo>
                <a:cubicBezTo>
                  <a:pt x="8663219" y="1291836"/>
                  <a:pt x="8660934" y="1291375"/>
                  <a:pt x="8658651" y="1290451"/>
                </a:cubicBezTo>
                <a:cubicBezTo>
                  <a:pt x="8626052" y="1277529"/>
                  <a:pt x="8593453" y="1264375"/>
                  <a:pt x="8560854" y="1250990"/>
                </a:cubicBezTo>
                <a:cubicBezTo>
                  <a:pt x="8550057" y="1246606"/>
                  <a:pt x="8544659" y="1233221"/>
                  <a:pt x="8548604" y="1221221"/>
                </a:cubicBezTo>
                <a:cubicBezTo>
                  <a:pt x="8552549" y="1209221"/>
                  <a:pt x="8564592" y="1203221"/>
                  <a:pt x="8575389" y="1207606"/>
                </a:cubicBezTo>
                <a:cubicBezTo>
                  <a:pt x="8607988" y="1220991"/>
                  <a:pt x="8640379" y="1234144"/>
                  <a:pt x="8672562" y="1246836"/>
                </a:cubicBezTo>
                <a:cubicBezTo>
                  <a:pt x="8683359" y="1250990"/>
                  <a:pt x="8688965" y="1264375"/>
                  <a:pt x="8685228" y="1276375"/>
                </a:cubicBezTo>
                <a:cubicBezTo>
                  <a:pt x="8682113" y="1286067"/>
                  <a:pt x="8674015" y="1291836"/>
                  <a:pt x="8665502" y="1291836"/>
                </a:cubicBezTo>
                <a:close/>
                <a:moveTo>
                  <a:pt x="597853" y="1262759"/>
                </a:moveTo>
                <a:cubicBezTo>
                  <a:pt x="589548" y="1262759"/>
                  <a:pt x="581866" y="1257221"/>
                  <a:pt x="578543" y="1248452"/>
                </a:cubicBezTo>
                <a:cubicBezTo>
                  <a:pt x="574183" y="1236683"/>
                  <a:pt x="579374" y="1223067"/>
                  <a:pt x="589963" y="1218452"/>
                </a:cubicBezTo>
                <a:cubicBezTo>
                  <a:pt x="621109" y="1204375"/>
                  <a:pt x="653292" y="1190068"/>
                  <a:pt x="686513" y="1175068"/>
                </a:cubicBezTo>
                <a:cubicBezTo>
                  <a:pt x="697103" y="1170452"/>
                  <a:pt x="709146" y="1175991"/>
                  <a:pt x="713506" y="1187760"/>
                </a:cubicBezTo>
                <a:cubicBezTo>
                  <a:pt x="717866" y="1199529"/>
                  <a:pt x="712675" y="1213144"/>
                  <a:pt x="701878" y="1217760"/>
                </a:cubicBezTo>
                <a:cubicBezTo>
                  <a:pt x="668864" y="1232529"/>
                  <a:pt x="636681" y="1246836"/>
                  <a:pt x="605536" y="1260913"/>
                </a:cubicBezTo>
                <a:cubicBezTo>
                  <a:pt x="603044" y="1262298"/>
                  <a:pt x="600345" y="1262759"/>
                  <a:pt x="597853" y="1262759"/>
                </a:cubicBezTo>
                <a:close/>
                <a:moveTo>
                  <a:pt x="8470949" y="1211760"/>
                </a:moveTo>
                <a:cubicBezTo>
                  <a:pt x="8468457" y="1211760"/>
                  <a:pt x="8465966" y="1211298"/>
                  <a:pt x="8463473" y="1210144"/>
                </a:cubicBezTo>
                <a:cubicBezTo>
                  <a:pt x="8431290" y="1196298"/>
                  <a:pt x="8399107" y="1182452"/>
                  <a:pt x="8366716" y="1168145"/>
                </a:cubicBezTo>
                <a:cubicBezTo>
                  <a:pt x="8356127" y="1163529"/>
                  <a:pt x="8350728" y="1150145"/>
                  <a:pt x="8355089" y="1138145"/>
                </a:cubicBezTo>
                <a:cubicBezTo>
                  <a:pt x="8359241" y="1126376"/>
                  <a:pt x="8371284" y="1120607"/>
                  <a:pt x="8382081" y="1125222"/>
                </a:cubicBezTo>
                <a:cubicBezTo>
                  <a:pt x="8414472" y="1139299"/>
                  <a:pt x="8446448" y="1153376"/>
                  <a:pt x="8478631" y="1166991"/>
                </a:cubicBezTo>
                <a:cubicBezTo>
                  <a:pt x="8489428" y="1171606"/>
                  <a:pt x="8494619" y="1184991"/>
                  <a:pt x="8490466" y="1196760"/>
                </a:cubicBezTo>
                <a:cubicBezTo>
                  <a:pt x="8487144" y="1206221"/>
                  <a:pt x="8479254" y="1211760"/>
                  <a:pt x="8470949" y="1211760"/>
                </a:cubicBezTo>
                <a:close/>
                <a:moveTo>
                  <a:pt x="790954" y="1176683"/>
                </a:moveTo>
                <a:cubicBezTo>
                  <a:pt x="782648" y="1176683"/>
                  <a:pt x="774966" y="1171145"/>
                  <a:pt x="771644" y="1162145"/>
                </a:cubicBezTo>
                <a:cubicBezTo>
                  <a:pt x="767491" y="1150376"/>
                  <a:pt x="772682" y="1136991"/>
                  <a:pt x="783271" y="1132145"/>
                </a:cubicBezTo>
                <a:cubicBezTo>
                  <a:pt x="814832" y="1118299"/>
                  <a:pt x="847015" y="1103991"/>
                  <a:pt x="880029" y="1089684"/>
                </a:cubicBezTo>
                <a:cubicBezTo>
                  <a:pt x="890826" y="1085069"/>
                  <a:pt x="902661" y="1090838"/>
                  <a:pt x="907022" y="1102607"/>
                </a:cubicBezTo>
                <a:cubicBezTo>
                  <a:pt x="911174" y="1114376"/>
                  <a:pt x="905983" y="1127760"/>
                  <a:pt x="895394" y="1132607"/>
                </a:cubicBezTo>
                <a:cubicBezTo>
                  <a:pt x="862380" y="1146914"/>
                  <a:pt x="830197" y="1161222"/>
                  <a:pt x="798844" y="1175068"/>
                </a:cubicBezTo>
                <a:cubicBezTo>
                  <a:pt x="796145" y="1175991"/>
                  <a:pt x="793445" y="1176683"/>
                  <a:pt x="790954" y="1176683"/>
                </a:cubicBezTo>
                <a:close/>
                <a:moveTo>
                  <a:pt x="8277849" y="1127068"/>
                </a:moveTo>
                <a:cubicBezTo>
                  <a:pt x="8275149" y="1127068"/>
                  <a:pt x="8272658" y="1126607"/>
                  <a:pt x="8270166" y="1125453"/>
                </a:cubicBezTo>
                <a:cubicBezTo>
                  <a:pt x="8238190" y="1111145"/>
                  <a:pt x="8206215" y="1096607"/>
                  <a:pt x="8174031" y="1082069"/>
                </a:cubicBezTo>
                <a:cubicBezTo>
                  <a:pt x="8163442" y="1077222"/>
                  <a:pt x="8158251" y="1063838"/>
                  <a:pt x="8162611" y="1052069"/>
                </a:cubicBezTo>
                <a:cubicBezTo>
                  <a:pt x="8166971" y="1040300"/>
                  <a:pt x="8179222" y="1034761"/>
                  <a:pt x="8189604" y="1039377"/>
                </a:cubicBezTo>
                <a:cubicBezTo>
                  <a:pt x="8221787" y="1053915"/>
                  <a:pt x="8253763" y="1068453"/>
                  <a:pt x="8285738" y="1082761"/>
                </a:cubicBezTo>
                <a:cubicBezTo>
                  <a:pt x="8296328" y="1087607"/>
                  <a:pt x="8301519" y="1100991"/>
                  <a:pt x="8297159" y="1112761"/>
                </a:cubicBezTo>
                <a:cubicBezTo>
                  <a:pt x="8293836" y="1121761"/>
                  <a:pt x="8286154" y="1127068"/>
                  <a:pt x="8277849" y="1127068"/>
                </a:cubicBezTo>
                <a:close/>
                <a:moveTo>
                  <a:pt x="984469" y="1091992"/>
                </a:moveTo>
                <a:cubicBezTo>
                  <a:pt x="976164" y="1091992"/>
                  <a:pt x="968274" y="1086453"/>
                  <a:pt x="965159" y="1077222"/>
                </a:cubicBezTo>
                <a:cubicBezTo>
                  <a:pt x="961007" y="1065453"/>
                  <a:pt x="966197" y="1052069"/>
                  <a:pt x="976994" y="1047453"/>
                </a:cubicBezTo>
                <a:cubicBezTo>
                  <a:pt x="1008763" y="1033607"/>
                  <a:pt x="1041154" y="1019761"/>
                  <a:pt x="1073960" y="1005685"/>
                </a:cubicBezTo>
                <a:cubicBezTo>
                  <a:pt x="1084757" y="1001069"/>
                  <a:pt x="1096592" y="1007069"/>
                  <a:pt x="1100745" y="1019069"/>
                </a:cubicBezTo>
                <a:cubicBezTo>
                  <a:pt x="1104898" y="1030838"/>
                  <a:pt x="1099499" y="1044223"/>
                  <a:pt x="1088910" y="1048838"/>
                </a:cubicBezTo>
                <a:cubicBezTo>
                  <a:pt x="1056103" y="1062915"/>
                  <a:pt x="1023712" y="1076761"/>
                  <a:pt x="991944" y="1090376"/>
                </a:cubicBezTo>
                <a:cubicBezTo>
                  <a:pt x="989453" y="1091530"/>
                  <a:pt x="986961" y="1091992"/>
                  <a:pt x="984469" y="1091992"/>
                </a:cubicBezTo>
                <a:close/>
                <a:moveTo>
                  <a:pt x="8085787" y="1039838"/>
                </a:moveTo>
                <a:cubicBezTo>
                  <a:pt x="8083087" y="1039838"/>
                  <a:pt x="8080388" y="1039377"/>
                  <a:pt x="8077896" y="1037992"/>
                </a:cubicBezTo>
                <a:lnTo>
                  <a:pt x="7981969" y="993915"/>
                </a:lnTo>
                <a:cubicBezTo>
                  <a:pt x="7971380" y="989069"/>
                  <a:pt x="7966397" y="975454"/>
                  <a:pt x="7970757" y="963685"/>
                </a:cubicBezTo>
                <a:cubicBezTo>
                  <a:pt x="7975117" y="951916"/>
                  <a:pt x="7987367" y="946377"/>
                  <a:pt x="7997957" y="951223"/>
                </a:cubicBezTo>
                <a:lnTo>
                  <a:pt x="8093884" y="995300"/>
                </a:lnTo>
                <a:cubicBezTo>
                  <a:pt x="8104474" y="1000146"/>
                  <a:pt x="8109457" y="1013531"/>
                  <a:pt x="8105097" y="1025530"/>
                </a:cubicBezTo>
                <a:cubicBezTo>
                  <a:pt x="8101774" y="1034530"/>
                  <a:pt x="8093884" y="1039838"/>
                  <a:pt x="8085787" y="1039838"/>
                </a:cubicBezTo>
                <a:close/>
                <a:moveTo>
                  <a:pt x="1178608" y="1009146"/>
                </a:moveTo>
                <a:cubicBezTo>
                  <a:pt x="1170303" y="1009146"/>
                  <a:pt x="1162412" y="1003377"/>
                  <a:pt x="1159298" y="994377"/>
                </a:cubicBezTo>
                <a:cubicBezTo>
                  <a:pt x="1155145" y="982377"/>
                  <a:pt x="1160544" y="969223"/>
                  <a:pt x="1171341" y="964608"/>
                </a:cubicBezTo>
                <a:cubicBezTo>
                  <a:pt x="1203316" y="950993"/>
                  <a:pt x="1235707" y="937377"/>
                  <a:pt x="1268721" y="923762"/>
                </a:cubicBezTo>
                <a:cubicBezTo>
                  <a:pt x="1279518" y="919147"/>
                  <a:pt x="1291354" y="925377"/>
                  <a:pt x="1295506" y="937147"/>
                </a:cubicBezTo>
                <a:cubicBezTo>
                  <a:pt x="1299451" y="949146"/>
                  <a:pt x="1294053" y="962300"/>
                  <a:pt x="1283463" y="966916"/>
                </a:cubicBezTo>
                <a:cubicBezTo>
                  <a:pt x="1250657" y="980531"/>
                  <a:pt x="1218266" y="994377"/>
                  <a:pt x="1186290" y="1007761"/>
                </a:cubicBezTo>
                <a:cubicBezTo>
                  <a:pt x="1183384" y="1008684"/>
                  <a:pt x="1180892" y="1009146"/>
                  <a:pt x="1178608" y="1009146"/>
                </a:cubicBezTo>
                <a:close/>
                <a:moveTo>
                  <a:pt x="7893932" y="951685"/>
                </a:moveTo>
                <a:cubicBezTo>
                  <a:pt x="7891232" y="951685"/>
                  <a:pt x="7888534" y="951223"/>
                  <a:pt x="7886041" y="949839"/>
                </a:cubicBezTo>
                <a:cubicBezTo>
                  <a:pt x="7854273" y="935300"/>
                  <a:pt x="7822298" y="920531"/>
                  <a:pt x="7790114" y="905993"/>
                </a:cubicBezTo>
                <a:cubicBezTo>
                  <a:pt x="7779525" y="901147"/>
                  <a:pt x="7774542" y="887762"/>
                  <a:pt x="7778902" y="875993"/>
                </a:cubicBezTo>
                <a:cubicBezTo>
                  <a:pt x="7783263" y="864224"/>
                  <a:pt x="7795305" y="858455"/>
                  <a:pt x="7805895" y="863301"/>
                </a:cubicBezTo>
                <a:cubicBezTo>
                  <a:pt x="7838078" y="878070"/>
                  <a:pt x="7870054" y="892608"/>
                  <a:pt x="7901822" y="907147"/>
                </a:cubicBezTo>
                <a:cubicBezTo>
                  <a:pt x="7912411" y="911993"/>
                  <a:pt x="7917395" y="925608"/>
                  <a:pt x="7913034" y="937377"/>
                </a:cubicBezTo>
                <a:cubicBezTo>
                  <a:pt x="7909920" y="946377"/>
                  <a:pt x="7902030" y="951685"/>
                  <a:pt x="7893932" y="951685"/>
                </a:cubicBezTo>
                <a:close/>
                <a:moveTo>
                  <a:pt x="1373162" y="927685"/>
                </a:moveTo>
                <a:cubicBezTo>
                  <a:pt x="1364649" y="927685"/>
                  <a:pt x="1356758" y="921916"/>
                  <a:pt x="1353644" y="912685"/>
                </a:cubicBezTo>
                <a:cubicBezTo>
                  <a:pt x="1349699" y="900685"/>
                  <a:pt x="1355097" y="887532"/>
                  <a:pt x="1365894" y="882916"/>
                </a:cubicBezTo>
                <a:cubicBezTo>
                  <a:pt x="1398078" y="869532"/>
                  <a:pt x="1430677" y="856147"/>
                  <a:pt x="1463483" y="842763"/>
                </a:cubicBezTo>
                <a:cubicBezTo>
                  <a:pt x="1474280" y="838378"/>
                  <a:pt x="1486115" y="844609"/>
                  <a:pt x="1490060" y="856378"/>
                </a:cubicBezTo>
                <a:cubicBezTo>
                  <a:pt x="1494005" y="868378"/>
                  <a:pt x="1488399" y="881532"/>
                  <a:pt x="1477810" y="885916"/>
                </a:cubicBezTo>
                <a:cubicBezTo>
                  <a:pt x="1445003" y="899301"/>
                  <a:pt x="1412612" y="912685"/>
                  <a:pt x="1380429" y="925839"/>
                </a:cubicBezTo>
                <a:cubicBezTo>
                  <a:pt x="1377937" y="927224"/>
                  <a:pt x="1375446" y="927685"/>
                  <a:pt x="1373162" y="927685"/>
                </a:cubicBezTo>
                <a:close/>
                <a:moveTo>
                  <a:pt x="7701870" y="864224"/>
                </a:moveTo>
                <a:cubicBezTo>
                  <a:pt x="7699170" y="864224"/>
                  <a:pt x="7696679" y="863763"/>
                  <a:pt x="7693979" y="862609"/>
                </a:cubicBezTo>
                <a:cubicBezTo>
                  <a:pt x="7662211" y="848301"/>
                  <a:pt x="7630236" y="833993"/>
                  <a:pt x="7597845" y="819455"/>
                </a:cubicBezTo>
                <a:cubicBezTo>
                  <a:pt x="7587255" y="814609"/>
                  <a:pt x="7582064" y="801225"/>
                  <a:pt x="7586217" y="789455"/>
                </a:cubicBezTo>
                <a:cubicBezTo>
                  <a:pt x="7590578" y="777686"/>
                  <a:pt x="7602620" y="771917"/>
                  <a:pt x="7613210" y="776532"/>
                </a:cubicBezTo>
                <a:cubicBezTo>
                  <a:pt x="7645601" y="791071"/>
                  <a:pt x="7677784" y="805378"/>
                  <a:pt x="7709552" y="819686"/>
                </a:cubicBezTo>
                <a:cubicBezTo>
                  <a:pt x="7720141" y="824532"/>
                  <a:pt x="7725332" y="837917"/>
                  <a:pt x="7720972" y="849686"/>
                </a:cubicBezTo>
                <a:cubicBezTo>
                  <a:pt x="7717858" y="858916"/>
                  <a:pt x="7710175" y="864224"/>
                  <a:pt x="7701870" y="864224"/>
                </a:cubicBezTo>
                <a:close/>
                <a:moveTo>
                  <a:pt x="1568338" y="848070"/>
                </a:moveTo>
                <a:cubicBezTo>
                  <a:pt x="1559825" y="848070"/>
                  <a:pt x="1551935" y="842301"/>
                  <a:pt x="1548821" y="832840"/>
                </a:cubicBezTo>
                <a:cubicBezTo>
                  <a:pt x="1544876" y="820840"/>
                  <a:pt x="1550482" y="807686"/>
                  <a:pt x="1561279" y="803301"/>
                </a:cubicBezTo>
                <a:cubicBezTo>
                  <a:pt x="1593670" y="790148"/>
                  <a:pt x="1626268" y="777225"/>
                  <a:pt x="1659075" y="764071"/>
                </a:cubicBezTo>
                <a:cubicBezTo>
                  <a:pt x="1669872" y="759686"/>
                  <a:pt x="1681707" y="765917"/>
                  <a:pt x="1685652" y="777917"/>
                </a:cubicBezTo>
                <a:cubicBezTo>
                  <a:pt x="1689597" y="789917"/>
                  <a:pt x="1683783" y="803071"/>
                  <a:pt x="1672986" y="807455"/>
                </a:cubicBezTo>
                <a:cubicBezTo>
                  <a:pt x="1640180" y="820609"/>
                  <a:pt x="1607581" y="833532"/>
                  <a:pt x="1575398" y="846686"/>
                </a:cubicBezTo>
                <a:cubicBezTo>
                  <a:pt x="1572906" y="847609"/>
                  <a:pt x="1570622" y="848070"/>
                  <a:pt x="1568338" y="848070"/>
                </a:cubicBezTo>
                <a:close/>
                <a:moveTo>
                  <a:pt x="7509184" y="778609"/>
                </a:moveTo>
                <a:cubicBezTo>
                  <a:pt x="7506693" y="778609"/>
                  <a:pt x="7503994" y="778148"/>
                  <a:pt x="7501502" y="776994"/>
                </a:cubicBezTo>
                <a:cubicBezTo>
                  <a:pt x="7469526" y="763148"/>
                  <a:pt x="7437551" y="749071"/>
                  <a:pt x="7404952" y="735225"/>
                </a:cubicBezTo>
                <a:cubicBezTo>
                  <a:pt x="7394155" y="730610"/>
                  <a:pt x="7388964" y="717225"/>
                  <a:pt x="7393117" y="705456"/>
                </a:cubicBezTo>
                <a:cubicBezTo>
                  <a:pt x="7397270" y="693456"/>
                  <a:pt x="7409312" y="687687"/>
                  <a:pt x="7419902" y="692302"/>
                </a:cubicBezTo>
                <a:cubicBezTo>
                  <a:pt x="7452501" y="706148"/>
                  <a:pt x="7484684" y="720225"/>
                  <a:pt x="7516660" y="734302"/>
                </a:cubicBezTo>
                <a:cubicBezTo>
                  <a:pt x="7527249" y="738917"/>
                  <a:pt x="7532647" y="752302"/>
                  <a:pt x="7528287" y="764302"/>
                </a:cubicBezTo>
                <a:cubicBezTo>
                  <a:pt x="7525380" y="773071"/>
                  <a:pt x="7517490" y="778609"/>
                  <a:pt x="7509184" y="778609"/>
                </a:cubicBezTo>
                <a:close/>
                <a:moveTo>
                  <a:pt x="1763930" y="770071"/>
                </a:moveTo>
                <a:cubicBezTo>
                  <a:pt x="1755417" y="770071"/>
                  <a:pt x="1747320" y="764071"/>
                  <a:pt x="1744413" y="754610"/>
                </a:cubicBezTo>
                <a:cubicBezTo>
                  <a:pt x="1740675" y="742610"/>
                  <a:pt x="1746281" y="729456"/>
                  <a:pt x="1757078" y="725071"/>
                </a:cubicBezTo>
                <a:cubicBezTo>
                  <a:pt x="1789677" y="712379"/>
                  <a:pt x="1822276" y="699456"/>
                  <a:pt x="1855290" y="686764"/>
                </a:cubicBezTo>
                <a:cubicBezTo>
                  <a:pt x="1866087" y="682610"/>
                  <a:pt x="1877922" y="688841"/>
                  <a:pt x="1881659" y="701071"/>
                </a:cubicBezTo>
                <a:cubicBezTo>
                  <a:pt x="1885397" y="713071"/>
                  <a:pt x="1879790" y="726225"/>
                  <a:pt x="1868786" y="730379"/>
                </a:cubicBezTo>
                <a:cubicBezTo>
                  <a:pt x="1835980" y="743071"/>
                  <a:pt x="1803173" y="755763"/>
                  <a:pt x="1770782" y="768686"/>
                </a:cubicBezTo>
                <a:cubicBezTo>
                  <a:pt x="1768498" y="769609"/>
                  <a:pt x="1766214" y="770071"/>
                  <a:pt x="1763930" y="770071"/>
                </a:cubicBezTo>
                <a:close/>
                <a:moveTo>
                  <a:pt x="7315462" y="695764"/>
                </a:moveTo>
                <a:cubicBezTo>
                  <a:pt x="7312970" y="695764"/>
                  <a:pt x="7310478" y="695302"/>
                  <a:pt x="7308194" y="694379"/>
                </a:cubicBezTo>
                <a:cubicBezTo>
                  <a:pt x="7276218" y="680995"/>
                  <a:pt x="7243827" y="667610"/>
                  <a:pt x="7211021" y="654456"/>
                </a:cubicBezTo>
                <a:cubicBezTo>
                  <a:pt x="7200224" y="650072"/>
                  <a:pt x="7194618" y="636918"/>
                  <a:pt x="7198563" y="624918"/>
                </a:cubicBezTo>
                <a:cubicBezTo>
                  <a:pt x="7202508" y="612918"/>
                  <a:pt x="7214551" y="606918"/>
                  <a:pt x="7225140" y="611072"/>
                </a:cubicBezTo>
                <a:cubicBezTo>
                  <a:pt x="7257946" y="624457"/>
                  <a:pt x="7290337" y="637841"/>
                  <a:pt x="7322521" y="651226"/>
                </a:cubicBezTo>
                <a:cubicBezTo>
                  <a:pt x="7333318" y="655610"/>
                  <a:pt x="7338716" y="668995"/>
                  <a:pt x="7334564" y="680995"/>
                </a:cubicBezTo>
                <a:cubicBezTo>
                  <a:pt x="7331864" y="689995"/>
                  <a:pt x="7323975" y="695764"/>
                  <a:pt x="7315462" y="695764"/>
                </a:cubicBezTo>
                <a:close/>
                <a:moveTo>
                  <a:pt x="1960353" y="694148"/>
                </a:moveTo>
                <a:cubicBezTo>
                  <a:pt x="1951632" y="694148"/>
                  <a:pt x="1943742" y="688148"/>
                  <a:pt x="1940627" y="678687"/>
                </a:cubicBezTo>
                <a:cubicBezTo>
                  <a:pt x="1936890" y="666687"/>
                  <a:pt x="1942704" y="653533"/>
                  <a:pt x="1953501" y="649380"/>
                </a:cubicBezTo>
                <a:cubicBezTo>
                  <a:pt x="1986100" y="636918"/>
                  <a:pt x="2019113" y="624457"/>
                  <a:pt x="2051920" y="611995"/>
                </a:cubicBezTo>
                <a:cubicBezTo>
                  <a:pt x="2062717" y="607841"/>
                  <a:pt x="2074552" y="614303"/>
                  <a:pt x="2078289" y="626534"/>
                </a:cubicBezTo>
                <a:cubicBezTo>
                  <a:pt x="2082027" y="638533"/>
                  <a:pt x="2076213" y="651687"/>
                  <a:pt x="2065208" y="655841"/>
                </a:cubicBezTo>
                <a:cubicBezTo>
                  <a:pt x="2032402" y="668302"/>
                  <a:pt x="1999596" y="680533"/>
                  <a:pt x="1966997" y="692995"/>
                </a:cubicBezTo>
                <a:cubicBezTo>
                  <a:pt x="1964713" y="693687"/>
                  <a:pt x="1962429" y="694148"/>
                  <a:pt x="1960353" y="694148"/>
                </a:cubicBezTo>
                <a:close/>
                <a:moveTo>
                  <a:pt x="2157191" y="620303"/>
                </a:moveTo>
                <a:cubicBezTo>
                  <a:pt x="2148470" y="620303"/>
                  <a:pt x="2140372" y="614303"/>
                  <a:pt x="2137465" y="604611"/>
                </a:cubicBezTo>
                <a:cubicBezTo>
                  <a:pt x="2133935" y="592611"/>
                  <a:pt x="2139749" y="579457"/>
                  <a:pt x="2150546" y="575534"/>
                </a:cubicBezTo>
                <a:cubicBezTo>
                  <a:pt x="2183353" y="563534"/>
                  <a:pt x="2216159" y="551534"/>
                  <a:pt x="2248965" y="539534"/>
                </a:cubicBezTo>
                <a:cubicBezTo>
                  <a:pt x="2259970" y="535611"/>
                  <a:pt x="2271597" y="542303"/>
                  <a:pt x="2275127" y="554303"/>
                </a:cubicBezTo>
                <a:cubicBezTo>
                  <a:pt x="2278657" y="566534"/>
                  <a:pt x="2272636" y="579457"/>
                  <a:pt x="2261839" y="583380"/>
                </a:cubicBezTo>
                <a:cubicBezTo>
                  <a:pt x="2229032" y="595380"/>
                  <a:pt x="2196226" y="607380"/>
                  <a:pt x="2163627" y="619380"/>
                </a:cubicBezTo>
                <a:cubicBezTo>
                  <a:pt x="2161551" y="619841"/>
                  <a:pt x="2159267" y="620303"/>
                  <a:pt x="2157191" y="620303"/>
                </a:cubicBezTo>
                <a:close/>
                <a:moveTo>
                  <a:pt x="7120492" y="616611"/>
                </a:moveTo>
                <a:cubicBezTo>
                  <a:pt x="7118208" y="616611"/>
                  <a:pt x="7115924" y="616149"/>
                  <a:pt x="7113640" y="615226"/>
                </a:cubicBezTo>
                <a:cubicBezTo>
                  <a:pt x="7081457" y="602534"/>
                  <a:pt x="7048859" y="589842"/>
                  <a:pt x="7015845" y="577149"/>
                </a:cubicBezTo>
                <a:cubicBezTo>
                  <a:pt x="7005047" y="572996"/>
                  <a:pt x="6999234" y="559842"/>
                  <a:pt x="7002971" y="547842"/>
                </a:cubicBezTo>
                <a:cubicBezTo>
                  <a:pt x="7006709" y="535842"/>
                  <a:pt x="7018336" y="529381"/>
                  <a:pt x="7029341" y="533534"/>
                </a:cubicBezTo>
                <a:cubicBezTo>
                  <a:pt x="7062355" y="546227"/>
                  <a:pt x="7095161" y="558919"/>
                  <a:pt x="7127552" y="571611"/>
                </a:cubicBezTo>
                <a:cubicBezTo>
                  <a:pt x="7138349" y="575765"/>
                  <a:pt x="7143955" y="589149"/>
                  <a:pt x="7140218" y="601149"/>
                </a:cubicBezTo>
                <a:cubicBezTo>
                  <a:pt x="7137103" y="610611"/>
                  <a:pt x="7129213" y="616611"/>
                  <a:pt x="7120492" y="616611"/>
                </a:cubicBezTo>
                <a:close/>
                <a:moveTo>
                  <a:pt x="2354236" y="548765"/>
                </a:moveTo>
                <a:cubicBezTo>
                  <a:pt x="2345515" y="548765"/>
                  <a:pt x="2337210" y="542534"/>
                  <a:pt x="2334511" y="532611"/>
                </a:cubicBezTo>
                <a:cubicBezTo>
                  <a:pt x="2330981" y="520381"/>
                  <a:pt x="2337002" y="507458"/>
                  <a:pt x="2348007" y="503535"/>
                </a:cubicBezTo>
                <a:cubicBezTo>
                  <a:pt x="2381021" y="491765"/>
                  <a:pt x="2414035" y="480227"/>
                  <a:pt x="2447256" y="468458"/>
                </a:cubicBezTo>
                <a:cubicBezTo>
                  <a:pt x="2458261" y="464766"/>
                  <a:pt x="2469889" y="471458"/>
                  <a:pt x="2473211" y="483458"/>
                </a:cubicBezTo>
                <a:cubicBezTo>
                  <a:pt x="2476533" y="495458"/>
                  <a:pt x="2470512" y="508611"/>
                  <a:pt x="2459714" y="512304"/>
                </a:cubicBezTo>
                <a:cubicBezTo>
                  <a:pt x="2426701" y="523842"/>
                  <a:pt x="2393687" y="535380"/>
                  <a:pt x="2360673" y="547150"/>
                </a:cubicBezTo>
                <a:cubicBezTo>
                  <a:pt x="2358596" y="548303"/>
                  <a:pt x="2356312" y="548765"/>
                  <a:pt x="2354236" y="548765"/>
                </a:cubicBezTo>
                <a:close/>
                <a:moveTo>
                  <a:pt x="6924278" y="541611"/>
                </a:moveTo>
                <a:cubicBezTo>
                  <a:pt x="6922201" y="541611"/>
                  <a:pt x="6919917" y="541150"/>
                  <a:pt x="6917633" y="540457"/>
                </a:cubicBezTo>
                <a:cubicBezTo>
                  <a:pt x="6885242" y="528457"/>
                  <a:pt x="6852436" y="516457"/>
                  <a:pt x="6819215" y="504688"/>
                </a:cubicBezTo>
                <a:cubicBezTo>
                  <a:pt x="6808210" y="500765"/>
                  <a:pt x="6802188" y="487842"/>
                  <a:pt x="6805718" y="475612"/>
                </a:cubicBezTo>
                <a:cubicBezTo>
                  <a:pt x="6809248" y="463381"/>
                  <a:pt x="6820875" y="456689"/>
                  <a:pt x="6831880" y="460612"/>
                </a:cubicBezTo>
                <a:cubicBezTo>
                  <a:pt x="6865102" y="472381"/>
                  <a:pt x="6898115" y="484381"/>
                  <a:pt x="6930714" y="496381"/>
                </a:cubicBezTo>
                <a:cubicBezTo>
                  <a:pt x="6941511" y="500304"/>
                  <a:pt x="6947533" y="513458"/>
                  <a:pt x="6943795" y="525457"/>
                </a:cubicBezTo>
                <a:cubicBezTo>
                  <a:pt x="6941096" y="535380"/>
                  <a:pt x="6932998" y="541611"/>
                  <a:pt x="6924278" y="541611"/>
                </a:cubicBezTo>
                <a:close/>
                <a:moveTo>
                  <a:pt x="2552942" y="479304"/>
                </a:moveTo>
                <a:cubicBezTo>
                  <a:pt x="2544014" y="479304"/>
                  <a:pt x="2535916" y="472842"/>
                  <a:pt x="2533010" y="462919"/>
                </a:cubicBezTo>
                <a:cubicBezTo>
                  <a:pt x="2529687" y="450689"/>
                  <a:pt x="2535709" y="437766"/>
                  <a:pt x="2546713" y="434074"/>
                </a:cubicBezTo>
                <a:cubicBezTo>
                  <a:pt x="2579935" y="422766"/>
                  <a:pt x="2613157" y="411458"/>
                  <a:pt x="2646171" y="400382"/>
                </a:cubicBezTo>
                <a:cubicBezTo>
                  <a:pt x="2657175" y="396689"/>
                  <a:pt x="2668803" y="403612"/>
                  <a:pt x="2672125" y="415843"/>
                </a:cubicBezTo>
                <a:cubicBezTo>
                  <a:pt x="2675447" y="428074"/>
                  <a:pt x="2669218" y="440997"/>
                  <a:pt x="2658213" y="444689"/>
                </a:cubicBezTo>
                <a:cubicBezTo>
                  <a:pt x="2625199" y="455766"/>
                  <a:pt x="2591978" y="466843"/>
                  <a:pt x="2558964" y="478150"/>
                </a:cubicBezTo>
                <a:cubicBezTo>
                  <a:pt x="2556888" y="479073"/>
                  <a:pt x="2554811" y="479304"/>
                  <a:pt x="2552942" y="479304"/>
                </a:cubicBezTo>
                <a:close/>
                <a:moveTo>
                  <a:pt x="6726609" y="471227"/>
                </a:moveTo>
                <a:cubicBezTo>
                  <a:pt x="6724532" y="471227"/>
                  <a:pt x="6722457" y="470996"/>
                  <a:pt x="6720588" y="470304"/>
                </a:cubicBezTo>
                <a:cubicBezTo>
                  <a:pt x="6687781" y="459227"/>
                  <a:pt x="6654768" y="448150"/>
                  <a:pt x="6621339" y="437074"/>
                </a:cubicBezTo>
                <a:cubicBezTo>
                  <a:pt x="6610333" y="433381"/>
                  <a:pt x="6604105" y="420689"/>
                  <a:pt x="6607219" y="408458"/>
                </a:cubicBezTo>
                <a:cubicBezTo>
                  <a:pt x="6610541" y="396228"/>
                  <a:pt x="6621961" y="389305"/>
                  <a:pt x="6632966" y="392766"/>
                </a:cubicBezTo>
                <a:cubicBezTo>
                  <a:pt x="6666603" y="403843"/>
                  <a:pt x="6699617" y="414920"/>
                  <a:pt x="6732631" y="425997"/>
                </a:cubicBezTo>
                <a:cubicBezTo>
                  <a:pt x="6743635" y="429689"/>
                  <a:pt x="6749657" y="442612"/>
                  <a:pt x="6746335" y="454843"/>
                </a:cubicBezTo>
                <a:cubicBezTo>
                  <a:pt x="6743843" y="464766"/>
                  <a:pt x="6735538" y="471227"/>
                  <a:pt x="6726609" y="471227"/>
                </a:cubicBezTo>
                <a:close/>
                <a:moveTo>
                  <a:pt x="2751857" y="412843"/>
                </a:moveTo>
                <a:cubicBezTo>
                  <a:pt x="2742928" y="412843"/>
                  <a:pt x="2734623" y="406381"/>
                  <a:pt x="2731924" y="396228"/>
                </a:cubicBezTo>
                <a:cubicBezTo>
                  <a:pt x="2728602" y="383997"/>
                  <a:pt x="2735038" y="371305"/>
                  <a:pt x="2746043" y="367613"/>
                </a:cubicBezTo>
                <a:cubicBezTo>
                  <a:pt x="2779472" y="356766"/>
                  <a:pt x="2812694" y="345920"/>
                  <a:pt x="2845915" y="335536"/>
                </a:cubicBezTo>
                <a:cubicBezTo>
                  <a:pt x="2856920" y="332074"/>
                  <a:pt x="2868340" y="339228"/>
                  <a:pt x="2871662" y="351459"/>
                </a:cubicBezTo>
                <a:cubicBezTo>
                  <a:pt x="2874776" y="363689"/>
                  <a:pt x="2868340" y="376382"/>
                  <a:pt x="2857335" y="380074"/>
                </a:cubicBezTo>
                <a:cubicBezTo>
                  <a:pt x="2824113" y="390689"/>
                  <a:pt x="2790892" y="401305"/>
                  <a:pt x="2757670" y="412151"/>
                </a:cubicBezTo>
                <a:cubicBezTo>
                  <a:pt x="2755802" y="412612"/>
                  <a:pt x="2753933" y="412843"/>
                  <a:pt x="2751857" y="412843"/>
                </a:cubicBezTo>
                <a:close/>
                <a:moveTo>
                  <a:pt x="6527695" y="405920"/>
                </a:moveTo>
                <a:cubicBezTo>
                  <a:pt x="6525826" y="405920"/>
                  <a:pt x="6523958" y="405689"/>
                  <a:pt x="6522089" y="404997"/>
                </a:cubicBezTo>
                <a:cubicBezTo>
                  <a:pt x="6489075" y="394612"/>
                  <a:pt x="6455854" y="384459"/>
                  <a:pt x="6422216" y="374305"/>
                </a:cubicBezTo>
                <a:cubicBezTo>
                  <a:pt x="6411212" y="371074"/>
                  <a:pt x="6404568" y="358382"/>
                  <a:pt x="6407474" y="345920"/>
                </a:cubicBezTo>
                <a:cubicBezTo>
                  <a:pt x="6410382" y="333690"/>
                  <a:pt x="6421801" y="326305"/>
                  <a:pt x="6433014" y="329536"/>
                </a:cubicBezTo>
                <a:cubicBezTo>
                  <a:pt x="6466858" y="339690"/>
                  <a:pt x="6500287" y="349843"/>
                  <a:pt x="6533301" y="360228"/>
                </a:cubicBezTo>
                <a:cubicBezTo>
                  <a:pt x="6544306" y="363689"/>
                  <a:pt x="6550742" y="376382"/>
                  <a:pt x="6547628" y="388612"/>
                </a:cubicBezTo>
                <a:cubicBezTo>
                  <a:pt x="6544929" y="399458"/>
                  <a:pt x="6536623" y="405920"/>
                  <a:pt x="6527695" y="405920"/>
                </a:cubicBezTo>
                <a:close/>
                <a:moveTo>
                  <a:pt x="2951809" y="349382"/>
                </a:moveTo>
                <a:cubicBezTo>
                  <a:pt x="2942673" y="349382"/>
                  <a:pt x="2934368" y="342690"/>
                  <a:pt x="2931876" y="332536"/>
                </a:cubicBezTo>
                <a:cubicBezTo>
                  <a:pt x="2928762" y="320305"/>
                  <a:pt x="2935198" y="307613"/>
                  <a:pt x="2946410" y="304151"/>
                </a:cubicBezTo>
                <a:cubicBezTo>
                  <a:pt x="2980047" y="293767"/>
                  <a:pt x="3013477" y="283613"/>
                  <a:pt x="3046906" y="273690"/>
                </a:cubicBezTo>
                <a:cubicBezTo>
                  <a:pt x="3058118" y="270459"/>
                  <a:pt x="3069330" y="277613"/>
                  <a:pt x="3072445" y="290075"/>
                </a:cubicBezTo>
                <a:cubicBezTo>
                  <a:pt x="3075559" y="302536"/>
                  <a:pt x="3068915" y="314998"/>
                  <a:pt x="3057703" y="318459"/>
                </a:cubicBezTo>
                <a:cubicBezTo>
                  <a:pt x="3024481" y="328382"/>
                  <a:pt x="2991052" y="338536"/>
                  <a:pt x="2957623" y="348920"/>
                </a:cubicBezTo>
                <a:cubicBezTo>
                  <a:pt x="2955546" y="349151"/>
                  <a:pt x="2953678" y="349382"/>
                  <a:pt x="2951809" y="349382"/>
                </a:cubicBezTo>
                <a:close/>
                <a:moveTo>
                  <a:pt x="6327328" y="345920"/>
                </a:moveTo>
                <a:cubicBezTo>
                  <a:pt x="6325666" y="345920"/>
                  <a:pt x="6323798" y="345690"/>
                  <a:pt x="6322137" y="345228"/>
                </a:cubicBezTo>
                <a:cubicBezTo>
                  <a:pt x="6288915" y="335767"/>
                  <a:pt x="6255486" y="326536"/>
                  <a:pt x="6221642" y="317305"/>
                </a:cubicBezTo>
                <a:cubicBezTo>
                  <a:pt x="6210429" y="314305"/>
                  <a:pt x="6203577" y="301844"/>
                  <a:pt x="6206484" y="289382"/>
                </a:cubicBezTo>
                <a:cubicBezTo>
                  <a:pt x="6209183" y="276921"/>
                  <a:pt x="6220395" y="269306"/>
                  <a:pt x="6231608" y="272536"/>
                </a:cubicBezTo>
                <a:cubicBezTo>
                  <a:pt x="6265660" y="281767"/>
                  <a:pt x="6299297" y="291229"/>
                  <a:pt x="6332519" y="300690"/>
                </a:cubicBezTo>
                <a:cubicBezTo>
                  <a:pt x="6343730" y="303921"/>
                  <a:pt x="6350375" y="316382"/>
                  <a:pt x="6347468" y="328844"/>
                </a:cubicBezTo>
                <a:cubicBezTo>
                  <a:pt x="6344976" y="338997"/>
                  <a:pt x="6336464" y="345920"/>
                  <a:pt x="6327328" y="345920"/>
                </a:cubicBezTo>
                <a:close/>
                <a:moveTo>
                  <a:pt x="6125507" y="291229"/>
                </a:moveTo>
                <a:cubicBezTo>
                  <a:pt x="6123845" y="291229"/>
                  <a:pt x="6122392" y="290998"/>
                  <a:pt x="6120731" y="290536"/>
                </a:cubicBezTo>
                <a:cubicBezTo>
                  <a:pt x="6087509" y="281998"/>
                  <a:pt x="6053665" y="273459"/>
                  <a:pt x="6019821" y="265152"/>
                </a:cubicBezTo>
                <a:cubicBezTo>
                  <a:pt x="6008608" y="262383"/>
                  <a:pt x="6001549" y="250152"/>
                  <a:pt x="6004040" y="237690"/>
                </a:cubicBezTo>
                <a:cubicBezTo>
                  <a:pt x="6006532" y="225229"/>
                  <a:pt x="6017536" y="217383"/>
                  <a:pt x="6028749" y="220152"/>
                </a:cubicBezTo>
                <a:cubicBezTo>
                  <a:pt x="6063008" y="228460"/>
                  <a:pt x="6096645" y="236998"/>
                  <a:pt x="6130282" y="245537"/>
                </a:cubicBezTo>
                <a:cubicBezTo>
                  <a:pt x="6141494" y="248537"/>
                  <a:pt x="6148346" y="260767"/>
                  <a:pt x="6145854" y="273229"/>
                </a:cubicBezTo>
                <a:cubicBezTo>
                  <a:pt x="6143571" y="284075"/>
                  <a:pt x="6135058" y="291229"/>
                  <a:pt x="6125507" y="291229"/>
                </a:cubicBezTo>
                <a:close/>
                <a:moveTo>
                  <a:pt x="3152592" y="289613"/>
                </a:moveTo>
                <a:cubicBezTo>
                  <a:pt x="3143456" y="289613"/>
                  <a:pt x="3134943" y="282690"/>
                  <a:pt x="3132451" y="272306"/>
                </a:cubicBezTo>
                <a:cubicBezTo>
                  <a:pt x="3129544" y="260075"/>
                  <a:pt x="3136188" y="247383"/>
                  <a:pt x="3147401" y="244152"/>
                </a:cubicBezTo>
                <a:cubicBezTo>
                  <a:pt x="3181245" y="234460"/>
                  <a:pt x="3214882" y="224998"/>
                  <a:pt x="3248311" y="215537"/>
                </a:cubicBezTo>
                <a:cubicBezTo>
                  <a:pt x="3259316" y="212537"/>
                  <a:pt x="3270736" y="219921"/>
                  <a:pt x="3273435" y="232383"/>
                </a:cubicBezTo>
                <a:cubicBezTo>
                  <a:pt x="3276134" y="244844"/>
                  <a:pt x="3269490" y="257306"/>
                  <a:pt x="3258278" y="260306"/>
                </a:cubicBezTo>
                <a:cubicBezTo>
                  <a:pt x="3224849" y="269536"/>
                  <a:pt x="3191419" y="278998"/>
                  <a:pt x="3157783" y="288690"/>
                </a:cubicBezTo>
                <a:cubicBezTo>
                  <a:pt x="3155914" y="289382"/>
                  <a:pt x="3154253" y="289613"/>
                  <a:pt x="3152592" y="289613"/>
                </a:cubicBezTo>
                <a:close/>
                <a:moveTo>
                  <a:pt x="5922855" y="241844"/>
                </a:moveTo>
                <a:cubicBezTo>
                  <a:pt x="5921401" y="241844"/>
                  <a:pt x="5920156" y="241614"/>
                  <a:pt x="5918702" y="241383"/>
                </a:cubicBezTo>
                <a:cubicBezTo>
                  <a:pt x="5885273" y="233767"/>
                  <a:pt x="5851429" y="226152"/>
                  <a:pt x="5817169" y="218768"/>
                </a:cubicBezTo>
                <a:cubicBezTo>
                  <a:pt x="5805956" y="216229"/>
                  <a:pt x="5798482" y="204229"/>
                  <a:pt x="5800766" y="191768"/>
                </a:cubicBezTo>
                <a:cubicBezTo>
                  <a:pt x="5803050" y="179306"/>
                  <a:pt x="5813847" y="171229"/>
                  <a:pt x="5825059" y="173537"/>
                </a:cubicBezTo>
                <a:cubicBezTo>
                  <a:pt x="5859319" y="180922"/>
                  <a:pt x="5893371" y="188537"/>
                  <a:pt x="5927008" y="196152"/>
                </a:cubicBezTo>
                <a:cubicBezTo>
                  <a:pt x="5938220" y="198691"/>
                  <a:pt x="5945487" y="210921"/>
                  <a:pt x="5943203" y="223383"/>
                </a:cubicBezTo>
                <a:cubicBezTo>
                  <a:pt x="5941127" y="234460"/>
                  <a:pt x="5932614" y="241844"/>
                  <a:pt x="5922855" y="241844"/>
                </a:cubicBezTo>
                <a:close/>
                <a:moveTo>
                  <a:pt x="3354205" y="233537"/>
                </a:moveTo>
                <a:cubicBezTo>
                  <a:pt x="3344861" y="233537"/>
                  <a:pt x="3336348" y="226383"/>
                  <a:pt x="3334065" y="215768"/>
                </a:cubicBezTo>
                <a:cubicBezTo>
                  <a:pt x="3331365" y="203306"/>
                  <a:pt x="3338217" y="190845"/>
                  <a:pt x="3349429" y="187845"/>
                </a:cubicBezTo>
                <a:cubicBezTo>
                  <a:pt x="3383482" y="178845"/>
                  <a:pt x="3417326" y="170076"/>
                  <a:pt x="3450963" y="161537"/>
                </a:cubicBezTo>
                <a:cubicBezTo>
                  <a:pt x="3462175" y="158768"/>
                  <a:pt x="3473180" y="166614"/>
                  <a:pt x="3475879" y="178845"/>
                </a:cubicBezTo>
                <a:cubicBezTo>
                  <a:pt x="3478371" y="191306"/>
                  <a:pt x="3471519" y="203537"/>
                  <a:pt x="3460306" y="206537"/>
                </a:cubicBezTo>
                <a:cubicBezTo>
                  <a:pt x="3426877" y="215075"/>
                  <a:pt x="3393240" y="223614"/>
                  <a:pt x="3359396" y="232614"/>
                </a:cubicBezTo>
                <a:cubicBezTo>
                  <a:pt x="3357320" y="233306"/>
                  <a:pt x="3355866" y="233537"/>
                  <a:pt x="3354205" y="233537"/>
                </a:cubicBezTo>
                <a:close/>
                <a:moveTo>
                  <a:pt x="5719165" y="197768"/>
                </a:moveTo>
                <a:cubicBezTo>
                  <a:pt x="5717920" y="197768"/>
                  <a:pt x="5716674" y="197768"/>
                  <a:pt x="5715428" y="197306"/>
                </a:cubicBezTo>
                <a:cubicBezTo>
                  <a:pt x="5681791" y="190383"/>
                  <a:pt x="5647739" y="183922"/>
                  <a:pt x="5613479" y="177229"/>
                </a:cubicBezTo>
                <a:cubicBezTo>
                  <a:pt x="5602267" y="175152"/>
                  <a:pt x="5594584" y="163153"/>
                  <a:pt x="5596453" y="150691"/>
                </a:cubicBezTo>
                <a:cubicBezTo>
                  <a:pt x="5598322" y="138230"/>
                  <a:pt x="5609119" y="129691"/>
                  <a:pt x="5620331" y="131768"/>
                </a:cubicBezTo>
                <a:cubicBezTo>
                  <a:pt x="5654798" y="138230"/>
                  <a:pt x="5688851" y="144922"/>
                  <a:pt x="5722695" y="151845"/>
                </a:cubicBezTo>
                <a:cubicBezTo>
                  <a:pt x="5733907" y="154153"/>
                  <a:pt x="5741382" y="166153"/>
                  <a:pt x="5739306" y="178614"/>
                </a:cubicBezTo>
                <a:cubicBezTo>
                  <a:pt x="5737644" y="190152"/>
                  <a:pt x="5728924" y="197768"/>
                  <a:pt x="5719165" y="197768"/>
                </a:cubicBezTo>
                <a:close/>
                <a:moveTo>
                  <a:pt x="3556857" y="182537"/>
                </a:moveTo>
                <a:cubicBezTo>
                  <a:pt x="3547305" y="182537"/>
                  <a:pt x="3538585" y="175152"/>
                  <a:pt x="3536509" y="164306"/>
                </a:cubicBezTo>
                <a:cubicBezTo>
                  <a:pt x="3534017" y="151845"/>
                  <a:pt x="3541284" y="139614"/>
                  <a:pt x="3552496" y="136845"/>
                </a:cubicBezTo>
                <a:cubicBezTo>
                  <a:pt x="3586756" y="128768"/>
                  <a:pt x="3620808" y="120691"/>
                  <a:pt x="3654445" y="113307"/>
                </a:cubicBezTo>
                <a:cubicBezTo>
                  <a:pt x="3665657" y="110768"/>
                  <a:pt x="3676662" y="118845"/>
                  <a:pt x="3678946" y="131307"/>
                </a:cubicBezTo>
                <a:cubicBezTo>
                  <a:pt x="3681230" y="143768"/>
                  <a:pt x="3673963" y="155999"/>
                  <a:pt x="3662750" y="158537"/>
                </a:cubicBezTo>
                <a:cubicBezTo>
                  <a:pt x="3629113" y="166153"/>
                  <a:pt x="3595269" y="173999"/>
                  <a:pt x="3561217" y="182076"/>
                </a:cubicBezTo>
                <a:cubicBezTo>
                  <a:pt x="3559764" y="182306"/>
                  <a:pt x="3558310" y="182537"/>
                  <a:pt x="3556857" y="182537"/>
                </a:cubicBezTo>
                <a:close/>
                <a:moveTo>
                  <a:pt x="5514645" y="158999"/>
                </a:moveTo>
                <a:cubicBezTo>
                  <a:pt x="5513607" y="158999"/>
                  <a:pt x="5512568" y="158999"/>
                  <a:pt x="5511323" y="158768"/>
                </a:cubicBezTo>
                <a:cubicBezTo>
                  <a:pt x="5477478" y="152768"/>
                  <a:pt x="5443426" y="146999"/>
                  <a:pt x="5408959" y="141460"/>
                </a:cubicBezTo>
                <a:cubicBezTo>
                  <a:pt x="5397539" y="139614"/>
                  <a:pt x="5389856" y="127845"/>
                  <a:pt x="5391518" y="115384"/>
                </a:cubicBezTo>
                <a:cubicBezTo>
                  <a:pt x="5393178" y="102692"/>
                  <a:pt x="5403768" y="93922"/>
                  <a:pt x="5414980" y="95999"/>
                </a:cubicBezTo>
                <a:cubicBezTo>
                  <a:pt x="5449655" y="101768"/>
                  <a:pt x="5483915" y="107538"/>
                  <a:pt x="5517759" y="113538"/>
                </a:cubicBezTo>
                <a:cubicBezTo>
                  <a:pt x="5528972" y="115614"/>
                  <a:pt x="5536862" y="127384"/>
                  <a:pt x="5534993" y="139845"/>
                </a:cubicBezTo>
                <a:cubicBezTo>
                  <a:pt x="5533332" y="150922"/>
                  <a:pt x="5524612" y="158999"/>
                  <a:pt x="5514645" y="158999"/>
                </a:cubicBezTo>
                <a:close/>
                <a:moveTo>
                  <a:pt x="3760546" y="136845"/>
                </a:moveTo>
                <a:cubicBezTo>
                  <a:pt x="3750787" y="136845"/>
                  <a:pt x="3742067" y="128999"/>
                  <a:pt x="3740198" y="117922"/>
                </a:cubicBezTo>
                <a:cubicBezTo>
                  <a:pt x="3738122" y="105461"/>
                  <a:pt x="3745597" y="93461"/>
                  <a:pt x="3756809" y="90922"/>
                </a:cubicBezTo>
                <a:cubicBezTo>
                  <a:pt x="3791276" y="83769"/>
                  <a:pt x="3825536" y="77076"/>
                  <a:pt x="3859380" y="70615"/>
                </a:cubicBezTo>
                <a:cubicBezTo>
                  <a:pt x="3870800" y="68538"/>
                  <a:pt x="3881390" y="77076"/>
                  <a:pt x="3883259" y="89538"/>
                </a:cubicBezTo>
                <a:cubicBezTo>
                  <a:pt x="3885127" y="101999"/>
                  <a:pt x="3877652" y="113999"/>
                  <a:pt x="3866232" y="116076"/>
                </a:cubicBezTo>
                <a:cubicBezTo>
                  <a:pt x="3832596" y="122538"/>
                  <a:pt x="3798544" y="129230"/>
                  <a:pt x="3764284" y="136384"/>
                </a:cubicBezTo>
                <a:cubicBezTo>
                  <a:pt x="3763246" y="136845"/>
                  <a:pt x="3761792" y="136845"/>
                  <a:pt x="3760546" y="136845"/>
                </a:cubicBezTo>
                <a:close/>
                <a:moveTo>
                  <a:pt x="5309294" y="125307"/>
                </a:moveTo>
                <a:cubicBezTo>
                  <a:pt x="5308464" y="125307"/>
                  <a:pt x="5307426" y="125307"/>
                  <a:pt x="5306387" y="125076"/>
                </a:cubicBezTo>
                <a:cubicBezTo>
                  <a:pt x="5272543" y="119999"/>
                  <a:pt x="5238283" y="114922"/>
                  <a:pt x="5203816" y="110076"/>
                </a:cubicBezTo>
                <a:cubicBezTo>
                  <a:pt x="5192396" y="108461"/>
                  <a:pt x="5184298" y="96922"/>
                  <a:pt x="5185752" y="84230"/>
                </a:cubicBezTo>
                <a:cubicBezTo>
                  <a:pt x="5187205" y="71538"/>
                  <a:pt x="5197587" y="62769"/>
                  <a:pt x="5209007" y="64153"/>
                </a:cubicBezTo>
                <a:cubicBezTo>
                  <a:pt x="5243681" y="68999"/>
                  <a:pt x="5278149" y="74076"/>
                  <a:pt x="5312201" y="79153"/>
                </a:cubicBezTo>
                <a:cubicBezTo>
                  <a:pt x="5323621" y="80999"/>
                  <a:pt x="5331511" y="92538"/>
                  <a:pt x="5330058" y="105230"/>
                </a:cubicBezTo>
                <a:cubicBezTo>
                  <a:pt x="5328397" y="116999"/>
                  <a:pt x="5319468" y="125307"/>
                  <a:pt x="5309294" y="125307"/>
                </a:cubicBezTo>
                <a:close/>
                <a:moveTo>
                  <a:pt x="3965482" y="98307"/>
                </a:moveTo>
                <a:cubicBezTo>
                  <a:pt x="3955308" y="98307"/>
                  <a:pt x="3946587" y="90230"/>
                  <a:pt x="3944926" y="78692"/>
                </a:cubicBezTo>
                <a:cubicBezTo>
                  <a:pt x="3943265" y="65999"/>
                  <a:pt x="3950947" y="54230"/>
                  <a:pt x="3962367" y="52384"/>
                </a:cubicBezTo>
                <a:cubicBezTo>
                  <a:pt x="3997250" y="46615"/>
                  <a:pt x="4031717" y="41077"/>
                  <a:pt x="4065769" y="36000"/>
                </a:cubicBezTo>
                <a:cubicBezTo>
                  <a:pt x="4076982" y="34154"/>
                  <a:pt x="4087571" y="43154"/>
                  <a:pt x="4089024" y="55846"/>
                </a:cubicBezTo>
                <a:cubicBezTo>
                  <a:pt x="4090478" y="68538"/>
                  <a:pt x="4082588" y="80076"/>
                  <a:pt x="4071168" y="81692"/>
                </a:cubicBezTo>
                <a:cubicBezTo>
                  <a:pt x="4037324" y="86538"/>
                  <a:pt x="4003271" y="92076"/>
                  <a:pt x="3968596" y="97845"/>
                </a:cubicBezTo>
                <a:cubicBezTo>
                  <a:pt x="3967558" y="98076"/>
                  <a:pt x="3966520" y="98307"/>
                  <a:pt x="3965482" y="98307"/>
                </a:cubicBezTo>
                <a:close/>
                <a:moveTo>
                  <a:pt x="5103320" y="96692"/>
                </a:moveTo>
                <a:cubicBezTo>
                  <a:pt x="5102490" y="96692"/>
                  <a:pt x="5101659" y="96692"/>
                  <a:pt x="5100829" y="96461"/>
                </a:cubicBezTo>
                <a:cubicBezTo>
                  <a:pt x="5066777" y="92076"/>
                  <a:pt x="5032517" y="87922"/>
                  <a:pt x="4997842" y="83999"/>
                </a:cubicBezTo>
                <a:cubicBezTo>
                  <a:pt x="4986422" y="82615"/>
                  <a:pt x="4978117" y="71307"/>
                  <a:pt x="4979363" y="58615"/>
                </a:cubicBezTo>
                <a:cubicBezTo>
                  <a:pt x="4980608" y="45923"/>
                  <a:pt x="4990782" y="36692"/>
                  <a:pt x="5002202" y="38077"/>
                </a:cubicBezTo>
                <a:cubicBezTo>
                  <a:pt x="5036877" y="42000"/>
                  <a:pt x="5071345" y="46153"/>
                  <a:pt x="5105604" y="50538"/>
                </a:cubicBezTo>
                <a:cubicBezTo>
                  <a:pt x="5117024" y="51923"/>
                  <a:pt x="5125122" y="63461"/>
                  <a:pt x="5123876" y="76153"/>
                </a:cubicBezTo>
                <a:cubicBezTo>
                  <a:pt x="5122631" y="87922"/>
                  <a:pt x="5113702" y="96692"/>
                  <a:pt x="5103320" y="96692"/>
                </a:cubicBezTo>
                <a:close/>
                <a:moveTo>
                  <a:pt x="4896931" y="72923"/>
                </a:moveTo>
                <a:cubicBezTo>
                  <a:pt x="4896309" y="72923"/>
                  <a:pt x="4895686" y="72923"/>
                  <a:pt x="4895063" y="72923"/>
                </a:cubicBezTo>
                <a:cubicBezTo>
                  <a:pt x="4861011" y="69461"/>
                  <a:pt x="4826543" y="65999"/>
                  <a:pt x="4791868" y="62769"/>
                </a:cubicBezTo>
                <a:cubicBezTo>
                  <a:pt x="4780448" y="61615"/>
                  <a:pt x="4771936" y="50538"/>
                  <a:pt x="4772973" y="37846"/>
                </a:cubicBezTo>
                <a:cubicBezTo>
                  <a:pt x="4774012" y="25154"/>
                  <a:pt x="4783978" y="15461"/>
                  <a:pt x="4795398" y="16846"/>
                </a:cubicBezTo>
                <a:cubicBezTo>
                  <a:pt x="4830281" y="20077"/>
                  <a:pt x="4864748" y="23538"/>
                  <a:pt x="4899008" y="27000"/>
                </a:cubicBezTo>
                <a:cubicBezTo>
                  <a:pt x="4910428" y="28154"/>
                  <a:pt x="4918733" y="39461"/>
                  <a:pt x="4917695" y="52153"/>
                </a:cubicBezTo>
                <a:cubicBezTo>
                  <a:pt x="4916449" y="63923"/>
                  <a:pt x="4907521" y="72923"/>
                  <a:pt x="4896931" y="72923"/>
                </a:cubicBezTo>
                <a:close/>
                <a:moveTo>
                  <a:pt x="4171663" y="68307"/>
                </a:moveTo>
                <a:cubicBezTo>
                  <a:pt x="4161282" y="68307"/>
                  <a:pt x="4152146" y="59538"/>
                  <a:pt x="4151107" y="47769"/>
                </a:cubicBezTo>
                <a:cubicBezTo>
                  <a:pt x="4149862" y="35077"/>
                  <a:pt x="4158167" y="23769"/>
                  <a:pt x="4169587" y="22384"/>
                </a:cubicBezTo>
                <a:cubicBezTo>
                  <a:pt x="4204885" y="18231"/>
                  <a:pt x="4239560" y="14538"/>
                  <a:pt x="4273612" y="11308"/>
                </a:cubicBezTo>
                <a:cubicBezTo>
                  <a:pt x="4285032" y="10385"/>
                  <a:pt x="4294998" y="19846"/>
                  <a:pt x="4296036" y="32538"/>
                </a:cubicBezTo>
                <a:cubicBezTo>
                  <a:pt x="4296867" y="45230"/>
                  <a:pt x="4288354" y="56307"/>
                  <a:pt x="4276934" y="57461"/>
                </a:cubicBezTo>
                <a:cubicBezTo>
                  <a:pt x="4243090" y="60461"/>
                  <a:pt x="4208830" y="64153"/>
                  <a:pt x="4173947" y="68307"/>
                </a:cubicBezTo>
                <a:cubicBezTo>
                  <a:pt x="4173117" y="68307"/>
                  <a:pt x="4172286" y="68307"/>
                  <a:pt x="4171663" y="68307"/>
                </a:cubicBezTo>
                <a:close/>
                <a:moveTo>
                  <a:pt x="4690127" y="53538"/>
                </a:moveTo>
                <a:cubicBezTo>
                  <a:pt x="4689712" y="53538"/>
                  <a:pt x="4689089" y="53538"/>
                  <a:pt x="4688466" y="53538"/>
                </a:cubicBezTo>
                <a:lnTo>
                  <a:pt x="4663135" y="51461"/>
                </a:lnTo>
                <a:cubicBezTo>
                  <a:pt x="4638426" y="49384"/>
                  <a:pt x="4612264" y="48000"/>
                  <a:pt x="4585687" y="47077"/>
                </a:cubicBezTo>
                <a:cubicBezTo>
                  <a:pt x="4574267" y="46615"/>
                  <a:pt x="4565131" y="36000"/>
                  <a:pt x="4565547" y="23308"/>
                </a:cubicBezTo>
                <a:cubicBezTo>
                  <a:pt x="4565962" y="10846"/>
                  <a:pt x="4575098" y="923"/>
                  <a:pt x="4586310" y="923"/>
                </a:cubicBezTo>
                <a:cubicBezTo>
                  <a:pt x="4586518" y="923"/>
                  <a:pt x="4586725" y="923"/>
                  <a:pt x="4586933" y="923"/>
                </a:cubicBezTo>
                <a:cubicBezTo>
                  <a:pt x="4614133" y="1846"/>
                  <a:pt x="4640710" y="3462"/>
                  <a:pt x="4666042" y="5308"/>
                </a:cubicBezTo>
                <a:lnTo>
                  <a:pt x="4691373" y="7385"/>
                </a:lnTo>
                <a:cubicBezTo>
                  <a:pt x="4702793" y="8308"/>
                  <a:pt x="4711306" y="19384"/>
                  <a:pt x="4710476" y="32077"/>
                </a:cubicBezTo>
                <a:cubicBezTo>
                  <a:pt x="4709853" y="44307"/>
                  <a:pt x="4700717" y="53538"/>
                  <a:pt x="4690127" y="53538"/>
                </a:cubicBezTo>
                <a:close/>
                <a:moveTo>
                  <a:pt x="4378675" y="49846"/>
                </a:moveTo>
                <a:cubicBezTo>
                  <a:pt x="4367671" y="49846"/>
                  <a:pt x="4358535" y="40154"/>
                  <a:pt x="4357912" y="27923"/>
                </a:cubicBezTo>
                <a:cubicBezTo>
                  <a:pt x="4357289" y="15231"/>
                  <a:pt x="4366217" y="4385"/>
                  <a:pt x="4377637" y="3692"/>
                </a:cubicBezTo>
                <a:cubicBezTo>
                  <a:pt x="4413142" y="1846"/>
                  <a:pt x="4448441" y="462"/>
                  <a:pt x="4482285" y="0"/>
                </a:cubicBezTo>
                <a:cubicBezTo>
                  <a:pt x="4482285" y="0"/>
                  <a:pt x="4482493" y="0"/>
                  <a:pt x="4482493" y="0"/>
                </a:cubicBezTo>
                <a:cubicBezTo>
                  <a:pt x="4493912" y="0"/>
                  <a:pt x="4503048" y="10154"/>
                  <a:pt x="4503256" y="22846"/>
                </a:cubicBezTo>
                <a:cubicBezTo>
                  <a:pt x="4503464" y="35538"/>
                  <a:pt x="4494328" y="45923"/>
                  <a:pt x="4482700" y="46153"/>
                </a:cubicBezTo>
                <a:cubicBezTo>
                  <a:pt x="4449478" y="46615"/>
                  <a:pt x="4414804" y="47769"/>
                  <a:pt x="4379713" y="49846"/>
                </a:cubicBezTo>
                <a:cubicBezTo>
                  <a:pt x="4379506" y="49846"/>
                  <a:pt x="4379090" y="49846"/>
                  <a:pt x="4378675" y="49846"/>
                </a:cubicBezTo>
                <a:close/>
              </a:path>
            </a:pathLst>
          </a:custGeom>
          <a:solidFill>
            <a:srgbClr val="E2B133"/>
          </a:solidFill>
          <a:ln w="2075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" name="Graphic 47"/>
          <p:cNvSpPr/>
          <p:nvPr/>
        </p:nvSpPr>
        <p:spPr>
          <a:xfrm rot="11003075">
            <a:off x="-1286121" y="2931593"/>
            <a:ext cx="9488164" cy="1531834"/>
          </a:xfrm>
          <a:custGeom>
            <a:avLst/>
            <a:gdLst>
              <a:gd name="connsiteX0" fmla="*/ 20836 w 9488164"/>
              <a:gd name="connsiteY0" fmla="*/ 1531834 h 1531834"/>
              <a:gd name="connsiteX1" fmla="*/ 1734 w 9488164"/>
              <a:gd name="connsiteY1" fmla="*/ 1517988 h 1531834"/>
              <a:gd name="connsiteX2" fmla="*/ 12323 w 9488164"/>
              <a:gd name="connsiteY2" fmla="*/ 1487527 h 1531834"/>
              <a:gd name="connsiteX3" fmla="*/ 108873 w 9488164"/>
              <a:gd name="connsiteY3" fmla="*/ 1440912 h 1531834"/>
              <a:gd name="connsiteX4" fmla="*/ 136074 w 9488164"/>
              <a:gd name="connsiteY4" fmla="*/ 1452912 h 1531834"/>
              <a:gd name="connsiteX5" fmla="*/ 125277 w 9488164"/>
              <a:gd name="connsiteY5" fmla="*/ 1483142 h 1531834"/>
              <a:gd name="connsiteX6" fmla="*/ 29142 w 9488164"/>
              <a:gd name="connsiteY6" fmla="*/ 1529527 h 1531834"/>
              <a:gd name="connsiteX7" fmla="*/ 20836 w 9488164"/>
              <a:gd name="connsiteY7" fmla="*/ 1531834 h 1531834"/>
              <a:gd name="connsiteX8" fmla="*/ 9467388 w 9488164"/>
              <a:gd name="connsiteY8" fmla="*/ 1523065 h 1531834"/>
              <a:gd name="connsiteX9" fmla="*/ 9464481 w 9488164"/>
              <a:gd name="connsiteY9" fmla="*/ 1522834 h 1531834"/>
              <a:gd name="connsiteX10" fmla="*/ 9361287 w 9488164"/>
              <a:gd name="connsiteY10" fmla="*/ 1504373 h 1531834"/>
              <a:gd name="connsiteX11" fmla="*/ 9344468 w 9488164"/>
              <a:gd name="connsiteY11" fmla="*/ 1477604 h 1531834"/>
              <a:gd name="connsiteX12" fmla="*/ 9368554 w 9488164"/>
              <a:gd name="connsiteY12" fmla="*/ 1458912 h 1531834"/>
              <a:gd name="connsiteX13" fmla="*/ 9470295 w 9488164"/>
              <a:gd name="connsiteY13" fmla="*/ 1477142 h 1531834"/>
              <a:gd name="connsiteX14" fmla="*/ 9487944 w 9488164"/>
              <a:gd name="connsiteY14" fmla="*/ 1503219 h 1531834"/>
              <a:gd name="connsiteX15" fmla="*/ 9467388 w 9488164"/>
              <a:gd name="connsiteY15" fmla="*/ 1523065 h 1531834"/>
              <a:gd name="connsiteX16" fmla="*/ 9263075 w 9488164"/>
              <a:gd name="connsiteY16" fmla="*/ 1482912 h 1531834"/>
              <a:gd name="connsiteX17" fmla="*/ 9258715 w 9488164"/>
              <a:gd name="connsiteY17" fmla="*/ 1482450 h 1531834"/>
              <a:gd name="connsiteX18" fmla="*/ 9157181 w 9488164"/>
              <a:gd name="connsiteY18" fmla="*/ 1457296 h 1531834"/>
              <a:gd name="connsiteX19" fmla="*/ 9141817 w 9488164"/>
              <a:gd name="connsiteY19" fmla="*/ 1429604 h 1531834"/>
              <a:gd name="connsiteX20" fmla="*/ 9166733 w 9488164"/>
              <a:gd name="connsiteY20" fmla="*/ 1412527 h 1531834"/>
              <a:gd name="connsiteX21" fmla="*/ 9267228 w 9488164"/>
              <a:gd name="connsiteY21" fmla="*/ 1437450 h 1531834"/>
              <a:gd name="connsiteX22" fmla="*/ 9283424 w 9488164"/>
              <a:gd name="connsiteY22" fmla="*/ 1464681 h 1531834"/>
              <a:gd name="connsiteX23" fmla="*/ 9263075 w 9488164"/>
              <a:gd name="connsiteY23" fmla="*/ 1482912 h 1531834"/>
              <a:gd name="connsiteX24" fmla="*/ 213106 w 9488164"/>
              <a:gd name="connsiteY24" fmla="*/ 1439989 h 1531834"/>
              <a:gd name="connsiteX25" fmla="*/ 194004 w 9488164"/>
              <a:gd name="connsiteY25" fmla="*/ 1425912 h 1531834"/>
              <a:gd name="connsiteX26" fmla="*/ 205008 w 9488164"/>
              <a:gd name="connsiteY26" fmla="*/ 1395681 h 1531834"/>
              <a:gd name="connsiteX27" fmla="*/ 301143 w 9488164"/>
              <a:gd name="connsiteY27" fmla="*/ 1350682 h 1531834"/>
              <a:gd name="connsiteX28" fmla="*/ 328343 w 9488164"/>
              <a:gd name="connsiteY28" fmla="*/ 1363143 h 1531834"/>
              <a:gd name="connsiteX29" fmla="*/ 317131 w 9488164"/>
              <a:gd name="connsiteY29" fmla="*/ 1393374 h 1531834"/>
              <a:gd name="connsiteX30" fmla="*/ 221204 w 9488164"/>
              <a:gd name="connsiteY30" fmla="*/ 1438373 h 1531834"/>
              <a:gd name="connsiteX31" fmla="*/ 213106 w 9488164"/>
              <a:gd name="connsiteY31" fmla="*/ 1439989 h 1531834"/>
              <a:gd name="connsiteX32" fmla="*/ 9061670 w 9488164"/>
              <a:gd name="connsiteY32" fmla="*/ 1429835 h 1531834"/>
              <a:gd name="connsiteX33" fmla="*/ 9056271 w 9488164"/>
              <a:gd name="connsiteY33" fmla="*/ 1429143 h 1531834"/>
              <a:gd name="connsiteX34" fmla="*/ 8955776 w 9488164"/>
              <a:gd name="connsiteY34" fmla="*/ 1397989 h 1531834"/>
              <a:gd name="connsiteX35" fmla="*/ 8941657 w 9488164"/>
              <a:gd name="connsiteY35" fmla="*/ 1369374 h 1531834"/>
              <a:gd name="connsiteX36" fmla="*/ 8967403 w 9488164"/>
              <a:gd name="connsiteY36" fmla="*/ 1353682 h 1531834"/>
              <a:gd name="connsiteX37" fmla="*/ 9066861 w 9488164"/>
              <a:gd name="connsiteY37" fmla="*/ 1384374 h 1531834"/>
              <a:gd name="connsiteX38" fmla="*/ 9081603 w 9488164"/>
              <a:gd name="connsiteY38" fmla="*/ 1412527 h 1531834"/>
              <a:gd name="connsiteX39" fmla="*/ 9061670 w 9488164"/>
              <a:gd name="connsiteY39" fmla="*/ 1429835 h 1531834"/>
              <a:gd name="connsiteX40" fmla="*/ 8862132 w 9488164"/>
              <a:gd name="connsiteY40" fmla="*/ 1365451 h 1531834"/>
              <a:gd name="connsiteX41" fmla="*/ 8855904 w 9488164"/>
              <a:gd name="connsiteY41" fmla="*/ 1364297 h 1531834"/>
              <a:gd name="connsiteX42" fmla="*/ 8756861 w 9488164"/>
              <a:gd name="connsiteY42" fmla="*/ 1328528 h 1531834"/>
              <a:gd name="connsiteX43" fmla="*/ 8743780 w 9488164"/>
              <a:gd name="connsiteY43" fmla="*/ 1299221 h 1531834"/>
              <a:gd name="connsiteX44" fmla="*/ 8770150 w 9488164"/>
              <a:gd name="connsiteY44" fmla="*/ 1284682 h 1531834"/>
              <a:gd name="connsiteX45" fmla="*/ 8868361 w 9488164"/>
              <a:gd name="connsiteY45" fmla="*/ 1320220 h 1531834"/>
              <a:gd name="connsiteX46" fmla="*/ 8881858 w 9488164"/>
              <a:gd name="connsiteY46" fmla="*/ 1349066 h 1531834"/>
              <a:gd name="connsiteX47" fmla="*/ 8862132 w 9488164"/>
              <a:gd name="connsiteY47" fmla="*/ 1365451 h 1531834"/>
              <a:gd name="connsiteX48" fmla="*/ 405168 w 9488164"/>
              <a:gd name="connsiteY48" fmla="*/ 1350451 h 1531834"/>
              <a:gd name="connsiteX49" fmla="*/ 386066 w 9488164"/>
              <a:gd name="connsiteY49" fmla="*/ 1336143 h 1531834"/>
              <a:gd name="connsiteX50" fmla="*/ 397278 w 9488164"/>
              <a:gd name="connsiteY50" fmla="*/ 1305913 h 1531834"/>
              <a:gd name="connsiteX51" fmla="*/ 493621 w 9488164"/>
              <a:gd name="connsiteY51" fmla="*/ 1261836 h 1531834"/>
              <a:gd name="connsiteX52" fmla="*/ 520613 w 9488164"/>
              <a:gd name="connsiteY52" fmla="*/ 1274529 h 1531834"/>
              <a:gd name="connsiteX53" fmla="*/ 509193 w 9488164"/>
              <a:gd name="connsiteY53" fmla="*/ 1304528 h 1531834"/>
              <a:gd name="connsiteX54" fmla="*/ 413058 w 9488164"/>
              <a:gd name="connsiteY54" fmla="*/ 1348605 h 1531834"/>
              <a:gd name="connsiteX55" fmla="*/ 405168 w 9488164"/>
              <a:gd name="connsiteY55" fmla="*/ 1350451 h 1531834"/>
              <a:gd name="connsiteX56" fmla="*/ 8665502 w 9488164"/>
              <a:gd name="connsiteY56" fmla="*/ 1291836 h 1531834"/>
              <a:gd name="connsiteX57" fmla="*/ 8658651 w 9488164"/>
              <a:gd name="connsiteY57" fmla="*/ 1290451 h 1531834"/>
              <a:gd name="connsiteX58" fmla="*/ 8560854 w 9488164"/>
              <a:gd name="connsiteY58" fmla="*/ 1250990 h 1531834"/>
              <a:gd name="connsiteX59" fmla="*/ 8548604 w 9488164"/>
              <a:gd name="connsiteY59" fmla="*/ 1221221 h 1531834"/>
              <a:gd name="connsiteX60" fmla="*/ 8575389 w 9488164"/>
              <a:gd name="connsiteY60" fmla="*/ 1207606 h 1531834"/>
              <a:gd name="connsiteX61" fmla="*/ 8672562 w 9488164"/>
              <a:gd name="connsiteY61" fmla="*/ 1246836 h 1531834"/>
              <a:gd name="connsiteX62" fmla="*/ 8685228 w 9488164"/>
              <a:gd name="connsiteY62" fmla="*/ 1276375 h 1531834"/>
              <a:gd name="connsiteX63" fmla="*/ 8665502 w 9488164"/>
              <a:gd name="connsiteY63" fmla="*/ 1291836 h 1531834"/>
              <a:gd name="connsiteX64" fmla="*/ 597853 w 9488164"/>
              <a:gd name="connsiteY64" fmla="*/ 1262759 h 1531834"/>
              <a:gd name="connsiteX65" fmla="*/ 578543 w 9488164"/>
              <a:gd name="connsiteY65" fmla="*/ 1248452 h 1531834"/>
              <a:gd name="connsiteX66" fmla="*/ 589963 w 9488164"/>
              <a:gd name="connsiteY66" fmla="*/ 1218452 h 1531834"/>
              <a:gd name="connsiteX67" fmla="*/ 686513 w 9488164"/>
              <a:gd name="connsiteY67" fmla="*/ 1175068 h 1531834"/>
              <a:gd name="connsiteX68" fmla="*/ 713506 w 9488164"/>
              <a:gd name="connsiteY68" fmla="*/ 1187760 h 1531834"/>
              <a:gd name="connsiteX69" fmla="*/ 701878 w 9488164"/>
              <a:gd name="connsiteY69" fmla="*/ 1217760 h 1531834"/>
              <a:gd name="connsiteX70" fmla="*/ 605536 w 9488164"/>
              <a:gd name="connsiteY70" fmla="*/ 1260913 h 1531834"/>
              <a:gd name="connsiteX71" fmla="*/ 597853 w 9488164"/>
              <a:gd name="connsiteY71" fmla="*/ 1262759 h 1531834"/>
              <a:gd name="connsiteX72" fmla="*/ 8470949 w 9488164"/>
              <a:gd name="connsiteY72" fmla="*/ 1211760 h 1531834"/>
              <a:gd name="connsiteX73" fmla="*/ 8463473 w 9488164"/>
              <a:gd name="connsiteY73" fmla="*/ 1210144 h 1531834"/>
              <a:gd name="connsiteX74" fmla="*/ 8366716 w 9488164"/>
              <a:gd name="connsiteY74" fmla="*/ 1168145 h 1531834"/>
              <a:gd name="connsiteX75" fmla="*/ 8355089 w 9488164"/>
              <a:gd name="connsiteY75" fmla="*/ 1138145 h 1531834"/>
              <a:gd name="connsiteX76" fmla="*/ 8382081 w 9488164"/>
              <a:gd name="connsiteY76" fmla="*/ 1125222 h 1531834"/>
              <a:gd name="connsiteX77" fmla="*/ 8478631 w 9488164"/>
              <a:gd name="connsiteY77" fmla="*/ 1166991 h 1531834"/>
              <a:gd name="connsiteX78" fmla="*/ 8490466 w 9488164"/>
              <a:gd name="connsiteY78" fmla="*/ 1196760 h 1531834"/>
              <a:gd name="connsiteX79" fmla="*/ 8470949 w 9488164"/>
              <a:gd name="connsiteY79" fmla="*/ 1211760 h 1531834"/>
              <a:gd name="connsiteX80" fmla="*/ 790954 w 9488164"/>
              <a:gd name="connsiteY80" fmla="*/ 1176683 h 1531834"/>
              <a:gd name="connsiteX81" fmla="*/ 771644 w 9488164"/>
              <a:gd name="connsiteY81" fmla="*/ 1162145 h 1531834"/>
              <a:gd name="connsiteX82" fmla="*/ 783271 w 9488164"/>
              <a:gd name="connsiteY82" fmla="*/ 1132145 h 1531834"/>
              <a:gd name="connsiteX83" fmla="*/ 880029 w 9488164"/>
              <a:gd name="connsiteY83" fmla="*/ 1089684 h 1531834"/>
              <a:gd name="connsiteX84" fmla="*/ 907022 w 9488164"/>
              <a:gd name="connsiteY84" fmla="*/ 1102607 h 1531834"/>
              <a:gd name="connsiteX85" fmla="*/ 895394 w 9488164"/>
              <a:gd name="connsiteY85" fmla="*/ 1132607 h 1531834"/>
              <a:gd name="connsiteX86" fmla="*/ 798844 w 9488164"/>
              <a:gd name="connsiteY86" fmla="*/ 1175068 h 1531834"/>
              <a:gd name="connsiteX87" fmla="*/ 790954 w 9488164"/>
              <a:gd name="connsiteY87" fmla="*/ 1176683 h 1531834"/>
              <a:gd name="connsiteX88" fmla="*/ 8277849 w 9488164"/>
              <a:gd name="connsiteY88" fmla="*/ 1127068 h 1531834"/>
              <a:gd name="connsiteX89" fmla="*/ 8270166 w 9488164"/>
              <a:gd name="connsiteY89" fmla="*/ 1125453 h 1531834"/>
              <a:gd name="connsiteX90" fmla="*/ 8174031 w 9488164"/>
              <a:gd name="connsiteY90" fmla="*/ 1082069 h 1531834"/>
              <a:gd name="connsiteX91" fmla="*/ 8162611 w 9488164"/>
              <a:gd name="connsiteY91" fmla="*/ 1052069 h 1531834"/>
              <a:gd name="connsiteX92" fmla="*/ 8189604 w 9488164"/>
              <a:gd name="connsiteY92" fmla="*/ 1039377 h 1531834"/>
              <a:gd name="connsiteX93" fmla="*/ 8285738 w 9488164"/>
              <a:gd name="connsiteY93" fmla="*/ 1082761 h 1531834"/>
              <a:gd name="connsiteX94" fmla="*/ 8297159 w 9488164"/>
              <a:gd name="connsiteY94" fmla="*/ 1112761 h 1531834"/>
              <a:gd name="connsiteX95" fmla="*/ 8277849 w 9488164"/>
              <a:gd name="connsiteY95" fmla="*/ 1127068 h 1531834"/>
              <a:gd name="connsiteX96" fmla="*/ 984469 w 9488164"/>
              <a:gd name="connsiteY96" fmla="*/ 1091992 h 1531834"/>
              <a:gd name="connsiteX97" fmla="*/ 965159 w 9488164"/>
              <a:gd name="connsiteY97" fmla="*/ 1077222 h 1531834"/>
              <a:gd name="connsiteX98" fmla="*/ 976994 w 9488164"/>
              <a:gd name="connsiteY98" fmla="*/ 1047453 h 1531834"/>
              <a:gd name="connsiteX99" fmla="*/ 1073960 w 9488164"/>
              <a:gd name="connsiteY99" fmla="*/ 1005685 h 1531834"/>
              <a:gd name="connsiteX100" fmla="*/ 1100745 w 9488164"/>
              <a:gd name="connsiteY100" fmla="*/ 1019069 h 1531834"/>
              <a:gd name="connsiteX101" fmla="*/ 1088910 w 9488164"/>
              <a:gd name="connsiteY101" fmla="*/ 1048838 h 1531834"/>
              <a:gd name="connsiteX102" fmla="*/ 991944 w 9488164"/>
              <a:gd name="connsiteY102" fmla="*/ 1090376 h 1531834"/>
              <a:gd name="connsiteX103" fmla="*/ 984469 w 9488164"/>
              <a:gd name="connsiteY103" fmla="*/ 1091992 h 1531834"/>
              <a:gd name="connsiteX104" fmla="*/ 8085787 w 9488164"/>
              <a:gd name="connsiteY104" fmla="*/ 1039838 h 1531834"/>
              <a:gd name="connsiteX105" fmla="*/ 8077896 w 9488164"/>
              <a:gd name="connsiteY105" fmla="*/ 1037992 h 1531834"/>
              <a:gd name="connsiteX106" fmla="*/ 7981969 w 9488164"/>
              <a:gd name="connsiteY106" fmla="*/ 993915 h 1531834"/>
              <a:gd name="connsiteX107" fmla="*/ 7970757 w 9488164"/>
              <a:gd name="connsiteY107" fmla="*/ 963685 h 1531834"/>
              <a:gd name="connsiteX108" fmla="*/ 7997957 w 9488164"/>
              <a:gd name="connsiteY108" fmla="*/ 951223 h 1531834"/>
              <a:gd name="connsiteX109" fmla="*/ 8093884 w 9488164"/>
              <a:gd name="connsiteY109" fmla="*/ 995300 h 1531834"/>
              <a:gd name="connsiteX110" fmla="*/ 8105097 w 9488164"/>
              <a:gd name="connsiteY110" fmla="*/ 1025530 h 1531834"/>
              <a:gd name="connsiteX111" fmla="*/ 8085787 w 9488164"/>
              <a:gd name="connsiteY111" fmla="*/ 1039838 h 1531834"/>
              <a:gd name="connsiteX112" fmla="*/ 1178608 w 9488164"/>
              <a:gd name="connsiteY112" fmla="*/ 1009146 h 1531834"/>
              <a:gd name="connsiteX113" fmla="*/ 1159298 w 9488164"/>
              <a:gd name="connsiteY113" fmla="*/ 994377 h 1531834"/>
              <a:gd name="connsiteX114" fmla="*/ 1171341 w 9488164"/>
              <a:gd name="connsiteY114" fmla="*/ 964608 h 1531834"/>
              <a:gd name="connsiteX115" fmla="*/ 1268721 w 9488164"/>
              <a:gd name="connsiteY115" fmla="*/ 923762 h 1531834"/>
              <a:gd name="connsiteX116" fmla="*/ 1295506 w 9488164"/>
              <a:gd name="connsiteY116" fmla="*/ 937147 h 1531834"/>
              <a:gd name="connsiteX117" fmla="*/ 1283463 w 9488164"/>
              <a:gd name="connsiteY117" fmla="*/ 966916 h 1531834"/>
              <a:gd name="connsiteX118" fmla="*/ 1186290 w 9488164"/>
              <a:gd name="connsiteY118" fmla="*/ 1007761 h 1531834"/>
              <a:gd name="connsiteX119" fmla="*/ 1178608 w 9488164"/>
              <a:gd name="connsiteY119" fmla="*/ 1009146 h 1531834"/>
              <a:gd name="connsiteX120" fmla="*/ 7893932 w 9488164"/>
              <a:gd name="connsiteY120" fmla="*/ 951685 h 1531834"/>
              <a:gd name="connsiteX121" fmla="*/ 7886041 w 9488164"/>
              <a:gd name="connsiteY121" fmla="*/ 949839 h 1531834"/>
              <a:gd name="connsiteX122" fmla="*/ 7790114 w 9488164"/>
              <a:gd name="connsiteY122" fmla="*/ 905993 h 1531834"/>
              <a:gd name="connsiteX123" fmla="*/ 7778902 w 9488164"/>
              <a:gd name="connsiteY123" fmla="*/ 875993 h 1531834"/>
              <a:gd name="connsiteX124" fmla="*/ 7805895 w 9488164"/>
              <a:gd name="connsiteY124" fmla="*/ 863301 h 1531834"/>
              <a:gd name="connsiteX125" fmla="*/ 7901822 w 9488164"/>
              <a:gd name="connsiteY125" fmla="*/ 907147 h 1531834"/>
              <a:gd name="connsiteX126" fmla="*/ 7913034 w 9488164"/>
              <a:gd name="connsiteY126" fmla="*/ 937377 h 1531834"/>
              <a:gd name="connsiteX127" fmla="*/ 7893932 w 9488164"/>
              <a:gd name="connsiteY127" fmla="*/ 951685 h 1531834"/>
              <a:gd name="connsiteX128" fmla="*/ 1373162 w 9488164"/>
              <a:gd name="connsiteY128" fmla="*/ 927685 h 1531834"/>
              <a:gd name="connsiteX129" fmla="*/ 1353644 w 9488164"/>
              <a:gd name="connsiteY129" fmla="*/ 912685 h 1531834"/>
              <a:gd name="connsiteX130" fmla="*/ 1365894 w 9488164"/>
              <a:gd name="connsiteY130" fmla="*/ 882916 h 1531834"/>
              <a:gd name="connsiteX131" fmla="*/ 1463483 w 9488164"/>
              <a:gd name="connsiteY131" fmla="*/ 842763 h 1531834"/>
              <a:gd name="connsiteX132" fmla="*/ 1490060 w 9488164"/>
              <a:gd name="connsiteY132" fmla="*/ 856378 h 1531834"/>
              <a:gd name="connsiteX133" fmla="*/ 1477810 w 9488164"/>
              <a:gd name="connsiteY133" fmla="*/ 885916 h 1531834"/>
              <a:gd name="connsiteX134" fmla="*/ 1380429 w 9488164"/>
              <a:gd name="connsiteY134" fmla="*/ 925839 h 1531834"/>
              <a:gd name="connsiteX135" fmla="*/ 1373162 w 9488164"/>
              <a:gd name="connsiteY135" fmla="*/ 927685 h 1531834"/>
              <a:gd name="connsiteX136" fmla="*/ 7701870 w 9488164"/>
              <a:gd name="connsiteY136" fmla="*/ 864224 h 1531834"/>
              <a:gd name="connsiteX137" fmla="*/ 7693979 w 9488164"/>
              <a:gd name="connsiteY137" fmla="*/ 862609 h 1531834"/>
              <a:gd name="connsiteX138" fmla="*/ 7597845 w 9488164"/>
              <a:gd name="connsiteY138" fmla="*/ 819455 h 1531834"/>
              <a:gd name="connsiteX139" fmla="*/ 7586217 w 9488164"/>
              <a:gd name="connsiteY139" fmla="*/ 789455 h 1531834"/>
              <a:gd name="connsiteX140" fmla="*/ 7613210 w 9488164"/>
              <a:gd name="connsiteY140" fmla="*/ 776532 h 1531834"/>
              <a:gd name="connsiteX141" fmla="*/ 7709552 w 9488164"/>
              <a:gd name="connsiteY141" fmla="*/ 819686 h 1531834"/>
              <a:gd name="connsiteX142" fmla="*/ 7720972 w 9488164"/>
              <a:gd name="connsiteY142" fmla="*/ 849686 h 1531834"/>
              <a:gd name="connsiteX143" fmla="*/ 7701870 w 9488164"/>
              <a:gd name="connsiteY143" fmla="*/ 864224 h 1531834"/>
              <a:gd name="connsiteX144" fmla="*/ 1568338 w 9488164"/>
              <a:gd name="connsiteY144" fmla="*/ 848070 h 1531834"/>
              <a:gd name="connsiteX145" fmla="*/ 1548821 w 9488164"/>
              <a:gd name="connsiteY145" fmla="*/ 832840 h 1531834"/>
              <a:gd name="connsiteX146" fmla="*/ 1561279 w 9488164"/>
              <a:gd name="connsiteY146" fmla="*/ 803301 h 1531834"/>
              <a:gd name="connsiteX147" fmla="*/ 1659075 w 9488164"/>
              <a:gd name="connsiteY147" fmla="*/ 764071 h 1531834"/>
              <a:gd name="connsiteX148" fmla="*/ 1685652 w 9488164"/>
              <a:gd name="connsiteY148" fmla="*/ 777917 h 1531834"/>
              <a:gd name="connsiteX149" fmla="*/ 1672986 w 9488164"/>
              <a:gd name="connsiteY149" fmla="*/ 807455 h 1531834"/>
              <a:gd name="connsiteX150" fmla="*/ 1575398 w 9488164"/>
              <a:gd name="connsiteY150" fmla="*/ 846686 h 1531834"/>
              <a:gd name="connsiteX151" fmla="*/ 1568338 w 9488164"/>
              <a:gd name="connsiteY151" fmla="*/ 848070 h 1531834"/>
              <a:gd name="connsiteX152" fmla="*/ 7509184 w 9488164"/>
              <a:gd name="connsiteY152" fmla="*/ 778609 h 1531834"/>
              <a:gd name="connsiteX153" fmla="*/ 7501502 w 9488164"/>
              <a:gd name="connsiteY153" fmla="*/ 776994 h 1531834"/>
              <a:gd name="connsiteX154" fmla="*/ 7404952 w 9488164"/>
              <a:gd name="connsiteY154" fmla="*/ 735225 h 1531834"/>
              <a:gd name="connsiteX155" fmla="*/ 7393117 w 9488164"/>
              <a:gd name="connsiteY155" fmla="*/ 705456 h 1531834"/>
              <a:gd name="connsiteX156" fmla="*/ 7419902 w 9488164"/>
              <a:gd name="connsiteY156" fmla="*/ 692302 h 1531834"/>
              <a:gd name="connsiteX157" fmla="*/ 7516660 w 9488164"/>
              <a:gd name="connsiteY157" fmla="*/ 734302 h 1531834"/>
              <a:gd name="connsiteX158" fmla="*/ 7528287 w 9488164"/>
              <a:gd name="connsiteY158" fmla="*/ 764302 h 1531834"/>
              <a:gd name="connsiteX159" fmla="*/ 7509184 w 9488164"/>
              <a:gd name="connsiteY159" fmla="*/ 778609 h 1531834"/>
              <a:gd name="connsiteX160" fmla="*/ 1763930 w 9488164"/>
              <a:gd name="connsiteY160" fmla="*/ 770071 h 1531834"/>
              <a:gd name="connsiteX161" fmla="*/ 1744413 w 9488164"/>
              <a:gd name="connsiteY161" fmla="*/ 754610 h 1531834"/>
              <a:gd name="connsiteX162" fmla="*/ 1757078 w 9488164"/>
              <a:gd name="connsiteY162" fmla="*/ 725071 h 1531834"/>
              <a:gd name="connsiteX163" fmla="*/ 1855290 w 9488164"/>
              <a:gd name="connsiteY163" fmla="*/ 686764 h 1531834"/>
              <a:gd name="connsiteX164" fmla="*/ 1881659 w 9488164"/>
              <a:gd name="connsiteY164" fmla="*/ 701071 h 1531834"/>
              <a:gd name="connsiteX165" fmla="*/ 1868786 w 9488164"/>
              <a:gd name="connsiteY165" fmla="*/ 730379 h 1531834"/>
              <a:gd name="connsiteX166" fmla="*/ 1770782 w 9488164"/>
              <a:gd name="connsiteY166" fmla="*/ 768686 h 1531834"/>
              <a:gd name="connsiteX167" fmla="*/ 1763930 w 9488164"/>
              <a:gd name="connsiteY167" fmla="*/ 770071 h 1531834"/>
              <a:gd name="connsiteX168" fmla="*/ 7315462 w 9488164"/>
              <a:gd name="connsiteY168" fmla="*/ 695764 h 1531834"/>
              <a:gd name="connsiteX169" fmla="*/ 7308194 w 9488164"/>
              <a:gd name="connsiteY169" fmla="*/ 694379 h 1531834"/>
              <a:gd name="connsiteX170" fmla="*/ 7211021 w 9488164"/>
              <a:gd name="connsiteY170" fmla="*/ 654456 h 1531834"/>
              <a:gd name="connsiteX171" fmla="*/ 7198563 w 9488164"/>
              <a:gd name="connsiteY171" fmla="*/ 624918 h 1531834"/>
              <a:gd name="connsiteX172" fmla="*/ 7225140 w 9488164"/>
              <a:gd name="connsiteY172" fmla="*/ 611072 h 1531834"/>
              <a:gd name="connsiteX173" fmla="*/ 7322521 w 9488164"/>
              <a:gd name="connsiteY173" fmla="*/ 651226 h 1531834"/>
              <a:gd name="connsiteX174" fmla="*/ 7334564 w 9488164"/>
              <a:gd name="connsiteY174" fmla="*/ 680995 h 1531834"/>
              <a:gd name="connsiteX175" fmla="*/ 7315462 w 9488164"/>
              <a:gd name="connsiteY175" fmla="*/ 695764 h 1531834"/>
              <a:gd name="connsiteX176" fmla="*/ 1960353 w 9488164"/>
              <a:gd name="connsiteY176" fmla="*/ 694148 h 1531834"/>
              <a:gd name="connsiteX177" fmla="*/ 1940627 w 9488164"/>
              <a:gd name="connsiteY177" fmla="*/ 678687 h 1531834"/>
              <a:gd name="connsiteX178" fmla="*/ 1953501 w 9488164"/>
              <a:gd name="connsiteY178" fmla="*/ 649380 h 1531834"/>
              <a:gd name="connsiteX179" fmla="*/ 2051920 w 9488164"/>
              <a:gd name="connsiteY179" fmla="*/ 611995 h 1531834"/>
              <a:gd name="connsiteX180" fmla="*/ 2078289 w 9488164"/>
              <a:gd name="connsiteY180" fmla="*/ 626534 h 1531834"/>
              <a:gd name="connsiteX181" fmla="*/ 2065208 w 9488164"/>
              <a:gd name="connsiteY181" fmla="*/ 655841 h 1531834"/>
              <a:gd name="connsiteX182" fmla="*/ 1966997 w 9488164"/>
              <a:gd name="connsiteY182" fmla="*/ 692995 h 1531834"/>
              <a:gd name="connsiteX183" fmla="*/ 1960353 w 9488164"/>
              <a:gd name="connsiteY183" fmla="*/ 694148 h 1531834"/>
              <a:gd name="connsiteX184" fmla="*/ 2157191 w 9488164"/>
              <a:gd name="connsiteY184" fmla="*/ 620303 h 1531834"/>
              <a:gd name="connsiteX185" fmla="*/ 2137465 w 9488164"/>
              <a:gd name="connsiteY185" fmla="*/ 604611 h 1531834"/>
              <a:gd name="connsiteX186" fmla="*/ 2150546 w 9488164"/>
              <a:gd name="connsiteY186" fmla="*/ 575534 h 1531834"/>
              <a:gd name="connsiteX187" fmla="*/ 2248965 w 9488164"/>
              <a:gd name="connsiteY187" fmla="*/ 539534 h 1531834"/>
              <a:gd name="connsiteX188" fmla="*/ 2275127 w 9488164"/>
              <a:gd name="connsiteY188" fmla="*/ 554303 h 1531834"/>
              <a:gd name="connsiteX189" fmla="*/ 2261839 w 9488164"/>
              <a:gd name="connsiteY189" fmla="*/ 583380 h 1531834"/>
              <a:gd name="connsiteX190" fmla="*/ 2163627 w 9488164"/>
              <a:gd name="connsiteY190" fmla="*/ 619380 h 1531834"/>
              <a:gd name="connsiteX191" fmla="*/ 2157191 w 9488164"/>
              <a:gd name="connsiteY191" fmla="*/ 620303 h 1531834"/>
              <a:gd name="connsiteX192" fmla="*/ 7120492 w 9488164"/>
              <a:gd name="connsiteY192" fmla="*/ 616611 h 1531834"/>
              <a:gd name="connsiteX193" fmla="*/ 7113640 w 9488164"/>
              <a:gd name="connsiteY193" fmla="*/ 615226 h 1531834"/>
              <a:gd name="connsiteX194" fmla="*/ 7015845 w 9488164"/>
              <a:gd name="connsiteY194" fmla="*/ 577149 h 1531834"/>
              <a:gd name="connsiteX195" fmla="*/ 7002971 w 9488164"/>
              <a:gd name="connsiteY195" fmla="*/ 547842 h 1531834"/>
              <a:gd name="connsiteX196" fmla="*/ 7029341 w 9488164"/>
              <a:gd name="connsiteY196" fmla="*/ 533534 h 1531834"/>
              <a:gd name="connsiteX197" fmla="*/ 7127552 w 9488164"/>
              <a:gd name="connsiteY197" fmla="*/ 571611 h 1531834"/>
              <a:gd name="connsiteX198" fmla="*/ 7140218 w 9488164"/>
              <a:gd name="connsiteY198" fmla="*/ 601149 h 1531834"/>
              <a:gd name="connsiteX199" fmla="*/ 7120492 w 9488164"/>
              <a:gd name="connsiteY199" fmla="*/ 616611 h 1531834"/>
              <a:gd name="connsiteX200" fmla="*/ 2354236 w 9488164"/>
              <a:gd name="connsiteY200" fmla="*/ 548765 h 1531834"/>
              <a:gd name="connsiteX201" fmla="*/ 2334511 w 9488164"/>
              <a:gd name="connsiteY201" fmla="*/ 532611 h 1531834"/>
              <a:gd name="connsiteX202" fmla="*/ 2348007 w 9488164"/>
              <a:gd name="connsiteY202" fmla="*/ 503535 h 1531834"/>
              <a:gd name="connsiteX203" fmla="*/ 2447256 w 9488164"/>
              <a:gd name="connsiteY203" fmla="*/ 468458 h 1531834"/>
              <a:gd name="connsiteX204" fmla="*/ 2473211 w 9488164"/>
              <a:gd name="connsiteY204" fmla="*/ 483458 h 1531834"/>
              <a:gd name="connsiteX205" fmla="*/ 2459714 w 9488164"/>
              <a:gd name="connsiteY205" fmla="*/ 512304 h 1531834"/>
              <a:gd name="connsiteX206" fmla="*/ 2360673 w 9488164"/>
              <a:gd name="connsiteY206" fmla="*/ 547150 h 1531834"/>
              <a:gd name="connsiteX207" fmla="*/ 2354236 w 9488164"/>
              <a:gd name="connsiteY207" fmla="*/ 548765 h 1531834"/>
              <a:gd name="connsiteX208" fmla="*/ 6924278 w 9488164"/>
              <a:gd name="connsiteY208" fmla="*/ 541611 h 1531834"/>
              <a:gd name="connsiteX209" fmla="*/ 6917633 w 9488164"/>
              <a:gd name="connsiteY209" fmla="*/ 540457 h 1531834"/>
              <a:gd name="connsiteX210" fmla="*/ 6819215 w 9488164"/>
              <a:gd name="connsiteY210" fmla="*/ 504688 h 1531834"/>
              <a:gd name="connsiteX211" fmla="*/ 6805718 w 9488164"/>
              <a:gd name="connsiteY211" fmla="*/ 475612 h 1531834"/>
              <a:gd name="connsiteX212" fmla="*/ 6831880 w 9488164"/>
              <a:gd name="connsiteY212" fmla="*/ 460612 h 1531834"/>
              <a:gd name="connsiteX213" fmla="*/ 6930714 w 9488164"/>
              <a:gd name="connsiteY213" fmla="*/ 496381 h 1531834"/>
              <a:gd name="connsiteX214" fmla="*/ 6943795 w 9488164"/>
              <a:gd name="connsiteY214" fmla="*/ 525457 h 1531834"/>
              <a:gd name="connsiteX215" fmla="*/ 6924278 w 9488164"/>
              <a:gd name="connsiteY215" fmla="*/ 541611 h 1531834"/>
              <a:gd name="connsiteX216" fmla="*/ 2552942 w 9488164"/>
              <a:gd name="connsiteY216" fmla="*/ 479304 h 1531834"/>
              <a:gd name="connsiteX217" fmla="*/ 2533010 w 9488164"/>
              <a:gd name="connsiteY217" fmla="*/ 462919 h 1531834"/>
              <a:gd name="connsiteX218" fmla="*/ 2546713 w 9488164"/>
              <a:gd name="connsiteY218" fmla="*/ 434074 h 1531834"/>
              <a:gd name="connsiteX219" fmla="*/ 2646171 w 9488164"/>
              <a:gd name="connsiteY219" fmla="*/ 400382 h 1531834"/>
              <a:gd name="connsiteX220" fmla="*/ 2672125 w 9488164"/>
              <a:gd name="connsiteY220" fmla="*/ 415843 h 1531834"/>
              <a:gd name="connsiteX221" fmla="*/ 2658213 w 9488164"/>
              <a:gd name="connsiteY221" fmla="*/ 444689 h 1531834"/>
              <a:gd name="connsiteX222" fmla="*/ 2558964 w 9488164"/>
              <a:gd name="connsiteY222" fmla="*/ 478150 h 1531834"/>
              <a:gd name="connsiteX223" fmla="*/ 2552942 w 9488164"/>
              <a:gd name="connsiteY223" fmla="*/ 479304 h 1531834"/>
              <a:gd name="connsiteX224" fmla="*/ 6726609 w 9488164"/>
              <a:gd name="connsiteY224" fmla="*/ 471227 h 1531834"/>
              <a:gd name="connsiteX225" fmla="*/ 6720588 w 9488164"/>
              <a:gd name="connsiteY225" fmla="*/ 470304 h 1531834"/>
              <a:gd name="connsiteX226" fmla="*/ 6621339 w 9488164"/>
              <a:gd name="connsiteY226" fmla="*/ 437074 h 1531834"/>
              <a:gd name="connsiteX227" fmla="*/ 6607219 w 9488164"/>
              <a:gd name="connsiteY227" fmla="*/ 408458 h 1531834"/>
              <a:gd name="connsiteX228" fmla="*/ 6632966 w 9488164"/>
              <a:gd name="connsiteY228" fmla="*/ 392766 h 1531834"/>
              <a:gd name="connsiteX229" fmla="*/ 6732631 w 9488164"/>
              <a:gd name="connsiteY229" fmla="*/ 425997 h 1531834"/>
              <a:gd name="connsiteX230" fmla="*/ 6746335 w 9488164"/>
              <a:gd name="connsiteY230" fmla="*/ 454843 h 1531834"/>
              <a:gd name="connsiteX231" fmla="*/ 6726609 w 9488164"/>
              <a:gd name="connsiteY231" fmla="*/ 471227 h 1531834"/>
              <a:gd name="connsiteX232" fmla="*/ 2751857 w 9488164"/>
              <a:gd name="connsiteY232" fmla="*/ 412843 h 1531834"/>
              <a:gd name="connsiteX233" fmla="*/ 2731924 w 9488164"/>
              <a:gd name="connsiteY233" fmla="*/ 396228 h 1531834"/>
              <a:gd name="connsiteX234" fmla="*/ 2746043 w 9488164"/>
              <a:gd name="connsiteY234" fmla="*/ 367613 h 1531834"/>
              <a:gd name="connsiteX235" fmla="*/ 2845915 w 9488164"/>
              <a:gd name="connsiteY235" fmla="*/ 335536 h 1531834"/>
              <a:gd name="connsiteX236" fmla="*/ 2871662 w 9488164"/>
              <a:gd name="connsiteY236" fmla="*/ 351459 h 1531834"/>
              <a:gd name="connsiteX237" fmla="*/ 2857335 w 9488164"/>
              <a:gd name="connsiteY237" fmla="*/ 380074 h 1531834"/>
              <a:gd name="connsiteX238" fmla="*/ 2757670 w 9488164"/>
              <a:gd name="connsiteY238" fmla="*/ 412151 h 1531834"/>
              <a:gd name="connsiteX239" fmla="*/ 2751857 w 9488164"/>
              <a:gd name="connsiteY239" fmla="*/ 412843 h 1531834"/>
              <a:gd name="connsiteX240" fmla="*/ 6527695 w 9488164"/>
              <a:gd name="connsiteY240" fmla="*/ 405920 h 1531834"/>
              <a:gd name="connsiteX241" fmla="*/ 6522089 w 9488164"/>
              <a:gd name="connsiteY241" fmla="*/ 404997 h 1531834"/>
              <a:gd name="connsiteX242" fmla="*/ 6422216 w 9488164"/>
              <a:gd name="connsiteY242" fmla="*/ 374305 h 1531834"/>
              <a:gd name="connsiteX243" fmla="*/ 6407474 w 9488164"/>
              <a:gd name="connsiteY243" fmla="*/ 345920 h 1531834"/>
              <a:gd name="connsiteX244" fmla="*/ 6433014 w 9488164"/>
              <a:gd name="connsiteY244" fmla="*/ 329536 h 1531834"/>
              <a:gd name="connsiteX245" fmla="*/ 6533301 w 9488164"/>
              <a:gd name="connsiteY245" fmla="*/ 360228 h 1531834"/>
              <a:gd name="connsiteX246" fmla="*/ 6547628 w 9488164"/>
              <a:gd name="connsiteY246" fmla="*/ 388612 h 1531834"/>
              <a:gd name="connsiteX247" fmla="*/ 6527695 w 9488164"/>
              <a:gd name="connsiteY247" fmla="*/ 405920 h 1531834"/>
              <a:gd name="connsiteX248" fmla="*/ 2951809 w 9488164"/>
              <a:gd name="connsiteY248" fmla="*/ 349382 h 1531834"/>
              <a:gd name="connsiteX249" fmla="*/ 2931876 w 9488164"/>
              <a:gd name="connsiteY249" fmla="*/ 332536 h 1531834"/>
              <a:gd name="connsiteX250" fmla="*/ 2946410 w 9488164"/>
              <a:gd name="connsiteY250" fmla="*/ 304151 h 1531834"/>
              <a:gd name="connsiteX251" fmla="*/ 3046906 w 9488164"/>
              <a:gd name="connsiteY251" fmla="*/ 273690 h 1531834"/>
              <a:gd name="connsiteX252" fmla="*/ 3072445 w 9488164"/>
              <a:gd name="connsiteY252" fmla="*/ 290075 h 1531834"/>
              <a:gd name="connsiteX253" fmla="*/ 3057703 w 9488164"/>
              <a:gd name="connsiteY253" fmla="*/ 318459 h 1531834"/>
              <a:gd name="connsiteX254" fmla="*/ 2957623 w 9488164"/>
              <a:gd name="connsiteY254" fmla="*/ 348920 h 1531834"/>
              <a:gd name="connsiteX255" fmla="*/ 2951809 w 9488164"/>
              <a:gd name="connsiteY255" fmla="*/ 349382 h 1531834"/>
              <a:gd name="connsiteX256" fmla="*/ 6327328 w 9488164"/>
              <a:gd name="connsiteY256" fmla="*/ 345920 h 1531834"/>
              <a:gd name="connsiteX257" fmla="*/ 6322137 w 9488164"/>
              <a:gd name="connsiteY257" fmla="*/ 345228 h 1531834"/>
              <a:gd name="connsiteX258" fmla="*/ 6221642 w 9488164"/>
              <a:gd name="connsiteY258" fmla="*/ 317305 h 1531834"/>
              <a:gd name="connsiteX259" fmla="*/ 6206484 w 9488164"/>
              <a:gd name="connsiteY259" fmla="*/ 289382 h 1531834"/>
              <a:gd name="connsiteX260" fmla="*/ 6231608 w 9488164"/>
              <a:gd name="connsiteY260" fmla="*/ 272536 h 1531834"/>
              <a:gd name="connsiteX261" fmla="*/ 6332519 w 9488164"/>
              <a:gd name="connsiteY261" fmla="*/ 300690 h 1531834"/>
              <a:gd name="connsiteX262" fmla="*/ 6347468 w 9488164"/>
              <a:gd name="connsiteY262" fmla="*/ 328844 h 1531834"/>
              <a:gd name="connsiteX263" fmla="*/ 6327328 w 9488164"/>
              <a:gd name="connsiteY263" fmla="*/ 345920 h 1531834"/>
              <a:gd name="connsiteX264" fmla="*/ 6125507 w 9488164"/>
              <a:gd name="connsiteY264" fmla="*/ 291229 h 1531834"/>
              <a:gd name="connsiteX265" fmla="*/ 6120731 w 9488164"/>
              <a:gd name="connsiteY265" fmla="*/ 290536 h 1531834"/>
              <a:gd name="connsiteX266" fmla="*/ 6019821 w 9488164"/>
              <a:gd name="connsiteY266" fmla="*/ 265152 h 1531834"/>
              <a:gd name="connsiteX267" fmla="*/ 6004040 w 9488164"/>
              <a:gd name="connsiteY267" fmla="*/ 237690 h 1531834"/>
              <a:gd name="connsiteX268" fmla="*/ 6028749 w 9488164"/>
              <a:gd name="connsiteY268" fmla="*/ 220152 h 1531834"/>
              <a:gd name="connsiteX269" fmla="*/ 6130282 w 9488164"/>
              <a:gd name="connsiteY269" fmla="*/ 245537 h 1531834"/>
              <a:gd name="connsiteX270" fmla="*/ 6145854 w 9488164"/>
              <a:gd name="connsiteY270" fmla="*/ 273229 h 1531834"/>
              <a:gd name="connsiteX271" fmla="*/ 6125507 w 9488164"/>
              <a:gd name="connsiteY271" fmla="*/ 291229 h 1531834"/>
              <a:gd name="connsiteX272" fmla="*/ 3152592 w 9488164"/>
              <a:gd name="connsiteY272" fmla="*/ 289613 h 1531834"/>
              <a:gd name="connsiteX273" fmla="*/ 3132451 w 9488164"/>
              <a:gd name="connsiteY273" fmla="*/ 272306 h 1531834"/>
              <a:gd name="connsiteX274" fmla="*/ 3147401 w 9488164"/>
              <a:gd name="connsiteY274" fmla="*/ 244152 h 1531834"/>
              <a:gd name="connsiteX275" fmla="*/ 3248311 w 9488164"/>
              <a:gd name="connsiteY275" fmla="*/ 215537 h 1531834"/>
              <a:gd name="connsiteX276" fmla="*/ 3273435 w 9488164"/>
              <a:gd name="connsiteY276" fmla="*/ 232383 h 1531834"/>
              <a:gd name="connsiteX277" fmla="*/ 3258278 w 9488164"/>
              <a:gd name="connsiteY277" fmla="*/ 260306 h 1531834"/>
              <a:gd name="connsiteX278" fmla="*/ 3157783 w 9488164"/>
              <a:gd name="connsiteY278" fmla="*/ 288690 h 1531834"/>
              <a:gd name="connsiteX279" fmla="*/ 3152592 w 9488164"/>
              <a:gd name="connsiteY279" fmla="*/ 289613 h 1531834"/>
              <a:gd name="connsiteX280" fmla="*/ 5922855 w 9488164"/>
              <a:gd name="connsiteY280" fmla="*/ 241844 h 1531834"/>
              <a:gd name="connsiteX281" fmla="*/ 5918702 w 9488164"/>
              <a:gd name="connsiteY281" fmla="*/ 241383 h 1531834"/>
              <a:gd name="connsiteX282" fmla="*/ 5817169 w 9488164"/>
              <a:gd name="connsiteY282" fmla="*/ 218768 h 1531834"/>
              <a:gd name="connsiteX283" fmla="*/ 5800766 w 9488164"/>
              <a:gd name="connsiteY283" fmla="*/ 191768 h 1531834"/>
              <a:gd name="connsiteX284" fmla="*/ 5825059 w 9488164"/>
              <a:gd name="connsiteY284" fmla="*/ 173537 h 1531834"/>
              <a:gd name="connsiteX285" fmla="*/ 5927008 w 9488164"/>
              <a:gd name="connsiteY285" fmla="*/ 196152 h 1531834"/>
              <a:gd name="connsiteX286" fmla="*/ 5943203 w 9488164"/>
              <a:gd name="connsiteY286" fmla="*/ 223383 h 1531834"/>
              <a:gd name="connsiteX287" fmla="*/ 5922855 w 9488164"/>
              <a:gd name="connsiteY287" fmla="*/ 241844 h 1531834"/>
              <a:gd name="connsiteX288" fmla="*/ 3354205 w 9488164"/>
              <a:gd name="connsiteY288" fmla="*/ 233537 h 1531834"/>
              <a:gd name="connsiteX289" fmla="*/ 3334065 w 9488164"/>
              <a:gd name="connsiteY289" fmla="*/ 215768 h 1531834"/>
              <a:gd name="connsiteX290" fmla="*/ 3349429 w 9488164"/>
              <a:gd name="connsiteY290" fmla="*/ 187845 h 1531834"/>
              <a:gd name="connsiteX291" fmla="*/ 3450963 w 9488164"/>
              <a:gd name="connsiteY291" fmla="*/ 161537 h 1531834"/>
              <a:gd name="connsiteX292" fmla="*/ 3475879 w 9488164"/>
              <a:gd name="connsiteY292" fmla="*/ 178845 h 1531834"/>
              <a:gd name="connsiteX293" fmla="*/ 3460306 w 9488164"/>
              <a:gd name="connsiteY293" fmla="*/ 206537 h 1531834"/>
              <a:gd name="connsiteX294" fmla="*/ 3359396 w 9488164"/>
              <a:gd name="connsiteY294" fmla="*/ 232614 h 1531834"/>
              <a:gd name="connsiteX295" fmla="*/ 3354205 w 9488164"/>
              <a:gd name="connsiteY295" fmla="*/ 233537 h 1531834"/>
              <a:gd name="connsiteX296" fmla="*/ 5719165 w 9488164"/>
              <a:gd name="connsiteY296" fmla="*/ 197768 h 1531834"/>
              <a:gd name="connsiteX297" fmla="*/ 5715428 w 9488164"/>
              <a:gd name="connsiteY297" fmla="*/ 197306 h 1531834"/>
              <a:gd name="connsiteX298" fmla="*/ 5613479 w 9488164"/>
              <a:gd name="connsiteY298" fmla="*/ 177229 h 1531834"/>
              <a:gd name="connsiteX299" fmla="*/ 5596453 w 9488164"/>
              <a:gd name="connsiteY299" fmla="*/ 150691 h 1531834"/>
              <a:gd name="connsiteX300" fmla="*/ 5620331 w 9488164"/>
              <a:gd name="connsiteY300" fmla="*/ 131768 h 1531834"/>
              <a:gd name="connsiteX301" fmla="*/ 5722695 w 9488164"/>
              <a:gd name="connsiteY301" fmla="*/ 151845 h 1531834"/>
              <a:gd name="connsiteX302" fmla="*/ 5739306 w 9488164"/>
              <a:gd name="connsiteY302" fmla="*/ 178614 h 1531834"/>
              <a:gd name="connsiteX303" fmla="*/ 5719165 w 9488164"/>
              <a:gd name="connsiteY303" fmla="*/ 197768 h 1531834"/>
              <a:gd name="connsiteX304" fmla="*/ 3556857 w 9488164"/>
              <a:gd name="connsiteY304" fmla="*/ 182537 h 1531834"/>
              <a:gd name="connsiteX305" fmla="*/ 3536509 w 9488164"/>
              <a:gd name="connsiteY305" fmla="*/ 164306 h 1531834"/>
              <a:gd name="connsiteX306" fmla="*/ 3552496 w 9488164"/>
              <a:gd name="connsiteY306" fmla="*/ 136845 h 1531834"/>
              <a:gd name="connsiteX307" fmla="*/ 3654445 w 9488164"/>
              <a:gd name="connsiteY307" fmla="*/ 113307 h 1531834"/>
              <a:gd name="connsiteX308" fmla="*/ 3678946 w 9488164"/>
              <a:gd name="connsiteY308" fmla="*/ 131307 h 1531834"/>
              <a:gd name="connsiteX309" fmla="*/ 3662750 w 9488164"/>
              <a:gd name="connsiteY309" fmla="*/ 158537 h 1531834"/>
              <a:gd name="connsiteX310" fmla="*/ 3561217 w 9488164"/>
              <a:gd name="connsiteY310" fmla="*/ 182076 h 1531834"/>
              <a:gd name="connsiteX311" fmla="*/ 3556857 w 9488164"/>
              <a:gd name="connsiteY311" fmla="*/ 182537 h 1531834"/>
              <a:gd name="connsiteX312" fmla="*/ 5514645 w 9488164"/>
              <a:gd name="connsiteY312" fmla="*/ 158999 h 1531834"/>
              <a:gd name="connsiteX313" fmla="*/ 5511323 w 9488164"/>
              <a:gd name="connsiteY313" fmla="*/ 158768 h 1531834"/>
              <a:gd name="connsiteX314" fmla="*/ 5408959 w 9488164"/>
              <a:gd name="connsiteY314" fmla="*/ 141460 h 1531834"/>
              <a:gd name="connsiteX315" fmla="*/ 5391518 w 9488164"/>
              <a:gd name="connsiteY315" fmla="*/ 115384 h 1531834"/>
              <a:gd name="connsiteX316" fmla="*/ 5414980 w 9488164"/>
              <a:gd name="connsiteY316" fmla="*/ 95999 h 1531834"/>
              <a:gd name="connsiteX317" fmla="*/ 5517759 w 9488164"/>
              <a:gd name="connsiteY317" fmla="*/ 113538 h 1531834"/>
              <a:gd name="connsiteX318" fmla="*/ 5534993 w 9488164"/>
              <a:gd name="connsiteY318" fmla="*/ 139845 h 1531834"/>
              <a:gd name="connsiteX319" fmla="*/ 5514645 w 9488164"/>
              <a:gd name="connsiteY319" fmla="*/ 158999 h 1531834"/>
              <a:gd name="connsiteX320" fmla="*/ 3760546 w 9488164"/>
              <a:gd name="connsiteY320" fmla="*/ 136845 h 1531834"/>
              <a:gd name="connsiteX321" fmla="*/ 3740198 w 9488164"/>
              <a:gd name="connsiteY321" fmla="*/ 117922 h 1531834"/>
              <a:gd name="connsiteX322" fmla="*/ 3756809 w 9488164"/>
              <a:gd name="connsiteY322" fmla="*/ 90922 h 1531834"/>
              <a:gd name="connsiteX323" fmla="*/ 3859380 w 9488164"/>
              <a:gd name="connsiteY323" fmla="*/ 70615 h 1531834"/>
              <a:gd name="connsiteX324" fmla="*/ 3883259 w 9488164"/>
              <a:gd name="connsiteY324" fmla="*/ 89538 h 1531834"/>
              <a:gd name="connsiteX325" fmla="*/ 3866232 w 9488164"/>
              <a:gd name="connsiteY325" fmla="*/ 116076 h 1531834"/>
              <a:gd name="connsiteX326" fmla="*/ 3764284 w 9488164"/>
              <a:gd name="connsiteY326" fmla="*/ 136384 h 1531834"/>
              <a:gd name="connsiteX327" fmla="*/ 3760546 w 9488164"/>
              <a:gd name="connsiteY327" fmla="*/ 136845 h 1531834"/>
              <a:gd name="connsiteX328" fmla="*/ 5309294 w 9488164"/>
              <a:gd name="connsiteY328" fmla="*/ 125307 h 1531834"/>
              <a:gd name="connsiteX329" fmla="*/ 5306387 w 9488164"/>
              <a:gd name="connsiteY329" fmla="*/ 125076 h 1531834"/>
              <a:gd name="connsiteX330" fmla="*/ 5203816 w 9488164"/>
              <a:gd name="connsiteY330" fmla="*/ 110076 h 1531834"/>
              <a:gd name="connsiteX331" fmla="*/ 5185752 w 9488164"/>
              <a:gd name="connsiteY331" fmla="*/ 84230 h 1531834"/>
              <a:gd name="connsiteX332" fmla="*/ 5209007 w 9488164"/>
              <a:gd name="connsiteY332" fmla="*/ 64153 h 1531834"/>
              <a:gd name="connsiteX333" fmla="*/ 5312201 w 9488164"/>
              <a:gd name="connsiteY333" fmla="*/ 79153 h 1531834"/>
              <a:gd name="connsiteX334" fmla="*/ 5330058 w 9488164"/>
              <a:gd name="connsiteY334" fmla="*/ 105230 h 1531834"/>
              <a:gd name="connsiteX335" fmla="*/ 5309294 w 9488164"/>
              <a:gd name="connsiteY335" fmla="*/ 125307 h 1531834"/>
              <a:gd name="connsiteX336" fmla="*/ 3965482 w 9488164"/>
              <a:gd name="connsiteY336" fmla="*/ 98307 h 1531834"/>
              <a:gd name="connsiteX337" fmla="*/ 3944926 w 9488164"/>
              <a:gd name="connsiteY337" fmla="*/ 78692 h 1531834"/>
              <a:gd name="connsiteX338" fmla="*/ 3962367 w 9488164"/>
              <a:gd name="connsiteY338" fmla="*/ 52384 h 1531834"/>
              <a:gd name="connsiteX339" fmla="*/ 4065769 w 9488164"/>
              <a:gd name="connsiteY339" fmla="*/ 36000 h 1531834"/>
              <a:gd name="connsiteX340" fmla="*/ 4089024 w 9488164"/>
              <a:gd name="connsiteY340" fmla="*/ 55846 h 1531834"/>
              <a:gd name="connsiteX341" fmla="*/ 4071168 w 9488164"/>
              <a:gd name="connsiteY341" fmla="*/ 81692 h 1531834"/>
              <a:gd name="connsiteX342" fmla="*/ 3968596 w 9488164"/>
              <a:gd name="connsiteY342" fmla="*/ 97845 h 1531834"/>
              <a:gd name="connsiteX343" fmla="*/ 3965482 w 9488164"/>
              <a:gd name="connsiteY343" fmla="*/ 98307 h 1531834"/>
              <a:gd name="connsiteX344" fmla="*/ 5103320 w 9488164"/>
              <a:gd name="connsiteY344" fmla="*/ 96692 h 1531834"/>
              <a:gd name="connsiteX345" fmla="*/ 5100829 w 9488164"/>
              <a:gd name="connsiteY345" fmla="*/ 96461 h 1531834"/>
              <a:gd name="connsiteX346" fmla="*/ 4997842 w 9488164"/>
              <a:gd name="connsiteY346" fmla="*/ 83999 h 1531834"/>
              <a:gd name="connsiteX347" fmla="*/ 4979363 w 9488164"/>
              <a:gd name="connsiteY347" fmla="*/ 58615 h 1531834"/>
              <a:gd name="connsiteX348" fmla="*/ 5002202 w 9488164"/>
              <a:gd name="connsiteY348" fmla="*/ 38077 h 1531834"/>
              <a:gd name="connsiteX349" fmla="*/ 5105604 w 9488164"/>
              <a:gd name="connsiteY349" fmla="*/ 50538 h 1531834"/>
              <a:gd name="connsiteX350" fmla="*/ 5123876 w 9488164"/>
              <a:gd name="connsiteY350" fmla="*/ 76153 h 1531834"/>
              <a:gd name="connsiteX351" fmla="*/ 5103320 w 9488164"/>
              <a:gd name="connsiteY351" fmla="*/ 96692 h 1531834"/>
              <a:gd name="connsiteX352" fmla="*/ 4896931 w 9488164"/>
              <a:gd name="connsiteY352" fmla="*/ 72923 h 1531834"/>
              <a:gd name="connsiteX353" fmla="*/ 4895063 w 9488164"/>
              <a:gd name="connsiteY353" fmla="*/ 72923 h 1531834"/>
              <a:gd name="connsiteX354" fmla="*/ 4791868 w 9488164"/>
              <a:gd name="connsiteY354" fmla="*/ 62769 h 1531834"/>
              <a:gd name="connsiteX355" fmla="*/ 4772973 w 9488164"/>
              <a:gd name="connsiteY355" fmla="*/ 37846 h 1531834"/>
              <a:gd name="connsiteX356" fmla="*/ 4795398 w 9488164"/>
              <a:gd name="connsiteY356" fmla="*/ 16846 h 1531834"/>
              <a:gd name="connsiteX357" fmla="*/ 4899008 w 9488164"/>
              <a:gd name="connsiteY357" fmla="*/ 27000 h 1531834"/>
              <a:gd name="connsiteX358" fmla="*/ 4917695 w 9488164"/>
              <a:gd name="connsiteY358" fmla="*/ 52153 h 1531834"/>
              <a:gd name="connsiteX359" fmla="*/ 4896931 w 9488164"/>
              <a:gd name="connsiteY359" fmla="*/ 72923 h 1531834"/>
              <a:gd name="connsiteX360" fmla="*/ 4171663 w 9488164"/>
              <a:gd name="connsiteY360" fmla="*/ 68307 h 1531834"/>
              <a:gd name="connsiteX361" fmla="*/ 4151107 w 9488164"/>
              <a:gd name="connsiteY361" fmla="*/ 47769 h 1531834"/>
              <a:gd name="connsiteX362" fmla="*/ 4169587 w 9488164"/>
              <a:gd name="connsiteY362" fmla="*/ 22384 h 1531834"/>
              <a:gd name="connsiteX363" fmla="*/ 4273612 w 9488164"/>
              <a:gd name="connsiteY363" fmla="*/ 11308 h 1531834"/>
              <a:gd name="connsiteX364" fmla="*/ 4296036 w 9488164"/>
              <a:gd name="connsiteY364" fmla="*/ 32538 h 1531834"/>
              <a:gd name="connsiteX365" fmla="*/ 4276934 w 9488164"/>
              <a:gd name="connsiteY365" fmla="*/ 57461 h 1531834"/>
              <a:gd name="connsiteX366" fmla="*/ 4173947 w 9488164"/>
              <a:gd name="connsiteY366" fmla="*/ 68307 h 1531834"/>
              <a:gd name="connsiteX367" fmla="*/ 4171663 w 9488164"/>
              <a:gd name="connsiteY367" fmla="*/ 68307 h 1531834"/>
              <a:gd name="connsiteX368" fmla="*/ 4690127 w 9488164"/>
              <a:gd name="connsiteY368" fmla="*/ 53538 h 1531834"/>
              <a:gd name="connsiteX369" fmla="*/ 4688466 w 9488164"/>
              <a:gd name="connsiteY369" fmla="*/ 53538 h 1531834"/>
              <a:gd name="connsiteX370" fmla="*/ 4663135 w 9488164"/>
              <a:gd name="connsiteY370" fmla="*/ 51461 h 1531834"/>
              <a:gd name="connsiteX371" fmla="*/ 4585687 w 9488164"/>
              <a:gd name="connsiteY371" fmla="*/ 47077 h 1531834"/>
              <a:gd name="connsiteX372" fmla="*/ 4565547 w 9488164"/>
              <a:gd name="connsiteY372" fmla="*/ 23308 h 1531834"/>
              <a:gd name="connsiteX373" fmla="*/ 4586310 w 9488164"/>
              <a:gd name="connsiteY373" fmla="*/ 923 h 1531834"/>
              <a:gd name="connsiteX374" fmla="*/ 4586933 w 9488164"/>
              <a:gd name="connsiteY374" fmla="*/ 923 h 1531834"/>
              <a:gd name="connsiteX375" fmla="*/ 4666042 w 9488164"/>
              <a:gd name="connsiteY375" fmla="*/ 5308 h 1531834"/>
              <a:gd name="connsiteX376" fmla="*/ 4691373 w 9488164"/>
              <a:gd name="connsiteY376" fmla="*/ 7385 h 1531834"/>
              <a:gd name="connsiteX377" fmla="*/ 4710476 w 9488164"/>
              <a:gd name="connsiteY377" fmla="*/ 32077 h 1531834"/>
              <a:gd name="connsiteX378" fmla="*/ 4690127 w 9488164"/>
              <a:gd name="connsiteY378" fmla="*/ 53538 h 1531834"/>
              <a:gd name="connsiteX379" fmla="*/ 4378675 w 9488164"/>
              <a:gd name="connsiteY379" fmla="*/ 49846 h 1531834"/>
              <a:gd name="connsiteX380" fmla="*/ 4357912 w 9488164"/>
              <a:gd name="connsiteY380" fmla="*/ 27923 h 1531834"/>
              <a:gd name="connsiteX381" fmla="*/ 4377637 w 9488164"/>
              <a:gd name="connsiteY381" fmla="*/ 3692 h 1531834"/>
              <a:gd name="connsiteX382" fmla="*/ 4482285 w 9488164"/>
              <a:gd name="connsiteY382" fmla="*/ 0 h 1531834"/>
              <a:gd name="connsiteX383" fmla="*/ 4482493 w 9488164"/>
              <a:gd name="connsiteY383" fmla="*/ 0 h 1531834"/>
              <a:gd name="connsiteX384" fmla="*/ 4503256 w 9488164"/>
              <a:gd name="connsiteY384" fmla="*/ 22846 h 1531834"/>
              <a:gd name="connsiteX385" fmla="*/ 4482700 w 9488164"/>
              <a:gd name="connsiteY385" fmla="*/ 46153 h 1531834"/>
              <a:gd name="connsiteX386" fmla="*/ 4379713 w 9488164"/>
              <a:gd name="connsiteY386" fmla="*/ 49846 h 1531834"/>
              <a:gd name="connsiteX387" fmla="*/ 4378675 w 9488164"/>
              <a:gd name="connsiteY387" fmla="*/ 49846 h 153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</a:cxnLst>
            <a:rect l="l" t="t" r="r" b="b"/>
            <a:pathLst>
              <a:path w="9488164" h="1531834">
                <a:moveTo>
                  <a:pt x="20836" y="1531834"/>
                </a:moveTo>
                <a:cubicBezTo>
                  <a:pt x="12946" y="1531834"/>
                  <a:pt x="5264" y="1526757"/>
                  <a:pt x="1734" y="1517988"/>
                </a:cubicBezTo>
                <a:cubicBezTo>
                  <a:pt x="-2834" y="1506450"/>
                  <a:pt x="1942" y="1492604"/>
                  <a:pt x="12323" y="1487527"/>
                </a:cubicBezTo>
                <a:cubicBezTo>
                  <a:pt x="12323" y="1487527"/>
                  <a:pt x="46375" y="1470912"/>
                  <a:pt x="108873" y="1440912"/>
                </a:cubicBezTo>
                <a:cubicBezTo>
                  <a:pt x="119463" y="1435835"/>
                  <a:pt x="131713" y="1441373"/>
                  <a:pt x="136074" y="1452912"/>
                </a:cubicBezTo>
                <a:cubicBezTo>
                  <a:pt x="140642" y="1464681"/>
                  <a:pt x="135658" y="1478065"/>
                  <a:pt x="125277" y="1483142"/>
                </a:cubicBezTo>
                <a:cubicBezTo>
                  <a:pt x="62986" y="1512911"/>
                  <a:pt x="29349" y="1529527"/>
                  <a:pt x="29142" y="1529527"/>
                </a:cubicBezTo>
                <a:cubicBezTo>
                  <a:pt x="26442" y="1531142"/>
                  <a:pt x="23743" y="1531834"/>
                  <a:pt x="20836" y="1531834"/>
                </a:cubicBezTo>
                <a:close/>
                <a:moveTo>
                  <a:pt x="9467388" y="1523065"/>
                </a:moveTo>
                <a:cubicBezTo>
                  <a:pt x="9466350" y="1523065"/>
                  <a:pt x="9465311" y="1523065"/>
                  <a:pt x="9464481" y="1522834"/>
                </a:cubicBezTo>
                <a:cubicBezTo>
                  <a:pt x="9430222" y="1517296"/>
                  <a:pt x="9395546" y="1511065"/>
                  <a:pt x="9361287" y="1504373"/>
                </a:cubicBezTo>
                <a:cubicBezTo>
                  <a:pt x="9350074" y="1502065"/>
                  <a:pt x="9342392" y="1490296"/>
                  <a:pt x="9344468" y="1477604"/>
                </a:cubicBezTo>
                <a:cubicBezTo>
                  <a:pt x="9346337" y="1465142"/>
                  <a:pt x="9357342" y="1456604"/>
                  <a:pt x="9368554" y="1458912"/>
                </a:cubicBezTo>
                <a:cubicBezTo>
                  <a:pt x="9402191" y="1465604"/>
                  <a:pt x="9436450" y="1471604"/>
                  <a:pt x="9470295" y="1477142"/>
                </a:cubicBezTo>
                <a:cubicBezTo>
                  <a:pt x="9481715" y="1478988"/>
                  <a:pt x="9489605" y="1490758"/>
                  <a:pt x="9487944" y="1503219"/>
                </a:cubicBezTo>
                <a:cubicBezTo>
                  <a:pt x="9486490" y="1514757"/>
                  <a:pt x="9477562" y="1523065"/>
                  <a:pt x="9467388" y="1523065"/>
                </a:cubicBezTo>
                <a:close/>
                <a:moveTo>
                  <a:pt x="9263075" y="1482912"/>
                </a:moveTo>
                <a:cubicBezTo>
                  <a:pt x="9261622" y="1482912"/>
                  <a:pt x="9260169" y="1482681"/>
                  <a:pt x="9258715" y="1482450"/>
                </a:cubicBezTo>
                <a:cubicBezTo>
                  <a:pt x="9225078" y="1474604"/>
                  <a:pt x="9190819" y="1466065"/>
                  <a:pt x="9157181" y="1457296"/>
                </a:cubicBezTo>
                <a:cubicBezTo>
                  <a:pt x="9145969" y="1454296"/>
                  <a:pt x="9139117" y="1441835"/>
                  <a:pt x="9141817" y="1429604"/>
                </a:cubicBezTo>
                <a:cubicBezTo>
                  <a:pt x="9144516" y="1417374"/>
                  <a:pt x="9155728" y="1409528"/>
                  <a:pt x="9166733" y="1412527"/>
                </a:cubicBezTo>
                <a:cubicBezTo>
                  <a:pt x="9199954" y="1421297"/>
                  <a:pt x="9233799" y="1429604"/>
                  <a:pt x="9267228" y="1437450"/>
                </a:cubicBezTo>
                <a:cubicBezTo>
                  <a:pt x="9278440" y="1439989"/>
                  <a:pt x="9285707" y="1452219"/>
                  <a:pt x="9283424" y="1464681"/>
                </a:cubicBezTo>
                <a:cubicBezTo>
                  <a:pt x="9281347" y="1475527"/>
                  <a:pt x="9272626" y="1482912"/>
                  <a:pt x="9263075" y="1482912"/>
                </a:cubicBezTo>
                <a:close/>
                <a:moveTo>
                  <a:pt x="213106" y="1439989"/>
                </a:moveTo>
                <a:cubicBezTo>
                  <a:pt x="205008" y="1439989"/>
                  <a:pt x="197326" y="1434681"/>
                  <a:pt x="194004" y="1425912"/>
                </a:cubicBezTo>
                <a:cubicBezTo>
                  <a:pt x="189436" y="1414143"/>
                  <a:pt x="194419" y="1400528"/>
                  <a:pt x="205008" y="1395681"/>
                </a:cubicBezTo>
                <a:cubicBezTo>
                  <a:pt x="234077" y="1382066"/>
                  <a:pt x="266261" y="1366836"/>
                  <a:pt x="301143" y="1350682"/>
                </a:cubicBezTo>
                <a:cubicBezTo>
                  <a:pt x="311733" y="1345836"/>
                  <a:pt x="323776" y="1351374"/>
                  <a:pt x="328343" y="1363143"/>
                </a:cubicBezTo>
                <a:cubicBezTo>
                  <a:pt x="332704" y="1374912"/>
                  <a:pt x="327721" y="1388297"/>
                  <a:pt x="317131" y="1393374"/>
                </a:cubicBezTo>
                <a:cubicBezTo>
                  <a:pt x="282249" y="1409528"/>
                  <a:pt x="250273" y="1424527"/>
                  <a:pt x="221204" y="1438373"/>
                </a:cubicBezTo>
                <a:cubicBezTo>
                  <a:pt x="218505" y="1439296"/>
                  <a:pt x="215805" y="1439989"/>
                  <a:pt x="213106" y="1439989"/>
                </a:cubicBezTo>
                <a:close/>
                <a:moveTo>
                  <a:pt x="9061670" y="1429835"/>
                </a:moveTo>
                <a:cubicBezTo>
                  <a:pt x="9060008" y="1429835"/>
                  <a:pt x="9058140" y="1429604"/>
                  <a:pt x="9056271" y="1429143"/>
                </a:cubicBezTo>
                <a:cubicBezTo>
                  <a:pt x="9022634" y="1419220"/>
                  <a:pt x="8989205" y="1408835"/>
                  <a:pt x="8955776" y="1397989"/>
                </a:cubicBezTo>
                <a:cubicBezTo>
                  <a:pt x="8944771" y="1394528"/>
                  <a:pt x="8938542" y="1381605"/>
                  <a:pt x="8941657" y="1369374"/>
                </a:cubicBezTo>
                <a:cubicBezTo>
                  <a:pt x="8944771" y="1357143"/>
                  <a:pt x="8956399" y="1349989"/>
                  <a:pt x="8967403" y="1353682"/>
                </a:cubicBezTo>
                <a:cubicBezTo>
                  <a:pt x="9000625" y="1364297"/>
                  <a:pt x="9033639" y="1374682"/>
                  <a:pt x="9066861" y="1384374"/>
                </a:cubicBezTo>
                <a:cubicBezTo>
                  <a:pt x="9077865" y="1387605"/>
                  <a:pt x="9084509" y="1400297"/>
                  <a:pt x="9081603" y="1412527"/>
                </a:cubicBezTo>
                <a:cubicBezTo>
                  <a:pt x="9079111" y="1423143"/>
                  <a:pt x="9070805" y="1429835"/>
                  <a:pt x="9061670" y="1429835"/>
                </a:cubicBezTo>
                <a:close/>
                <a:moveTo>
                  <a:pt x="8862132" y="1365451"/>
                </a:moveTo>
                <a:cubicBezTo>
                  <a:pt x="8860056" y="1365451"/>
                  <a:pt x="8857980" y="1365220"/>
                  <a:pt x="8855904" y="1364297"/>
                </a:cubicBezTo>
                <a:cubicBezTo>
                  <a:pt x="8822890" y="1352759"/>
                  <a:pt x="8789875" y="1340759"/>
                  <a:pt x="8756861" y="1328528"/>
                </a:cubicBezTo>
                <a:cubicBezTo>
                  <a:pt x="8746065" y="1324374"/>
                  <a:pt x="8740251" y="1311451"/>
                  <a:pt x="8743780" y="1299221"/>
                </a:cubicBezTo>
                <a:cubicBezTo>
                  <a:pt x="8747518" y="1287221"/>
                  <a:pt x="8759146" y="1280759"/>
                  <a:pt x="8770150" y="1284682"/>
                </a:cubicBezTo>
                <a:cubicBezTo>
                  <a:pt x="8802956" y="1296913"/>
                  <a:pt x="8835555" y="1308913"/>
                  <a:pt x="8868361" y="1320220"/>
                </a:cubicBezTo>
                <a:cubicBezTo>
                  <a:pt x="8879366" y="1324144"/>
                  <a:pt x="8885387" y="1337066"/>
                  <a:pt x="8881858" y="1349066"/>
                </a:cubicBezTo>
                <a:cubicBezTo>
                  <a:pt x="8879159" y="1358989"/>
                  <a:pt x="8871061" y="1365451"/>
                  <a:pt x="8862132" y="1365451"/>
                </a:cubicBezTo>
                <a:close/>
                <a:moveTo>
                  <a:pt x="405168" y="1350451"/>
                </a:moveTo>
                <a:cubicBezTo>
                  <a:pt x="397071" y="1350451"/>
                  <a:pt x="389180" y="1345143"/>
                  <a:pt x="386066" y="1336143"/>
                </a:cubicBezTo>
                <a:cubicBezTo>
                  <a:pt x="381706" y="1324374"/>
                  <a:pt x="386689" y="1310759"/>
                  <a:pt x="397278" y="1305913"/>
                </a:cubicBezTo>
                <a:cubicBezTo>
                  <a:pt x="427801" y="1291836"/>
                  <a:pt x="459984" y="1277067"/>
                  <a:pt x="493621" y="1261836"/>
                </a:cubicBezTo>
                <a:cubicBezTo>
                  <a:pt x="504210" y="1256990"/>
                  <a:pt x="516461" y="1262759"/>
                  <a:pt x="520613" y="1274529"/>
                </a:cubicBezTo>
                <a:cubicBezTo>
                  <a:pt x="524974" y="1286298"/>
                  <a:pt x="519783" y="1299682"/>
                  <a:pt x="509193" y="1304528"/>
                </a:cubicBezTo>
                <a:cubicBezTo>
                  <a:pt x="475557" y="1319759"/>
                  <a:pt x="443581" y="1334528"/>
                  <a:pt x="413058" y="1348605"/>
                </a:cubicBezTo>
                <a:cubicBezTo>
                  <a:pt x="410567" y="1349989"/>
                  <a:pt x="407868" y="1350451"/>
                  <a:pt x="405168" y="1350451"/>
                </a:cubicBezTo>
                <a:close/>
                <a:moveTo>
                  <a:pt x="8665502" y="1291836"/>
                </a:moveTo>
                <a:cubicBezTo>
                  <a:pt x="8663219" y="1291836"/>
                  <a:pt x="8660934" y="1291375"/>
                  <a:pt x="8658651" y="1290451"/>
                </a:cubicBezTo>
                <a:cubicBezTo>
                  <a:pt x="8626052" y="1277529"/>
                  <a:pt x="8593453" y="1264375"/>
                  <a:pt x="8560854" y="1250990"/>
                </a:cubicBezTo>
                <a:cubicBezTo>
                  <a:pt x="8550057" y="1246606"/>
                  <a:pt x="8544659" y="1233221"/>
                  <a:pt x="8548604" y="1221221"/>
                </a:cubicBezTo>
                <a:cubicBezTo>
                  <a:pt x="8552549" y="1209221"/>
                  <a:pt x="8564592" y="1203221"/>
                  <a:pt x="8575389" y="1207606"/>
                </a:cubicBezTo>
                <a:cubicBezTo>
                  <a:pt x="8607988" y="1220991"/>
                  <a:pt x="8640379" y="1234144"/>
                  <a:pt x="8672562" y="1246836"/>
                </a:cubicBezTo>
                <a:cubicBezTo>
                  <a:pt x="8683359" y="1250990"/>
                  <a:pt x="8688965" y="1264375"/>
                  <a:pt x="8685228" y="1276375"/>
                </a:cubicBezTo>
                <a:cubicBezTo>
                  <a:pt x="8682113" y="1286067"/>
                  <a:pt x="8674015" y="1291836"/>
                  <a:pt x="8665502" y="1291836"/>
                </a:cubicBezTo>
                <a:close/>
                <a:moveTo>
                  <a:pt x="597853" y="1262759"/>
                </a:moveTo>
                <a:cubicBezTo>
                  <a:pt x="589548" y="1262759"/>
                  <a:pt x="581866" y="1257221"/>
                  <a:pt x="578543" y="1248452"/>
                </a:cubicBezTo>
                <a:cubicBezTo>
                  <a:pt x="574183" y="1236683"/>
                  <a:pt x="579374" y="1223067"/>
                  <a:pt x="589963" y="1218452"/>
                </a:cubicBezTo>
                <a:cubicBezTo>
                  <a:pt x="621109" y="1204375"/>
                  <a:pt x="653292" y="1190068"/>
                  <a:pt x="686513" y="1175068"/>
                </a:cubicBezTo>
                <a:cubicBezTo>
                  <a:pt x="697103" y="1170452"/>
                  <a:pt x="709146" y="1175991"/>
                  <a:pt x="713506" y="1187760"/>
                </a:cubicBezTo>
                <a:cubicBezTo>
                  <a:pt x="717866" y="1199529"/>
                  <a:pt x="712675" y="1213144"/>
                  <a:pt x="701878" y="1217760"/>
                </a:cubicBezTo>
                <a:cubicBezTo>
                  <a:pt x="668864" y="1232529"/>
                  <a:pt x="636681" y="1246836"/>
                  <a:pt x="605536" y="1260913"/>
                </a:cubicBezTo>
                <a:cubicBezTo>
                  <a:pt x="603044" y="1262298"/>
                  <a:pt x="600345" y="1262759"/>
                  <a:pt x="597853" y="1262759"/>
                </a:cubicBezTo>
                <a:close/>
                <a:moveTo>
                  <a:pt x="8470949" y="1211760"/>
                </a:moveTo>
                <a:cubicBezTo>
                  <a:pt x="8468457" y="1211760"/>
                  <a:pt x="8465966" y="1211298"/>
                  <a:pt x="8463473" y="1210144"/>
                </a:cubicBezTo>
                <a:cubicBezTo>
                  <a:pt x="8431290" y="1196298"/>
                  <a:pt x="8399107" y="1182452"/>
                  <a:pt x="8366716" y="1168145"/>
                </a:cubicBezTo>
                <a:cubicBezTo>
                  <a:pt x="8356127" y="1163529"/>
                  <a:pt x="8350728" y="1150145"/>
                  <a:pt x="8355089" y="1138145"/>
                </a:cubicBezTo>
                <a:cubicBezTo>
                  <a:pt x="8359241" y="1126376"/>
                  <a:pt x="8371284" y="1120607"/>
                  <a:pt x="8382081" y="1125222"/>
                </a:cubicBezTo>
                <a:cubicBezTo>
                  <a:pt x="8414472" y="1139299"/>
                  <a:pt x="8446448" y="1153376"/>
                  <a:pt x="8478631" y="1166991"/>
                </a:cubicBezTo>
                <a:cubicBezTo>
                  <a:pt x="8489428" y="1171606"/>
                  <a:pt x="8494619" y="1184991"/>
                  <a:pt x="8490466" y="1196760"/>
                </a:cubicBezTo>
                <a:cubicBezTo>
                  <a:pt x="8487144" y="1206221"/>
                  <a:pt x="8479254" y="1211760"/>
                  <a:pt x="8470949" y="1211760"/>
                </a:cubicBezTo>
                <a:close/>
                <a:moveTo>
                  <a:pt x="790954" y="1176683"/>
                </a:moveTo>
                <a:cubicBezTo>
                  <a:pt x="782648" y="1176683"/>
                  <a:pt x="774966" y="1171145"/>
                  <a:pt x="771644" y="1162145"/>
                </a:cubicBezTo>
                <a:cubicBezTo>
                  <a:pt x="767491" y="1150376"/>
                  <a:pt x="772682" y="1136991"/>
                  <a:pt x="783271" y="1132145"/>
                </a:cubicBezTo>
                <a:cubicBezTo>
                  <a:pt x="814832" y="1118299"/>
                  <a:pt x="847015" y="1103991"/>
                  <a:pt x="880029" y="1089684"/>
                </a:cubicBezTo>
                <a:cubicBezTo>
                  <a:pt x="890826" y="1085069"/>
                  <a:pt x="902661" y="1090838"/>
                  <a:pt x="907022" y="1102607"/>
                </a:cubicBezTo>
                <a:cubicBezTo>
                  <a:pt x="911174" y="1114376"/>
                  <a:pt x="905983" y="1127760"/>
                  <a:pt x="895394" y="1132607"/>
                </a:cubicBezTo>
                <a:cubicBezTo>
                  <a:pt x="862380" y="1146914"/>
                  <a:pt x="830197" y="1161222"/>
                  <a:pt x="798844" y="1175068"/>
                </a:cubicBezTo>
                <a:cubicBezTo>
                  <a:pt x="796145" y="1175991"/>
                  <a:pt x="793445" y="1176683"/>
                  <a:pt x="790954" y="1176683"/>
                </a:cubicBezTo>
                <a:close/>
                <a:moveTo>
                  <a:pt x="8277849" y="1127068"/>
                </a:moveTo>
                <a:cubicBezTo>
                  <a:pt x="8275149" y="1127068"/>
                  <a:pt x="8272658" y="1126607"/>
                  <a:pt x="8270166" y="1125453"/>
                </a:cubicBezTo>
                <a:cubicBezTo>
                  <a:pt x="8238190" y="1111145"/>
                  <a:pt x="8206215" y="1096607"/>
                  <a:pt x="8174031" y="1082069"/>
                </a:cubicBezTo>
                <a:cubicBezTo>
                  <a:pt x="8163442" y="1077222"/>
                  <a:pt x="8158251" y="1063838"/>
                  <a:pt x="8162611" y="1052069"/>
                </a:cubicBezTo>
                <a:cubicBezTo>
                  <a:pt x="8166971" y="1040300"/>
                  <a:pt x="8179222" y="1034761"/>
                  <a:pt x="8189604" y="1039377"/>
                </a:cubicBezTo>
                <a:cubicBezTo>
                  <a:pt x="8221787" y="1053915"/>
                  <a:pt x="8253763" y="1068453"/>
                  <a:pt x="8285738" y="1082761"/>
                </a:cubicBezTo>
                <a:cubicBezTo>
                  <a:pt x="8296328" y="1087607"/>
                  <a:pt x="8301519" y="1100991"/>
                  <a:pt x="8297159" y="1112761"/>
                </a:cubicBezTo>
                <a:cubicBezTo>
                  <a:pt x="8293836" y="1121761"/>
                  <a:pt x="8286154" y="1127068"/>
                  <a:pt x="8277849" y="1127068"/>
                </a:cubicBezTo>
                <a:close/>
                <a:moveTo>
                  <a:pt x="984469" y="1091992"/>
                </a:moveTo>
                <a:cubicBezTo>
                  <a:pt x="976164" y="1091992"/>
                  <a:pt x="968274" y="1086453"/>
                  <a:pt x="965159" y="1077222"/>
                </a:cubicBezTo>
                <a:cubicBezTo>
                  <a:pt x="961007" y="1065453"/>
                  <a:pt x="966197" y="1052069"/>
                  <a:pt x="976994" y="1047453"/>
                </a:cubicBezTo>
                <a:cubicBezTo>
                  <a:pt x="1008763" y="1033607"/>
                  <a:pt x="1041154" y="1019761"/>
                  <a:pt x="1073960" y="1005685"/>
                </a:cubicBezTo>
                <a:cubicBezTo>
                  <a:pt x="1084757" y="1001069"/>
                  <a:pt x="1096592" y="1007069"/>
                  <a:pt x="1100745" y="1019069"/>
                </a:cubicBezTo>
                <a:cubicBezTo>
                  <a:pt x="1104898" y="1030838"/>
                  <a:pt x="1099499" y="1044223"/>
                  <a:pt x="1088910" y="1048838"/>
                </a:cubicBezTo>
                <a:cubicBezTo>
                  <a:pt x="1056103" y="1062915"/>
                  <a:pt x="1023712" y="1076761"/>
                  <a:pt x="991944" y="1090376"/>
                </a:cubicBezTo>
                <a:cubicBezTo>
                  <a:pt x="989453" y="1091530"/>
                  <a:pt x="986961" y="1091992"/>
                  <a:pt x="984469" y="1091992"/>
                </a:cubicBezTo>
                <a:close/>
                <a:moveTo>
                  <a:pt x="8085787" y="1039838"/>
                </a:moveTo>
                <a:cubicBezTo>
                  <a:pt x="8083087" y="1039838"/>
                  <a:pt x="8080388" y="1039377"/>
                  <a:pt x="8077896" y="1037992"/>
                </a:cubicBezTo>
                <a:lnTo>
                  <a:pt x="7981969" y="993915"/>
                </a:lnTo>
                <a:cubicBezTo>
                  <a:pt x="7971380" y="989069"/>
                  <a:pt x="7966397" y="975454"/>
                  <a:pt x="7970757" y="963685"/>
                </a:cubicBezTo>
                <a:cubicBezTo>
                  <a:pt x="7975117" y="951916"/>
                  <a:pt x="7987367" y="946377"/>
                  <a:pt x="7997957" y="951223"/>
                </a:cubicBezTo>
                <a:lnTo>
                  <a:pt x="8093884" y="995300"/>
                </a:lnTo>
                <a:cubicBezTo>
                  <a:pt x="8104474" y="1000146"/>
                  <a:pt x="8109457" y="1013531"/>
                  <a:pt x="8105097" y="1025530"/>
                </a:cubicBezTo>
                <a:cubicBezTo>
                  <a:pt x="8101774" y="1034530"/>
                  <a:pt x="8093884" y="1039838"/>
                  <a:pt x="8085787" y="1039838"/>
                </a:cubicBezTo>
                <a:close/>
                <a:moveTo>
                  <a:pt x="1178608" y="1009146"/>
                </a:moveTo>
                <a:cubicBezTo>
                  <a:pt x="1170303" y="1009146"/>
                  <a:pt x="1162412" y="1003377"/>
                  <a:pt x="1159298" y="994377"/>
                </a:cubicBezTo>
                <a:cubicBezTo>
                  <a:pt x="1155145" y="982377"/>
                  <a:pt x="1160544" y="969223"/>
                  <a:pt x="1171341" y="964608"/>
                </a:cubicBezTo>
                <a:cubicBezTo>
                  <a:pt x="1203316" y="950993"/>
                  <a:pt x="1235707" y="937377"/>
                  <a:pt x="1268721" y="923762"/>
                </a:cubicBezTo>
                <a:cubicBezTo>
                  <a:pt x="1279518" y="919147"/>
                  <a:pt x="1291354" y="925377"/>
                  <a:pt x="1295506" y="937147"/>
                </a:cubicBezTo>
                <a:cubicBezTo>
                  <a:pt x="1299451" y="949146"/>
                  <a:pt x="1294053" y="962300"/>
                  <a:pt x="1283463" y="966916"/>
                </a:cubicBezTo>
                <a:cubicBezTo>
                  <a:pt x="1250657" y="980531"/>
                  <a:pt x="1218266" y="994377"/>
                  <a:pt x="1186290" y="1007761"/>
                </a:cubicBezTo>
                <a:cubicBezTo>
                  <a:pt x="1183384" y="1008684"/>
                  <a:pt x="1180892" y="1009146"/>
                  <a:pt x="1178608" y="1009146"/>
                </a:cubicBezTo>
                <a:close/>
                <a:moveTo>
                  <a:pt x="7893932" y="951685"/>
                </a:moveTo>
                <a:cubicBezTo>
                  <a:pt x="7891232" y="951685"/>
                  <a:pt x="7888534" y="951223"/>
                  <a:pt x="7886041" y="949839"/>
                </a:cubicBezTo>
                <a:cubicBezTo>
                  <a:pt x="7854273" y="935300"/>
                  <a:pt x="7822298" y="920531"/>
                  <a:pt x="7790114" y="905993"/>
                </a:cubicBezTo>
                <a:cubicBezTo>
                  <a:pt x="7779525" y="901147"/>
                  <a:pt x="7774542" y="887762"/>
                  <a:pt x="7778902" y="875993"/>
                </a:cubicBezTo>
                <a:cubicBezTo>
                  <a:pt x="7783263" y="864224"/>
                  <a:pt x="7795305" y="858455"/>
                  <a:pt x="7805895" y="863301"/>
                </a:cubicBezTo>
                <a:cubicBezTo>
                  <a:pt x="7838078" y="878070"/>
                  <a:pt x="7870054" y="892608"/>
                  <a:pt x="7901822" y="907147"/>
                </a:cubicBezTo>
                <a:cubicBezTo>
                  <a:pt x="7912411" y="911993"/>
                  <a:pt x="7917395" y="925608"/>
                  <a:pt x="7913034" y="937377"/>
                </a:cubicBezTo>
                <a:cubicBezTo>
                  <a:pt x="7909920" y="946377"/>
                  <a:pt x="7902030" y="951685"/>
                  <a:pt x="7893932" y="951685"/>
                </a:cubicBezTo>
                <a:close/>
                <a:moveTo>
                  <a:pt x="1373162" y="927685"/>
                </a:moveTo>
                <a:cubicBezTo>
                  <a:pt x="1364649" y="927685"/>
                  <a:pt x="1356758" y="921916"/>
                  <a:pt x="1353644" y="912685"/>
                </a:cubicBezTo>
                <a:cubicBezTo>
                  <a:pt x="1349699" y="900685"/>
                  <a:pt x="1355097" y="887532"/>
                  <a:pt x="1365894" y="882916"/>
                </a:cubicBezTo>
                <a:cubicBezTo>
                  <a:pt x="1398078" y="869532"/>
                  <a:pt x="1430677" y="856147"/>
                  <a:pt x="1463483" y="842763"/>
                </a:cubicBezTo>
                <a:cubicBezTo>
                  <a:pt x="1474280" y="838378"/>
                  <a:pt x="1486115" y="844609"/>
                  <a:pt x="1490060" y="856378"/>
                </a:cubicBezTo>
                <a:cubicBezTo>
                  <a:pt x="1494005" y="868378"/>
                  <a:pt x="1488399" y="881532"/>
                  <a:pt x="1477810" y="885916"/>
                </a:cubicBezTo>
                <a:cubicBezTo>
                  <a:pt x="1445003" y="899301"/>
                  <a:pt x="1412612" y="912685"/>
                  <a:pt x="1380429" y="925839"/>
                </a:cubicBezTo>
                <a:cubicBezTo>
                  <a:pt x="1377937" y="927224"/>
                  <a:pt x="1375446" y="927685"/>
                  <a:pt x="1373162" y="927685"/>
                </a:cubicBezTo>
                <a:close/>
                <a:moveTo>
                  <a:pt x="7701870" y="864224"/>
                </a:moveTo>
                <a:cubicBezTo>
                  <a:pt x="7699170" y="864224"/>
                  <a:pt x="7696679" y="863763"/>
                  <a:pt x="7693979" y="862609"/>
                </a:cubicBezTo>
                <a:cubicBezTo>
                  <a:pt x="7662211" y="848301"/>
                  <a:pt x="7630236" y="833993"/>
                  <a:pt x="7597845" y="819455"/>
                </a:cubicBezTo>
                <a:cubicBezTo>
                  <a:pt x="7587255" y="814609"/>
                  <a:pt x="7582064" y="801225"/>
                  <a:pt x="7586217" y="789455"/>
                </a:cubicBezTo>
                <a:cubicBezTo>
                  <a:pt x="7590578" y="777686"/>
                  <a:pt x="7602620" y="771917"/>
                  <a:pt x="7613210" y="776532"/>
                </a:cubicBezTo>
                <a:cubicBezTo>
                  <a:pt x="7645601" y="791071"/>
                  <a:pt x="7677784" y="805378"/>
                  <a:pt x="7709552" y="819686"/>
                </a:cubicBezTo>
                <a:cubicBezTo>
                  <a:pt x="7720141" y="824532"/>
                  <a:pt x="7725332" y="837917"/>
                  <a:pt x="7720972" y="849686"/>
                </a:cubicBezTo>
                <a:cubicBezTo>
                  <a:pt x="7717858" y="858916"/>
                  <a:pt x="7710175" y="864224"/>
                  <a:pt x="7701870" y="864224"/>
                </a:cubicBezTo>
                <a:close/>
                <a:moveTo>
                  <a:pt x="1568338" y="848070"/>
                </a:moveTo>
                <a:cubicBezTo>
                  <a:pt x="1559825" y="848070"/>
                  <a:pt x="1551935" y="842301"/>
                  <a:pt x="1548821" y="832840"/>
                </a:cubicBezTo>
                <a:cubicBezTo>
                  <a:pt x="1544876" y="820840"/>
                  <a:pt x="1550482" y="807686"/>
                  <a:pt x="1561279" y="803301"/>
                </a:cubicBezTo>
                <a:cubicBezTo>
                  <a:pt x="1593670" y="790148"/>
                  <a:pt x="1626268" y="777225"/>
                  <a:pt x="1659075" y="764071"/>
                </a:cubicBezTo>
                <a:cubicBezTo>
                  <a:pt x="1669872" y="759686"/>
                  <a:pt x="1681707" y="765917"/>
                  <a:pt x="1685652" y="777917"/>
                </a:cubicBezTo>
                <a:cubicBezTo>
                  <a:pt x="1689597" y="789917"/>
                  <a:pt x="1683783" y="803071"/>
                  <a:pt x="1672986" y="807455"/>
                </a:cubicBezTo>
                <a:cubicBezTo>
                  <a:pt x="1640180" y="820609"/>
                  <a:pt x="1607581" y="833532"/>
                  <a:pt x="1575398" y="846686"/>
                </a:cubicBezTo>
                <a:cubicBezTo>
                  <a:pt x="1572906" y="847609"/>
                  <a:pt x="1570622" y="848070"/>
                  <a:pt x="1568338" y="848070"/>
                </a:cubicBezTo>
                <a:close/>
                <a:moveTo>
                  <a:pt x="7509184" y="778609"/>
                </a:moveTo>
                <a:cubicBezTo>
                  <a:pt x="7506693" y="778609"/>
                  <a:pt x="7503994" y="778148"/>
                  <a:pt x="7501502" y="776994"/>
                </a:cubicBezTo>
                <a:cubicBezTo>
                  <a:pt x="7469526" y="763148"/>
                  <a:pt x="7437551" y="749071"/>
                  <a:pt x="7404952" y="735225"/>
                </a:cubicBezTo>
                <a:cubicBezTo>
                  <a:pt x="7394155" y="730610"/>
                  <a:pt x="7388964" y="717225"/>
                  <a:pt x="7393117" y="705456"/>
                </a:cubicBezTo>
                <a:cubicBezTo>
                  <a:pt x="7397270" y="693456"/>
                  <a:pt x="7409312" y="687687"/>
                  <a:pt x="7419902" y="692302"/>
                </a:cubicBezTo>
                <a:cubicBezTo>
                  <a:pt x="7452501" y="706148"/>
                  <a:pt x="7484684" y="720225"/>
                  <a:pt x="7516660" y="734302"/>
                </a:cubicBezTo>
                <a:cubicBezTo>
                  <a:pt x="7527249" y="738917"/>
                  <a:pt x="7532647" y="752302"/>
                  <a:pt x="7528287" y="764302"/>
                </a:cubicBezTo>
                <a:cubicBezTo>
                  <a:pt x="7525380" y="773071"/>
                  <a:pt x="7517490" y="778609"/>
                  <a:pt x="7509184" y="778609"/>
                </a:cubicBezTo>
                <a:close/>
                <a:moveTo>
                  <a:pt x="1763930" y="770071"/>
                </a:moveTo>
                <a:cubicBezTo>
                  <a:pt x="1755417" y="770071"/>
                  <a:pt x="1747320" y="764071"/>
                  <a:pt x="1744413" y="754610"/>
                </a:cubicBezTo>
                <a:cubicBezTo>
                  <a:pt x="1740675" y="742610"/>
                  <a:pt x="1746281" y="729456"/>
                  <a:pt x="1757078" y="725071"/>
                </a:cubicBezTo>
                <a:cubicBezTo>
                  <a:pt x="1789677" y="712379"/>
                  <a:pt x="1822276" y="699456"/>
                  <a:pt x="1855290" y="686764"/>
                </a:cubicBezTo>
                <a:cubicBezTo>
                  <a:pt x="1866087" y="682610"/>
                  <a:pt x="1877922" y="688841"/>
                  <a:pt x="1881659" y="701071"/>
                </a:cubicBezTo>
                <a:cubicBezTo>
                  <a:pt x="1885397" y="713071"/>
                  <a:pt x="1879790" y="726225"/>
                  <a:pt x="1868786" y="730379"/>
                </a:cubicBezTo>
                <a:cubicBezTo>
                  <a:pt x="1835980" y="743071"/>
                  <a:pt x="1803173" y="755763"/>
                  <a:pt x="1770782" y="768686"/>
                </a:cubicBezTo>
                <a:cubicBezTo>
                  <a:pt x="1768498" y="769609"/>
                  <a:pt x="1766214" y="770071"/>
                  <a:pt x="1763930" y="770071"/>
                </a:cubicBezTo>
                <a:close/>
                <a:moveTo>
                  <a:pt x="7315462" y="695764"/>
                </a:moveTo>
                <a:cubicBezTo>
                  <a:pt x="7312970" y="695764"/>
                  <a:pt x="7310478" y="695302"/>
                  <a:pt x="7308194" y="694379"/>
                </a:cubicBezTo>
                <a:cubicBezTo>
                  <a:pt x="7276218" y="680995"/>
                  <a:pt x="7243827" y="667610"/>
                  <a:pt x="7211021" y="654456"/>
                </a:cubicBezTo>
                <a:cubicBezTo>
                  <a:pt x="7200224" y="650072"/>
                  <a:pt x="7194618" y="636918"/>
                  <a:pt x="7198563" y="624918"/>
                </a:cubicBezTo>
                <a:cubicBezTo>
                  <a:pt x="7202508" y="612918"/>
                  <a:pt x="7214551" y="606918"/>
                  <a:pt x="7225140" y="611072"/>
                </a:cubicBezTo>
                <a:cubicBezTo>
                  <a:pt x="7257946" y="624457"/>
                  <a:pt x="7290337" y="637841"/>
                  <a:pt x="7322521" y="651226"/>
                </a:cubicBezTo>
                <a:cubicBezTo>
                  <a:pt x="7333318" y="655610"/>
                  <a:pt x="7338716" y="668995"/>
                  <a:pt x="7334564" y="680995"/>
                </a:cubicBezTo>
                <a:cubicBezTo>
                  <a:pt x="7331864" y="689995"/>
                  <a:pt x="7323975" y="695764"/>
                  <a:pt x="7315462" y="695764"/>
                </a:cubicBezTo>
                <a:close/>
                <a:moveTo>
                  <a:pt x="1960353" y="694148"/>
                </a:moveTo>
                <a:cubicBezTo>
                  <a:pt x="1951632" y="694148"/>
                  <a:pt x="1943742" y="688148"/>
                  <a:pt x="1940627" y="678687"/>
                </a:cubicBezTo>
                <a:cubicBezTo>
                  <a:pt x="1936890" y="666687"/>
                  <a:pt x="1942704" y="653533"/>
                  <a:pt x="1953501" y="649380"/>
                </a:cubicBezTo>
                <a:cubicBezTo>
                  <a:pt x="1986100" y="636918"/>
                  <a:pt x="2019113" y="624457"/>
                  <a:pt x="2051920" y="611995"/>
                </a:cubicBezTo>
                <a:cubicBezTo>
                  <a:pt x="2062717" y="607841"/>
                  <a:pt x="2074552" y="614303"/>
                  <a:pt x="2078289" y="626534"/>
                </a:cubicBezTo>
                <a:cubicBezTo>
                  <a:pt x="2082027" y="638533"/>
                  <a:pt x="2076213" y="651687"/>
                  <a:pt x="2065208" y="655841"/>
                </a:cubicBezTo>
                <a:cubicBezTo>
                  <a:pt x="2032402" y="668302"/>
                  <a:pt x="1999596" y="680533"/>
                  <a:pt x="1966997" y="692995"/>
                </a:cubicBezTo>
                <a:cubicBezTo>
                  <a:pt x="1964713" y="693687"/>
                  <a:pt x="1962429" y="694148"/>
                  <a:pt x="1960353" y="694148"/>
                </a:cubicBezTo>
                <a:close/>
                <a:moveTo>
                  <a:pt x="2157191" y="620303"/>
                </a:moveTo>
                <a:cubicBezTo>
                  <a:pt x="2148470" y="620303"/>
                  <a:pt x="2140372" y="614303"/>
                  <a:pt x="2137465" y="604611"/>
                </a:cubicBezTo>
                <a:cubicBezTo>
                  <a:pt x="2133935" y="592611"/>
                  <a:pt x="2139749" y="579457"/>
                  <a:pt x="2150546" y="575534"/>
                </a:cubicBezTo>
                <a:cubicBezTo>
                  <a:pt x="2183353" y="563534"/>
                  <a:pt x="2216159" y="551534"/>
                  <a:pt x="2248965" y="539534"/>
                </a:cubicBezTo>
                <a:cubicBezTo>
                  <a:pt x="2259970" y="535611"/>
                  <a:pt x="2271597" y="542303"/>
                  <a:pt x="2275127" y="554303"/>
                </a:cubicBezTo>
                <a:cubicBezTo>
                  <a:pt x="2278657" y="566534"/>
                  <a:pt x="2272636" y="579457"/>
                  <a:pt x="2261839" y="583380"/>
                </a:cubicBezTo>
                <a:cubicBezTo>
                  <a:pt x="2229032" y="595380"/>
                  <a:pt x="2196226" y="607380"/>
                  <a:pt x="2163627" y="619380"/>
                </a:cubicBezTo>
                <a:cubicBezTo>
                  <a:pt x="2161551" y="619841"/>
                  <a:pt x="2159267" y="620303"/>
                  <a:pt x="2157191" y="620303"/>
                </a:cubicBezTo>
                <a:close/>
                <a:moveTo>
                  <a:pt x="7120492" y="616611"/>
                </a:moveTo>
                <a:cubicBezTo>
                  <a:pt x="7118208" y="616611"/>
                  <a:pt x="7115924" y="616149"/>
                  <a:pt x="7113640" y="615226"/>
                </a:cubicBezTo>
                <a:cubicBezTo>
                  <a:pt x="7081457" y="602534"/>
                  <a:pt x="7048859" y="589842"/>
                  <a:pt x="7015845" y="577149"/>
                </a:cubicBezTo>
                <a:cubicBezTo>
                  <a:pt x="7005047" y="572996"/>
                  <a:pt x="6999234" y="559842"/>
                  <a:pt x="7002971" y="547842"/>
                </a:cubicBezTo>
                <a:cubicBezTo>
                  <a:pt x="7006709" y="535842"/>
                  <a:pt x="7018336" y="529381"/>
                  <a:pt x="7029341" y="533534"/>
                </a:cubicBezTo>
                <a:cubicBezTo>
                  <a:pt x="7062355" y="546227"/>
                  <a:pt x="7095161" y="558919"/>
                  <a:pt x="7127552" y="571611"/>
                </a:cubicBezTo>
                <a:cubicBezTo>
                  <a:pt x="7138349" y="575765"/>
                  <a:pt x="7143955" y="589149"/>
                  <a:pt x="7140218" y="601149"/>
                </a:cubicBezTo>
                <a:cubicBezTo>
                  <a:pt x="7137103" y="610611"/>
                  <a:pt x="7129213" y="616611"/>
                  <a:pt x="7120492" y="616611"/>
                </a:cubicBezTo>
                <a:close/>
                <a:moveTo>
                  <a:pt x="2354236" y="548765"/>
                </a:moveTo>
                <a:cubicBezTo>
                  <a:pt x="2345515" y="548765"/>
                  <a:pt x="2337210" y="542534"/>
                  <a:pt x="2334511" y="532611"/>
                </a:cubicBezTo>
                <a:cubicBezTo>
                  <a:pt x="2330981" y="520381"/>
                  <a:pt x="2337002" y="507458"/>
                  <a:pt x="2348007" y="503535"/>
                </a:cubicBezTo>
                <a:cubicBezTo>
                  <a:pt x="2381021" y="491765"/>
                  <a:pt x="2414035" y="480227"/>
                  <a:pt x="2447256" y="468458"/>
                </a:cubicBezTo>
                <a:cubicBezTo>
                  <a:pt x="2458261" y="464766"/>
                  <a:pt x="2469889" y="471458"/>
                  <a:pt x="2473211" y="483458"/>
                </a:cubicBezTo>
                <a:cubicBezTo>
                  <a:pt x="2476533" y="495458"/>
                  <a:pt x="2470512" y="508611"/>
                  <a:pt x="2459714" y="512304"/>
                </a:cubicBezTo>
                <a:cubicBezTo>
                  <a:pt x="2426701" y="523842"/>
                  <a:pt x="2393687" y="535380"/>
                  <a:pt x="2360673" y="547150"/>
                </a:cubicBezTo>
                <a:cubicBezTo>
                  <a:pt x="2358596" y="548303"/>
                  <a:pt x="2356312" y="548765"/>
                  <a:pt x="2354236" y="548765"/>
                </a:cubicBezTo>
                <a:close/>
                <a:moveTo>
                  <a:pt x="6924278" y="541611"/>
                </a:moveTo>
                <a:cubicBezTo>
                  <a:pt x="6922201" y="541611"/>
                  <a:pt x="6919917" y="541150"/>
                  <a:pt x="6917633" y="540457"/>
                </a:cubicBezTo>
                <a:cubicBezTo>
                  <a:pt x="6885242" y="528457"/>
                  <a:pt x="6852436" y="516457"/>
                  <a:pt x="6819215" y="504688"/>
                </a:cubicBezTo>
                <a:cubicBezTo>
                  <a:pt x="6808210" y="500765"/>
                  <a:pt x="6802188" y="487842"/>
                  <a:pt x="6805718" y="475612"/>
                </a:cubicBezTo>
                <a:cubicBezTo>
                  <a:pt x="6809248" y="463381"/>
                  <a:pt x="6820875" y="456689"/>
                  <a:pt x="6831880" y="460612"/>
                </a:cubicBezTo>
                <a:cubicBezTo>
                  <a:pt x="6865102" y="472381"/>
                  <a:pt x="6898115" y="484381"/>
                  <a:pt x="6930714" y="496381"/>
                </a:cubicBezTo>
                <a:cubicBezTo>
                  <a:pt x="6941511" y="500304"/>
                  <a:pt x="6947533" y="513458"/>
                  <a:pt x="6943795" y="525457"/>
                </a:cubicBezTo>
                <a:cubicBezTo>
                  <a:pt x="6941096" y="535380"/>
                  <a:pt x="6932998" y="541611"/>
                  <a:pt x="6924278" y="541611"/>
                </a:cubicBezTo>
                <a:close/>
                <a:moveTo>
                  <a:pt x="2552942" y="479304"/>
                </a:moveTo>
                <a:cubicBezTo>
                  <a:pt x="2544014" y="479304"/>
                  <a:pt x="2535916" y="472842"/>
                  <a:pt x="2533010" y="462919"/>
                </a:cubicBezTo>
                <a:cubicBezTo>
                  <a:pt x="2529687" y="450689"/>
                  <a:pt x="2535709" y="437766"/>
                  <a:pt x="2546713" y="434074"/>
                </a:cubicBezTo>
                <a:cubicBezTo>
                  <a:pt x="2579935" y="422766"/>
                  <a:pt x="2613157" y="411458"/>
                  <a:pt x="2646171" y="400382"/>
                </a:cubicBezTo>
                <a:cubicBezTo>
                  <a:pt x="2657175" y="396689"/>
                  <a:pt x="2668803" y="403612"/>
                  <a:pt x="2672125" y="415843"/>
                </a:cubicBezTo>
                <a:cubicBezTo>
                  <a:pt x="2675447" y="428074"/>
                  <a:pt x="2669218" y="440997"/>
                  <a:pt x="2658213" y="444689"/>
                </a:cubicBezTo>
                <a:cubicBezTo>
                  <a:pt x="2625199" y="455766"/>
                  <a:pt x="2591978" y="466843"/>
                  <a:pt x="2558964" y="478150"/>
                </a:cubicBezTo>
                <a:cubicBezTo>
                  <a:pt x="2556888" y="479073"/>
                  <a:pt x="2554811" y="479304"/>
                  <a:pt x="2552942" y="479304"/>
                </a:cubicBezTo>
                <a:close/>
                <a:moveTo>
                  <a:pt x="6726609" y="471227"/>
                </a:moveTo>
                <a:cubicBezTo>
                  <a:pt x="6724532" y="471227"/>
                  <a:pt x="6722457" y="470996"/>
                  <a:pt x="6720588" y="470304"/>
                </a:cubicBezTo>
                <a:cubicBezTo>
                  <a:pt x="6687781" y="459227"/>
                  <a:pt x="6654768" y="448150"/>
                  <a:pt x="6621339" y="437074"/>
                </a:cubicBezTo>
                <a:cubicBezTo>
                  <a:pt x="6610333" y="433381"/>
                  <a:pt x="6604105" y="420689"/>
                  <a:pt x="6607219" y="408458"/>
                </a:cubicBezTo>
                <a:cubicBezTo>
                  <a:pt x="6610541" y="396228"/>
                  <a:pt x="6621961" y="389305"/>
                  <a:pt x="6632966" y="392766"/>
                </a:cubicBezTo>
                <a:cubicBezTo>
                  <a:pt x="6666603" y="403843"/>
                  <a:pt x="6699617" y="414920"/>
                  <a:pt x="6732631" y="425997"/>
                </a:cubicBezTo>
                <a:cubicBezTo>
                  <a:pt x="6743635" y="429689"/>
                  <a:pt x="6749657" y="442612"/>
                  <a:pt x="6746335" y="454843"/>
                </a:cubicBezTo>
                <a:cubicBezTo>
                  <a:pt x="6743843" y="464766"/>
                  <a:pt x="6735538" y="471227"/>
                  <a:pt x="6726609" y="471227"/>
                </a:cubicBezTo>
                <a:close/>
                <a:moveTo>
                  <a:pt x="2751857" y="412843"/>
                </a:moveTo>
                <a:cubicBezTo>
                  <a:pt x="2742928" y="412843"/>
                  <a:pt x="2734623" y="406381"/>
                  <a:pt x="2731924" y="396228"/>
                </a:cubicBezTo>
                <a:cubicBezTo>
                  <a:pt x="2728602" y="383997"/>
                  <a:pt x="2735038" y="371305"/>
                  <a:pt x="2746043" y="367613"/>
                </a:cubicBezTo>
                <a:cubicBezTo>
                  <a:pt x="2779472" y="356766"/>
                  <a:pt x="2812694" y="345920"/>
                  <a:pt x="2845915" y="335536"/>
                </a:cubicBezTo>
                <a:cubicBezTo>
                  <a:pt x="2856920" y="332074"/>
                  <a:pt x="2868340" y="339228"/>
                  <a:pt x="2871662" y="351459"/>
                </a:cubicBezTo>
                <a:cubicBezTo>
                  <a:pt x="2874776" y="363689"/>
                  <a:pt x="2868340" y="376382"/>
                  <a:pt x="2857335" y="380074"/>
                </a:cubicBezTo>
                <a:cubicBezTo>
                  <a:pt x="2824113" y="390689"/>
                  <a:pt x="2790892" y="401305"/>
                  <a:pt x="2757670" y="412151"/>
                </a:cubicBezTo>
                <a:cubicBezTo>
                  <a:pt x="2755802" y="412612"/>
                  <a:pt x="2753933" y="412843"/>
                  <a:pt x="2751857" y="412843"/>
                </a:cubicBezTo>
                <a:close/>
                <a:moveTo>
                  <a:pt x="6527695" y="405920"/>
                </a:moveTo>
                <a:cubicBezTo>
                  <a:pt x="6525826" y="405920"/>
                  <a:pt x="6523958" y="405689"/>
                  <a:pt x="6522089" y="404997"/>
                </a:cubicBezTo>
                <a:cubicBezTo>
                  <a:pt x="6489075" y="394612"/>
                  <a:pt x="6455854" y="384459"/>
                  <a:pt x="6422216" y="374305"/>
                </a:cubicBezTo>
                <a:cubicBezTo>
                  <a:pt x="6411212" y="371074"/>
                  <a:pt x="6404568" y="358382"/>
                  <a:pt x="6407474" y="345920"/>
                </a:cubicBezTo>
                <a:cubicBezTo>
                  <a:pt x="6410382" y="333690"/>
                  <a:pt x="6421801" y="326305"/>
                  <a:pt x="6433014" y="329536"/>
                </a:cubicBezTo>
                <a:cubicBezTo>
                  <a:pt x="6466858" y="339690"/>
                  <a:pt x="6500287" y="349843"/>
                  <a:pt x="6533301" y="360228"/>
                </a:cubicBezTo>
                <a:cubicBezTo>
                  <a:pt x="6544306" y="363689"/>
                  <a:pt x="6550742" y="376382"/>
                  <a:pt x="6547628" y="388612"/>
                </a:cubicBezTo>
                <a:cubicBezTo>
                  <a:pt x="6544929" y="399458"/>
                  <a:pt x="6536623" y="405920"/>
                  <a:pt x="6527695" y="405920"/>
                </a:cubicBezTo>
                <a:close/>
                <a:moveTo>
                  <a:pt x="2951809" y="349382"/>
                </a:moveTo>
                <a:cubicBezTo>
                  <a:pt x="2942673" y="349382"/>
                  <a:pt x="2934368" y="342690"/>
                  <a:pt x="2931876" y="332536"/>
                </a:cubicBezTo>
                <a:cubicBezTo>
                  <a:pt x="2928762" y="320305"/>
                  <a:pt x="2935198" y="307613"/>
                  <a:pt x="2946410" y="304151"/>
                </a:cubicBezTo>
                <a:cubicBezTo>
                  <a:pt x="2980047" y="293767"/>
                  <a:pt x="3013477" y="283613"/>
                  <a:pt x="3046906" y="273690"/>
                </a:cubicBezTo>
                <a:cubicBezTo>
                  <a:pt x="3058118" y="270459"/>
                  <a:pt x="3069330" y="277613"/>
                  <a:pt x="3072445" y="290075"/>
                </a:cubicBezTo>
                <a:cubicBezTo>
                  <a:pt x="3075559" y="302536"/>
                  <a:pt x="3068915" y="314998"/>
                  <a:pt x="3057703" y="318459"/>
                </a:cubicBezTo>
                <a:cubicBezTo>
                  <a:pt x="3024481" y="328382"/>
                  <a:pt x="2991052" y="338536"/>
                  <a:pt x="2957623" y="348920"/>
                </a:cubicBezTo>
                <a:cubicBezTo>
                  <a:pt x="2955546" y="349151"/>
                  <a:pt x="2953678" y="349382"/>
                  <a:pt x="2951809" y="349382"/>
                </a:cubicBezTo>
                <a:close/>
                <a:moveTo>
                  <a:pt x="6327328" y="345920"/>
                </a:moveTo>
                <a:cubicBezTo>
                  <a:pt x="6325666" y="345920"/>
                  <a:pt x="6323798" y="345690"/>
                  <a:pt x="6322137" y="345228"/>
                </a:cubicBezTo>
                <a:cubicBezTo>
                  <a:pt x="6288915" y="335767"/>
                  <a:pt x="6255486" y="326536"/>
                  <a:pt x="6221642" y="317305"/>
                </a:cubicBezTo>
                <a:cubicBezTo>
                  <a:pt x="6210429" y="314305"/>
                  <a:pt x="6203577" y="301844"/>
                  <a:pt x="6206484" y="289382"/>
                </a:cubicBezTo>
                <a:cubicBezTo>
                  <a:pt x="6209183" y="276921"/>
                  <a:pt x="6220395" y="269306"/>
                  <a:pt x="6231608" y="272536"/>
                </a:cubicBezTo>
                <a:cubicBezTo>
                  <a:pt x="6265660" y="281767"/>
                  <a:pt x="6299297" y="291229"/>
                  <a:pt x="6332519" y="300690"/>
                </a:cubicBezTo>
                <a:cubicBezTo>
                  <a:pt x="6343730" y="303921"/>
                  <a:pt x="6350375" y="316382"/>
                  <a:pt x="6347468" y="328844"/>
                </a:cubicBezTo>
                <a:cubicBezTo>
                  <a:pt x="6344976" y="338997"/>
                  <a:pt x="6336464" y="345920"/>
                  <a:pt x="6327328" y="345920"/>
                </a:cubicBezTo>
                <a:close/>
                <a:moveTo>
                  <a:pt x="6125507" y="291229"/>
                </a:moveTo>
                <a:cubicBezTo>
                  <a:pt x="6123845" y="291229"/>
                  <a:pt x="6122392" y="290998"/>
                  <a:pt x="6120731" y="290536"/>
                </a:cubicBezTo>
                <a:cubicBezTo>
                  <a:pt x="6087509" y="281998"/>
                  <a:pt x="6053665" y="273459"/>
                  <a:pt x="6019821" y="265152"/>
                </a:cubicBezTo>
                <a:cubicBezTo>
                  <a:pt x="6008608" y="262383"/>
                  <a:pt x="6001549" y="250152"/>
                  <a:pt x="6004040" y="237690"/>
                </a:cubicBezTo>
                <a:cubicBezTo>
                  <a:pt x="6006532" y="225229"/>
                  <a:pt x="6017536" y="217383"/>
                  <a:pt x="6028749" y="220152"/>
                </a:cubicBezTo>
                <a:cubicBezTo>
                  <a:pt x="6063008" y="228460"/>
                  <a:pt x="6096645" y="236998"/>
                  <a:pt x="6130282" y="245537"/>
                </a:cubicBezTo>
                <a:cubicBezTo>
                  <a:pt x="6141494" y="248537"/>
                  <a:pt x="6148346" y="260767"/>
                  <a:pt x="6145854" y="273229"/>
                </a:cubicBezTo>
                <a:cubicBezTo>
                  <a:pt x="6143571" y="284075"/>
                  <a:pt x="6135058" y="291229"/>
                  <a:pt x="6125507" y="291229"/>
                </a:cubicBezTo>
                <a:close/>
                <a:moveTo>
                  <a:pt x="3152592" y="289613"/>
                </a:moveTo>
                <a:cubicBezTo>
                  <a:pt x="3143456" y="289613"/>
                  <a:pt x="3134943" y="282690"/>
                  <a:pt x="3132451" y="272306"/>
                </a:cubicBezTo>
                <a:cubicBezTo>
                  <a:pt x="3129544" y="260075"/>
                  <a:pt x="3136188" y="247383"/>
                  <a:pt x="3147401" y="244152"/>
                </a:cubicBezTo>
                <a:cubicBezTo>
                  <a:pt x="3181245" y="234460"/>
                  <a:pt x="3214882" y="224998"/>
                  <a:pt x="3248311" y="215537"/>
                </a:cubicBezTo>
                <a:cubicBezTo>
                  <a:pt x="3259316" y="212537"/>
                  <a:pt x="3270736" y="219921"/>
                  <a:pt x="3273435" y="232383"/>
                </a:cubicBezTo>
                <a:cubicBezTo>
                  <a:pt x="3276134" y="244844"/>
                  <a:pt x="3269490" y="257306"/>
                  <a:pt x="3258278" y="260306"/>
                </a:cubicBezTo>
                <a:cubicBezTo>
                  <a:pt x="3224849" y="269536"/>
                  <a:pt x="3191419" y="278998"/>
                  <a:pt x="3157783" y="288690"/>
                </a:cubicBezTo>
                <a:cubicBezTo>
                  <a:pt x="3155914" y="289382"/>
                  <a:pt x="3154253" y="289613"/>
                  <a:pt x="3152592" y="289613"/>
                </a:cubicBezTo>
                <a:close/>
                <a:moveTo>
                  <a:pt x="5922855" y="241844"/>
                </a:moveTo>
                <a:cubicBezTo>
                  <a:pt x="5921401" y="241844"/>
                  <a:pt x="5920156" y="241614"/>
                  <a:pt x="5918702" y="241383"/>
                </a:cubicBezTo>
                <a:cubicBezTo>
                  <a:pt x="5885273" y="233767"/>
                  <a:pt x="5851429" y="226152"/>
                  <a:pt x="5817169" y="218768"/>
                </a:cubicBezTo>
                <a:cubicBezTo>
                  <a:pt x="5805956" y="216229"/>
                  <a:pt x="5798482" y="204229"/>
                  <a:pt x="5800766" y="191768"/>
                </a:cubicBezTo>
                <a:cubicBezTo>
                  <a:pt x="5803050" y="179306"/>
                  <a:pt x="5813847" y="171229"/>
                  <a:pt x="5825059" y="173537"/>
                </a:cubicBezTo>
                <a:cubicBezTo>
                  <a:pt x="5859319" y="180922"/>
                  <a:pt x="5893371" y="188537"/>
                  <a:pt x="5927008" y="196152"/>
                </a:cubicBezTo>
                <a:cubicBezTo>
                  <a:pt x="5938220" y="198691"/>
                  <a:pt x="5945487" y="210921"/>
                  <a:pt x="5943203" y="223383"/>
                </a:cubicBezTo>
                <a:cubicBezTo>
                  <a:pt x="5941127" y="234460"/>
                  <a:pt x="5932614" y="241844"/>
                  <a:pt x="5922855" y="241844"/>
                </a:cubicBezTo>
                <a:close/>
                <a:moveTo>
                  <a:pt x="3354205" y="233537"/>
                </a:moveTo>
                <a:cubicBezTo>
                  <a:pt x="3344861" y="233537"/>
                  <a:pt x="3336348" y="226383"/>
                  <a:pt x="3334065" y="215768"/>
                </a:cubicBezTo>
                <a:cubicBezTo>
                  <a:pt x="3331365" y="203306"/>
                  <a:pt x="3338217" y="190845"/>
                  <a:pt x="3349429" y="187845"/>
                </a:cubicBezTo>
                <a:cubicBezTo>
                  <a:pt x="3383482" y="178845"/>
                  <a:pt x="3417326" y="170076"/>
                  <a:pt x="3450963" y="161537"/>
                </a:cubicBezTo>
                <a:cubicBezTo>
                  <a:pt x="3462175" y="158768"/>
                  <a:pt x="3473180" y="166614"/>
                  <a:pt x="3475879" y="178845"/>
                </a:cubicBezTo>
                <a:cubicBezTo>
                  <a:pt x="3478371" y="191306"/>
                  <a:pt x="3471519" y="203537"/>
                  <a:pt x="3460306" y="206537"/>
                </a:cubicBezTo>
                <a:cubicBezTo>
                  <a:pt x="3426877" y="215075"/>
                  <a:pt x="3393240" y="223614"/>
                  <a:pt x="3359396" y="232614"/>
                </a:cubicBezTo>
                <a:cubicBezTo>
                  <a:pt x="3357320" y="233306"/>
                  <a:pt x="3355866" y="233537"/>
                  <a:pt x="3354205" y="233537"/>
                </a:cubicBezTo>
                <a:close/>
                <a:moveTo>
                  <a:pt x="5719165" y="197768"/>
                </a:moveTo>
                <a:cubicBezTo>
                  <a:pt x="5717920" y="197768"/>
                  <a:pt x="5716674" y="197768"/>
                  <a:pt x="5715428" y="197306"/>
                </a:cubicBezTo>
                <a:cubicBezTo>
                  <a:pt x="5681791" y="190383"/>
                  <a:pt x="5647739" y="183922"/>
                  <a:pt x="5613479" y="177229"/>
                </a:cubicBezTo>
                <a:cubicBezTo>
                  <a:pt x="5602267" y="175152"/>
                  <a:pt x="5594584" y="163153"/>
                  <a:pt x="5596453" y="150691"/>
                </a:cubicBezTo>
                <a:cubicBezTo>
                  <a:pt x="5598322" y="138230"/>
                  <a:pt x="5609119" y="129691"/>
                  <a:pt x="5620331" y="131768"/>
                </a:cubicBezTo>
                <a:cubicBezTo>
                  <a:pt x="5654798" y="138230"/>
                  <a:pt x="5688851" y="144922"/>
                  <a:pt x="5722695" y="151845"/>
                </a:cubicBezTo>
                <a:cubicBezTo>
                  <a:pt x="5733907" y="154153"/>
                  <a:pt x="5741382" y="166153"/>
                  <a:pt x="5739306" y="178614"/>
                </a:cubicBezTo>
                <a:cubicBezTo>
                  <a:pt x="5737644" y="190152"/>
                  <a:pt x="5728924" y="197768"/>
                  <a:pt x="5719165" y="197768"/>
                </a:cubicBezTo>
                <a:close/>
                <a:moveTo>
                  <a:pt x="3556857" y="182537"/>
                </a:moveTo>
                <a:cubicBezTo>
                  <a:pt x="3547305" y="182537"/>
                  <a:pt x="3538585" y="175152"/>
                  <a:pt x="3536509" y="164306"/>
                </a:cubicBezTo>
                <a:cubicBezTo>
                  <a:pt x="3534017" y="151845"/>
                  <a:pt x="3541284" y="139614"/>
                  <a:pt x="3552496" y="136845"/>
                </a:cubicBezTo>
                <a:cubicBezTo>
                  <a:pt x="3586756" y="128768"/>
                  <a:pt x="3620808" y="120691"/>
                  <a:pt x="3654445" y="113307"/>
                </a:cubicBezTo>
                <a:cubicBezTo>
                  <a:pt x="3665657" y="110768"/>
                  <a:pt x="3676662" y="118845"/>
                  <a:pt x="3678946" y="131307"/>
                </a:cubicBezTo>
                <a:cubicBezTo>
                  <a:pt x="3681230" y="143768"/>
                  <a:pt x="3673963" y="155999"/>
                  <a:pt x="3662750" y="158537"/>
                </a:cubicBezTo>
                <a:cubicBezTo>
                  <a:pt x="3629113" y="166153"/>
                  <a:pt x="3595269" y="173999"/>
                  <a:pt x="3561217" y="182076"/>
                </a:cubicBezTo>
                <a:cubicBezTo>
                  <a:pt x="3559764" y="182306"/>
                  <a:pt x="3558310" y="182537"/>
                  <a:pt x="3556857" y="182537"/>
                </a:cubicBezTo>
                <a:close/>
                <a:moveTo>
                  <a:pt x="5514645" y="158999"/>
                </a:moveTo>
                <a:cubicBezTo>
                  <a:pt x="5513607" y="158999"/>
                  <a:pt x="5512568" y="158999"/>
                  <a:pt x="5511323" y="158768"/>
                </a:cubicBezTo>
                <a:cubicBezTo>
                  <a:pt x="5477478" y="152768"/>
                  <a:pt x="5443426" y="146999"/>
                  <a:pt x="5408959" y="141460"/>
                </a:cubicBezTo>
                <a:cubicBezTo>
                  <a:pt x="5397539" y="139614"/>
                  <a:pt x="5389856" y="127845"/>
                  <a:pt x="5391518" y="115384"/>
                </a:cubicBezTo>
                <a:cubicBezTo>
                  <a:pt x="5393178" y="102692"/>
                  <a:pt x="5403768" y="93922"/>
                  <a:pt x="5414980" y="95999"/>
                </a:cubicBezTo>
                <a:cubicBezTo>
                  <a:pt x="5449655" y="101768"/>
                  <a:pt x="5483915" y="107538"/>
                  <a:pt x="5517759" y="113538"/>
                </a:cubicBezTo>
                <a:cubicBezTo>
                  <a:pt x="5528972" y="115614"/>
                  <a:pt x="5536862" y="127384"/>
                  <a:pt x="5534993" y="139845"/>
                </a:cubicBezTo>
                <a:cubicBezTo>
                  <a:pt x="5533332" y="150922"/>
                  <a:pt x="5524612" y="158999"/>
                  <a:pt x="5514645" y="158999"/>
                </a:cubicBezTo>
                <a:close/>
                <a:moveTo>
                  <a:pt x="3760546" y="136845"/>
                </a:moveTo>
                <a:cubicBezTo>
                  <a:pt x="3750787" y="136845"/>
                  <a:pt x="3742067" y="128999"/>
                  <a:pt x="3740198" y="117922"/>
                </a:cubicBezTo>
                <a:cubicBezTo>
                  <a:pt x="3738122" y="105461"/>
                  <a:pt x="3745597" y="93461"/>
                  <a:pt x="3756809" y="90922"/>
                </a:cubicBezTo>
                <a:cubicBezTo>
                  <a:pt x="3791276" y="83769"/>
                  <a:pt x="3825536" y="77076"/>
                  <a:pt x="3859380" y="70615"/>
                </a:cubicBezTo>
                <a:cubicBezTo>
                  <a:pt x="3870800" y="68538"/>
                  <a:pt x="3881390" y="77076"/>
                  <a:pt x="3883259" y="89538"/>
                </a:cubicBezTo>
                <a:cubicBezTo>
                  <a:pt x="3885127" y="101999"/>
                  <a:pt x="3877652" y="113999"/>
                  <a:pt x="3866232" y="116076"/>
                </a:cubicBezTo>
                <a:cubicBezTo>
                  <a:pt x="3832596" y="122538"/>
                  <a:pt x="3798544" y="129230"/>
                  <a:pt x="3764284" y="136384"/>
                </a:cubicBezTo>
                <a:cubicBezTo>
                  <a:pt x="3763246" y="136845"/>
                  <a:pt x="3761792" y="136845"/>
                  <a:pt x="3760546" y="136845"/>
                </a:cubicBezTo>
                <a:close/>
                <a:moveTo>
                  <a:pt x="5309294" y="125307"/>
                </a:moveTo>
                <a:cubicBezTo>
                  <a:pt x="5308464" y="125307"/>
                  <a:pt x="5307426" y="125307"/>
                  <a:pt x="5306387" y="125076"/>
                </a:cubicBezTo>
                <a:cubicBezTo>
                  <a:pt x="5272543" y="119999"/>
                  <a:pt x="5238283" y="114922"/>
                  <a:pt x="5203816" y="110076"/>
                </a:cubicBezTo>
                <a:cubicBezTo>
                  <a:pt x="5192396" y="108461"/>
                  <a:pt x="5184298" y="96922"/>
                  <a:pt x="5185752" y="84230"/>
                </a:cubicBezTo>
                <a:cubicBezTo>
                  <a:pt x="5187205" y="71538"/>
                  <a:pt x="5197587" y="62769"/>
                  <a:pt x="5209007" y="64153"/>
                </a:cubicBezTo>
                <a:cubicBezTo>
                  <a:pt x="5243681" y="68999"/>
                  <a:pt x="5278149" y="74076"/>
                  <a:pt x="5312201" y="79153"/>
                </a:cubicBezTo>
                <a:cubicBezTo>
                  <a:pt x="5323621" y="80999"/>
                  <a:pt x="5331511" y="92538"/>
                  <a:pt x="5330058" y="105230"/>
                </a:cubicBezTo>
                <a:cubicBezTo>
                  <a:pt x="5328397" y="116999"/>
                  <a:pt x="5319468" y="125307"/>
                  <a:pt x="5309294" y="125307"/>
                </a:cubicBezTo>
                <a:close/>
                <a:moveTo>
                  <a:pt x="3965482" y="98307"/>
                </a:moveTo>
                <a:cubicBezTo>
                  <a:pt x="3955308" y="98307"/>
                  <a:pt x="3946587" y="90230"/>
                  <a:pt x="3944926" y="78692"/>
                </a:cubicBezTo>
                <a:cubicBezTo>
                  <a:pt x="3943265" y="65999"/>
                  <a:pt x="3950947" y="54230"/>
                  <a:pt x="3962367" y="52384"/>
                </a:cubicBezTo>
                <a:cubicBezTo>
                  <a:pt x="3997250" y="46615"/>
                  <a:pt x="4031717" y="41077"/>
                  <a:pt x="4065769" y="36000"/>
                </a:cubicBezTo>
                <a:cubicBezTo>
                  <a:pt x="4076982" y="34154"/>
                  <a:pt x="4087571" y="43154"/>
                  <a:pt x="4089024" y="55846"/>
                </a:cubicBezTo>
                <a:cubicBezTo>
                  <a:pt x="4090478" y="68538"/>
                  <a:pt x="4082588" y="80076"/>
                  <a:pt x="4071168" y="81692"/>
                </a:cubicBezTo>
                <a:cubicBezTo>
                  <a:pt x="4037324" y="86538"/>
                  <a:pt x="4003271" y="92076"/>
                  <a:pt x="3968596" y="97845"/>
                </a:cubicBezTo>
                <a:cubicBezTo>
                  <a:pt x="3967558" y="98076"/>
                  <a:pt x="3966520" y="98307"/>
                  <a:pt x="3965482" y="98307"/>
                </a:cubicBezTo>
                <a:close/>
                <a:moveTo>
                  <a:pt x="5103320" y="96692"/>
                </a:moveTo>
                <a:cubicBezTo>
                  <a:pt x="5102490" y="96692"/>
                  <a:pt x="5101659" y="96692"/>
                  <a:pt x="5100829" y="96461"/>
                </a:cubicBezTo>
                <a:cubicBezTo>
                  <a:pt x="5066777" y="92076"/>
                  <a:pt x="5032517" y="87922"/>
                  <a:pt x="4997842" y="83999"/>
                </a:cubicBezTo>
                <a:cubicBezTo>
                  <a:pt x="4986422" y="82615"/>
                  <a:pt x="4978117" y="71307"/>
                  <a:pt x="4979363" y="58615"/>
                </a:cubicBezTo>
                <a:cubicBezTo>
                  <a:pt x="4980608" y="45923"/>
                  <a:pt x="4990782" y="36692"/>
                  <a:pt x="5002202" y="38077"/>
                </a:cubicBezTo>
                <a:cubicBezTo>
                  <a:pt x="5036877" y="42000"/>
                  <a:pt x="5071345" y="46153"/>
                  <a:pt x="5105604" y="50538"/>
                </a:cubicBezTo>
                <a:cubicBezTo>
                  <a:pt x="5117024" y="51923"/>
                  <a:pt x="5125122" y="63461"/>
                  <a:pt x="5123876" y="76153"/>
                </a:cubicBezTo>
                <a:cubicBezTo>
                  <a:pt x="5122631" y="87922"/>
                  <a:pt x="5113702" y="96692"/>
                  <a:pt x="5103320" y="96692"/>
                </a:cubicBezTo>
                <a:close/>
                <a:moveTo>
                  <a:pt x="4896931" y="72923"/>
                </a:moveTo>
                <a:cubicBezTo>
                  <a:pt x="4896309" y="72923"/>
                  <a:pt x="4895686" y="72923"/>
                  <a:pt x="4895063" y="72923"/>
                </a:cubicBezTo>
                <a:cubicBezTo>
                  <a:pt x="4861011" y="69461"/>
                  <a:pt x="4826543" y="65999"/>
                  <a:pt x="4791868" y="62769"/>
                </a:cubicBezTo>
                <a:cubicBezTo>
                  <a:pt x="4780448" y="61615"/>
                  <a:pt x="4771936" y="50538"/>
                  <a:pt x="4772973" y="37846"/>
                </a:cubicBezTo>
                <a:cubicBezTo>
                  <a:pt x="4774012" y="25154"/>
                  <a:pt x="4783978" y="15461"/>
                  <a:pt x="4795398" y="16846"/>
                </a:cubicBezTo>
                <a:cubicBezTo>
                  <a:pt x="4830281" y="20077"/>
                  <a:pt x="4864748" y="23538"/>
                  <a:pt x="4899008" y="27000"/>
                </a:cubicBezTo>
                <a:cubicBezTo>
                  <a:pt x="4910428" y="28154"/>
                  <a:pt x="4918733" y="39461"/>
                  <a:pt x="4917695" y="52153"/>
                </a:cubicBezTo>
                <a:cubicBezTo>
                  <a:pt x="4916449" y="63923"/>
                  <a:pt x="4907521" y="72923"/>
                  <a:pt x="4896931" y="72923"/>
                </a:cubicBezTo>
                <a:close/>
                <a:moveTo>
                  <a:pt x="4171663" y="68307"/>
                </a:moveTo>
                <a:cubicBezTo>
                  <a:pt x="4161282" y="68307"/>
                  <a:pt x="4152146" y="59538"/>
                  <a:pt x="4151107" y="47769"/>
                </a:cubicBezTo>
                <a:cubicBezTo>
                  <a:pt x="4149862" y="35077"/>
                  <a:pt x="4158167" y="23769"/>
                  <a:pt x="4169587" y="22384"/>
                </a:cubicBezTo>
                <a:cubicBezTo>
                  <a:pt x="4204885" y="18231"/>
                  <a:pt x="4239560" y="14538"/>
                  <a:pt x="4273612" y="11308"/>
                </a:cubicBezTo>
                <a:cubicBezTo>
                  <a:pt x="4285032" y="10385"/>
                  <a:pt x="4294998" y="19846"/>
                  <a:pt x="4296036" y="32538"/>
                </a:cubicBezTo>
                <a:cubicBezTo>
                  <a:pt x="4296867" y="45230"/>
                  <a:pt x="4288354" y="56307"/>
                  <a:pt x="4276934" y="57461"/>
                </a:cubicBezTo>
                <a:cubicBezTo>
                  <a:pt x="4243090" y="60461"/>
                  <a:pt x="4208830" y="64153"/>
                  <a:pt x="4173947" y="68307"/>
                </a:cubicBezTo>
                <a:cubicBezTo>
                  <a:pt x="4173117" y="68307"/>
                  <a:pt x="4172286" y="68307"/>
                  <a:pt x="4171663" y="68307"/>
                </a:cubicBezTo>
                <a:close/>
                <a:moveTo>
                  <a:pt x="4690127" y="53538"/>
                </a:moveTo>
                <a:cubicBezTo>
                  <a:pt x="4689712" y="53538"/>
                  <a:pt x="4689089" y="53538"/>
                  <a:pt x="4688466" y="53538"/>
                </a:cubicBezTo>
                <a:lnTo>
                  <a:pt x="4663135" y="51461"/>
                </a:lnTo>
                <a:cubicBezTo>
                  <a:pt x="4638426" y="49384"/>
                  <a:pt x="4612264" y="48000"/>
                  <a:pt x="4585687" y="47077"/>
                </a:cubicBezTo>
                <a:cubicBezTo>
                  <a:pt x="4574267" y="46615"/>
                  <a:pt x="4565131" y="36000"/>
                  <a:pt x="4565547" y="23308"/>
                </a:cubicBezTo>
                <a:cubicBezTo>
                  <a:pt x="4565962" y="10846"/>
                  <a:pt x="4575098" y="923"/>
                  <a:pt x="4586310" y="923"/>
                </a:cubicBezTo>
                <a:cubicBezTo>
                  <a:pt x="4586518" y="923"/>
                  <a:pt x="4586725" y="923"/>
                  <a:pt x="4586933" y="923"/>
                </a:cubicBezTo>
                <a:cubicBezTo>
                  <a:pt x="4614133" y="1846"/>
                  <a:pt x="4640710" y="3462"/>
                  <a:pt x="4666042" y="5308"/>
                </a:cubicBezTo>
                <a:lnTo>
                  <a:pt x="4691373" y="7385"/>
                </a:lnTo>
                <a:cubicBezTo>
                  <a:pt x="4702793" y="8308"/>
                  <a:pt x="4711306" y="19384"/>
                  <a:pt x="4710476" y="32077"/>
                </a:cubicBezTo>
                <a:cubicBezTo>
                  <a:pt x="4709853" y="44307"/>
                  <a:pt x="4700717" y="53538"/>
                  <a:pt x="4690127" y="53538"/>
                </a:cubicBezTo>
                <a:close/>
                <a:moveTo>
                  <a:pt x="4378675" y="49846"/>
                </a:moveTo>
                <a:cubicBezTo>
                  <a:pt x="4367671" y="49846"/>
                  <a:pt x="4358535" y="40154"/>
                  <a:pt x="4357912" y="27923"/>
                </a:cubicBezTo>
                <a:cubicBezTo>
                  <a:pt x="4357289" y="15231"/>
                  <a:pt x="4366217" y="4385"/>
                  <a:pt x="4377637" y="3692"/>
                </a:cubicBezTo>
                <a:cubicBezTo>
                  <a:pt x="4413142" y="1846"/>
                  <a:pt x="4448441" y="462"/>
                  <a:pt x="4482285" y="0"/>
                </a:cubicBezTo>
                <a:cubicBezTo>
                  <a:pt x="4482285" y="0"/>
                  <a:pt x="4482493" y="0"/>
                  <a:pt x="4482493" y="0"/>
                </a:cubicBezTo>
                <a:cubicBezTo>
                  <a:pt x="4493912" y="0"/>
                  <a:pt x="4503048" y="10154"/>
                  <a:pt x="4503256" y="22846"/>
                </a:cubicBezTo>
                <a:cubicBezTo>
                  <a:pt x="4503464" y="35538"/>
                  <a:pt x="4494328" y="45923"/>
                  <a:pt x="4482700" y="46153"/>
                </a:cubicBezTo>
                <a:cubicBezTo>
                  <a:pt x="4449478" y="46615"/>
                  <a:pt x="4414804" y="47769"/>
                  <a:pt x="4379713" y="49846"/>
                </a:cubicBezTo>
                <a:cubicBezTo>
                  <a:pt x="4379506" y="49846"/>
                  <a:pt x="4379090" y="49846"/>
                  <a:pt x="4378675" y="49846"/>
                </a:cubicBezTo>
                <a:close/>
              </a:path>
            </a:pathLst>
          </a:custGeom>
          <a:solidFill>
            <a:schemeClr val="bg1"/>
          </a:solidFill>
          <a:ln w="2075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1379045">
            <a:off x="-1914677" y="-2152354"/>
            <a:ext cx="15386350" cy="7047203"/>
          </a:xfrm>
          <a:prstGeom prst="rect">
            <a:avLst/>
          </a:prstGeom>
        </p:spPr>
      </p:pic>
      <p:grpSp>
        <p:nvGrpSpPr>
          <p:cNvPr id="7" name="Graphic 5"/>
          <p:cNvGrpSpPr/>
          <p:nvPr/>
        </p:nvGrpSpPr>
        <p:grpSpPr>
          <a:xfrm>
            <a:off x="-754063" y="4286184"/>
            <a:ext cx="2830909" cy="2830558"/>
            <a:chOff x="-728663" y="4283031"/>
            <a:chExt cx="2830909" cy="2830558"/>
          </a:xfrm>
        </p:grpSpPr>
        <p:sp>
          <p:nvSpPr>
            <p:cNvPr id="8" name="Freeform: Shape 7"/>
            <p:cNvSpPr/>
            <p:nvPr/>
          </p:nvSpPr>
          <p:spPr>
            <a:xfrm>
              <a:off x="-728663" y="4283031"/>
              <a:ext cx="2830558" cy="2830558"/>
            </a:xfrm>
            <a:custGeom>
              <a:avLst/>
              <a:gdLst>
                <a:gd name="connsiteX0" fmla="*/ 2830559 w 2830558"/>
                <a:gd name="connsiteY0" fmla="*/ 1415279 h 2830558"/>
                <a:gd name="connsiteX1" fmla="*/ 1415279 w 2830558"/>
                <a:gd name="connsiteY1" fmla="*/ 2830559 h 2830558"/>
                <a:gd name="connsiteX2" fmla="*/ 0 w 2830558"/>
                <a:gd name="connsiteY2" fmla="*/ 1415279 h 2830558"/>
                <a:gd name="connsiteX3" fmla="*/ 1415279 w 2830558"/>
                <a:gd name="connsiteY3" fmla="*/ 0 h 2830558"/>
                <a:gd name="connsiteX4" fmla="*/ 2830559 w 2830558"/>
                <a:gd name="connsiteY4" fmla="*/ 1415279 h 283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558" h="2830558">
                  <a:moveTo>
                    <a:pt x="2830559" y="1415279"/>
                  </a:moveTo>
                  <a:cubicBezTo>
                    <a:pt x="2830559" y="2196917"/>
                    <a:pt x="2196917" y="2830559"/>
                    <a:pt x="1415279" y="2830559"/>
                  </a:cubicBezTo>
                  <a:cubicBezTo>
                    <a:pt x="633642" y="2830559"/>
                    <a:pt x="0" y="2196917"/>
                    <a:pt x="0" y="1415279"/>
                  </a:cubicBezTo>
                  <a:cubicBezTo>
                    <a:pt x="0" y="633642"/>
                    <a:pt x="633642" y="0"/>
                    <a:pt x="1415279" y="0"/>
                  </a:cubicBezTo>
                  <a:cubicBezTo>
                    <a:pt x="2196917" y="0"/>
                    <a:pt x="2830559" y="633642"/>
                    <a:pt x="2830559" y="1415279"/>
                  </a:cubicBezTo>
                  <a:close/>
                </a:path>
              </a:pathLst>
            </a:custGeom>
            <a:solidFill>
              <a:srgbClr val="8FC8CB"/>
            </a:solidFill>
            <a:ln w="34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-728663" y="4609095"/>
              <a:ext cx="2579093" cy="2504494"/>
            </a:xfrm>
            <a:custGeom>
              <a:avLst/>
              <a:gdLst>
                <a:gd name="connsiteX0" fmla="*/ 260571 w 2579093"/>
                <a:gd name="connsiteY0" fmla="*/ 805179 h 2504494"/>
                <a:gd name="connsiteX1" fmla="*/ 512036 w 2579093"/>
                <a:gd name="connsiteY1" fmla="*/ 0 h 2504494"/>
                <a:gd name="connsiteX2" fmla="*/ 0 w 2579093"/>
                <a:gd name="connsiteY2" fmla="*/ 1089215 h 2504494"/>
                <a:gd name="connsiteX3" fmla="*/ 1415279 w 2579093"/>
                <a:gd name="connsiteY3" fmla="*/ 2504495 h 2504494"/>
                <a:gd name="connsiteX4" fmla="*/ 2579094 w 2579093"/>
                <a:gd name="connsiteY4" fmla="*/ 1894394 h 2504494"/>
                <a:gd name="connsiteX5" fmla="*/ 1675500 w 2579093"/>
                <a:gd name="connsiteY5" fmla="*/ 2220458 h 2504494"/>
                <a:gd name="connsiteX6" fmla="*/ 260571 w 2579093"/>
                <a:gd name="connsiteY6" fmla="*/ 805179 h 25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093" h="2504494">
                  <a:moveTo>
                    <a:pt x="260571" y="805179"/>
                  </a:moveTo>
                  <a:cubicBezTo>
                    <a:pt x="260571" y="506082"/>
                    <a:pt x="353382" y="228350"/>
                    <a:pt x="512036" y="0"/>
                  </a:cubicBezTo>
                  <a:cubicBezTo>
                    <a:pt x="199281" y="259520"/>
                    <a:pt x="0" y="651078"/>
                    <a:pt x="0" y="1089215"/>
                  </a:cubicBezTo>
                  <a:cubicBezTo>
                    <a:pt x="0" y="1870929"/>
                    <a:pt x="633566" y="2504495"/>
                    <a:pt x="1415279" y="2504495"/>
                  </a:cubicBezTo>
                  <a:cubicBezTo>
                    <a:pt x="1897896" y="2504495"/>
                    <a:pt x="2323776" y="2263186"/>
                    <a:pt x="2579094" y="1894394"/>
                  </a:cubicBezTo>
                  <a:cubicBezTo>
                    <a:pt x="2333933" y="2097878"/>
                    <a:pt x="2019076" y="2220458"/>
                    <a:pt x="1675500" y="2220458"/>
                  </a:cubicBezTo>
                  <a:cubicBezTo>
                    <a:pt x="894137" y="2220458"/>
                    <a:pt x="260571" y="1586892"/>
                    <a:pt x="260571" y="805179"/>
                  </a:cubicBezTo>
                  <a:close/>
                </a:path>
              </a:pathLst>
            </a:custGeom>
            <a:solidFill>
              <a:srgbClr val="008DA5"/>
            </a:solidFill>
            <a:ln w="34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-116811" y="6174623"/>
              <a:ext cx="552662" cy="552662"/>
            </a:xfrm>
            <a:custGeom>
              <a:avLst/>
              <a:gdLst>
                <a:gd name="connsiteX0" fmla="*/ 552663 w 552662"/>
                <a:gd name="connsiteY0" fmla="*/ 276332 h 552662"/>
                <a:gd name="connsiteX1" fmla="*/ 276332 w 552662"/>
                <a:gd name="connsiteY1" fmla="*/ 552663 h 552662"/>
                <a:gd name="connsiteX2" fmla="*/ 0 w 552662"/>
                <a:gd name="connsiteY2" fmla="*/ 276332 h 552662"/>
                <a:gd name="connsiteX3" fmla="*/ 276332 w 552662"/>
                <a:gd name="connsiteY3" fmla="*/ 0 h 552662"/>
                <a:gd name="connsiteX4" fmla="*/ 552663 w 552662"/>
                <a:gd name="connsiteY4" fmla="*/ 276332 h 55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62" h="552662">
                  <a:moveTo>
                    <a:pt x="552663" y="276332"/>
                  </a:moveTo>
                  <a:cubicBezTo>
                    <a:pt x="552663" y="428945"/>
                    <a:pt x="428945" y="552663"/>
                    <a:pt x="276332" y="552663"/>
                  </a:cubicBezTo>
                  <a:cubicBezTo>
                    <a:pt x="123718" y="552663"/>
                    <a:pt x="0" y="428945"/>
                    <a:pt x="0" y="276332"/>
                  </a:cubicBezTo>
                  <a:cubicBezTo>
                    <a:pt x="0" y="123718"/>
                    <a:pt x="123718" y="0"/>
                    <a:pt x="276332" y="0"/>
                  </a:cubicBezTo>
                  <a:cubicBezTo>
                    <a:pt x="428945" y="0"/>
                    <a:pt x="552663" y="123718"/>
                    <a:pt x="552663" y="276332"/>
                  </a:cubicBezTo>
                  <a:close/>
                </a:path>
              </a:pathLst>
            </a:custGeom>
            <a:solidFill>
              <a:srgbClr val="4A7789">
                <a:alpha val="50000"/>
              </a:srgbClr>
            </a:solidFill>
            <a:ln w="34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199002" y="6023323"/>
              <a:ext cx="390856" cy="390856"/>
            </a:xfrm>
            <a:custGeom>
              <a:avLst/>
              <a:gdLst>
                <a:gd name="connsiteX0" fmla="*/ 390857 w 390856"/>
                <a:gd name="connsiteY0" fmla="*/ 195428 h 390856"/>
                <a:gd name="connsiteX1" fmla="*/ 195428 w 390856"/>
                <a:gd name="connsiteY1" fmla="*/ 390857 h 390856"/>
                <a:gd name="connsiteX2" fmla="*/ 0 w 390856"/>
                <a:gd name="connsiteY2" fmla="*/ 195428 h 390856"/>
                <a:gd name="connsiteX3" fmla="*/ 195428 w 390856"/>
                <a:gd name="connsiteY3" fmla="*/ 0 h 390856"/>
                <a:gd name="connsiteX4" fmla="*/ 390857 w 390856"/>
                <a:gd name="connsiteY4" fmla="*/ 195428 h 39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856" h="390856">
                  <a:moveTo>
                    <a:pt x="390857" y="195428"/>
                  </a:moveTo>
                  <a:cubicBezTo>
                    <a:pt x="390857" y="303360"/>
                    <a:pt x="303360" y="390857"/>
                    <a:pt x="195428" y="390857"/>
                  </a:cubicBezTo>
                  <a:cubicBezTo>
                    <a:pt x="87496" y="390857"/>
                    <a:pt x="0" y="303360"/>
                    <a:pt x="0" y="195428"/>
                  </a:cubicBezTo>
                  <a:cubicBezTo>
                    <a:pt x="0" y="87496"/>
                    <a:pt x="87496" y="0"/>
                    <a:pt x="195428" y="0"/>
                  </a:cubicBezTo>
                  <a:cubicBezTo>
                    <a:pt x="303360" y="0"/>
                    <a:pt x="390857" y="87496"/>
                    <a:pt x="390857" y="195428"/>
                  </a:cubicBezTo>
                  <a:close/>
                </a:path>
              </a:pathLst>
            </a:custGeom>
            <a:solidFill>
              <a:srgbClr val="4A7789">
                <a:alpha val="50000"/>
              </a:srgbClr>
            </a:solidFill>
            <a:ln w="34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-35908" y="5038477"/>
              <a:ext cx="390856" cy="390856"/>
            </a:xfrm>
            <a:custGeom>
              <a:avLst/>
              <a:gdLst>
                <a:gd name="connsiteX0" fmla="*/ 390857 w 390856"/>
                <a:gd name="connsiteY0" fmla="*/ 195428 h 390856"/>
                <a:gd name="connsiteX1" fmla="*/ 195428 w 390856"/>
                <a:gd name="connsiteY1" fmla="*/ 390857 h 390856"/>
                <a:gd name="connsiteX2" fmla="*/ 0 w 390856"/>
                <a:gd name="connsiteY2" fmla="*/ 195428 h 390856"/>
                <a:gd name="connsiteX3" fmla="*/ 195428 w 390856"/>
                <a:gd name="connsiteY3" fmla="*/ 0 h 390856"/>
                <a:gd name="connsiteX4" fmla="*/ 390857 w 390856"/>
                <a:gd name="connsiteY4" fmla="*/ 195428 h 39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856" h="390856">
                  <a:moveTo>
                    <a:pt x="390857" y="195428"/>
                  </a:moveTo>
                  <a:cubicBezTo>
                    <a:pt x="390857" y="303360"/>
                    <a:pt x="303360" y="390857"/>
                    <a:pt x="195428" y="390857"/>
                  </a:cubicBezTo>
                  <a:cubicBezTo>
                    <a:pt x="87496" y="390857"/>
                    <a:pt x="0" y="303360"/>
                    <a:pt x="0" y="195428"/>
                  </a:cubicBezTo>
                  <a:cubicBezTo>
                    <a:pt x="0" y="87496"/>
                    <a:pt x="87496" y="0"/>
                    <a:pt x="195428" y="0"/>
                  </a:cubicBezTo>
                  <a:cubicBezTo>
                    <a:pt x="303360" y="0"/>
                    <a:pt x="390857" y="87496"/>
                    <a:pt x="390857" y="195428"/>
                  </a:cubicBezTo>
                  <a:close/>
                </a:path>
              </a:pathLst>
            </a:custGeom>
            <a:solidFill>
              <a:srgbClr val="4A7789">
                <a:alpha val="50000"/>
              </a:srgbClr>
            </a:solidFill>
            <a:ln w="34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1370965" y="4893131"/>
              <a:ext cx="218543" cy="218543"/>
            </a:xfrm>
            <a:custGeom>
              <a:avLst/>
              <a:gdLst>
                <a:gd name="connsiteX0" fmla="*/ 218544 w 218543"/>
                <a:gd name="connsiteY0" fmla="*/ 109272 h 218543"/>
                <a:gd name="connsiteX1" fmla="*/ 109272 w 218543"/>
                <a:gd name="connsiteY1" fmla="*/ 218544 h 218543"/>
                <a:gd name="connsiteX2" fmla="*/ 0 w 218543"/>
                <a:gd name="connsiteY2" fmla="*/ 109272 h 218543"/>
                <a:gd name="connsiteX3" fmla="*/ 109272 w 218543"/>
                <a:gd name="connsiteY3" fmla="*/ 0 h 218543"/>
                <a:gd name="connsiteX4" fmla="*/ 218544 w 218543"/>
                <a:gd name="connsiteY4" fmla="*/ 109272 h 21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43" h="218543">
                  <a:moveTo>
                    <a:pt x="218544" y="109272"/>
                  </a:moveTo>
                  <a:cubicBezTo>
                    <a:pt x="218544" y="169621"/>
                    <a:pt x="169621" y="218544"/>
                    <a:pt x="109272" y="218544"/>
                  </a:cubicBezTo>
                  <a:cubicBezTo>
                    <a:pt x="48923" y="218544"/>
                    <a:pt x="0" y="169621"/>
                    <a:pt x="0" y="109272"/>
                  </a:cubicBezTo>
                  <a:cubicBezTo>
                    <a:pt x="0" y="48923"/>
                    <a:pt x="48923" y="0"/>
                    <a:pt x="109272" y="0"/>
                  </a:cubicBezTo>
                  <a:cubicBezTo>
                    <a:pt x="169621" y="0"/>
                    <a:pt x="218544" y="48923"/>
                    <a:pt x="218544" y="109272"/>
                  </a:cubicBezTo>
                  <a:close/>
                </a:path>
              </a:pathLst>
            </a:custGeom>
            <a:solidFill>
              <a:srgbClr val="4A7789">
                <a:alpha val="50000"/>
              </a:srgbClr>
            </a:solidFill>
            <a:ln w="34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-226082" y="5429333"/>
              <a:ext cx="218543" cy="218543"/>
            </a:xfrm>
            <a:custGeom>
              <a:avLst/>
              <a:gdLst>
                <a:gd name="connsiteX0" fmla="*/ 218544 w 218543"/>
                <a:gd name="connsiteY0" fmla="*/ 109272 h 218543"/>
                <a:gd name="connsiteX1" fmla="*/ 109272 w 218543"/>
                <a:gd name="connsiteY1" fmla="*/ 218543 h 218543"/>
                <a:gd name="connsiteX2" fmla="*/ 0 w 218543"/>
                <a:gd name="connsiteY2" fmla="*/ 109272 h 218543"/>
                <a:gd name="connsiteX3" fmla="*/ 109272 w 218543"/>
                <a:gd name="connsiteY3" fmla="*/ 0 h 218543"/>
                <a:gd name="connsiteX4" fmla="*/ 218544 w 218543"/>
                <a:gd name="connsiteY4" fmla="*/ 109272 h 21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43" h="218543">
                  <a:moveTo>
                    <a:pt x="218544" y="109272"/>
                  </a:moveTo>
                  <a:cubicBezTo>
                    <a:pt x="218544" y="169621"/>
                    <a:pt x="169621" y="218543"/>
                    <a:pt x="109272" y="218543"/>
                  </a:cubicBezTo>
                  <a:cubicBezTo>
                    <a:pt x="48923" y="218543"/>
                    <a:pt x="0" y="169621"/>
                    <a:pt x="0" y="109272"/>
                  </a:cubicBezTo>
                  <a:cubicBezTo>
                    <a:pt x="0" y="48923"/>
                    <a:pt x="48923" y="0"/>
                    <a:pt x="109272" y="0"/>
                  </a:cubicBezTo>
                  <a:cubicBezTo>
                    <a:pt x="169621" y="0"/>
                    <a:pt x="218544" y="48923"/>
                    <a:pt x="218544" y="109272"/>
                  </a:cubicBezTo>
                  <a:close/>
                </a:path>
              </a:pathLst>
            </a:custGeom>
            <a:solidFill>
              <a:srgbClr val="4A7789">
                <a:alpha val="50000"/>
              </a:srgbClr>
            </a:solidFill>
            <a:ln w="34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980459" y="6414180"/>
              <a:ext cx="218543" cy="218543"/>
            </a:xfrm>
            <a:custGeom>
              <a:avLst/>
              <a:gdLst>
                <a:gd name="connsiteX0" fmla="*/ 218544 w 218543"/>
                <a:gd name="connsiteY0" fmla="*/ 109272 h 218543"/>
                <a:gd name="connsiteX1" fmla="*/ 109272 w 218543"/>
                <a:gd name="connsiteY1" fmla="*/ 218544 h 218543"/>
                <a:gd name="connsiteX2" fmla="*/ 0 w 218543"/>
                <a:gd name="connsiteY2" fmla="*/ 109272 h 218543"/>
                <a:gd name="connsiteX3" fmla="*/ 109272 w 218543"/>
                <a:gd name="connsiteY3" fmla="*/ 0 h 218543"/>
                <a:gd name="connsiteX4" fmla="*/ 218544 w 218543"/>
                <a:gd name="connsiteY4" fmla="*/ 109272 h 21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43" h="218543">
                  <a:moveTo>
                    <a:pt x="218544" y="109272"/>
                  </a:moveTo>
                  <a:cubicBezTo>
                    <a:pt x="218544" y="169621"/>
                    <a:pt x="169621" y="218544"/>
                    <a:pt x="109272" y="218544"/>
                  </a:cubicBezTo>
                  <a:cubicBezTo>
                    <a:pt x="48923" y="218544"/>
                    <a:pt x="0" y="169621"/>
                    <a:pt x="0" y="109272"/>
                  </a:cubicBezTo>
                  <a:cubicBezTo>
                    <a:pt x="0" y="48923"/>
                    <a:pt x="48923" y="0"/>
                    <a:pt x="109272" y="0"/>
                  </a:cubicBezTo>
                  <a:cubicBezTo>
                    <a:pt x="169621" y="0"/>
                    <a:pt x="218544" y="48923"/>
                    <a:pt x="218544" y="109272"/>
                  </a:cubicBezTo>
                  <a:close/>
                </a:path>
              </a:pathLst>
            </a:custGeom>
            <a:solidFill>
              <a:srgbClr val="4A7789">
                <a:alpha val="50000"/>
              </a:srgbClr>
            </a:solidFill>
            <a:ln w="34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1370965" y="5220596"/>
              <a:ext cx="218543" cy="218543"/>
            </a:xfrm>
            <a:custGeom>
              <a:avLst/>
              <a:gdLst>
                <a:gd name="connsiteX0" fmla="*/ 218544 w 218543"/>
                <a:gd name="connsiteY0" fmla="*/ 109272 h 218543"/>
                <a:gd name="connsiteX1" fmla="*/ 109272 w 218543"/>
                <a:gd name="connsiteY1" fmla="*/ 218543 h 218543"/>
                <a:gd name="connsiteX2" fmla="*/ 0 w 218543"/>
                <a:gd name="connsiteY2" fmla="*/ 109272 h 218543"/>
                <a:gd name="connsiteX3" fmla="*/ 109272 w 218543"/>
                <a:gd name="connsiteY3" fmla="*/ 0 h 218543"/>
                <a:gd name="connsiteX4" fmla="*/ 218544 w 218543"/>
                <a:gd name="connsiteY4" fmla="*/ 109272 h 21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43" h="218543">
                  <a:moveTo>
                    <a:pt x="218544" y="109272"/>
                  </a:moveTo>
                  <a:cubicBezTo>
                    <a:pt x="218544" y="169621"/>
                    <a:pt x="169621" y="218543"/>
                    <a:pt x="109272" y="218543"/>
                  </a:cubicBezTo>
                  <a:cubicBezTo>
                    <a:pt x="48923" y="218543"/>
                    <a:pt x="0" y="169621"/>
                    <a:pt x="0" y="109272"/>
                  </a:cubicBezTo>
                  <a:cubicBezTo>
                    <a:pt x="0" y="48923"/>
                    <a:pt x="48923" y="0"/>
                    <a:pt x="109272" y="0"/>
                  </a:cubicBezTo>
                  <a:cubicBezTo>
                    <a:pt x="169621" y="0"/>
                    <a:pt x="218544" y="48923"/>
                    <a:pt x="218544" y="109272"/>
                  </a:cubicBezTo>
                  <a:close/>
                </a:path>
              </a:pathLst>
            </a:custGeom>
            <a:solidFill>
              <a:srgbClr val="4A7789">
                <a:alpha val="50000"/>
              </a:srgbClr>
            </a:solidFill>
            <a:ln w="34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-476847" y="4285832"/>
              <a:ext cx="2579093" cy="2504844"/>
            </a:xfrm>
            <a:custGeom>
              <a:avLst/>
              <a:gdLst>
                <a:gd name="connsiteX0" fmla="*/ 2318523 w 2579093"/>
                <a:gd name="connsiteY0" fmla="*/ 1699666 h 2504844"/>
                <a:gd name="connsiteX1" fmla="*/ 2067057 w 2579093"/>
                <a:gd name="connsiteY1" fmla="*/ 2504845 h 2504844"/>
                <a:gd name="connsiteX2" fmla="*/ 2579094 w 2579093"/>
                <a:gd name="connsiteY2" fmla="*/ 1415280 h 2504844"/>
                <a:gd name="connsiteX3" fmla="*/ 1163814 w 2579093"/>
                <a:gd name="connsiteY3" fmla="*/ 0 h 2504844"/>
                <a:gd name="connsiteX4" fmla="*/ 0 w 2579093"/>
                <a:gd name="connsiteY4" fmla="*/ 610101 h 2504844"/>
                <a:gd name="connsiteX5" fmla="*/ 903593 w 2579093"/>
                <a:gd name="connsiteY5" fmla="*/ 284037 h 2504844"/>
                <a:gd name="connsiteX6" fmla="*/ 2318523 w 2579093"/>
                <a:gd name="connsiteY6" fmla="*/ 1699666 h 250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093" h="2504844">
                  <a:moveTo>
                    <a:pt x="2318523" y="1699666"/>
                  </a:moveTo>
                  <a:cubicBezTo>
                    <a:pt x="2318523" y="1998763"/>
                    <a:pt x="2225712" y="2276495"/>
                    <a:pt x="2067057" y="2504845"/>
                  </a:cubicBezTo>
                  <a:cubicBezTo>
                    <a:pt x="2379813" y="2245325"/>
                    <a:pt x="2579094" y="1853417"/>
                    <a:pt x="2579094" y="1415280"/>
                  </a:cubicBezTo>
                  <a:cubicBezTo>
                    <a:pt x="2579094" y="633566"/>
                    <a:pt x="1945528" y="0"/>
                    <a:pt x="1163814" y="0"/>
                  </a:cubicBezTo>
                  <a:cubicBezTo>
                    <a:pt x="681197" y="0"/>
                    <a:pt x="255318" y="241308"/>
                    <a:pt x="0" y="610101"/>
                  </a:cubicBezTo>
                  <a:cubicBezTo>
                    <a:pt x="245161" y="406617"/>
                    <a:pt x="560018" y="284037"/>
                    <a:pt x="903593" y="284037"/>
                  </a:cubicBezTo>
                  <a:cubicBezTo>
                    <a:pt x="1684606" y="284387"/>
                    <a:pt x="2318523" y="917953"/>
                    <a:pt x="2318523" y="1699666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34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9" name="Graphic 17"/>
          <p:cNvGrpSpPr/>
          <p:nvPr/>
        </p:nvGrpSpPr>
        <p:grpSpPr>
          <a:xfrm>
            <a:off x="2104572" y="3516103"/>
            <a:ext cx="1471643" cy="1471643"/>
            <a:chOff x="2104572" y="3516103"/>
            <a:chExt cx="1471643" cy="1471643"/>
          </a:xfrm>
        </p:grpSpPr>
        <p:sp>
          <p:nvSpPr>
            <p:cNvPr id="20" name="Freeform: Shape 19"/>
            <p:cNvSpPr/>
            <p:nvPr/>
          </p:nvSpPr>
          <p:spPr>
            <a:xfrm>
              <a:off x="2104572" y="3516103"/>
              <a:ext cx="1471643" cy="1471643"/>
            </a:xfrm>
            <a:custGeom>
              <a:avLst/>
              <a:gdLst>
                <a:gd name="connsiteX0" fmla="*/ 1471644 w 1471643"/>
                <a:gd name="connsiteY0" fmla="*/ 735822 h 1471643"/>
                <a:gd name="connsiteX1" fmla="*/ 735822 w 1471643"/>
                <a:gd name="connsiteY1" fmla="*/ 1471644 h 1471643"/>
                <a:gd name="connsiteX2" fmla="*/ 0 w 1471643"/>
                <a:gd name="connsiteY2" fmla="*/ 735822 h 1471643"/>
                <a:gd name="connsiteX3" fmla="*/ 735822 w 1471643"/>
                <a:gd name="connsiteY3" fmla="*/ 0 h 1471643"/>
                <a:gd name="connsiteX4" fmla="*/ 1471644 w 1471643"/>
                <a:gd name="connsiteY4" fmla="*/ 735822 h 147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643" h="1471643">
                  <a:moveTo>
                    <a:pt x="1471644" y="735822"/>
                  </a:moveTo>
                  <a:cubicBezTo>
                    <a:pt x="1471644" y="1142205"/>
                    <a:pt x="1142205" y="1471644"/>
                    <a:pt x="735822" y="1471644"/>
                  </a:cubicBezTo>
                  <a:cubicBezTo>
                    <a:pt x="329439" y="1471644"/>
                    <a:pt x="0" y="1142205"/>
                    <a:pt x="0" y="735822"/>
                  </a:cubicBezTo>
                  <a:cubicBezTo>
                    <a:pt x="0" y="329439"/>
                    <a:pt x="329439" y="0"/>
                    <a:pt x="735822" y="0"/>
                  </a:cubicBezTo>
                  <a:cubicBezTo>
                    <a:pt x="1142205" y="0"/>
                    <a:pt x="1471644" y="329439"/>
                    <a:pt x="1471644" y="735822"/>
                  </a:cubicBezTo>
                  <a:close/>
                </a:path>
              </a:pathLst>
            </a:custGeom>
            <a:solidFill>
              <a:srgbClr val="EFCE79"/>
            </a:solidFill>
            <a:ln w="1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2104572" y="3685466"/>
              <a:ext cx="1340841" cy="1302280"/>
            </a:xfrm>
            <a:custGeom>
              <a:avLst/>
              <a:gdLst>
                <a:gd name="connsiteX0" fmla="*/ 135339 w 1340841"/>
                <a:gd name="connsiteY0" fmla="*/ 418720 h 1302280"/>
                <a:gd name="connsiteX1" fmla="*/ 265991 w 1340841"/>
                <a:gd name="connsiteY1" fmla="*/ 0 h 1302280"/>
                <a:gd name="connsiteX2" fmla="*/ 0 w 1340841"/>
                <a:gd name="connsiteY2" fmla="*/ 566459 h 1302280"/>
                <a:gd name="connsiteX3" fmla="*/ 735822 w 1340841"/>
                <a:gd name="connsiteY3" fmla="*/ 1302281 h 1302280"/>
                <a:gd name="connsiteX4" fmla="*/ 1340841 w 1340841"/>
                <a:gd name="connsiteY4" fmla="*/ 985179 h 1302280"/>
                <a:gd name="connsiteX5" fmla="*/ 871161 w 1340841"/>
                <a:gd name="connsiteY5" fmla="*/ 1154542 h 1302280"/>
                <a:gd name="connsiteX6" fmla="*/ 135339 w 1340841"/>
                <a:gd name="connsiteY6" fmla="*/ 418720 h 130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0841" h="1302280">
                  <a:moveTo>
                    <a:pt x="135339" y="418720"/>
                  </a:moveTo>
                  <a:cubicBezTo>
                    <a:pt x="135339" y="263118"/>
                    <a:pt x="183729" y="118857"/>
                    <a:pt x="265991" y="0"/>
                  </a:cubicBezTo>
                  <a:cubicBezTo>
                    <a:pt x="103584" y="135037"/>
                    <a:pt x="0" y="338575"/>
                    <a:pt x="0" y="566459"/>
                  </a:cubicBezTo>
                  <a:cubicBezTo>
                    <a:pt x="0" y="972779"/>
                    <a:pt x="329502" y="1302281"/>
                    <a:pt x="735822" y="1302281"/>
                  </a:cubicBezTo>
                  <a:cubicBezTo>
                    <a:pt x="986691" y="1302281"/>
                    <a:pt x="1208073" y="1176771"/>
                    <a:pt x="1340841" y="985179"/>
                  </a:cubicBezTo>
                  <a:cubicBezTo>
                    <a:pt x="1213365" y="1091031"/>
                    <a:pt x="1049749" y="1154542"/>
                    <a:pt x="871161" y="1154542"/>
                  </a:cubicBezTo>
                  <a:cubicBezTo>
                    <a:pt x="464841" y="1154542"/>
                    <a:pt x="135339" y="825040"/>
                    <a:pt x="135339" y="418720"/>
                  </a:cubicBezTo>
                  <a:close/>
                </a:path>
              </a:pathLst>
            </a:custGeom>
            <a:solidFill>
              <a:srgbClr val="D25B30">
                <a:alpha val="50000"/>
              </a:srgbClr>
            </a:solidFill>
            <a:ln w="1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2440122" y="4499618"/>
              <a:ext cx="287312" cy="287312"/>
            </a:xfrm>
            <a:custGeom>
              <a:avLst/>
              <a:gdLst>
                <a:gd name="connsiteX0" fmla="*/ 287312 w 287312"/>
                <a:gd name="connsiteY0" fmla="*/ 143656 h 287312"/>
                <a:gd name="connsiteX1" fmla="*/ 143656 w 287312"/>
                <a:gd name="connsiteY1" fmla="*/ 287312 h 287312"/>
                <a:gd name="connsiteX2" fmla="*/ 0 w 287312"/>
                <a:gd name="connsiteY2" fmla="*/ 143656 h 287312"/>
                <a:gd name="connsiteX3" fmla="*/ 143656 w 287312"/>
                <a:gd name="connsiteY3" fmla="*/ 0 h 287312"/>
                <a:gd name="connsiteX4" fmla="*/ 287312 w 287312"/>
                <a:gd name="connsiteY4" fmla="*/ 143656 h 28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312" h="287312">
                  <a:moveTo>
                    <a:pt x="287312" y="143656"/>
                  </a:moveTo>
                  <a:cubicBezTo>
                    <a:pt x="287312" y="222995"/>
                    <a:pt x="222995" y="287312"/>
                    <a:pt x="143656" y="287312"/>
                  </a:cubicBezTo>
                  <a:cubicBezTo>
                    <a:pt x="64317" y="287312"/>
                    <a:pt x="0" y="222995"/>
                    <a:pt x="0" y="143656"/>
                  </a:cubicBezTo>
                  <a:cubicBezTo>
                    <a:pt x="0" y="64317"/>
                    <a:pt x="64317" y="0"/>
                    <a:pt x="143656" y="0"/>
                  </a:cubicBezTo>
                  <a:cubicBezTo>
                    <a:pt x="222995" y="0"/>
                    <a:pt x="287312" y="64317"/>
                    <a:pt x="287312" y="143656"/>
                  </a:cubicBezTo>
                  <a:close/>
                </a:path>
              </a:pathLst>
            </a:custGeom>
            <a:solidFill>
              <a:srgbClr val="DB9C32">
                <a:alpha val="50000"/>
              </a:srgbClr>
            </a:solidFill>
            <a:ln w="1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3124379" y="4420985"/>
              <a:ext cx="202933" cy="202933"/>
            </a:xfrm>
            <a:custGeom>
              <a:avLst/>
              <a:gdLst>
                <a:gd name="connsiteX0" fmla="*/ 202933 w 202933"/>
                <a:gd name="connsiteY0" fmla="*/ 101467 h 202933"/>
                <a:gd name="connsiteX1" fmla="*/ 101467 w 202933"/>
                <a:gd name="connsiteY1" fmla="*/ 202933 h 202933"/>
                <a:gd name="connsiteX2" fmla="*/ 0 w 202933"/>
                <a:gd name="connsiteY2" fmla="*/ 101467 h 202933"/>
                <a:gd name="connsiteX3" fmla="*/ 101467 w 202933"/>
                <a:gd name="connsiteY3" fmla="*/ 0 h 202933"/>
                <a:gd name="connsiteX4" fmla="*/ 202933 w 202933"/>
                <a:gd name="connsiteY4" fmla="*/ 101467 h 20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933" h="202933">
                  <a:moveTo>
                    <a:pt x="202933" y="101467"/>
                  </a:moveTo>
                  <a:cubicBezTo>
                    <a:pt x="202933" y="157505"/>
                    <a:pt x="157505" y="202933"/>
                    <a:pt x="101467" y="202933"/>
                  </a:cubicBezTo>
                  <a:cubicBezTo>
                    <a:pt x="45428" y="202933"/>
                    <a:pt x="0" y="157505"/>
                    <a:pt x="0" y="101467"/>
                  </a:cubicBezTo>
                  <a:cubicBezTo>
                    <a:pt x="0" y="45428"/>
                    <a:pt x="45428" y="0"/>
                    <a:pt x="101467" y="0"/>
                  </a:cubicBezTo>
                  <a:cubicBezTo>
                    <a:pt x="157505" y="0"/>
                    <a:pt x="202933" y="45428"/>
                    <a:pt x="202933" y="101467"/>
                  </a:cubicBezTo>
                  <a:close/>
                </a:path>
              </a:pathLst>
            </a:custGeom>
            <a:solidFill>
              <a:srgbClr val="DB9C32">
                <a:alpha val="50000"/>
              </a:srgbClr>
            </a:solidFill>
            <a:ln w="1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2482312" y="3908964"/>
              <a:ext cx="202933" cy="202933"/>
            </a:xfrm>
            <a:custGeom>
              <a:avLst/>
              <a:gdLst>
                <a:gd name="connsiteX0" fmla="*/ 202933 w 202933"/>
                <a:gd name="connsiteY0" fmla="*/ 101467 h 202933"/>
                <a:gd name="connsiteX1" fmla="*/ 101467 w 202933"/>
                <a:gd name="connsiteY1" fmla="*/ 202933 h 202933"/>
                <a:gd name="connsiteX2" fmla="*/ 0 w 202933"/>
                <a:gd name="connsiteY2" fmla="*/ 101467 h 202933"/>
                <a:gd name="connsiteX3" fmla="*/ 101467 w 202933"/>
                <a:gd name="connsiteY3" fmla="*/ 0 h 202933"/>
                <a:gd name="connsiteX4" fmla="*/ 202933 w 202933"/>
                <a:gd name="connsiteY4" fmla="*/ 101467 h 20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933" h="202933">
                  <a:moveTo>
                    <a:pt x="202933" y="101467"/>
                  </a:moveTo>
                  <a:cubicBezTo>
                    <a:pt x="202933" y="157505"/>
                    <a:pt x="157505" y="202933"/>
                    <a:pt x="101467" y="202933"/>
                  </a:cubicBezTo>
                  <a:cubicBezTo>
                    <a:pt x="45428" y="202933"/>
                    <a:pt x="0" y="157505"/>
                    <a:pt x="0" y="101467"/>
                  </a:cubicBezTo>
                  <a:cubicBezTo>
                    <a:pt x="0" y="45428"/>
                    <a:pt x="45428" y="0"/>
                    <a:pt x="101467" y="0"/>
                  </a:cubicBezTo>
                  <a:cubicBezTo>
                    <a:pt x="157505" y="0"/>
                    <a:pt x="202933" y="45428"/>
                    <a:pt x="202933" y="101467"/>
                  </a:cubicBezTo>
                  <a:close/>
                </a:path>
              </a:pathLst>
            </a:custGeom>
            <a:solidFill>
              <a:srgbClr val="DB9C32">
                <a:alpha val="50000"/>
              </a:srgbClr>
            </a:solidFill>
            <a:ln w="1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3213597" y="3833205"/>
              <a:ext cx="113715" cy="113715"/>
            </a:xfrm>
            <a:custGeom>
              <a:avLst/>
              <a:gdLst>
                <a:gd name="connsiteX0" fmla="*/ 113715 w 113715"/>
                <a:gd name="connsiteY0" fmla="*/ 56858 h 113715"/>
                <a:gd name="connsiteX1" fmla="*/ 56858 w 113715"/>
                <a:gd name="connsiteY1" fmla="*/ 113715 h 113715"/>
                <a:gd name="connsiteX2" fmla="*/ 0 w 113715"/>
                <a:gd name="connsiteY2" fmla="*/ 56858 h 113715"/>
                <a:gd name="connsiteX3" fmla="*/ 56858 w 113715"/>
                <a:gd name="connsiteY3" fmla="*/ 0 h 113715"/>
                <a:gd name="connsiteX4" fmla="*/ 113715 w 113715"/>
                <a:gd name="connsiteY4" fmla="*/ 56858 h 11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15" h="113715">
                  <a:moveTo>
                    <a:pt x="113715" y="56858"/>
                  </a:moveTo>
                  <a:cubicBezTo>
                    <a:pt x="113715" y="88259"/>
                    <a:pt x="88259" y="113715"/>
                    <a:pt x="56858" y="113715"/>
                  </a:cubicBezTo>
                  <a:cubicBezTo>
                    <a:pt x="25456" y="113715"/>
                    <a:pt x="0" y="88259"/>
                    <a:pt x="0" y="56858"/>
                  </a:cubicBezTo>
                  <a:cubicBezTo>
                    <a:pt x="0" y="25456"/>
                    <a:pt x="25456" y="0"/>
                    <a:pt x="56858" y="0"/>
                  </a:cubicBezTo>
                  <a:cubicBezTo>
                    <a:pt x="88259" y="0"/>
                    <a:pt x="113715" y="25456"/>
                    <a:pt x="113715" y="56858"/>
                  </a:cubicBezTo>
                  <a:close/>
                </a:path>
              </a:pathLst>
            </a:custGeom>
            <a:solidFill>
              <a:srgbClr val="DB9C32">
                <a:alpha val="50000"/>
              </a:srgbClr>
            </a:solidFill>
            <a:ln w="1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2383264" y="4111898"/>
              <a:ext cx="113715" cy="113715"/>
            </a:xfrm>
            <a:custGeom>
              <a:avLst/>
              <a:gdLst>
                <a:gd name="connsiteX0" fmla="*/ 113715 w 113715"/>
                <a:gd name="connsiteY0" fmla="*/ 56858 h 113715"/>
                <a:gd name="connsiteX1" fmla="*/ 56858 w 113715"/>
                <a:gd name="connsiteY1" fmla="*/ 113715 h 113715"/>
                <a:gd name="connsiteX2" fmla="*/ 0 w 113715"/>
                <a:gd name="connsiteY2" fmla="*/ 56858 h 113715"/>
                <a:gd name="connsiteX3" fmla="*/ 56858 w 113715"/>
                <a:gd name="connsiteY3" fmla="*/ 0 h 113715"/>
                <a:gd name="connsiteX4" fmla="*/ 113715 w 113715"/>
                <a:gd name="connsiteY4" fmla="*/ 56858 h 11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15" h="113715">
                  <a:moveTo>
                    <a:pt x="113715" y="56858"/>
                  </a:moveTo>
                  <a:cubicBezTo>
                    <a:pt x="113715" y="88259"/>
                    <a:pt x="88259" y="113715"/>
                    <a:pt x="56858" y="113715"/>
                  </a:cubicBezTo>
                  <a:cubicBezTo>
                    <a:pt x="25456" y="113715"/>
                    <a:pt x="0" y="88259"/>
                    <a:pt x="0" y="56858"/>
                  </a:cubicBezTo>
                  <a:cubicBezTo>
                    <a:pt x="0" y="25456"/>
                    <a:pt x="25456" y="0"/>
                    <a:pt x="56858" y="0"/>
                  </a:cubicBezTo>
                  <a:cubicBezTo>
                    <a:pt x="88259" y="0"/>
                    <a:pt x="113715" y="25456"/>
                    <a:pt x="113715" y="56858"/>
                  </a:cubicBezTo>
                  <a:close/>
                </a:path>
              </a:pathLst>
            </a:custGeom>
            <a:solidFill>
              <a:srgbClr val="DB9C32">
                <a:alpha val="50000"/>
              </a:srgbClr>
            </a:solidFill>
            <a:ln w="1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3010664" y="4623918"/>
              <a:ext cx="113715" cy="113715"/>
            </a:xfrm>
            <a:custGeom>
              <a:avLst/>
              <a:gdLst>
                <a:gd name="connsiteX0" fmla="*/ 113715 w 113715"/>
                <a:gd name="connsiteY0" fmla="*/ 56858 h 113715"/>
                <a:gd name="connsiteX1" fmla="*/ 56858 w 113715"/>
                <a:gd name="connsiteY1" fmla="*/ 113715 h 113715"/>
                <a:gd name="connsiteX2" fmla="*/ 0 w 113715"/>
                <a:gd name="connsiteY2" fmla="*/ 56858 h 113715"/>
                <a:gd name="connsiteX3" fmla="*/ 56858 w 113715"/>
                <a:gd name="connsiteY3" fmla="*/ 0 h 113715"/>
                <a:gd name="connsiteX4" fmla="*/ 113715 w 113715"/>
                <a:gd name="connsiteY4" fmla="*/ 56858 h 11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15" h="113715">
                  <a:moveTo>
                    <a:pt x="113715" y="56858"/>
                  </a:moveTo>
                  <a:cubicBezTo>
                    <a:pt x="113715" y="88259"/>
                    <a:pt x="88259" y="113715"/>
                    <a:pt x="56858" y="113715"/>
                  </a:cubicBezTo>
                  <a:cubicBezTo>
                    <a:pt x="25456" y="113715"/>
                    <a:pt x="0" y="88259"/>
                    <a:pt x="0" y="56858"/>
                  </a:cubicBezTo>
                  <a:cubicBezTo>
                    <a:pt x="0" y="25456"/>
                    <a:pt x="25456" y="0"/>
                    <a:pt x="56858" y="0"/>
                  </a:cubicBezTo>
                  <a:cubicBezTo>
                    <a:pt x="88259" y="0"/>
                    <a:pt x="113715" y="25456"/>
                    <a:pt x="113715" y="56858"/>
                  </a:cubicBezTo>
                  <a:close/>
                </a:path>
              </a:pathLst>
            </a:custGeom>
            <a:solidFill>
              <a:srgbClr val="DB9C32">
                <a:alpha val="50000"/>
              </a:srgbClr>
            </a:solidFill>
            <a:ln w="1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3213597" y="4003475"/>
              <a:ext cx="113715" cy="113715"/>
            </a:xfrm>
            <a:custGeom>
              <a:avLst/>
              <a:gdLst>
                <a:gd name="connsiteX0" fmla="*/ 113715 w 113715"/>
                <a:gd name="connsiteY0" fmla="*/ 56858 h 113715"/>
                <a:gd name="connsiteX1" fmla="*/ 56858 w 113715"/>
                <a:gd name="connsiteY1" fmla="*/ 113715 h 113715"/>
                <a:gd name="connsiteX2" fmla="*/ 0 w 113715"/>
                <a:gd name="connsiteY2" fmla="*/ 56858 h 113715"/>
                <a:gd name="connsiteX3" fmla="*/ 56858 w 113715"/>
                <a:gd name="connsiteY3" fmla="*/ 0 h 113715"/>
                <a:gd name="connsiteX4" fmla="*/ 113715 w 113715"/>
                <a:gd name="connsiteY4" fmla="*/ 56858 h 11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15" h="113715">
                  <a:moveTo>
                    <a:pt x="113715" y="56858"/>
                  </a:moveTo>
                  <a:cubicBezTo>
                    <a:pt x="113715" y="88259"/>
                    <a:pt x="88259" y="113715"/>
                    <a:pt x="56858" y="113715"/>
                  </a:cubicBezTo>
                  <a:cubicBezTo>
                    <a:pt x="25456" y="113715"/>
                    <a:pt x="0" y="88259"/>
                    <a:pt x="0" y="56858"/>
                  </a:cubicBezTo>
                  <a:cubicBezTo>
                    <a:pt x="0" y="25456"/>
                    <a:pt x="25456" y="0"/>
                    <a:pt x="56858" y="0"/>
                  </a:cubicBezTo>
                  <a:cubicBezTo>
                    <a:pt x="88259" y="0"/>
                    <a:pt x="113715" y="25456"/>
                    <a:pt x="113715" y="56858"/>
                  </a:cubicBezTo>
                  <a:close/>
                </a:path>
              </a:pathLst>
            </a:custGeom>
            <a:solidFill>
              <a:srgbClr val="DB9C32">
                <a:alpha val="50000"/>
              </a:srgbClr>
            </a:solidFill>
            <a:ln w="1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2235374" y="3517766"/>
              <a:ext cx="1340841" cy="1302129"/>
            </a:xfrm>
            <a:custGeom>
              <a:avLst/>
              <a:gdLst>
                <a:gd name="connsiteX0" fmla="*/ 1205351 w 1340841"/>
                <a:gd name="connsiteY0" fmla="*/ 883410 h 1302129"/>
                <a:gd name="connsiteX1" fmla="*/ 1074699 w 1340841"/>
                <a:gd name="connsiteY1" fmla="*/ 1302130 h 1302129"/>
                <a:gd name="connsiteX2" fmla="*/ 1340841 w 1340841"/>
                <a:gd name="connsiteY2" fmla="*/ 735822 h 1302129"/>
                <a:gd name="connsiteX3" fmla="*/ 605019 w 1340841"/>
                <a:gd name="connsiteY3" fmla="*/ 0 h 1302129"/>
                <a:gd name="connsiteX4" fmla="*/ 0 w 1340841"/>
                <a:gd name="connsiteY4" fmla="*/ 317102 h 1302129"/>
                <a:gd name="connsiteX5" fmla="*/ 469680 w 1340841"/>
                <a:gd name="connsiteY5" fmla="*/ 147739 h 1302129"/>
                <a:gd name="connsiteX6" fmla="*/ 1205351 w 1340841"/>
                <a:gd name="connsiteY6" fmla="*/ 883410 h 130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0841" h="1302129">
                  <a:moveTo>
                    <a:pt x="1205351" y="883410"/>
                  </a:moveTo>
                  <a:cubicBezTo>
                    <a:pt x="1205351" y="1039012"/>
                    <a:pt x="1156961" y="1183273"/>
                    <a:pt x="1074699" y="1302130"/>
                  </a:cubicBezTo>
                  <a:cubicBezTo>
                    <a:pt x="1237258" y="1167093"/>
                    <a:pt x="1340841" y="963555"/>
                    <a:pt x="1340841" y="735822"/>
                  </a:cubicBezTo>
                  <a:cubicBezTo>
                    <a:pt x="1340841" y="329502"/>
                    <a:pt x="1011339" y="0"/>
                    <a:pt x="605019" y="0"/>
                  </a:cubicBezTo>
                  <a:cubicBezTo>
                    <a:pt x="354150" y="0"/>
                    <a:pt x="132769" y="125510"/>
                    <a:pt x="0" y="317102"/>
                  </a:cubicBezTo>
                  <a:cubicBezTo>
                    <a:pt x="127476" y="211250"/>
                    <a:pt x="291093" y="147739"/>
                    <a:pt x="469680" y="147739"/>
                  </a:cubicBezTo>
                  <a:cubicBezTo>
                    <a:pt x="876000" y="147739"/>
                    <a:pt x="1205351" y="477090"/>
                    <a:pt x="1205351" y="883410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1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1" name="Graphic 47"/>
          <p:cNvGrpSpPr/>
          <p:nvPr/>
        </p:nvGrpSpPr>
        <p:grpSpPr>
          <a:xfrm>
            <a:off x="3454999" y="5005555"/>
            <a:ext cx="892880" cy="1530652"/>
            <a:chOff x="569159" y="4748162"/>
            <a:chExt cx="1050925" cy="1801586"/>
          </a:xfrm>
        </p:grpSpPr>
        <p:sp>
          <p:nvSpPr>
            <p:cNvPr id="32" name="Freeform: Shape 31"/>
            <p:cNvSpPr/>
            <p:nvPr/>
          </p:nvSpPr>
          <p:spPr>
            <a:xfrm>
              <a:off x="722794" y="6175168"/>
              <a:ext cx="375392" cy="375142"/>
            </a:xfrm>
            <a:custGeom>
              <a:avLst/>
              <a:gdLst>
                <a:gd name="connsiteX0" fmla="*/ 351559 w 375392"/>
                <a:gd name="connsiteY0" fmla="*/ 235958 h 375142"/>
                <a:gd name="connsiteX1" fmla="*/ 351559 w 375392"/>
                <a:gd name="connsiteY1" fmla="*/ 351309 h 375142"/>
                <a:gd name="connsiteX2" fmla="*/ 236208 w 375392"/>
                <a:gd name="connsiteY2" fmla="*/ 351309 h 375142"/>
                <a:gd name="connsiteX3" fmla="*/ 0 w 375392"/>
                <a:gd name="connsiteY3" fmla="*/ 0 h 375142"/>
                <a:gd name="connsiteX4" fmla="*/ 351559 w 375392"/>
                <a:gd name="connsiteY4" fmla="*/ 235958 h 37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392" h="375142">
                  <a:moveTo>
                    <a:pt x="351559" y="235958"/>
                  </a:moveTo>
                  <a:cubicBezTo>
                    <a:pt x="383337" y="267736"/>
                    <a:pt x="383337" y="319531"/>
                    <a:pt x="351559" y="351309"/>
                  </a:cubicBezTo>
                  <a:cubicBezTo>
                    <a:pt x="319781" y="383087"/>
                    <a:pt x="267986" y="383087"/>
                    <a:pt x="236208" y="351309"/>
                  </a:cubicBezTo>
                  <a:cubicBezTo>
                    <a:pt x="204430" y="319531"/>
                    <a:pt x="0" y="0"/>
                    <a:pt x="0" y="0"/>
                  </a:cubicBezTo>
                  <a:cubicBezTo>
                    <a:pt x="0" y="0"/>
                    <a:pt x="319781" y="204180"/>
                    <a:pt x="351559" y="235958"/>
                  </a:cubicBezTo>
                  <a:close/>
                </a:path>
              </a:pathLst>
            </a:custGeom>
            <a:solidFill>
              <a:srgbClr val="F6931E"/>
            </a:solidFill>
            <a:ln w="249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665493" y="4748162"/>
              <a:ext cx="490494" cy="490494"/>
            </a:xfrm>
            <a:custGeom>
              <a:avLst/>
              <a:gdLst>
                <a:gd name="connsiteX0" fmla="*/ 473417 w 490494"/>
                <a:gd name="connsiteY0" fmla="*/ 391345 h 490494"/>
                <a:gd name="connsiteX1" fmla="*/ 473417 w 490494"/>
                <a:gd name="connsiteY1" fmla="*/ 473417 h 490494"/>
                <a:gd name="connsiteX2" fmla="*/ 391344 w 490494"/>
                <a:gd name="connsiteY2" fmla="*/ 473417 h 490494"/>
                <a:gd name="connsiteX3" fmla="*/ 0 w 490494"/>
                <a:gd name="connsiteY3" fmla="*/ 0 h 490494"/>
                <a:gd name="connsiteX4" fmla="*/ 473417 w 490494"/>
                <a:gd name="connsiteY4" fmla="*/ 391345 h 49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94" h="490494">
                  <a:moveTo>
                    <a:pt x="473417" y="391345"/>
                  </a:moveTo>
                  <a:cubicBezTo>
                    <a:pt x="496187" y="414115"/>
                    <a:pt x="496187" y="450647"/>
                    <a:pt x="473417" y="473417"/>
                  </a:cubicBezTo>
                  <a:cubicBezTo>
                    <a:pt x="450647" y="496187"/>
                    <a:pt x="414115" y="496187"/>
                    <a:pt x="391344" y="473417"/>
                  </a:cubicBezTo>
                  <a:cubicBezTo>
                    <a:pt x="368574" y="450647"/>
                    <a:pt x="0" y="0"/>
                    <a:pt x="0" y="0"/>
                  </a:cubicBezTo>
                  <a:cubicBezTo>
                    <a:pt x="0" y="0"/>
                    <a:pt x="450647" y="368825"/>
                    <a:pt x="473417" y="391345"/>
                  </a:cubicBezTo>
                  <a:close/>
                </a:path>
              </a:pathLst>
            </a:custGeom>
            <a:solidFill>
              <a:srgbClr val="FFEDCF"/>
            </a:solidFill>
            <a:ln w="249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34" name="Graphic 47"/>
            <p:cNvGrpSpPr/>
            <p:nvPr/>
          </p:nvGrpSpPr>
          <p:grpSpPr>
            <a:xfrm>
              <a:off x="569159" y="5204563"/>
              <a:ext cx="1040141" cy="1040141"/>
              <a:chOff x="569159" y="5204563"/>
              <a:chExt cx="1040141" cy="1040141"/>
            </a:xfrm>
          </p:grpSpPr>
          <p:sp>
            <p:nvSpPr>
              <p:cNvPr id="35" name="Freeform: Shape 34"/>
              <p:cNvSpPr/>
              <p:nvPr/>
            </p:nvSpPr>
            <p:spPr>
              <a:xfrm>
                <a:off x="569159" y="5204563"/>
                <a:ext cx="1040141" cy="1040141"/>
              </a:xfrm>
              <a:custGeom>
                <a:avLst/>
                <a:gdLst>
                  <a:gd name="connsiteX0" fmla="*/ 865011 w 1040141"/>
                  <a:gd name="connsiteY0" fmla="*/ 449145 h 1040141"/>
                  <a:gd name="connsiteX1" fmla="*/ 874770 w 1040141"/>
                  <a:gd name="connsiteY1" fmla="*/ 628553 h 1040141"/>
                  <a:gd name="connsiteX2" fmla="*/ 829230 w 1040141"/>
                  <a:gd name="connsiteY2" fmla="*/ 593773 h 1040141"/>
                  <a:gd name="connsiteX3" fmla="*/ 781188 w 1040141"/>
                  <a:gd name="connsiteY3" fmla="*/ 522460 h 1040141"/>
                  <a:gd name="connsiteX4" fmla="*/ 660331 w 1040141"/>
                  <a:gd name="connsiteY4" fmla="*/ 345054 h 1040141"/>
                  <a:gd name="connsiteX5" fmla="*/ 688606 w 1040141"/>
                  <a:gd name="connsiteY5" fmla="*/ 489181 h 1040141"/>
                  <a:gd name="connsiteX6" fmla="*/ 0 w 1040141"/>
                  <a:gd name="connsiteY6" fmla="*/ 0 h 1040141"/>
                  <a:gd name="connsiteX7" fmla="*/ 478922 w 1040141"/>
                  <a:gd name="connsiteY7" fmla="*/ 674594 h 1040141"/>
                  <a:gd name="connsiteX8" fmla="*/ 329290 w 1040141"/>
                  <a:gd name="connsiteY8" fmla="*/ 645318 h 1040141"/>
                  <a:gd name="connsiteX9" fmla="*/ 520208 w 1040141"/>
                  <a:gd name="connsiteY9" fmla="*/ 775683 h 1040141"/>
                  <a:gd name="connsiteX10" fmla="*/ 589018 w 1040141"/>
                  <a:gd name="connsiteY10" fmla="*/ 823225 h 1040141"/>
                  <a:gd name="connsiteX11" fmla="*/ 628553 w 1040141"/>
                  <a:gd name="connsiteY11" fmla="*/ 874770 h 1040141"/>
                  <a:gd name="connsiteX12" fmla="*/ 449145 w 1040141"/>
                  <a:gd name="connsiteY12" fmla="*/ 865012 h 1040141"/>
                  <a:gd name="connsiteX13" fmla="*/ 903295 w 1040141"/>
                  <a:gd name="connsiteY13" fmla="*/ 1015394 h 1040141"/>
                  <a:gd name="connsiteX14" fmla="*/ 903045 w 1040141"/>
                  <a:gd name="connsiteY14" fmla="*/ 1015394 h 1040141"/>
                  <a:gd name="connsiteX15" fmla="*/ 971855 w 1040141"/>
                  <a:gd name="connsiteY15" fmla="*/ 971856 h 1040141"/>
                  <a:gd name="connsiteX16" fmla="*/ 1015394 w 1040141"/>
                  <a:gd name="connsiteY16" fmla="*/ 903045 h 1040141"/>
                  <a:gd name="connsiteX17" fmla="*/ 1015394 w 1040141"/>
                  <a:gd name="connsiteY17" fmla="*/ 903295 h 1040141"/>
                  <a:gd name="connsiteX18" fmla="*/ 865011 w 1040141"/>
                  <a:gd name="connsiteY18" fmla="*/ 449145 h 104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0141" h="1040141">
                    <a:moveTo>
                      <a:pt x="865011" y="449145"/>
                    </a:moveTo>
                    <a:cubicBezTo>
                      <a:pt x="905797" y="544229"/>
                      <a:pt x="874770" y="628553"/>
                      <a:pt x="874770" y="628553"/>
                    </a:cubicBezTo>
                    <a:cubicBezTo>
                      <a:pt x="860507" y="617544"/>
                      <a:pt x="845244" y="605783"/>
                      <a:pt x="829230" y="593773"/>
                    </a:cubicBezTo>
                    <a:cubicBezTo>
                      <a:pt x="805709" y="576007"/>
                      <a:pt x="788694" y="550985"/>
                      <a:pt x="781188" y="522460"/>
                    </a:cubicBezTo>
                    <a:cubicBezTo>
                      <a:pt x="755915" y="426375"/>
                      <a:pt x="660331" y="345054"/>
                      <a:pt x="660331" y="345054"/>
                    </a:cubicBezTo>
                    <a:lnTo>
                      <a:pt x="688606" y="489181"/>
                    </a:lnTo>
                    <a:cubicBezTo>
                      <a:pt x="395848" y="274742"/>
                      <a:pt x="0" y="0"/>
                      <a:pt x="0" y="0"/>
                    </a:cubicBezTo>
                    <a:cubicBezTo>
                      <a:pt x="0" y="0"/>
                      <a:pt x="266234" y="383838"/>
                      <a:pt x="478922" y="674594"/>
                    </a:cubicBezTo>
                    <a:lnTo>
                      <a:pt x="329290" y="645318"/>
                    </a:lnTo>
                    <a:cubicBezTo>
                      <a:pt x="329290" y="645318"/>
                      <a:pt x="416617" y="748409"/>
                      <a:pt x="520208" y="775683"/>
                    </a:cubicBezTo>
                    <a:cubicBezTo>
                      <a:pt x="547732" y="782939"/>
                      <a:pt x="571753" y="800455"/>
                      <a:pt x="589018" y="823225"/>
                    </a:cubicBezTo>
                    <a:cubicBezTo>
                      <a:pt x="602781" y="841491"/>
                      <a:pt x="616042" y="858756"/>
                      <a:pt x="628553" y="874770"/>
                    </a:cubicBezTo>
                    <a:cubicBezTo>
                      <a:pt x="628553" y="874770"/>
                      <a:pt x="544229" y="905547"/>
                      <a:pt x="449145" y="865012"/>
                    </a:cubicBezTo>
                    <a:cubicBezTo>
                      <a:pt x="449145" y="865012"/>
                      <a:pt x="702869" y="1118735"/>
                      <a:pt x="903295" y="1015394"/>
                    </a:cubicBezTo>
                    <a:cubicBezTo>
                      <a:pt x="903295" y="1015394"/>
                      <a:pt x="903045" y="1015394"/>
                      <a:pt x="903045" y="1015394"/>
                    </a:cubicBezTo>
                    <a:cubicBezTo>
                      <a:pt x="928067" y="1006386"/>
                      <a:pt x="951588" y="992123"/>
                      <a:pt x="971855" y="971856"/>
                    </a:cubicBezTo>
                    <a:cubicBezTo>
                      <a:pt x="991873" y="951838"/>
                      <a:pt x="1006386" y="928067"/>
                      <a:pt x="1015394" y="903045"/>
                    </a:cubicBezTo>
                    <a:cubicBezTo>
                      <a:pt x="1015394" y="903045"/>
                      <a:pt x="1015394" y="903295"/>
                      <a:pt x="1015394" y="903295"/>
                    </a:cubicBezTo>
                    <a:cubicBezTo>
                      <a:pt x="1118735" y="702619"/>
                      <a:pt x="865011" y="449145"/>
                      <a:pt x="865011" y="449145"/>
                    </a:cubicBezTo>
                    <a:close/>
                  </a:path>
                </a:pathLst>
              </a:custGeom>
              <a:solidFill>
                <a:srgbClr val="F6931E"/>
              </a:solidFill>
              <a:ln w="2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" name="Freeform: Shape 35"/>
              <p:cNvSpPr/>
              <p:nvPr/>
            </p:nvSpPr>
            <p:spPr>
              <a:xfrm>
                <a:off x="913962" y="5549617"/>
                <a:ext cx="630179" cy="629929"/>
              </a:xfrm>
              <a:custGeom>
                <a:avLst/>
                <a:gdLst>
                  <a:gd name="connsiteX0" fmla="*/ 590019 w 630179"/>
                  <a:gd name="connsiteY0" fmla="*/ 396099 h 629929"/>
                  <a:gd name="connsiteX1" fmla="*/ 590019 w 630179"/>
                  <a:gd name="connsiteY1" fmla="*/ 589769 h 629929"/>
                  <a:gd name="connsiteX2" fmla="*/ 396349 w 630179"/>
                  <a:gd name="connsiteY2" fmla="*/ 589769 h 629929"/>
                  <a:gd name="connsiteX3" fmla="*/ 0 w 630179"/>
                  <a:gd name="connsiteY3" fmla="*/ 0 h 629929"/>
                  <a:gd name="connsiteX4" fmla="*/ 590019 w 630179"/>
                  <a:gd name="connsiteY4" fmla="*/ 396099 h 629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0179" h="629929">
                    <a:moveTo>
                      <a:pt x="590019" y="396099"/>
                    </a:moveTo>
                    <a:cubicBezTo>
                      <a:pt x="643566" y="449646"/>
                      <a:pt x="643566" y="536222"/>
                      <a:pt x="590019" y="589769"/>
                    </a:cubicBezTo>
                    <a:cubicBezTo>
                      <a:pt x="536472" y="643316"/>
                      <a:pt x="449896" y="643316"/>
                      <a:pt x="396349" y="589769"/>
                    </a:cubicBezTo>
                    <a:cubicBezTo>
                      <a:pt x="342802" y="536222"/>
                      <a:pt x="0" y="0"/>
                      <a:pt x="0" y="0"/>
                    </a:cubicBezTo>
                    <a:cubicBezTo>
                      <a:pt x="0" y="0"/>
                      <a:pt x="536472" y="342802"/>
                      <a:pt x="590019" y="396099"/>
                    </a:cubicBezTo>
                    <a:close/>
                  </a:path>
                </a:pathLst>
              </a:custGeom>
              <a:solidFill>
                <a:srgbClr val="FFEDCF"/>
              </a:solidFill>
              <a:ln w="2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7" name="Graphic 47"/>
              <p:cNvGrpSpPr/>
              <p:nvPr/>
            </p:nvGrpSpPr>
            <p:grpSpPr>
              <a:xfrm>
                <a:off x="1285539" y="5921194"/>
                <a:ext cx="227700" cy="227200"/>
                <a:chOff x="1285539" y="5921194"/>
                <a:chExt cx="227700" cy="227200"/>
              </a:xfrm>
            </p:grpSpPr>
            <p:sp>
              <p:nvSpPr>
                <p:cNvPr id="38" name="Freeform: Shape 37"/>
                <p:cNvSpPr/>
                <p:nvPr/>
              </p:nvSpPr>
              <p:spPr>
                <a:xfrm>
                  <a:off x="1285539" y="5921194"/>
                  <a:ext cx="227199" cy="227200"/>
                </a:xfrm>
                <a:custGeom>
                  <a:avLst/>
                  <a:gdLst>
                    <a:gd name="connsiteX0" fmla="*/ 215940 w 227199"/>
                    <a:gd name="connsiteY0" fmla="*/ 94083 h 227200"/>
                    <a:gd name="connsiteX1" fmla="*/ 215940 w 227199"/>
                    <a:gd name="connsiteY1" fmla="*/ 94083 h 227200"/>
                    <a:gd name="connsiteX2" fmla="*/ 211436 w 227199"/>
                    <a:gd name="connsiteY2" fmla="*/ 88078 h 227200"/>
                    <a:gd name="connsiteX3" fmla="*/ 200677 w 227199"/>
                    <a:gd name="connsiteY3" fmla="*/ 62305 h 227200"/>
                    <a:gd name="connsiteX4" fmla="*/ 199676 w 227199"/>
                    <a:gd name="connsiteY4" fmla="*/ 55049 h 227200"/>
                    <a:gd name="connsiteX5" fmla="*/ 199676 w 227199"/>
                    <a:gd name="connsiteY5" fmla="*/ 55049 h 227200"/>
                    <a:gd name="connsiteX6" fmla="*/ 172151 w 227199"/>
                    <a:gd name="connsiteY6" fmla="*/ 27524 h 227200"/>
                    <a:gd name="connsiteX7" fmla="*/ 172151 w 227199"/>
                    <a:gd name="connsiteY7" fmla="*/ 27524 h 227200"/>
                    <a:gd name="connsiteX8" fmla="*/ 164895 w 227199"/>
                    <a:gd name="connsiteY8" fmla="*/ 26523 h 227200"/>
                    <a:gd name="connsiteX9" fmla="*/ 139122 w 227199"/>
                    <a:gd name="connsiteY9" fmla="*/ 15764 h 227200"/>
                    <a:gd name="connsiteX10" fmla="*/ 133117 w 227199"/>
                    <a:gd name="connsiteY10" fmla="*/ 11260 h 227200"/>
                    <a:gd name="connsiteX11" fmla="*/ 133117 w 227199"/>
                    <a:gd name="connsiteY11" fmla="*/ 11260 h 227200"/>
                    <a:gd name="connsiteX12" fmla="*/ 94083 w 227199"/>
                    <a:gd name="connsiteY12" fmla="*/ 11260 h 227200"/>
                    <a:gd name="connsiteX13" fmla="*/ 94083 w 227199"/>
                    <a:gd name="connsiteY13" fmla="*/ 11260 h 227200"/>
                    <a:gd name="connsiteX14" fmla="*/ 88078 w 227199"/>
                    <a:gd name="connsiteY14" fmla="*/ 15764 h 227200"/>
                    <a:gd name="connsiteX15" fmla="*/ 62305 w 227199"/>
                    <a:gd name="connsiteY15" fmla="*/ 26523 h 227200"/>
                    <a:gd name="connsiteX16" fmla="*/ 55048 w 227199"/>
                    <a:gd name="connsiteY16" fmla="*/ 27524 h 227200"/>
                    <a:gd name="connsiteX17" fmla="*/ 55048 w 227199"/>
                    <a:gd name="connsiteY17" fmla="*/ 27524 h 227200"/>
                    <a:gd name="connsiteX18" fmla="*/ 27524 w 227199"/>
                    <a:gd name="connsiteY18" fmla="*/ 55049 h 227200"/>
                    <a:gd name="connsiteX19" fmla="*/ 27524 w 227199"/>
                    <a:gd name="connsiteY19" fmla="*/ 55049 h 227200"/>
                    <a:gd name="connsiteX20" fmla="*/ 26523 w 227199"/>
                    <a:gd name="connsiteY20" fmla="*/ 62305 h 227200"/>
                    <a:gd name="connsiteX21" fmla="*/ 15764 w 227199"/>
                    <a:gd name="connsiteY21" fmla="*/ 88078 h 227200"/>
                    <a:gd name="connsiteX22" fmla="*/ 11260 w 227199"/>
                    <a:gd name="connsiteY22" fmla="*/ 94083 h 227200"/>
                    <a:gd name="connsiteX23" fmla="*/ 11260 w 227199"/>
                    <a:gd name="connsiteY23" fmla="*/ 94083 h 227200"/>
                    <a:gd name="connsiteX24" fmla="*/ 11260 w 227199"/>
                    <a:gd name="connsiteY24" fmla="*/ 133117 h 227200"/>
                    <a:gd name="connsiteX25" fmla="*/ 11260 w 227199"/>
                    <a:gd name="connsiteY25" fmla="*/ 133117 h 227200"/>
                    <a:gd name="connsiteX26" fmla="*/ 15764 w 227199"/>
                    <a:gd name="connsiteY26" fmla="*/ 139122 h 227200"/>
                    <a:gd name="connsiteX27" fmla="*/ 26523 w 227199"/>
                    <a:gd name="connsiteY27" fmla="*/ 164895 h 227200"/>
                    <a:gd name="connsiteX28" fmla="*/ 27524 w 227199"/>
                    <a:gd name="connsiteY28" fmla="*/ 172152 h 227200"/>
                    <a:gd name="connsiteX29" fmla="*/ 27524 w 227199"/>
                    <a:gd name="connsiteY29" fmla="*/ 172152 h 227200"/>
                    <a:gd name="connsiteX30" fmla="*/ 55048 w 227199"/>
                    <a:gd name="connsiteY30" fmla="*/ 199676 h 227200"/>
                    <a:gd name="connsiteX31" fmla="*/ 55048 w 227199"/>
                    <a:gd name="connsiteY31" fmla="*/ 199676 h 227200"/>
                    <a:gd name="connsiteX32" fmla="*/ 62305 w 227199"/>
                    <a:gd name="connsiteY32" fmla="*/ 200677 h 227200"/>
                    <a:gd name="connsiteX33" fmla="*/ 88078 w 227199"/>
                    <a:gd name="connsiteY33" fmla="*/ 211436 h 227200"/>
                    <a:gd name="connsiteX34" fmla="*/ 94083 w 227199"/>
                    <a:gd name="connsiteY34" fmla="*/ 215940 h 227200"/>
                    <a:gd name="connsiteX35" fmla="*/ 94083 w 227199"/>
                    <a:gd name="connsiteY35" fmla="*/ 215940 h 227200"/>
                    <a:gd name="connsiteX36" fmla="*/ 133117 w 227199"/>
                    <a:gd name="connsiteY36" fmla="*/ 215940 h 227200"/>
                    <a:gd name="connsiteX37" fmla="*/ 133117 w 227199"/>
                    <a:gd name="connsiteY37" fmla="*/ 215940 h 227200"/>
                    <a:gd name="connsiteX38" fmla="*/ 139122 w 227199"/>
                    <a:gd name="connsiteY38" fmla="*/ 211436 h 227200"/>
                    <a:gd name="connsiteX39" fmla="*/ 164895 w 227199"/>
                    <a:gd name="connsiteY39" fmla="*/ 200677 h 227200"/>
                    <a:gd name="connsiteX40" fmla="*/ 172151 w 227199"/>
                    <a:gd name="connsiteY40" fmla="*/ 199676 h 227200"/>
                    <a:gd name="connsiteX41" fmla="*/ 172151 w 227199"/>
                    <a:gd name="connsiteY41" fmla="*/ 199676 h 227200"/>
                    <a:gd name="connsiteX42" fmla="*/ 199676 w 227199"/>
                    <a:gd name="connsiteY42" fmla="*/ 172152 h 227200"/>
                    <a:gd name="connsiteX43" fmla="*/ 199676 w 227199"/>
                    <a:gd name="connsiteY43" fmla="*/ 172152 h 227200"/>
                    <a:gd name="connsiteX44" fmla="*/ 200677 w 227199"/>
                    <a:gd name="connsiteY44" fmla="*/ 164895 h 227200"/>
                    <a:gd name="connsiteX45" fmla="*/ 211436 w 227199"/>
                    <a:gd name="connsiteY45" fmla="*/ 139122 h 227200"/>
                    <a:gd name="connsiteX46" fmla="*/ 215940 w 227199"/>
                    <a:gd name="connsiteY46" fmla="*/ 133117 h 227200"/>
                    <a:gd name="connsiteX47" fmla="*/ 215940 w 227199"/>
                    <a:gd name="connsiteY47" fmla="*/ 133117 h 227200"/>
                    <a:gd name="connsiteX48" fmla="*/ 215940 w 227199"/>
                    <a:gd name="connsiteY48" fmla="*/ 94083 h 22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27199" h="227200">
                      <a:moveTo>
                        <a:pt x="215940" y="94083"/>
                      </a:moveTo>
                      <a:lnTo>
                        <a:pt x="215940" y="94083"/>
                      </a:lnTo>
                      <a:cubicBezTo>
                        <a:pt x="213688" y="92832"/>
                        <a:pt x="212187" y="90580"/>
                        <a:pt x="211436" y="88078"/>
                      </a:cubicBezTo>
                      <a:cubicBezTo>
                        <a:pt x="209184" y="79070"/>
                        <a:pt x="205681" y="70312"/>
                        <a:pt x="200677" y="62305"/>
                      </a:cubicBezTo>
                      <a:cubicBezTo>
                        <a:pt x="199426" y="60053"/>
                        <a:pt x="198925" y="57551"/>
                        <a:pt x="199676" y="55049"/>
                      </a:cubicBezTo>
                      <a:lnTo>
                        <a:pt x="199676" y="55049"/>
                      </a:lnTo>
                      <a:cubicBezTo>
                        <a:pt x="204180" y="38284"/>
                        <a:pt x="188916" y="23020"/>
                        <a:pt x="172151" y="27524"/>
                      </a:cubicBezTo>
                      <a:lnTo>
                        <a:pt x="172151" y="27524"/>
                      </a:lnTo>
                      <a:cubicBezTo>
                        <a:pt x="169649" y="28275"/>
                        <a:pt x="167147" y="27774"/>
                        <a:pt x="164895" y="26523"/>
                      </a:cubicBezTo>
                      <a:cubicBezTo>
                        <a:pt x="156638" y="21769"/>
                        <a:pt x="148130" y="18266"/>
                        <a:pt x="139122" y="15764"/>
                      </a:cubicBezTo>
                      <a:cubicBezTo>
                        <a:pt x="136620" y="15013"/>
                        <a:pt x="134368" y="13512"/>
                        <a:pt x="133117" y="11260"/>
                      </a:cubicBezTo>
                      <a:lnTo>
                        <a:pt x="133117" y="11260"/>
                      </a:lnTo>
                      <a:cubicBezTo>
                        <a:pt x="124359" y="-3753"/>
                        <a:pt x="102841" y="-3753"/>
                        <a:pt x="94083" y="11260"/>
                      </a:cubicBezTo>
                      <a:lnTo>
                        <a:pt x="94083" y="11260"/>
                      </a:lnTo>
                      <a:cubicBezTo>
                        <a:pt x="92832" y="13512"/>
                        <a:pt x="90580" y="15013"/>
                        <a:pt x="88078" y="15764"/>
                      </a:cubicBezTo>
                      <a:cubicBezTo>
                        <a:pt x="79070" y="18016"/>
                        <a:pt x="70312" y="21519"/>
                        <a:pt x="62305" y="26523"/>
                      </a:cubicBezTo>
                      <a:cubicBezTo>
                        <a:pt x="60053" y="27774"/>
                        <a:pt x="57551" y="28275"/>
                        <a:pt x="55048" y="27524"/>
                      </a:cubicBezTo>
                      <a:lnTo>
                        <a:pt x="55048" y="27524"/>
                      </a:lnTo>
                      <a:cubicBezTo>
                        <a:pt x="38284" y="23020"/>
                        <a:pt x="23020" y="38284"/>
                        <a:pt x="27524" y="55049"/>
                      </a:cubicBezTo>
                      <a:lnTo>
                        <a:pt x="27524" y="55049"/>
                      </a:lnTo>
                      <a:cubicBezTo>
                        <a:pt x="28275" y="57551"/>
                        <a:pt x="27774" y="60053"/>
                        <a:pt x="26523" y="62305"/>
                      </a:cubicBezTo>
                      <a:cubicBezTo>
                        <a:pt x="21769" y="70562"/>
                        <a:pt x="18266" y="79070"/>
                        <a:pt x="15764" y="88078"/>
                      </a:cubicBezTo>
                      <a:cubicBezTo>
                        <a:pt x="15013" y="90580"/>
                        <a:pt x="13512" y="92832"/>
                        <a:pt x="11260" y="94083"/>
                      </a:cubicBezTo>
                      <a:lnTo>
                        <a:pt x="11260" y="94083"/>
                      </a:lnTo>
                      <a:cubicBezTo>
                        <a:pt x="-3753" y="102841"/>
                        <a:pt x="-3753" y="124359"/>
                        <a:pt x="11260" y="133117"/>
                      </a:cubicBezTo>
                      <a:lnTo>
                        <a:pt x="11260" y="133117"/>
                      </a:lnTo>
                      <a:cubicBezTo>
                        <a:pt x="13512" y="134368"/>
                        <a:pt x="15013" y="136620"/>
                        <a:pt x="15764" y="139122"/>
                      </a:cubicBezTo>
                      <a:cubicBezTo>
                        <a:pt x="18016" y="148130"/>
                        <a:pt x="21519" y="156888"/>
                        <a:pt x="26523" y="164895"/>
                      </a:cubicBezTo>
                      <a:cubicBezTo>
                        <a:pt x="27774" y="167147"/>
                        <a:pt x="28275" y="169649"/>
                        <a:pt x="27524" y="172152"/>
                      </a:cubicBezTo>
                      <a:lnTo>
                        <a:pt x="27524" y="172152"/>
                      </a:lnTo>
                      <a:cubicBezTo>
                        <a:pt x="23020" y="188916"/>
                        <a:pt x="38284" y="204180"/>
                        <a:pt x="55048" y="199676"/>
                      </a:cubicBezTo>
                      <a:lnTo>
                        <a:pt x="55048" y="199676"/>
                      </a:lnTo>
                      <a:cubicBezTo>
                        <a:pt x="57551" y="198925"/>
                        <a:pt x="60053" y="199426"/>
                        <a:pt x="62305" y="200677"/>
                      </a:cubicBezTo>
                      <a:cubicBezTo>
                        <a:pt x="70562" y="205431"/>
                        <a:pt x="79070" y="208934"/>
                        <a:pt x="88078" y="211436"/>
                      </a:cubicBezTo>
                      <a:cubicBezTo>
                        <a:pt x="90580" y="212187"/>
                        <a:pt x="92832" y="213688"/>
                        <a:pt x="94083" y="215940"/>
                      </a:cubicBezTo>
                      <a:lnTo>
                        <a:pt x="94083" y="215940"/>
                      </a:lnTo>
                      <a:cubicBezTo>
                        <a:pt x="102841" y="230953"/>
                        <a:pt x="124359" y="230953"/>
                        <a:pt x="133117" y="215940"/>
                      </a:cubicBezTo>
                      <a:lnTo>
                        <a:pt x="133117" y="215940"/>
                      </a:lnTo>
                      <a:cubicBezTo>
                        <a:pt x="134368" y="213688"/>
                        <a:pt x="136620" y="212187"/>
                        <a:pt x="139122" y="211436"/>
                      </a:cubicBezTo>
                      <a:cubicBezTo>
                        <a:pt x="148130" y="209184"/>
                        <a:pt x="156888" y="205681"/>
                        <a:pt x="164895" y="200677"/>
                      </a:cubicBezTo>
                      <a:cubicBezTo>
                        <a:pt x="167147" y="199426"/>
                        <a:pt x="169649" y="198925"/>
                        <a:pt x="172151" y="199676"/>
                      </a:cubicBezTo>
                      <a:lnTo>
                        <a:pt x="172151" y="199676"/>
                      </a:lnTo>
                      <a:cubicBezTo>
                        <a:pt x="188916" y="204180"/>
                        <a:pt x="204180" y="188916"/>
                        <a:pt x="199676" y="172152"/>
                      </a:cubicBezTo>
                      <a:lnTo>
                        <a:pt x="199676" y="172152"/>
                      </a:lnTo>
                      <a:cubicBezTo>
                        <a:pt x="198925" y="169649"/>
                        <a:pt x="199426" y="167147"/>
                        <a:pt x="200677" y="164895"/>
                      </a:cubicBezTo>
                      <a:cubicBezTo>
                        <a:pt x="205431" y="156638"/>
                        <a:pt x="208934" y="148130"/>
                        <a:pt x="211436" y="139122"/>
                      </a:cubicBezTo>
                      <a:cubicBezTo>
                        <a:pt x="212187" y="136620"/>
                        <a:pt x="213688" y="134368"/>
                        <a:pt x="215940" y="133117"/>
                      </a:cubicBezTo>
                      <a:lnTo>
                        <a:pt x="215940" y="133117"/>
                      </a:lnTo>
                      <a:cubicBezTo>
                        <a:pt x="230953" y="124359"/>
                        <a:pt x="230953" y="102841"/>
                        <a:pt x="215940" y="94083"/>
                      </a:cubicBezTo>
                      <a:close/>
                    </a:path>
                  </a:pathLst>
                </a:custGeom>
                <a:solidFill>
                  <a:srgbClr val="8A5E3C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9" name="Freeform: Shape 38"/>
                <p:cNvSpPr/>
                <p:nvPr/>
              </p:nvSpPr>
              <p:spPr>
                <a:xfrm>
                  <a:off x="1318631" y="5976806"/>
                  <a:ext cx="47416" cy="47416"/>
                </a:xfrm>
                <a:custGeom>
                  <a:avLst/>
                  <a:gdLst>
                    <a:gd name="connsiteX0" fmla="*/ 40473 w 47416"/>
                    <a:gd name="connsiteY0" fmla="*/ 6944 h 47416"/>
                    <a:gd name="connsiteX1" fmla="*/ 40473 w 47416"/>
                    <a:gd name="connsiteY1" fmla="*/ 40473 h 47416"/>
                    <a:gd name="connsiteX2" fmla="*/ 6944 w 47416"/>
                    <a:gd name="connsiteY2" fmla="*/ 40473 h 47416"/>
                    <a:gd name="connsiteX3" fmla="*/ 6944 w 47416"/>
                    <a:gd name="connsiteY3" fmla="*/ 6944 h 47416"/>
                    <a:gd name="connsiteX4" fmla="*/ 40473 w 47416"/>
                    <a:gd name="connsiteY4" fmla="*/ 6944 h 4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16" h="47416">
                      <a:moveTo>
                        <a:pt x="40473" y="6944"/>
                      </a:moveTo>
                      <a:cubicBezTo>
                        <a:pt x="49731" y="16202"/>
                        <a:pt x="49731" y="31215"/>
                        <a:pt x="40473" y="40473"/>
                      </a:cubicBezTo>
                      <a:cubicBezTo>
                        <a:pt x="31215" y="49731"/>
                        <a:pt x="16202" y="49731"/>
                        <a:pt x="6944" y="40473"/>
                      </a:cubicBezTo>
                      <a:cubicBezTo>
                        <a:pt x="-2315" y="31215"/>
                        <a:pt x="-2315" y="16202"/>
                        <a:pt x="6944" y="6944"/>
                      </a:cubicBezTo>
                      <a:cubicBezTo>
                        <a:pt x="16202" y="-2315"/>
                        <a:pt x="31215" y="-2315"/>
                        <a:pt x="40473" y="6944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" name="Freeform: Shape 39"/>
                <p:cNvSpPr/>
                <p:nvPr/>
              </p:nvSpPr>
              <p:spPr>
                <a:xfrm>
                  <a:off x="1442740" y="6012087"/>
                  <a:ext cx="47416" cy="47416"/>
                </a:xfrm>
                <a:custGeom>
                  <a:avLst/>
                  <a:gdLst>
                    <a:gd name="connsiteX0" fmla="*/ 40473 w 47416"/>
                    <a:gd name="connsiteY0" fmla="*/ 6944 h 47416"/>
                    <a:gd name="connsiteX1" fmla="*/ 40473 w 47416"/>
                    <a:gd name="connsiteY1" fmla="*/ 40473 h 47416"/>
                    <a:gd name="connsiteX2" fmla="*/ 6944 w 47416"/>
                    <a:gd name="connsiteY2" fmla="*/ 40473 h 47416"/>
                    <a:gd name="connsiteX3" fmla="*/ 6944 w 47416"/>
                    <a:gd name="connsiteY3" fmla="*/ 6944 h 47416"/>
                    <a:gd name="connsiteX4" fmla="*/ 40473 w 47416"/>
                    <a:gd name="connsiteY4" fmla="*/ 6944 h 4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16" h="47416">
                      <a:moveTo>
                        <a:pt x="40473" y="6944"/>
                      </a:moveTo>
                      <a:cubicBezTo>
                        <a:pt x="49731" y="16202"/>
                        <a:pt x="49731" y="31215"/>
                        <a:pt x="40473" y="40473"/>
                      </a:cubicBezTo>
                      <a:cubicBezTo>
                        <a:pt x="31215" y="49731"/>
                        <a:pt x="16202" y="49731"/>
                        <a:pt x="6944" y="40473"/>
                      </a:cubicBezTo>
                      <a:cubicBezTo>
                        <a:pt x="-2315" y="31215"/>
                        <a:pt x="-2315" y="16202"/>
                        <a:pt x="6944" y="6944"/>
                      </a:cubicBezTo>
                      <a:cubicBezTo>
                        <a:pt x="16202" y="-2315"/>
                        <a:pt x="31215" y="-2315"/>
                        <a:pt x="40473" y="6944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" name="Freeform: Shape 40"/>
                <p:cNvSpPr/>
                <p:nvPr/>
              </p:nvSpPr>
              <p:spPr>
                <a:xfrm>
                  <a:off x="1386378" y="6014777"/>
                  <a:ext cx="25522" cy="25522"/>
                </a:xfrm>
                <a:custGeom>
                  <a:avLst/>
                  <a:gdLst>
                    <a:gd name="connsiteX0" fmla="*/ 21769 w 25522"/>
                    <a:gd name="connsiteY0" fmla="*/ 3753 h 25522"/>
                    <a:gd name="connsiteX1" fmla="*/ 21769 w 25522"/>
                    <a:gd name="connsiteY1" fmla="*/ 21769 h 25522"/>
                    <a:gd name="connsiteX2" fmla="*/ 3753 w 25522"/>
                    <a:gd name="connsiteY2" fmla="*/ 21769 h 25522"/>
                    <a:gd name="connsiteX3" fmla="*/ 3753 w 25522"/>
                    <a:gd name="connsiteY3" fmla="*/ 3753 h 25522"/>
                    <a:gd name="connsiteX4" fmla="*/ 21769 w 25522"/>
                    <a:gd name="connsiteY4" fmla="*/ 3753 h 2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522">
                      <a:moveTo>
                        <a:pt x="21769" y="3753"/>
                      </a:moveTo>
                      <a:cubicBezTo>
                        <a:pt x="26774" y="8758"/>
                        <a:pt x="26774" y="16765"/>
                        <a:pt x="21769" y="21769"/>
                      </a:cubicBezTo>
                      <a:cubicBezTo>
                        <a:pt x="16765" y="26774"/>
                        <a:pt x="8758" y="26774"/>
                        <a:pt x="3753" y="21769"/>
                      </a:cubicBezTo>
                      <a:cubicBezTo>
                        <a:pt x="-1251" y="16765"/>
                        <a:pt x="-1251" y="8758"/>
                        <a:pt x="3753" y="3753"/>
                      </a:cubicBezTo>
                      <a:cubicBezTo>
                        <a:pt x="8758" y="-1251"/>
                        <a:pt x="16765" y="-1251"/>
                        <a:pt x="21769" y="3753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" name="Freeform: Shape 41"/>
                <p:cNvSpPr/>
                <p:nvPr/>
              </p:nvSpPr>
              <p:spPr>
                <a:xfrm>
                  <a:off x="1337835" y="6070576"/>
                  <a:ext cx="25522" cy="25522"/>
                </a:xfrm>
                <a:custGeom>
                  <a:avLst/>
                  <a:gdLst>
                    <a:gd name="connsiteX0" fmla="*/ 25522 w 25522"/>
                    <a:gd name="connsiteY0" fmla="*/ 12761 h 25522"/>
                    <a:gd name="connsiteX1" fmla="*/ 12761 w 25522"/>
                    <a:gd name="connsiteY1" fmla="*/ 25522 h 25522"/>
                    <a:gd name="connsiteX2" fmla="*/ 0 w 25522"/>
                    <a:gd name="connsiteY2" fmla="*/ 12761 h 25522"/>
                    <a:gd name="connsiteX3" fmla="*/ 12761 w 25522"/>
                    <a:gd name="connsiteY3" fmla="*/ 0 h 25522"/>
                    <a:gd name="connsiteX4" fmla="*/ 25522 w 25522"/>
                    <a:gd name="connsiteY4" fmla="*/ 12761 h 2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522">
                      <a:moveTo>
                        <a:pt x="25522" y="12761"/>
                      </a:moveTo>
                      <a:cubicBezTo>
                        <a:pt x="25522" y="19809"/>
                        <a:pt x="19809" y="25522"/>
                        <a:pt x="12761" y="25522"/>
                      </a:cubicBezTo>
                      <a:cubicBezTo>
                        <a:pt x="5713" y="25522"/>
                        <a:pt x="0" y="19809"/>
                        <a:pt x="0" y="12761"/>
                      </a:cubicBezTo>
                      <a:cubicBezTo>
                        <a:pt x="0" y="5713"/>
                        <a:pt x="5713" y="0"/>
                        <a:pt x="12761" y="0"/>
                      </a:cubicBezTo>
                      <a:cubicBezTo>
                        <a:pt x="19809" y="0"/>
                        <a:pt x="25522" y="5713"/>
                        <a:pt x="25522" y="12761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" name="Freeform: Shape 42"/>
                <p:cNvSpPr/>
                <p:nvPr/>
              </p:nvSpPr>
              <p:spPr>
                <a:xfrm>
                  <a:off x="1394072" y="6070169"/>
                  <a:ext cx="44914" cy="45008"/>
                </a:xfrm>
                <a:custGeom>
                  <a:avLst/>
                  <a:gdLst>
                    <a:gd name="connsiteX0" fmla="*/ 38346 w 44914"/>
                    <a:gd name="connsiteY0" fmla="*/ 6662 h 45008"/>
                    <a:gd name="connsiteX1" fmla="*/ 38346 w 44914"/>
                    <a:gd name="connsiteY1" fmla="*/ 38440 h 45008"/>
                    <a:gd name="connsiteX2" fmla="*/ 6568 w 44914"/>
                    <a:gd name="connsiteY2" fmla="*/ 38440 h 45008"/>
                    <a:gd name="connsiteX3" fmla="*/ 6568 w 44914"/>
                    <a:gd name="connsiteY3" fmla="*/ 6662 h 45008"/>
                    <a:gd name="connsiteX4" fmla="*/ 38346 w 44914"/>
                    <a:gd name="connsiteY4" fmla="*/ 6662 h 45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914" h="45008">
                      <a:moveTo>
                        <a:pt x="38346" y="6662"/>
                      </a:moveTo>
                      <a:cubicBezTo>
                        <a:pt x="47104" y="15420"/>
                        <a:pt x="47104" y="29683"/>
                        <a:pt x="38346" y="38440"/>
                      </a:cubicBezTo>
                      <a:cubicBezTo>
                        <a:pt x="29589" y="47198"/>
                        <a:pt x="15326" y="47198"/>
                        <a:pt x="6568" y="38440"/>
                      </a:cubicBezTo>
                      <a:cubicBezTo>
                        <a:pt x="-2189" y="29683"/>
                        <a:pt x="-2189" y="15420"/>
                        <a:pt x="6568" y="6662"/>
                      </a:cubicBezTo>
                      <a:cubicBezTo>
                        <a:pt x="15326" y="-2095"/>
                        <a:pt x="29589" y="-2345"/>
                        <a:pt x="38346" y="6662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" name="Freeform: Shape 43"/>
                <p:cNvSpPr/>
                <p:nvPr/>
              </p:nvSpPr>
              <p:spPr>
                <a:xfrm>
                  <a:off x="1397638" y="5949156"/>
                  <a:ext cx="25522" cy="25334"/>
                </a:xfrm>
                <a:custGeom>
                  <a:avLst/>
                  <a:gdLst>
                    <a:gd name="connsiteX0" fmla="*/ 21769 w 25522"/>
                    <a:gd name="connsiteY0" fmla="*/ 3566 h 25334"/>
                    <a:gd name="connsiteX1" fmla="*/ 21769 w 25522"/>
                    <a:gd name="connsiteY1" fmla="*/ 21582 h 25334"/>
                    <a:gd name="connsiteX2" fmla="*/ 3753 w 25522"/>
                    <a:gd name="connsiteY2" fmla="*/ 21582 h 25334"/>
                    <a:gd name="connsiteX3" fmla="*/ 3753 w 25522"/>
                    <a:gd name="connsiteY3" fmla="*/ 3566 h 25334"/>
                    <a:gd name="connsiteX4" fmla="*/ 21769 w 25522"/>
                    <a:gd name="connsiteY4" fmla="*/ 3566 h 2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334">
                      <a:moveTo>
                        <a:pt x="21769" y="3566"/>
                      </a:moveTo>
                      <a:cubicBezTo>
                        <a:pt x="26774" y="8570"/>
                        <a:pt x="26774" y="16577"/>
                        <a:pt x="21769" y="21582"/>
                      </a:cubicBezTo>
                      <a:cubicBezTo>
                        <a:pt x="16765" y="26586"/>
                        <a:pt x="8758" y="26586"/>
                        <a:pt x="3753" y="21582"/>
                      </a:cubicBezTo>
                      <a:cubicBezTo>
                        <a:pt x="-1251" y="16577"/>
                        <a:pt x="-1251" y="8570"/>
                        <a:pt x="3753" y="3566"/>
                      </a:cubicBezTo>
                      <a:cubicBezTo>
                        <a:pt x="8758" y="-1189"/>
                        <a:pt x="16765" y="-1189"/>
                        <a:pt x="21769" y="3566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5" name="Freeform: Shape 44"/>
                <p:cNvSpPr/>
                <p:nvPr/>
              </p:nvSpPr>
              <p:spPr>
                <a:xfrm>
                  <a:off x="1374117" y="5936708"/>
                  <a:ext cx="139122" cy="211436"/>
                </a:xfrm>
                <a:custGeom>
                  <a:avLst/>
                  <a:gdLst>
                    <a:gd name="connsiteX0" fmla="*/ 83824 w 139122"/>
                    <a:gd name="connsiteY0" fmla="*/ 12011 h 211436"/>
                    <a:gd name="connsiteX1" fmla="*/ 83824 w 139122"/>
                    <a:gd name="connsiteY1" fmla="*/ 12011 h 211436"/>
                    <a:gd name="connsiteX2" fmla="*/ 76567 w 139122"/>
                    <a:gd name="connsiteY2" fmla="*/ 11010 h 211436"/>
                    <a:gd name="connsiteX3" fmla="*/ 50795 w 139122"/>
                    <a:gd name="connsiteY3" fmla="*/ 250 h 211436"/>
                    <a:gd name="connsiteX4" fmla="*/ 50294 w 139122"/>
                    <a:gd name="connsiteY4" fmla="*/ 0 h 211436"/>
                    <a:gd name="connsiteX5" fmla="*/ 90079 w 139122"/>
                    <a:gd name="connsiteY5" fmla="*/ 103841 h 211436"/>
                    <a:gd name="connsiteX6" fmla="*/ 0 w 139122"/>
                    <a:gd name="connsiteY6" fmla="*/ 195672 h 211436"/>
                    <a:gd name="connsiteX7" fmla="*/ 6005 w 139122"/>
                    <a:gd name="connsiteY7" fmla="*/ 200176 h 211436"/>
                    <a:gd name="connsiteX8" fmla="*/ 6005 w 139122"/>
                    <a:gd name="connsiteY8" fmla="*/ 200176 h 211436"/>
                    <a:gd name="connsiteX9" fmla="*/ 45040 w 139122"/>
                    <a:gd name="connsiteY9" fmla="*/ 200176 h 211436"/>
                    <a:gd name="connsiteX10" fmla="*/ 45040 w 139122"/>
                    <a:gd name="connsiteY10" fmla="*/ 200176 h 211436"/>
                    <a:gd name="connsiteX11" fmla="*/ 51045 w 139122"/>
                    <a:gd name="connsiteY11" fmla="*/ 195672 h 211436"/>
                    <a:gd name="connsiteX12" fmla="*/ 76818 w 139122"/>
                    <a:gd name="connsiteY12" fmla="*/ 184913 h 211436"/>
                    <a:gd name="connsiteX13" fmla="*/ 84074 w 139122"/>
                    <a:gd name="connsiteY13" fmla="*/ 183912 h 211436"/>
                    <a:gd name="connsiteX14" fmla="*/ 84074 w 139122"/>
                    <a:gd name="connsiteY14" fmla="*/ 183912 h 211436"/>
                    <a:gd name="connsiteX15" fmla="*/ 111598 w 139122"/>
                    <a:gd name="connsiteY15" fmla="*/ 156388 h 211436"/>
                    <a:gd name="connsiteX16" fmla="*/ 112599 w 139122"/>
                    <a:gd name="connsiteY16" fmla="*/ 149131 h 211436"/>
                    <a:gd name="connsiteX17" fmla="*/ 123359 w 139122"/>
                    <a:gd name="connsiteY17" fmla="*/ 123359 h 211436"/>
                    <a:gd name="connsiteX18" fmla="*/ 127863 w 139122"/>
                    <a:gd name="connsiteY18" fmla="*/ 117353 h 211436"/>
                    <a:gd name="connsiteX19" fmla="*/ 127863 w 139122"/>
                    <a:gd name="connsiteY19" fmla="*/ 117353 h 211436"/>
                    <a:gd name="connsiteX20" fmla="*/ 127863 w 139122"/>
                    <a:gd name="connsiteY20" fmla="*/ 78319 h 211436"/>
                    <a:gd name="connsiteX21" fmla="*/ 127863 w 139122"/>
                    <a:gd name="connsiteY21" fmla="*/ 78319 h 211436"/>
                    <a:gd name="connsiteX22" fmla="*/ 123359 w 139122"/>
                    <a:gd name="connsiteY22" fmla="*/ 72314 h 211436"/>
                    <a:gd name="connsiteX23" fmla="*/ 112599 w 139122"/>
                    <a:gd name="connsiteY23" fmla="*/ 46541 h 211436"/>
                    <a:gd name="connsiteX24" fmla="*/ 111598 w 139122"/>
                    <a:gd name="connsiteY24" fmla="*/ 39285 h 211436"/>
                    <a:gd name="connsiteX25" fmla="*/ 111598 w 139122"/>
                    <a:gd name="connsiteY25" fmla="*/ 39285 h 211436"/>
                    <a:gd name="connsiteX26" fmla="*/ 83824 w 139122"/>
                    <a:gd name="connsiteY26" fmla="*/ 12011 h 21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9122" h="211436">
                      <a:moveTo>
                        <a:pt x="83824" y="12011"/>
                      </a:moveTo>
                      <a:lnTo>
                        <a:pt x="83824" y="12011"/>
                      </a:lnTo>
                      <a:cubicBezTo>
                        <a:pt x="81322" y="12761"/>
                        <a:pt x="78819" y="12261"/>
                        <a:pt x="76567" y="11010"/>
                      </a:cubicBezTo>
                      <a:cubicBezTo>
                        <a:pt x="68310" y="6256"/>
                        <a:pt x="59803" y="2752"/>
                        <a:pt x="50795" y="250"/>
                      </a:cubicBezTo>
                      <a:cubicBezTo>
                        <a:pt x="50545" y="250"/>
                        <a:pt x="50294" y="0"/>
                        <a:pt x="50294" y="0"/>
                      </a:cubicBezTo>
                      <a:cubicBezTo>
                        <a:pt x="64807" y="12261"/>
                        <a:pt x="103341" y="50545"/>
                        <a:pt x="90079" y="103841"/>
                      </a:cubicBezTo>
                      <a:cubicBezTo>
                        <a:pt x="73815" y="169399"/>
                        <a:pt x="13762" y="191919"/>
                        <a:pt x="0" y="195672"/>
                      </a:cubicBezTo>
                      <a:cubicBezTo>
                        <a:pt x="2502" y="196423"/>
                        <a:pt x="4754" y="197924"/>
                        <a:pt x="6005" y="200176"/>
                      </a:cubicBezTo>
                      <a:lnTo>
                        <a:pt x="6005" y="200176"/>
                      </a:lnTo>
                      <a:cubicBezTo>
                        <a:pt x="14763" y="215189"/>
                        <a:pt x="36282" y="215189"/>
                        <a:pt x="45040" y="200176"/>
                      </a:cubicBezTo>
                      <a:lnTo>
                        <a:pt x="45040" y="200176"/>
                      </a:lnTo>
                      <a:cubicBezTo>
                        <a:pt x="46291" y="197924"/>
                        <a:pt x="48543" y="196423"/>
                        <a:pt x="51045" y="195672"/>
                      </a:cubicBezTo>
                      <a:cubicBezTo>
                        <a:pt x="60053" y="193420"/>
                        <a:pt x="68811" y="189917"/>
                        <a:pt x="76818" y="184913"/>
                      </a:cubicBezTo>
                      <a:cubicBezTo>
                        <a:pt x="79070" y="183662"/>
                        <a:pt x="81572" y="183161"/>
                        <a:pt x="84074" y="183912"/>
                      </a:cubicBezTo>
                      <a:lnTo>
                        <a:pt x="84074" y="183912"/>
                      </a:lnTo>
                      <a:cubicBezTo>
                        <a:pt x="100839" y="188416"/>
                        <a:pt x="116102" y="173152"/>
                        <a:pt x="111598" y="156388"/>
                      </a:cubicBezTo>
                      <a:cubicBezTo>
                        <a:pt x="110848" y="153886"/>
                        <a:pt x="111348" y="151383"/>
                        <a:pt x="112599" y="149131"/>
                      </a:cubicBezTo>
                      <a:cubicBezTo>
                        <a:pt x="117353" y="140874"/>
                        <a:pt x="120856" y="132367"/>
                        <a:pt x="123359" y="123359"/>
                      </a:cubicBezTo>
                      <a:cubicBezTo>
                        <a:pt x="124109" y="120856"/>
                        <a:pt x="125611" y="118604"/>
                        <a:pt x="127863" y="117353"/>
                      </a:cubicBezTo>
                      <a:lnTo>
                        <a:pt x="127863" y="117353"/>
                      </a:lnTo>
                      <a:cubicBezTo>
                        <a:pt x="142876" y="108596"/>
                        <a:pt x="142876" y="87077"/>
                        <a:pt x="127863" y="78319"/>
                      </a:cubicBezTo>
                      <a:lnTo>
                        <a:pt x="127863" y="78319"/>
                      </a:lnTo>
                      <a:cubicBezTo>
                        <a:pt x="125611" y="77068"/>
                        <a:pt x="124109" y="74816"/>
                        <a:pt x="123359" y="72314"/>
                      </a:cubicBezTo>
                      <a:cubicBezTo>
                        <a:pt x="121107" y="63306"/>
                        <a:pt x="117604" y="54548"/>
                        <a:pt x="112599" y="46541"/>
                      </a:cubicBezTo>
                      <a:cubicBezTo>
                        <a:pt x="111348" y="44289"/>
                        <a:pt x="110848" y="41787"/>
                        <a:pt x="111598" y="39285"/>
                      </a:cubicBezTo>
                      <a:lnTo>
                        <a:pt x="111598" y="39285"/>
                      </a:lnTo>
                      <a:cubicBezTo>
                        <a:pt x="115852" y="22770"/>
                        <a:pt x="100338" y="7507"/>
                        <a:pt x="83824" y="12011"/>
                      </a:cubicBezTo>
                      <a:close/>
                    </a:path>
                  </a:pathLst>
                </a:custGeom>
                <a:solidFill>
                  <a:srgbClr val="8A5E3C">
                    <a:alpha val="50000"/>
                  </a:srgbClr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46" name="Graphic 4"/>
          <p:cNvGrpSpPr/>
          <p:nvPr/>
        </p:nvGrpSpPr>
        <p:grpSpPr>
          <a:xfrm>
            <a:off x="7832444" y="1829447"/>
            <a:ext cx="4359276" cy="5183076"/>
            <a:chOff x="4886325" y="1990725"/>
            <a:chExt cx="2419350" cy="2876550"/>
          </a:xfrm>
        </p:grpSpPr>
        <p:grpSp>
          <p:nvGrpSpPr>
            <p:cNvPr id="47" name="Graphic 4"/>
            <p:cNvGrpSpPr/>
            <p:nvPr/>
          </p:nvGrpSpPr>
          <p:grpSpPr>
            <a:xfrm>
              <a:off x="5936051" y="2866243"/>
              <a:ext cx="1365402" cy="1999507"/>
              <a:chOff x="5936051" y="2866243"/>
              <a:chExt cx="1365402" cy="1999507"/>
            </a:xfrm>
          </p:grpSpPr>
          <p:grpSp>
            <p:nvGrpSpPr>
              <p:cNvPr id="58" name="Graphic 4"/>
              <p:cNvGrpSpPr/>
              <p:nvPr/>
            </p:nvGrpSpPr>
            <p:grpSpPr>
              <a:xfrm>
                <a:off x="6297453" y="3380422"/>
                <a:ext cx="852583" cy="982885"/>
                <a:chOff x="6297453" y="3380422"/>
                <a:chExt cx="852583" cy="982885"/>
              </a:xfrm>
            </p:grpSpPr>
            <p:sp>
              <p:nvSpPr>
                <p:cNvPr id="109" name="Freeform: Shape 108"/>
                <p:cNvSpPr/>
                <p:nvPr/>
              </p:nvSpPr>
              <p:spPr>
                <a:xfrm>
                  <a:off x="6297453" y="3380422"/>
                  <a:ext cx="852487" cy="982789"/>
                </a:xfrm>
                <a:custGeom>
                  <a:avLst/>
                  <a:gdLst>
                    <a:gd name="connsiteX0" fmla="*/ 425672 w 852487"/>
                    <a:gd name="connsiteY0" fmla="*/ 0 h 982789"/>
                    <a:gd name="connsiteX1" fmla="*/ 425672 w 852487"/>
                    <a:gd name="connsiteY1" fmla="*/ 0 h 982789"/>
                    <a:gd name="connsiteX2" fmla="*/ 0 w 852487"/>
                    <a:gd name="connsiteY2" fmla="*/ 426434 h 982789"/>
                    <a:gd name="connsiteX3" fmla="*/ 381 w 852487"/>
                    <a:gd name="connsiteY3" fmla="*/ 811816 h 982789"/>
                    <a:gd name="connsiteX4" fmla="*/ 171736 w 852487"/>
                    <a:gd name="connsiteY4" fmla="*/ 982790 h 982789"/>
                    <a:gd name="connsiteX5" fmla="*/ 681514 w 852487"/>
                    <a:gd name="connsiteY5" fmla="*/ 982313 h 982789"/>
                    <a:gd name="connsiteX6" fmla="*/ 852488 w 852487"/>
                    <a:gd name="connsiteY6" fmla="*/ 810959 h 982789"/>
                    <a:gd name="connsiteX7" fmla="*/ 852107 w 852487"/>
                    <a:gd name="connsiteY7" fmla="*/ 425577 h 982789"/>
                    <a:gd name="connsiteX8" fmla="*/ 425672 w 852487"/>
                    <a:gd name="connsiteY8" fmla="*/ 0 h 982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2487" h="982789">
                      <a:moveTo>
                        <a:pt x="425672" y="0"/>
                      </a:moveTo>
                      <a:lnTo>
                        <a:pt x="425672" y="0"/>
                      </a:lnTo>
                      <a:cubicBezTo>
                        <a:pt x="190405" y="191"/>
                        <a:pt x="-190" y="191167"/>
                        <a:pt x="0" y="426434"/>
                      </a:cubicBezTo>
                      <a:lnTo>
                        <a:pt x="381" y="811816"/>
                      </a:lnTo>
                      <a:cubicBezTo>
                        <a:pt x="476" y="906304"/>
                        <a:pt x="77153" y="982885"/>
                        <a:pt x="171736" y="982790"/>
                      </a:cubicBezTo>
                      <a:lnTo>
                        <a:pt x="681514" y="982313"/>
                      </a:lnTo>
                      <a:cubicBezTo>
                        <a:pt x="776002" y="982218"/>
                        <a:pt x="852583" y="905542"/>
                        <a:pt x="852488" y="810959"/>
                      </a:cubicBezTo>
                      <a:lnTo>
                        <a:pt x="852107" y="425577"/>
                      </a:lnTo>
                      <a:cubicBezTo>
                        <a:pt x="851916" y="190405"/>
                        <a:pt x="660940" y="-190"/>
                        <a:pt x="425672" y="0"/>
                      </a:cubicBezTo>
                      <a:close/>
                    </a:path>
                  </a:pathLst>
                </a:custGeom>
                <a:solidFill>
                  <a:srgbClr val="97CC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10" name="Graphic 4"/>
                <p:cNvGrpSpPr/>
                <p:nvPr/>
              </p:nvGrpSpPr>
              <p:grpSpPr>
                <a:xfrm>
                  <a:off x="6297453" y="3815715"/>
                  <a:ext cx="852392" cy="547592"/>
                  <a:chOff x="6297453" y="3815715"/>
                  <a:chExt cx="852392" cy="547592"/>
                </a:xfrm>
                <a:solidFill>
                  <a:srgbClr val="E24530"/>
                </a:solidFill>
              </p:grpSpPr>
              <p:sp>
                <p:nvSpPr>
                  <p:cNvPr id="112" name="Freeform: Shape 111"/>
                  <p:cNvSpPr/>
                  <p:nvPr/>
                </p:nvSpPr>
                <p:spPr>
                  <a:xfrm>
                    <a:off x="6895242" y="3815715"/>
                    <a:ext cx="254603" cy="547306"/>
                  </a:xfrm>
                  <a:custGeom>
                    <a:avLst/>
                    <a:gdLst>
                      <a:gd name="connsiteX0" fmla="*/ 254318 w 254603"/>
                      <a:gd name="connsiteY0" fmla="*/ 0 h 547306"/>
                      <a:gd name="connsiteX1" fmla="*/ 0 w 254603"/>
                      <a:gd name="connsiteY1" fmla="*/ 400050 h 547306"/>
                      <a:gd name="connsiteX2" fmla="*/ 95 w 254603"/>
                      <a:gd name="connsiteY2" fmla="*/ 547306 h 547306"/>
                      <a:gd name="connsiteX3" fmla="*/ 83630 w 254603"/>
                      <a:gd name="connsiteY3" fmla="*/ 547211 h 547306"/>
                      <a:gd name="connsiteX4" fmla="*/ 254603 w 254603"/>
                      <a:gd name="connsiteY4" fmla="*/ 375856 h 547306"/>
                      <a:gd name="connsiteX5" fmla="*/ 254318 w 254603"/>
                      <a:gd name="connsiteY5" fmla="*/ 0 h 547306"/>
                      <a:gd name="connsiteX6" fmla="*/ 254318 w 254603"/>
                      <a:gd name="connsiteY6" fmla="*/ 0 h 5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603" h="547306">
                        <a:moveTo>
                          <a:pt x="254318" y="0"/>
                        </a:moveTo>
                        <a:cubicBezTo>
                          <a:pt x="99060" y="72580"/>
                          <a:pt x="-95" y="228600"/>
                          <a:pt x="0" y="400050"/>
                        </a:cubicBezTo>
                        <a:lnTo>
                          <a:pt x="95" y="547306"/>
                        </a:lnTo>
                        <a:lnTo>
                          <a:pt x="83630" y="547211"/>
                        </a:lnTo>
                        <a:cubicBezTo>
                          <a:pt x="178118" y="547116"/>
                          <a:pt x="254698" y="470440"/>
                          <a:pt x="254603" y="375856"/>
                        </a:cubicBezTo>
                        <a:lnTo>
                          <a:pt x="254318" y="0"/>
                        </a:lnTo>
                        <a:lnTo>
                          <a:pt x="254318" y="0"/>
                        </a:lnTo>
                        <a:close/>
                      </a:path>
                    </a:pathLst>
                  </a:custGeom>
                  <a:solidFill>
                    <a:srgbClr val="E2453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3" name="Freeform: Shape 112"/>
                  <p:cNvSpPr/>
                  <p:nvPr/>
                </p:nvSpPr>
                <p:spPr>
                  <a:xfrm>
                    <a:off x="6297453" y="3816476"/>
                    <a:ext cx="255270" cy="546830"/>
                  </a:xfrm>
                  <a:custGeom>
                    <a:avLst/>
                    <a:gdLst>
                      <a:gd name="connsiteX0" fmla="*/ 0 w 255270"/>
                      <a:gd name="connsiteY0" fmla="*/ 0 h 546830"/>
                      <a:gd name="connsiteX1" fmla="*/ 0 w 255270"/>
                      <a:gd name="connsiteY1" fmla="*/ 0 h 546830"/>
                      <a:gd name="connsiteX2" fmla="*/ 381 w 255270"/>
                      <a:gd name="connsiteY2" fmla="*/ 375857 h 546830"/>
                      <a:gd name="connsiteX3" fmla="*/ 171736 w 255270"/>
                      <a:gd name="connsiteY3" fmla="*/ 546830 h 546830"/>
                      <a:gd name="connsiteX4" fmla="*/ 255270 w 255270"/>
                      <a:gd name="connsiteY4" fmla="*/ 546735 h 546830"/>
                      <a:gd name="connsiteX5" fmla="*/ 255175 w 255270"/>
                      <a:gd name="connsiteY5" fmla="*/ 399479 h 546830"/>
                      <a:gd name="connsiteX6" fmla="*/ 0 w 255270"/>
                      <a:gd name="connsiteY6" fmla="*/ 0 h 546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5270" h="54683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381" y="375857"/>
                        </a:lnTo>
                        <a:cubicBezTo>
                          <a:pt x="476" y="470345"/>
                          <a:pt x="77153" y="546926"/>
                          <a:pt x="171736" y="546830"/>
                        </a:cubicBezTo>
                        <a:lnTo>
                          <a:pt x="255270" y="546735"/>
                        </a:lnTo>
                        <a:lnTo>
                          <a:pt x="255175" y="399479"/>
                        </a:lnTo>
                        <a:cubicBezTo>
                          <a:pt x="254889" y="228124"/>
                          <a:pt x="155448" y="7229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2453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111" name="Freeform: Shape 110"/>
                <p:cNvSpPr/>
                <p:nvPr/>
              </p:nvSpPr>
              <p:spPr>
                <a:xfrm>
                  <a:off x="6307550" y="3501580"/>
                  <a:ext cx="842486" cy="861726"/>
                </a:xfrm>
                <a:custGeom>
                  <a:avLst/>
                  <a:gdLst>
                    <a:gd name="connsiteX0" fmla="*/ 713422 w 842486"/>
                    <a:gd name="connsiteY0" fmla="*/ 0 h 861726"/>
                    <a:gd name="connsiteX1" fmla="*/ 772954 w 842486"/>
                    <a:gd name="connsiteY1" fmla="*/ 216694 h 861726"/>
                    <a:gd name="connsiteX2" fmla="*/ 773335 w 842486"/>
                    <a:gd name="connsiteY2" fmla="*/ 602075 h 861726"/>
                    <a:gd name="connsiteX3" fmla="*/ 602361 w 842486"/>
                    <a:gd name="connsiteY3" fmla="*/ 773430 h 861726"/>
                    <a:gd name="connsiteX4" fmla="*/ 92583 w 842486"/>
                    <a:gd name="connsiteY4" fmla="*/ 773906 h 861726"/>
                    <a:gd name="connsiteX5" fmla="*/ 0 w 842486"/>
                    <a:gd name="connsiteY5" fmla="*/ 746665 h 861726"/>
                    <a:gd name="connsiteX6" fmla="*/ 161734 w 842486"/>
                    <a:gd name="connsiteY6" fmla="*/ 861727 h 861726"/>
                    <a:gd name="connsiteX7" fmla="*/ 671513 w 842486"/>
                    <a:gd name="connsiteY7" fmla="*/ 861251 h 861726"/>
                    <a:gd name="connsiteX8" fmla="*/ 842486 w 842486"/>
                    <a:gd name="connsiteY8" fmla="*/ 689896 h 861726"/>
                    <a:gd name="connsiteX9" fmla="*/ 842105 w 842486"/>
                    <a:gd name="connsiteY9" fmla="*/ 304514 h 861726"/>
                    <a:gd name="connsiteX10" fmla="*/ 713422 w 842486"/>
                    <a:gd name="connsiteY10" fmla="*/ 0 h 86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2486" h="861726">
                      <a:moveTo>
                        <a:pt x="713422" y="0"/>
                      </a:moveTo>
                      <a:cubicBezTo>
                        <a:pt x="751142" y="63437"/>
                        <a:pt x="772859" y="137541"/>
                        <a:pt x="772954" y="216694"/>
                      </a:cubicBezTo>
                      <a:lnTo>
                        <a:pt x="773335" y="602075"/>
                      </a:lnTo>
                      <a:cubicBezTo>
                        <a:pt x="773430" y="696563"/>
                        <a:pt x="696849" y="773335"/>
                        <a:pt x="602361" y="773430"/>
                      </a:cubicBezTo>
                      <a:lnTo>
                        <a:pt x="92583" y="773906"/>
                      </a:lnTo>
                      <a:cubicBezTo>
                        <a:pt x="58388" y="773906"/>
                        <a:pt x="26670" y="763810"/>
                        <a:pt x="0" y="746665"/>
                      </a:cubicBezTo>
                      <a:cubicBezTo>
                        <a:pt x="23241" y="813626"/>
                        <a:pt x="86868" y="861822"/>
                        <a:pt x="161734" y="861727"/>
                      </a:cubicBezTo>
                      <a:lnTo>
                        <a:pt x="671513" y="861251"/>
                      </a:lnTo>
                      <a:cubicBezTo>
                        <a:pt x="766001" y="861155"/>
                        <a:pt x="842581" y="784479"/>
                        <a:pt x="842486" y="689896"/>
                      </a:cubicBezTo>
                      <a:lnTo>
                        <a:pt x="842105" y="304514"/>
                      </a:lnTo>
                      <a:cubicBezTo>
                        <a:pt x="841915" y="185166"/>
                        <a:pt x="792670" y="77248"/>
                        <a:pt x="713422" y="0"/>
                      </a:cubicBezTo>
                      <a:close/>
                    </a:path>
                  </a:pathLst>
                </a:custGeom>
                <a:solidFill>
                  <a:srgbClr val="97CCE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59" name="Freeform: Shape 58"/>
              <p:cNvSpPr/>
              <p:nvPr/>
            </p:nvSpPr>
            <p:spPr>
              <a:xfrm>
                <a:off x="6114002" y="3559873"/>
                <a:ext cx="1156716" cy="1007363"/>
              </a:xfrm>
              <a:custGeom>
                <a:avLst/>
                <a:gdLst>
                  <a:gd name="connsiteX0" fmla="*/ 883825 w 1156716"/>
                  <a:gd name="connsiteY0" fmla="*/ 153448 h 1007363"/>
                  <a:gd name="connsiteX1" fmla="*/ 883444 w 1156716"/>
                  <a:gd name="connsiteY1" fmla="*/ 147733 h 1007363"/>
                  <a:gd name="connsiteX2" fmla="*/ 624173 w 1156716"/>
                  <a:gd name="connsiteY2" fmla="*/ 58293 h 1007363"/>
                  <a:gd name="connsiteX3" fmla="*/ 365474 w 1156716"/>
                  <a:gd name="connsiteY3" fmla="*/ 147447 h 1007363"/>
                  <a:gd name="connsiteX4" fmla="*/ 115729 w 1156716"/>
                  <a:gd name="connsiteY4" fmla="*/ 0 h 1007363"/>
                  <a:gd name="connsiteX5" fmla="*/ 0 w 1156716"/>
                  <a:gd name="connsiteY5" fmla="*/ 137065 h 1007363"/>
                  <a:gd name="connsiteX6" fmla="*/ 354140 w 1156716"/>
                  <a:gd name="connsiteY6" fmla="*/ 331470 h 1007363"/>
                  <a:gd name="connsiteX7" fmla="*/ 347567 w 1156716"/>
                  <a:gd name="connsiteY7" fmla="*/ 537019 h 1007363"/>
                  <a:gd name="connsiteX8" fmla="*/ 381095 w 1156716"/>
                  <a:gd name="connsiteY8" fmla="*/ 675418 h 1007363"/>
                  <a:gd name="connsiteX9" fmla="*/ 398050 w 1156716"/>
                  <a:gd name="connsiteY9" fmla="*/ 689038 h 1007363"/>
                  <a:gd name="connsiteX10" fmla="*/ 357759 w 1156716"/>
                  <a:gd name="connsiteY10" fmla="*/ 1005268 h 1007363"/>
                  <a:gd name="connsiteX11" fmla="*/ 558927 w 1156716"/>
                  <a:gd name="connsiteY11" fmla="*/ 1005268 h 1007363"/>
                  <a:gd name="connsiteX12" fmla="*/ 581978 w 1156716"/>
                  <a:gd name="connsiteY12" fmla="*/ 780669 h 1007363"/>
                  <a:gd name="connsiteX13" fmla="*/ 624935 w 1156716"/>
                  <a:gd name="connsiteY13" fmla="*/ 782479 h 1007363"/>
                  <a:gd name="connsiteX14" fmla="*/ 667893 w 1156716"/>
                  <a:gd name="connsiteY14" fmla="*/ 780574 h 1007363"/>
                  <a:gd name="connsiteX15" fmla="*/ 690943 w 1156716"/>
                  <a:gd name="connsiteY15" fmla="*/ 1005173 h 1007363"/>
                  <a:gd name="connsiteX16" fmla="*/ 892588 w 1156716"/>
                  <a:gd name="connsiteY16" fmla="*/ 1007364 h 1007363"/>
                  <a:gd name="connsiteX17" fmla="*/ 850963 w 1156716"/>
                  <a:gd name="connsiteY17" fmla="*/ 686752 h 1007363"/>
                  <a:gd name="connsiteX18" fmla="*/ 872300 w 1156716"/>
                  <a:gd name="connsiteY18" fmla="*/ 667798 h 1007363"/>
                  <a:gd name="connsiteX19" fmla="*/ 901827 w 1156716"/>
                  <a:gd name="connsiteY19" fmla="*/ 536448 h 1007363"/>
                  <a:gd name="connsiteX20" fmla="*/ 896112 w 1156716"/>
                  <a:gd name="connsiteY20" fmla="*/ 354044 h 1007363"/>
                  <a:gd name="connsiteX21" fmla="*/ 894493 w 1156716"/>
                  <a:gd name="connsiteY21" fmla="*/ 327279 h 1007363"/>
                  <a:gd name="connsiteX22" fmla="*/ 990981 w 1156716"/>
                  <a:gd name="connsiteY22" fmla="*/ 396621 h 1007363"/>
                  <a:gd name="connsiteX23" fmla="*/ 919258 w 1156716"/>
                  <a:gd name="connsiteY23" fmla="*/ 492157 h 1007363"/>
                  <a:gd name="connsiteX24" fmla="*/ 1013079 w 1156716"/>
                  <a:gd name="connsiteY24" fmla="*/ 645033 h 1007363"/>
                  <a:gd name="connsiteX25" fmla="*/ 1156716 w 1156716"/>
                  <a:gd name="connsiteY25" fmla="*/ 396621 h 1007363"/>
                  <a:gd name="connsiteX26" fmla="*/ 883825 w 1156716"/>
                  <a:gd name="connsiteY26" fmla="*/ 153448 h 1007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56716" h="1007363">
                    <a:moveTo>
                      <a:pt x="883825" y="153448"/>
                    </a:moveTo>
                    <a:cubicBezTo>
                      <a:pt x="883539" y="149828"/>
                      <a:pt x="883444" y="147733"/>
                      <a:pt x="883444" y="147733"/>
                    </a:cubicBezTo>
                    <a:cubicBezTo>
                      <a:pt x="883444" y="147733"/>
                      <a:pt x="834771" y="58102"/>
                      <a:pt x="624173" y="58293"/>
                    </a:cubicBezTo>
                    <a:cubicBezTo>
                      <a:pt x="424243" y="58483"/>
                      <a:pt x="370427" y="139351"/>
                      <a:pt x="365474" y="147447"/>
                    </a:cubicBezTo>
                    <a:cubicBezTo>
                      <a:pt x="297942" y="123539"/>
                      <a:pt x="210312" y="79915"/>
                      <a:pt x="115729" y="0"/>
                    </a:cubicBezTo>
                    <a:lnTo>
                      <a:pt x="0" y="137065"/>
                    </a:lnTo>
                    <a:cubicBezTo>
                      <a:pt x="134493" y="250698"/>
                      <a:pt x="261842" y="305276"/>
                      <a:pt x="354140" y="331470"/>
                    </a:cubicBezTo>
                    <a:cubicBezTo>
                      <a:pt x="350615" y="401860"/>
                      <a:pt x="347567" y="479203"/>
                      <a:pt x="347567" y="537019"/>
                    </a:cubicBezTo>
                    <a:cubicBezTo>
                      <a:pt x="347663" y="588931"/>
                      <a:pt x="357664" y="636365"/>
                      <a:pt x="381095" y="675418"/>
                    </a:cubicBezTo>
                    <a:cubicBezTo>
                      <a:pt x="381095" y="675418"/>
                      <a:pt x="387382" y="680752"/>
                      <a:pt x="398050" y="689038"/>
                    </a:cubicBezTo>
                    <a:cubicBezTo>
                      <a:pt x="377095" y="758476"/>
                      <a:pt x="357759" y="861346"/>
                      <a:pt x="357759" y="1005268"/>
                    </a:cubicBezTo>
                    <a:lnTo>
                      <a:pt x="558927" y="1005268"/>
                    </a:lnTo>
                    <a:cubicBezTo>
                      <a:pt x="558927" y="906780"/>
                      <a:pt x="569309" y="833533"/>
                      <a:pt x="581978" y="780669"/>
                    </a:cubicBezTo>
                    <a:cubicBezTo>
                      <a:pt x="595598" y="781812"/>
                      <a:pt x="609791" y="782479"/>
                      <a:pt x="624935" y="782479"/>
                    </a:cubicBezTo>
                    <a:cubicBezTo>
                      <a:pt x="639985" y="782479"/>
                      <a:pt x="654272" y="781812"/>
                      <a:pt x="667893" y="780574"/>
                    </a:cubicBezTo>
                    <a:cubicBezTo>
                      <a:pt x="680561" y="833438"/>
                      <a:pt x="690943" y="906685"/>
                      <a:pt x="690943" y="1005173"/>
                    </a:cubicBezTo>
                    <a:lnTo>
                      <a:pt x="892588" y="1007364"/>
                    </a:lnTo>
                    <a:cubicBezTo>
                      <a:pt x="892588" y="861060"/>
                      <a:pt x="872395" y="756666"/>
                      <a:pt x="850963" y="686752"/>
                    </a:cubicBezTo>
                    <a:cubicBezTo>
                      <a:pt x="864203" y="675513"/>
                      <a:pt x="872300" y="667798"/>
                      <a:pt x="872300" y="667798"/>
                    </a:cubicBezTo>
                    <a:cubicBezTo>
                      <a:pt x="892778" y="630079"/>
                      <a:pt x="901827" y="585311"/>
                      <a:pt x="901827" y="536448"/>
                    </a:cubicBezTo>
                    <a:cubicBezTo>
                      <a:pt x="901732" y="484918"/>
                      <a:pt x="899255" y="417862"/>
                      <a:pt x="896112" y="354044"/>
                    </a:cubicBezTo>
                    <a:lnTo>
                      <a:pt x="894493" y="327279"/>
                    </a:lnTo>
                    <a:cubicBezTo>
                      <a:pt x="941165" y="342614"/>
                      <a:pt x="990981" y="368808"/>
                      <a:pt x="990981" y="396621"/>
                    </a:cubicBezTo>
                    <a:cubicBezTo>
                      <a:pt x="990981" y="455867"/>
                      <a:pt x="919448" y="491966"/>
                      <a:pt x="919258" y="492157"/>
                    </a:cubicBezTo>
                    <a:lnTo>
                      <a:pt x="1013079" y="645033"/>
                    </a:lnTo>
                    <a:cubicBezTo>
                      <a:pt x="1027843" y="635508"/>
                      <a:pt x="1156716" y="545116"/>
                      <a:pt x="1156716" y="396621"/>
                    </a:cubicBezTo>
                    <a:cubicBezTo>
                      <a:pt x="1156526" y="244411"/>
                      <a:pt x="989076" y="173164"/>
                      <a:pt x="883825" y="1534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" name="Freeform: Shape 59"/>
              <p:cNvSpPr/>
              <p:nvPr/>
            </p:nvSpPr>
            <p:spPr>
              <a:xfrm>
                <a:off x="5936051" y="3404498"/>
                <a:ext cx="293679" cy="292439"/>
              </a:xfrm>
              <a:custGeom>
                <a:avLst/>
                <a:gdLst>
                  <a:gd name="connsiteX0" fmla="*/ 293680 w 293679"/>
                  <a:gd name="connsiteY0" fmla="*/ 155470 h 292439"/>
                  <a:gd name="connsiteX1" fmla="*/ 256056 w 293679"/>
                  <a:gd name="connsiteY1" fmla="*/ 38408 h 292439"/>
                  <a:gd name="connsiteX2" fmla="*/ 198906 w 293679"/>
                  <a:gd name="connsiteY2" fmla="*/ 77651 h 292439"/>
                  <a:gd name="connsiteX3" fmla="*/ 142328 w 293679"/>
                  <a:gd name="connsiteY3" fmla="*/ 13548 h 292439"/>
                  <a:gd name="connsiteX4" fmla="*/ 48887 w 293679"/>
                  <a:gd name="connsiteY4" fmla="*/ 195475 h 292439"/>
                  <a:gd name="connsiteX5" fmla="*/ 177951 w 293679"/>
                  <a:gd name="connsiteY5" fmla="*/ 292440 h 292439"/>
                  <a:gd name="connsiteX6" fmla="*/ 293680 w 293679"/>
                  <a:gd name="connsiteY6" fmla="*/ 155470 h 292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3679" h="292439">
                    <a:moveTo>
                      <a:pt x="293680" y="155470"/>
                    </a:moveTo>
                    <a:cubicBezTo>
                      <a:pt x="293680" y="155470"/>
                      <a:pt x="276725" y="76127"/>
                      <a:pt x="256056" y="38408"/>
                    </a:cubicBezTo>
                    <a:cubicBezTo>
                      <a:pt x="235387" y="689"/>
                      <a:pt x="192620" y="47552"/>
                      <a:pt x="198906" y="77651"/>
                    </a:cubicBezTo>
                    <a:cubicBezTo>
                      <a:pt x="198906" y="77651"/>
                      <a:pt x="170045" y="30121"/>
                      <a:pt x="142328" y="13548"/>
                    </a:cubicBezTo>
                    <a:cubicBezTo>
                      <a:pt x="43839" y="-45126"/>
                      <a:pt x="-65508" y="100034"/>
                      <a:pt x="48887" y="195475"/>
                    </a:cubicBezTo>
                    <a:cubicBezTo>
                      <a:pt x="137851" y="265388"/>
                      <a:pt x="177951" y="292440"/>
                      <a:pt x="177951" y="292440"/>
                    </a:cubicBezTo>
                    <a:lnTo>
                      <a:pt x="293680" y="155470"/>
                    </a:ln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" name="Freeform: Shape 60"/>
              <p:cNvSpPr/>
              <p:nvPr/>
            </p:nvSpPr>
            <p:spPr>
              <a:xfrm>
                <a:off x="5936285" y="3477863"/>
                <a:ext cx="266680" cy="219075"/>
              </a:xfrm>
              <a:custGeom>
                <a:avLst/>
                <a:gdLst>
                  <a:gd name="connsiteX0" fmla="*/ 260775 w 266680"/>
                  <a:gd name="connsiteY0" fmla="*/ 120872 h 219075"/>
                  <a:gd name="connsiteX1" fmla="*/ 266681 w 266680"/>
                  <a:gd name="connsiteY1" fmla="*/ 67532 h 219075"/>
                  <a:gd name="connsiteX2" fmla="*/ 147809 w 266680"/>
                  <a:gd name="connsiteY2" fmla="*/ 143351 h 219075"/>
                  <a:gd name="connsiteX3" fmla="*/ 3981 w 266680"/>
                  <a:gd name="connsiteY3" fmla="*/ 0 h 219075"/>
                  <a:gd name="connsiteX4" fmla="*/ 48844 w 266680"/>
                  <a:gd name="connsiteY4" fmla="*/ 122110 h 219075"/>
                  <a:gd name="connsiteX5" fmla="*/ 177908 w 266680"/>
                  <a:gd name="connsiteY5" fmla="*/ 219075 h 219075"/>
                  <a:gd name="connsiteX6" fmla="*/ 260775 w 266680"/>
                  <a:gd name="connsiteY6" fmla="*/ 120872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680" h="219075">
                    <a:moveTo>
                      <a:pt x="260775" y="120872"/>
                    </a:moveTo>
                    <a:cubicBezTo>
                      <a:pt x="264109" y="91154"/>
                      <a:pt x="266681" y="67532"/>
                      <a:pt x="266681" y="67532"/>
                    </a:cubicBezTo>
                    <a:cubicBezTo>
                      <a:pt x="266681" y="67532"/>
                      <a:pt x="164001" y="151924"/>
                      <a:pt x="147809" y="143351"/>
                    </a:cubicBezTo>
                    <a:cubicBezTo>
                      <a:pt x="66179" y="107823"/>
                      <a:pt x="17602" y="25717"/>
                      <a:pt x="3981" y="0"/>
                    </a:cubicBezTo>
                    <a:cubicBezTo>
                      <a:pt x="-6782" y="37814"/>
                      <a:pt x="3029" y="83915"/>
                      <a:pt x="48844" y="122110"/>
                    </a:cubicBezTo>
                    <a:cubicBezTo>
                      <a:pt x="137807" y="192024"/>
                      <a:pt x="177908" y="219075"/>
                      <a:pt x="177908" y="219075"/>
                    </a:cubicBezTo>
                    <a:lnTo>
                      <a:pt x="260775" y="120872"/>
                    </a:lnTo>
                    <a:close/>
                  </a:path>
                </a:pathLst>
              </a:custGeom>
              <a:solidFill>
                <a:srgbClr val="97CCE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" name="Freeform: Shape 61"/>
              <p:cNvSpPr/>
              <p:nvPr/>
            </p:nvSpPr>
            <p:spPr>
              <a:xfrm>
                <a:off x="6174303" y="3156769"/>
                <a:ext cx="133627" cy="344098"/>
              </a:xfrm>
              <a:custGeom>
                <a:avLst/>
                <a:gdLst>
                  <a:gd name="connsiteX0" fmla="*/ 133342 w 133627"/>
                  <a:gd name="connsiteY0" fmla="*/ 9341 h 344098"/>
                  <a:gd name="connsiteX1" fmla="*/ 22280 w 133627"/>
                  <a:gd name="connsiteY1" fmla="*/ 25533 h 344098"/>
                  <a:gd name="connsiteX2" fmla="*/ 45330 w 133627"/>
                  <a:gd name="connsiteY2" fmla="*/ 339382 h 344098"/>
                  <a:gd name="connsiteX3" fmla="*/ 133627 w 133627"/>
                  <a:gd name="connsiteY3" fmla="*/ 339287 h 344098"/>
                  <a:gd name="connsiteX4" fmla="*/ 133342 w 133627"/>
                  <a:gd name="connsiteY4" fmla="*/ 9341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27" h="344098">
                    <a:moveTo>
                      <a:pt x="133342" y="9341"/>
                    </a:moveTo>
                    <a:cubicBezTo>
                      <a:pt x="133342" y="9341"/>
                      <a:pt x="56380" y="-20091"/>
                      <a:pt x="22280" y="25533"/>
                    </a:cubicBezTo>
                    <a:cubicBezTo>
                      <a:pt x="-11820" y="71158"/>
                      <a:pt x="-8771" y="320713"/>
                      <a:pt x="45330" y="339382"/>
                    </a:cubicBezTo>
                    <a:cubicBezTo>
                      <a:pt x="82383" y="350050"/>
                      <a:pt x="133627" y="339287"/>
                      <a:pt x="133627" y="339287"/>
                    </a:cubicBezTo>
                    <a:lnTo>
                      <a:pt x="133342" y="9341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" name="Freeform: Shape 62"/>
              <p:cNvSpPr/>
              <p:nvPr/>
            </p:nvSpPr>
            <p:spPr>
              <a:xfrm>
                <a:off x="7167848" y="3155798"/>
                <a:ext cx="133604" cy="344208"/>
              </a:xfrm>
              <a:custGeom>
                <a:avLst/>
                <a:gdLst>
                  <a:gd name="connsiteX0" fmla="*/ 0 w 133604"/>
                  <a:gd name="connsiteY0" fmla="*/ 9454 h 344208"/>
                  <a:gd name="connsiteX1" fmla="*/ 111062 w 133604"/>
                  <a:gd name="connsiteY1" fmla="*/ 25456 h 344208"/>
                  <a:gd name="connsiteX2" fmla="*/ 88583 w 133604"/>
                  <a:gd name="connsiteY2" fmla="*/ 339400 h 344208"/>
                  <a:gd name="connsiteX3" fmla="*/ 286 w 133604"/>
                  <a:gd name="connsiteY3" fmla="*/ 339496 h 344208"/>
                  <a:gd name="connsiteX4" fmla="*/ 0 w 133604"/>
                  <a:gd name="connsiteY4" fmla="*/ 9454 h 34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04" h="344208">
                    <a:moveTo>
                      <a:pt x="0" y="9454"/>
                    </a:moveTo>
                    <a:cubicBezTo>
                      <a:pt x="0" y="9454"/>
                      <a:pt x="76867" y="-20168"/>
                      <a:pt x="111062" y="25456"/>
                    </a:cubicBezTo>
                    <a:cubicBezTo>
                      <a:pt x="145256" y="71081"/>
                      <a:pt x="142684" y="320541"/>
                      <a:pt x="88583" y="339400"/>
                    </a:cubicBezTo>
                    <a:cubicBezTo>
                      <a:pt x="51530" y="350164"/>
                      <a:pt x="286" y="339496"/>
                      <a:pt x="286" y="339496"/>
                    </a:cubicBezTo>
                    <a:lnTo>
                      <a:pt x="0" y="9454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" name="Freeform: Shape 63"/>
              <p:cNvSpPr/>
              <p:nvPr/>
            </p:nvSpPr>
            <p:spPr>
              <a:xfrm>
                <a:off x="7167848" y="3156204"/>
                <a:ext cx="118776" cy="343898"/>
              </a:xfrm>
              <a:custGeom>
                <a:avLst/>
                <a:gdLst>
                  <a:gd name="connsiteX0" fmla="*/ 67056 w 118776"/>
                  <a:gd name="connsiteY0" fmla="*/ 270510 h 343898"/>
                  <a:gd name="connsiteX1" fmla="*/ 43244 w 118776"/>
                  <a:gd name="connsiteY1" fmla="*/ 0 h 343898"/>
                  <a:gd name="connsiteX2" fmla="*/ 0 w 118776"/>
                  <a:gd name="connsiteY2" fmla="*/ 9144 h 343898"/>
                  <a:gd name="connsiteX3" fmla="*/ 286 w 118776"/>
                  <a:gd name="connsiteY3" fmla="*/ 339185 h 343898"/>
                  <a:gd name="connsiteX4" fmla="*/ 88583 w 118776"/>
                  <a:gd name="connsiteY4" fmla="*/ 339090 h 343898"/>
                  <a:gd name="connsiteX5" fmla="*/ 118777 w 118776"/>
                  <a:gd name="connsiteY5" fmla="*/ 291846 h 343898"/>
                  <a:gd name="connsiteX6" fmla="*/ 67056 w 118776"/>
                  <a:gd name="connsiteY6" fmla="*/ 270510 h 343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776" h="343898">
                    <a:moveTo>
                      <a:pt x="67056" y="270510"/>
                    </a:moveTo>
                    <a:cubicBezTo>
                      <a:pt x="90678" y="173450"/>
                      <a:pt x="57817" y="47720"/>
                      <a:pt x="43244" y="0"/>
                    </a:cubicBezTo>
                    <a:cubicBezTo>
                      <a:pt x="19526" y="1619"/>
                      <a:pt x="0" y="9144"/>
                      <a:pt x="0" y="9144"/>
                    </a:cubicBezTo>
                    <a:lnTo>
                      <a:pt x="286" y="339185"/>
                    </a:lnTo>
                    <a:cubicBezTo>
                      <a:pt x="286" y="339185"/>
                      <a:pt x="51530" y="349853"/>
                      <a:pt x="88583" y="339090"/>
                    </a:cubicBezTo>
                    <a:cubicBezTo>
                      <a:pt x="101537" y="334613"/>
                      <a:pt x="111442" y="316801"/>
                      <a:pt x="118777" y="291846"/>
                    </a:cubicBezTo>
                    <a:cubicBezTo>
                      <a:pt x="91154" y="292227"/>
                      <a:pt x="63722" y="287655"/>
                      <a:pt x="67056" y="270510"/>
                    </a:cubicBezTo>
                    <a:close/>
                  </a:path>
                </a:pathLst>
              </a:custGeom>
              <a:solidFill>
                <a:srgbClr val="053849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" name="Freeform: Shape 64"/>
              <p:cNvSpPr/>
              <p:nvPr/>
            </p:nvSpPr>
            <p:spPr>
              <a:xfrm>
                <a:off x="6189345" y="3157061"/>
                <a:ext cx="118586" cy="343902"/>
              </a:xfrm>
              <a:custGeom>
                <a:avLst/>
                <a:gdLst>
                  <a:gd name="connsiteX0" fmla="*/ 51816 w 118586"/>
                  <a:gd name="connsiteY0" fmla="*/ 270605 h 343902"/>
                  <a:gd name="connsiteX1" fmla="*/ 75057 w 118586"/>
                  <a:gd name="connsiteY1" fmla="*/ 0 h 343902"/>
                  <a:gd name="connsiteX2" fmla="*/ 118300 w 118586"/>
                  <a:gd name="connsiteY2" fmla="*/ 9049 h 343902"/>
                  <a:gd name="connsiteX3" fmla="*/ 118586 w 118586"/>
                  <a:gd name="connsiteY3" fmla="*/ 339090 h 343902"/>
                  <a:gd name="connsiteX4" fmla="*/ 30289 w 118586"/>
                  <a:gd name="connsiteY4" fmla="*/ 339185 h 343902"/>
                  <a:gd name="connsiteX5" fmla="*/ 0 w 118586"/>
                  <a:gd name="connsiteY5" fmla="*/ 291941 h 343902"/>
                  <a:gd name="connsiteX6" fmla="*/ 51816 w 118586"/>
                  <a:gd name="connsiteY6" fmla="*/ 270605 h 34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586" h="343902">
                    <a:moveTo>
                      <a:pt x="51816" y="270605"/>
                    </a:moveTo>
                    <a:cubicBezTo>
                      <a:pt x="28004" y="173546"/>
                      <a:pt x="60674" y="47720"/>
                      <a:pt x="75057" y="0"/>
                    </a:cubicBezTo>
                    <a:cubicBezTo>
                      <a:pt x="98774" y="1619"/>
                      <a:pt x="118300" y="9049"/>
                      <a:pt x="118300" y="9049"/>
                    </a:cubicBezTo>
                    <a:lnTo>
                      <a:pt x="118586" y="339090"/>
                    </a:lnTo>
                    <a:cubicBezTo>
                      <a:pt x="118586" y="339090"/>
                      <a:pt x="67342" y="349853"/>
                      <a:pt x="30289" y="339185"/>
                    </a:cubicBezTo>
                    <a:cubicBezTo>
                      <a:pt x="17335" y="334709"/>
                      <a:pt x="7334" y="316897"/>
                      <a:pt x="0" y="291941"/>
                    </a:cubicBezTo>
                    <a:cubicBezTo>
                      <a:pt x="27718" y="292417"/>
                      <a:pt x="55245" y="287750"/>
                      <a:pt x="51816" y="270605"/>
                    </a:cubicBezTo>
                    <a:close/>
                  </a:path>
                </a:pathLst>
              </a:custGeom>
              <a:solidFill>
                <a:srgbClr val="053849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" name="Freeform: Shape 65"/>
              <p:cNvSpPr/>
              <p:nvPr/>
            </p:nvSpPr>
            <p:spPr>
              <a:xfrm>
                <a:off x="6256308" y="2866243"/>
                <a:ext cx="963315" cy="865461"/>
              </a:xfrm>
              <a:custGeom>
                <a:avLst/>
                <a:gdLst>
                  <a:gd name="connsiteX0" fmla="*/ 957260 w 963315"/>
                  <a:gd name="connsiteY0" fmla="*/ 387496 h 865461"/>
                  <a:gd name="connsiteX1" fmla="*/ 481200 w 963315"/>
                  <a:gd name="connsiteY1" fmla="*/ 115 h 865461"/>
                  <a:gd name="connsiteX2" fmla="*/ 5903 w 963315"/>
                  <a:gd name="connsiteY2" fmla="*/ 388354 h 865461"/>
                  <a:gd name="connsiteX3" fmla="*/ 482057 w 963315"/>
                  <a:gd name="connsiteY3" fmla="*/ 865461 h 865461"/>
                  <a:gd name="connsiteX4" fmla="*/ 957260 w 963315"/>
                  <a:gd name="connsiteY4" fmla="*/ 387496 h 86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3315" h="865461">
                    <a:moveTo>
                      <a:pt x="957260" y="387496"/>
                    </a:moveTo>
                    <a:cubicBezTo>
                      <a:pt x="899919" y="-17602"/>
                      <a:pt x="481200" y="115"/>
                      <a:pt x="481200" y="115"/>
                    </a:cubicBezTo>
                    <a:cubicBezTo>
                      <a:pt x="481200" y="115"/>
                      <a:pt x="62481" y="-16840"/>
                      <a:pt x="5903" y="388354"/>
                    </a:cubicBezTo>
                    <a:cubicBezTo>
                      <a:pt x="-50676" y="793547"/>
                      <a:pt x="313941" y="865651"/>
                      <a:pt x="482057" y="865461"/>
                    </a:cubicBezTo>
                    <a:cubicBezTo>
                      <a:pt x="650078" y="865366"/>
                      <a:pt x="1014600" y="792595"/>
                      <a:pt x="957260" y="3874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" name="Freeform: Shape 66"/>
              <p:cNvSpPr/>
              <p:nvPr/>
            </p:nvSpPr>
            <p:spPr>
              <a:xfrm>
                <a:off x="6313074" y="3021425"/>
                <a:ext cx="906549" cy="710279"/>
              </a:xfrm>
              <a:custGeom>
                <a:avLst/>
                <a:gdLst>
                  <a:gd name="connsiteX0" fmla="*/ 900494 w 906549"/>
                  <a:gd name="connsiteY0" fmla="*/ 232315 h 710279"/>
                  <a:gd name="connsiteX1" fmla="*/ 801148 w 906549"/>
                  <a:gd name="connsiteY1" fmla="*/ 0 h 710279"/>
                  <a:gd name="connsiteX2" fmla="*/ 873728 w 906549"/>
                  <a:gd name="connsiteY2" fmla="*/ 196977 h 710279"/>
                  <a:gd name="connsiteX3" fmla="*/ 398526 w 906549"/>
                  <a:gd name="connsiteY3" fmla="*/ 674942 h 710279"/>
                  <a:gd name="connsiteX4" fmla="*/ 0 w 906549"/>
                  <a:gd name="connsiteY4" fmla="*/ 522256 h 710279"/>
                  <a:gd name="connsiteX5" fmla="*/ 425291 w 906549"/>
                  <a:gd name="connsiteY5" fmla="*/ 710279 h 710279"/>
                  <a:gd name="connsiteX6" fmla="*/ 900494 w 906549"/>
                  <a:gd name="connsiteY6" fmla="*/ 232315 h 710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6549" h="710279">
                    <a:moveTo>
                      <a:pt x="900494" y="232315"/>
                    </a:moveTo>
                    <a:cubicBezTo>
                      <a:pt x="886111" y="130493"/>
                      <a:pt x="848773" y="55435"/>
                      <a:pt x="801148" y="0"/>
                    </a:cubicBezTo>
                    <a:cubicBezTo>
                      <a:pt x="835724" y="50959"/>
                      <a:pt x="862203" y="115252"/>
                      <a:pt x="873728" y="196977"/>
                    </a:cubicBezTo>
                    <a:cubicBezTo>
                      <a:pt x="931069" y="602075"/>
                      <a:pt x="566547" y="674846"/>
                      <a:pt x="398526" y="674942"/>
                    </a:cubicBezTo>
                    <a:cubicBezTo>
                      <a:pt x="292227" y="675037"/>
                      <a:pt x="107252" y="646081"/>
                      <a:pt x="0" y="522256"/>
                    </a:cubicBezTo>
                    <a:cubicBezTo>
                      <a:pt x="100298" y="676180"/>
                      <a:pt x="309467" y="710374"/>
                      <a:pt x="425291" y="710279"/>
                    </a:cubicBezTo>
                    <a:cubicBezTo>
                      <a:pt x="593312" y="710184"/>
                      <a:pt x="957834" y="637413"/>
                      <a:pt x="900494" y="232315"/>
                    </a:cubicBezTo>
                    <a:close/>
                  </a:path>
                </a:pathLst>
              </a:custGeom>
              <a:solidFill>
                <a:srgbClr val="E5E6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" name="Freeform: Shape 67"/>
              <p:cNvSpPr/>
              <p:nvPr/>
            </p:nvSpPr>
            <p:spPr>
              <a:xfrm>
                <a:off x="6422716" y="4082016"/>
                <a:ext cx="626760" cy="136702"/>
              </a:xfrm>
              <a:custGeom>
                <a:avLst/>
                <a:gdLst>
                  <a:gd name="connsiteX0" fmla="*/ 315841 w 626760"/>
                  <a:gd name="connsiteY0" fmla="*/ 136702 h 136702"/>
                  <a:gd name="connsiteX1" fmla="*/ 25614 w 626760"/>
                  <a:gd name="connsiteY1" fmla="*/ 85743 h 136702"/>
                  <a:gd name="connsiteX2" fmla="*/ 4373 w 626760"/>
                  <a:gd name="connsiteY2" fmla="*/ 26021 h 136702"/>
                  <a:gd name="connsiteX3" fmla="*/ 63999 w 626760"/>
                  <a:gd name="connsiteY3" fmla="*/ 4685 h 136702"/>
                  <a:gd name="connsiteX4" fmla="*/ 315745 w 626760"/>
                  <a:gd name="connsiteY4" fmla="*/ 46976 h 136702"/>
                  <a:gd name="connsiteX5" fmla="*/ 562062 w 626760"/>
                  <a:gd name="connsiteY5" fmla="*/ 4590 h 136702"/>
                  <a:gd name="connsiteX6" fmla="*/ 622069 w 626760"/>
                  <a:gd name="connsiteY6" fmla="*/ 24973 h 136702"/>
                  <a:gd name="connsiteX7" fmla="*/ 602067 w 626760"/>
                  <a:gd name="connsiteY7" fmla="*/ 84886 h 136702"/>
                  <a:gd name="connsiteX8" fmla="*/ 315841 w 626760"/>
                  <a:gd name="connsiteY8" fmla="*/ 136702 h 136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760" h="136702">
                    <a:moveTo>
                      <a:pt x="315841" y="136702"/>
                    </a:moveTo>
                    <a:cubicBezTo>
                      <a:pt x="135151" y="136892"/>
                      <a:pt x="29995" y="87838"/>
                      <a:pt x="25614" y="85743"/>
                    </a:cubicBezTo>
                    <a:cubicBezTo>
                      <a:pt x="3230" y="75075"/>
                      <a:pt x="-6295" y="48310"/>
                      <a:pt x="4373" y="26021"/>
                    </a:cubicBezTo>
                    <a:cubicBezTo>
                      <a:pt x="14946" y="3733"/>
                      <a:pt x="41616" y="-5792"/>
                      <a:pt x="63999" y="4685"/>
                    </a:cubicBezTo>
                    <a:cubicBezTo>
                      <a:pt x="65904" y="5542"/>
                      <a:pt x="157916" y="47167"/>
                      <a:pt x="315745" y="46976"/>
                    </a:cubicBezTo>
                    <a:cubicBezTo>
                      <a:pt x="473765" y="46786"/>
                      <a:pt x="561204" y="4971"/>
                      <a:pt x="562062" y="4590"/>
                    </a:cubicBezTo>
                    <a:cubicBezTo>
                      <a:pt x="584255" y="-6269"/>
                      <a:pt x="611116" y="2780"/>
                      <a:pt x="622069" y="24973"/>
                    </a:cubicBezTo>
                    <a:cubicBezTo>
                      <a:pt x="633023" y="47071"/>
                      <a:pt x="624165" y="73837"/>
                      <a:pt x="602067" y="84886"/>
                    </a:cubicBezTo>
                    <a:cubicBezTo>
                      <a:pt x="597876" y="86981"/>
                      <a:pt x="497006" y="136511"/>
                      <a:pt x="315841" y="136702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" name="Freeform: Shape 68"/>
              <p:cNvSpPr/>
              <p:nvPr/>
            </p:nvSpPr>
            <p:spPr>
              <a:xfrm>
                <a:off x="6422931" y="4114419"/>
                <a:ext cx="626532" cy="104298"/>
              </a:xfrm>
              <a:custGeom>
                <a:avLst/>
                <a:gdLst>
                  <a:gd name="connsiteX0" fmla="*/ 601851 w 626532"/>
                  <a:gd name="connsiteY0" fmla="*/ 27622 h 104298"/>
                  <a:gd name="connsiteX1" fmla="*/ 315625 w 626532"/>
                  <a:gd name="connsiteY1" fmla="*/ 79438 h 104298"/>
                  <a:gd name="connsiteX2" fmla="*/ 25398 w 626532"/>
                  <a:gd name="connsiteY2" fmla="*/ 28480 h 104298"/>
                  <a:gd name="connsiteX3" fmla="*/ 1776 w 626532"/>
                  <a:gd name="connsiteY3" fmla="*/ 381 h 104298"/>
                  <a:gd name="connsiteX4" fmla="*/ 25493 w 626532"/>
                  <a:gd name="connsiteY4" fmla="*/ 53340 h 104298"/>
                  <a:gd name="connsiteX5" fmla="*/ 315720 w 626532"/>
                  <a:gd name="connsiteY5" fmla="*/ 104299 h 104298"/>
                  <a:gd name="connsiteX6" fmla="*/ 601947 w 626532"/>
                  <a:gd name="connsiteY6" fmla="*/ 52483 h 104298"/>
                  <a:gd name="connsiteX7" fmla="*/ 624711 w 626532"/>
                  <a:gd name="connsiteY7" fmla="*/ 0 h 104298"/>
                  <a:gd name="connsiteX8" fmla="*/ 601851 w 626532"/>
                  <a:gd name="connsiteY8" fmla="*/ 27622 h 10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532" h="104298">
                    <a:moveTo>
                      <a:pt x="601851" y="27622"/>
                    </a:moveTo>
                    <a:cubicBezTo>
                      <a:pt x="597660" y="29718"/>
                      <a:pt x="496695" y="79248"/>
                      <a:pt x="315625" y="79438"/>
                    </a:cubicBezTo>
                    <a:cubicBezTo>
                      <a:pt x="134936" y="79629"/>
                      <a:pt x="29780" y="30575"/>
                      <a:pt x="25398" y="28480"/>
                    </a:cubicBezTo>
                    <a:cubicBezTo>
                      <a:pt x="13302" y="22765"/>
                      <a:pt x="5205" y="12287"/>
                      <a:pt x="1776" y="381"/>
                    </a:cubicBezTo>
                    <a:cubicBezTo>
                      <a:pt x="-4224" y="21145"/>
                      <a:pt x="5301" y="43720"/>
                      <a:pt x="25493" y="53340"/>
                    </a:cubicBezTo>
                    <a:cubicBezTo>
                      <a:pt x="29875" y="55435"/>
                      <a:pt x="135031" y="104394"/>
                      <a:pt x="315720" y="104299"/>
                    </a:cubicBezTo>
                    <a:cubicBezTo>
                      <a:pt x="496886" y="104108"/>
                      <a:pt x="597756" y="54578"/>
                      <a:pt x="601947" y="52483"/>
                    </a:cubicBezTo>
                    <a:cubicBezTo>
                      <a:pt x="621568" y="42672"/>
                      <a:pt x="630712" y="20383"/>
                      <a:pt x="624711" y="0"/>
                    </a:cubicBezTo>
                    <a:cubicBezTo>
                      <a:pt x="621377" y="11525"/>
                      <a:pt x="613567" y="21812"/>
                      <a:pt x="601851" y="27622"/>
                    </a:cubicBezTo>
                    <a:close/>
                  </a:path>
                </a:pathLst>
              </a:custGeom>
              <a:solidFill>
                <a:srgbClr val="97CCE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" name="Freeform: Shape 69"/>
              <p:cNvSpPr/>
              <p:nvPr/>
            </p:nvSpPr>
            <p:spPr>
              <a:xfrm>
                <a:off x="6449219" y="3677837"/>
                <a:ext cx="578186" cy="115780"/>
              </a:xfrm>
              <a:custGeom>
                <a:avLst/>
                <a:gdLst>
                  <a:gd name="connsiteX0" fmla="*/ 288861 w 578186"/>
                  <a:gd name="connsiteY0" fmla="*/ 115780 h 115780"/>
                  <a:gd name="connsiteX1" fmla="*/ 16065 w 578186"/>
                  <a:gd name="connsiteY1" fmla="*/ 56820 h 115780"/>
                  <a:gd name="connsiteX2" fmla="*/ 3397 w 578186"/>
                  <a:gd name="connsiteY2" fmla="*/ 16529 h 115780"/>
                  <a:gd name="connsiteX3" fmla="*/ 43687 w 578186"/>
                  <a:gd name="connsiteY3" fmla="*/ 3861 h 115780"/>
                  <a:gd name="connsiteX4" fmla="*/ 536035 w 578186"/>
                  <a:gd name="connsiteY4" fmla="*/ 2623 h 115780"/>
                  <a:gd name="connsiteX5" fmla="*/ 575563 w 578186"/>
                  <a:gd name="connsiteY5" fmla="*/ 17768 h 115780"/>
                  <a:gd name="connsiteX6" fmla="*/ 560419 w 578186"/>
                  <a:gd name="connsiteY6" fmla="*/ 57296 h 115780"/>
                  <a:gd name="connsiteX7" fmla="*/ 288861 w 578186"/>
                  <a:gd name="connsiteY7" fmla="*/ 115780 h 11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8186" h="115780">
                    <a:moveTo>
                      <a:pt x="288861" y="115780"/>
                    </a:moveTo>
                    <a:cubicBezTo>
                      <a:pt x="131984" y="115970"/>
                      <a:pt x="22923" y="60344"/>
                      <a:pt x="16065" y="56820"/>
                    </a:cubicBezTo>
                    <a:cubicBezTo>
                      <a:pt x="1396" y="49200"/>
                      <a:pt x="-4223" y="31103"/>
                      <a:pt x="3397" y="16529"/>
                    </a:cubicBezTo>
                    <a:cubicBezTo>
                      <a:pt x="11017" y="1861"/>
                      <a:pt x="29114" y="-3759"/>
                      <a:pt x="43687" y="3861"/>
                    </a:cubicBezTo>
                    <a:cubicBezTo>
                      <a:pt x="47021" y="5576"/>
                      <a:pt x="274097" y="119495"/>
                      <a:pt x="536035" y="2623"/>
                    </a:cubicBezTo>
                    <a:cubicBezTo>
                      <a:pt x="551084" y="-4140"/>
                      <a:pt x="568801" y="2623"/>
                      <a:pt x="575563" y="17768"/>
                    </a:cubicBezTo>
                    <a:cubicBezTo>
                      <a:pt x="582326" y="32817"/>
                      <a:pt x="575563" y="50533"/>
                      <a:pt x="560419" y="57296"/>
                    </a:cubicBezTo>
                    <a:cubicBezTo>
                      <a:pt x="462216" y="101016"/>
                      <a:pt x="369252" y="115685"/>
                      <a:pt x="288861" y="115780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" name="Freeform: Shape 70"/>
              <p:cNvSpPr/>
              <p:nvPr/>
            </p:nvSpPr>
            <p:spPr>
              <a:xfrm>
                <a:off x="6449377" y="3677702"/>
                <a:ext cx="577976" cy="82625"/>
              </a:xfrm>
              <a:custGeom>
                <a:avLst/>
                <a:gdLst>
                  <a:gd name="connsiteX0" fmla="*/ 25146 w 577976"/>
                  <a:gd name="connsiteY0" fmla="*/ 31238 h 82625"/>
                  <a:gd name="connsiteX1" fmla="*/ 554546 w 577976"/>
                  <a:gd name="connsiteY1" fmla="*/ 29904 h 82625"/>
                  <a:gd name="connsiteX2" fmla="*/ 577977 w 577976"/>
                  <a:gd name="connsiteY2" fmla="*/ 28952 h 82625"/>
                  <a:gd name="connsiteX3" fmla="*/ 575405 w 577976"/>
                  <a:gd name="connsiteY3" fmla="*/ 17712 h 82625"/>
                  <a:gd name="connsiteX4" fmla="*/ 535876 w 577976"/>
                  <a:gd name="connsiteY4" fmla="*/ 2568 h 82625"/>
                  <a:gd name="connsiteX5" fmla="*/ 43529 w 577976"/>
                  <a:gd name="connsiteY5" fmla="*/ 3806 h 82625"/>
                  <a:gd name="connsiteX6" fmla="*/ 3238 w 577976"/>
                  <a:gd name="connsiteY6" fmla="*/ 16474 h 82625"/>
                  <a:gd name="connsiteX7" fmla="*/ 0 w 577976"/>
                  <a:gd name="connsiteY7" fmla="*/ 29333 h 82625"/>
                  <a:gd name="connsiteX8" fmla="*/ 25146 w 577976"/>
                  <a:gd name="connsiteY8" fmla="*/ 31238 h 8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7976" h="82625">
                    <a:moveTo>
                      <a:pt x="25146" y="31238"/>
                    </a:moveTo>
                    <a:cubicBezTo>
                      <a:pt x="28765" y="32952"/>
                      <a:pt x="272891" y="146871"/>
                      <a:pt x="554546" y="29904"/>
                    </a:cubicBezTo>
                    <a:cubicBezTo>
                      <a:pt x="562261" y="26666"/>
                      <a:pt x="570547" y="26666"/>
                      <a:pt x="577977" y="28952"/>
                    </a:cubicBezTo>
                    <a:cubicBezTo>
                      <a:pt x="577882" y="25142"/>
                      <a:pt x="577024" y="21427"/>
                      <a:pt x="575405" y="17712"/>
                    </a:cubicBezTo>
                    <a:cubicBezTo>
                      <a:pt x="568643" y="2663"/>
                      <a:pt x="550926" y="-4100"/>
                      <a:pt x="535876" y="2568"/>
                    </a:cubicBezTo>
                    <a:cubicBezTo>
                      <a:pt x="273939" y="119535"/>
                      <a:pt x="46863" y="5520"/>
                      <a:pt x="43529" y="3806"/>
                    </a:cubicBezTo>
                    <a:cubicBezTo>
                      <a:pt x="28956" y="-3814"/>
                      <a:pt x="10858" y="1901"/>
                      <a:pt x="3238" y="16474"/>
                    </a:cubicBezTo>
                    <a:cubicBezTo>
                      <a:pt x="1048" y="20570"/>
                      <a:pt x="95" y="24951"/>
                      <a:pt x="0" y="29333"/>
                    </a:cubicBezTo>
                    <a:cubicBezTo>
                      <a:pt x="8001" y="26951"/>
                      <a:pt x="17050" y="27332"/>
                      <a:pt x="25146" y="31238"/>
                    </a:cubicBezTo>
                    <a:close/>
                  </a:path>
                </a:pathLst>
              </a:custGeom>
              <a:solidFill>
                <a:srgbClr val="97CCE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72" name="Graphic 4"/>
              <p:cNvGrpSpPr/>
              <p:nvPr/>
            </p:nvGrpSpPr>
            <p:grpSpPr>
              <a:xfrm>
                <a:off x="6607397" y="3810798"/>
                <a:ext cx="257175" cy="162865"/>
                <a:chOff x="6607397" y="3810798"/>
                <a:chExt cx="257175" cy="162865"/>
              </a:xfrm>
            </p:grpSpPr>
            <p:sp>
              <p:nvSpPr>
                <p:cNvPr id="104" name="Freeform: Shape 103"/>
                <p:cNvSpPr/>
                <p:nvPr/>
              </p:nvSpPr>
              <p:spPr>
                <a:xfrm>
                  <a:off x="6607397" y="3810798"/>
                  <a:ext cx="257175" cy="162865"/>
                </a:xfrm>
                <a:custGeom>
                  <a:avLst/>
                  <a:gdLst>
                    <a:gd name="connsiteX0" fmla="*/ 226219 w 257175"/>
                    <a:gd name="connsiteY0" fmla="*/ 154 h 162865"/>
                    <a:gd name="connsiteX1" fmla="*/ 165163 w 257175"/>
                    <a:gd name="connsiteY1" fmla="*/ 6631 h 162865"/>
                    <a:gd name="connsiteX2" fmla="*/ 96298 w 257175"/>
                    <a:gd name="connsiteY2" fmla="*/ 6821 h 162865"/>
                    <a:gd name="connsiteX3" fmla="*/ 30575 w 257175"/>
                    <a:gd name="connsiteY3" fmla="*/ 249 h 162865"/>
                    <a:gd name="connsiteX4" fmla="*/ 0 w 257175"/>
                    <a:gd name="connsiteY4" fmla="*/ 27967 h 162865"/>
                    <a:gd name="connsiteX5" fmla="*/ 95 w 257175"/>
                    <a:gd name="connsiteY5" fmla="*/ 126455 h 162865"/>
                    <a:gd name="connsiteX6" fmla="*/ 25051 w 257175"/>
                    <a:gd name="connsiteY6" fmla="*/ 154077 h 162865"/>
                    <a:gd name="connsiteX7" fmla="*/ 94202 w 257175"/>
                    <a:gd name="connsiteY7" fmla="*/ 161126 h 162865"/>
                    <a:gd name="connsiteX8" fmla="*/ 163068 w 257175"/>
                    <a:gd name="connsiteY8" fmla="*/ 161031 h 162865"/>
                    <a:gd name="connsiteX9" fmla="*/ 232220 w 257175"/>
                    <a:gd name="connsiteY9" fmla="*/ 153792 h 162865"/>
                    <a:gd name="connsiteX10" fmla="*/ 257175 w 257175"/>
                    <a:gd name="connsiteY10" fmla="*/ 126074 h 162865"/>
                    <a:gd name="connsiteX11" fmla="*/ 256984 w 257175"/>
                    <a:gd name="connsiteY11" fmla="*/ 27776 h 162865"/>
                    <a:gd name="connsiteX12" fmla="*/ 226219 w 257175"/>
                    <a:gd name="connsiteY12" fmla="*/ 154 h 1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7175" h="162865">
                      <a:moveTo>
                        <a:pt x="226219" y="154"/>
                      </a:moveTo>
                      <a:lnTo>
                        <a:pt x="165163" y="6631"/>
                      </a:lnTo>
                      <a:cubicBezTo>
                        <a:pt x="142304" y="9107"/>
                        <a:pt x="119158" y="9107"/>
                        <a:pt x="96298" y="6821"/>
                      </a:cubicBezTo>
                      <a:lnTo>
                        <a:pt x="30575" y="249"/>
                      </a:lnTo>
                      <a:cubicBezTo>
                        <a:pt x="14192" y="-1370"/>
                        <a:pt x="0" y="11488"/>
                        <a:pt x="0" y="27967"/>
                      </a:cubicBezTo>
                      <a:lnTo>
                        <a:pt x="95" y="126455"/>
                      </a:lnTo>
                      <a:cubicBezTo>
                        <a:pt x="95" y="140743"/>
                        <a:pt x="10858" y="152649"/>
                        <a:pt x="25051" y="154077"/>
                      </a:cubicBezTo>
                      <a:lnTo>
                        <a:pt x="94202" y="161126"/>
                      </a:lnTo>
                      <a:cubicBezTo>
                        <a:pt x="117062" y="163507"/>
                        <a:pt x="140208" y="163412"/>
                        <a:pt x="163068" y="161031"/>
                      </a:cubicBezTo>
                      <a:lnTo>
                        <a:pt x="232220" y="153792"/>
                      </a:lnTo>
                      <a:cubicBezTo>
                        <a:pt x="246412" y="152268"/>
                        <a:pt x="257175" y="140362"/>
                        <a:pt x="257175" y="126074"/>
                      </a:cubicBezTo>
                      <a:lnTo>
                        <a:pt x="256984" y="27776"/>
                      </a:lnTo>
                      <a:cubicBezTo>
                        <a:pt x="256984" y="11298"/>
                        <a:pt x="242697" y="-1561"/>
                        <a:pt x="226219" y="154"/>
                      </a:cubicBezTo>
                      <a:close/>
                    </a:path>
                  </a:pathLst>
                </a:custGeom>
                <a:solidFill>
                  <a:srgbClr val="D7EC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5" name="Freeform: Shape 104"/>
                <p:cNvSpPr/>
                <p:nvPr/>
              </p:nvSpPr>
              <p:spPr>
                <a:xfrm>
                  <a:off x="6629685" y="3839907"/>
                  <a:ext cx="44291" cy="44291"/>
                </a:xfrm>
                <a:custGeom>
                  <a:avLst/>
                  <a:gdLst>
                    <a:gd name="connsiteX0" fmla="*/ 44291 w 44291"/>
                    <a:gd name="connsiteY0" fmla="*/ 22099 h 44291"/>
                    <a:gd name="connsiteX1" fmla="*/ 22193 w 44291"/>
                    <a:gd name="connsiteY1" fmla="*/ 44292 h 44291"/>
                    <a:gd name="connsiteX2" fmla="*/ 0 w 44291"/>
                    <a:gd name="connsiteY2" fmla="*/ 22194 h 44291"/>
                    <a:gd name="connsiteX3" fmla="*/ 22098 w 44291"/>
                    <a:gd name="connsiteY3" fmla="*/ 1 h 44291"/>
                    <a:gd name="connsiteX4" fmla="*/ 44291 w 44291"/>
                    <a:gd name="connsiteY4" fmla="*/ 22099 h 4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91" h="44291">
                      <a:moveTo>
                        <a:pt x="44291" y="22099"/>
                      </a:moveTo>
                      <a:cubicBezTo>
                        <a:pt x="44291" y="34291"/>
                        <a:pt x="34385" y="44292"/>
                        <a:pt x="22193" y="44292"/>
                      </a:cubicBezTo>
                      <a:cubicBezTo>
                        <a:pt x="10001" y="44292"/>
                        <a:pt x="0" y="34386"/>
                        <a:pt x="0" y="22194"/>
                      </a:cubicBezTo>
                      <a:cubicBezTo>
                        <a:pt x="0" y="10002"/>
                        <a:pt x="9906" y="1"/>
                        <a:pt x="22098" y="1"/>
                      </a:cubicBezTo>
                      <a:cubicBezTo>
                        <a:pt x="34385" y="-95"/>
                        <a:pt x="44291" y="9811"/>
                        <a:pt x="44291" y="22099"/>
                      </a:cubicBezTo>
                      <a:close/>
                    </a:path>
                  </a:pathLst>
                </a:custGeom>
                <a:solidFill>
                  <a:srgbClr val="F05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" name="Freeform: Shape 105"/>
                <p:cNvSpPr/>
                <p:nvPr/>
              </p:nvSpPr>
              <p:spPr>
                <a:xfrm>
                  <a:off x="6629780" y="3900487"/>
                  <a:ext cx="44291" cy="44291"/>
                </a:xfrm>
                <a:custGeom>
                  <a:avLst/>
                  <a:gdLst>
                    <a:gd name="connsiteX0" fmla="*/ 44291 w 44291"/>
                    <a:gd name="connsiteY0" fmla="*/ 22098 h 44291"/>
                    <a:gd name="connsiteX1" fmla="*/ 22193 w 44291"/>
                    <a:gd name="connsiteY1" fmla="*/ 44291 h 44291"/>
                    <a:gd name="connsiteX2" fmla="*/ 0 w 44291"/>
                    <a:gd name="connsiteY2" fmla="*/ 22193 h 44291"/>
                    <a:gd name="connsiteX3" fmla="*/ 22098 w 44291"/>
                    <a:gd name="connsiteY3" fmla="*/ 0 h 44291"/>
                    <a:gd name="connsiteX4" fmla="*/ 44291 w 44291"/>
                    <a:gd name="connsiteY4" fmla="*/ 22098 h 4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91" h="44291">
                      <a:moveTo>
                        <a:pt x="44291" y="22098"/>
                      </a:moveTo>
                      <a:cubicBezTo>
                        <a:pt x="44291" y="34290"/>
                        <a:pt x="34385" y="44291"/>
                        <a:pt x="22193" y="44291"/>
                      </a:cubicBezTo>
                      <a:cubicBezTo>
                        <a:pt x="10001" y="44291"/>
                        <a:pt x="0" y="34385"/>
                        <a:pt x="0" y="22193"/>
                      </a:cubicBezTo>
                      <a:cubicBezTo>
                        <a:pt x="0" y="10001"/>
                        <a:pt x="9906" y="0"/>
                        <a:pt x="22098" y="0"/>
                      </a:cubicBezTo>
                      <a:cubicBezTo>
                        <a:pt x="34290" y="0"/>
                        <a:pt x="44196" y="9906"/>
                        <a:pt x="44291" y="22098"/>
                      </a:cubicBezTo>
                      <a:close/>
                    </a:path>
                  </a:pathLst>
                </a:custGeom>
                <a:solidFill>
                  <a:srgbClr val="F05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7" name="Freeform: Shape 106"/>
                <p:cNvSpPr/>
                <p:nvPr/>
              </p:nvSpPr>
              <p:spPr>
                <a:xfrm>
                  <a:off x="6690860" y="3848530"/>
                  <a:ext cx="152516" cy="34240"/>
                </a:xfrm>
                <a:custGeom>
                  <a:avLst/>
                  <a:gdLst>
                    <a:gd name="connsiteX0" fmla="*/ 65794 w 152516"/>
                    <a:gd name="connsiteY0" fmla="*/ 34240 h 34240"/>
                    <a:gd name="connsiteX1" fmla="*/ 11120 w 152516"/>
                    <a:gd name="connsiteY1" fmla="*/ 30525 h 34240"/>
                    <a:gd name="connsiteX2" fmla="*/ 167 w 152516"/>
                    <a:gd name="connsiteY2" fmla="*/ 15285 h 34240"/>
                    <a:gd name="connsiteX3" fmla="*/ 15407 w 152516"/>
                    <a:gd name="connsiteY3" fmla="*/ 4332 h 34240"/>
                    <a:gd name="connsiteX4" fmla="*/ 136279 w 152516"/>
                    <a:gd name="connsiteY4" fmla="*/ 331 h 34240"/>
                    <a:gd name="connsiteX5" fmla="*/ 152185 w 152516"/>
                    <a:gd name="connsiteY5" fmla="*/ 10332 h 34240"/>
                    <a:gd name="connsiteX6" fmla="*/ 142184 w 152516"/>
                    <a:gd name="connsiteY6" fmla="*/ 26239 h 34240"/>
                    <a:gd name="connsiteX7" fmla="*/ 65794 w 152516"/>
                    <a:gd name="connsiteY7" fmla="*/ 34240 h 34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516" h="34240">
                      <a:moveTo>
                        <a:pt x="65794" y="34240"/>
                      </a:moveTo>
                      <a:cubicBezTo>
                        <a:pt x="34838" y="34240"/>
                        <a:pt x="12644" y="30811"/>
                        <a:pt x="11120" y="30525"/>
                      </a:cubicBezTo>
                      <a:cubicBezTo>
                        <a:pt x="3881" y="29382"/>
                        <a:pt x="-976" y="22524"/>
                        <a:pt x="167" y="15285"/>
                      </a:cubicBezTo>
                      <a:cubicBezTo>
                        <a:pt x="1309" y="8046"/>
                        <a:pt x="8168" y="3189"/>
                        <a:pt x="15407" y="4332"/>
                      </a:cubicBezTo>
                      <a:cubicBezTo>
                        <a:pt x="15978" y="4427"/>
                        <a:pt x="76747" y="13857"/>
                        <a:pt x="136279" y="331"/>
                      </a:cubicBezTo>
                      <a:cubicBezTo>
                        <a:pt x="143422" y="-1288"/>
                        <a:pt x="150566" y="3189"/>
                        <a:pt x="152185" y="10332"/>
                      </a:cubicBezTo>
                      <a:cubicBezTo>
                        <a:pt x="153805" y="17476"/>
                        <a:pt x="149328" y="24620"/>
                        <a:pt x="142184" y="26239"/>
                      </a:cubicBezTo>
                      <a:cubicBezTo>
                        <a:pt x="115038" y="32430"/>
                        <a:pt x="88178" y="34240"/>
                        <a:pt x="65794" y="34240"/>
                      </a:cubicBezTo>
                      <a:close/>
                    </a:path>
                  </a:pathLst>
                </a:custGeom>
                <a:solidFill>
                  <a:srgbClr val="97CC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8" name="Freeform: Shape 107"/>
                <p:cNvSpPr/>
                <p:nvPr/>
              </p:nvSpPr>
              <p:spPr>
                <a:xfrm>
                  <a:off x="6690955" y="3905395"/>
                  <a:ext cx="152516" cy="34240"/>
                </a:xfrm>
                <a:custGeom>
                  <a:avLst/>
                  <a:gdLst>
                    <a:gd name="connsiteX0" fmla="*/ 65794 w 152516"/>
                    <a:gd name="connsiteY0" fmla="*/ 34240 h 34240"/>
                    <a:gd name="connsiteX1" fmla="*/ 11120 w 152516"/>
                    <a:gd name="connsiteY1" fmla="*/ 30525 h 34240"/>
                    <a:gd name="connsiteX2" fmla="*/ 167 w 152516"/>
                    <a:gd name="connsiteY2" fmla="*/ 15285 h 34240"/>
                    <a:gd name="connsiteX3" fmla="*/ 15407 w 152516"/>
                    <a:gd name="connsiteY3" fmla="*/ 4332 h 34240"/>
                    <a:gd name="connsiteX4" fmla="*/ 136279 w 152516"/>
                    <a:gd name="connsiteY4" fmla="*/ 331 h 34240"/>
                    <a:gd name="connsiteX5" fmla="*/ 152186 w 152516"/>
                    <a:gd name="connsiteY5" fmla="*/ 10332 h 34240"/>
                    <a:gd name="connsiteX6" fmla="*/ 142184 w 152516"/>
                    <a:gd name="connsiteY6" fmla="*/ 26239 h 34240"/>
                    <a:gd name="connsiteX7" fmla="*/ 65794 w 152516"/>
                    <a:gd name="connsiteY7" fmla="*/ 34240 h 34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516" h="34240">
                      <a:moveTo>
                        <a:pt x="65794" y="34240"/>
                      </a:moveTo>
                      <a:cubicBezTo>
                        <a:pt x="34838" y="34240"/>
                        <a:pt x="12644" y="30811"/>
                        <a:pt x="11120" y="30525"/>
                      </a:cubicBezTo>
                      <a:cubicBezTo>
                        <a:pt x="3881" y="29382"/>
                        <a:pt x="-976" y="22524"/>
                        <a:pt x="167" y="15285"/>
                      </a:cubicBezTo>
                      <a:cubicBezTo>
                        <a:pt x="1310" y="8046"/>
                        <a:pt x="8072" y="3189"/>
                        <a:pt x="15407" y="4332"/>
                      </a:cubicBezTo>
                      <a:cubicBezTo>
                        <a:pt x="15978" y="4427"/>
                        <a:pt x="76748" y="13952"/>
                        <a:pt x="136279" y="331"/>
                      </a:cubicBezTo>
                      <a:cubicBezTo>
                        <a:pt x="143423" y="-1288"/>
                        <a:pt x="150566" y="3189"/>
                        <a:pt x="152186" y="10332"/>
                      </a:cubicBezTo>
                      <a:cubicBezTo>
                        <a:pt x="153805" y="17476"/>
                        <a:pt x="149328" y="24620"/>
                        <a:pt x="142184" y="26239"/>
                      </a:cubicBezTo>
                      <a:cubicBezTo>
                        <a:pt x="115038" y="32335"/>
                        <a:pt x="88082" y="34145"/>
                        <a:pt x="65794" y="34240"/>
                      </a:cubicBezTo>
                      <a:close/>
                    </a:path>
                  </a:pathLst>
                </a:custGeom>
                <a:solidFill>
                  <a:srgbClr val="97CC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73" name="Freeform: Shape 72"/>
              <p:cNvSpPr/>
              <p:nvPr/>
            </p:nvSpPr>
            <p:spPr>
              <a:xfrm>
                <a:off x="6804212" y="3994656"/>
                <a:ext cx="101341" cy="96554"/>
              </a:xfrm>
              <a:custGeom>
                <a:avLst/>
                <a:gdLst>
                  <a:gd name="connsiteX0" fmla="*/ 97793 w 101341"/>
                  <a:gd name="connsiteY0" fmla="*/ 33561 h 96554"/>
                  <a:gd name="connsiteX1" fmla="*/ 77886 w 101341"/>
                  <a:gd name="connsiteY1" fmla="*/ 7082 h 96554"/>
                  <a:gd name="connsiteX2" fmla="*/ 61503 w 101341"/>
                  <a:gd name="connsiteY2" fmla="*/ 128 h 96554"/>
                  <a:gd name="connsiteX3" fmla="*/ 28546 w 101341"/>
                  <a:gd name="connsiteY3" fmla="*/ 4129 h 96554"/>
                  <a:gd name="connsiteX4" fmla="*/ 14354 w 101341"/>
                  <a:gd name="connsiteY4" fmla="*/ 14797 h 96554"/>
                  <a:gd name="connsiteX5" fmla="*/ 1400 w 101341"/>
                  <a:gd name="connsiteY5" fmla="*/ 45277 h 96554"/>
                  <a:gd name="connsiteX6" fmla="*/ 3591 w 101341"/>
                  <a:gd name="connsiteY6" fmla="*/ 62993 h 96554"/>
                  <a:gd name="connsiteX7" fmla="*/ 23498 w 101341"/>
                  <a:gd name="connsiteY7" fmla="*/ 89473 h 96554"/>
                  <a:gd name="connsiteX8" fmla="*/ 39881 w 101341"/>
                  <a:gd name="connsiteY8" fmla="*/ 96426 h 96554"/>
                  <a:gd name="connsiteX9" fmla="*/ 72837 w 101341"/>
                  <a:gd name="connsiteY9" fmla="*/ 92426 h 96554"/>
                  <a:gd name="connsiteX10" fmla="*/ 87030 w 101341"/>
                  <a:gd name="connsiteY10" fmla="*/ 81758 h 96554"/>
                  <a:gd name="connsiteX11" fmla="*/ 99984 w 101341"/>
                  <a:gd name="connsiteY11" fmla="*/ 51182 h 96554"/>
                  <a:gd name="connsiteX12" fmla="*/ 97793 w 101341"/>
                  <a:gd name="connsiteY12" fmla="*/ 33561 h 96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341" h="96554">
                    <a:moveTo>
                      <a:pt x="97793" y="33561"/>
                    </a:moveTo>
                    <a:lnTo>
                      <a:pt x="77886" y="7082"/>
                    </a:lnTo>
                    <a:cubicBezTo>
                      <a:pt x="74076" y="2034"/>
                      <a:pt x="67789" y="-633"/>
                      <a:pt x="61503" y="128"/>
                    </a:cubicBezTo>
                    <a:lnTo>
                      <a:pt x="28546" y="4129"/>
                    </a:lnTo>
                    <a:cubicBezTo>
                      <a:pt x="22260" y="4891"/>
                      <a:pt x="16830" y="8987"/>
                      <a:pt x="14354" y="14797"/>
                    </a:cubicBezTo>
                    <a:lnTo>
                      <a:pt x="1400" y="45277"/>
                    </a:lnTo>
                    <a:cubicBezTo>
                      <a:pt x="-1077" y="51087"/>
                      <a:pt x="-219" y="57850"/>
                      <a:pt x="3591" y="62993"/>
                    </a:cubicBezTo>
                    <a:lnTo>
                      <a:pt x="23498" y="89473"/>
                    </a:lnTo>
                    <a:cubicBezTo>
                      <a:pt x="27308" y="94521"/>
                      <a:pt x="33594" y="97188"/>
                      <a:pt x="39881" y="96426"/>
                    </a:cubicBezTo>
                    <a:lnTo>
                      <a:pt x="72837" y="92426"/>
                    </a:lnTo>
                    <a:cubicBezTo>
                      <a:pt x="79124" y="91664"/>
                      <a:pt x="84553" y="87568"/>
                      <a:pt x="87030" y="81758"/>
                    </a:cubicBezTo>
                    <a:lnTo>
                      <a:pt x="99984" y="51182"/>
                    </a:lnTo>
                    <a:cubicBezTo>
                      <a:pt x="102365" y="45372"/>
                      <a:pt x="101603" y="38705"/>
                      <a:pt x="97793" y="33561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4" name="Freeform: Shape 73"/>
              <p:cNvSpPr/>
              <p:nvPr/>
            </p:nvSpPr>
            <p:spPr>
              <a:xfrm>
                <a:off x="6571676" y="3994942"/>
                <a:ext cx="101541" cy="96650"/>
              </a:xfrm>
              <a:custGeom>
                <a:avLst/>
                <a:gdLst>
                  <a:gd name="connsiteX0" fmla="*/ 3527 w 101541"/>
                  <a:gd name="connsiteY0" fmla="*/ 33656 h 96650"/>
                  <a:gd name="connsiteX1" fmla="*/ 23434 w 101541"/>
                  <a:gd name="connsiteY1" fmla="*/ 7082 h 96650"/>
                  <a:gd name="connsiteX2" fmla="*/ 39817 w 101541"/>
                  <a:gd name="connsiteY2" fmla="*/ 128 h 96650"/>
                  <a:gd name="connsiteX3" fmla="*/ 72773 w 101541"/>
                  <a:gd name="connsiteY3" fmla="*/ 4129 h 96650"/>
                  <a:gd name="connsiteX4" fmla="*/ 87061 w 101541"/>
                  <a:gd name="connsiteY4" fmla="*/ 14797 h 96650"/>
                  <a:gd name="connsiteX5" fmla="*/ 100110 w 101541"/>
                  <a:gd name="connsiteY5" fmla="*/ 45277 h 96650"/>
                  <a:gd name="connsiteX6" fmla="*/ 98015 w 101541"/>
                  <a:gd name="connsiteY6" fmla="*/ 62993 h 96650"/>
                  <a:gd name="connsiteX7" fmla="*/ 78107 w 101541"/>
                  <a:gd name="connsiteY7" fmla="*/ 89568 h 96650"/>
                  <a:gd name="connsiteX8" fmla="*/ 61724 w 101541"/>
                  <a:gd name="connsiteY8" fmla="*/ 96522 h 96650"/>
                  <a:gd name="connsiteX9" fmla="*/ 28768 w 101541"/>
                  <a:gd name="connsiteY9" fmla="*/ 92521 h 96650"/>
                  <a:gd name="connsiteX10" fmla="*/ 14480 w 101541"/>
                  <a:gd name="connsiteY10" fmla="*/ 81853 h 96650"/>
                  <a:gd name="connsiteX11" fmla="*/ 1431 w 101541"/>
                  <a:gd name="connsiteY11" fmla="*/ 51373 h 96650"/>
                  <a:gd name="connsiteX12" fmla="*/ 3527 w 101541"/>
                  <a:gd name="connsiteY12" fmla="*/ 33656 h 96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541" h="96650">
                    <a:moveTo>
                      <a:pt x="3527" y="33656"/>
                    </a:moveTo>
                    <a:lnTo>
                      <a:pt x="23434" y="7082"/>
                    </a:lnTo>
                    <a:cubicBezTo>
                      <a:pt x="27244" y="2034"/>
                      <a:pt x="33530" y="-633"/>
                      <a:pt x="39817" y="128"/>
                    </a:cubicBezTo>
                    <a:lnTo>
                      <a:pt x="72773" y="4129"/>
                    </a:lnTo>
                    <a:cubicBezTo>
                      <a:pt x="79060" y="4891"/>
                      <a:pt x="84489" y="8987"/>
                      <a:pt x="87061" y="14797"/>
                    </a:cubicBezTo>
                    <a:lnTo>
                      <a:pt x="100110" y="45277"/>
                    </a:lnTo>
                    <a:cubicBezTo>
                      <a:pt x="102587" y="51087"/>
                      <a:pt x="101825" y="57850"/>
                      <a:pt x="98015" y="62993"/>
                    </a:cubicBezTo>
                    <a:lnTo>
                      <a:pt x="78107" y="89568"/>
                    </a:lnTo>
                    <a:cubicBezTo>
                      <a:pt x="74297" y="94617"/>
                      <a:pt x="68011" y="97284"/>
                      <a:pt x="61724" y="96522"/>
                    </a:cubicBezTo>
                    <a:lnTo>
                      <a:pt x="28768" y="92521"/>
                    </a:lnTo>
                    <a:cubicBezTo>
                      <a:pt x="22481" y="91759"/>
                      <a:pt x="17052" y="87663"/>
                      <a:pt x="14480" y="81853"/>
                    </a:cubicBezTo>
                    <a:lnTo>
                      <a:pt x="1431" y="51373"/>
                    </a:lnTo>
                    <a:cubicBezTo>
                      <a:pt x="-1045" y="45468"/>
                      <a:pt x="-283" y="38705"/>
                      <a:pt x="3527" y="33656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75" name="Graphic 4"/>
              <p:cNvGrpSpPr/>
              <p:nvPr/>
            </p:nvGrpSpPr>
            <p:grpSpPr>
              <a:xfrm>
                <a:off x="6335562" y="3030105"/>
                <a:ext cx="804864" cy="629495"/>
                <a:chOff x="6335562" y="3030105"/>
                <a:chExt cx="804864" cy="629495"/>
              </a:xfrm>
            </p:grpSpPr>
            <p:sp>
              <p:nvSpPr>
                <p:cNvPr id="99" name="Freeform: Shape 98"/>
                <p:cNvSpPr/>
                <p:nvPr/>
              </p:nvSpPr>
              <p:spPr>
                <a:xfrm>
                  <a:off x="6335562" y="3030105"/>
                  <a:ext cx="804864" cy="629495"/>
                </a:xfrm>
                <a:custGeom>
                  <a:avLst/>
                  <a:gdLst>
                    <a:gd name="connsiteX0" fmla="*/ 799805 w 804864"/>
                    <a:gd name="connsiteY0" fmla="*/ 281832 h 629495"/>
                    <a:gd name="connsiteX1" fmla="*/ 402137 w 804864"/>
                    <a:gd name="connsiteY1" fmla="*/ 83 h 629495"/>
                    <a:gd name="connsiteX2" fmla="*/ 4944 w 804864"/>
                    <a:gd name="connsiteY2" fmla="*/ 282499 h 629495"/>
                    <a:gd name="connsiteX3" fmla="*/ 402708 w 804864"/>
                    <a:gd name="connsiteY3" fmla="*/ 629495 h 629495"/>
                    <a:gd name="connsiteX4" fmla="*/ 799805 w 804864"/>
                    <a:gd name="connsiteY4" fmla="*/ 281832 h 629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4864" h="629495">
                      <a:moveTo>
                        <a:pt x="799805" y="281832"/>
                      </a:moveTo>
                      <a:cubicBezTo>
                        <a:pt x="751895" y="-12776"/>
                        <a:pt x="402137" y="83"/>
                        <a:pt x="402137" y="83"/>
                      </a:cubicBezTo>
                      <a:cubicBezTo>
                        <a:pt x="402137" y="83"/>
                        <a:pt x="52283" y="-12204"/>
                        <a:pt x="4944" y="282499"/>
                      </a:cubicBezTo>
                      <a:cubicBezTo>
                        <a:pt x="-42395" y="577203"/>
                        <a:pt x="262310" y="629590"/>
                        <a:pt x="402708" y="629495"/>
                      </a:cubicBezTo>
                      <a:cubicBezTo>
                        <a:pt x="543107" y="629495"/>
                        <a:pt x="847716" y="576441"/>
                        <a:pt x="799805" y="281832"/>
                      </a:cubicBezTo>
                      <a:close/>
                    </a:path>
                  </a:pathLst>
                </a:custGeom>
                <a:solidFill>
                  <a:srgbClr val="0538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" name="Freeform: Shape 99"/>
                <p:cNvSpPr/>
                <p:nvPr/>
              </p:nvSpPr>
              <p:spPr>
                <a:xfrm>
                  <a:off x="6367843" y="3136677"/>
                  <a:ext cx="772583" cy="522922"/>
                </a:xfrm>
                <a:custGeom>
                  <a:avLst/>
                  <a:gdLst>
                    <a:gd name="connsiteX0" fmla="*/ 767525 w 772583"/>
                    <a:gd name="connsiteY0" fmla="*/ 175260 h 522922"/>
                    <a:gd name="connsiteX1" fmla="*/ 677894 w 772583"/>
                    <a:gd name="connsiteY1" fmla="*/ 0 h 522922"/>
                    <a:gd name="connsiteX2" fmla="*/ 719900 w 772583"/>
                    <a:gd name="connsiteY2" fmla="*/ 116681 h 522922"/>
                    <a:gd name="connsiteX3" fmla="*/ 322802 w 772583"/>
                    <a:gd name="connsiteY3" fmla="*/ 464439 h 522922"/>
                    <a:gd name="connsiteX4" fmla="*/ 0 w 772583"/>
                    <a:gd name="connsiteY4" fmla="*/ 362998 h 522922"/>
                    <a:gd name="connsiteX5" fmla="*/ 370427 w 772583"/>
                    <a:gd name="connsiteY5" fmla="*/ 522923 h 522922"/>
                    <a:gd name="connsiteX6" fmla="*/ 767525 w 772583"/>
                    <a:gd name="connsiteY6" fmla="*/ 175260 h 522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2583" h="522922">
                      <a:moveTo>
                        <a:pt x="767525" y="175260"/>
                      </a:moveTo>
                      <a:cubicBezTo>
                        <a:pt x="754856" y="97155"/>
                        <a:pt x="720852" y="40862"/>
                        <a:pt x="677894" y="0"/>
                      </a:cubicBezTo>
                      <a:cubicBezTo>
                        <a:pt x="697611" y="32195"/>
                        <a:pt x="712470" y="70676"/>
                        <a:pt x="719900" y="116681"/>
                      </a:cubicBezTo>
                      <a:cubicBezTo>
                        <a:pt x="767810" y="411290"/>
                        <a:pt x="463201" y="464249"/>
                        <a:pt x="322802" y="464439"/>
                      </a:cubicBezTo>
                      <a:cubicBezTo>
                        <a:pt x="237173" y="464534"/>
                        <a:pt x="90678" y="444913"/>
                        <a:pt x="0" y="362998"/>
                      </a:cubicBezTo>
                      <a:cubicBezTo>
                        <a:pt x="75819" y="494633"/>
                        <a:pt x="267367" y="523018"/>
                        <a:pt x="370427" y="522923"/>
                      </a:cubicBezTo>
                      <a:cubicBezTo>
                        <a:pt x="510826" y="522923"/>
                        <a:pt x="815435" y="469868"/>
                        <a:pt x="767525" y="175260"/>
                      </a:cubicBezTo>
                      <a:close/>
                    </a:path>
                  </a:pathLst>
                </a:custGeom>
                <a:solidFill>
                  <a:srgbClr val="053849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01" name="Graphic 4"/>
                <p:cNvGrpSpPr/>
                <p:nvPr/>
              </p:nvGrpSpPr>
              <p:grpSpPr>
                <a:xfrm>
                  <a:off x="6371939" y="3030201"/>
                  <a:ext cx="650271" cy="625112"/>
                  <a:chOff x="6371939" y="3030201"/>
                  <a:chExt cx="650271" cy="625112"/>
                </a:xfrm>
                <a:solidFill>
                  <a:srgbClr val="FFFFFF">
                    <a:alpha val="50000"/>
                  </a:srgbClr>
                </a:solidFill>
              </p:grpSpPr>
              <p:sp>
                <p:nvSpPr>
                  <p:cNvPr id="102" name="Freeform: Shape 101"/>
                  <p:cNvSpPr/>
                  <p:nvPr/>
                </p:nvSpPr>
                <p:spPr>
                  <a:xfrm>
                    <a:off x="6371939" y="3030201"/>
                    <a:ext cx="474345" cy="575582"/>
                  </a:xfrm>
                  <a:custGeom>
                    <a:avLst/>
                    <a:gdLst>
                      <a:gd name="connsiteX0" fmla="*/ 365760 w 474345"/>
                      <a:gd name="connsiteY0" fmla="*/ 82 h 575582"/>
                      <a:gd name="connsiteX1" fmla="*/ 319088 w 474345"/>
                      <a:gd name="connsiteY1" fmla="*/ 1987 h 575582"/>
                      <a:gd name="connsiteX2" fmla="*/ 0 w 474345"/>
                      <a:gd name="connsiteY2" fmla="*/ 476713 h 575582"/>
                      <a:gd name="connsiteX3" fmla="*/ 113824 w 474345"/>
                      <a:gd name="connsiteY3" fmla="*/ 575582 h 575582"/>
                      <a:gd name="connsiteX4" fmla="*/ 474345 w 474345"/>
                      <a:gd name="connsiteY4" fmla="*/ 10654 h 575582"/>
                      <a:gd name="connsiteX5" fmla="*/ 365760 w 474345"/>
                      <a:gd name="connsiteY5" fmla="*/ 82 h 575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4345" h="575582">
                        <a:moveTo>
                          <a:pt x="365760" y="82"/>
                        </a:moveTo>
                        <a:cubicBezTo>
                          <a:pt x="365760" y="82"/>
                          <a:pt x="347567" y="-490"/>
                          <a:pt x="319088" y="1987"/>
                        </a:cubicBezTo>
                        <a:cubicBezTo>
                          <a:pt x="279083" y="111715"/>
                          <a:pt x="186118" y="312502"/>
                          <a:pt x="0" y="476713"/>
                        </a:cubicBezTo>
                        <a:cubicBezTo>
                          <a:pt x="27432" y="520718"/>
                          <a:pt x="68199" y="552722"/>
                          <a:pt x="113824" y="575582"/>
                        </a:cubicBezTo>
                        <a:cubicBezTo>
                          <a:pt x="339757" y="369937"/>
                          <a:pt x="439103" y="121049"/>
                          <a:pt x="474345" y="10654"/>
                        </a:cubicBezTo>
                        <a:cubicBezTo>
                          <a:pt x="412623" y="-1633"/>
                          <a:pt x="365760" y="82"/>
                          <a:pt x="365760" y="8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3" name="Freeform: Shape 102"/>
                  <p:cNvSpPr/>
                  <p:nvPr/>
                </p:nvSpPr>
                <p:spPr>
                  <a:xfrm>
                    <a:off x="6568344" y="3076289"/>
                    <a:ext cx="453866" cy="579024"/>
                  </a:xfrm>
                  <a:custGeom>
                    <a:avLst/>
                    <a:gdLst>
                      <a:gd name="connsiteX0" fmla="*/ 387953 w 453866"/>
                      <a:gd name="connsiteY0" fmla="*/ 0 h 579024"/>
                      <a:gd name="connsiteX1" fmla="*/ 0 w 453866"/>
                      <a:gd name="connsiteY1" fmla="*/ 560642 h 579024"/>
                      <a:gd name="connsiteX2" fmla="*/ 95536 w 453866"/>
                      <a:gd name="connsiteY2" fmla="*/ 579025 h 579024"/>
                      <a:gd name="connsiteX3" fmla="*/ 453866 w 453866"/>
                      <a:gd name="connsiteY3" fmla="*/ 40005 h 579024"/>
                      <a:gd name="connsiteX4" fmla="*/ 387953 w 453866"/>
                      <a:gd name="connsiteY4" fmla="*/ 0 h 579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3866" h="579024">
                        <a:moveTo>
                          <a:pt x="387953" y="0"/>
                        </a:moveTo>
                        <a:cubicBezTo>
                          <a:pt x="350901" y="111157"/>
                          <a:pt x="243459" y="369475"/>
                          <a:pt x="0" y="560642"/>
                        </a:cubicBezTo>
                        <a:cubicBezTo>
                          <a:pt x="32671" y="569690"/>
                          <a:pt x="65342" y="575596"/>
                          <a:pt x="95536" y="579025"/>
                        </a:cubicBezTo>
                        <a:cubicBezTo>
                          <a:pt x="311563" y="390049"/>
                          <a:pt x="413099" y="158782"/>
                          <a:pt x="453866" y="40005"/>
                        </a:cubicBezTo>
                        <a:cubicBezTo>
                          <a:pt x="432911" y="23813"/>
                          <a:pt x="410623" y="10668"/>
                          <a:pt x="38795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76" name="Freeform: Shape 75"/>
              <p:cNvSpPr/>
              <p:nvPr/>
            </p:nvSpPr>
            <p:spPr>
              <a:xfrm>
                <a:off x="6818566" y="4010971"/>
                <a:ext cx="218485" cy="258228"/>
              </a:xfrm>
              <a:custGeom>
                <a:avLst/>
                <a:gdLst>
                  <a:gd name="connsiteX0" fmla="*/ 131826 w 218485"/>
                  <a:gd name="connsiteY0" fmla="*/ 258229 h 258228"/>
                  <a:gd name="connsiteX1" fmla="*/ 31623 w 218485"/>
                  <a:gd name="connsiteY1" fmla="*/ 202412 h 258228"/>
                  <a:gd name="connsiteX2" fmla="*/ 15621 w 218485"/>
                  <a:gd name="connsiteY2" fmla="*/ 23342 h 258228"/>
                  <a:gd name="connsiteX3" fmla="*/ 44958 w 218485"/>
                  <a:gd name="connsiteY3" fmla="*/ 11341 h 258228"/>
                  <a:gd name="connsiteX4" fmla="*/ 56959 w 218485"/>
                  <a:gd name="connsiteY4" fmla="*/ 40678 h 258228"/>
                  <a:gd name="connsiteX5" fmla="*/ 67818 w 218485"/>
                  <a:gd name="connsiteY5" fmla="*/ 175837 h 258228"/>
                  <a:gd name="connsiteX6" fmla="*/ 143923 w 218485"/>
                  <a:gd name="connsiteY6" fmla="*/ 211461 h 258228"/>
                  <a:gd name="connsiteX7" fmla="*/ 162877 w 218485"/>
                  <a:gd name="connsiteY7" fmla="*/ 193935 h 258228"/>
                  <a:gd name="connsiteX8" fmla="*/ 163068 w 218485"/>
                  <a:gd name="connsiteY8" fmla="*/ 157740 h 258228"/>
                  <a:gd name="connsiteX9" fmla="*/ 146209 w 218485"/>
                  <a:gd name="connsiteY9" fmla="*/ 133261 h 258228"/>
                  <a:gd name="connsiteX10" fmla="*/ 116967 w 218485"/>
                  <a:gd name="connsiteY10" fmla="*/ 66205 h 258228"/>
                  <a:gd name="connsiteX11" fmla="*/ 141351 w 218485"/>
                  <a:gd name="connsiteY11" fmla="*/ 17341 h 258228"/>
                  <a:gd name="connsiteX12" fmla="*/ 198787 w 218485"/>
                  <a:gd name="connsiteY12" fmla="*/ 577 h 258228"/>
                  <a:gd name="connsiteX13" fmla="*/ 218313 w 218485"/>
                  <a:gd name="connsiteY13" fmla="*/ 25628 h 258228"/>
                  <a:gd name="connsiteX14" fmla="*/ 193262 w 218485"/>
                  <a:gd name="connsiteY14" fmla="*/ 45154 h 258228"/>
                  <a:gd name="connsiteX15" fmla="*/ 170212 w 218485"/>
                  <a:gd name="connsiteY15" fmla="*/ 51727 h 258228"/>
                  <a:gd name="connsiteX16" fmla="*/ 161734 w 218485"/>
                  <a:gd name="connsiteY16" fmla="*/ 68491 h 258228"/>
                  <a:gd name="connsiteX17" fmla="*/ 180975 w 218485"/>
                  <a:gd name="connsiteY17" fmla="*/ 105067 h 258228"/>
                  <a:gd name="connsiteX18" fmla="*/ 204216 w 218485"/>
                  <a:gd name="connsiteY18" fmla="*/ 140214 h 258228"/>
                  <a:gd name="connsiteX19" fmla="*/ 203549 w 218485"/>
                  <a:gd name="connsiteY19" fmla="*/ 212509 h 258228"/>
                  <a:gd name="connsiteX20" fmla="*/ 157734 w 218485"/>
                  <a:gd name="connsiteY20" fmla="*/ 254133 h 258228"/>
                  <a:gd name="connsiteX21" fmla="*/ 131826 w 218485"/>
                  <a:gd name="connsiteY21" fmla="*/ 258229 h 258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8485" h="258228">
                    <a:moveTo>
                      <a:pt x="131826" y="258229"/>
                    </a:moveTo>
                    <a:cubicBezTo>
                      <a:pt x="92964" y="258229"/>
                      <a:pt x="54007" y="232892"/>
                      <a:pt x="31623" y="202412"/>
                    </a:cubicBezTo>
                    <a:cubicBezTo>
                      <a:pt x="-3715" y="154406"/>
                      <a:pt x="-10001" y="84112"/>
                      <a:pt x="15621" y="23342"/>
                    </a:cubicBezTo>
                    <a:cubicBezTo>
                      <a:pt x="20383" y="11912"/>
                      <a:pt x="33623" y="6578"/>
                      <a:pt x="44958" y="11341"/>
                    </a:cubicBezTo>
                    <a:cubicBezTo>
                      <a:pt x="56388" y="16103"/>
                      <a:pt x="61722" y="29343"/>
                      <a:pt x="56959" y="40678"/>
                    </a:cubicBezTo>
                    <a:cubicBezTo>
                      <a:pt x="37338" y="87160"/>
                      <a:pt x="41624" y="140214"/>
                      <a:pt x="67818" y="175837"/>
                    </a:cubicBezTo>
                    <a:cubicBezTo>
                      <a:pt x="85153" y="199364"/>
                      <a:pt x="119158" y="219652"/>
                      <a:pt x="143923" y="211461"/>
                    </a:cubicBezTo>
                    <a:cubicBezTo>
                      <a:pt x="154686" y="207937"/>
                      <a:pt x="160210" y="199936"/>
                      <a:pt x="162877" y="193935"/>
                    </a:cubicBezTo>
                    <a:cubicBezTo>
                      <a:pt x="167830" y="182981"/>
                      <a:pt x="167926" y="169075"/>
                      <a:pt x="163068" y="157740"/>
                    </a:cubicBezTo>
                    <a:cubicBezTo>
                      <a:pt x="159734" y="149929"/>
                      <a:pt x="153162" y="141833"/>
                      <a:pt x="146209" y="133261"/>
                    </a:cubicBezTo>
                    <a:cubicBezTo>
                      <a:pt x="132493" y="116401"/>
                      <a:pt x="115538" y="95351"/>
                      <a:pt x="116967" y="66205"/>
                    </a:cubicBezTo>
                    <a:cubicBezTo>
                      <a:pt x="117919" y="47155"/>
                      <a:pt x="126587" y="29819"/>
                      <a:pt x="141351" y="17341"/>
                    </a:cubicBezTo>
                    <a:cubicBezTo>
                      <a:pt x="157162" y="4102"/>
                      <a:pt x="178022" y="-1994"/>
                      <a:pt x="198787" y="577"/>
                    </a:cubicBezTo>
                    <a:cubicBezTo>
                      <a:pt x="211074" y="2101"/>
                      <a:pt x="219837" y="13341"/>
                      <a:pt x="218313" y="25628"/>
                    </a:cubicBezTo>
                    <a:cubicBezTo>
                      <a:pt x="216789" y="37915"/>
                      <a:pt x="205645" y="46678"/>
                      <a:pt x="193262" y="45154"/>
                    </a:cubicBezTo>
                    <a:cubicBezTo>
                      <a:pt x="184975" y="44202"/>
                      <a:pt x="176308" y="46583"/>
                      <a:pt x="170212" y="51727"/>
                    </a:cubicBezTo>
                    <a:cubicBezTo>
                      <a:pt x="166592" y="54775"/>
                      <a:pt x="162211" y="60109"/>
                      <a:pt x="161734" y="68491"/>
                    </a:cubicBezTo>
                    <a:cubicBezTo>
                      <a:pt x="161163" y="79635"/>
                      <a:pt x="168592" y="89731"/>
                      <a:pt x="180975" y="105067"/>
                    </a:cubicBezTo>
                    <a:cubicBezTo>
                      <a:pt x="189547" y="115639"/>
                      <a:pt x="198501" y="126593"/>
                      <a:pt x="204216" y="140214"/>
                    </a:cubicBezTo>
                    <a:cubicBezTo>
                      <a:pt x="213931" y="163074"/>
                      <a:pt x="213741" y="190125"/>
                      <a:pt x="203549" y="212509"/>
                    </a:cubicBezTo>
                    <a:cubicBezTo>
                      <a:pt x="194405" y="232606"/>
                      <a:pt x="178117" y="247465"/>
                      <a:pt x="157734" y="254133"/>
                    </a:cubicBezTo>
                    <a:cubicBezTo>
                      <a:pt x="149352" y="256895"/>
                      <a:pt x="140589" y="258229"/>
                      <a:pt x="131826" y="258229"/>
                    </a:cubicBez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7" name="Freeform: Shape 76"/>
              <p:cNvSpPr/>
              <p:nvPr/>
            </p:nvSpPr>
            <p:spPr>
              <a:xfrm>
                <a:off x="6440059" y="4011505"/>
                <a:ext cx="218889" cy="258075"/>
              </a:xfrm>
              <a:custGeom>
                <a:avLst/>
                <a:gdLst>
                  <a:gd name="connsiteX0" fmla="*/ 87232 w 218889"/>
                  <a:gd name="connsiteY0" fmla="*/ 258075 h 258075"/>
                  <a:gd name="connsiteX1" fmla="*/ 61134 w 218889"/>
                  <a:gd name="connsiteY1" fmla="*/ 253980 h 258075"/>
                  <a:gd name="connsiteX2" fmla="*/ 15223 w 218889"/>
                  <a:gd name="connsiteY2" fmla="*/ 212451 h 258075"/>
                  <a:gd name="connsiteX3" fmla="*/ 14461 w 218889"/>
                  <a:gd name="connsiteY3" fmla="*/ 140156 h 258075"/>
                  <a:gd name="connsiteX4" fmla="*/ 37607 w 218889"/>
                  <a:gd name="connsiteY4" fmla="*/ 105009 h 258075"/>
                  <a:gd name="connsiteX5" fmla="*/ 56847 w 218889"/>
                  <a:gd name="connsiteY5" fmla="*/ 68433 h 258075"/>
                  <a:gd name="connsiteX6" fmla="*/ 48370 w 218889"/>
                  <a:gd name="connsiteY6" fmla="*/ 51669 h 258075"/>
                  <a:gd name="connsiteX7" fmla="*/ 25225 w 218889"/>
                  <a:gd name="connsiteY7" fmla="*/ 45096 h 258075"/>
                  <a:gd name="connsiteX8" fmla="*/ 174 w 218889"/>
                  <a:gd name="connsiteY8" fmla="*/ 25665 h 258075"/>
                  <a:gd name="connsiteX9" fmla="*/ 19605 w 218889"/>
                  <a:gd name="connsiteY9" fmla="*/ 615 h 258075"/>
                  <a:gd name="connsiteX10" fmla="*/ 77136 w 218889"/>
                  <a:gd name="connsiteY10" fmla="*/ 17283 h 258075"/>
                  <a:gd name="connsiteX11" fmla="*/ 101615 w 218889"/>
                  <a:gd name="connsiteY11" fmla="*/ 66051 h 258075"/>
                  <a:gd name="connsiteX12" fmla="*/ 72564 w 218889"/>
                  <a:gd name="connsiteY12" fmla="*/ 133107 h 258075"/>
                  <a:gd name="connsiteX13" fmla="*/ 55800 w 218889"/>
                  <a:gd name="connsiteY13" fmla="*/ 157587 h 258075"/>
                  <a:gd name="connsiteX14" fmla="*/ 56085 w 218889"/>
                  <a:gd name="connsiteY14" fmla="*/ 193782 h 258075"/>
                  <a:gd name="connsiteX15" fmla="*/ 75135 w 218889"/>
                  <a:gd name="connsiteY15" fmla="*/ 211308 h 258075"/>
                  <a:gd name="connsiteX16" fmla="*/ 151240 w 218889"/>
                  <a:gd name="connsiteY16" fmla="*/ 175494 h 258075"/>
                  <a:gd name="connsiteX17" fmla="*/ 161813 w 218889"/>
                  <a:gd name="connsiteY17" fmla="*/ 40334 h 258075"/>
                  <a:gd name="connsiteX18" fmla="*/ 173719 w 218889"/>
                  <a:gd name="connsiteY18" fmla="*/ 10902 h 258075"/>
                  <a:gd name="connsiteX19" fmla="*/ 203152 w 218889"/>
                  <a:gd name="connsiteY19" fmla="*/ 22808 h 258075"/>
                  <a:gd name="connsiteX20" fmla="*/ 187435 w 218889"/>
                  <a:gd name="connsiteY20" fmla="*/ 201973 h 258075"/>
                  <a:gd name="connsiteX21" fmla="*/ 87232 w 218889"/>
                  <a:gd name="connsiteY21" fmla="*/ 258075 h 258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8889" h="258075">
                    <a:moveTo>
                      <a:pt x="87232" y="258075"/>
                    </a:moveTo>
                    <a:cubicBezTo>
                      <a:pt x="78469" y="258075"/>
                      <a:pt x="69706" y="256837"/>
                      <a:pt x="61134" y="253980"/>
                    </a:cubicBezTo>
                    <a:cubicBezTo>
                      <a:pt x="40655" y="247312"/>
                      <a:pt x="24367" y="232548"/>
                      <a:pt x="15223" y="212451"/>
                    </a:cubicBezTo>
                    <a:cubicBezTo>
                      <a:pt x="5031" y="190067"/>
                      <a:pt x="4746" y="163111"/>
                      <a:pt x="14461" y="140156"/>
                    </a:cubicBezTo>
                    <a:cubicBezTo>
                      <a:pt x="20176" y="126535"/>
                      <a:pt x="29035" y="115581"/>
                      <a:pt x="37607" y="105009"/>
                    </a:cubicBezTo>
                    <a:cubicBezTo>
                      <a:pt x="49989" y="89769"/>
                      <a:pt x="57419" y="79672"/>
                      <a:pt x="56847" y="68433"/>
                    </a:cubicBezTo>
                    <a:cubicBezTo>
                      <a:pt x="56371" y="60051"/>
                      <a:pt x="51990" y="54717"/>
                      <a:pt x="48370" y="51669"/>
                    </a:cubicBezTo>
                    <a:cubicBezTo>
                      <a:pt x="42179" y="46525"/>
                      <a:pt x="33606" y="44144"/>
                      <a:pt x="25225" y="45096"/>
                    </a:cubicBezTo>
                    <a:cubicBezTo>
                      <a:pt x="13128" y="46716"/>
                      <a:pt x="1698" y="37953"/>
                      <a:pt x="174" y="25665"/>
                    </a:cubicBezTo>
                    <a:cubicBezTo>
                      <a:pt x="-1350" y="13378"/>
                      <a:pt x="7318" y="2139"/>
                      <a:pt x="19605" y="615"/>
                    </a:cubicBezTo>
                    <a:cubicBezTo>
                      <a:pt x="40369" y="-2052"/>
                      <a:pt x="61324" y="4044"/>
                      <a:pt x="77136" y="17283"/>
                    </a:cubicBezTo>
                    <a:cubicBezTo>
                      <a:pt x="91900" y="29666"/>
                      <a:pt x="100663" y="47001"/>
                      <a:pt x="101615" y="66051"/>
                    </a:cubicBezTo>
                    <a:cubicBezTo>
                      <a:pt x="103139" y="95198"/>
                      <a:pt x="86185" y="116248"/>
                      <a:pt x="72564" y="133107"/>
                    </a:cubicBezTo>
                    <a:cubicBezTo>
                      <a:pt x="65610" y="141680"/>
                      <a:pt x="59038" y="149776"/>
                      <a:pt x="55800" y="157587"/>
                    </a:cubicBezTo>
                    <a:cubicBezTo>
                      <a:pt x="50942" y="169017"/>
                      <a:pt x="51133" y="182828"/>
                      <a:pt x="56085" y="193782"/>
                    </a:cubicBezTo>
                    <a:cubicBezTo>
                      <a:pt x="58848" y="199878"/>
                      <a:pt x="64372" y="207783"/>
                      <a:pt x="75135" y="211308"/>
                    </a:cubicBezTo>
                    <a:cubicBezTo>
                      <a:pt x="99996" y="219404"/>
                      <a:pt x="133905" y="199020"/>
                      <a:pt x="151240" y="175494"/>
                    </a:cubicBezTo>
                    <a:cubicBezTo>
                      <a:pt x="177339" y="139870"/>
                      <a:pt x="181530" y="86816"/>
                      <a:pt x="161813" y="40334"/>
                    </a:cubicBezTo>
                    <a:cubicBezTo>
                      <a:pt x="156955" y="28904"/>
                      <a:pt x="162289" y="15759"/>
                      <a:pt x="173719" y="10902"/>
                    </a:cubicBezTo>
                    <a:cubicBezTo>
                      <a:pt x="185054" y="6044"/>
                      <a:pt x="198294" y="11378"/>
                      <a:pt x="203152" y="22808"/>
                    </a:cubicBezTo>
                    <a:cubicBezTo>
                      <a:pt x="228869" y="83577"/>
                      <a:pt x="222678" y="153872"/>
                      <a:pt x="187435" y="201973"/>
                    </a:cubicBezTo>
                    <a:cubicBezTo>
                      <a:pt x="164956" y="232548"/>
                      <a:pt x="126094" y="257980"/>
                      <a:pt x="87232" y="258075"/>
                    </a:cubicBez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8" name="Freeform: Shape 77"/>
              <p:cNvSpPr/>
              <p:nvPr/>
            </p:nvSpPr>
            <p:spPr>
              <a:xfrm>
                <a:off x="6212109" y="3736947"/>
                <a:ext cx="183743" cy="129821"/>
              </a:xfrm>
              <a:custGeom>
                <a:avLst/>
                <a:gdLst>
                  <a:gd name="connsiteX0" fmla="*/ 0 w 183743"/>
                  <a:gd name="connsiteY0" fmla="*/ 34000 h 129821"/>
                  <a:gd name="connsiteX1" fmla="*/ 182880 w 183743"/>
                  <a:gd name="connsiteY1" fmla="*/ 129822 h 129821"/>
                  <a:gd name="connsiteX2" fmla="*/ 136303 w 183743"/>
                  <a:gd name="connsiteY2" fmla="*/ 15807 h 129821"/>
                  <a:gd name="connsiteX3" fmla="*/ 0 w 183743"/>
                  <a:gd name="connsiteY3" fmla="*/ 34000 h 12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43" h="129821">
                    <a:moveTo>
                      <a:pt x="0" y="34000"/>
                    </a:moveTo>
                    <a:cubicBezTo>
                      <a:pt x="65818" y="78006"/>
                      <a:pt x="128016" y="108581"/>
                      <a:pt x="182880" y="129822"/>
                    </a:cubicBezTo>
                    <a:cubicBezTo>
                      <a:pt x="184880" y="110200"/>
                      <a:pt x="187738" y="43430"/>
                      <a:pt x="136303" y="15807"/>
                    </a:cubicBezTo>
                    <a:cubicBezTo>
                      <a:pt x="85534" y="-11530"/>
                      <a:pt x="28004" y="-2100"/>
                      <a:pt x="0" y="34000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9" name="Freeform: Shape 78"/>
              <p:cNvSpPr/>
              <p:nvPr/>
            </p:nvSpPr>
            <p:spPr>
              <a:xfrm>
                <a:off x="6114097" y="3645122"/>
                <a:ext cx="365664" cy="246221"/>
              </a:xfrm>
              <a:custGeom>
                <a:avLst/>
                <a:gdLst>
                  <a:gd name="connsiteX0" fmla="*/ 365665 w 365664"/>
                  <a:gd name="connsiteY0" fmla="*/ 175260 h 246221"/>
                  <a:gd name="connsiteX1" fmla="*/ 57817 w 365664"/>
                  <a:gd name="connsiteY1" fmla="*/ 10668 h 246221"/>
                  <a:gd name="connsiteX2" fmla="*/ 43720 w 365664"/>
                  <a:gd name="connsiteY2" fmla="*/ 0 h 246221"/>
                  <a:gd name="connsiteX3" fmla="*/ 0 w 365664"/>
                  <a:gd name="connsiteY3" fmla="*/ 51816 h 246221"/>
                  <a:gd name="connsiteX4" fmla="*/ 354140 w 365664"/>
                  <a:gd name="connsiteY4" fmla="*/ 246221 h 246221"/>
                  <a:gd name="connsiteX5" fmla="*/ 365665 w 365664"/>
                  <a:gd name="connsiteY5" fmla="*/ 175260 h 246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664" h="246221">
                    <a:moveTo>
                      <a:pt x="365665" y="175260"/>
                    </a:moveTo>
                    <a:cubicBezTo>
                      <a:pt x="365665" y="175260"/>
                      <a:pt x="166878" y="103632"/>
                      <a:pt x="57817" y="10668"/>
                    </a:cubicBezTo>
                    <a:cubicBezTo>
                      <a:pt x="53150" y="6667"/>
                      <a:pt x="48482" y="3238"/>
                      <a:pt x="43720" y="0"/>
                    </a:cubicBezTo>
                    <a:lnTo>
                      <a:pt x="0" y="51816"/>
                    </a:lnTo>
                    <a:cubicBezTo>
                      <a:pt x="134493" y="165449"/>
                      <a:pt x="261842" y="220027"/>
                      <a:pt x="354140" y="246221"/>
                    </a:cubicBezTo>
                    <a:cubicBezTo>
                      <a:pt x="354044" y="246317"/>
                      <a:pt x="353473" y="222599"/>
                      <a:pt x="365665" y="175260"/>
                    </a:cubicBezTo>
                    <a:close/>
                  </a:path>
                </a:pathLst>
              </a:custGeom>
              <a:solidFill>
                <a:srgbClr val="E5E6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" name="Freeform: Shape 79"/>
              <p:cNvSpPr/>
              <p:nvPr/>
            </p:nvSpPr>
            <p:spPr>
              <a:xfrm>
                <a:off x="6084177" y="3530144"/>
                <a:ext cx="175472" cy="196797"/>
              </a:xfrm>
              <a:custGeom>
                <a:avLst/>
                <a:gdLst>
                  <a:gd name="connsiteX0" fmla="*/ 29920 w 175472"/>
                  <a:gd name="connsiteY0" fmla="*/ 196798 h 196797"/>
                  <a:gd name="connsiteX1" fmla="*/ 10584 w 175472"/>
                  <a:gd name="connsiteY1" fmla="*/ 189749 h 196797"/>
                  <a:gd name="connsiteX2" fmla="*/ 7060 w 175472"/>
                  <a:gd name="connsiteY2" fmla="*/ 147649 h 196797"/>
                  <a:gd name="connsiteX3" fmla="*/ 122788 w 175472"/>
                  <a:gd name="connsiteY3" fmla="*/ 10584 h 196797"/>
                  <a:gd name="connsiteX4" fmla="*/ 164889 w 175472"/>
                  <a:gd name="connsiteY4" fmla="*/ 7060 h 196797"/>
                  <a:gd name="connsiteX5" fmla="*/ 168413 w 175472"/>
                  <a:gd name="connsiteY5" fmla="*/ 49160 h 196797"/>
                  <a:gd name="connsiteX6" fmla="*/ 52684 w 175472"/>
                  <a:gd name="connsiteY6" fmla="*/ 186225 h 196797"/>
                  <a:gd name="connsiteX7" fmla="*/ 29920 w 175472"/>
                  <a:gd name="connsiteY7" fmla="*/ 196798 h 196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472" h="196797">
                    <a:moveTo>
                      <a:pt x="29920" y="196798"/>
                    </a:moveTo>
                    <a:cubicBezTo>
                      <a:pt x="23062" y="196798"/>
                      <a:pt x="16204" y="194512"/>
                      <a:pt x="10584" y="189749"/>
                    </a:cubicBezTo>
                    <a:cubicBezTo>
                      <a:pt x="-1989" y="179081"/>
                      <a:pt x="-3608" y="160222"/>
                      <a:pt x="7060" y="147649"/>
                    </a:cubicBezTo>
                    <a:lnTo>
                      <a:pt x="122788" y="10584"/>
                    </a:lnTo>
                    <a:cubicBezTo>
                      <a:pt x="133457" y="-1989"/>
                      <a:pt x="152316" y="-3608"/>
                      <a:pt x="164889" y="7060"/>
                    </a:cubicBezTo>
                    <a:cubicBezTo>
                      <a:pt x="177462" y="17728"/>
                      <a:pt x="179081" y="36587"/>
                      <a:pt x="168413" y="49160"/>
                    </a:cubicBezTo>
                    <a:lnTo>
                      <a:pt x="52684" y="186225"/>
                    </a:lnTo>
                    <a:cubicBezTo>
                      <a:pt x="46779" y="193178"/>
                      <a:pt x="38397" y="196798"/>
                      <a:pt x="29920" y="196798"/>
                    </a:cubicBezTo>
                    <a:close/>
                  </a:path>
                </a:pathLst>
              </a:custGeom>
              <a:solidFill>
                <a:srgbClr val="E24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1" name="Freeform: Shape 80"/>
              <p:cNvSpPr/>
              <p:nvPr/>
            </p:nvSpPr>
            <p:spPr>
              <a:xfrm>
                <a:off x="6793991" y="4565141"/>
                <a:ext cx="473561" cy="300608"/>
              </a:xfrm>
              <a:custGeom>
                <a:avLst/>
                <a:gdLst>
                  <a:gd name="connsiteX0" fmla="*/ 214979 w 473561"/>
                  <a:gd name="connsiteY0" fmla="*/ 2191 h 300608"/>
                  <a:gd name="connsiteX1" fmla="*/ 214122 w 473561"/>
                  <a:gd name="connsiteY1" fmla="*/ 102870 h 300608"/>
                  <a:gd name="connsiteX2" fmla="*/ 411956 w 473561"/>
                  <a:gd name="connsiteY2" fmla="*/ 107252 h 300608"/>
                  <a:gd name="connsiteX3" fmla="*/ 469011 w 473561"/>
                  <a:gd name="connsiteY3" fmla="*/ 300609 h 300608"/>
                  <a:gd name="connsiteX4" fmla="*/ 0 w 473561"/>
                  <a:gd name="connsiteY4" fmla="*/ 300609 h 300608"/>
                  <a:gd name="connsiteX5" fmla="*/ 8001 w 473561"/>
                  <a:gd name="connsiteY5" fmla="*/ 0 h 300608"/>
                  <a:gd name="connsiteX6" fmla="*/ 214979 w 473561"/>
                  <a:gd name="connsiteY6" fmla="*/ 2191 h 300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3561" h="300608">
                    <a:moveTo>
                      <a:pt x="214979" y="2191"/>
                    </a:moveTo>
                    <a:cubicBezTo>
                      <a:pt x="215265" y="14669"/>
                      <a:pt x="214122" y="102870"/>
                      <a:pt x="214122" y="102870"/>
                    </a:cubicBezTo>
                    <a:cubicBezTo>
                      <a:pt x="214122" y="102870"/>
                      <a:pt x="326422" y="49054"/>
                      <a:pt x="411956" y="107252"/>
                    </a:cubicBezTo>
                    <a:cubicBezTo>
                      <a:pt x="497491" y="165449"/>
                      <a:pt x="469011" y="300609"/>
                      <a:pt x="469011" y="300609"/>
                    </a:cubicBezTo>
                    <a:lnTo>
                      <a:pt x="0" y="300609"/>
                    </a:lnTo>
                    <a:lnTo>
                      <a:pt x="8001" y="0"/>
                    </a:lnTo>
                    <a:lnTo>
                      <a:pt x="214979" y="2191"/>
                    </a:ln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2" name="Freeform: Shape 81"/>
              <p:cNvSpPr/>
              <p:nvPr/>
            </p:nvSpPr>
            <p:spPr>
              <a:xfrm>
                <a:off x="6794087" y="4810315"/>
                <a:ext cx="473520" cy="55435"/>
              </a:xfrm>
              <a:custGeom>
                <a:avLst/>
                <a:gdLst>
                  <a:gd name="connsiteX0" fmla="*/ 0 w 473520"/>
                  <a:gd name="connsiteY0" fmla="*/ 55436 h 55435"/>
                  <a:gd name="connsiteX1" fmla="*/ 469011 w 473520"/>
                  <a:gd name="connsiteY1" fmla="*/ 55436 h 55435"/>
                  <a:gd name="connsiteX2" fmla="*/ 473488 w 473520"/>
                  <a:gd name="connsiteY2" fmla="*/ 0 h 55435"/>
                  <a:gd name="connsiteX3" fmla="*/ 1429 w 473520"/>
                  <a:gd name="connsiteY3" fmla="*/ 286 h 55435"/>
                  <a:gd name="connsiteX4" fmla="*/ 0 w 473520"/>
                  <a:gd name="connsiteY4" fmla="*/ 55436 h 5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520" h="55435">
                    <a:moveTo>
                      <a:pt x="0" y="55436"/>
                    </a:moveTo>
                    <a:lnTo>
                      <a:pt x="469011" y="55436"/>
                    </a:lnTo>
                    <a:cubicBezTo>
                      <a:pt x="469011" y="55436"/>
                      <a:pt x="473964" y="31718"/>
                      <a:pt x="473488" y="0"/>
                    </a:cubicBezTo>
                    <a:lnTo>
                      <a:pt x="1429" y="286"/>
                    </a:lnTo>
                    <a:lnTo>
                      <a:pt x="0" y="55436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3" name="Freeform: Shape 82"/>
              <p:cNvSpPr/>
              <p:nvPr/>
            </p:nvSpPr>
            <p:spPr>
              <a:xfrm>
                <a:off x="6798183" y="4694396"/>
                <a:ext cx="138398" cy="167735"/>
              </a:xfrm>
              <a:custGeom>
                <a:avLst/>
                <a:gdLst>
                  <a:gd name="connsiteX0" fmla="*/ 127825 w 138398"/>
                  <a:gd name="connsiteY0" fmla="*/ 121444 h 167735"/>
                  <a:gd name="connsiteX1" fmla="*/ 109918 w 138398"/>
                  <a:gd name="connsiteY1" fmla="*/ 60293 h 167735"/>
                  <a:gd name="connsiteX2" fmla="*/ 43910 w 138398"/>
                  <a:gd name="connsiteY2" fmla="*/ 4858 h 167735"/>
                  <a:gd name="connsiteX3" fmla="*/ 381 w 138398"/>
                  <a:gd name="connsiteY3" fmla="*/ 0 h 167735"/>
                  <a:gd name="connsiteX4" fmla="*/ 0 w 138398"/>
                  <a:gd name="connsiteY4" fmla="*/ 14954 h 167735"/>
                  <a:gd name="connsiteX5" fmla="*/ 42291 w 138398"/>
                  <a:gd name="connsiteY5" fmla="*/ 19717 h 167735"/>
                  <a:gd name="connsiteX6" fmla="*/ 95631 w 138398"/>
                  <a:gd name="connsiteY6" fmla="*/ 64484 h 167735"/>
                  <a:gd name="connsiteX7" fmla="*/ 113443 w 138398"/>
                  <a:gd name="connsiteY7" fmla="*/ 125254 h 167735"/>
                  <a:gd name="connsiteX8" fmla="*/ 123158 w 138398"/>
                  <a:gd name="connsiteY8" fmla="*/ 167735 h 167735"/>
                  <a:gd name="connsiteX9" fmla="*/ 138398 w 138398"/>
                  <a:gd name="connsiteY9" fmla="*/ 167259 h 167735"/>
                  <a:gd name="connsiteX10" fmla="*/ 127825 w 138398"/>
                  <a:gd name="connsiteY10" fmla="*/ 121444 h 16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398" h="167735">
                    <a:moveTo>
                      <a:pt x="127825" y="121444"/>
                    </a:moveTo>
                    <a:lnTo>
                      <a:pt x="109918" y="60293"/>
                    </a:lnTo>
                    <a:cubicBezTo>
                      <a:pt x="101060" y="30099"/>
                      <a:pt x="75247" y="8287"/>
                      <a:pt x="43910" y="4858"/>
                    </a:cubicBezTo>
                    <a:lnTo>
                      <a:pt x="381" y="0"/>
                    </a:lnTo>
                    <a:lnTo>
                      <a:pt x="0" y="14954"/>
                    </a:lnTo>
                    <a:lnTo>
                      <a:pt x="42291" y="19717"/>
                    </a:lnTo>
                    <a:cubicBezTo>
                      <a:pt x="67532" y="22574"/>
                      <a:pt x="88487" y="40100"/>
                      <a:pt x="95631" y="64484"/>
                    </a:cubicBezTo>
                    <a:lnTo>
                      <a:pt x="113443" y="125254"/>
                    </a:lnTo>
                    <a:lnTo>
                      <a:pt x="123158" y="167735"/>
                    </a:lnTo>
                    <a:lnTo>
                      <a:pt x="138398" y="167259"/>
                    </a:lnTo>
                    <a:lnTo>
                      <a:pt x="127825" y="121444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4" name="Freeform: Shape 83"/>
              <p:cNvSpPr/>
              <p:nvPr/>
            </p:nvSpPr>
            <p:spPr>
              <a:xfrm>
                <a:off x="7170515" y="3832669"/>
                <a:ext cx="100107" cy="189452"/>
              </a:xfrm>
              <a:custGeom>
                <a:avLst/>
                <a:gdLst>
                  <a:gd name="connsiteX0" fmla="*/ 54769 w 100107"/>
                  <a:gd name="connsiteY0" fmla="*/ 0 h 189452"/>
                  <a:gd name="connsiteX1" fmla="*/ 0 w 100107"/>
                  <a:gd name="connsiteY1" fmla="*/ 89821 h 189452"/>
                  <a:gd name="connsiteX2" fmla="*/ 91440 w 100107"/>
                  <a:gd name="connsiteY2" fmla="*/ 189452 h 189452"/>
                  <a:gd name="connsiteX3" fmla="*/ 100108 w 100107"/>
                  <a:gd name="connsiteY3" fmla="*/ 123825 h 189452"/>
                  <a:gd name="connsiteX4" fmla="*/ 54769 w 100107"/>
                  <a:gd name="connsiteY4" fmla="*/ 0 h 18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107" h="189452">
                    <a:moveTo>
                      <a:pt x="54769" y="0"/>
                    </a:moveTo>
                    <a:cubicBezTo>
                      <a:pt x="22384" y="16192"/>
                      <a:pt x="0" y="50292"/>
                      <a:pt x="0" y="89821"/>
                    </a:cubicBezTo>
                    <a:cubicBezTo>
                      <a:pt x="0" y="143065"/>
                      <a:pt x="40481" y="186404"/>
                      <a:pt x="91440" y="189452"/>
                    </a:cubicBezTo>
                    <a:cubicBezTo>
                      <a:pt x="96869" y="169164"/>
                      <a:pt x="100108" y="147256"/>
                      <a:pt x="100108" y="123825"/>
                    </a:cubicBezTo>
                    <a:cubicBezTo>
                      <a:pt x="100013" y="74295"/>
                      <a:pt x="82296" y="33338"/>
                      <a:pt x="54769" y="0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5" name="Freeform: Shape 84"/>
              <p:cNvSpPr/>
              <p:nvPr/>
            </p:nvSpPr>
            <p:spPr>
              <a:xfrm>
                <a:off x="6210226" y="4565141"/>
                <a:ext cx="473561" cy="300608"/>
              </a:xfrm>
              <a:custGeom>
                <a:avLst/>
                <a:gdLst>
                  <a:gd name="connsiteX0" fmla="*/ 258582 w 473561"/>
                  <a:gd name="connsiteY0" fmla="*/ 2191 h 300608"/>
                  <a:gd name="connsiteX1" fmla="*/ 259440 w 473561"/>
                  <a:gd name="connsiteY1" fmla="*/ 102870 h 300608"/>
                  <a:gd name="connsiteX2" fmla="*/ 61605 w 473561"/>
                  <a:gd name="connsiteY2" fmla="*/ 107252 h 300608"/>
                  <a:gd name="connsiteX3" fmla="*/ 4551 w 473561"/>
                  <a:gd name="connsiteY3" fmla="*/ 300609 h 300608"/>
                  <a:gd name="connsiteX4" fmla="*/ 473562 w 473561"/>
                  <a:gd name="connsiteY4" fmla="*/ 300609 h 300608"/>
                  <a:gd name="connsiteX5" fmla="*/ 465561 w 473561"/>
                  <a:gd name="connsiteY5" fmla="*/ 0 h 300608"/>
                  <a:gd name="connsiteX6" fmla="*/ 258582 w 473561"/>
                  <a:gd name="connsiteY6" fmla="*/ 2191 h 300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3561" h="300608">
                    <a:moveTo>
                      <a:pt x="258582" y="2191"/>
                    </a:moveTo>
                    <a:cubicBezTo>
                      <a:pt x="258297" y="14669"/>
                      <a:pt x="259440" y="102870"/>
                      <a:pt x="259440" y="102870"/>
                    </a:cubicBezTo>
                    <a:cubicBezTo>
                      <a:pt x="259440" y="102870"/>
                      <a:pt x="147140" y="49054"/>
                      <a:pt x="61605" y="107252"/>
                    </a:cubicBezTo>
                    <a:cubicBezTo>
                      <a:pt x="-23929" y="165449"/>
                      <a:pt x="4551" y="300609"/>
                      <a:pt x="4551" y="300609"/>
                    </a:cubicBezTo>
                    <a:lnTo>
                      <a:pt x="473562" y="300609"/>
                    </a:lnTo>
                    <a:lnTo>
                      <a:pt x="465561" y="0"/>
                    </a:lnTo>
                    <a:lnTo>
                      <a:pt x="258582" y="2191"/>
                    </a:ln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6" name="Freeform: Shape 85"/>
              <p:cNvSpPr/>
              <p:nvPr/>
            </p:nvSpPr>
            <p:spPr>
              <a:xfrm>
                <a:off x="6210172" y="4810315"/>
                <a:ext cx="473519" cy="55435"/>
              </a:xfrm>
              <a:custGeom>
                <a:avLst/>
                <a:gdLst>
                  <a:gd name="connsiteX0" fmla="*/ 473520 w 473519"/>
                  <a:gd name="connsiteY0" fmla="*/ 55436 h 55435"/>
                  <a:gd name="connsiteX1" fmla="*/ 4509 w 473519"/>
                  <a:gd name="connsiteY1" fmla="*/ 55436 h 55435"/>
                  <a:gd name="connsiteX2" fmla="*/ 32 w 473519"/>
                  <a:gd name="connsiteY2" fmla="*/ 0 h 55435"/>
                  <a:gd name="connsiteX3" fmla="*/ 472091 w 473519"/>
                  <a:gd name="connsiteY3" fmla="*/ 286 h 55435"/>
                  <a:gd name="connsiteX4" fmla="*/ 473520 w 473519"/>
                  <a:gd name="connsiteY4" fmla="*/ 55436 h 5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519" h="55435">
                    <a:moveTo>
                      <a:pt x="473520" y="55436"/>
                    </a:moveTo>
                    <a:lnTo>
                      <a:pt x="4509" y="55436"/>
                    </a:lnTo>
                    <a:cubicBezTo>
                      <a:pt x="4509" y="55436"/>
                      <a:pt x="-444" y="31718"/>
                      <a:pt x="32" y="0"/>
                    </a:cubicBezTo>
                    <a:lnTo>
                      <a:pt x="472091" y="286"/>
                    </a:lnTo>
                    <a:lnTo>
                      <a:pt x="473520" y="55436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" name="Freeform: Shape 86"/>
              <p:cNvSpPr/>
              <p:nvPr/>
            </p:nvSpPr>
            <p:spPr>
              <a:xfrm>
                <a:off x="6541198" y="4694396"/>
                <a:ext cx="138398" cy="167735"/>
              </a:xfrm>
              <a:custGeom>
                <a:avLst/>
                <a:gdLst>
                  <a:gd name="connsiteX0" fmla="*/ 10573 w 138398"/>
                  <a:gd name="connsiteY0" fmla="*/ 121444 h 167735"/>
                  <a:gd name="connsiteX1" fmla="*/ 28480 w 138398"/>
                  <a:gd name="connsiteY1" fmla="*/ 60293 h 167735"/>
                  <a:gd name="connsiteX2" fmla="*/ 94488 w 138398"/>
                  <a:gd name="connsiteY2" fmla="*/ 4858 h 167735"/>
                  <a:gd name="connsiteX3" fmla="*/ 138017 w 138398"/>
                  <a:gd name="connsiteY3" fmla="*/ 0 h 167735"/>
                  <a:gd name="connsiteX4" fmla="*/ 138398 w 138398"/>
                  <a:gd name="connsiteY4" fmla="*/ 14954 h 167735"/>
                  <a:gd name="connsiteX5" fmla="*/ 96107 w 138398"/>
                  <a:gd name="connsiteY5" fmla="*/ 19717 h 167735"/>
                  <a:gd name="connsiteX6" fmla="*/ 42767 w 138398"/>
                  <a:gd name="connsiteY6" fmla="*/ 64484 h 167735"/>
                  <a:gd name="connsiteX7" fmla="*/ 24955 w 138398"/>
                  <a:gd name="connsiteY7" fmla="*/ 125254 h 167735"/>
                  <a:gd name="connsiteX8" fmla="*/ 15240 w 138398"/>
                  <a:gd name="connsiteY8" fmla="*/ 167735 h 167735"/>
                  <a:gd name="connsiteX9" fmla="*/ 0 w 138398"/>
                  <a:gd name="connsiteY9" fmla="*/ 167259 h 167735"/>
                  <a:gd name="connsiteX10" fmla="*/ 10573 w 138398"/>
                  <a:gd name="connsiteY10" fmla="*/ 121444 h 16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398" h="167735">
                    <a:moveTo>
                      <a:pt x="10573" y="121444"/>
                    </a:moveTo>
                    <a:lnTo>
                      <a:pt x="28480" y="60293"/>
                    </a:lnTo>
                    <a:cubicBezTo>
                      <a:pt x="37338" y="30099"/>
                      <a:pt x="63151" y="8287"/>
                      <a:pt x="94488" y="4858"/>
                    </a:cubicBezTo>
                    <a:lnTo>
                      <a:pt x="138017" y="0"/>
                    </a:lnTo>
                    <a:lnTo>
                      <a:pt x="138398" y="14954"/>
                    </a:lnTo>
                    <a:lnTo>
                      <a:pt x="96107" y="19717"/>
                    </a:lnTo>
                    <a:cubicBezTo>
                      <a:pt x="70866" y="22574"/>
                      <a:pt x="49911" y="40100"/>
                      <a:pt x="42767" y="64484"/>
                    </a:cubicBezTo>
                    <a:lnTo>
                      <a:pt x="24955" y="125254"/>
                    </a:lnTo>
                    <a:lnTo>
                      <a:pt x="15240" y="167735"/>
                    </a:lnTo>
                    <a:lnTo>
                      <a:pt x="0" y="167259"/>
                    </a:lnTo>
                    <a:lnTo>
                      <a:pt x="10573" y="121444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" name="Freeform: Shape 87"/>
              <p:cNvSpPr/>
              <p:nvPr/>
            </p:nvSpPr>
            <p:spPr>
              <a:xfrm>
                <a:off x="6998970" y="3822477"/>
                <a:ext cx="149613" cy="268890"/>
              </a:xfrm>
              <a:custGeom>
                <a:avLst/>
                <a:gdLst>
                  <a:gd name="connsiteX0" fmla="*/ 146685 w 149613"/>
                  <a:gd name="connsiteY0" fmla="*/ 104870 h 268890"/>
                  <a:gd name="connsiteX1" fmla="*/ 0 w 149613"/>
                  <a:gd name="connsiteY1" fmla="*/ 0 h 268890"/>
                  <a:gd name="connsiteX2" fmla="*/ 9334 w 149613"/>
                  <a:gd name="connsiteY2" fmla="*/ 64675 h 268890"/>
                  <a:gd name="connsiteX3" fmla="*/ 105823 w 149613"/>
                  <a:gd name="connsiteY3" fmla="*/ 134017 h 268890"/>
                  <a:gd name="connsiteX4" fmla="*/ 37719 w 149613"/>
                  <a:gd name="connsiteY4" fmla="*/ 227552 h 268890"/>
                  <a:gd name="connsiteX5" fmla="*/ 38005 w 149613"/>
                  <a:gd name="connsiteY5" fmla="*/ 235934 h 268890"/>
                  <a:gd name="connsiteX6" fmla="*/ 58198 w 149613"/>
                  <a:gd name="connsiteY6" fmla="*/ 268891 h 268890"/>
                  <a:gd name="connsiteX7" fmla="*/ 83915 w 149613"/>
                  <a:gd name="connsiteY7" fmla="*/ 253746 h 268890"/>
                  <a:gd name="connsiteX8" fmla="*/ 146685 w 149613"/>
                  <a:gd name="connsiteY8" fmla="*/ 104870 h 268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613" h="268890">
                    <a:moveTo>
                      <a:pt x="146685" y="104870"/>
                    </a:moveTo>
                    <a:cubicBezTo>
                      <a:pt x="130683" y="36386"/>
                      <a:pt x="0" y="0"/>
                      <a:pt x="0" y="0"/>
                    </a:cubicBezTo>
                    <a:cubicBezTo>
                      <a:pt x="5334" y="19717"/>
                      <a:pt x="9334" y="64675"/>
                      <a:pt x="9334" y="64675"/>
                    </a:cubicBezTo>
                    <a:cubicBezTo>
                      <a:pt x="56007" y="80010"/>
                      <a:pt x="105823" y="106204"/>
                      <a:pt x="105823" y="134017"/>
                    </a:cubicBezTo>
                    <a:cubicBezTo>
                      <a:pt x="105823" y="185357"/>
                      <a:pt x="52102" y="219266"/>
                      <a:pt x="37719" y="227552"/>
                    </a:cubicBezTo>
                    <a:cubicBezTo>
                      <a:pt x="37814" y="230410"/>
                      <a:pt x="37909" y="233267"/>
                      <a:pt x="38005" y="235934"/>
                    </a:cubicBezTo>
                    <a:lnTo>
                      <a:pt x="58198" y="268891"/>
                    </a:lnTo>
                    <a:cubicBezTo>
                      <a:pt x="64579" y="265367"/>
                      <a:pt x="72962" y="260223"/>
                      <a:pt x="83915" y="253746"/>
                    </a:cubicBezTo>
                    <a:cubicBezTo>
                      <a:pt x="109061" y="238792"/>
                      <a:pt x="162687" y="173355"/>
                      <a:pt x="146685" y="104870"/>
                    </a:cubicBezTo>
                    <a:close/>
                  </a:path>
                </a:pathLst>
              </a:custGeom>
              <a:solidFill>
                <a:srgbClr val="E5E6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89" name="Graphic 4"/>
              <p:cNvGrpSpPr/>
              <p:nvPr/>
            </p:nvGrpSpPr>
            <p:grpSpPr>
              <a:xfrm>
                <a:off x="6818559" y="4050034"/>
                <a:ext cx="308426" cy="267855"/>
                <a:chOff x="6818559" y="4050034"/>
                <a:chExt cx="308426" cy="267855"/>
              </a:xfrm>
            </p:grpSpPr>
            <p:sp>
              <p:nvSpPr>
                <p:cNvPr id="96" name="Freeform: Shape 95"/>
                <p:cNvSpPr/>
                <p:nvPr/>
              </p:nvSpPr>
              <p:spPr>
                <a:xfrm>
                  <a:off x="6818601" y="4050075"/>
                  <a:ext cx="308384" cy="267814"/>
                </a:xfrm>
                <a:custGeom>
                  <a:avLst/>
                  <a:gdLst>
                    <a:gd name="connsiteX0" fmla="*/ 214563 w 308384"/>
                    <a:gd name="connsiteY0" fmla="*/ 1955 h 267814"/>
                    <a:gd name="connsiteX1" fmla="*/ 86928 w 308384"/>
                    <a:gd name="connsiteY1" fmla="*/ 3955 h 267814"/>
                    <a:gd name="connsiteX2" fmla="*/ 105883 w 308384"/>
                    <a:gd name="connsiteY2" fmla="*/ 70630 h 267814"/>
                    <a:gd name="connsiteX3" fmla="*/ 32350 w 308384"/>
                    <a:gd name="connsiteY3" fmla="*/ 99301 h 267814"/>
                    <a:gd name="connsiteX4" fmla="*/ 174939 w 308384"/>
                    <a:gd name="connsiteY4" fmla="*/ 245985 h 267814"/>
                    <a:gd name="connsiteX5" fmla="*/ 308384 w 308384"/>
                    <a:gd name="connsiteY5" fmla="*/ 154926 h 267814"/>
                    <a:gd name="connsiteX6" fmla="*/ 214563 w 308384"/>
                    <a:gd name="connsiteY6" fmla="*/ 1955 h 267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8384" h="267814">
                      <a:moveTo>
                        <a:pt x="214563" y="1955"/>
                      </a:moveTo>
                      <a:cubicBezTo>
                        <a:pt x="214563" y="1955"/>
                        <a:pt x="129219" y="-3570"/>
                        <a:pt x="86928" y="3955"/>
                      </a:cubicBezTo>
                      <a:cubicBezTo>
                        <a:pt x="44637" y="11480"/>
                        <a:pt x="75308" y="67011"/>
                        <a:pt x="105883" y="70630"/>
                      </a:cubicBezTo>
                      <a:cubicBezTo>
                        <a:pt x="105883" y="70630"/>
                        <a:pt x="56829" y="78250"/>
                        <a:pt x="32350" y="99301"/>
                      </a:cubicBezTo>
                      <a:cubicBezTo>
                        <a:pt x="-54709" y="173881"/>
                        <a:pt x="47876" y="323900"/>
                        <a:pt x="174939" y="245985"/>
                      </a:cubicBezTo>
                      <a:cubicBezTo>
                        <a:pt x="269522" y="183978"/>
                        <a:pt x="308384" y="154926"/>
                        <a:pt x="308384" y="154926"/>
                      </a:cubicBezTo>
                      <a:lnTo>
                        <a:pt x="214563" y="1955"/>
                      </a:lnTo>
                      <a:close/>
                    </a:path>
                  </a:pathLst>
                </a:custGeom>
                <a:solidFill>
                  <a:srgbClr val="97CC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" name="Freeform: Shape 96"/>
                <p:cNvSpPr/>
                <p:nvPr/>
              </p:nvSpPr>
              <p:spPr>
                <a:xfrm>
                  <a:off x="6884708" y="4050034"/>
                  <a:ext cx="153523" cy="67146"/>
                </a:xfrm>
                <a:custGeom>
                  <a:avLst/>
                  <a:gdLst>
                    <a:gd name="connsiteX0" fmla="*/ 20726 w 153523"/>
                    <a:gd name="connsiteY0" fmla="*/ 3996 h 67146"/>
                    <a:gd name="connsiteX1" fmla="*/ 28632 w 153523"/>
                    <a:gd name="connsiteY1" fmla="*/ 67147 h 67146"/>
                    <a:gd name="connsiteX2" fmla="*/ 38348 w 153523"/>
                    <a:gd name="connsiteY2" fmla="*/ 35238 h 67146"/>
                    <a:gd name="connsiteX3" fmla="*/ 148361 w 153523"/>
                    <a:gd name="connsiteY3" fmla="*/ 50859 h 67146"/>
                    <a:gd name="connsiteX4" fmla="*/ 152553 w 153523"/>
                    <a:gd name="connsiteY4" fmla="*/ 8949 h 67146"/>
                    <a:gd name="connsiteX5" fmla="*/ 148266 w 153523"/>
                    <a:gd name="connsiteY5" fmla="*/ 1996 h 67146"/>
                    <a:gd name="connsiteX6" fmla="*/ 20726 w 153523"/>
                    <a:gd name="connsiteY6" fmla="*/ 3996 h 67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523" h="67146">
                      <a:moveTo>
                        <a:pt x="20726" y="3996"/>
                      </a:moveTo>
                      <a:cubicBezTo>
                        <a:pt x="-16421" y="10664"/>
                        <a:pt x="2724" y="54193"/>
                        <a:pt x="28632" y="67147"/>
                      </a:cubicBezTo>
                      <a:cubicBezTo>
                        <a:pt x="21107" y="58289"/>
                        <a:pt x="23108" y="43906"/>
                        <a:pt x="38348" y="35238"/>
                      </a:cubicBezTo>
                      <a:cubicBezTo>
                        <a:pt x="53588" y="26475"/>
                        <a:pt x="148361" y="50859"/>
                        <a:pt x="148361" y="50859"/>
                      </a:cubicBezTo>
                      <a:cubicBezTo>
                        <a:pt x="154362" y="49526"/>
                        <a:pt x="154172" y="28856"/>
                        <a:pt x="152553" y="8949"/>
                      </a:cubicBezTo>
                      <a:lnTo>
                        <a:pt x="148266" y="1996"/>
                      </a:lnTo>
                      <a:cubicBezTo>
                        <a:pt x="148361" y="1996"/>
                        <a:pt x="63017" y="-3624"/>
                        <a:pt x="20726" y="3996"/>
                      </a:cubicBezTo>
                      <a:close/>
                    </a:path>
                  </a:pathLst>
                </a:custGeom>
                <a:solidFill>
                  <a:srgbClr val="97CCE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" name="Freeform: Shape 97"/>
                <p:cNvSpPr/>
                <p:nvPr/>
              </p:nvSpPr>
              <p:spPr>
                <a:xfrm>
                  <a:off x="6818559" y="4120705"/>
                  <a:ext cx="105924" cy="190119"/>
                </a:xfrm>
                <a:custGeom>
                  <a:avLst/>
                  <a:gdLst>
                    <a:gd name="connsiteX0" fmla="*/ 66396 w 105924"/>
                    <a:gd name="connsiteY0" fmla="*/ 190119 h 190119"/>
                    <a:gd name="connsiteX1" fmla="*/ 105925 w 105924"/>
                    <a:gd name="connsiteY1" fmla="*/ 0 h 190119"/>
                    <a:gd name="connsiteX2" fmla="*/ 32392 w 105924"/>
                    <a:gd name="connsiteY2" fmla="*/ 28670 h 190119"/>
                    <a:gd name="connsiteX3" fmla="*/ 66396 w 105924"/>
                    <a:gd name="connsiteY3" fmla="*/ 190119 h 190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924" h="190119">
                      <a:moveTo>
                        <a:pt x="66396" y="190119"/>
                      </a:moveTo>
                      <a:cubicBezTo>
                        <a:pt x="-24282" y="66485"/>
                        <a:pt x="105925" y="0"/>
                        <a:pt x="105925" y="0"/>
                      </a:cubicBezTo>
                      <a:cubicBezTo>
                        <a:pt x="105925" y="0"/>
                        <a:pt x="56871" y="7620"/>
                        <a:pt x="32392" y="28670"/>
                      </a:cubicBezTo>
                      <a:cubicBezTo>
                        <a:pt x="-27044" y="79343"/>
                        <a:pt x="1817" y="165259"/>
                        <a:pt x="66396" y="190119"/>
                      </a:cubicBezTo>
                      <a:close/>
                    </a:path>
                  </a:pathLst>
                </a:custGeom>
                <a:solidFill>
                  <a:srgbClr val="97CCE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90" name="Freeform: Shape 89"/>
              <p:cNvSpPr/>
              <p:nvPr/>
            </p:nvSpPr>
            <p:spPr>
              <a:xfrm>
                <a:off x="7003256" y="4022077"/>
                <a:ext cx="153682" cy="212687"/>
              </a:xfrm>
              <a:custGeom>
                <a:avLst/>
                <a:gdLst>
                  <a:gd name="connsiteX0" fmla="*/ 0 w 153682"/>
                  <a:gd name="connsiteY0" fmla="*/ 29953 h 212687"/>
                  <a:gd name="connsiteX1" fmla="*/ 14288 w 153682"/>
                  <a:gd name="connsiteY1" fmla="*/ 4426 h 212687"/>
                  <a:gd name="connsiteX2" fmla="*/ 55436 w 153682"/>
                  <a:gd name="connsiteY2" fmla="*/ 14237 h 212687"/>
                  <a:gd name="connsiteX3" fmla="*/ 149257 w 153682"/>
                  <a:gd name="connsiteY3" fmla="*/ 167113 h 212687"/>
                  <a:gd name="connsiteX4" fmla="*/ 139446 w 153682"/>
                  <a:gd name="connsiteY4" fmla="*/ 208261 h 212687"/>
                  <a:gd name="connsiteX5" fmla="*/ 98298 w 153682"/>
                  <a:gd name="connsiteY5" fmla="*/ 198451 h 212687"/>
                  <a:gd name="connsiteX6" fmla="*/ 4477 w 153682"/>
                  <a:gd name="connsiteY6" fmla="*/ 45574 h 212687"/>
                  <a:gd name="connsiteX7" fmla="*/ 0 w 153682"/>
                  <a:gd name="connsiteY7" fmla="*/ 29953 h 212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682" h="212687">
                    <a:moveTo>
                      <a:pt x="0" y="29953"/>
                    </a:moveTo>
                    <a:cubicBezTo>
                      <a:pt x="0" y="19857"/>
                      <a:pt x="5048" y="10046"/>
                      <a:pt x="14288" y="4426"/>
                    </a:cubicBezTo>
                    <a:cubicBezTo>
                      <a:pt x="28384" y="-4241"/>
                      <a:pt x="46768" y="235"/>
                      <a:pt x="55436" y="14237"/>
                    </a:cubicBezTo>
                    <a:lnTo>
                      <a:pt x="149257" y="167113"/>
                    </a:lnTo>
                    <a:cubicBezTo>
                      <a:pt x="157925" y="181210"/>
                      <a:pt x="153448" y="199593"/>
                      <a:pt x="139446" y="208261"/>
                    </a:cubicBezTo>
                    <a:cubicBezTo>
                      <a:pt x="125349" y="216929"/>
                      <a:pt x="106966" y="212452"/>
                      <a:pt x="98298" y="198451"/>
                    </a:cubicBezTo>
                    <a:lnTo>
                      <a:pt x="4477" y="45574"/>
                    </a:lnTo>
                    <a:cubicBezTo>
                      <a:pt x="1429" y="40716"/>
                      <a:pt x="0" y="35287"/>
                      <a:pt x="0" y="29953"/>
                    </a:cubicBezTo>
                    <a:close/>
                  </a:path>
                </a:pathLst>
              </a:custGeom>
              <a:solidFill>
                <a:srgbClr val="E24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>
                <a:off x="6612340" y="4280534"/>
                <a:ext cx="245336" cy="285083"/>
              </a:xfrm>
              <a:custGeom>
                <a:avLst/>
                <a:gdLst>
                  <a:gd name="connsiteX0" fmla="*/ 244517 w 245336"/>
                  <a:gd name="connsiteY0" fmla="*/ 249746 h 285083"/>
                  <a:gd name="connsiteX1" fmla="*/ 200511 w 245336"/>
                  <a:gd name="connsiteY1" fmla="*/ 0 h 285083"/>
                  <a:gd name="connsiteX2" fmla="*/ 123835 w 245336"/>
                  <a:gd name="connsiteY2" fmla="*/ 20669 h 285083"/>
                  <a:gd name="connsiteX3" fmla="*/ 46492 w 245336"/>
                  <a:gd name="connsiteY3" fmla="*/ 0 h 285083"/>
                  <a:gd name="connsiteX4" fmla="*/ 1820 w 245336"/>
                  <a:gd name="connsiteY4" fmla="*/ 249746 h 285083"/>
                  <a:gd name="connsiteX5" fmla="*/ 60780 w 245336"/>
                  <a:gd name="connsiteY5" fmla="*/ 272796 h 285083"/>
                  <a:gd name="connsiteX6" fmla="*/ 83640 w 245336"/>
                  <a:gd name="connsiteY6" fmla="*/ 60103 h 285083"/>
                  <a:gd name="connsiteX7" fmla="*/ 126597 w 245336"/>
                  <a:gd name="connsiteY7" fmla="*/ 61913 h 285083"/>
                  <a:gd name="connsiteX8" fmla="*/ 169555 w 245336"/>
                  <a:gd name="connsiteY8" fmla="*/ 60008 h 285083"/>
                  <a:gd name="connsiteX9" fmla="*/ 192605 w 245336"/>
                  <a:gd name="connsiteY9" fmla="*/ 284607 h 285083"/>
                  <a:gd name="connsiteX10" fmla="*/ 233277 w 245336"/>
                  <a:gd name="connsiteY10" fmla="*/ 285083 h 285083"/>
                  <a:gd name="connsiteX11" fmla="*/ 244517 w 245336"/>
                  <a:gd name="connsiteY11" fmla="*/ 249746 h 285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336" h="285083">
                    <a:moveTo>
                      <a:pt x="244517" y="249746"/>
                    </a:moveTo>
                    <a:cubicBezTo>
                      <a:pt x="252423" y="144780"/>
                      <a:pt x="200511" y="0"/>
                      <a:pt x="200511" y="0"/>
                    </a:cubicBezTo>
                    <a:cubicBezTo>
                      <a:pt x="200511" y="0"/>
                      <a:pt x="170031" y="20669"/>
                      <a:pt x="123835" y="20669"/>
                    </a:cubicBezTo>
                    <a:cubicBezTo>
                      <a:pt x="77639" y="20669"/>
                      <a:pt x="46492" y="0"/>
                      <a:pt x="46492" y="0"/>
                    </a:cubicBezTo>
                    <a:cubicBezTo>
                      <a:pt x="-13801" y="196501"/>
                      <a:pt x="1820" y="249746"/>
                      <a:pt x="1820" y="249746"/>
                    </a:cubicBezTo>
                    <a:lnTo>
                      <a:pt x="60780" y="272796"/>
                    </a:lnTo>
                    <a:cubicBezTo>
                      <a:pt x="61637" y="180404"/>
                      <a:pt x="71543" y="110681"/>
                      <a:pt x="83640" y="60103"/>
                    </a:cubicBezTo>
                    <a:cubicBezTo>
                      <a:pt x="97260" y="61246"/>
                      <a:pt x="111453" y="61913"/>
                      <a:pt x="126597" y="61913"/>
                    </a:cubicBezTo>
                    <a:cubicBezTo>
                      <a:pt x="141647" y="61913"/>
                      <a:pt x="155934" y="61246"/>
                      <a:pt x="169555" y="60008"/>
                    </a:cubicBezTo>
                    <a:cubicBezTo>
                      <a:pt x="182223" y="112871"/>
                      <a:pt x="192605" y="186119"/>
                      <a:pt x="192605" y="284607"/>
                    </a:cubicBezTo>
                    <a:lnTo>
                      <a:pt x="233277" y="285083"/>
                    </a:lnTo>
                    <a:cubicBezTo>
                      <a:pt x="239088" y="278130"/>
                      <a:pt x="243183" y="266891"/>
                      <a:pt x="244517" y="249746"/>
                    </a:cubicBezTo>
                    <a:close/>
                  </a:path>
                </a:pathLst>
              </a:custGeom>
              <a:solidFill>
                <a:srgbClr val="E5E6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2" name="Freeform: Shape 91"/>
              <p:cNvSpPr/>
              <p:nvPr/>
            </p:nvSpPr>
            <p:spPr>
              <a:xfrm>
                <a:off x="6766558" y="4529613"/>
                <a:ext cx="277943" cy="73247"/>
              </a:xfrm>
              <a:custGeom>
                <a:avLst/>
                <a:gdLst>
                  <a:gd name="connsiteX0" fmla="*/ 242413 w 277943"/>
                  <a:gd name="connsiteY0" fmla="*/ 73247 h 73247"/>
                  <a:gd name="connsiteX1" fmla="*/ 242032 w 277943"/>
                  <a:gd name="connsiteY1" fmla="*/ 73247 h 73247"/>
                  <a:gd name="connsiteX2" fmla="*/ 35149 w 277943"/>
                  <a:gd name="connsiteY2" fmla="*/ 71057 h 73247"/>
                  <a:gd name="connsiteX3" fmla="*/ 2 w 277943"/>
                  <a:gd name="connsiteY3" fmla="*/ 35147 h 73247"/>
                  <a:gd name="connsiteX4" fmla="*/ 35911 w 277943"/>
                  <a:gd name="connsiteY4" fmla="*/ 0 h 73247"/>
                  <a:gd name="connsiteX5" fmla="*/ 242794 w 277943"/>
                  <a:gd name="connsiteY5" fmla="*/ 2191 h 73247"/>
                  <a:gd name="connsiteX6" fmla="*/ 277941 w 277943"/>
                  <a:gd name="connsiteY6" fmla="*/ 38100 h 73247"/>
                  <a:gd name="connsiteX7" fmla="*/ 242413 w 277943"/>
                  <a:gd name="connsiteY7" fmla="*/ 73247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943" h="73247">
                    <a:moveTo>
                      <a:pt x="242413" y="73247"/>
                    </a:moveTo>
                    <a:cubicBezTo>
                      <a:pt x="242318" y="73247"/>
                      <a:pt x="242127" y="73247"/>
                      <a:pt x="242032" y="73247"/>
                    </a:cubicBezTo>
                    <a:lnTo>
                      <a:pt x="35149" y="71057"/>
                    </a:lnTo>
                    <a:cubicBezTo>
                      <a:pt x="15528" y="70866"/>
                      <a:pt x="-189" y="54769"/>
                      <a:pt x="2" y="35147"/>
                    </a:cubicBezTo>
                    <a:cubicBezTo>
                      <a:pt x="192" y="15526"/>
                      <a:pt x="16480" y="95"/>
                      <a:pt x="35911" y="0"/>
                    </a:cubicBezTo>
                    <a:lnTo>
                      <a:pt x="242794" y="2191"/>
                    </a:lnTo>
                    <a:cubicBezTo>
                      <a:pt x="262416" y="2381"/>
                      <a:pt x="278132" y="18479"/>
                      <a:pt x="277941" y="38100"/>
                    </a:cubicBezTo>
                    <a:cubicBezTo>
                      <a:pt x="277751" y="57626"/>
                      <a:pt x="261844" y="73247"/>
                      <a:pt x="242413" y="73247"/>
                    </a:cubicBezTo>
                    <a:close/>
                  </a:path>
                </a:pathLst>
              </a:custGeom>
              <a:solidFill>
                <a:srgbClr val="E24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3" name="Freeform: Shape 92"/>
              <p:cNvSpPr/>
              <p:nvPr/>
            </p:nvSpPr>
            <p:spPr>
              <a:xfrm>
                <a:off x="6433278" y="4529613"/>
                <a:ext cx="277942" cy="73247"/>
              </a:xfrm>
              <a:custGeom>
                <a:avLst/>
                <a:gdLst>
                  <a:gd name="connsiteX0" fmla="*/ 35530 w 277942"/>
                  <a:gd name="connsiteY0" fmla="*/ 73247 h 73247"/>
                  <a:gd name="connsiteX1" fmla="*/ 35911 w 277942"/>
                  <a:gd name="connsiteY1" fmla="*/ 73247 h 73247"/>
                  <a:gd name="connsiteX2" fmla="*/ 242794 w 277942"/>
                  <a:gd name="connsiteY2" fmla="*/ 71057 h 73247"/>
                  <a:gd name="connsiteX3" fmla="*/ 277941 w 277942"/>
                  <a:gd name="connsiteY3" fmla="*/ 35147 h 73247"/>
                  <a:gd name="connsiteX4" fmla="*/ 242032 w 277942"/>
                  <a:gd name="connsiteY4" fmla="*/ 0 h 73247"/>
                  <a:gd name="connsiteX5" fmla="*/ 35149 w 277942"/>
                  <a:gd name="connsiteY5" fmla="*/ 2191 h 73247"/>
                  <a:gd name="connsiteX6" fmla="*/ 2 w 277942"/>
                  <a:gd name="connsiteY6" fmla="*/ 38100 h 73247"/>
                  <a:gd name="connsiteX7" fmla="*/ 35530 w 277942"/>
                  <a:gd name="connsiteY7" fmla="*/ 73247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942" h="73247">
                    <a:moveTo>
                      <a:pt x="35530" y="73247"/>
                    </a:moveTo>
                    <a:cubicBezTo>
                      <a:pt x="35625" y="73247"/>
                      <a:pt x="35816" y="73247"/>
                      <a:pt x="35911" y="73247"/>
                    </a:cubicBezTo>
                    <a:lnTo>
                      <a:pt x="242794" y="71057"/>
                    </a:lnTo>
                    <a:cubicBezTo>
                      <a:pt x="262416" y="70866"/>
                      <a:pt x="278132" y="54769"/>
                      <a:pt x="277941" y="35147"/>
                    </a:cubicBezTo>
                    <a:cubicBezTo>
                      <a:pt x="277751" y="15526"/>
                      <a:pt x="261463" y="95"/>
                      <a:pt x="242032" y="0"/>
                    </a:cubicBezTo>
                    <a:lnTo>
                      <a:pt x="35149" y="2191"/>
                    </a:lnTo>
                    <a:cubicBezTo>
                      <a:pt x="15527" y="2381"/>
                      <a:pt x="-189" y="18479"/>
                      <a:pt x="2" y="38100"/>
                    </a:cubicBezTo>
                    <a:cubicBezTo>
                      <a:pt x="192" y="57626"/>
                      <a:pt x="16099" y="73247"/>
                      <a:pt x="35530" y="73247"/>
                    </a:cubicBezTo>
                    <a:close/>
                  </a:path>
                </a:pathLst>
              </a:custGeom>
              <a:solidFill>
                <a:srgbClr val="E24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4" name="Freeform: Shape 93"/>
              <p:cNvSpPr/>
              <p:nvPr/>
            </p:nvSpPr>
            <p:spPr>
              <a:xfrm>
                <a:off x="6766750" y="4566666"/>
                <a:ext cx="277558" cy="36194"/>
              </a:xfrm>
              <a:custGeom>
                <a:avLst/>
                <a:gdLst>
                  <a:gd name="connsiteX0" fmla="*/ 248698 w 277558"/>
                  <a:gd name="connsiteY0" fmla="*/ 15145 h 36194"/>
                  <a:gd name="connsiteX1" fmla="*/ 248317 w 277558"/>
                  <a:gd name="connsiteY1" fmla="*/ 15145 h 36194"/>
                  <a:gd name="connsiteX2" fmla="*/ 28575 w 277558"/>
                  <a:gd name="connsiteY2" fmla="*/ 12954 h 36194"/>
                  <a:gd name="connsiteX3" fmla="*/ 0 w 277558"/>
                  <a:gd name="connsiteY3" fmla="*/ 0 h 36194"/>
                  <a:gd name="connsiteX4" fmla="*/ 34957 w 277558"/>
                  <a:gd name="connsiteY4" fmla="*/ 34004 h 36194"/>
                  <a:gd name="connsiteX5" fmla="*/ 241840 w 277558"/>
                  <a:gd name="connsiteY5" fmla="*/ 36195 h 36194"/>
                  <a:gd name="connsiteX6" fmla="*/ 242221 w 277558"/>
                  <a:gd name="connsiteY6" fmla="*/ 36195 h 36194"/>
                  <a:gd name="connsiteX7" fmla="*/ 277559 w 277558"/>
                  <a:gd name="connsiteY7" fmla="*/ 2096 h 36194"/>
                  <a:gd name="connsiteX8" fmla="*/ 248698 w 277558"/>
                  <a:gd name="connsiteY8" fmla="*/ 1514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7558" h="36194">
                    <a:moveTo>
                      <a:pt x="248698" y="15145"/>
                    </a:moveTo>
                    <a:cubicBezTo>
                      <a:pt x="248603" y="15145"/>
                      <a:pt x="248412" y="15145"/>
                      <a:pt x="248317" y="15145"/>
                    </a:cubicBezTo>
                    <a:lnTo>
                      <a:pt x="28575" y="12954"/>
                    </a:lnTo>
                    <a:cubicBezTo>
                      <a:pt x="17050" y="12859"/>
                      <a:pt x="6858" y="7715"/>
                      <a:pt x="0" y="0"/>
                    </a:cubicBezTo>
                    <a:cubicBezTo>
                      <a:pt x="762" y="18764"/>
                      <a:pt x="16002" y="33814"/>
                      <a:pt x="34957" y="34004"/>
                    </a:cubicBezTo>
                    <a:lnTo>
                      <a:pt x="241840" y="36195"/>
                    </a:lnTo>
                    <a:cubicBezTo>
                      <a:pt x="241935" y="36195"/>
                      <a:pt x="242125" y="36195"/>
                      <a:pt x="242221" y="36195"/>
                    </a:cubicBezTo>
                    <a:cubicBezTo>
                      <a:pt x="261271" y="36195"/>
                      <a:pt x="276796" y="21146"/>
                      <a:pt x="277559" y="2096"/>
                    </a:cubicBezTo>
                    <a:cubicBezTo>
                      <a:pt x="270700" y="10001"/>
                      <a:pt x="260318" y="15145"/>
                      <a:pt x="248698" y="15145"/>
                    </a:cubicBezTo>
                    <a:close/>
                  </a:path>
                </a:pathLst>
              </a:custGeom>
              <a:solidFill>
                <a:srgbClr val="E2453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5" name="Freeform: Shape 94"/>
              <p:cNvSpPr/>
              <p:nvPr/>
            </p:nvSpPr>
            <p:spPr>
              <a:xfrm>
                <a:off x="6433851" y="4570475"/>
                <a:ext cx="276796" cy="32384"/>
              </a:xfrm>
              <a:custGeom>
                <a:avLst/>
                <a:gdLst>
                  <a:gd name="connsiteX0" fmla="*/ 251555 w 276796"/>
                  <a:gd name="connsiteY0" fmla="*/ 9144 h 32384"/>
                  <a:gd name="connsiteX1" fmla="*/ 26099 w 276796"/>
                  <a:gd name="connsiteY1" fmla="*/ 11335 h 32384"/>
                  <a:gd name="connsiteX2" fmla="*/ 25717 w 276796"/>
                  <a:gd name="connsiteY2" fmla="*/ 11335 h 32384"/>
                  <a:gd name="connsiteX3" fmla="*/ 0 w 276796"/>
                  <a:gd name="connsiteY3" fmla="*/ 2191 h 32384"/>
                  <a:gd name="connsiteX4" fmla="*/ 34957 w 276796"/>
                  <a:gd name="connsiteY4" fmla="*/ 32385 h 32384"/>
                  <a:gd name="connsiteX5" fmla="*/ 35338 w 276796"/>
                  <a:gd name="connsiteY5" fmla="*/ 32385 h 32384"/>
                  <a:gd name="connsiteX6" fmla="*/ 242221 w 276796"/>
                  <a:gd name="connsiteY6" fmla="*/ 30194 h 32384"/>
                  <a:gd name="connsiteX7" fmla="*/ 276796 w 276796"/>
                  <a:gd name="connsiteY7" fmla="*/ 0 h 32384"/>
                  <a:gd name="connsiteX8" fmla="*/ 251555 w 276796"/>
                  <a:gd name="connsiteY8" fmla="*/ 9144 h 3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796" h="32384">
                    <a:moveTo>
                      <a:pt x="251555" y="9144"/>
                    </a:moveTo>
                    <a:lnTo>
                      <a:pt x="26099" y="11335"/>
                    </a:lnTo>
                    <a:cubicBezTo>
                      <a:pt x="26003" y="11335"/>
                      <a:pt x="25813" y="11335"/>
                      <a:pt x="25717" y="11335"/>
                    </a:cubicBezTo>
                    <a:cubicBezTo>
                      <a:pt x="15812" y="11335"/>
                      <a:pt x="6858" y="7811"/>
                      <a:pt x="0" y="2191"/>
                    </a:cubicBezTo>
                    <a:cubicBezTo>
                      <a:pt x="2572" y="19240"/>
                      <a:pt x="17240" y="32385"/>
                      <a:pt x="34957" y="32385"/>
                    </a:cubicBezTo>
                    <a:cubicBezTo>
                      <a:pt x="35052" y="32385"/>
                      <a:pt x="35242" y="32385"/>
                      <a:pt x="35338" y="32385"/>
                    </a:cubicBezTo>
                    <a:lnTo>
                      <a:pt x="242221" y="30194"/>
                    </a:lnTo>
                    <a:cubicBezTo>
                      <a:pt x="259842" y="30004"/>
                      <a:pt x="274320" y="16954"/>
                      <a:pt x="276796" y="0"/>
                    </a:cubicBezTo>
                    <a:cubicBezTo>
                      <a:pt x="270129" y="5525"/>
                      <a:pt x="261366" y="9049"/>
                      <a:pt x="251555" y="9144"/>
                    </a:cubicBezTo>
                    <a:close/>
                  </a:path>
                </a:pathLst>
              </a:custGeom>
              <a:solidFill>
                <a:srgbClr val="E2453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8" name="Graphic 4"/>
            <p:cNvGrpSpPr/>
            <p:nvPr/>
          </p:nvGrpSpPr>
          <p:grpSpPr>
            <a:xfrm>
              <a:off x="4886325" y="1990725"/>
              <a:ext cx="1681543" cy="2249424"/>
              <a:chOff x="4886325" y="1990725"/>
              <a:chExt cx="1681543" cy="2249424"/>
            </a:xfrm>
          </p:grpSpPr>
          <p:sp>
            <p:nvSpPr>
              <p:cNvPr id="49" name="Freeform: Shape 48"/>
              <p:cNvSpPr/>
              <p:nvPr/>
            </p:nvSpPr>
            <p:spPr>
              <a:xfrm>
                <a:off x="5799296" y="2366581"/>
                <a:ext cx="768572" cy="1873567"/>
              </a:xfrm>
              <a:custGeom>
                <a:avLst/>
                <a:gdLst>
                  <a:gd name="connsiteX0" fmla="*/ 80391 w 768572"/>
                  <a:gd name="connsiteY0" fmla="*/ 1873568 h 1873567"/>
                  <a:gd name="connsiteX1" fmla="*/ 0 w 768572"/>
                  <a:gd name="connsiteY1" fmla="*/ 1843469 h 1873567"/>
                  <a:gd name="connsiteX2" fmla="*/ 688181 w 768572"/>
                  <a:gd name="connsiteY2" fmla="*/ 0 h 1873567"/>
                  <a:gd name="connsiteX3" fmla="*/ 768572 w 768572"/>
                  <a:gd name="connsiteY3" fmla="*/ 30194 h 187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572" h="1873567">
                    <a:moveTo>
                      <a:pt x="80391" y="1873568"/>
                    </a:moveTo>
                    <a:lnTo>
                      <a:pt x="0" y="1843469"/>
                    </a:lnTo>
                    <a:lnTo>
                      <a:pt x="688181" y="0"/>
                    </a:lnTo>
                    <a:lnTo>
                      <a:pt x="768572" y="30194"/>
                    </a:lnTo>
                    <a:close/>
                  </a:path>
                </a:pathLst>
              </a:custGeom>
              <a:solidFill>
                <a:srgbClr val="8A5E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" name="Freeform: Shape 49"/>
              <p:cNvSpPr/>
              <p:nvPr/>
            </p:nvSpPr>
            <p:spPr>
              <a:xfrm>
                <a:off x="4886325" y="1990725"/>
                <a:ext cx="1649349" cy="1361598"/>
              </a:xfrm>
              <a:custGeom>
                <a:avLst/>
                <a:gdLst>
                  <a:gd name="connsiteX0" fmla="*/ 1325023 w 1649349"/>
                  <a:gd name="connsiteY0" fmla="*/ 1361599 h 1361598"/>
                  <a:gd name="connsiteX1" fmla="*/ 0 w 1649349"/>
                  <a:gd name="connsiteY1" fmla="*/ 864489 h 1361598"/>
                  <a:gd name="connsiteX2" fmla="*/ 324326 w 1649349"/>
                  <a:gd name="connsiteY2" fmla="*/ 0 h 1361598"/>
                  <a:gd name="connsiteX3" fmla="*/ 1649349 w 1649349"/>
                  <a:gd name="connsiteY3" fmla="*/ 497110 h 1361598"/>
                  <a:gd name="connsiteX4" fmla="*/ 1325023 w 1649349"/>
                  <a:gd name="connsiteY4" fmla="*/ 1361599 h 136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9349" h="1361598">
                    <a:moveTo>
                      <a:pt x="1325023" y="1361599"/>
                    </a:moveTo>
                    <a:cubicBezTo>
                      <a:pt x="980599" y="936593"/>
                      <a:pt x="344329" y="1289590"/>
                      <a:pt x="0" y="864489"/>
                    </a:cubicBezTo>
                    <a:cubicBezTo>
                      <a:pt x="108109" y="576358"/>
                      <a:pt x="216218" y="288131"/>
                      <a:pt x="324326" y="0"/>
                    </a:cubicBezTo>
                    <a:cubicBezTo>
                      <a:pt x="668655" y="425101"/>
                      <a:pt x="1304925" y="72104"/>
                      <a:pt x="1649349" y="497110"/>
                    </a:cubicBezTo>
                    <a:cubicBezTo>
                      <a:pt x="1541240" y="785336"/>
                      <a:pt x="1433132" y="1073468"/>
                      <a:pt x="1325023" y="1361599"/>
                    </a:cubicBezTo>
                    <a:close/>
                  </a:path>
                </a:pathLst>
              </a:custGeom>
              <a:solidFill>
                <a:srgbClr val="97D9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" name="Freeform: Shape 50"/>
              <p:cNvSpPr/>
              <p:nvPr/>
            </p:nvSpPr>
            <p:spPr>
              <a:xfrm>
                <a:off x="5341753" y="2423631"/>
                <a:ext cx="646289" cy="560461"/>
              </a:xfrm>
              <a:custGeom>
                <a:avLst/>
                <a:gdLst>
                  <a:gd name="connsiteX0" fmla="*/ 627945 w 646289"/>
                  <a:gd name="connsiteY0" fmla="*/ 318045 h 560461"/>
                  <a:gd name="connsiteX1" fmla="*/ 218275 w 646289"/>
                  <a:gd name="connsiteY1" fmla="*/ 559885 h 560461"/>
                  <a:gd name="connsiteX2" fmla="*/ 18345 w 646289"/>
                  <a:gd name="connsiteY2" fmla="*/ 242416 h 560461"/>
                  <a:gd name="connsiteX3" fmla="*/ 428015 w 646289"/>
                  <a:gd name="connsiteY3" fmla="*/ 577 h 560461"/>
                  <a:gd name="connsiteX4" fmla="*/ 627945 w 646289"/>
                  <a:gd name="connsiteY4" fmla="*/ 318045 h 56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6289" h="560461">
                    <a:moveTo>
                      <a:pt x="627945" y="318045"/>
                    </a:moveTo>
                    <a:cubicBezTo>
                      <a:pt x="570604" y="470731"/>
                      <a:pt x="390963" y="568933"/>
                      <a:pt x="218275" y="559885"/>
                    </a:cubicBezTo>
                    <a:cubicBezTo>
                      <a:pt x="45491" y="550836"/>
                      <a:pt x="-40234" y="398626"/>
                      <a:pt x="18345" y="242416"/>
                    </a:cubicBezTo>
                    <a:cubicBezTo>
                      <a:pt x="75685" y="89731"/>
                      <a:pt x="255327" y="-8472"/>
                      <a:pt x="428015" y="577"/>
                    </a:cubicBezTo>
                    <a:cubicBezTo>
                      <a:pt x="600799" y="9721"/>
                      <a:pt x="686524" y="161930"/>
                      <a:pt x="627945" y="318045"/>
                    </a:cubicBez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2" name="Graphic 4"/>
              <p:cNvGrpSpPr/>
              <p:nvPr/>
            </p:nvGrpSpPr>
            <p:grpSpPr>
              <a:xfrm>
                <a:off x="5300559" y="2301811"/>
                <a:ext cx="737433" cy="653917"/>
                <a:chOff x="5300559" y="2301811"/>
                <a:chExt cx="737433" cy="653917"/>
              </a:xfrm>
            </p:grpSpPr>
            <p:sp>
              <p:nvSpPr>
                <p:cNvPr id="53" name="Freeform: Shape 52"/>
                <p:cNvSpPr/>
                <p:nvPr/>
              </p:nvSpPr>
              <p:spPr>
                <a:xfrm>
                  <a:off x="5476338" y="2301811"/>
                  <a:ext cx="561654" cy="653917"/>
                </a:xfrm>
                <a:custGeom>
                  <a:avLst/>
                  <a:gdLst>
                    <a:gd name="connsiteX0" fmla="*/ 418399 w 561654"/>
                    <a:gd name="connsiteY0" fmla="*/ 539782 h 653917"/>
                    <a:gd name="connsiteX1" fmla="*/ 216278 w 561654"/>
                    <a:gd name="connsiteY1" fmla="*/ 122492 h 653917"/>
                    <a:gd name="connsiteX2" fmla="*/ 292287 w 561654"/>
                    <a:gd name="connsiteY2" fmla="*/ 0 h 653917"/>
                    <a:gd name="connsiteX3" fmla="*/ 18253 w 561654"/>
                    <a:gd name="connsiteY3" fmla="*/ 218408 h 653917"/>
                    <a:gd name="connsiteX4" fmla="*/ 220374 w 561654"/>
                    <a:gd name="connsiteY4" fmla="*/ 635699 h 653917"/>
                    <a:gd name="connsiteX5" fmla="*/ 561655 w 561654"/>
                    <a:gd name="connsiteY5" fmla="*/ 555974 h 653917"/>
                    <a:gd name="connsiteX6" fmla="*/ 418399 w 561654"/>
                    <a:gd name="connsiteY6" fmla="*/ 539782 h 653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654" h="653917">
                      <a:moveTo>
                        <a:pt x="418399" y="539782"/>
                      </a:moveTo>
                      <a:cubicBezTo>
                        <a:pt x="247330" y="480346"/>
                        <a:pt x="156842" y="293561"/>
                        <a:pt x="216278" y="122492"/>
                      </a:cubicBezTo>
                      <a:cubicBezTo>
                        <a:pt x="232756" y="74962"/>
                        <a:pt x="259140" y="33623"/>
                        <a:pt x="292287" y="0"/>
                      </a:cubicBezTo>
                      <a:cubicBezTo>
                        <a:pt x="170463" y="13430"/>
                        <a:pt x="61116" y="94869"/>
                        <a:pt x="18253" y="218408"/>
                      </a:cubicBezTo>
                      <a:cubicBezTo>
                        <a:pt x="-41183" y="389477"/>
                        <a:pt x="49305" y="576263"/>
                        <a:pt x="220374" y="635699"/>
                      </a:cubicBezTo>
                      <a:cubicBezTo>
                        <a:pt x="343913" y="678561"/>
                        <a:pt x="475549" y="643319"/>
                        <a:pt x="561655" y="555974"/>
                      </a:cubicBezTo>
                      <a:cubicBezTo>
                        <a:pt x="514791" y="561213"/>
                        <a:pt x="466024" y="556355"/>
                        <a:pt x="418399" y="539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4" name="Freeform: Shape 53"/>
                <p:cNvSpPr/>
                <p:nvPr/>
              </p:nvSpPr>
              <p:spPr>
                <a:xfrm>
                  <a:off x="5907369" y="2535424"/>
                  <a:ext cx="101559" cy="101512"/>
                </a:xfrm>
                <a:custGeom>
                  <a:avLst/>
                  <a:gdLst>
                    <a:gd name="connsiteX0" fmla="*/ 98714 w 101559"/>
                    <a:gd name="connsiteY0" fmla="*/ 67377 h 101512"/>
                    <a:gd name="connsiteX1" fmla="*/ 34135 w 101559"/>
                    <a:gd name="connsiteY1" fmla="*/ 98715 h 101512"/>
                    <a:gd name="connsiteX2" fmla="*/ 2798 w 101559"/>
                    <a:gd name="connsiteY2" fmla="*/ 34135 h 101512"/>
                    <a:gd name="connsiteX3" fmla="*/ 67377 w 101559"/>
                    <a:gd name="connsiteY3" fmla="*/ 2798 h 101512"/>
                    <a:gd name="connsiteX4" fmla="*/ 98714 w 101559"/>
                    <a:gd name="connsiteY4" fmla="*/ 67377 h 10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559" h="101512">
                      <a:moveTo>
                        <a:pt x="98714" y="67377"/>
                      </a:moveTo>
                      <a:cubicBezTo>
                        <a:pt x="89475" y="93857"/>
                        <a:pt x="60614" y="107859"/>
                        <a:pt x="34135" y="98715"/>
                      </a:cubicBezTo>
                      <a:cubicBezTo>
                        <a:pt x="7656" y="89475"/>
                        <a:pt x="-6346" y="60614"/>
                        <a:pt x="2798" y="34135"/>
                      </a:cubicBezTo>
                      <a:cubicBezTo>
                        <a:pt x="12037" y="7656"/>
                        <a:pt x="40898" y="-6346"/>
                        <a:pt x="67377" y="2798"/>
                      </a:cubicBezTo>
                      <a:cubicBezTo>
                        <a:pt x="93952" y="12037"/>
                        <a:pt x="107954" y="40898"/>
                        <a:pt x="98714" y="67377"/>
                      </a:cubicBezTo>
                      <a:close/>
                    </a:path>
                  </a:pathLst>
                </a:custGeom>
                <a:solidFill>
                  <a:srgbClr val="F7941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55" name="Graphic 4"/>
                <p:cNvGrpSpPr/>
                <p:nvPr/>
              </p:nvGrpSpPr>
              <p:grpSpPr>
                <a:xfrm>
                  <a:off x="5300559" y="2529056"/>
                  <a:ext cx="670206" cy="352833"/>
                  <a:chOff x="5300559" y="2529056"/>
                  <a:chExt cx="670206" cy="352833"/>
                </a:xfrm>
                <a:solidFill>
                  <a:srgbClr val="F7941E"/>
                </a:solidFill>
              </p:grpSpPr>
              <p:sp>
                <p:nvSpPr>
                  <p:cNvPr id="56" name="Freeform: Shape 55"/>
                  <p:cNvSpPr/>
                  <p:nvPr/>
                </p:nvSpPr>
                <p:spPr>
                  <a:xfrm>
                    <a:off x="5300559" y="2636615"/>
                    <a:ext cx="176220" cy="196119"/>
                  </a:xfrm>
                  <a:custGeom>
                    <a:avLst/>
                    <a:gdLst>
                      <a:gd name="connsiteX0" fmla="*/ 7533 w 176220"/>
                      <a:gd name="connsiteY0" fmla="*/ 148304 h 196119"/>
                      <a:gd name="connsiteX1" fmla="*/ 35155 w 176220"/>
                      <a:gd name="connsiteY1" fmla="*/ 107633 h 196119"/>
                      <a:gd name="connsiteX2" fmla="*/ 110498 w 176220"/>
                      <a:gd name="connsiteY2" fmla="*/ 44291 h 196119"/>
                      <a:gd name="connsiteX3" fmla="*/ 176221 w 176220"/>
                      <a:gd name="connsiteY3" fmla="*/ 5906 h 196119"/>
                      <a:gd name="connsiteX4" fmla="*/ 176030 w 176220"/>
                      <a:gd name="connsiteY4" fmla="*/ 0 h 196119"/>
                      <a:gd name="connsiteX5" fmla="*/ 108974 w 176220"/>
                      <a:gd name="connsiteY5" fmla="*/ 42005 h 196119"/>
                      <a:gd name="connsiteX6" fmla="*/ 34584 w 176220"/>
                      <a:gd name="connsiteY6" fmla="*/ 107061 h 196119"/>
                      <a:gd name="connsiteX7" fmla="*/ 7152 w 176220"/>
                      <a:gd name="connsiteY7" fmla="*/ 148019 h 196119"/>
                      <a:gd name="connsiteX8" fmla="*/ 389 w 176220"/>
                      <a:gd name="connsiteY8" fmla="*/ 171736 h 196119"/>
                      <a:gd name="connsiteX9" fmla="*/ 3056 w 176220"/>
                      <a:gd name="connsiteY9" fmla="*/ 196120 h 196119"/>
                      <a:gd name="connsiteX10" fmla="*/ 484 w 176220"/>
                      <a:gd name="connsiteY10" fmla="*/ 171831 h 196119"/>
                      <a:gd name="connsiteX11" fmla="*/ 7533 w 176220"/>
                      <a:gd name="connsiteY11" fmla="*/ 148304 h 196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6220" h="196119">
                        <a:moveTo>
                          <a:pt x="7533" y="148304"/>
                        </a:moveTo>
                        <a:cubicBezTo>
                          <a:pt x="14486" y="133350"/>
                          <a:pt x="24202" y="119920"/>
                          <a:pt x="35155" y="107633"/>
                        </a:cubicBezTo>
                        <a:cubicBezTo>
                          <a:pt x="57158" y="83153"/>
                          <a:pt x="83352" y="62770"/>
                          <a:pt x="110498" y="44291"/>
                        </a:cubicBezTo>
                        <a:cubicBezTo>
                          <a:pt x="131739" y="30290"/>
                          <a:pt x="153646" y="17526"/>
                          <a:pt x="176221" y="5906"/>
                        </a:cubicBezTo>
                        <a:cubicBezTo>
                          <a:pt x="176125" y="3905"/>
                          <a:pt x="176125" y="2000"/>
                          <a:pt x="176030" y="0"/>
                        </a:cubicBezTo>
                        <a:cubicBezTo>
                          <a:pt x="152980" y="12859"/>
                          <a:pt x="130501" y="26765"/>
                          <a:pt x="108974" y="42005"/>
                        </a:cubicBezTo>
                        <a:cubicBezTo>
                          <a:pt x="82018" y="61055"/>
                          <a:pt x="56396" y="82201"/>
                          <a:pt x="34584" y="107061"/>
                        </a:cubicBezTo>
                        <a:cubicBezTo>
                          <a:pt x="23725" y="119444"/>
                          <a:pt x="14105" y="133064"/>
                          <a:pt x="7152" y="148019"/>
                        </a:cubicBezTo>
                        <a:cubicBezTo>
                          <a:pt x="3818" y="155543"/>
                          <a:pt x="1342" y="163544"/>
                          <a:pt x="389" y="171736"/>
                        </a:cubicBezTo>
                        <a:cubicBezTo>
                          <a:pt x="-563" y="179927"/>
                          <a:pt x="199" y="188309"/>
                          <a:pt x="3056" y="196120"/>
                        </a:cubicBezTo>
                        <a:cubicBezTo>
                          <a:pt x="199" y="188404"/>
                          <a:pt x="-468" y="179927"/>
                          <a:pt x="484" y="171831"/>
                        </a:cubicBezTo>
                        <a:cubicBezTo>
                          <a:pt x="1723" y="163735"/>
                          <a:pt x="4199" y="155829"/>
                          <a:pt x="7533" y="148304"/>
                        </a:cubicBezTo>
                        <a:close/>
                      </a:path>
                    </a:pathLst>
                  </a:custGeom>
                  <a:solidFill>
                    <a:srgbClr val="F794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7" name="Freeform: Shape 56"/>
                  <p:cNvSpPr/>
                  <p:nvPr/>
                </p:nvSpPr>
                <p:spPr>
                  <a:xfrm>
                    <a:off x="5303424" y="2529056"/>
                    <a:ext cx="667340" cy="352833"/>
                  </a:xfrm>
                  <a:custGeom>
                    <a:avLst/>
                    <a:gdLst>
                      <a:gd name="connsiteX0" fmla="*/ 666845 w 667340"/>
                      <a:gd name="connsiteY0" fmla="*/ 82508 h 352833"/>
                      <a:gd name="connsiteX1" fmla="*/ 663797 w 667340"/>
                      <a:gd name="connsiteY1" fmla="*/ 53742 h 352833"/>
                      <a:gd name="connsiteX2" fmla="*/ 647129 w 667340"/>
                      <a:gd name="connsiteY2" fmla="*/ 30025 h 352833"/>
                      <a:gd name="connsiteX3" fmla="*/ 623888 w 667340"/>
                      <a:gd name="connsiteY3" fmla="*/ 15261 h 352833"/>
                      <a:gd name="connsiteX4" fmla="*/ 573500 w 667340"/>
                      <a:gd name="connsiteY4" fmla="*/ 2212 h 352833"/>
                      <a:gd name="connsiteX5" fmla="*/ 472726 w 667340"/>
                      <a:gd name="connsiteY5" fmla="*/ 4403 h 352833"/>
                      <a:gd name="connsiteX6" fmla="*/ 375094 w 667340"/>
                      <a:gd name="connsiteY6" fmla="*/ 24881 h 352833"/>
                      <a:gd name="connsiteX7" fmla="*/ 371951 w 667340"/>
                      <a:gd name="connsiteY7" fmla="*/ 25834 h 352833"/>
                      <a:gd name="connsiteX8" fmla="*/ 373094 w 667340"/>
                      <a:gd name="connsiteY8" fmla="*/ 39074 h 352833"/>
                      <a:gd name="connsiteX9" fmla="*/ 474631 w 667340"/>
                      <a:gd name="connsiteY9" fmla="*/ 20881 h 352833"/>
                      <a:gd name="connsiteX10" fmla="*/ 571024 w 667340"/>
                      <a:gd name="connsiteY10" fmla="*/ 20595 h 352833"/>
                      <a:gd name="connsiteX11" fmla="*/ 615886 w 667340"/>
                      <a:gd name="connsiteY11" fmla="*/ 32501 h 352833"/>
                      <a:gd name="connsiteX12" fmla="*/ 645605 w 667340"/>
                      <a:gd name="connsiteY12" fmla="*/ 60600 h 352833"/>
                      <a:gd name="connsiteX13" fmla="*/ 641795 w 667340"/>
                      <a:gd name="connsiteY13" fmla="*/ 101367 h 352833"/>
                      <a:gd name="connsiteX14" fmla="*/ 615886 w 667340"/>
                      <a:gd name="connsiteY14" fmla="*/ 139943 h 352833"/>
                      <a:gd name="connsiteX15" fmla="*/ 543306 w 667340"/>
                      <a:gd name="connsiteY15" fmla="*/ 203380 h 352833"/>
                      <a:gd name="connsiteX16" fmla="*/ 370618 w 667340"/>
                      <a:gd name="connsiteY16" fmla="*/ 295296 h 352833"/>
                      <a:gd name="connsiteX17" fmla="*/ 277368 w 667340"/>
                      <a:gd name="connsiteY17" fmla="*/ 326824 h 352833"/>
                      <a:gd name="connsiteX18" fmla="*/ 180975 w 667340"/>
                      <a:gd name="connsiteY18" fmla="*/ 347112 h 352833"/>
                      <a:gd name="connsiteX19" fmla="*/ 82582 w 667340"/>
                      <a:gd name="connsiteY19" fmla="*/ 349303 h 352833"/>
                      <a:gd name="connsiteX20" fmla="*/ 34957 w 667340"/>
                      <a:gd name="connsiteY20" fmla="*/ 337016 h 352833"/>
                      <a:gd name="connsiteX21" fmla="*/ 14192 w 667340"/>
                      <a:gd name="connsiteY21" fmla="*/ 323871 h 352833"/>
                      <a:gd name="connsiteX22" fmla="*/ 0 w 667340"/>
                      <a:gd name="connsiteY22" fmla="*/ 303964 h 352833"/>
                      <a:gd name="connsiteX23" fmla="*/ 14002 w 667340"/>
                      <a:gd name="connsiteY23" fmla="*/ 324062 h 352833"/>
                      <a:gd name="connsiteX24" fmla="*/ 34671 w 667340"/>
                      <a:gd name="connsiteY24" fmla="*/ 337397 h 352833"/>
                      <a:gd name="connsiteX25" fmla="*/ 82296 w 667340"/>
                      <a:gd name="connsiteY25" fmla="*/ 350065 h 352833"/>
                      <a:gd name="connsiteX26" fmla="*/ 181070 w 667340"/>
                      <a:gd name="connsiteY26" fmla="*/ 349779 h 352833"/>
                      <a:gd name="connsiteX27" fmla="*/ 373761 w 667340"/>
                      <a:gd name="connsiteY27" fmla="*/ 304250 h 352833"/>
                      <a:gd name="connsiteX28" fmla="*/ 552450 w 667340"/>
                      <a:gd name="connsiteY28" fmla="*/ 217001 h 352833"/>
                      <a:gd name="connsiteX29" fmla="*/ 629603 w 667340"/>
                      <a:gd name="connsiteY29" fmla="*/ 152135 h 352833"/>
                      <a:gd name="connsiteX30" fmla="*/ 658749 w 667340"/>
                      <a:gd name="connsiteY30" fmla="*/ 109082 h 352833"/>
                      <a:gd name="connsiteX31" fmla="*/ 666845 w 667340"/>
                      <a:gd name="connsiteY31" fmla="*/ 82508 h 352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67340" h="352833">
                        <a:moveTo>
                          <a:pt x="666845" y="82508"/>
                        </a:moveTo>
                        <a:cubicBezTo>
                          <a:pt x="667988" y="73173"/>
                          <a:pt x="667226" y="62981"/>
                          <a:pt x="663797" y="53742"/>
                        </a:cubicBezTo>
                        <a:cubicBezTo>
                          <a:pt x="660273" y="44408"/>
                          <a:pt x="654177" y="36311"/>
                          <a:pt x="647129" y="30025"/>
                        </a:cubicBezTo>
                        <a:cubicBezTo>
                          <a:pt x="640080" y="23738"/>
                          <a:pt x="632079" y="18976"/>
                          <a:pt x="623888" y="15261"/>
                        </a:cubicBezTo>
                        <a:cubicBezTo>
                          <a:pt x="607505" y="8117"/>
                          <a:pt x="590455" y="4307"/>
                          <a:pt x="573500" y="2212"/>
                        </a:cubicBezTo>
                        <a:cubicBezTo>
                          <a:pt x="539591" y="-1884"/>
                          <a:pt x="505873" y="212"/>
                          <a:pt x="472726" y="4403"/>
                        </a:cubicBezTo>
                        <a:cubicBezTo>
                          <a:pt x="439579" y="8784"/>
                          <a:pt x="407003" y="16023"/>
                          <a:pt x="375094" y="24881"/>
                        </a:cubicBezTo>
                        <a:cubicBezTo>
                          <a:pt x="374047" y="25167"/>
                          <a:pt x="372999" y="25548"/>
                          <a:pt x="371951" y="25834"/>
                        </a:cubicBezTo>
                        <a:cubicBezTo>
                          <a:pt x="372332" y="30882"/>
                          <a:pt x="372809" y="35645"/>
                          <a:pt x="373094" y="39074"/>
                        </a:cubicBezTo>
                        <a:cubicBezTo>
                          <a:pt x="406622" y="30787"/>
                          <a:pt x="440531" y="24500"/>
                          <a:pt x="474631" y="20881"/>
                        </a:cubicBezTo>
                        <a:cubicBezTo>
                          <a:pt x="506921" y="17452"/>
                          <a:pt x="539496" y="16595"/>
                          <a:pt x="571024" y="20595"/>
                        </a:cubicBezTo>
                        <a:cubicBezTo>
                          <a:pt x="586740" y="22595"/>
                          <a:pt x="602171" y="26405"/>
                          <a:pt x="615886" y="32501"/>
                        </a:cubicBezTo>
                        <a:cubicBezTo>
                          <a:pt x="629412" y="38788"/>
                          <a:pt x="641032" y="48218"/>
                          <a:pt x="645605" y="60600"/>
                        </a:cubicBezTo>
                        <a:cubicBezTo>
                          <a:pt x="650367" y="72887"/>
                          <a:pt x="647795" y="87651"/>
                          <a:pt x="641795" y="101367"/>
                        </a:cubicBezTo>
                        <a:cubicBezTo>
                          <a:pt x="635508" y="115083"/>
                          <a:pt x="626364" y="128037"/>
                          <a:pt x="615886" y="139943"/>
                        </a:cubicBezTo>
                        <a:cubicBezTo>
                          <a:pt x="594932" y="163851"/>
                          <a:pt x="569786" y="184711"/>
                          <a:pt x="543306" y="203380"/>
                        </a:cubicBezTo>
                        <a:cubicBezTo>
                          <a:pt x="490157" y="240908"/>
                          <a:pt x="431482" y="271007"/>
                          <a:pt x="370618" y="295296"/>
                        </a:cubicBezTo>
                        <a:cubicBezTo>
                          <a:pt x="340138" y="307298"/>
                          <a:pt x="309086" y="318061"/>
                          <a:pt x="277368" y="326824"/>
                        </a:cubicBezTo>
                        <a:cubicBezTo>
                          <a:pt x="245745" y="335587"/>
                          <a:pt x="213550" y="342731"/>
                          <a:pt x="180975" y="347112"/>
                        </a:cubicBezTo>
                        <a:cubicBezTo>
                          <a:pt x="148399" y="351208"/>
                          <a:pt x="115348" y="353208"/>
                          <a:pt x="82582" y="349303"/>
                        </a:cubicBezTo>
                        <a:cubicBezTo>
                          <a:pt x="66294" y="347303"/>
                          <a:pt x="50101" y="343588"/>
                          <a:pt x="34957" y="337016"/>
                        </a:cubicBezTo>
                        <a:cubicBezTo>
                          <a:pt x="27527" y="333587"/>
                          <a:pt x="20383" y="329300"/>
                          <a:pt x="14192" y="323871"/>
                        </a:cubicBezTo>
                        <a:cubicBezTo>
                          <a:pt x="8001" y="318442"/>
                          <a:pt x="2953" y="311679"/>
                          <a:pt x="0" y="303964"/>
                        </a:cubicBezTo>
                        <a:cubicBezTo>
                          <a:pt x="2857" y="311679"/>
                          <a:pt x="7906" y="318537"/>
                          <a:pt x="14002" y="324062"/>
                        </a:cubicBezTo>
                        <a:cubicBezTo>
                          <a:pt x="20098" y="329586"/>
                          <a:pt x="27242" y="333968"/>
                          <a:pt x="34671" y="337397"/>
                        </a:cubicBezTo>
                        <a:cubicBezTo>
                          <a:pt x="49720" y="344159"/>
                          <a:pt x="66008" y="347969"/>
                          <a:pt x="82296" y="350065"/>
                        </a:cubicBezTo>
                        <a:cubicBezTo>
                          <a:pt x="115062" y="354256"/>
                          <a:pt x="148304" y="353303"/>
                          <a:pt x="181070" y="349779"/>
                        </a:cubicBezTo>
                        <a:cubicBezTo>
                          <a:pt x="246793" y="342731"/>
                          <a:pt x="311372" y="326443"/>
                          <a:pt x="373761" y="304250"/>
                        </a:cubicBezTo>
                        <a:cubicBezTo>
                          <a:pt x="436055" y="281771"/>
                          <a:pt x="496634" y="253767"/>
                          <a:pt x="552450" y="217001"/>
                        </a:cubicBezTo>
                        <a:cubicBezTo>
                          <a:pt x="580073" y="198236"/>
                          <a:pt x="606743" y="177567"/>
                          <a:pt x="629603" y="152135"/>
                        </a:cubicBezTo>
                        <a:cubicBezTo>
                          <a:pt x="640937" y="139372"/>
                          <a:pt x="651224" y="125275"/>
                          <a:pt x="658749" y="109082"/>
                        </a:cubicBezTo>
                        <a:cubicBezTo>
                          <a:pt x="662750" y="100796"/>
                          <a:pt x="665607" y="91937"/>
                          <a:pt x="666845" y="82508"/>
                        </a:cubicBezTo>
                        <a:close/>
                      </a:path>
                    </a:pathLst>
                  </a:custGeom>
                  <a:solidFill>
                    <a:srgbClr val="F794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sp>
        <p:nvSpPr>
          <p:cNvPr id="114" name="Rectangle 113"/>
          <p:cNvSpPr/>
          <p:nvPr/>
        </p:nvSpPr>
        <p:spPr>
          <a:xfrm>
            <a:off x="2380829" y="1447215"/>
            <a:ext cx="784677" cy="2068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300" b="1" dirty="0">
                <a:solidFill>
                  <a:schemeClr val="bg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</a:t>
            </a:r>
            <a:endParaRPr lang="th-TH" sz="41300" b="1" dirty="0">
              <a:solidFill>
                <a:schemeClr val="bg2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grpSp>
        <p:nvGrpSpPr>
          <p:cNvPr id="116" name="Graphic 241"/>
          <p:cNvGrpSpPr/>
          <p:nvPr/>
        </p:nvGrpSpPr>
        <p:grpSpPr>
          <a:xfrm>
            <a:off x="5306973" y="5409984"/>
            <a:ext cx="322656" cy="318867"/>
            <a:chOff x="2434505" y="2932122"/>
            <a:chExt cx="322656" cy="318867"/>
          </a:xfrm>
        </p:grpSpPr>
        <p:sp>
          <p:nvSpPr>
            <p:cNvPr id="117" name="Freeform: Shape 116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grpSp>
        <p:nvGrpSpPr>
          <p:cNvPr id="119" name="Graphic 241"/>
          <p:cNvGrpSpPr/>
          <p:nvPr/>
        </p:nvGrpSpPr>
        <p:grpSpPr>
          <a:xfrm>
            <a:off x="7774436" y="1639800"/>
            <a:ext cx="322656" cy="318867"/>
            <a:chOff x="2434505" y="2932122"/>
            <a:chExt cx="322656" cy="318867"/>
          </a:xfrm>
        </p:grpSpPr>
        <p:sp>
          <p:nvSpPr>
            <p:cNvPr id="120" name="Freeform: Shape 119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22" name="Graphic 241"/>
          <p:cNvGrpSpPr/>
          <p:nvPr/>
        </p:nvGrpSpPr>
        <p:grpSpPr>
          <a:xfrm rot="1433983">
            <a:off x="443950" y="3668246"/>
            <a:ext cx="212939" cy="210438"/>
            <a:chOff x="2434505" y="2932122"/>
            <a:chExt cx="322656" cy="318867"/>
          </a:xfrm>
        </p:grpSpPr>
        <p:sp>
          <p:nvSpPr>
            <p:cNvPr id="123" name="Freeform: Shape 122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25" name="Graphic 3"/>
          <p:cNvGrpSpPr/>
          <p:nvPr/>
        </p:nvGrpSpPr>
        <p:grpSpPr>
          <a:xfrm>
            <a:off x="10295600" y="-97671"/>
            <a:ext cx="3226132" cy="2124727"/>
            <a:chOff x="10128276" y="388922"/>
            <a:chExt cx="2832852" cy="1865713"/>
          </a:xfrm>
        </p:grpSpPr>
        <p:sp>
          <p:nvSpPr>
            <p:cNvPr id="126" name="Freeform: Shape 125"/>
            <p:cNvSpPr/>
            <p:nvPr/>
          </p:nvSpPr>
          <p:spPr>
            <a:xfrm>
              <a:off x="10615796" y="389128"/>
              <a:ext cx="1865095" cy="1865095"/>
            </a:xfrm>
            <a:custGeom>
              <a:avLst/>
              <a:gdLst>
                <a:gd name="connsiteX0" fmla="*/ 1865096 w 1865095"/>
                <a:gd name="connsiteY0" fmla="*/ 932548 h 1865095"/>
                <a:gd name="connsiteX1" fmla="*/ 932548 w 1865095"/>
                <a:gd name="connsiteY1" fmla="*/ 1865096 h 1865095"/>
                <a:gd name="connsiteX2" fmla="*/ 0 w 1865095"/>
                <a:gd name="connsiteY2" fmla="*/ 932548 h 1865095"/>
                <a:gd name="connsiteX3" fmla="*/ 932548 w 1865095"/>
                <a:gd name="connsiteY3" fmla="*/ 0 h 1865095"/>
                <a:gd name="connsiteX4" fmla="*/ 1865096 w 1865095"/>
                <a:gd name="connsiteY4" fmla="*/ 932548 h 186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095" h="1865095">
                  <a:moveTo>
                    <a:pt x="1865096" y="932548"/>
                  </a:moveTo>
                  <a:cubicBezTo>
                    <a:pt x="1865096" y="1447580"/>
                    <a:pt x="1447580" y="1865096"/>
                    <a:pt x="932548" y="1865096"/>
                  </a:cubicBezTo>
                  <a:cubicBezTo>
                    <a:pt x="417516" y="1865096"/>
                    <a:pt x="0" y="1447580"/>
                    <a:pt x="0" y="932548"/>
                  </a:cubicBezTo>
                  <a:cubicBezTo>
                    <a:pt x="0" y="417516"/>
                    <a:pt x="417516" y="0"/>
                    <a:pt x="932548" y="0"/>
                  </a:cubicBezTo>
                  <a:cubicBezTo>
                    <a:pt x="1447580" y="0"/>
                    <a:pt x="1865096" y="417516"/>
                    <a:pt x="1865096" y="932548"/>
                  </a:cubicBezTo>
                  <a:close/>
                </a:path>
              </a:pathLst>
            </a:custGeom>
            <a:solidFill>
              <a:srgbClr val="EFCE79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27" name="Graphic 3"/>
            <p:cNvGrpSpPr/>
            <p:nvPr/>
          </p:nvGrpSpPr>
          <p:grpSpPr>
            <a:xfrm>
              <a:off x="10615906" y="412126"/>
              <a:ext cx="1865136" cy="1820250"/>
              <a:chOff x="10615906" y="412126"/>
              <a:chExt cx="1865136" cy="1820250"/>
            </a:xfrm>
            <a:solidFill>
              <a:srgbClr val="E4AF70"/>
            </a:solidFill>
          </p:grpSpPr>
          <p:sp>
            <p:nvSpPr>
              <p:cNvPr id="131" name="Freeform: Shape 130"/>
              <p:cNvSpPr/>
              <p:nvPr/>
            </p:nvSpPr>
            <p:spPr>
              <a:xfrm>
                <a:off x="10799009" y="412126"/>
                <a:ext cx="1103879" cy="354736"/>
              </a:xfrm>
              <a:custGeom>
                <a:avLst/>
                <a:gdLst>
                  <a:gd name="connsiteX0" fmla="*/ 0 w 1103879"/>
                  <a:gd name="connsiteY0" fmla="*/ 354736 h 354736"/>
                  <a:gd name="connsiteX1" fmla="*/ 1103879 w 1103879"/>
                  <a:gd name="connsiteY1" fmla="*/ 46953 h 354736"/>
                  <a:gd name="connsiteX2" fmla="*/ 955737 w 1103879"/>
                  <a:gd name="connsiteY2" fmla="*/ 0 h 354736"/>
                  <a:gd name="connsiteX3" fmla="*/ 102339 w 1103879"/>
                  <a:gd name="connsiteY3" fmla="*/ 238024 h 354736"/>
                  <a:gd name="connsiteX4" fmla="*/ 0 w 1103879"/>
                  <a:gd name="connsiteY4" fmla="*/ 354736 h 35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3879" h="354736">
                    <a:moveTo>
                      <a:pt x="0" y="354736"/>
                    </a:moveTo>
                    <a:lnTo>
                      <a:pt x="1103879" y="46953"/>
                    </a:lnTo>
                    <a:cubicBezTo>
                      <a:pt x="1056159" y="27214"/>
                      <a:pt x="1006523" y="11499"/>
                      <a:pt x="955737" y="0"/>
                    </a:cubicBezTo>
                    <a:lnTo>
                      <a:pt x="102339" y="238024"/>
                    </a:lnTo>
                    <a:cubicBezTo>
                      <a:pt x="64776" y="274053"/>
                      <a:pt x="30663" y="313149"/>
                      <a:pt x="0" y="35473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2" name="Freeform: Shape 131"/>
              <p:cNvSpPr/>
              <p:nvPr/>
            </p:nvSpPr>
            <p:spPr>
              <a:xfrm>
                <a:off x="10615906" y="826847"/>
                <a:ext cx="1766288" cy="568037"/>
              </a:xfrm>
              <a:custGeom>
                <a:avLst/>
                <a:gdLst>
                  <a:gd name="connsiteX0" fmla="*/ 1723168 w 1766288"/>
                  <a:gd name="connsiteY0" fmla="*/ 0 h 568037"/>
                  <a:gd name="connsiteX1" fmla="*/ 82 w 1766288"/>
                  <a:gd name="connsiteY1" fmla="*/ 480456 h 568037"/>
                  <a:gd name="connsiteX2" fmla="*/ 2957 w 1766288"/>
                  <a:gd name="connsiteY2" fmla="*/ 568038 h 568037"/>
                  <a:gd name="connsiteX3" fmla="*/ 1766289 w 1766288"/>
                  <a:gd name="connsiteY3" fmla="*/ 76467 h 568037"/>
                  <a:gd name="connsiteX4" fmla="*/ 1723168 w 1766288"/>
                  <a:gd name="connsiteY4" fmla="*/ 0 h 5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288" h="568037">
                    <a:moveTo>
                      <a:pt x="1723168" y="0"/>
                    </a:moveTo>
                    <a:lnTo>
                      <a:pt x="82" y="480456"/>
                    </a:lnTo>
                    <a:cubicBezTo>
                      <a:pt x="-301" y="509394"/>
                      <a:pt x="657" y="538716"/>
                      <a:pt x="2957" y="568038"/>
                    </a:cubicBezTo>
                    <a:lnTo>
                      <a:pt x="1766289" y="76467"/>
                    </a:lnTo>
                    <a:cubicBezTo>
                      <a:pt x="1752874" y="50019"/>
                      <a:pt x="1738692" y="24722"/>
                      <a:pt x="172316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3" name="Freeform: Shape 132"/>
              <p:cNvSpPr/>
              <p:nvPr/>
            </p:nvSpPr>
            <p:spPr>
              <a:xfrm>
                <a:off x="10649909" y="513506"/>
                <a:ext cx="1454015" cy="558838"/>
              </a:xfrm>
              <a:custGeom>
                <a:avLst/>
                <a:gdLst>
                  <a:gd name="connsiteX0" fmla="*/ 1454016 w 1454015"/>
                  <a:gd name="connsiteY0" fmla="*/ 59027 h 558838"/>
                  <a:gd name="connsiteX1" fmla="*/ 1363942 w 1454015"/>
                  <a:gd name="connsiteY1" fmla="*/ 0 h 558838"/>
                  <a:gd name="connsiteX2" fmla="*/ 34880 w 1454015"/>
                  <a:gd name="connsiteY2" fmla="*/ 456883 h 558838"/>
                  <a:gd name="connsiteX3" fmla="*/ 0 w 1454015"/>
                  <a:gd name="connsiteY3" fmla="*/ 558839 h 558838"/>
                  <a:gd name="connsiteX4" fmla="*/ 1454016 w 1454015"/>
                  <a:gd name="connsiteY4" fmla="*/ 59027 h 55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4015" h="558838">
                    <a:moveTo>
                      <a:pt x="1454016" y="59027"/>
                    </a:moveTo>
                    <a:cubicBezTo>
                      <a:pt x="1425077" y="37563"/>
                      <a:pt x="1394989" y="18015"/>
                      <a:pt x="1363942" y="0"/>
                    </a:cubicBezTo>
                    <a:lnTo>
                      <a:pt x="34880" y="456883"/>
                    </a:lnTo>
                    <a:cubicBezTo>
                      <a:pt x="21273" y="490038"/>
                      <a:pt x="9582" y="524151"/>
                      <a:pt x="0" y="558839"/>
                    </a:cubicBezTo>
                    <a:lnTo>
                      <a:pt x="1454016" y="59027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4" name="Freeform: Shape 133"/>
              <p:cNvSpPr/>
              <p:nvPr/>
            </p:nvSpPr>
            <p:spPr>
              <a:xfrm>
                <a:off x="10620971" y="639609"/>
                <a:ext cx="1598899" cy="583944"/>
              </a:xfrm>
              <a:custGeom>
                <a:avLst/>
                <a:gdLst>
                  <a:gd name="connsiteX0" fmla="*/ 0 w 1598899"/>
                  <a:gd name="connsiteY0" fmla="*/ 583944 h 583944"/>
                  <a:gd name="connsiteX1" fmla="*/ 1598900 w 1598899"/>
                  <a:gd name="connsiteY1" fmla="*/ 34496 h 583944"/>
                  <a:gd name="connsiteX2" fmla="*/ 1563829 w 1598899"/>
                  <a:gd name="connsiteY2" fmla="*/ 0 h 583944"/>
                  <a:gd name="connsiteX3" fmla="*/ 6516 w 1598899"/>
                  <a:gd name="connsiteY3" fmla="*/ 535075 h 583944"/>
                  <a:gd name="connsiteX4" fmla="*/ 0 w 1598899"/>
                  <a:gd name="connsiteY4" fmla="*/ 583944 h 58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899" h="583944">
                    <a:moveTo>
                      <a:pt x="0" y="583944"/>
                    </a:moveTo>
                    <a:lnTo>
                      <a:pt x="1598900" y="34496"/>
                    </a:lnTo>
                    <a:cubicBezTo>
                      <a:pt x="1587401" y="22614"/>
                      <a:pt x="1575711" y="11307"/>
                      <a:pt x="1563829" y="0"/>
                    </a:cubicBezTo>
                    <a:lnTo>
                      <a:pt x="6516" y="535075"/>
                    </a:lnTo>
                    <a:cubicBezTo>
                      <a:pt x="3833" y="551365"/>
                      <a:pt x="1725" y="567655"/>
                      <a:pt x="0" y="583944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5" name="Freeform: Shape 134"/>
              <p:cNvSpPr/>
              <p:nvPr/>
            </p:nvSpPr>
            <p:spPr>
              <a:xfrm>
                <a:off x="10774479" y="1269548"/>
                <a:ext cx="1706562" cy="644695"/>
              </a:xfrm>
              <a:custGeom>
                <a:avLst/>
                <a:gdLst>
                  <a:gd name="connsiteX0" fmla="*/ 53661 w 1706562"/>
                  <a:gd name="connsiteY0" fmla="*/ 644696 h 644695"/>
                  <a:gd name="connsiteX1" fmla="*/ 1705838 w 1706562"/>
                  <a:gd name="connsiteY1" fmla="*/ 89498 h 644695"/>
                  <a:gd name="connsiteX2" fmla="*/ 1705072 w 1706562"/>
                  <a:gd name="connsiteY2" fmla="*/ 0 h 644695"/>
                  <a:gd name="connsiteX3" fmla="*/ 0 w 1706562"/>
                  <a:gd name="connsiteY3" fmla="*/ 573021 h 644695"/>
                  <a:gd name="connsiteX4" fmla="*/ 53661 w 1706562"/>
                  <a:gd name="connsiteY4" fmla="*/ 644696 h 64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6562" h="644695">
                    <a:moveTo>
                      <a:pt x="53661" y="644696"/>
                    </a:moveTo>
                    <a:lnTo>
                      <a:pt x="1705838" y="89498"/>
                    </a:lnTo>
                    <a:cubicBezTo>
                      <a:pt x="1706988" y="59793"/>
                      <a:pt x="1706796" y="30088"/>
                      <a:pt x="1705072" y="0"/>
                    </a:cubicBezTo>
                    <a:lnTo>
                      <a:pt x="0" y="573021"/>
                    </a:lnTo>
                    <a:cubicBezTo>
                      <a:pt x="17056" y="597743"/>
                      <a:pt x="34880" y="621699"/>
                      <a:pt x="53661" y="64469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6" name="Freeform: Shape 135"/>
              <p:cNvSpPr/>
              <p:nvPr/>
            </p:nvSpPr>
            <p:spPr>
              <a:xfrm>
                <a:off x="10633044" y="972881"/>
                <a:ext cx="1808560" cy="608858"/>
              </a:xfrm>
              <a:custGeom>
                <a:avLst/>
                <a:gdLst>
                  <a:gd name="connsiteX0" fmla="*/ 0 w 1808560"/>
                  <a:gd name="connsiteY0" fmla="*/ 526259 h 608858"/>
                  <a:gd name="connsiteX1" fmla="*/ 17248 w 1808560"/>
                  <a:gd name="connsiteY1" fmla="*/ 599084 h 608858"/>
                  <a:gd name="connsiteX2" fmla="*/ 20123 w 1808560"/>
                  <a:gd name="connsiteY2" fmla="*/ 608858 h 608858"/>
                  <a:gd name="connsiteX3" fmla="*/ 1808560 w 1808560"/>
                  <a:gd name="connsiteY3" fmla="*/ 80300 h 608858"/>
                  <a:gd name="connsiteX4" fmla="*/ 1780388 w 1808560"/>
                  <a:gd name="connsiteY4" fmla="*/ 0 h 608858"/>
                  <a:gd name="connsiteX5" fmla="*/ 0 w 1808560"/>
                  <a:gd name="connsiteY5" fmla="*/ 526259 h 60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8560" h="608858">
                    <a:moveTo>
                      <a:pt x="0" y="526259"/>
                    </a:moveTo>
                    <a:cubicBezTo>
                      <a:pt x="4791" y="550598"/>
                      <a:pt x="10540" y="574937"/>
                      <a:pt x="17248" y="599084"/>
                    </a:cubicBezTo>
                    <a:cubicBezTo>
                      <a:pt x="18206" y="602342"/>
                      <a:pt x="19165" y="605600"/>
                      <a:pt x="20123" y="608858"/>
                    </a:cubicBezTo>
                    <a:lnTo>
                      <a:pt x="1808560" y="80300"/>
                    </a:lnTo>
                    <a:cubicBezTo>
                      <a:pt x="1800320" y="52894"/>
                      <a:pt x="1790929" y="26064"/>
                      <a:pt x="1780388" y="0"/>
                    </a:cubicBezTo>
                    <a:lnTo>
                      <a:pt x="0" y="526259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7" name="Freeform: Shape 136"/>
              <p:cNvSpPr/>
              <p:nvPr/>
            </p:nvSpPr>
            <p:spPr>
              <a:xfrm>
                <a:off x="10682297" y="1140571"/>
                <a:ext cx="1788629" cy="567271"/>
              </a:xfrm>
              <a:custGeom>
                <a:avLst/>
                <a:gdLst>
                  <a:gd name="connsiteX0" fmla="*/ 0 w 1788629"/>
                  <a:gd name="connsiteY0" fmla="*/ 526451 h 567271"/>
                  <a:gd name="connsiteX1" fmla="*/ 17248 w 1788629"/>
                  <a:gd name="connsiteY1" fmla="*/ 567271 h 567271"/>
                  <a:gd name="connsiteX2" fmla="*/ 1788629 w 1788629"/>
                  <a:gd name="connsiteY2" fmla="*/ 43695 h 567271"/>
                  <a:gd name="connsiteX3" fmla="*/ 1780963 w 1788629"/>
                  <a:gd name="connsiteY3" fmla="*/ 0 h 567271"/>
                  <a:gd name="connsiteX4" fmla="*/ 0 w 1788629"/>
                  <a:gd name="connsiteY4" fmla="*/ 526451 h 567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29" h="567271">
                    <a:moveTo>
                      <a:pt x="0" y="526451"/>
                    </a:moveTo>
                    <a:cubicBezTo>
                      <a:pt x="5558" y="540249"/>
                      <a:pt x="11307" y="553856"/>
                      <a:pt x="17248" y="567271"/>
                    </a:cubicBezTo>
                    <a:lnTo>
                      <a:pt x="1788629" y="43695"/>
                    </a:lnTo>
                    <a:cubicBezTo>
                      <a:pt x="1786521" y="29130"/>
                      <a:pt x="1784030" y="14565"/>
                      <a:pt x="1780963" y="0"/>
                    </a:cubicBezTo>
                    <a:lnTo>
                      <a:pt x="0" y="526451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8" name="Freeform: Shape 137"/>
              <p:cNvSpPr/>
              <p:nvPr/>
            </p:nvSpPr>
            <p:spPr>
              <a:xfrm>
                <a:off x="11195908" y="1894313"/>
                <a:ext cx="1088547" cy="338062"/>
              </a:xfrm>
              <a:custGeom>
                <a:avLst/>
                <a:gdLst>
                  <a:gd name="connsiteX0" fmla="*/ 1088548 w 1088547"/>
                  <a:gd name="connsiteY0" fmla="*/ 0 h 338062"/>
                  <a:gd name="connsiteX1" fmla="*/ 0 w 1088547"/>
                  <a:gd name="connsiteY1" fmla="*/ 290535 h 338062"/>
                  <a:gd name="connsiteX2" fmla="*/ 151783 w 1088547"/>
                  <a:gd name="connsiteY2" fmla="*/ 338063 h 338062"/>
                  <a:gd name="connsiteX3" fmla="*/ 980651 w 1088547"/>
                  <a:gd name="connsiteY3" fmla="*/ 116904 h 338062"/>
                  <a:gd name="connsiteX4" fmla="*/ 1088548 w 1088547"/>
                  <a:gd name="connsiteY4" fmla="*/ 0 h 33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547" h="338062">
                    <a:moveTo>
                      <a:pt x="1088548" y="0"/>
                    </a:moveTo>
                    <a:lnTo>
                      <a:pt x="0" y="290535"/>
                    </a:lnTo>
                    <a:cubicBezTo>
                      <a:pt x="49061" y="310658"/>
                      <a:pt x="99847" y="326564"/>
                      <a:pt x="151783" y="338063"/>
                    </a:cubicBezTo>
                    <a:lnTo>
                      <a:pt x="980651" y="116904"/>
                    </a:lnTo>
                    <a:cubicBezTo>
                      <a:pt x="1019938" y="80874"/>
                      <a:pt x="1056159" y="41779"/>
                      <a:pt x="108854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9" name="Freeform: Shape 138"/>
              <p:cNvSpPr/>
              <p:nvPr/>
            </p:nvSpPr>
            <p:spPr>
              <a:xfrm>
                <a:off x="10869152" y="1428614"/>
                <a:ext cx="1605990" cy="598509"/>
              </a:xfrm>
              <a:custGeom>
                <a:avLst/>
                <a:gdLst>
                  <a:gd name="connsiteX0" fmla="*/ 0 w 1605990"/>
                  <a:gd name="connsiteY0" fmla="*/ 532008 h 598509"/>
                  <a:gd name="connsiteX1" fmla="*/ 69567 w 1605990"/>
                  <a:gd name="connsiteY1" fmla="*/ 598510 h 598509"/>
                  <a:gd name="connsiteX2" fmla="*/ 1590084 w 1605990"/>
                  <a:gd name="connsiteY2" fmla="*/ 94865 h 598509"/>
                  <a:gd name="connsiteX3" fmla="*/ 1605991 w 1605990"/>
                  <a:gd name="connsiteY3" fmla="*/ 0 h 598509"/>
                  <a:gd name="connsiteX4" fmla="*/ 0 w 1605990"/>
                  <a:gd name="connsiteY4" fmla="*/ 532008 h 59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990" h="598509">
                    <a:moveTo>
                      <a:pt x="0" y="532008"/>
                    </a:moveTo>
                    <a:cubicBezTo>
                      <a:pt x="22039" y="555389"/>
                      <a:pt x="45228" y="577620"/>
                      <a:pt x="69567" y="598510"/>
                    </a:cubicBezTo>
                    <a:lnTo>
                      <a:pt x="1590084" y="94865"/>
                    </a:lnTo>
                    <a:cubicBezTo>
                      <a:pt x="1596983" y="63626"/>
                      <a:pt x="1602349" y="32005"/>
                      <a:pt x="1605991" y="0"/>
                    </a:cubicBezTo>
                    <a:lnTo>
                      <a:pt x="0" y="532008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0" name="Freeform: Shape 139"/>
              <p:cNvSpPr/>
              <p:nvPr/>
            </p:nvSpPr>
            <p:spPr>
              <a:xfrm>
                <a:off x="11024768" y="1627734"/>
                <a:ext cx="1404762" cy="495787"/>
              </a:xfrm>
              <a:custGeom>
                <a:avLst/>
                <a:gdLst>
                  <a:gd name="connsiteX0" fmla="*/ 0 w 1404762"/>
                  <a:gd name="connsiteY0" fmla="*/ 465316 h 495787"/>
                  <a:gd name="connsiteX1" fmla="*/ 47911 w 1404762"/>
                  <a:gd name="connsiteY1" fmla="*/ 495787 h 495787"/>
                  <a:gd name="connsiteX2" fmla="*/ 1384448 w 1404762"/>
                  <a:gd name="connsiteY2" fmla="*/ 53086 h 495787"/>
                  <a:gd name="connsiteX3" fmla="*/ 1404763 w 1404762"/>
                  <a:gd name="connsiteY3" fmla="*/ 0 h 495787"/>
                  <a:gd name="connsiteX4" fmla="*/ 0 w 1404762"/>
                  <a:gd name="connsiteY4" fmla="*/ 465316 h 49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762" h="495787">
                    <a:moveTo>
                      <a:pt x="0" y="465316"/>
                    </a:moveTo>
                    <a:cubicBezTo>
                      <a:pt x="15715" y="475856"/>
                      <a:pt x="31622" y="486205"/>
                      <a:pt x="47911" y="495787"/>
                    </a:cubicBezTo>
                    <a:lnTo>
                      <a:pt x="1384448" y="53086"/>
                    </a:lnTo>
                    <a:cubicBezTo>
                      <a:pt x="1391731" y="35646"/>
                      <a:pt x="1398439" y="18015"/>
                      <a:pt x="1404763" y="0"/>
                    </a:cubicBezTo>
                    <a:lnTo>
                      <a:pt x="0" y="465316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28" name="Freeform: Shape 127"/>
            <p:cNvSpPr/>
            <p:nvPr/>
          </p:nvSpPr>
          <p:spPr>
            <a:xfrm>
              <a:off x="10615561" y="790243"/>
              <a:ext cx="1813970" cy="1464392"/>
            </a:xfrm>
            <a:custGeom>
              <a:avLst/>
              <a:gdLst>
                <a:gd name="connsiteX0" fmla="*/ 149527 w 1813970"/>
                <a:gd name="connsiteY0" fmla="*/ 555581 h 1464392"/>
                <a:gd name="connsiteX1" fmla="*/ 166584 w 1813970"/>
                <a:gd name="connsiteY1" fmla="*/ 0 h 1464392"/>
                <a:gd name="connsiteX2" fmla="*/ 34540 w 1813970"/>
                <a:gd name="connsiteY2" fmla="*/ 782106 h 1464392"/>
                <a:gd name="connsiteX3" fmla="*/ 1183264 w 1813970"/>
                <a:gd name="connsiteY3" fmla="*/ 1429868 h 1464392"/>
                <a:gd name="connsiteX4" fmla="*/ 1813970 w 1813970"/>
                <a:gd name="connsiteY4" fmla="*/ 836725 h 1464392"/>
                <a:gd name="connsiteX5" fmla="*/ 1298252 w 1813970"/>
                <a:gd name="connsiteY5" fmla="*/ 1203343 h 1464392"/>
                <a:gd name="connsiteX6" fmla="*/ 149527 w 1813970"/>
                <a:gd name="connsiteY6" fmla="*/ 555581 h 146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92">
                  <a:moveTo>
                    <a:pt x="149527" y="555581"/>
                  </a:moveTo>
                  <a:cubicBezTo>
                    <a:pt x="96633" y="365660"/>
                    <a:pt x="106407" y="173056"/>
                    <a:pt x="166584" y="0"/>
                  </a:cubicBezTo>
                  <a:cubicBezTo>
                    <a:pt x="14034" y="220009"/>
                    <a:pt x="-43077" y="503836"/>
                    <a:pt x="34540" y="782106"/>
                  </a:cubicBezTo>
                  <a:cubicBezTo>
                    <a:pt x="172908" y="1278277"/>
                    <a:pt x="687093" y="1568237"/>
                    <a:pt x="1183264" y="1429868"/>
                  </a:cubicBezTo>
                  <a:cubicBezTo>
                    <a:pt x="1489514" y="1344586"/>
                    <a:pt x="1716997" y="1115953"/>
                    <a:pt x="1813970" y="836725"/>
                  </a:cubicBezTo>
                  <a:cubicBezTo>
                    <a:pt x="1694383" y="1009206"/>
                    <a:pt x="1516153" y="1142591"/>
                    <a:pt x="1298252" y="1203343"/>
                  </a:cubicBezTo>
                  <a:cubicBezTo>
                    <a:pt x="802273" y="1341711"/>
                    <a:pt x="287896" y="1051560"/>
                    <a:pt x="149527" y="555581"/>
                  </a:cubicBezTo>
                  <a:close/>
                </a:path>
              </a:pathLst>
            </a:custGeom>
            <a:solidFill>
              <a:srgbClr val="D25B30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10667157" y="388922"/>
              <a:ext cx="1813970" cy="1464379"/>
            </a:xfrm>
            <a:custGeom>
              <a:avLst/>
              <a:gdLst>
                <a:gd name="connsiteX0" fmla="*/ 1664443 w 1813970"/>
                <a:gd name="connsiteY0" fmla="*/ 908798 h 1464379"/>
                <a:gd name="connsiteX1" fmla="*/ 1647386 w 1813970"/>
                <a:gd name="connsiteY1" fmla="*/ 1464379 h 1464379"/>
                <a:gd name="connsiteX2" fmla="*/ 1779430 w 1813970"/>
                <a:gd name="connsiteY2" fmla="*/ 682273 h 1464379"/>
                <a:gd name="connsiteX3" fmla="*/ 630706 w 1813970"/>
                <a:gd name="connsiteY3" fmla="*/ 34511 h 1464379"/>
                <a:gd name="connsiteX4" fmla="*/ 0 w 1813970"/>
                <a:gd name="connsiteY4" fmla="*/ 627654 h 1464379"/>
                <a:gd name="connsiteX5" fmla="*/ 515718 w 1813970"/>
                <a:gd name="connsiteY5" fmla="*/ 261036 h 1464379"/>
                <a:gd name="connsiteX6" fmla="*/ 1664443 w 1813970"/>
                <a:gd name="connsiteY6" fmla="*/ 908798 h 146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79">
                  <a:moveTo>
                    <a:pt x="1664443" y="908798"/>
                  </a:moveTo>
                  <a:cubicBezTo>
                    <a:pt x="1717337" y="1098719"/>
                    <a:pt x="1707563" y="1291323"/>
                    <a:pt x="1647386" y="1464379"/>
                  </a:cubicBezTo>
                  <a:cubicBezTo>
                    <a:pt x="1799936" y="1244370"/>
                    <a:pt x="1857047" y="960543"/>
                    <a:pt x="1779430" y="682273"/>
                  </a:cubicBezTo>
                  <a:cubicBezTo>
                    <a:pt x="1641254" y="186294"/>
                    <a:pt x="1126877" y="-103857"/>
                    <a:pt x="630706" y="34511"/>
                  </a:cubicBezTo>
                  <a:cubicBezTo>
                    <a:pt x="324648" y="119793"/>
                    <a:pt x="96973" y="348426"/>
                    <a:pt x="0" y="627654"/>
                  </a:cubicBezTo>
                  <a:cubicBezTo>
                    <a:pt x="119587" y="455173"/>
                    <a:pt x="297817" y="321788"/>
                    <a:pt x="515718" y="261036"/>
                  </a:cubicBezTo>
                  <a:cubicBezTo>
                    <a:pt x="1011889" y="122668"/>
                    <a:pt x="1526075" y="412628"/>
                    <a:pt x="1664443" y="908798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10128276" y="768653"/>
              <a:ext cx="2832852" cy="1079427"/>
            </a:xfrm>
            <a:custGeom>
              <a:avLst/>
              <a:gdLst>
                <a:gd name="connsiteX0" fmla="*/ 2179752 w 2832852"/>
                <a:gd name="connsiteY0" fmla="*/ 8366 h 1079427"/>
                <a:gd name="connsiteX1" fmla="*/ 2242611 w 2832852"/>
                <a:gd name="connsiteY1" fmla="*/ 110896 h 1079427"/>
                <a:gd name="connsiteX2" fmla="*/ 2488110 w 2832852"/>
                <a:gd name="connsiteY2" fmla="*/ 161107 h 1079427"/>
                <a:gd name="connsiteX3" fmla="*/ 2322911 w 2832852"/>
                <a:gd name="connsiteY3" fmla="*/ 320748 h 1079427"/>
                <a:gd name="connsiteX4" fmla="*/ 1447090 w 2832852"/>
                <a:gd name="connsiteY4" fmla="*/ 650762 h 1079427"/>
                <a:gd name="connsiteX5" fmla="*/ 526999 w 2832852"/>
                <a:gd name="connsiteY5" fmla="*/ 821518 h 1079427"/>
                <a:gd name="connsiteX6" fmla="*/ 303157 w 2832852"/>
                <a:gd name="connsiteY6" fmla="*/ 770349 h 1079427"/>
                <a:gd name="connsiteX7" fmla="*/ 487137 w 2832852"/>
                <a:gd name="connsiteY7" fmla="*/ 600359 h 1079427"/>
                <a:gd name="connsiteX8" fmla="*/ 487904 w 2832852"/>
                <a:gd name="connsiteY8" fmla="*/ 480197 h 1079427"/>
                <a:gd name="connsiteX9" fmla="*/ 3807 w 2832852"/>
                <a:gd name="connsiteY9" fmla="*/ 933631 h 1079427"/>
                <a:gd name="connsiteX10" fmla="*/ 646969 w 2832852"/>
                <a:gd name="connsiteY10" fmla="*/ 1071616 h 1079427"/>
                <a:gd name="connsiteX11" fmla="*/ 1519149 w 2832852"/>
                <a:gd name="connsiteY11" fmla="*/ 908717 h 1079427"/>
                <a:gd name="connsiteX12" fmla="*/ 2349933 w 2832852"/>
                <a:gd name="connsiteY12" fmla="*/ 596718 h 1079427"/>
                <a:gd name="connsiteX13" fmla="*/ 2829047 w 2832852"/>
                <a:gd name="connsiteY13" fmla="*/ 145776 h 1079427"/>
                <a:gd name="connsiteX14" fmla="*/ 2179752 w 2832852"/>
                <a:gd name="connsiteY14" fmla="*/ 8366 h 107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2852" h="1079427">
                  <a:moveTo>
                    <a:pt x="2179752" y="8366"/>
                  </a:moveTo>
                  <a:cubicBezTo>
                    <a:pt x="2202749" y="40945"/>
                    <a:pt x="2223830" y="75058"/>
                    <a:pt x="2242611" y="110896"/>
                  </a:cubicBezTo>
                  <a:cubicBezTo>
                    <a:pt x="2386154" y="103997"/>
                    <a:pt x="2476611" y="119903"/>
                    <a:pt x="2488110" y="161107"/>
                  </a:cubicBezTo>
                  <a:cubicBezTo>
                    <a:pt x="2499033" y="200203"/>
                    <a:pt x="2437324" y="256547"/>
                    <a:pt x="2322911" y="320748"/>
                  </a:cubicBezTo>
                  <a:cubicBezTo>
                    <a:pt x="2139123" y="423854"/>
                    <a:pt x="1819266" y="547082"/>
                    <a:pt x="1447090" y="650762"/>
                  </a:cubicBezTo>
                  <a:cubicBezTo>
                    <a:pt x="1074914" y="754442"/>
                    <a:pt x="737618" y="814619"/>
                    <a:pt x="526999" y="821518"/>
                  </a:cubicBezTo>
                  <a:cubicBezTo>
                    <a:pt x="396105" y="825735"/>
                    <a:pt x="314081" y="809445"/>
                    <a:pt x="303157" y="770349"/>
                  </a:cubicBezTo>
                  <a:cubicBezTo>
                    <a:pt x="291658" y="729145"/>
                    <a:pt x="360843" y="668585"/>
                    <a:pt x="487137" y="600359"/>
                  </a:cubicBezTo>
                  <a:cubicBezTo>
                    <a:pt x="484837" y="559922"/>
                    <a:pt x="485029" y="519868"/>
                    <a:pt x="487904" y="480197"/>
                  </a:cubicBezTo>
                  <a:cubicBezTo>
                    <a:pt x="162873" y="643288"/>
                    <a:pt x="-29923" y="812703"/>
                    <a:pt x="3807" y="933631"/>
                  </a:cubicBezTo>
                  <a:cubicBezTo>
                    <a:pt x="37345" y="1053793"/>
                    <a:pt x="287442" y="1099213"/>
                    <a:pt x="646969" y="1071616"/>
                  </a:cubicBezTo>
                  <a:cubicBezTo>
                    <a:pt x="896875" y="1052451"/>
                    <a:pt x="1199484" y="998024"/>
                    <a:pt x="1519149" y="908717"/>
                  </a:cubicBezTo>
                  <a:cubicBezTo>
                    <a:pt x="1838814" y="819410"/>
                    <a:pt x="2126091" y="709597"/>
                    <a:pt x="2349933" y="596718"/>
                  </a:cubicBezTo>
                  <a:cubicBezTo>
                    <a:pt x="2672089" y="434394"/>
                    <a:pt x="2862585" y="266129"/>
                    <a:pt x="2829047" y="145776"/>
                  </a:cubicBezTo>
                  <a:cubicBezTo>
                    <a:pt x="2795318" y="24847"/>
                    <a:pt x="2542729" y="-20381"/>
                    <a:pt x="2179752" y="8366"/>
                  </a:cubicBezTo>
                  <a:close/>
                </a:path>
              </a:pathLst>
            </a:custGeom>
            <a:solidFill>
              <a:srgbClr val="BE6748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41" name="Rectangle 47"/>
          <p:cNvSpPr/>
          <p:nvPr/>
        </p:nvSpPr>
        <p:spPr>
          <a:xfrm>
            <a:off x="3165506" y="1464253"/>
            <a:ext cx="6558374" cy="229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13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ชนิดของสารละลาย</a:t>
            </a:r>
            <a:endParaRPr lang="th-TH" altLang="en-US" sz="13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80E1A"/>
            </a:gs>
            <a:gs pos="66684">
              <a:srgbClr val="405A74"/>
            </a:gs>
            <a:gs pos="47000">
              <a:srgbClr val="182B4C"/>
            </a:gs>
            <a:gs pos="100000">
              <a:schemeClr val="accent1">
                <a:lumMod val="45000"/>
                <a:lumOff val="55000"/>
              </a:schemeClr>
            </a:gs>
            <a:gs pos="85000">
              <a:srgbClr val="A7DBF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ctor: Elbow 17"/>
          <p:cNvCxnSpPr/>
          <p:nvPr/>
        </p:nvCxnSpPr>
        <p:spPr>
          <a:xfrm rot="10800000">
            <a:off x="4421976" y="2761669"/>
            <a:ext cx="3008140" cy="1447829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12698" y="2402600"/>
            <a:ext cx="47285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สารละลาย</a:t>
            </a:r>
            <a:r>
              <a:rPr lang="th-TH" sz="40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เจือจาง</a:t>
            </a:r>
            <a:r>
              <a:rPr lang="th-TH" sz="40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 </a:t>
            </a:r>
            <a:endParaRPr lang="th-TH" sz="4000" b="1" u="sng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คือ</a:t>
            </a:r>
            <a:r>
              <a:rPr lang="th-TH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 สารละลาย</a:t>
            </a:r>
            <a:r>
              <a:rPr lang="th-TH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endParaRPr lang="th-TH" sz="40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</a:t>
            </a:r>
            <a:r>
              <a:rPr lang="th-TH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ตัวละลายปริมาณน้อย  มีตัวทำละลายปริมาณ</a:t>
            </a:r>
            <a:r>
              <a:rPr lang="th-TH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มาก</a:t>
            </a:r>
            <a:endParaRPr lang="en-US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756630">
            <a:off x="4148497" y="1072304"/>
            <a:ext cx="1714304" cy="813568"/>
          </a:xfrm>
          <a:prstGeom prst="rect">
            <a:avLst/>
          </a:prstGeom>
        </p:spPr>
      </p:pic>
      <p:grpSp>
        <p:nvGrpSpPr>
          <p:cNvPr id="34" name="Graphic 3"/>
          <p:cNvGrpSpPr/>
          <p:nvPr/>
        </p:nvGrpSpPr>
        <p:grpSpPr>
          <a:xfrm rot="2421379">
            <a:off x="100590" y="5229608"/>
            <a:ext cx="2071428" cy="1364240"/>
            <a:chOff x="10128276" y="388922"/>
            <a:chExt cx="2832852" cy="1865713"/>
          </a:xfrm>
        </p:grpSpPr>
        <p:sp>
          <p:nvSpPr>
            <p:cNvPr id="35" name="Freeform: Shape 34"/>
            <p:cNvSpPr/>
            <p:nvPr/>
          </p:nvSpPr>
          <p:spPr>
            <a:xfrm>
              <a:off x="10615796" y="389128"/>
              <a:ext cx="1865095" cy="1865095"/>
            </a:xfrm>
            <a:custGeom>
              <a:avLst/>
              <a:gdLst>
                <a:gd name="connsiteX0" fmla="*/ 1865096 w 1865095"/>
                <a:gd name="connsiteY0" fmla="*/ 932548 h 1865095"/>
                <a:gd name="connsiteX1" fmla="*/ 932548 w 1865095"/>
                <a:gd name="connsiteY1" fmla="*/ 1865096 h 1865095"/>
                <a:gd name="connsiteX2" fmla="*/ 0 w 1865095"/>
                <a:gd name="connsiteY2" fmla="*/ 932548 h 1865095"/>
                <a:gd name="connsiteX3" fmla="*/ 932548 w 1865095"/>
                <a:gd name="connsiteY3" fmla="*/ 0 h 1865095"/>
                <a:gd name="connsiteX4" fmla="*/ 1865096 w 1865095"/>
                <a:gd name="connsiteY4" fmla="*/ 932548 h 186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095" h="1865095">
                  <a:moveTo>
                    <a:pt x="1865096" y="932548"/>
                  </a:moveTo>
                  <a:cubicBezTo>
                    <a:pt x="1865096" y="1447580"/>
                    <a:pt x="1447580" y="1865096"/>
                    <a:pt x="932548" y="1865096"/>
                  </a:cubicBezTo>
                  <a:cubicBezTo>
                    <a:pt x="417516" y="1865096"/>
                    <a:pt x="0" y="1447580"/>
                    <a:pt x="0" y="932548"/>
                  </a:cubicBezTo>
                  <a:cubicBezTo>
                    <a:pt x="0" y="417516"/>
                    <a:pt x="417516" y="0"/>
                    <a:pt x="932548" y="0"/>
                  </a:cubicBezTo>
                  <a:cubicBezTo>
                    <a:pt x="1447580" y="0"/>
                    <a:pt x="1865096" y="417516"/>
                    <a:pt x="1865096" y="932548"/>
                  </a:cubicBezTo>
                  <a:close/>
                </a:path>
              </a:pathLst>
            </a:custGeom>
            <a:solidFill>
              <a:srgbClr val="EFCE79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36" name="Graphic 3"/>
            <p:cNvGrpSpPr/>
            <p:nvPr/>
          </p:nvGrpSpPr>
          <p:grpSpPr>
            <a:xfrm>
              <a:off x="10615906" y="412126"/>
              <a:ext cx="1865136" cy="1820250"/>
              <a:chOff x="10615906" y="412126"/>
              <a:chExt cx="1865136" cy="1820250"/>
            </a:xfrm>
            <a:solidFill>
              <a:srgbClr val="E4AF70"/>
            </a:solidFill>
          </p:grpSpPr>
          <p:sp>
            <p:nvSpPr>
              <p:cNvPr id="40" name="Freeform: Shape 39"/>
              <p:cNvSpPr/>
              <p:nvPr/>
            </p:nvSpPr>
            <p:spPr>
              <a:xfrm>
                <a:off x="10799009" y="412126"/>
                <a:ext cx="1103879" cy="354736"/>
              </a:xfrm>
              <a:custGeom>
                <a:avLst/>
                <a:gdLst>
                  <a:gd name="connsiteX0" fmla="*/ 0 w 1103879"/>
                  <a:gd name="connsiteY0" fmla="*/ 354736 h 354736"/>
                  <a:gd name="connsiteX1" fmla="*/ 1103879 w 1103879"/>
                  <a:gd name="connsiteY1" fmla="*/ 46953 h 354736"/>
                  <a:gd name="connsiteX2" fmla="*/ 955737 w 1103879"/>
                  <a:gd name="connsiteY2" fmla="*/ 0 h 354736"/>
                  <a:gd name="connsiteX3" fmla="*/ 102339 w 1103879"/>
                  <a:gd name="connsiteY3" fmla="*/ 238024 h 354736"/>
                  <a:gd name="connsiteX4" fmla="*/ 0 w 1103879"/>
                  <a:gd name="connsiteY4" fmla="*/ 354736 h 35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3879" h="354736">
                    <a:moveTo>
                      <a:pt x="0" y="354736"/>
                    </a:moveTo>
                    <a:lnTo>
                      <a:pt x="1103879" y="46953"/>
                    </a:lnTo>
                    <a:cubicBezTo>
                      <a:pt x="1056159" y="27214"/>
                      <a:pt x="1006523" y="11499"/>
                      <a:pt x="955737" y="0"/>
                    </a:cubicBezTo>
                    <a:lnTo>
                      <a:pt x="102339" y="238024"/>
                    </a:lnTo>
                    <a:cubicBezTo>
                      <a:pt x="64776" y="274053"/>
                      <a:pt x="30663" y="313149"/>
                      <a:pt x="0" y="35473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" name="Freeform: Shape 40"/>
              <p:cNvSpPr/>
              <p:nvPr/>
            </p:nvSpPr>
            <p:spPr>
              <a:xfrm>
                <a:off x="10615906" y="826847"/>
                <a:ext cx="1766288" cy="568037"/>
              </a:xfrm>
              <a:custGeom>
                <a:avLst/>
                <a:gdLst>
                  <a:gd name="connsiteX0" fmla="*/ 1723168 w 1766288"/>
                  <a:gd name="connsiteY0" fmla="*/ 0 h 568037"/>
                  <a:gd name="connsiteX1" fmla="*/ 82 w 1766288"/>
                  <a:gd name="connsiteY1" fmla="*/ 480456 h 568037"/>
                  <a:gd name="connsiteX2" fmla="*/ 2957 w 1766288"/>
                  <a:gd name="connsiteY2" fmla="*/ 568038 h 568037"/>
                  <a:gd name="connsiteX3" fmla="*/ 1766289 w 1766288"/>
                  <a:gd name="connsiteY3" fmla="*/ 76467 h 568037"/>
                  <a:gd name="connsiteX4" fmla="*/ 1723168 w 1766288"/>
                  <a:gd name="connsiteY4" fmla="*/ 0 h 5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288" h="568037">
                    <a:moveTo>
                      <a:pt x="1723168" y="0"/>
                    </a:moveTo>
                    <a:lnTo>
                      <a:pt x="82" y="480456"/>
                    </a:lnTo>
                    <a:cubicBezTo>
                      <a:pt x="-301" y="509394"/>
                      <a:pt x="657" y="538716"/>
                      <a:pt x="2957" y="568038"/>
                    </a:cubicBezTo>
                    <a:lnTo>
                      <a:pt x="1766289" y="76467"/>
                    </a:lnTo>
                    <a:cubicBezTo>
                      <a:pt x="1752874" y="50019"/>
                      <a:pt x="1738692" y="24722"/>
                      <a:pt x="172316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" name="Freeform: Shape 41"/>
              <p:cNvSpPr/>
              <p:nvPr/>
            </p:nvSpPr>
            <p:spPr>
              <a:xfrm>
                <a:off x="10649909" y="513506"/>
                <a:ext cx="1454015" cy="558838"/>
              </a:xfrm>
              <a:custGeom>
                <a:avLst/>
                <a:gdLst>
                  <a:gd name="connsiteX0" fmla="*/ 1454016 w 1454015"/>
                  <a:gd name="connsiteY0" fmla="*/ 59027 h 558838"/>
                  <a:gd name="connsiteX1" fmla="*/ 1363942 w 1454015"/>
                  <a:gd name="connsiteY1" fmla="*/ 0 h 558838"/>
                  <a:gd name="connsiteX2" fmla="*/ 34880 w 1454015"/>
                  <a:gd name="connsiteY2" fmla="*/ 456883 h 558838"/>
                  <a:gd name="connsiteX3" fmla="*/ 0 w 1454015"/>
                  <a:gd name="connsiteY3" fmla="*/ 558839 h 558838"/>
                  <a:gd name="connsiteX4" fmla="*/ 1454016 w 1454015"/>
                  <a:gd name="connsiteY4" fmla="*/ 59027 h 55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4015" h="558838">
                    <a:moveTo>
                      <a:pt x="1454016" y="59027"/>
                    </a:moveTo>
                    <a:cubicBezTo>
                      <a:pt x="1425077" y="37563"/>
                      <a:pt x="1394989" y="18015"/>
                      <a:pt x="1363942" y="0"/>
                    </a:cubicBezTo>
                    <a:lnTo>
                      <a:pt x="34880" y="456883"/>
                    </a:lnTo>
                    <a:cubicBezTo>
                      <a:pt x="21273" y="490038"/>
                      <a:pt x="9582" y="524151"/>
                      <a:pt x="0" y="558839"/>
                    </a:cubicBezTo>
                    <a:lnTo>
                      <a:pt x="1454016" y="59027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" name="Freeform: Shape 42"/>
              <p:cNvSpPr/>
              <p:nvPr/>
            </p:nvSpPr>
            <p:spPr>
              <a:xfrm>
                <a:off x="10620971" y="639609"/>
                <a:ext cx="1598899" cy="583944"/>
              </a:xfrm>
              <a:custGeom>
                <a:avLst/>
                <a:gdLst>
                  <a:gd name="connsiteX0" fmla="*/ 0 w 1598899"/>
                  <a:gd name="connsiteY0" fmla="*/ 583944 h 583944"/>
                  <a:gd name="connsiteX1" fmla="*/ 1598900 w 1598899"/>
                  <a:gd name="connsiteY1" fmla="*/ 34496 h 583944"/>
                  <a:gd name="connsiteX2" fmla="*/ 1563829 w 1598899"/>
                  <a:gd name="connsiteY2" fmla="*/ 0 h 583944"/>
                  <a:gd name="connsiteX3" fmla="*/ 6516 w 1598899"/>
                  <a:gd name="connsiteY3" fmla="*/ 535075 h 583944"/>
                  <a:gd name="connsiteX4" fmla="*/ 0 w 1598899"/>
                  <a:gd name="connsiteY4" fmla="*/ 583944 h 58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899" h="583944">
                    <a:moveTo>
                      <a:pt x="0" y="583944"/>
                    </a:moveTo>
                    <a:lnTo>
                      <a:pt x="1598900" y="34496"/>
                    </a:lnTo>
                    <a:cubicBezTo>
                      <a:pt x="1587401" y="22614"/>
                      <a:pt x="1575711" y="11307"/>
                      <a:pt x="1563829" y="0"/>
                    </a:cubicBezTo>
                    <a:lnTo>
                      <a:pt x="6516" y="535075"/>
                    </a:lnTo>
                    <a:cubicBezTo>
                      <a:pt x="3833" y="551365"/>
                      <a:pt x="1725" y="567655"/>
                      <a:pt x="0" y="583944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10774479" y="1269548"/>
                <a:ext cx="1706562" cy="644695"/>
              </a:xfrm>
              <a:custGeom>
                <a:avLst/>
                <a:gdLst>
                  <a:gd name="connsiteX0" fmla="*/ 53661 w 1706562"/>
                  <a:gd name="connsiteY0" fmla="*/ 644696 h 644695"/>
                  <a:gd name="connsiteX1" fmla="*/ 1705838 w 1706562"/>
                  <a:gd name="connsiteY1" fmla="*/ 89498 h 644695"/>
                  <a:gd name="connsiteX2" fmla="*/ 1705072 w 1706562"/>
                  <a:gd name="connsiteY2" fmla="*/ 0 h 644695"/>
                  <a:gd name="connsiteX3" fmla="*/ 0 w 1706562"/>
                  <a:gd name="connsiteY3" fmla="*/ 573021 h 644695"/>
                  <a:gd name="connsiteX4" fmla="*/ 53661 w 1706562"/>
                  <a:gd name="connsiteY4" fmla="*/ 644696 h 64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6562" h="644695">
                    <a:moveTo>
                      <a:pt x="53661" y="644696"/>
                    </a:moveTo>
                    <a:lnTo>
                      <a:pt x="1705838" y="89498"/>
                    </a:lnTo>
                    <a:cubicBezTo>
                      <a:pt x="1706988" y="59793"/>
                      <a:pt x="1706796" y="30088"/>
                      <a:pt x="1705072" y="0"/>
                    </a:cubicBezTo>
                    <a:lnTo>
                      <a:pt x="0" y="573021"/>
                    </a:lnTo>
                    <a:cubicBezTo>
                      <a:pt x="17056" y="597743"/>
                      <a:pt x="34880" y="621699"/>
                      <a:pt x="53661" y="64469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5" name="Freeform: Shape 44"/>
              <p:cNvSpPr/>
              <p:nvPr/>
            </p:nvSpPr>
            <p:spPr>
              <a:xfrm>
                <a:off x="10633044" y="972881"/>
                <a:ext cx="1808560" cy="608858"/>
              </a:xfrm>
              <a:custGeom>
                <a:avLst/>
                <a:gdLst>
                  <a:gd name="connsiteX0" fmla="*/ 0 w 1808560"/>
                  <a:gd name="connsiteY0" fmla="*/ 526259 h 608858"/>
                  <a:gd name="connsiteX1" fmla="*/ 17248 w 1808560"/>
                  <a:gd name="connsiteY1" fmla="*/ 599084 h 608858"/>
                  <a:gd name="connsiteX2" fmla="*/ 20123 w 1808560"/>
                  <a:gd name="connsiteY2" fmla="*/ 608858 h 608858"/>
                  <a:gd name="connsiteX3" fmla="*/ 1808560 w 1808560"/>
                  <a:gd name="connsiteY3" fmla="*/ 80300 h 608858"/>
                  <a:gd name="connsiteX4" fmla="*/ 1780388 w 1808560"/>
                  <a:gd name="connsiteY4" fmla="*/ 0 h 608858"/>
                  <a:gd name="connsiteX5" fmla="*/ 0 w 1808560"/>
                  <a:gd name="connsiteY5" fmla="*/ 526259 h 60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8560" h="608858">
                    <a:moveTo>
                      <a:pt x="0" y="526259"/>
                    </a:moveTo>
                    <a:cubicBezTo>
                      <a:pt x="4791" y="550598"/>
                      <a:pt x="10540" y="574937"/>
                      <a:pt x="17248" y="599084"/>
                    </a:cubicBezTo>
                    <a:cubicBezTo>
                      <a:pt x="18206" y="602342"/>
                      <a:pt x="19165" y="605600"/>
                      <a:pt x="20123" y="608858"/>
                    </a:cubicBezTo>
                    <a:lnTo>
                      <a:pt x="1808560" y="80300"/>
                    </a:lnTo>
                    <a:cubicBezTo>
                      <a:pt x="1800320" y="52894"/>
                      <a:pt x="1790929" y="26064"/>
                      <a:pt x="1780388" y="0"/>
                    </a:cubicBezTo>
                    <a:lnTo>
                      <a:pt x="0" y="526259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" name="Freeform: Shape 45"/>
              <p:cNvSpPr/>
              <p:nvPr/>
            </p:nvSpPr>
            <p:spPr>
              <a:xfrm>
                <a:off x="10682297" y="1140571"/>
                <a:ext cx="1788629" cy="567271"/>
              </a:xfrm>
              <a:custGeom>
                <a:avLst/>
                <a:gdLst>
                  <a:gd name="connsiteX0" fmla="*/ 0 w 1788629"/>
                  <a:gd name="connsiteY0" fmla="*/ 526451 h 567271"/>
                  <a:gd name="connsiteX1" fmla="*/ 17248 w 1788629"/>
                  <a:gd name="connsiteY1" fmla="*/ 567271 h 567271"/>
                  <a:gd name="connsiteX2" fmla="*/ 1788629 w 1788629"/>
                  <a:gd name="connsiteY2" fmla="*/ 43695 h 567271"/>
                  <a:gd name="connsiteX3" fmla="*/ 1780963 w 1788629"/>
                  <a:gd name="connsiteY3" fmla="*/ 0 h 567271"/>
                  <a:gd name="connsiteX4" fmla="*/ 0 w 1788629"/>
                  <a:gd name="connsiteY4" fmla="*/ 526451 h 567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29" h="567271">
                    <a:moveTo>
                      <a:pt x="0" y="526451"/>
                    </a:moveTo>
                    <a:cubicBezTo>
                      <a:pt x="5558" y="540249"/>
                      <a:pt x="11307" y="553856"/>
                      <a:pt x="17248" y="567271"/>
                    </a:cubicBezTo>
                    <a:lnTo>
                      <a:pt x="1788629" y="43695"/>
                    </a:lnTo>
                    <a:cubicBezTo>
                      <a:pt x="1786521" y="29130"/>
                      <a:pt x="1784030" y="14565"/>
                      <a:pt x="1780963" y="0"/>
                    </a:cubicBezTo>
                    <a:lnTo>
                      <a:pt x="0" y="526451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" name="Freeform: Shape 46"/>
              <p:cNvSpPr/>
              <p:nvPr/>
            </p:nvSpPr>
            <p:spPr>
              <a:xfrm>
                <a:off x="11195908" y="1894313"/>
                <a:ext cx="1088547" cy="338062"/>
              </a:xfrm>
              <a:custGeom>
                <a:avLst/>
                <a:gdLst>
                  <a:gd name="connsiteX0" fmla="*/ 1088548 w 1088547"/>
                  <a:gd name="connsiteY0" fmla="*/ 0 h 338062"/>
                  <a:gd name="connsiteX1" fmla="*/ 0 w 1088547"/>
                  <a:gd name="connsiteY1" fmla="*/ 290535 h 338062"/>
                  <a:gd name="connsiteX2" fmla="*/ 151783 w 1088547"/>
                  <a:gd name="connsiteY2" fmla="*/ 338063 h 338062"/>
                  <a:gd name="connsiteX3" fmla="*/ 980651 w 1088547"/>
                  <a:gd name="connsiteY3" fmla="*/ 116904 h 338062"/>
                  <a:gd name="connsiteX4" fmla="*/ 1088548 w 1088547"/>
                  <a:gd name="connsiteY4" fmla="*/ 0 h 33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547" h="338062">
                    <a:moveTo>
                      <a:pt x="1088548" y="0"/>
                    </a:moveTo>
                    <a:lnTo>
                      <a:pt x="0" y="290535"/>
                    </a:lnTo>
                    <a:cubicBezTo>
                      <a:pt x="49061" y="310658"/>
                      <a:pt x="99847" y="326564"/>
                      <a:pt x="151783" y="338063"/>
                    </a:cubicBezTo>
                    <a:lnTo>
                      <a:pt x="980651" y="116904"/>
                    </a:lnTo>
                    <a:cubicBezTo>
                      <a:pt x="1019938" y="80874"/>
                      <a:pt x="1056159" y="41779"/>
                      <a:pt x="108854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8" name="Freeform: Shape 47"/>
              <p:cNvSpPr/>
              <p:nvPr/>
            </p:nvSpPr>
            <p:spPr>
              <a:xfrm>
                <a:off x="10869152" y="1428614"/>
                <a:ext cx="1605990" cy="598509"/>
              </a:xfrm>
              <a:custGeom>
                <a:avLst/>
                <a:gdLst>
                  <a:gd name="connsiteX0" fmla="*/ 0 w 1605990"/>
                  <a:gd name="connsiteY0" fmla="*/ 532008 h 598509"/>
                  <a:gd name="connsiteX1" fmla="*/ 69567 w 1605990"/>
                  <a:gd name="connsiteY1" fmla="*/ 598510 h 598509"/>
                  <a:gd name="connsiteX2" fmla="*/ 1590084 w 1605990"/>
                  <a:gd name="connsiteY2" fmla="*/ 94865 h 598509"/>
                  <a:gd name="connsiteX3" fmla="*/ 1605991 w 1605990"/>
                  <a:gd name="connsiteY3" fmla="*/ 0 h 598509"/>
                  <a:gd name="connsiteX4" fmla="*/ 0 w 1605990"/>
                  <a:gd name="connsiteY4" fmla="*/ 532008 h 59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990" h="598509">
                    <a:moveTo>
                      <a:pt x="0" y="532008"/>
                    </a:moveTo>
                    <a:cubicBezTo>
                      <a:pt x="22039" y="555389"/>
                      <a:pt x="45228" y="577620"/>
                      <a:pt x="69567" y="598510"/>
                    </a:cubicBezTo>
                    <a:lnTo>
                      <a:pt x="1590084" y="94865"/>
                    </a:lnTo>
                    <a:cubicBezTo>
                      <a:pt x="1596983" y="63626"/>
                      <a:pt x="1602349" y="32005"/>
                      <a:pt x="1605991" y="0"/>
                    </a:cubicBezTo>
                    <a:lnTo>
                      <a:pt x="0" y="532008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" name="Freeform: Shape 48"/>
              <p:cNvSpPr/>
              <p:nvPr/>
            </p:nvSpPr>
            <p:spPr>
              <a:xfrm>
                <a:off x="11024768" y="1627734"/>
                <a:ext cx="1404762" cy="495787"/>
              </a:xfrm>
              <a:custGeom>
                <a:avLst/>
                <a:gdLst>
                  <a:gd name="connsiteX0" fmla="*/ 0 w 1404762"/>
                  <a:gd name="connsiteY0" fmla="*/ 465316 h 495787"/>
                  <a:gd name="connsiteX1" fmla="*/ 47911 w 1404762"/>
                  <a:gd name="connsiteY1" fmla="*/ 495787 h 495787"/>
                  <a:gd name="connsiteX2" fmla="*/ 1384448 w 1404762"/>
                  <a:gd name="connsiteY2" fmla="*/ 53086 h 495787"/>
                  <a:gd name="connsiteX3" fmla="*/ 1404763 w 1404762"/>
                  <a:gd name="connsiteY3" fmla="*/ 0 h 495787"/>
                  <a:gd name="connsiteX4" fmla="*/ 0 w 1404762"/>
                  <a:gd name="connsiteY4" fmla="*/ 465316 h 49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762" h="495787">
                    <a:moveTo>
                      <a:pt x="0" y="465316"/>
                    </a:moveTo>
                    <a:cubicBezTo>
                      <a:pt x="15715" y="475856"/>
                      <a:pt x="31622" y="486205"/>
                      <a:pt x="47911" y="495787"/>
                    </a:cubicBezTo>
                    <a:lnTo>
                      <a:pt x="1384448" y="53086"/>
                    </a:lnTo>
                    <a:cubicBezTo>
                      <a:pt x="1391731" y="35646"/>
                      <a:pt x="1398439" y="18015"/>
                      <a:pt x="1404763" y="0"/>
                    </a:cubicBezTo>
                    <a:lnTo>
                      <a:pt x="0" y="465316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7" name="Freeform: Shape 36"/>
            <p:cNvSpPr/>
            <p:nvPr/>
          </p:nvSpPr>
          <p:spPr>
            <a:xfrm>
              <a:off x="10615561" y="790243"/>
              <a:ext cx="1813970" cy="1464392"/>
            </a:xfrm>
            <a:custGeom>
              <a:avLst/>
              <a:gdLst>
                <a:gd name="connsiteX0" fmla="*/ 149527 w 1813970"/>
                <a:gd name="connsiteY0" fmla="*/ 555581 h 1464392"/>
                <a:gd name="connsiteX1" fmla="*/ 166584 w 1813970"/>
                <a:gd name="connsiteY1" fmla="*/ 0 h 1464392"/>
                <a:gd name="connsiteX2" fmla="*/ 34540 w 1813970"/>
                <a:gd name="connsiteY2" fmla="*/ 782106 h 1464392"/>
                <a:gd name="connsiteX3" fmla="*/ 1183264 w 1813970"/>
                <a:gd name="connsiteY3" fmla="*/ 1429868 h 1464392"/>
                <a:gd name="connsiteX4" fmla="*/ 1813970 w 1813970"/>
                <a:gd name="connsiteY4" fmla="*/ 836725 h 1464392"/>
                <a:gd name="connsiteX5" fmla="*/ 1298252 w 1813970"/>
                <a:gd name="connsiteY5" fmla="*/ 1203343 h 1464392"/>
                <a:gd name="connsiteX6" fmla="*/ 149527 w 1813970"/>
                <a:gd name="connsiteY6" fmla="*/ 555581 h 146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92">
                  <a:moveTo>
                    <a:pt x="149527" y="555581"/>
                  </a:moveTo>
                  <a:cubicBezTo>
                    <a:pt x="96633" y="365660"/>
                    <a:pt x="106407" y="173056"/>
                    <a:pt x="166584" y="0"/>
                  </a:cubicBezTo>
                  <a:cubicBezTo>
                    <a:pt x="14034" y="220009"/>
                    <a:pt x="-43077" y="503836"/>
                    <a:pt x="34540" y="782106"/>
                  </a:cubicBezTo>
                  <a:cubicBezTo>
                    <a:pt x="172908" y="1278277"/>
                    <a:pt x="687093" y="1568237"/>
                    <a:pt x="1183264" y="1429868"/>
                  </a:cubicBezTo>
                  <a:cubicBezTo>
                    <a:pt x="1489514" y="1344586"/>
                    <a:pt x="1716997" y="1115953"/>
                    <a:pt x="1813970" y="836725"/>
                  </a:cubicBezTo>
                  <a:cubicBezTo>
                    <a:pt x="1694383" y="1009206"/>
                    <a:pt x="1516153" y="1142591"/>
                    <a:pt x="1298252" y="1203343"/>
                  </a:cubicBezTo>
                  <a:cubicBezTo>
                    <a:pt x="802273" y="1341711"/>
                    <a:pt x="287896" y="1051560"/>
                    <a:pt x="149527" y="555581"/>
                  </a:cubicBezTo>
                  <a:close/>
                </a:path>
              </a:pathLst>
            </a:custGeom>
            <a:solidFill>
              <a:srgbClr val="D25B30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10667157" y="388922"/>
              <a:ext cx="1813970" cy="1464379"/>
            </a:xfrm>
            <a:custGeom>
              <a:avLst/>
              <a:gdLst>
                <a:gd name="connsiteX0" fmla="*/ 1664443 w 1813970"/>
                <a:gd name="connsiteY0" fmla="*/ 908798 h 1464379"/>
                <a:gd name="connsiteX1" fmla="*/ 1647386 w 1813970"/>
                <a:gd name="connsiteY1" fmla="*/ 1464379 h 1464379"/>
                <a:gd name="connsiteX2" fmla="*/ 1779430 w 1813970"/>
                <a:gd name="connsiteY2" fmla="*/ 682273 h 1464379"/>
                <a:gd name="connsiteX3" fmla="*/ 630706 w 1813970"/>
                <a:gd name="connsiteY3" fmla="*/ 34511 h 1464379"/>
                <a:gd name="connsiteX4" fmla="*/ 0 w 1813970"/>
                <a:gd name="connsiteY4" fmla="*/ 627654 h 1464379"/>
                <a:gd name="connsiteX5" fmla="*/ 515718 w 1813970"/>
                <a:gd name="connsiteY5" fmla="*/ 261036 h 1464379"/>
                <a:gd name="connsiteX6" fmla="*/ 1664443 w 1813970"/>
                <a:gd name="connsiteY6" fmla="*/ 908798 h 146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79">
                  <a:moveTo>
                    <a:pt x="1664443" y="908798"/>
                  </a:moveTo>
                  <a:cubicBezTo>
                    <a:pt x="1717337" y="1098719"/>
                    <a:pt x="1707563" y="1291323"/>
                    <a:pt x="1647386" y="1464379"/>
                  </a:cubicBezTo>
                  <a:cubicBezTo>
                    <a:pt x="1799936" y="1244370"/>
                    <a:pt x="1857047" y="960543"/>
                    <a:pt x="1779430" y="682273"/>
                  </a:cubicBezTo>
                  <a:cubicBezTo>
                    <a:pt x="1641254" y="186294"/>
                    <a:pt x="1126877" y="-103857"/>
                    <a:pt x="630706" y="34511"/>
                  </a:cubicBezTo>
                  <a:cubicBezTo>
                    <a:pt x="324648" y="119793"/>
                    <a:pt x="96973" y="348426"/>
                    <a:pt x="0" y="627654"/>
                  </a:cubicBezTo>
                  <a:cubicBezTo>
                    <a:pt x="119587" y="455173"/>
                    <a:pt x="297817" y="321788"/>
                    <a:pt x="515718" y="261036"/>
                  </a:cubicBezTo>
                  <a:cubicBezTo>
                    <a:pt x="1011889" y="122668"/>
                    <a:pt x="1526075" y="412628"/>
                    <a:pt x="1664443" y="908798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10128276" y="768653"/>
              <a:ext cx="2832852" cy="1079427"/>
            </a:xfrm>
            <a:custGeom>
              <a:avLst/>
              <a:gdLst>
                <a:gd name="connsiteX0" fmla="*/ 2179752 w 2832852"/>
                <a:gd name="connsiteY0" fmla="*/ 8366 h 1079427"/>
                <a:gd name="connsiteX1" fmla="*/ 2242611 w 2832852"/>
                <a:gd name="connsiteY1" fmla="*/ 110896 h 1079427"/>
                <a:gd name="connsiteX2" fmla="*/ 2488110 w 2832852"/>
                <a:gd name="connsiteY2" fmla="*/ 161107 h 1079427"/>
                <a:gd name="connsiteX3" fmla="*/ 2322911 w 2832852"/>
                <a:gd name="connsiteY3" fmla="*/ 320748 h 1079427"/>
                <a:gd name="connsiteX4" fmla="*/ 1447090 w 2832852"/>
                <a:gd name="connsiteY4" fmla="*/ 650762 h 1079427"/>
                <a:gd name="connsiteX5" fmla="*/ 526999 w 2832852"/>
                <a:gd name="connsiteY5" fmla="*/ 821518 h 1079427"/>
                <a:gd name="connsiteX6" fmla="*/ 303157 w 2832852"/>
                <a:gd name="connsiteY6" fmla="*/ 770349 h 1079427"/>
                <a:gd name="connsiteX7" fmla="*/ 487137 w 2832852"/>
                <a:gd name="connsiteY7" fmla="*/ 600359 h 1079427"/>
                <a:gd name="connsiteX8" fmla="*/ 487904 w 2832852"/>
                <a:gd name="connsiteY8" fmla="*/ 480197 h 1079427"/>
                <a:gd name="connsiteX9" fmla="*/ 3807 w 2832852"/>
                <a:gd name="connsiteY9" fmla="*/ 933631 h 1079427"/>
                <a:gd name="connsiteX10" fmla="*/ 646969 w 2832852"/>
                <a:gd name="connsiteY10" fmla="*/ 1071616 h 1079427"/>
                <a:gd name="connsiteX11" fmla="*/ 1519149 w 2832852"/>
                <a:gd name="connsiteY11" fmla="*/ 908717 h 1079427"/>
                <a:gd name="connsiteX12" fmla="*/ 2349933 w 2832852"/>
                <a:gd name="connsiteY12" fmla="*/ 596718 h 1079427"/>
                <a:gd name="connsiteX13" fmla="*/ 2829047 w 2832852"/>
                <a:gd name="connsiteY13" fmla="*/ 145776 h 1079427"/>
                <a:gd name="connsiteX14" fmla="*/ 2179752 w 2832852"/>
                <a:gd name="connsiteY14" fmla="*/ 8366 h 107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2852" h="1079427">
                  <a:moveTo>
                    <a:pt x="2179752" y="8366"/>
                  </a:moveTo>
                  <a:cubicBezTo>
                    <a:pt x="2202749" y="40945"/>
                    <a:pt x="2223830" y="75058"/>
                    <a:pt x="2242611" y="110896"/>
                  </a:cubicBezTo>
                  <a:cubicBezTo>
                    <a:pt x="2386154" y="103997"/>
                    <a:pt x="2476611" y="119903"/>
                    <a:pt x="2488110" y="161107"/>
                  </a:cubicBezTo>
                  <a:cubicBezTo>
                    <a:pt x="2499033" y="200203"/>
                    <a:pt x="2437324" y="256547"/>
                    <a:pt x="2322911" y="320748"/>
                  </a:cubicBezTo>
                  <a:cubicBezTo>
                    <a:pt x="2139123" y="423854"/>
                    <a:pt x="1819266" y="547082"/>
                    <a:pt x="1447090" y="650762"/>
                  </a:cubicBezTo>
                  <a:cubicBezTo>
                    <a:pt x="1074914" y="754442"/>
                    <a:pt x="737618" y="814619"/>
                    <a:pt x="526999" y="821518"/>
                  </a:cubicBezTo>
                  <a:cubicBezTo>
                    <a:pt x="396105" y="825735"/>
                    <a:pt x="314081" y="809445"/>
                    <a:pt x="303157" y="770349"/>
                  </a:cubicBezTo>
                  <a:cubicBezTo>
                    <a:pt x="291658" y="729145"/>
                    <a:pt x="360843" y="668585"/>
                    <a:pt x="487137" y="600359"/>
                  </a:cubicBezTo>
                  <a:cubicBezTo>
                    <a:pt x="484837" y="559922"/>
                    <a:pt x="485029" y="519868"/>
                    <a:pt x="487904" y="480197"/>
                  </a:cubicBezTo>
                  <a:cubicBezTo>
                    <a:pt x="162873" y="643288"/>
                    <a:pt x="-29923" y="812703"/>
                    <a:pt x="3807" y="933631"/>
                  </a:cubicBezTo>
                  <a:cubicBezTo>
                    <a:pt x="37345" y="1053793"/>
                    <a:pt x="287442" y="1099213"/>
                    <a:pt x="646969" y="1071616"/>
                  </a:cubicBezTo>
                  <a:cubicBezTo>
                    <a:pt x="896875" y="1052451"/>
                    <a:pt x="1199484" y="998024"/>
                    <a:pt x="1519149" y="908717"/>
                  </a:cubicBezTo>
                  <a:cubicBezTo>
                    <a:pt x="1838814" y="819410"/>
                    <a:pt x="2126091" y="709597"/>
                    <a:pt x="2349933" y="596718"/>
                  </a:cubicBezTo>
                  <a:cubicBezTo>
                    <a:pt x="2672089" y="434394"/>
                    <a:pt x="2862585" y="266129"/>
                    <a:pt x="2829047" y="145776"/>
                  </a:cubicBezTo>
                  <a:cubicBezTo>
                    <a:pt x="2795318" y="24847"/>
                    <a:pt x="2542729" y="-20381"/>
                    <a:pt x="2179752" y="8366"/>
                  </a:cubicBezTo>
                  <a:close/>
                </a:path>
              </a:pathLst>
            </a:custGeom>
            <a:solidFill>
              <a:srgbClr val="BE6748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50" name="Graphic 47"/>
          <p:cNvSpPr/>
          <p:nvPr/>
        </p:nvSpPr>
        <p:spPr>
          <a:xfrm rot="3016014">
            <a:off x="-2269570" y="2952134"/>
            <a:ext cx="9488164" cy="1531834"/>
          </a:xfrm>
          <a:custGeom>
            <a:avLst/>
            <a:gdLst>
              <a:gd name="connsiteX0" fmla="*/ 20836 w 9488164"/>
              <a:gd name="connsiteY0" fmla="*/ 1531834 h 1531834"/>
              <a:gd name="connsiteX1" fmla="*/ 1734 w 9488164"/>
              <a:gd name="connsiteY1" fmla="*/ 1517988 h 1531834"/>
              <a:gd name="connsiteX2" fmla="*/ 12323 w 9488164"/>
              <a:gd name="connsiteY2" fmla="*/ 1487527 h 1531834"/>
              <a:gd name="connsiteX3" fmla="*/ 108873 w 9488164"/>
              <a:gd name="connsiteY3" fmla="*/ 1440912 h 1531834"/>
              <a:gd name="connsiteX4" fmla="*/ 136074 w 9488164"/>
              <a:gd name="connsiteY4" fmla="*/ 1452912 h 1531834"/>
              <a:gd name="connsiteX5" fmla="*/ 125277 w 9488164"/>
              <a:gd name="connsiteY5" fmla="*/ 1483142 h 1531834"/>
              <a:gd name="connsiteX6" fmla="*/ 29142 w 9488164"/>
              <a:gd name="connsiteY6" fmla="*/ 1529527 h 1531834"/>
              <a:gd name="connsiteX7" fmla="*/ 20836 w 9488164"/>
              <a:gd name="connsiteY7" fmla="*/ 1531834 h 1531834"/>
              <a:gd name="connsiteX8" fmla="*/ 9467388 w 9488164"/>
              <a:gd name="connsiteY8" fmla="*/ 1523065 h 1531834"/>
              <a:gd name="connsiteX9" fmla="*/ 9464481 w 9488164"/>
              <a:gd name="connsiteY9" fmla="*/ 1522834 h 1531834"/>
              <a:gd name="connsiteX10" fmla="*/ 9361287 w 9488164"/>
              <a:gd name="connsiteY10" fmla="*/ 1504373 h 1531834"/>
              <a:gd name="connsiteX11" fmla="*/ 9344468 w 9488164"/>
              <a:gd name="connsiteY11" fmla="*/ 1477604 h 1531834"/>
              <a:gd name="connsiteX12" fmla="*/ 9368554 w 9488164"/>
              <a:gd name="connsiteY12" fmla="*/ 1458912 h 1531834"/>
              <a:gd name="connsiteX13" fmla="*/ 9470295 w 9488164"/>
              <a:gd name="connsiteY13" fmla="*/ 1477142 h 1531834"/>
              <a:gd name="connsiteX14" fmla="*/ 9487944 w 9488164"/>
              <a:gd name="connsiteY14" fmla="*/ 1503219 h 1531834"/>
              <a:gd name="connsiteX15" fmla="*/ 9467388 w 9488164"/>
              <a:gd name="connsiteY15" fmla="*/ 1523065 h 1531834"/>
              <a:gd name="connsiteX16" fmla="*/ 9263075 w 9488164"/>
              <a:gd name="connsiteY16" fmla="*/ 1482912 h 1531834"/>
              <a:gd name="connsiteX17" fmla="*/ 9258715 w 9488164"/>
              <a:gd name="connsiteY17" fmla="*/ 1482450 h 1531834"/>
              <a:gd name="connsiteX18" fmla="*/ 9157181 w 9488164"/>
              <a:gd name="connsiteY18" fmla="*/ 1457296 h 1531834"/>
              <a:gd name="connsiteX19" fmla="*/ 9141817 w 9488164"/>
              <a:gd name="connsiteY19" fmla="*/ 1429604 h 1531834"/>
              <a:gd name="connsiteX20" fmla="*/ 9166733 w 9488164"/>
              <a:gd name="connsiteY20" fmla="*/ 1412527 h 1531834"/>
              <a:gd name="connsiteX21" fmla="*/ 9267228 w 9488164"/>
              <a:gd name="connsiteY21" fmla="*/ 1437450 h 1531834"/>
              <a:gd name="connsiteX22" fmla="*/ 9283424 w 9488164"/>
              <a:gd name="connsiteY22" fmla="*/ 1464681 h 1531834"/>
              <a:gd name="connsiteX23" fmla="*/ 9263075 w 9488164"/>
              <a:gd name="connsiteY23" fmla="*/ 1482912 h 1531834"/>
              <a:gd name="connsiteX24" fmla="*/ 213106 w 9488164"/>
              <a:gd name="connsiteY24" fmla="*/ 1439989 h 1531834"/>
              <a:gd name="connsiteX25" fmla="*/ 194004 w 9488164"/>
              <a:gd name="connsiteY25" fmla="*/ 1425912 h 1531834"/>
              <a:gd name="connsiteX26" fmla="*/ 205008 w 9488164"/>
              <a:gd name="connsiteY26" fmla="*/ 1395681 h 1531834"/>
              <a:gd name="connsiteX27" fmla="*/ 301143 w 9488164"/>
              <a:gd name="connsiteY27" fmla="*/ 1350682 h 1531834"/>
              <a:gd name="connsiteX28" fmla="*/ 328343 w 9488164"/>
              <a:gd name="connsiteY28" fmla="*/ 1363143 h 1531834"/>
              <a:gd name="connsiteX29" fmla="*/ 317131 w 9488164"/>
              <a:gd name="connsiteY29" fmla="*/ 1393374 h 1531834"/>
              <a:gd name="connsiteX30" fmla="*/ 221204 w 9488164"/>
              <a:gd name="connsiteY30" fmla="*/ 1438373 h 1531834"/>
              <a:gd name="connsiteX31" fmla="*/ 213106 w 9488164"/>
              <a:gd name="connsiteY31" fmla="*/ 1439989 h 1531834"/>
              <a:gd name="connsiteX32" fmla="*/ 9061670 w 9488164"/>
              <a:gd name="connsiteY32" fmla="*/ 1429835 h 1531834"/>
              <a:gd name="connsiteX33" fmla="*/ 9056271 w 9488164"/>
              <a:gd name="connsiteY33" fmla="*/ 1429143 h 1531834"/>
              <a:gd name="connsiteX34" fmla="*/ 8955776 w 9488164"/>
              <a:gd name="connsiteY34" fmla="*/ 1397989 h 1531834"/>
              <a:gd name="connsiteX35" fmla="*/ 8941657 w 9488164"/>
              <a:gd name="connsiteY35" fmla="*/ 1369374 h 1531834"/>
              <a:gd name="connsiteX36" fmla="*/ 8967403 w 9488164"/>
              <a:gd name="connsiteY36" fmla="*/ 1353682 h 1531834"/>
              <a:gd name="connsiteX37" fmla="*/ 9066861 w 9488164"/>
              <a:gd name="connsiteY37" fmla="*/ 1384374 h 1531834"/>
              <a:gd name="connsiteX38" fmla="*/ 9081603 w 9488164"/>
              <a:gd name="connsiteY38" fmla="*/ 1412527 h 1531834"/>
              <a:gd name="connsiteX39" fmla="*/ 9061670 w 9488164"/>
              <a:gd name="connsiteY39" fmla="*/ 1429835 h 1531834"/>
              <a:gd name="connsiteX40" fmla="*/ 8862132 w 9488164"/>
              <a:gd name="connsiteY40" fmla="*/ 1365451 h 1531834"/>
              <a:gd name="connsiteX41" fmla="*/ 8855904 w 9488164"/>
              <a:gd name="connsiteY41" fmla="*/ 1364297 h 1531834"/>
              <a:gd name="connsiteX42" fmla="*/ 8756861 w 9488164"/>
              <a:gd name="connsiteY42" fmla="*/ 1328528 h 1531834"/>
              <a:gd name="connsiteX43" fmla="*/ 8743780 w 9488164"/>
              <a:gd name="connsiteY43" fmla="*/ 1299221 h 1531834"/>
              <a:gd name="connsiteX44" fmla="*/ 8770150 w 9488164"/>
              <a:gd name="connsiteY44" fmla="*/ 1284682 h 1531834"/>
              <a:gd name="connsiteX45" fmla="*/ 8868361 w 9488164"/>
              <a:gd name="connsiteY45" fmla="*/ 1320220 h 1531834"/>
              <a:gd name="connsiteX46" fmla="*/ 8881858 w 9488164"/>
              <a:gd name="connsiteY46" fmla="*/ 1349066 h 1531834"/>
              <a:gd name="connsiteX47" fmla="*/ 8862132 w 9488164"/>
              <a:gd name="connsiteY47" fmla="*/ 1365451 h 1531834"/>
              <a:gd name="connsiteX48" fmla="*/ 405168 w 9488164"/>
              <a:gd name="connsiteY48" fmla="*/ 1350451 h 1531834"/>
              <a:gd name="connsiteX49" fmla="*/ 386066 w 9488164"/>
              <a:gd name="connsiteY49" fmla="*/ 1336143 h 1531834"/>
              <a:gd name="connsiteX50" fmla="*/ 397278 w 9488164"/>
              <a:gd name="connsiteY50" fmla="*/ 1305913 h 1531834"/>
              <a:gd name="connsiteX51" fmla="*/ 493621 w 9488164"/>
              <a:gd name="connsiteY51" fmla="*/ 1261836 h 1531834"/>
              <a:gd name="connsiteX52" fmla="*/ 520613 w 9488164"/>
              <a:gd name="connsiteY52" fmla="*/ 1274529 h 1531834"/>
              <a:gd name="connsiteX53" fmla="*/ 509193 w 9488164"/>
              <a:gd name="connsiteY53" fmla="*/ 1304528 h 1531834"/>
              <a:gd name="connsiteX54" fmla="*/ 413058 w 9488164"/>
              <a:gd name="connsiteY54" fmla="*/ 1348605 h 1531834"/>
              <a:gd name="connsiteX55" fmla="*/ 405168 w 9488164"/>
              <a:gd name="connsiteY55" fmla="*/ 1350451 h 1531834"/>
              <a:gd name="connsiteX56" fmla="*/ 8665502 w 9488164"/>
              <a:gd name="connsiteY56" fmla="*/ 1291836 h 1531834"/>
              <a:gd name="connsiteX57" fmla="*/ 8658651 w 9488164"/>
              <a:gd name="connsiteY57" fmla="*/ 1290451 h 1531834"/>
              <a:gd name="connsiteX58" fmla="*/ 8560854 w 9488164"/>
              <a:gd name="connsiteY58" fmla="*/ 1250990 h 1531834"/>
              <a:gd name="connsiteX59" fmla="*/ 8548604 w 9488164"/>
              <a:gd name="connsiteY59" fmla="*/ 1221221 h 1531834"/>
              <a:gd name="connsiteX60" fmla="*/ 8575389 w 9488164"/>
              <a:gd name="connsiteY60" fmla="*/ 1207606 h 1531834"/>
              <a:gd name="connsiteX61" fmla="*/ 8672562 w 9488164"/>
              <a:gd name="connsiteY61" fmla="*/ 1246836 h 1531834"/>
              <a:gd name="connsiteX62" fmla="*/ 8685228 w 9488164"/>
              <a:gd name="connsiteY62" fmla="*/ 1276375 h 1531834"/>
              <a:gd name="connsiteX63" fmla="*/ 8665502 w 9488164"/>
              <a:gd name="connsiteY63" fmla="*/ 1291836 h 1531834"/>
              <a:gd name="connsiteX64" fmla="*/ 597853 w 9488164"/>
              <a:gd name="connsiteY64" fmla="*/ 1262759 h 1531834"/>
              <a:gd name="connsiteX65" fmla="*/ 578543 w 9488164"/>
              <a:gd name="connsiteY65" fmla="*/ 1248452 h 1531834"/>
              <a:gd name="connsiteX66" fmla="*/ 589963 w 9488164"/>
              <a:gd name="connsiteY66" fmla="*/ 1218452 h 1531834"/>
              <a:gd name="connsiteX67" fmla="*/ 686513 w 9488164"/>
              <a:gd name="connsiteY67" fmla="*/ 1175068 h 1531834"/>
              <a:gd name="connsiteX68" fmla="*/ 713506 w 9488164"/>
              <a:gd name="connsiteY68" fmla="*/ 1187760 h 1531834"/>
              <a:gd name="connsiteX69" fmla="*/ 701878 w 9488164"/>
              <a:gd name="connsiteY69" fmla="*/ 1217760 h 1531834"/>
              <a:gd name="connsiteX70" fmla="*/ 605536 w 9488164"/>
              <a:gd name="connsiteY70" fmla="*/ 1260913 h 1531834"/>
              <a:gd name="connsiteX71" fmla="*/ 597853 w 9488164"/>
              <a:gd name="connsiteY71" fmla="*/ 1262759 h 1531834"/>
              <a:gd name="connsiteX72" fmla="*/ 8470949 w 9488164"/>
              <a:gd name="connsiteY72" fmla="*/ 1211760 h 1531834"/>
              <a:gd name="connsiteX73" fmla="*/ 8463473 w 9488164"/>
              <a:gd name="connsiteY73" fmla="*/ 1210144 h 1531834"/>
              <a:gd name="connsiteX74" fmla="*/ 8366716 w 9488164"/>
              <a:gd name="connsiteY74" fmla="*/ 1168145 h 1531834"/>
              <a:gd name="connsiteX75" fmla="*/ 8355089 w 9488164"/>
              <a:gd name="connsiteY75" fmla="*/ 1138145 h 1531834"/>
              <a:gd name="connsiteX76" fmla="*/ 8382081 w 9488164"/>
              <a:gd name="connsiteY76" fmla="*/ 1125222 h 1531834"/>
              <a:gd name="connsiteX77" fmla="*/ 8478631 w 9488164"/>
              <a:gd name="connsiteY77" fmla="*/ 1166991 h 1531834"/>
              <a:gd name="connsiteX78" fmla="*/ 8490466 w 9488164"/>
              <a:gd name="connsiteY78" fmla="*/ 1196760 h 1531834"/>
              <a:gd name="connsiteX79" fmla="*/ 8470949 w 9488164"/>
              <a:gd name="connsiteY79" fmla="*/ 1211760 h 1531834"/>
              <a:gd name="connsiteX80" fmla="*/ 790954 w 9488164"/>
              <a:gd name="connsiteY80" fmla="*/ 1176683 h 1531834"/>
              <a:gd name="connsiteX81" fmla="*/ 771644 w 9488164"/>
              <a:gd name="connsiteY81" fmla="*/ 1162145 h 1531834"/>
              <a:gd name="connsiteX82" fmla="*/ 783271 w 9488164"/>
              <a:gd name="connsiteY82" fmla="*/ 1132145 h 1531834"/>
              <a:gd name="connsiteX83" fmla="*/ 880029 w 9488164"/>
              <a:gd name="connsiteY83" fmla="*/ 1089684 h 1531834"/>
              <a:gd name="connsiteX84" fmla="*/ 907022 w 9488164"/>
              <a:gd name="connsiteY84" fmla="*/ 1102607 h 1531834"/>
              <a:gd name="connsiteX85" fmla="*/ 895394 w 9488164"/>
              <a:gd name="connsiteY85" fmla="*/ 1132607 h 1531834"/>
              <a:gd name="connsiteX86" fmla="*/ 798844 w 9488164"/>
              <a:gd name="connsiteY86" fmla="*/ 1175068 h 1531834"/>
              <a:gd name="connsiteX87" fmla="*/ 790954 w 9488164"/>
              <a:gd name="connsiteY87" fmla="*/ 1176683 h 1531834"/>
              <a:gd name="connsiteX88" fmla="*/ 8277849 w 9488164"/>
              <a:gd name="connsiteY88" fmla="*/ 1127068 h 1531834"/>
              <a:gd name="connsiteX89" fmla="*/ 8270166 w 9488164"/>
              <a:gd name="connsiteY89" fmla="*/ 1125453 h 1531834"/>
              <a:gd name="connsiteX90" fmla="*/ 8174031 w 9488164"/>
              <a:gd name="connsiteY90" fmla="*/ 1082069 h 1531834"/>
              <a:gd name="connsiteX91" fmla="*/ 8162611 w 9488164"/>
              <a:gd name="connsiteY91" fmla="*/ 1052069 h 1531834"/>
              <a:gd name="connsiteX92" fmla="*/ 8189604 w 9488164"/>
              <a:gd name="connsiteY92" fmla="*/ 1039377 h 1531834"/>
              <a:gd name="connsiteX93" fmla="*/ 8285738 w 9488164"/>
              <a:gd name="connsiteY93" fmla="*/ 1082761 h 1531834"/>
              <a:gd name="connsiteX94" fmla="*/ 8297159 w 9488164"/>
              <a:gd name="connsiteY94" fmla="*/ 1112761 h 1531834"/>
              <a:gd name="connsiteX95" fmla="*/ 8277849 w 9488164"/>
              <a:gd name="connsiteY95" fmla="*/ 1127068 h 1531834"/>
              <a:gd name="connsiteX96" fmla="*/ 984469 w 9488164"/>
              <a:gd name="connsiteY96" fmla="*/ 1091992 h 1531834"/>
              <a:gd name="connsiteX97" fmla="*/ 965159 w 9488164"/>
              <a:gd name="connsiteY97" fmla="*/ 1077222 h 1531834"/>
              <a:gd name="connsiteX98" fmla="*/ 976994 w 9488164"/>
              <a:gd name="connsiteY98" fmla="*/ 1047453 h 1531834"/>
              <a:gd name="connsiteX99" fmla="*/ 1073960 w 9488164"/>
              <a:gd name="connsiteY99" fmla="*/ 1005685 h 1531834"/>
              <a:gd name="connsiteX100" fmla="*/ 1100745 w 9488164"/>
              <a:gd name="connsiteY100" fmla="*/ 1019069 h 1531834"/>
              <a:gd name="connsiteX101" fmla="*/ 1088910 w 9488164"/>
              <a:gd name="connsiteY101" fmla="*/ 1048838 h 1531834"/>
              <a:gd name="connsiteX102" fmla="*/ 991944 w 9488164"/>
              <a:gd name="connsiteY102" fmla="*/ 1090376 h 1531834"/>
              <a:gd name="connsiteX103" fmla="*/ 984469 w 9488164"/>
              <a:gd name="connsiteY103" fmla="*/ 1091992 h 1531834"/>
              <a:gd name="connsiteX104" fmla="*/ 8085787 w 9488164"/>
              <a:gd name="connsiteY104" fmla="*/ 1039838 h 1531834"/>
              <a:gd name="connsiteX105" fmla="*/ 8077896 w 9488164"/>
              <a:gd name="connsiteY105" fmla="*/ 1037992 h 1531834"/>
              <a:gd name="connsiteX106" fmla="*/ 7981969 w 9488164"/>
              <a:gd name="connsiteY106" fmla="*/ 993915 h 1531834"/>
              <a:gd name="connsiteX107" fmla="*/ 7970757 w 9488164"/>
              <a:gd name="connsiteY107" fmla="*/ 963685 h 1531834"/>
              <a:gd name="connsiteX108" fmla="*/ 7997957 w 9488164"/>
              <a:gd name="connsiteY108" fmla="*/ 951223 h 1531834"/>
              <a:gd name="connsiteX109" fmla="*/ 8093884 w 9488164"/>
              <a:gd name="connsiteY109" fmla="*/ 995300 h 1531834"/>
              <a:gd name="connsiteX110" fmla="*/ 8105097 w 9488164"/>
              <a:gd name="connsiteY110" fmla="*/ 1025530 h 1531834"/>
              <a:gd name="connsiteX111" fmla="*/ 8085787 w 9488164"/>
              <a:gd name="connsiteY111" fmla="*/ 1039838 h 1531834"/>
              <a:gd name="connsiteX112" fmla="*/ 1178608 w 9488164"/>
              <a:gd name="connsiteY112" fmla="*/ 1009146 h 1531834"/>
              <a:gd name="connsiteX113" fmla="*/ 1159298 w 9488164"/>
              <a:gd name="connsiteY113" fmla="*/ 994377 h 1531834"/>
              <a:gd name="connsiteX114" fmla="*/ 1171341 w 9488164"/>
              <a:gd name="connsiteY114" fmla="*/ 964608 h 1531834"/>
              <a:gd name="connsiteX115" fmla="*/ 1268721 w 9488164"/>
              <a:gd name="connsiteY115" fmla="*/ 923762 h 1531834"/>
              <a:gd name="connsiteX116" fmla="*/ 1295506 w 9488164"/>
              <a:gd name="connsiteY116" fmla="*/ 937147 h 1531834"/>
              <a:gd name="connsiteX117" fmla="*/ 1283463 w 9488164"/>
              <a:gd name="connsiteY117" fmla="*/ 966916 h 1531834"/>
              <a:gd name="connsiteX118" fmla="*/ 1186290 w 9488164"/>
              <a:gd name="connsiteY118" fmla="*/ 1007761 h 1531834"/>
              <a:gd name="connsiteX119" fmla="*/ 1178608 w 9488164"/>
              <a:gd name="connsiteY119" fmla="*/ 1009146 h 1531834"/>
              <a:gd name="connsiteX120" fmla="*/ 7893932 w 9488164"/>
              <a:gd name="connsiteY120" fmla="*/ 951685 h 1531834"/>
              <a:gd name="connsiteX121" fmla="*/ 7886041 w 9488164"/>
              <a:gd name="connsiteY121" fmla="*/ 949839 h 1531834"/>
              <a:gd name="connsiteX122" fmla="*/ 7790114 w 9488164"/>
              <a:gd name="connsiteY122" fmla="*/ 905993 h 1531834"/>
              <a:gd name="connsiteX123" fmla="*/ 7778902 w 9488164"/>
              <a:gd name="connsiteY123" fmla="*/ 875993 h 1531834"/>
              <a:gd name="connsiteX124" fmla="*/ 7805895 w 9488164"/>
              <a:gd name="connsiteY124" fmla="*/ 863301 h 1531834"/>
              <a:gd name="connsiteX125" fmla="*/ 7901822 w 9488164"/>
              <a:gd name="connsiteY125" fmla="*/ 907147 h 1531834"/>
              <a:gd name="connsiteX126" fmla="*/ 7913034 w 9488164"/>
              <a:gd name="connsiteY126" fmla="*/ 937377 h 1531834"/>
              <a:gd name="connsiteX127" fmla="*/ 7893932 w 9488164"/>
              <a:gd name="connsiteY127" fmla="*/ 951685 h 1531834"/>
              <a:gd name="connsiteX128" fmla="*/ 1373162 w 9488164"/>
              <a:gd name="connsiteY128" fmla="*/ 927685 h 1531834"/>
              <a:gd name="connsiteX129" fmla="*/ 1353644 w 9488164"/>
              <a:gd name="connsiteY129" fmla="*/ 912685 h 1531834"/>
              <a:gd name="connsiteX130" fmla="*/ 1365894 w 9488164"/>
              <a:gd name="connsiteY130" fmla="*/ 882916 h 1531834"/>
              <a:gd name="connsiteX131" fmla="*/ 1463483 w 9488164"/>
              <a:gd name="connsiteY131" fmla="*/ 842763 h 1531834"/>
              <a:gd name="connsiteX132" fmla="*/ 1490060 w 9488164"/>
              <a:gd name="connsiteY132" fmla="*/ 856378 h 1531834"/>
              <a:gd name="connsiteX133" fmla="*/ 1477810 w 9488164"/>
              <a:gd name="connsiteY133" fmla="*/ 885916 h 1531834"/>
              <a:gd name="connsiteX134" fmla="*/ 1380429 w 9488164"/>
              <a:gd name="connsiteY134" fmla="*/ 925839 h 1531834"/>
              <a:gd name="connsiteX135" fmla="*/ 1373162 w 9488164"/>
              <a:gd name="connsiteY135" fmla="*/ 927685 h 1531834"/>
              <a:gd name="connsiteX136" fmla="*/ 7701870 w 9488164"/>
              <a:gd name="connsiteY136" fmla="*/ 864224 h 1531834"/>
              <a:gd name="connsiteX137" fmla="*/ 7693979 w 9488164"/>
              <a:gd name="connsiteY137" fmla="*/ 862609 h 1531834"/>
              <a:gd name="connsiteX138" fmla="*/ 7597845 w 9488164"/>
              <a:gd name="connsiteY138" fmla="*/ 819455 h 1531834"/>
              <a:gd name="connsiteX139" fmla="*/ 7586217 w 9488164"/>
              <a:gd name="connsiteY139" fmla="*/ 789455 h 1531834"/>
              <a:gd name="connsiteX140" fmla="*/ 7613210 w 9488164"/>
              <a:gd name="connsiteY140" fmla="*/ 776532 h 1531834"/>
              <a:gd name="connsiteX141" fmla="*/ 7709552 w 9488164"/>
              <a:gd name="connsiteY141" fmla="*/ 819686 h 1531834"/>
              <a:gd name="connsiteX142" fmla="*/ 7720972 w 9488164"/>
              <a:gd name="connsiteY142" fmla="*/ 849686 h 1531834"/>
              <a:gd name="connsiteX143" fmla="*/ 7701870 w 9488164"/>
              <a:gd name="connsiteY143" fmla="*/ 864224 h 1531834"/>
              <a:gd name="connsiteX144" fmla="*/ 1568338 w 9488164"/>
              <a:gd name="connsiteY144" fmla="*/ 848070 h 1531834"/>
              <a:gd name="connsiteX145" fmla="*/ 1548821 w 9488164"/>
              <a:gd name="connsiteY145" fmla="*/ 832840 h 1531834"/>
              <a:gd name="connsiteX146" fmla="*/ 1561279 w 9488164"/>
              <a:gd name="connsiteY146" fmla="*/ 803301 h 1531834"/>
              <a:gd name="connsiteX147" fmla="*/ 1659075 w 9488164"/>
              <a:gd name="connsiteY147" fmla="*/ 764071 h 1531834"/>
              <a:gd name="connsiteX148" fmla="*/ 1685652 w 9488164"/>
              <a:gd name="connsiteY148" fmla="*/ 777917 h 1531834"/>
              <a:gd name="connsiteX149" fmla="*/ 1672986 w 9488164"/>
              <a:gd name="connsiteY149" fmla="*/ 807455 h 1531834"/>
              <a:gd name="connsiteX150" fmla="*/ 1575398 w 9488164"/>
              <a:gd name="connsiteY150" fmla="*/ 846686 h 1531834"/>
              <a:gd name="connsiteX151" fmla="*/ 1568338 w 9488164"/>
              <a:gd name="connsiteY151" fmla="*/ 848070 h 1531834"/>
              <a:gd name="connsiteX152" fmla="*/ 7509184 w 9488164"/>
              <a:gd name="connsiteY152" fmla="*/ 778609 h 1531834"/>
              <a:gd name="connsiteX153" fmla="*/ 7501502 w 9488164"/>
              <a:gd name="connsiteY153" fmla="*/ 776994 h 1531834"/>
              <a:gd name="connsiteX154" fmla="*/ 7404952 w 9488164"/>
              <a:gd name="connsiteY154" fmla="*/ 735225 h 1531834"/>
              <a:gd name="connsiteX155" fmla="*/ 7393117 w 9488164"/>
              <a:gd name="connsiteY155" fmla="*/ 705456 h 1531834"/>
              <a:gd name="connsiteX156" fmla="*/ 7419902 w 9488164"/>
              <a:gd name="connsiteY156" fmla="*/ 692302 h 1531834"/>
              <a:gd name="connsiteX157" fmla="*/ 7516660 w 9488164"/>
              <a:gd name="connsiteY157" fmla="*/ 734302 h 1531834"/>
              <a:gd name="connsiteX158" fmla="*/ 7528287 w 9488164"/>
              <a:gd name="connsiteY158" fmla="*/ 764302 h 1531834"/>
              <a:gd name="connsiteX159" fmla="*/ 7509184 w 9488164"/>
              <a:gd name="connsiteY159" fmla="*/ 778609 h 1531834"/>
              <a:gd name="connsiteX160" fmla="*/ 1763930 w 9488164"/>
              <a:gd name="connsiteY160" fmla="*/ 770071 h 1531834"/>
              <a:gd name="connsiteX161" fmla="*/ 1744413 w 9488164"/>
              <a:gd name="connsiteY161" fmla="*/ 754610 h 1531834"/>
              <a:gd name="connsiteX162" fmla="*/ 1757078 w 9488164"/>
              <a:gd name="connsiteY162" fmla="*/ 725071 h 1531834"/>
              <a:gd name="connsiteX163" fmla="*/ 1855290 w 9488164"/>
              <a:gd name="connsiteY163" fmla="*/ 686764 h 1531834"/>
              <a:gd name="connsiteX164" fmla="*/ 1881659 w 9488164"/>
              <a:gd name="connsiteY164" fmla="*/ 701071 h 1531834"/>
              <a:gd name="connsiteX165" fmla="*/ 1868786 w 9488164"/>
              <a:gd name="connsiteY165" fmla="*/ 730379 h 1531834"/>
              <a:gd name="connsiteX166" fmla="*/ 1770782 w 9488164"/>
              <a:gd name="connsiteY166" fmla="*/ 768686 h 1531834"/>
              <a:gd name="connsiteX167" fmla="*/ 1763930 w 9488164"/>
              <a:gd name="connsiteY167" fmla="*/ 770071 h 1531834"/>
              <a:gd name="connsiteX168" fmla="*/ 7315462 w 9488164"/>
              <a:gd name="connsiteY168" fmla="*/ 695764 h 1531834"/>
              <a:gd name="connsiteX169" fmla="*/ 7308194 w 9488164"/>
              <a:gd name="connsiteY169" fmla="*/ 694379 h 1531834"/>
              <a:gd name="connsiteX170" fmla="*/ 7211021 w 9488164"/>
              <a:gd name="connsiteY170" fmla="*/ 654456 h 1531834"/>
              <a:gd name="connsiteX171" fmla="*/ 7198563 w 9488164"/>
              <a:gd name="connsiteY171" fmla="*/ 624918 h 1531834"/>
              <a:gd name="connsiteX172" fmla="*/ 7225140 w 9488164"/>
              <a:gd name="connsiteY172" fmla="*/ 611072 h 1531834"/>
              <a:gd name="connsiteX173" fmla="*/ 7322521 w 9488164"/>
              <a:gd name="connsiteY173" fmla="*/ 651226 h 1531834"/>
              <a:gd name="connsiteX174" fmla="*/ 7334564 w 9488164"/>
              <a:gd name="connsiteY174" fmla="*/ 680995 h 1531834"/>
              <a:gd name="connsiteX175" fmla="*/ 7315462 w 9488164"/>
              <a:gd name="connsiteY175" fmla="*/ 695764 h 1531834"/>
              <a:gd name="connsiteX176" fmla="*/ 1960353 w 9488164"/>
              <a:gd name="connsiteY176" fmla="*/ 694148 h 1531834"/>
              <a:gd name="connsiteX177" fmla="*/ 1940627 w 9488164"/>
              <a:gd name="connsiteY177" fmla="*/ 678687 h 1531834"/>
              <a:gd name="connsiteX178" fmla="*/ 1953501 w 9488164"/>
              <a:gd name="connsiteY178" fmla="*/ 649380 h 1531834"/>
              <a:gd name="connsiteX179" fmla="*/ 2051920 w 9488164"/>
              <a:gd name="connsiteY179" fmla="*/ 611995 h 1531834"/>
              <a:gd name="connsiteX180" fmla="*/ 2078289 w 9488164"/>
              <a:gd name="connsiteY180" fmla="*/ 626534 h 1531834"/>
              <a:gd name="connsiteX181" fmla="*/ 2065208 w 9488164"/>
              <a:gd name="connsiteY181" fmla="*/ 655841 h 1531834"/>
              <a:gd name="connsiteX182" fmla="*/ 1966997 w 9488164"/>
              <a:gd name="connsiteY182" fmla="*/ 692995 h 1531834"/>
              <a:gd name="connsiteX183" fmla="*/ 1960353 w 9488164"/>
              <a:gd name="connsiteY183" fmla="*/ 694148 h 1531834"/>
              <a:gd name="connsiteX184" fmla="*/ 2157191 w 9488164"/>
              <a:gd name="connsiteY184" fmla="*/ 620303 h 1531834"/>
              <a:gd name="connsiteX185" fmla="*/ 2137465 w 9488164"/>
              <a:gd name="connsiteY185" fmla="*/ 604611 h 1531834"/>
              <a:gd name="connsiteX186" fmla="*/ 2150546 w 9488164"/>
              <a:gd name="connsiteY186" fmla="*/ 575534 h 1531834"/>
              <a:gd name="connsiteX187" fmla="*/ 2248965 w 9488164"/>
              <a:gd name="connsiteY187" fmla="*/ 539534 h 1531834"/>
              <a:gd name="connsiteX188" fmla="*/ 2275127 w 9488164"/>
              <a:gd name="connsiteY188" fmla="*/ 554303 h 1531834"/>
              <a:gd name="connsiteX189" fmla="*/ 2261839 w 9488164"/>
              <a:gd name="connsiteY189" fmla="*/ 583380 h 1531834"/>
              <a:gd name="connsiteX190" fmla="*/ 2163627 w 9488164"/>
              <a:gd name="connsiteY190" fmla="*/ 619380 h 1531834"/>
              <a:gd name="connsiteX191" fmla="*/ 2157191 w 9488164"/>
              <a:gd name="connsiteY191" fmla="*/ 620303 h 1531834"/>
              <a:gd name="connsiteX192" fmla="*/ 7120492 w 9488164"/>
              <a:gd name="connsiteY192" fmla="*/ 616611 h 1531834"/>
              <a:gd name="connsiteX193" fmla="*/ 7113640 w 9488164"/>
              <a:gd name="connsiteY193" fmla="*/ 615226 h 1531834"/>
              <a:gd name="connsiteX194" fmla="*/ 7015845 w 9488164"/>
              <a:gd name="connsiteY194" fmla="*/ 577149 h 1531834"/>
              <a:gd name="connsiteX195" fmla="*/ 7002971 w 9488164"/>
              <a:gd name="connsiteY195" fmla="*/ 547842 h 1531834"/>
              <a:gd name="connsiteX196" fmla="*/ 7029341 w 9488164"/>
              <a:gd name="connsiteY196" fmla="*/ 533534 h 1531834"/>
              <a:gd name="connsiteX197" fmla="*/ 7127552 w 9488164"/>
              <a:gd name="connsiteY197" fmla="*/ 571611 h 1531834"/>
              <a:gd name="connsiteX198" fmla="*/ 7140218 w 9488164"/>
              <a:gd name="connsiteY198" fmla="*/ 601149 h 1531834"/>
              <a:gd name="connsiteX199" fmla="*/ 7120492 w 9488164"/>
              <a:gd name="connsiteY199" fmla="*/ 616611 h 1531834"/>
              <a:gd name="connsiteX200" fmla="*/ 2354236 w 9488164"/>
              <a:gd name="connsiteY200" fmla="*/ 548765 h 1531834"/>
              <a:gd name="connsiteX201" fmla="*/ 2334511 w 9488164"/>
              <a:gd name="connsiteY201" fmla="*/ 532611 h 1531834"/>
              <a:gd name="connsiteX202" fmla="*/ 2348007 w 9488164"/>
              <a:gd name="connsiteY202" fmla="*/ 503535 h 1531834"/>
              <a:gd name="connsiteX203" fmla="*/ 2447256 w 9488164"/>
              <a:gd name="connsiteY203" fmla="*/ 468458 h 1531834"/>
              <a:gd name="connsiteX204" fmla="*/ 2473211 w 9488164"/>
              <a:gd name="connsiteY204" fmla="*/ 483458 h 1531834"/>
              <a:gd name="connsiteX205" fmla="*/ 2459714 w 9488164"/>
              <a:gd name="connsiteY205" fmla="*/ 512304 h 1531834"/>
              <a:gd name="connsiteX206" fmla="*/ 2360673 w 9488164"/>
              <a:gd name="connsiteY206" fmla="*/ 547150 h 1531834"/>
              <a:gd name="connsiteX207" fmla="*/ 2354236 w 9488164"/>
              <a:gd name="connsiteY207" fmla="*/ 548765 h 1531834"/>
              <a:gd name="connsiteX208" fmla="*/ 6924278 w 9488164"/>
              <a:gd name="connsiteY208" fmla="*/ 541611 h 1531834"/>
              <a:gd name="connsiteX209" fmla="*/ 6917633 w 9488164"/>
              <a:gd name="connsiteY209" fmla="*/ 540457 h 1531834"/>
              <a:gd name="connsiteX210" fmla="*/ 6819215 w 9488164"/>
              <a:gd name="connsiteY210" fmla="*/ 504688 h 1531834"/>
              <a:gd name="connsiteX211" fmla="*/ 6805718 w 9488164"/>
              <a:gd name="connsiteY211" fmla="*/ 475612 h 1531834"/>
              <a:gd name="connsiteX212" fmla="*/ 6831880 w 9488164"/>
              <a:gd name="connsiteY212" fmla="*/ 460612 h 1531834"/>
              <a:gd name="connsiteX213" fmla="*/ 6930714 w 9488164"/>
              <a:gd name="connsiteY213" fmla="*/ 496381 h 1531834"/>
              <a:gd name="connsiteX214" fmla="*/ 6943795 w 9488164"/>
              <a:gd name="connsiteY214" fmla="*/ 525457 h 1531834"/>
              <a:gd name="connsiteX215" fmla="*/ 6924278 w 9488164"/>
              <a:gd name="connsiteY215" fmla="*/ 541611 h 1531834"/>
              <a:gd name="connsiteX216" fmla="*/ 2552942 w 9488164"/>
              <a:gd name="connsiteY216" fmla="*/ 479304 h 1531834"/>
              <a:gd name="connsiteX217" fmla="*/ 2533010 w 9488164"/>
              <a:gd name="connsiteY217" fmla="*/ 462919 h 1531834"/>
              <a:gd name="connsiteX218" fmla="*/ 2546713 w 9488164"/>
              <a:gd name="connsiteY218" fmla="*/ 434074 h 1531834"/>
              <a:gd name="connsiteX219" fmla="*/ 2646171 w 9488164"/>
              <a:gd name="connsiteY219" fmla="*/ 400382 h 1531834"/>
              <a:gd name="connsiteX220" fmla="*/ 2672125 w 9488164"/>
              <a:gd name="connsiteY220" fmla="*/ 415843 h 1531834"/>
              <a:gd name="connsiteX221" fmla="*/ 2658213 w 9488164"/>
              <a:gd name="connsiteY221" fmla="*/ 444689 h 1531834"/>
              <a:gd name="connsiteX222" fmla="*/ 2558964 w 9488164"/>
              <a:gd name="connsiteY222" fmla="*/ 478150 h 1531834"/>
              <a:gd name="connsiteX223" fmla="*/ 2552942 w 9488164"/>
              <a:gd name="connsiteY223" fmla="*/ 479304 h 1531834"/>
              <a:gd name="connsiteX224" fmla="*/ 6726609 w 9488164"/>
              <a:gd name="connsiteY224" fmla="*/ 471227 h 1531834"/>
              <a:gd name="connsiteX225" fmla="*/ 6720588 w 9488164"/>
              <a:gd name="connsiteY225" fmla="*/ 470304 h 1531834"/>
              <a:gd name="connsiteX226" fmla="*/ 6621339 w 9488164"/>
              <a:gd name="connsiteY226" fmla="*/ 437074 h 1531834"/>
              <a:gd name="connsiteX227" fmla="*/ 6607219 w 9488164"/>
              <a:gd name="connsiteY227" fmla="*/ 408458 h 1531834"/>
              <a:gd name="connsiteX228" fmla="*/ 6632966 w 9488164"/>
              <a:gd name="connsiteY228" fmla="*/ 392766 h 1531834"/>
              <a:gd name="connsiteX229" fmla="*/ 6732631 w 9488164"/>
              <a:gd name="connsiteY229" fmla="*/ 425997 h 1531834"/>
              <a:gd name="connsiteX230" fmla="*/ 6746335 w 9488164"/>
              <a:gd name="connsiteY230" fmla="*/ 454843 h 1531834"/>
              <a:gd name="connsiteX231" fmla="*/ 6726609 w 9488164"/>
              <a:gd name="connsiteY231" fmla="*/ 471227 h 1531834"/>
              <a:gd name="connsiteX232" fmla="*/ 2751857 w 9488164"/>
              <a:gd name="connsiteY232" fmla="*/ 412843 h 1531834"/>
              <a:gd name="connsiteX233" fmla="*/ 2731924 w 9488164"/>
              <a:gd name="connsiteY233" fmla="*/ 396228 h 1531834"/>
              <a:gd name="connsiteX234" fmla="*/ 2746043 w 9488164"/>
              <a:gd name="connsiteY234" fmla="*/ 367613 h 1531834"/>
              <a:gd name="connsiteX235" fmla="*/ 2845915 w 9488164"/>
              <a:gd name="connsiteY235" fmla="*/ 335536 h 1531834"/>
              <a:gd name="connsiteX236" fmla="*/ 2871662 w 9488164"/>
              <a:gd name="connsiteY236" fmla="*/ 351459 h 1531834"/>
              <a:gd name="connsiteX237" fmla="*/ 2857335 w 9488164"/>
              <a:gd name="connsiteY237" fmla="*/ 380074 h 1531834"/>
              <a:gd name="connsiteX238" fmla="*/ 2757670 w 9488164"/>
              <a:gd name="connsiteY238" fmla="*/ 412151 h 1531834"/>
              <a:gd name="connsiteX239" fmla="*/ 2751857 w 9488164"/>
              <a:gd name="connsiteY239" fmla="*/ 412843 h 1531834"/>
              <a:gd name="connsiteX240" fmla="*/ 6527695 w 9488164"/>
              <a:gd name="connsiteY240" fmla="*/ 405920 h 1531834"/>
              <a:gd name="connsiteX241" fmla="*/ 6522089 w 9488164"/>
              <a:gd name="connsiteY241" fmla="*/ 404997 h 1531834"/>
              <a:gd name="connsiteX242" fmla="*/ 6422216 w 9488164"/>
              <a:gd name="connsiteY242" fmla="*/ 374305 h 1531834"/>
              <a:gd name="connsiteX243" fmla="*/ 6407474 w 9488164"/>
              <a:gd name="connsiteY243" fmla="*/ 345920 h 1531834"/>
              <a:gd name="connsiteX244" fmla="*/ 6433014 w 9488164"/>
              <a:gd name="connsiteY244" fmla="*/ 329536 h 1531834"/>
              <a:gd name="connsiteX245" fmla="*/ 6533301 w 9488164"/>
              <a:gd name="connsiteY245" fmla="*/ 360228 h 1531834"/>
              <a:gd name="connsiteX246" fmla="*/ 6547628 w 9488164"/>
              <a:gd name="connsiteY246" fmla="*/ 388612 h 1531834"/>
              <a:gd name="connsiteX247" fmla="*/ 6527695 w 9488164"/>
              <a:gd name="connsiteY247" fmla="*/ 405920 h 1531834"/>
              <a:gd name="connsiteX248" fmla="*/ 2951809 w 9488164"/>
              <a:gd name="connsiteY248" fmla="*/ 349382 h 1531834"/>
              <a:gd name="connsiteX249" fmla="*/ 2931876 w 9488164"/>
              <a:gd name="connsiteY249" fmla="*/ 332536 h 1531834"/>
              <a:gd name="connsiteX250" fmla="*/ 2946410 w 9488164"/>
              <a:gd name="connsiteY250" fmla="*/ 304151 h 1531834"/>
              <a:gd name="connsiteX251" fmla="*/ 3046906 w 9488164"/>
              <a:gd name="connsiteY251" fmla="*/ 273690 h 1531834"/>
              <a:gd name="connsiteX252" fmla="*/ 3072445 w 9488164"/>
              <a:gd name="connsiteY252" fmla="*/ 290075 h 1531834"/>
              <a:gd name="connsiteX253" fmla="*/ 3057703 w 9488164"/>
              <a:gd name="connsiteY253" fmla="*/ 318459 h 1531834"/>
              <a:gd name="connsiteX254" fmla="*/ 2957623 w 9488164"/>
              <a:gd name="connsiteY254" fmla="*/ 348920 h 1531834"/>
              <a:gd name="connsiteX255" fmla="*/ 2951809 w 9488164"/>
              <a:gd name="connsiteY255" fmla="*/ 349382 h 1531834"/>
              <a:gd name="connsiteX256" fmla="*/ 6327328 w 9488164"/>
              <a:gd name="connsiteY256" fmla="*/ 345920 h 1531834"/>
              <a:gd name="connsiteX257" fmla="*/ 6322137 w 9488164"/>
              <a:gd name="connsiteY257" fmla="*/ 345228 h 1531834"/>
              <a:gd name="connsiteX258" fmla="*/ 6221642 w 9488164"/>
              <a:gd name="connsiteY258" fmla="*/ 317305 h 1531834"/>
              <a:gd name="connsiteX259" fmla="*/ 6206484 w 9488164"/>
              <a:gd name="connsiteY259" fmla="*/ 289382 h 1531834"/>
              <a:gd name="connsiteX260" fmla="*/ 6231608 w 9488164"/>
              <a:gd name="connsiteY260" fmla="*/ 272536 h 1531834"/>
              <a:gd name="connsiteX261" fmla="*/ 6332519 w 9488164"/>
              <a:gd name="connsiteY261" fmla="*/ 300690 h 1531834"/>
              <a:gd name="connsiteX262" fmla="*/ 6347468 w 9488164"/>
              <a:gd name="connsiteY262" fmla="*/ 328844 h 1531834"/>
              <a:gd name="connsiteX263" fmla="*/ 6327328 w 9488164"/>
              <a:gd name="connsiteY263" fmla="*/ 345920 h 1531834"/>
              <a:gd name="connsiteX264" fmla="*/ 6125507 w 9488164"/>
              <a:gd name="connsiteY264" fmla="*/ 291229 h 1531834"/>
              <a:gd name="connsiteX265" fmla="*/ 6120731 w 9488164"/>
              <a:gd name="connsiteY265" fmla="*/ 290536 h 1531834"/>
              <a:gd name="connsiteX266" fmla="*/ 6019821 w 9488164"/>
              <a:gd name="connsiteY266" fmla="*/ 265152 h 1531834"/>
              <a:gd name="connsiteX267" fmla="*/ 6004040 w 9488164"/>
              <a:gd name="connsiteY267" fmla="*/ 237690 h 1531834"/>
              <a:gd name="connsiteX268" fmla="*/ 6028749 w 9488164"/>
              <a:gd name="connsiteY268" fmla="*/ 220152 h 1531834"/>
              <a:gd name="connsiteX269" fmla="*/ 6130282 w 9488164"/>
              <a:gd name="connsiteY269" fmla="*/ 245537 h 1531834"/>
              <a:gd name="connsiteX270" fmla="*/ 6145854 w 9488164"/>
              <a:gd name="connsiteY270" fmla="*/ 273229 h 1531834"/>
              <a:gd name="connsiteX271" fmla="*/ 6125507 w 9488164"/>
              <a:gd name="connsiteY271" fmla="*/ 291229 h 1531834"/>
              <a:gd name="connsiteX272" fmla="*/ 3152592 w 9488164"/>
              <a:gd name="connsiteY272" fmla="*/ 289613 h 1531834"/>
              <a:gd name="connsiteX273" fmla="*/ 3132451 w 9488164"/>
              <a:gd name="connsiteY273" fmla="*/ 272306 h 1531834"/>
              <a:gd name="connsiteX274" fmla="*/ 3147401 w 9488164"/>
              <a:gd name="connsiteY274" fmla="*/ 244152 h 1531834"/>
              <a:gd name="connsiteX275" fmla="*/ 3248311 w 9488164"/>
              <a:gd name="connsiteY275" fmla="*/ 215537 h 1531834"/>
              <a:gd name="connsiteX276" fmla="*/ 3273435 w 9488164"/>
              <a:gd name="connsiteY276" fmla="*/ 232383 h 1531834"/>
              <a:gd name="connsiteX277" fmla="*/ 3258278 w 9488164"/>
              <a:gd name="connsiteY277" fmla="*/ 260306 h 1531834"/>
              <a:gd name="connsiteX278" fmla="*/ 3157783 w 9488164"/>
              <a:gd name="connsiteY278" fmla="*/ 288690 h 1531834"/>
              <a:gd name="connsiteX279" fmla="*/ 3152592 w 9488164"/>
              <a:gd name="connsiteY279" fmla="*/ 289613 h 1531834"/>
              <a:gd name="connsiteX280" fmla="*/ 5922855 w 9488164"/>
              <a:gd name="connsiteY280" fmla="*/ 241844 h 1531834"/>
              <a:gd name="connsiteX281" fmla="*/ 5918702 w 9488164"/>
              <a:gd name="connsiteY281" fmla="*/ 241383 h 1531834"/>
              <a:gd name="connsiteX282" fmla="*/ 5817169 w 9488164"/>
              <a:gd name="connsiteY282" fmla="*/ 218768 h 1531834"/>
              <a:gd name="connsiteX283" fmla="*/ 5800766 w 9488164"/>
              <a:gd name="connsiteY283" fmla="*/ 191768 h 1531834"/>
              <a:gd name="connsiteX284" fmla="*/ 5825059 w 9488164"/>
              <a:gd name="connsiteY284" fmla="*/ 173537 h 1531834"/>
              <a:gd name="connsiteX285" fmla="*/ 5927008 w 9488164"/>
              <a:gd name="connsiteY285" fmla="*/ 196152 h 1531834"/>
              <a:gd name="connsiteX286" fmla="*/ 5943203 w 9488164"/>
              <a:gd name="connsiteY286" fmla="*/ 223383 h 1531834"/>
              <a:gd name="connsiteX287" fmla="*/ 5922855 w 9488164"/>
              <a:gd name="connsiteY287" fmla="*/ 241844 h 1531834"/>
              <a:gd name="connsiteX288" fmla="*/ 3354205 w 9488164"/>
              <a:gd name="connsiteY288" fmla="*/ 233537 h 1531834"/>
              <a:gd name="connsiteX289" fmla="*/ 3334065 w 9488164"/>
              <a:gd name="connsiteY289" fmla="*/ 215768 h 1531834"/>
              <a:gd name="connsiteX290" fmla="*/ 3349429 w 9488164"/>
              <a:gd name="connsiteY290" fmla="*/ 187845 h 1531834"/>
              <a:gd name="connsiteX291" fmla="*/ 3450963 w 9488164"/>
              <a:gd name="connsiteY291" fmla="*/ 161537 h 1531834"/>
              <a:gd name="connsiteX292" fmla="*/ 3475879 w 9488164"/>
              <a:gd name="connsiteY292" fmla="*/ 178845 h 1531834"/>
              <a:gd name="connsiteX293" fmla="*/ 3460306 w 9488164"/>
              <a:gd name="connsiteY293" fmla="*/ 206537 h 1531834"/>
              <a:gd name="connsiteX294" fmla="*/ 3359396 w 9488164"/>
              <a:gd name="connsiteY294" fmla="*/ 232614 h 1531834"/>
              <a:gd name="connsiteX295" fmla="*/ 3354205 w 9488164"/>
              <a:gd name="connsiteY295" fmla="*/ 233537 h 1531834"/>
              <a:gd name="connsiteX296" fmla="*/ 5719165 w 9488164"/>
              <a:gd name="connsiteY296" fmla="*/ 197768 h 1531834"/>
              <a:gd name="connsiteX297" fmla="*/ 5715428 w 9488164"/>
              <a:gd name="connsiteY297" fmla="*/ 197306 h 1531834"/>
              <a:gd name="connsiteX298" fmla="*/ 5613479 w 9488164"/>
              <a:gd name="connsiteY298" fmla="*/ 177229 h 1531834"/>
              <a:gd name="connsiteX299" fmla="*/ 5596453 w 9488164"/>
              <a:gd name="connsiteY299" fmla="*/ 150691 h 1531834"/>
              <a:gd name="connsiteX300" fmla="*/ 5620331 w 9488164"/>
              <a:gd name="connsiteY300" fmla="*/ 131768 h 1531834"/>
              <a:gd name="connsiteX301" fmla="*/ 5722695 w 9488164"/>
              <a:gd name="connsiteY301" fmla="*/ 151845 h 1531834"/>
              <a:gd name="connsiteX302" fmla="*/ 5739306 w 9488164"/>
              <a:gd name="connsiteY302" fmla="*/ 178614 h 1531834"/>
              <a:gd name="connsiteX303" fmla="*/ 5719165 w 9488164"/>
              <a:gd name="connsiteY303" fmla="*/ 197768 h 1531834"/>
              <a:gd name="connsiteX304" fmla="*/ 3556857 w 9488164"/>
              <a:gd name="connsiteY304" fmla="*/ 182537 h 1531834"/>
              <a:gd name="connsiteX305" fmla="*/ 3536509 w 9488164"/>
              <a:gd name="connsiteY305" fmla="*/ 164306 h 1531834"/>
              <a:gd name="connsiteX306" fmla="*/ 3552496 w 9488164"/>
              <a:gd name="connsiteY306" fmla="*/ 136845 h 1531834"/>
              <a:gd name="connsiteX307" fmla="*/ 3654445 w 9488164"/>
              <a:gd name="connsiteY307" fmla="*/ 113307 h 1531834"/>
              <a:gd name="connsiteX308" fmla="*/ 3678946 w 9488164"/>
              <a:gd name="connsiteY308" fmla="*/ 131307 h 1531834"/>
              <a:gd name="connsiteX309" fmla="*/ 3662750 w 9488164"/>
              <a:gd name="connsiteY309" fmla="*/ 158537 h 1531834"/>
              <a:gd name="connsiteX310" fmla="*/ 3561217 w 9488164"/>
              <a:gd name="connsiteY310" fmla="*/ 182076 h 1531834"/>
              <a:gd name="connsiteX311" fmla="*/ 3556857 w 9488164"/>
              <a:gd name="connsiteY311" fmla="*/ 182537 h 1531834"/>
              <a:gd name="connsiteX312" fmla="*/ 5514645 w 9488164"/>
              <a:gd name="connsiteY312" fmla="*/ 158999 h 1531834"/>
              <a:gd name="connsiteX313" fmla="*/ 5511323 w 9488164"/>
              <a:gd name="connsiteY313" fmla="*/ 158768 h 1531834"/>
              <a:gd name="connsiteX314" fmla="*/ 5408959 w 9488164"/>
              <a:gd name="connsiteY314" fmla="*/ 141460 h 1531834"/>
              <a:gd name="connsiteX315" fmla="*/ 5391518 w 9488164"/>
              <a:gd name="connsiteY315" fmla="*/ 115384 h 1531834"/>
              <a:gd name="connsiteX316" fmla="*/ 5414980 w 9488164"/>
              <a:gd name="connsiteY316" fmla="*/ 95999 h 1531834"/>
              <a:gd name="connsiteX317" fmla="*/ 5517759 w 9488164"/>
              <a:gd name="connsiteY317" fmla="*/ 113538 h 1531834"/>
              <a:gd name="connsiteX318" fmla="*/ 5534993 w 9488164"/>
              <a:gd name="connsiteY318" fmla="*/ 139845 h 1531834"/>
              <a:gd name="connsiteX319" fmla="*/ 5514645 w 9488164"/>
              <a:gd name="connsiteY319" fmla="*/ 158999 h 1531834"/>
              <a:gd name="connsiteX320" fmla="*/ 3760546 w 9488164"/>
              <a:gd name="connsiteY320" fmla="*/ 136845 h 1531834"/>
              <a:gd name="connsiteX321" fmla="*/ 3740198 w 9488164"/>
              <a:gd name="connsiteY321" fmla="*/ 117922 h 1531834"/>
              <a:gd name="connsiteX322" fmla="*/ 3756809 w 9488164"/>
              <a:gd name="connsiteY322" fmla="*/ 90922 h 1531834"/>
              <a:gd name="connsiteX323" fmla="*/ 3859380 w 9488164"/>
              <a:gd name="connsiteY323" fmla="*/ 70615 h 1531834"/>
              <a:gd name="connsiteX324" fmla="*/ 3883259 w 9488164"/>
              <a:gd name="connsiteY324" fmla="*/ 89538 h 1531834"/>
              <a:gd name="connsiteX325" fmla="*/ 3866232 w 9488164"/>
              <a:gd name="connsiteY325" fmla="*/ 116076 h 1531834"/>
              <a:gd name="connsiteX326" fmla="*/ 3764284 w 9488164"/>
              <a:gd name="connsiteY326" fmla="*/ 136384 h 1531834"/>
              <a:gd name="connsiteX327" fmla="*/ 3760546 w 9488164"/>
              <a:gd name="connsiteY327" fmla="*/ 136845 h 1531834"/>
              <a:gd name="connsiteX328" fmla="*/ 5309294 w 9488164"/>
              <a:gd name="connsiteY328" fmla="*/ 125307 h 1531834"/>
              <a:gd name="connsiteX329" fmla="*/ 5306387 w 9488164"/>
              <a:gd name="connsiteY329" fmla="*/ 125076 h 1531834"/>
              <a:gd name="connsiteX330" fmla="*/ 5203816 w 9488164"/>
              <a:gd name="connsiteY330" fmla="*/ 110076 h 1531834"/>
              <a:gd name="connsiteX331" fmla="*/ 5185752 w 9488164"/>
              <a:gd name="connsiteY331" fmla="*/ 84230 h 1531834"/>
              <a:gd name="connsiteX332" fmla="*/ 5209007 w 9488164"/>
              <a:gd name="connsiteY332" fmla="*/ 64153 h 1531834"/>
              <a:gd name="connsiteX333" fmla="*/ 5312201 w 9488164"/>
              <a:gd name="connsiteY333" fmla="*/ 79153 h 1531834"/>
              <a:gd name="connsiteX334" fmla="*/ 5330058 w 9488164"/>
              <a:gd name="connsiteY334" fmla="*/ 105230 h 1531834"/>
              <a:gd name="connsiteX335" fmla="*/ 5309294 w 9488164"/>
              <a:gd name="connsiteY335" fmla="*/ 125307 h 1531834"/>
              <a:gd name="connsiteX336" fmla="*/ 3965482 w 9488164"/>
              <a:gd name="connsiteY336" fmla="*/ 98307 h 1531834"/>
              <a:gd name="connsiteX337" fmla="*/ 3944926 w 9488164"/>
              <a:gd name="connsiteY337" fmla="*/ 78692 h 1531834"/>
              <a:gd name="connsiteX338" fmla="*/ 3962367 w 9488164"/>
              <a:gd name="connsiteY338" fmla="*/ 52384 h 1531834"/>
              <a:gd name="connsiteX339" fmla="*/ 4065769 w 9488164"/>
              <a:gd name="connsiteY339" fmla="*/ 36000 h 1531834"/>
              <a:gd name="connsiteX340" fmla="*/ 4089024 w 9488164"/>
              <a:gd name="connsiteY340" fmla="*/ 55846 h 1531834"/>
              <a:gd name="connsiteX341" fmla="*/ 4071168 w 9488164"/>
              <a:gd name="connsiteY341" fmla="*/ 81692 h 1531834"/>
              <a:gd name="connsiteX342" fmla="*/ 3968596 w 9488164"/>
              <a:gd name="connsiteY342" fmla="*/ 97845 h 1531834"/>
              <a:gd name="connsiteX343" fmla="*/ 3965482 w 9488164"/>
              <a:gd name="connsiteY343" fmla="*/ 98307 h 1531834"/>
              <a:gd name="connsiteX344" fmla="*/ 5103320 w 9488164"/>
              <a:gd name="connsiteY344" fmla="*/ 96692 h 1531834"/>
              <a:gd name="connsiteX345" fmla="*/ 5100829 w 9488164"/>
              <a:gd name="connsiteY345" fmla="*/ 96461 h 1531834"/>
              <a:gd name="connsiteX346" fmla="*/ 4997842 w 9488164"/>
              <a:gd name="connsiteY346" fmla="*/ 83999 h 1531834"/>
              <a:gd name="connsiteX347" fmla="*/ 4979363 w 9488164"/>
              <a:gd name="connsiteY347" fmla="*/ 58615 h 1531834"/>
              <a:gd name="connsiteX348" fmla="*/ 5002202 w 9488164"/>
              <a:gd name="connsiteY348" fmla="*/ 38077 h 1531834"/>
              <a:gd name="connsiteX349" fmla="*/ 5105604 w 9488164"/>
              <a:gd name="connsiteY349" fmla="*/ 50538 h 1531834"/>
              <a:gd name="connsiteX350" fmla="*/ 5123876 w 9488164"/>
              <a:gd name="connsiteY350" fmla="*/ 76153 h 1531834"/>
              <a:gd name="connsiteX351" fmla="*/ 5103320 w 9488164"/>
              <a:gd name="connsiteY351" fmla="*/ 96692 h 1531834"/>
              <a:gd name="connsiteX352" fmla="*/ 4896931 w 9488164"/>
              <a:gd name="connsiteY352" fmla="*/ 72923 h 1531834"/>
              <a:gd name="connsiteX353" fmla="*/ 4895063 w 9488164"/>
              <a:gd name="connsiteY353" fmla="*/ 72923 h 1531834"/>
              <a:gd name="connsiteX354" fmla="*/ 4791868 w 9488164"/>
              <a:gd name="connsiteY354" fmla="*/ 62769 h 1531834"/>
              <a:gd name="connsiteX355" fmla="*/ 4772973 w 9488164"/>
              <a:gd name="connsiteY355" fmla="*/ 37846 h 1531834"/>
              <a:gd name="connsiteX356" fmla="*/ 4795398 w 9488164"/>
              <a:gd name="connsiteY356" fmla="*/ 16846 h 1531834"/>
              <a:gd name="connsiteX357" fmla="*/ 4899008 w 9488164"/>
              <a:gd name="connsiteY357" fmla="*/ 27000 h 1531834"/>
              <a:gd name="connsiteX358" fmla="*/ 4917695 w 9488164"/>
              <a:gd name="connsiteY358" fmla="*/ 52153 h 1531834"/>
              <a:gd name="connsiteX359" fmla="*/ 4896931 w 9488164"/>
              <a:gd name="connsiteY359" fmla="*/ 72923 h 1531834"/>
              <a:gd name="connsiteX360" fmla="*/ 4171663 w 9488164"/>
              <a:gd name="connsiteY360" fmla="*/ 68307 h 1531834"/>
              <a:gd name="connsiteX361" fmla="*/ 4151107 w 9488164"/>
              <a:gd name="connsiteY361" fmla="*/ 47769 h 1531834"/>
              <a:gd name="connsiteX362" fmla="*/ 4169587 w 9488164"/>
              <a:gd name="connsiteY362" fmla="*/ 22384 h 1531834"/>
              <a:gd name="connsiteX363" fmla="*/ 4273612 w 9488164"/>
              <a:gd name="connsiteY363" fmla="*/ 11308 h 1531834"/>
              <a:gd name="connsiteX364" fmla="*/ 4296036 w 9488164"/>
              <a:gd name="connsiteY364" fmla="*/ 32538 h 1531834"/>
              <a:gd name="connsiteX365" fmla="*/ 4276934 w 9488164"/>
              <a:gd name="connsiteY365" fmla="*/ 57461 h 1531834"/>
              <a:gd name="connsiteX366" fmla="*/ 4173947 w 9488164"/>
              <a:gd name="connsiteY366" fmla="*/ 68307 h 1531834"/>
              <a:gd name="connsiteX367" fmla="*/ 4171663 w 9488164"/>
              <a:gd name="connsiteY367" fmla="*/ 68307 h 1531834"/>
              <a:gd name="connsiteX368" fmla="*/ 4690127 w 9488164"/>
              <a:gd name="connsiteY368" fmla="*/ 53538 h 1531834"/>
              <a:gd name="connsiteX369" fmla="*/ 4688466 w 9488164"/>
              <a:gd name="connsiteY369" fmla="*/ 53538 h 1531834"/>
              <a:gd name="connsiteX370" fmla="*/ 4663135 w 9488164"/>
              <a:gd name="connsiteY370" fmla="*/ 51461 h 1531834"/>
              <a:gd name="connsiteX371" fmla="*/ 4585687 w 9488164"/>
              <a:gd name="connsiteY371" fmla="*/ 47077 h 1531834"/>
              <a:gd name="connsiteX372" fmla="*/ 4565547 w 9488164"/>
              <a:gd name="connsiteY372" fmla="*/ 23308 h 1531834"/>
              <a:gd name="connsiteX373" fmla="*/ 4586310 w 9488164"/>
              <a:gd name="connsiteY373" fmla="*/ 923 h 1531834"/>
              <a:gd name="connsiteX374" fmla="*/ 4586933 w 9488164"/>
              <a:gd name="connsiteY374" fmla="*/ 923 h 1531834"/>
              <a:gd name="connsiteX375" fmla="*/ 4666042 w 9488164"/>
              <a:gd name="connsiteY375" fmla="*/ 5308 h 1531834"/>
              <a:gd name="connsiteX376" fmla="*/ 4691373 w 9488164"/>
              <a:gd name="connsiteY376" fmla="*/ 7385 h 1531834"/>
              <a:gd name="connsiteX377" fmla="*/ 4710476 w 9488164"/>
              <a:gd name="connsiteY377" fmla="*/ 32077 h 1531834"/>
              <a:gd name="connsiteX378" fmla="*/ 4690127 w 9488164"/>
              <a:gd name="connsiteY378" fmla="*/ 53538 h 1531834"/>
              <a:gd name="connsiteX379" fmla="*/ 4378675 w 9488164"/>
              <a:gd name="connsiteY379" fmla="*/ 49846 h 1531834"/>
              <a:gd name="connsiteX380" fmla="*/ 4357912 w 9488164"/>
              <a:gd name="connsiteY380" fmla="*/ 27923 h 1531834"/>
              <a:gd name="connsiteX381" fmla="*/ 4377637 w 9488164"/>
              <a:gd name="connsiteY381" fmla="*/ 3692 h 1531834"/>
              <a:gd name="connsiteX382" fmla="*/ 4482285 w 9488164"/>
              <a:gd name="connsiteY382" fmla="*/ 0 h 1531834"/>
              <a:gd name="connsiteX383" fmla="*/ 4482493 w 9488164"/>
              <a:gd name="connsiteY383" fmla="*/ 0 h 1531834"/>
              <a:gd name="connsiteX384" fmla="*/ 4503256 w 9488164"/>
              <a:gd name="connsiteY384" fmla="*/ 22846 h 1531834"/>
              <a:gd name="connsiteX385" fmla="*/ 4482700 w 9488164"/>
              <a:gd name="connsiteY385" fmla="*/ 46153 h 1531834"/>
              <a:gd name="connsiteX386" fmla="*/ 4379713 w 9488164"/>
              <a:gd name="connsiteY386" fmla="*/ 49846 h 1531834"/>
              <a:gd name="connsiteX387" fmla="*/ 4378675 w 9488164"/>
              <a:gd name="connsiteY387" fmla="*/ 49846 h 153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</a:cxnLst>
            <a:rect l="l" t="t" r="r" b="b"/>
            <a:pathLst>
              <a:path w="9488164" h="1531834">
                <a:moveTo>
                  <a:pt x="20836" y="1531834"/>
                </a:moveTo>
                <a:cubicBezTo>
                  <a:pt x="12946" y="1531834"/>
                  <a:pt x="5264" y="1526757"/>
                  <a:pt x="1734" y="1517988"/>
                </a:cubicBezTo>
                <a:cubicBezTo>
                  <a:pt x="-2834" y="1506450"/>
                  <a:pt x="1942" y="1492604"/>
                  <a:pt x="12323" y="1487527"/>
                </a:cubicBezTo>
                <a:cubicBezTo>
                  <a:pt x="12323" y="1487527"/>
                  <a:pt x="46375" y="1470912"/>
                  <a:pt x="108873" y="1440912"/>
                </a:cubicBezTo>
                <a:cubicBezTo>
                  <a:pt x="119463" y="1435835"/>
                  <a:pt x="131713" y="1441373"/>
                  <a:pt x="136074" y="1452912"/>
                </a:cubicBezTo>
                <a:cubicBezTo>
                  <a:pt x="140642" y="1464681"/>
                  <a:pt x="135658" y="1478065"/>
                  <a:pt x="125277" y="1483142"/>
                </a:cubicBezTo>
                <a:cubicBezTo>
                  <a:pt x="62986" y="1512911"/>
                  <a:pt x="29349" y="1529527"/>
                  <a:pt x="29142" y="1529527"/>
                </a:cubicBezTo>
                <a:cubicBezTo>
                  <a:pt x="26442" y="1531142"/>
                  <a:pt x="23743" y="1531834"/>
                  <a:pt x="20836" y="1531834"/>
                </a:cubicBezTo>
                <a:close/>
                <a:moveTo>
                  <a:pt x="9467388" y="1523065"/>
                </a:moveTo>
                <a:cubicBezTo>
                  <a:pt x="9466350" y="1523065"/>
                  <a:pt x="9465311" y="1523065"/>
                  <a:pt x="9464481" y="1522834"/>
                </a:cubicBezTo>
                <a:cubicBezTo>
                  <a:pt x="9430222" y="1517296"/>
                  <a:pt x="9395546" y="1511065"/>
                  <a:pt x="9361287" y="1504373"/>
                </a:cubicBezTo>
                <a:cubicBezTo>
                  <a:pt x="9350074" y="1502065"/>
                  <a:pt x="9342392" y="1490296"/>
                  <a:pt x="9344468" y="1477604"/>
                </a:cubicBezTo>
                <a:cubicBezTo>
                  <a:pt x="9346337" y="1465142"/>
                  <a:pt x="9357342" y="1456604"/>
                  <a:pt x="9368554" y="1458912"/>
                </a:cubicBezTo>
                <a:cubicBezTo>
                  <a:pt x="9402191" y="1465604"/>
                  <a:pt x="9436450" y="1471604"/>
                  <a:pt x="9470295" y="1477142"/>
                </a:cubicBezTo>
                <a:cubicBezTo>
                  <a:pt x="9481715" y="1478988"/>
                  <a:pt x="9489605" y="1490758"/>
                  <a:pt x="9487944" y="1503219"/>
                </a:cubicBezTo>
                <a:cubicBezTo>
                  <a:pt x="9486490" y="1514757"/>
                  <a:pt x="9477562" y="1523065"/>
                  <a:pt x="9467388" y="1523065"/>
                </a:cubicBezTo>
                <a:close/>
                <a:moveTo>
                  <a:pt x="9263075" y="1482912"/>
                </a:moveTo>
                <a:cubicBezTo>
                  <a:pt x="9261622" y="1482912"/>
                  <a:pt x="9260169" y="1482681"/>
                  <a:pt x="9258715" y="1482450"/>
                </a:cubicBezTo>
                <a:cubicBezTo>
                  <a:pt x="9225078" y="1474604"/>
                  <a:pt x="9190819" y="1466065"/>
                  <a:pt x="9157181" y="1457296"/>
                </a:cubicBezTo>
                <a:cubicBezTo>
                  <a:pt x="9145969" y="1454296"/>
                  <a:pt x="9139117" y="1441835"/>
                  <a:pt x="9141817" y="1429604"/>
                </a:cubicBezTo>
                <a:cubicBezTo>
                  <a:pt x="9144516" y="1417374"/>
                  <a:pt x="9155728" y="1409528"/>
                  <a:pt x="9166733" y="1412527"/>
                </a:cubicBezTo>
                <a:cubicBezTo>
                  <a:pt x="9199954" y="1421297"/>
                  <a:pt x="9233799" y="1429604"/>
                  <a:pt x="9267228" y="1437450"/>
                </a:cubicBezTo>
                <a:cubicBezTo>
                  <a:pt x="9278440" y="1439989"/>
                  <a:pt x="9285707" y="1452219"/>
                  <a:pt x="9283424" y="1464681"/>
                </a:cubicBezTo>
                <a:cubicBezTo>
                  <a:pt x="9281347" y="1475527"/>
                  <a:pt x="9272626" y="1482912"/>
                  <a:pt x="9263075" y="1482912"/>
                </a:cubicBezTo>
                <a:close/>
                <a:moveTo>
                  <a:pt x="213106" y="1439989"/>
                </a:moveTo>
                <a:cubicBezTo>
                  <a:pt x="205008" y="1439989"/>
                  <a:pt x="197326" y="1434681"/>
                  <a:pt x="194004" y="1425912"/>
                </a:cubicBezTo>
                <a:cubicBezTo>
                  <a:pt x="189436" y="1414143"/>
                  <a:pt x="194419" y="1400528"/>
                  <a:pt x="205008" y="1395681"/>
                </a:cubicBezTo>
                <a:cubicBezTo>
                  <a:pt x="234077" y="1382066"/>
                  <a:pt x="266261" y="1366836"/>
                  <a:pt x="301143" y="1350682"/>
                </a:cubicBezTo>
                <a:cubicBezTo>
                  <a:pt x="311733" y="1345836"/>
                  <a:pt x="323776" y="1351374"/>
                  <a:pt x="328343" y="1363143"/>
                </a:cubicBezTo>
                <a:cubicBezTo>
                  <a:pt x="332704" y="1374912"/>
                  <a:pt x="327721" y="1388297"/>
                  <a:pt x="317131" y="1393374"/>
                </a:cubicBezTo>
                <a:cubicBezTo>
                  <a:pt x="282249" y="1409528"/>
                  <a:pt x="250273" y="1424527"/>
                  <a:pt x="221204" y="1438373"/>
                </a:cubicBezTo>
                <a:cubicBezTo>
                  <a:pt x="218505" y="1439296"/>
                  <a:pt x="215805" y="1439989"/>
                  <a:pt x="213106" y="1439989"/>
                </a:cubicBezTo>
                <a:close/>
                <a:moveTo>
                  <a:pt x="9061670" y="1429835"/>
                </a:moveTo>
                <a:cubicBezTo>
                  <a:pt x="9060008" y="1429835"/>
                  <a:pt x="9058140" y="1429604"/>
                  <a:pt x="9056271" y="1429143"/>
                </a:cubicBezTo>
                <a:cubicBezTo>
                  <a:pt x="9022634" y="1419220"/>
                  <a:pt x="8989205" y="1408835"/>
                  <a:pt x="8955776" y="1397989"/>
                </a:cubicBezTo>
                <a:cubicBezTo>
                  <a:pt x="8944771" y="1394528"/>
                  <a:pt x="8938542" y="1381605"/>
                  <a:pt x="8941657" y="1369374"/>
                </a:cubicBezTo>
                <a:cubicBezTo>
                  <a:pt x="8944771" y="1357143"/>
                  <a:pt x="8956399" y="1349989"/>
                  <a:pt x="8967403" y="1353682"/>
                </a:cubicBezTo>
                <a:cubicBezTo>
                  <a:pt x="9000625" y="1364297"/>
                  <a:pt x="9033639" y="1374682"/>
                  <a:pt x="9066861" y="1384374"/>
                </a:cubicBezTo>
                <a:cubicBezTo>
                  <a:pt x="9077865" y="1387605"/>
                  <a:pt x="9084509" y="1400297"/>
                  <a:pt x="9081603" y="1412527"/>
                </a:cubicBezTo>
                <a:cubicBezTo>
                  <a:pt x="9079111" y="1423143"/>
                  <a:pt x="9070805" y="1429835"/>
                  <a:pt x="9061670" y="1429835"/>
                </a:cubicBezTo>
                <a:close/>
                <a:moveTo>
                  <a:pt x="8862132" y="1365451"/>
                </a:moveTo>
                <a:cubicBezTo>
                  <a:pt x="8860056" y="1365451"/>
                  <a:pt x="8857980" y="1365220"/>
                  <a:pt x="8855904" y="1364297"/>
                </a:cubicBezTo>
                <a:cubicBezTo>
                  <a:pt x="8822890" y="1352759"/>
                  <a:pt x="8789875" y="1340759"/>
                  <a:pt x="8756861" y="1328528"/>
                </a:cubicBezTo>
                <a:cubicBezTo>
                  <a:pt x="8746065" y="1324374"/>
                  <a:pt x="8740251" y="1311451"/>
                  <a:pt x="8743780" y="1299221"/>
                </a:cubicBezTo>
                <a:cubicBezTo>
                  <a:pt x="8747518" y="1287221"/>
                  <a:pt x="8759146" y="1280759"/>
                  <a:pt x="8770150" y="1284682"/>
                </a:cubicBezTo>
                <a:cubicBezTo>
                  <a:pt x="8802956" y="1296913"/>
                  <a:pt x="8835555" y="1308913"/>
                  <a:pt x="8868361" y="1320220"/>
                </a:cubicBezTo>
                <a:cubicBezTo>
                  <a:pt x="8879366" y="1324144"/>
                  <a:pt x="8885387" y="1337066"/>
                  <a:pt x="8881858" y="1349066"/>
                </a:cubicBezTo>
                <a:cubicBezTo>
                  <a:pt x="8879159" y="1358989"/>
                  <a:pt x="8871061" y="1365451"/>
                  <a:pt x="8862132" y="1365451"/>
                </a:cubicBezTo>
                <a:close/>
                <a:moveTo>
                  <a:pt x="405168" y="1350451"/>
                </a:moveTo>
                <a:cubicBezTo>
                  <a:pt x="397071" y="1350451"/>
                  <a:pt x="389180" y="1345143"/>
                  <a:pt x="386066" y="1336143"/>
                </a:cubicBezTo>
                <a:cubicBezTo>
                  <a:pt x="381706" y="1324374"/>
                  <a:pt x="386689" y="1310759"/>
                  <a:pt x="397278" y="1305913"/>
                </a:cubicBezTo>
                <a:cubicBezTo>
                  <a:pt x="427801" y="1291836"/>
                  <a:pt x="459984" y="1277067"/>
                  <a:pt x="493621" y="1261836"/>
                </a:cubicBezTo>
                <a:cubicBezTo>
                  <a:pt x="504210" y="1256990"/>
                  <a:pt x="516461" y="1262759"/>
                  <a:pt x="520613" y="1274529"/>
                </a:cubicBezTo>
                <a:cubicBezTo>
                  <a:pt x="524974" y="1286298"/>
                  <a:pt x="519783" y="1299682"/>
                  <a:pt x="509193" y="1304528"/>
                </a:cubicBezTo>
                <a:cubicBezTo>
                  <a:pt x="475557" y="1319759"/>
                  <a:pt x="443581" y="1334528"/>
                  <a:pt x="413058" y="1348605"/>
                </a:cubicBezTo>
                <a:cubicBezTo>
                  <a:pt x="410567" y="1349989"/>
                  <a:pt x="407868" y="1350451"/>
                  <a:pt x="405168" y="1350451"/>
                </a:cubicBezTo>
                <a:close/>
                <a:moveTo>
                  <a:pt x="8665502" y="1291836"/>
                </a:moveTo>
                <a:cubicBezTo>
                  <a:pt x="8663219" y="1291836"/>
                  <a:pt x="8660934" y="1291375"/>
                  <a:pt x="8658651" y="1290451"/>
                </a:cubicBezTo>
                <a:cubicBezTo>
                  <a:pt x="8626052" y="1277529"/>
                  <a:pt x="8593453" y="1264375"/>
                  <a:pt x="8560854" y="1250990"/>
                </a:cubicBezTo>
                <a:cubicBezTo>
                  <a:pt x="8550057" y="1246606"/>
                  <a:pt x="8544659" y="1233221"/>
                  <a:pt x="8548604" y="1221221"/>
                </a:cubicBezTo>
                <a:cubicBezTo>
                  <a:pt x="8552549" y="1209221"/>
                  <a:pt x="8564592" y="1203221"/>
                  <a:pt x="8575389" y="1207606"/>
                </a:cubicBezTo>
                <a:cubicBezTo>
                  <a:pt x="8607988" y="1220991"/>
                  <a:pt x="8640379" y="1234144"/>
                  <a:pt x="8672562" y="1246836"/>
                </a:cubicBezTo>
                <a:cubicBezTo>
                  <a:pt x="8683359" y="1250990"/>
                  <a:pt x="8688965" y="1264375"/>
                  <a:pt x="8685228" y="1276375"/>
                </a:cubicBezTo>
                <a:cubicBezTo>
                  <a:pt x="8682113" y="1286067"/>
                  <a:pt x="8674015" y="1291836"/>
                  <a:pt x="8665502" y="1291836"/>
                </a:cubicBezTo>
                <a:close/>
                <a:moveTo>
                  <a:pt x="597853" y="1262759"/>
                </a:moveTo>
                <a:cubicBezTo>
                  <a:pt x="589548" y="1262759"/>
                  <a:pt x="581866" y="1257221"/>
                  <a:pt x="578543" y="1248452"/>
                </a:cubicBezTo>
                <a:cubicBezTo>
                  <a:pt x="574183" y="1236683"/>
                  <a:pt x="579374" y="1223067"/>
                  <a:pt x="589963" y="1218452"/>
                </a:cubicBezTo>
                <a:cubicBezTo>
                  <a:pt x="621109" y="1204375"/>
                  <a:pt x="653292" y="1190068"/>
                  <a:pt x="686513" y="1175068"/>
                </a:cubicBezTo>
                <a:cubicBezTo>
                  <a:pt x="697103" y="1170452"/>
                  <a:pt x="709146" y="1175991"/>
                  <a:pt x="713506" y="1187760"/>
                </a:cubicBezTo>
                <a:cubicBezTo>
                  <a:pt x="717866" y="1199529"/>
                  <a:pt x="712675" y="1213144"/>
                  <a:pt x="701878" y="1217760"/>
                </a:cubicBezTo>
                <a:cubicBezTo>
                  <a:pt x="668864" y="1232529"/>
                  <a:pt x="636681" y="1246836"/>
                  <a:pt x="605536" y="1260913"/>
                </a:cubicBezTo>
                <a:cubicBezTo>
                  <a:pt x="603044" y="1262298"/>
                  <a:pt x="600345" y="1262759"/>
                  <a:pt x="597853" y="1262759"/>
                </a:cubicBezTo>
                <a:close/>
                <a:moveTo>
                  <a:pt x="8470949" y="1211760"/>
                </a:moveTo>
                <a:cubicBezTo>
                  <a:pt x="8468457" y="1211760"/>
                  <a:pt x="8465966" y="1211298"/>
                  <a:pt x="8463473" y="1210144"/>
                </a:cubicBezTo>
                <a:cubicBezTo>
                  <a:pt x="8431290" y="1196298"/>
                  <a:pt x="8399107" y="1182452"/>
                  <a:pt x="8366716" y="1168145"/>
                </a:cubicBezTo>
                <a:cubicBezTo>
                  <a:pt x="8356127" y="1163529"/>
                  <a:pt x="8350728" y="1150145"/>
                  <a:pt x="8355089" y="1138145"/>
                </a:cubicBezTo>
                <a:cubicBezTo>
                  <a:pt x="8359241" y="1126376"/>
                  <a:pt x="8371284" y="1120607"/>
                  <a:pt x="8382081" y="1125222"/>
                </a:cubicBezTo>
                <a:cubicBezTo>
                  <a:pt x="8414472" y="1139299"/>
                  <a:pt x="8446448" y="1153376"/>
                  <a:pt x="8478631" y="1166991"/>
                </a:cubicBezTo>
                <a:cubicBezTo>
                  <a:pt x="8489428" y="1171606"/>
                  <a:pt x="8494619" y="1184991"/>
                  <a:pt x="8490466" y="1196760"/>
                </a:cubicBezTo>
                <a:cubicBezTo>
                  <a:pt x="8487144" y="1206221"/>
                  <a:pt x="8479254" y="1211760"/>
                  <a:pt x="8470949" y="1211760"/>
                </a:cubicBezTo>
                <a:close/>
                <a:moveTo>
                  <a:pt x="790954" y="1176683"/>
                </a:moveTo>
                <a:cubicBezTo>
                  <a:pt x="782648" y="1176683"/>
                  <a:pt x="774966" y="1171145"/>
                  <a:pt x="771644" y="1162145"/>
                </a:cubicBezTo>
                <a:cubicBezTo>
                  <a:pt x="767491" y="1150376"/>
                  <a:pt x="772682" y="1136991"/>
                  <a:pt x="783271" y="1132145"/>
                </a:cubicBezTo>
                <a:cubicBezTo>
                  <a:pt x="814832" y="1118299"/>
                  <a:pt x="847015" y="1103991"/>
                  <a:pt x="880029" y="1089684"/>
                </a:cubicBezTo>
                <a:cubicBezTo>
                  <a:pt x="890826" y="1085069"/>
                  <a:pt x="902661" y="1090838"/>
                  <a:pt x="907022" y="1102607"/>
                </a:cubicBezTo>
                <a:cubicBezTo>
                  <a:pt x="911174" y="1114376"/>
                  <a:pt x="905983" y="1127760"/>
                  <a:pt x="895394" y="1132607"/>
                </a:cubicBezTo>
                <a:cubicBezTo>
                  <a:pt x="862380" y="1146914"/>
                  <a:pt x="830197" y="1161222"/>
                  <a:pt x="798844" y="1175068"/>
                </a:cubicBezTo>
                <a:cubicBezTo>
                  <a:pt x="796145" y="1175991"/>
                  <a:pt x="793445" y="1176683"/>
                  <a:pt x="790954" y="1176683"/>
                </a:cubicBezTo>
                <a:close/>
                <a:moveTo>
                  <a:pt x="8277849" y="1127068"/>
                </a:moveTo>
                <a:cubicBezTo>
                  <a:pt x="8275149" y="1127068"/>
                  <a:pt x="8272658" y="1126607"/>
                  <a:pt x="8270166" y="1125453"/>
                </a:cubicBezTo>
                <a:cubicBezTo>
                  <a:pt x="8238190" y="1111145"/>
                  <a:pt x="8206215" y="1096607"/>
                  <a:pt x="8174031" y="1082069"/>
                </a:cubicBezTo>
                <a:cubicBezTo>
                  <a:pt x="8163442" y="1077222"/>
                  <a:pt x="8158251" y="1063838"/>
                  <a:pt x="8162611" y="1052069"/>
                </a:cubicBezTo>
                <a:cubicBezTo>
                  <a:pt x="8166971" y="1040300"/>
                  <a:pt x="8179222" y="1034761"/>
                  <a:pt x="8189604" y="1039377"/>
                </a:cubicBezTo>
                <a:cubicBezTo>
                  <a:pt x="8221787" y="1053915"/>
                  <a:pt x="8253763" y="1068453"/>
                  <a:pt x="8285738" y="1082761"/>
                </a:cubicBezTo>
                <a:cubicBezTo>
                  <a:pt x="8296328" y="1087607"/>
                  <a:pt x="8301519" y="1100991"/>
                  <a:pt x="8297159" y="1112761"/>
                </a:cubicBezTo>
                <a:cubicBezTo>
                  <a:pt x="8293836" y="1121761"/>
                  <a:pt x="8286154" y="1127068"/>
                  <a:pt x="8277849" y="1127068"/>
                </a:cubicBezTo>
                <a:close/>
                <a:moveTo>
                  <a:pt x="984469" y="1091992"/>
                </a:moveTo>
                <a:cubicBezTo>
                  <a:pt x="976164" y="1091992"/>
                  <a:pt x="968274" y="1086453"/>
                  <a:pt x="965159" y="1077222"/>
                </a:cubicBezTo>
                <a:cubicBezTo>
                  <a:pt x="961007" y="1065453"/>
                  <a:pt x="966197" y="1052069"/>
                  <a:pt x="976994" y="1047453"/>
                </a:cubicBezTo>
                <a:cubicBezTo>
                  <a:pt x="1008763" y="1033607"/>
                  <a:pt x="1041154" y="1019761"/>
                  <a:pt x="1073960" y="1005685"/>
                </a:cubicBezTo>
                <a:cubicBezTo>
                  <a:pt x="1084757" y="1001069"/>
                  <a:pt x="1096592" y="1007069"/>
                  <a:pt x="1100745" y="1019069"/>
                </a:cubicBezTo>
                <a:cubicBezTo>
                  <a:pt x="1104898" y="1030838"/>
                  <a:pt x="1099499" y="1044223"/>
                  <a:pt x="1088910" y="1048838"/>
                </a:cubicBezTo>
                <a:cubicBezTo>
                  <a:pt x="1056103" y="1062915"/>
                  <a:pt x="1023712" y="1076761"/>
                  <a:pt x="991944" y="1090376"/>
                </a:cubicBezTo>
                <a:cubicBezTo>
                  <a:pt x="989453" y="1091530"/>
                  <a:pt x="986961" y="1091992"/>
                  <a:pt x="984469" y="1091992"/>
                </a:cubicBezTo>
                <a:close/>
                <a:moveTo>
                  <a:pt x="8085787" y="1039838"/>
                </a:moveTo>
                <a:cubicBezTo>
                  <a:pt x="8083087" y="1039838"/>
                  <a:pt x="8080388" y="1039377"/>
                  <a:pt x="8077896" y="1037992"/>
                </a:cubicBezTo>
                <a:lnTo>
                  <a:pt x="7981969" y="993915"/>
                </a:lnTo>
                <a:cubicBezTo>
                  <a:pt x="7971380" y="989069"/>
                  <a:pt x="7966397" y="975454"/>
                  <a:pt x="7970757" y="963685"/>
                </a:cubicBezTo>
                <a:cubicBezTo>
                  <a:pt x="7975117" y="951916"/>
                  <a:pt x="7987367" y="946377"/>
                  <a:pt x="7997957" y="951223"/>
                </a:cubicBezTo>
                <a:lnTo>
                  <a:pt x="8093884" y="995300"/>
                </a:lnTo>
                <a:cubicBezTo>
                  <a:pt x="8104474" y="1000146"/>
                  <a:pt x="8109457" y="1013531"/>
                  <a:pt x="8105097" y="1025530"/>
                </a:cubicBezTo>
                <a:cubicBezTo>
                  <a:pt x="8101774" y="1034530"/>
                  <a:pt x="8093884" y="1039838"/>
                  <a:pt x="8085787" y="1039838"/>
                </a:cubicBezTo>
                <a:close/>
                <a:moveTo>
                  <a:pt x="1178608" y="1009146"/>
                </a:moveTo>
                <a:cubicBezTo>
                  <a:pt x="1170303" y="1009146"/>
                  <a:pt x="1162412" y="1003377"/>
                  <a:pt x="1159298" y="994377"/>
                </a:cubicBezTo>
                <a:cubicBezTo>
                  <a:pt x="1155145" y="982377"/>
                  <a:pt x="1160544" y="969223"/>
                  <a:pt x="1171341" y="964608"/>
                </a:cubicBezTo>
                <a:cubicBezTo>
                  <a:pt x="1203316" y="950993"/>
                  <a:pt x="1235707" y="937377"/>
                  <a:pt x="1268721" y="923762"/>
                </a:cubicBezTo>
                <a:cubicBezTo>
                  <a:pt x="1279518" y="919147"/>
                  <a:pt x="1291354" y="925377"/>
                  <a:pt x="1295506" y="937147"/>
                </a:cubicBezTo>
                <a:cubicBezTo>
                  <a:pt x="1299451" y="949146"/>
                  <a:pt x="1294053" y="962300"/>
                  <a:pt x="1283463" y="966916"/>
                </a:cubicBezTo>
                <a:cubicBezTo>
                  <a:pt x="1250657" y="980531"/>
                  <a:pt x="1218266" y="994377"/>
                  <a:pt x="1186290" y="1007761"/>
                </a:cubicBezTo>
                <a:cubicBezTo>
                  <a:pt x="1183384" y="1008684"/>
                  <a:pt x="1180892" y="1009146"/>
                  <a:pt x="1178608" y="1009146"/>
                </a:cubicBezTo>
                <a:close/>
                <a:moveTo>
                  <a:pt x="7893932" y="951685"/>
                </a:moveTo>
                <a:cubicBezTo>
                  <a:pt x="7891232" y="951685"/>
                  <a:pt x="7888534" y="951223"/>
                  <a:pt x="7886041" y="949839"/>
                </a:cubicBezTo>
                <a:cubicBezTo>
                  <a:pt x="7854273" y="935300"/>
                  <a:pt x="7822298" y="920531"/>
                  <a:pt x="7790114" y="905993"/>
                </a:cubicBezTo>
                <a:cubicBezTo>
                  <a:pt x="7779525" y="901147"/>
                  <a:pt x="7774542" y="887762"/>
                  <a:pt x="7778902" y="875993"/>
                </a:cubicBezTo>
                <a:cubicBezTo>
                  <a:pt x="7783263" y="864224"/>
                  <a:pt x="7795305" y="858455"/>
                  <a:pt x="7805895" y="863301"/>
                </a:cubicBezTo>
                <a:cubicBezTo>
                  <a:pt x="7838078" y="878070"/>
                  <a:pt x="7870054" y="892608"/>
                  <a:pt x="7901822" y="907147"/>
                </a:cubicBezTo>
                <a:cubicBezTo>
                  <a:pt x="7912411" y="911993"/>
                  <a:pt x="7917395" y="925608"/>
                  <a:pt x="7913034" y="937377"/>
                </a:cubicBezTo>
                <a:cubicBezTo>
                  <a:pt x="7909920" y="946377"/>
                  <a:pt x="7902030" y="951685"/>
                  <a:pt x="7893932" y="951685"/>
                </a:cubicBezTo>
                <a:close/>
                <a:moveTo>
                  <a:pt x="1373162" y="927685"/>
                </a:moveTo>
                <a:cubicBezTo>
                  <a:pt x="1364649" y="927685"/>
                  <a:pt x="1356758" y="921916"/>
                  <a:pt x="1353644" y="912685"/>
                </a:cubicBezTo>
                <a:cubicBezTo>
                  <a:pt x="1349699" y="900685"/>
                  <a:pt x="1355097" y="887532"/>
                  <a:pt x="1365894" y="882916"/>
                </a:cubicBezTo>
                <a:cubicBezTo>
                  <a:pt x="1398078" y="869532"/>
                  <a:pt x="1430677" y="856147"/>
                  <a:pt x="1463483" y="842763"/>
                </a:cubicBezTo>
                <a:cubicBezTo>
                  <a:pt x="1474280" y="838378"/>
                  <a:pt x="1486115" y="844609"/>
                  <a:pt x="1490060" y="856378"/>
                </a:cubicBezTo>
                <a:cubicBezTo>
                  <a:pt x="1494005" y="868378"/>
                  <a:pt x="1488399" y="881532"/>
                  <a:pt x="1477810" y="885916"/>
                </a:cubicBezTo>
                <a:cubicBezTo>
                  <a:pt x="1445003" y="899301"/>
                  <a:pt x="1412612" y="912685"/>
                  <a:pt x="1380429" y="925839"/>
                </a:cubicBezTo>
                <a:cubicBezTo>
                  <a:pt x="1377937" y="927224"/>
                  <a:pt x="1375446" y="927685"/>
                  <a:pt x="1373162" y="927685"/>
                </a:cubicBezTo>
                <a:close/>
                <a:moveTo>
                  <a:pt x="7701870" y="864224"/>
                </a:moveTo>
                <a:cubicBezTo>
                  <a:pt x="7699170" y="864224"/>
                  <a:pt x="7696679" y="863763"/>
                  <a:pt x="7693979" y="862609"/>
                </a:cubicBezTo>
                <a:cubicBezTo>
                  <a:pt x="7662211" y="848301"/>
                  <a:pt x="7630236" y="833993"/>
                  <a:pt x="7597845" y="819455"/>
                </a:cubicBezTo>
                <a:cubicBezTo>
                  <a:pt x="7587255" y="814609"/>
                  <a:pt x="7582064" y="801225"/>
                  <a:pt x="7586217" y="789455"/>
                </a:cubicBezTo>
                <a:cubicBezTo>
                  <a:pt x="7590578" y="777686"/>
                  <a:pt x="7602620" y="771917"/>
                  <a:pt x="7613210" y="776532"/>
                </a:cubicBezTo>
                <a:cubicBezTo>
                  <a:pt x="7645601" y="791071"/>
                  <a:pt x="7677784" y="805378"/>
                  <a:pt x="7709552" y="819686"/>
                </a:cubicBezTo>
                <a:cubicBezTo>
                  <a:pt x="7720141" y="824532"/>
                  <a:pt x="7725332" y="837917"/>
                  <a:pt x="7720972" y="849686"/>
                </a:cubicBezTo>
                <a:cubicBezTo>
                  <a:pt x="7717858" y="858916"/>
                  <a:pt x="7710175" y="864224"/>
                  <a:pt x="7701870" y="864224"/>
                </a:cubicBezTo>
                <a:close/>
                <a:moveTo>
                  <a:pt x="1568338" y="848070"/>
                </a:moveTo>
                <a:cubicBezTo>
                  <a:pt x="1559825" y="848070"/>
                  <a:pt x="1551935" y="842301"/>
                  <a:pt x="1548821" y="832840"/>
                </a:cubicBezTo>
                <a:cubicBezTo>
                  <a:pt x="1544876" y="820840"/>
                  <a:pt x="1550482" y="807686"/>
                  <a:pt x="1561279" y="803301"/>
                </a:cubicBezTo>
                <a:cubicBezTo>
                  <a:pt x="1593670" y="790148"/>
                  <a:pt x="1626268" y="777225"/>
                  <a:pt x="1659075" y="764071"/>
                </a:cubicBezTo>
                <a:cubicBezTo>
                  <a:pt x="1669872" y="759686"/>
                  <a:pt x="1681707" y="765917"/>
                  <a:pt x="1685652" y="777917"/>
                </a:cubicBezTo>
                <a:cubicBezTo>
                  <a:pt x="1689597" y="789917"/>
                  <a:pt x="1683783" y="803071"/>
                  <a:pt x="1672986" y="807455"/>
                </a:cubicBezTo>
                <a:cubicBezTo>
                  <a:pt x="1640180" y="820609"/>
                  <a:pt x="1607581" y="833532"/>
                  <a:pt x="1575398" y="846686"/>
                </a:cubicBezTo>
                <a:cubicBezTo>
                  <a:pt x="1572906" y="847609"/>
                  <a:pt x="1570622" y="848070"/>
                  <a:pt x="1568338" y="848070"/>
                </a:cubicBezTo>
                <a:close/>
                <a:moveTo>
                  <a:pt x="7509184" y="778609"/>
                </a:moveTo>
                <a:cubicBezTo>
                  <a:pt x="7506693" y="778609"/>
                  <a:pt x="7503994" y="778148"/>
                  <a:pt x="7501502" y="776994"/>
                </a:cubicBezTo>
                <a:cubicBezTo>
                  <a:pt x="7469526" y="763148"/>
                  <a:pt x="7437551" y="749071"/>
                  <a:pt x="7404952" y="735225"/>
                </a:cubicBezTo>
                <a:cubicBezTo>
                  <a:pt x="7394155" y="730610"/>
                  <a:pt x="7388964" y="717225"/>
                  <a:pt x="7393117" y="705456"/>
                </a:cubicBezTo>
                <a:cubicBezTo>
                  <a:pt x="7397270" y="693456"/>
                  <a:pt x="7409312" y="687687"/>
                  <a:pt x="7419902" y="692302"/>
                </a:cubicBezTo>
                <a:cubicBezTo>
                  <a:pt x="7452501" y="706148"/>
                  <a:pt x="7484684" y="720225"/>
                  <a:pt x="7516660" y="734302"/>
                </a:cubicBezTo>
                <a:cubicBezTo>
                  <a:pt x="7527249" y="738917"/>
                  <a:pt x="7532647" y="752302"/>
                  <a:pt x="7528287" y="764302"/>
                </a:cubicBezTo>
                <a:cubicBezTo>
                  <a:pt x="7525380" y="773071"/>
                  <a:pt x="7517490" y="778609"/>
                  <a:pt x="7509184" y="778609"/>
                </a:cubicBezTo>
                <a:close/>
                <a:moveTo>
                  <a:pt x="1763930" y="770071"/>
                </a:moveTo>
                <a:cubicBezTo>
                  <a:pt x="1755417" y="770071"/>
                  <a:pt x="1747320" y="764071"/>
                  <a:pt x="1744413" y="754610"/>
                </a:cubicBezTo>
                <a:cubicBezTo>
                  <a:pt x="1740675" y="742610"/>
                  <a:pt x="1746281" y="729456"/>
                  <a:pt x="1757078" y="725071"/>
                </a:cubicBezTo>
                <a:cubicBezTo>
                  <a:pt x="1789677" y="712379"/>
                  <a:pt x="1822276" y="699456"/>
                  <a:pt x="1855290" y="686764"/>
                </a:cubicBezTo>
                <a:cubicBezTo>
                  <a:pt x="1866087" y="682610"/>
                  <a:pt x="1877922" y="688841"/>
                  <a:pt x="1881659" y="701071"/>
                </a:cubicBezTo>
                <a:cubicBezTo>
                  <a:pt x="1885397" y="713071"/>
                  <a:pt x="1879790" y="726225"/>
                  <a:pt x="1868786" y="730379"/>
                </a:cubicBezTo>
                <a:cubicBezTo>
                  <a:pt x="1835980" y="743071"/>
                  <a:pt x="1803173" y="755763"/>
                  <a:pt x="1770782" y="768686"/>
                </a:cubicBezTo>
                <a:cubicBezTo>
                  <a:pt x="1768498" y="769609"/>
                  <a:pt x="1766214" y="770071"/>
                  <a:pt x="1763930" y="770071"/>
                </a:cubicBezTo>
                <a:close/>
                <a:moveTo>
                  <a:pt x="7315462" y="695764"/>
                </a:moveTo>
                <a:cubicBezTo>
                  <a:pt x="7312970" y="695764"/>
                  <a:pt x="7310478" y="695302"/>
                  <a:pt x="7308194" y="694379"/>
                </a:cubicBezTo>
                <a:cubicBezTo>
                  <a:pt x="7276218" y="680995"/>
                  <a:pt x="7243827" y="667610"/>
                  <a:pt x="7211021" y="654456"/>
                </a:cubicBezTo>
                <a:cubicBezTo>
                  <a:pt x="7200224" y="650072"/>
                  <a:pt x="7194618" y="636918"/>
                  <a:pt x="7198563" y="624918"/>
                </a:cubicBezTo>
                <a:cubicBezTo>
                  <a:pt x="7202508" y="612918"/>
                  <a:pt x="7214551" y="606918"/>
                  <a:pt x="7225140" y="611072"/>
                </a:cubicBezTo>
                <a:cubicBezTo>
                  <a:pt x="7257946" y="624457"/>
                  <a:pt x="7290337" y="637841"/>
                  <a:pt x="7322521" y="651226"/>
                </a:cubicBezTo>
                <a:cubicBezTo>
                  <a:pt x="7333318" y="655610"/>
                  <a:pt x="7338716" y="668995"/>
                  <a:pt x="7334564" y="680995"/>
                </a:cubicBezTo>
                <a:cubicBezTo>
                  <a:pt x="7331864" y="689995"/>
                  <a:pt x="7323975" y="695764"/>
                  <a:pt x="7315462" y="695764"/>
                </a:cubicBezTo>
                <a:close/>
                <a:moveTo>
                  <a:pt x="1960353" y="694148"/>
                </a:moveTo>
                <a:cubicBezTo>
                  <a:pt x="1951632" y="694148"/>
                  <a:pt x="1943742" y="688148"/>
                  <a:pt x="1940627" y="678687"/>
                </a:cubicBezTo>
                <a:cubicBezTo>
                  <a:pt x="1936890" y="666687"/>
                  <a:pt x="1942704" y="653533"/>
                  <a:pt x="1953501" y="649380"/>
                </a:cubicBezTo>
                <a:cubicBezTo>
                  <a:pt x="1986100" y="636918"/>
                  <a:pt x="2019113" y="624457"/>
                  <a:pt x="2051920" y="611995"/>
                </a:cubicBezTo>
                <a:cubicBezTo>
                  <a:pt x="2062717" y="607841"/>
                  <a:pt x="2074552" y="614303"/>
                  <a:pt x="2078289" y="626534"/>
                </a:cubicBezTo>
                <a:cubicBezTo>
                  <a:pt x="2082027" y="638533"/>
                  <a:pt x="2076213" y="651687"/>
                  <a:pt x="2065208" y="655841"/>
                </a:cubicBezTo>
                <a:cubicBezTo>
                  <a:pt x="2032402" y="668302"/>
                  <a:pt x="1999596" y="680533"/>
                  <a:pt x="1966997" y="692995"/>
                </a:cubicBezTo>
                <a:cubicBezTo>
                  <a:pt x="1964713" y="693687"/>
                  <a:pt x="1962429" y="694148"/>
                  <a:pt x="1960353" y="694148"/>
                </a:cubicBezTo>
                <a:close/>
                <a:moveTo>
                  <a:pt x="2157191" y="620303"/>
                </a:moveTo>
                <a:cubicBezTo>
                  <a:pt x="2148470" y="620303"/>
                  <a:pt x="2140372" y="614303"/>
                  <a:pt x="2137465" y="604611"/>
                </a:cubicBezTo>
                <a:cubicBezTo>
                  <a:pt x="2133935" y="592611"/>
                  <a:pt x="2139749" y="579457"/>
                  <a:pt x="2150546" y="575534"/>
                </a:cubicBezTo>
                <a:cubicBezTo>
                  <a:pt x="2183353" y="563534"/>
                  <a:pt x="2216159" y="551534"/>
                  <a:pt x="2248965" y="539534"/>
                </a:cubicBezTo>
                <a:cubicBezTo>
                  <a:pt x="2259970" y="535611"/>
                  <a:pt x="2271597" y="542303"/>
                  <a:pt x="2275127" y="554303"/>
                </a:cubicBezTo>
                <a:cubicBezTo>
                  <a:pt x="2278657" y="566534"/>
                  <a:pt x="2272636" y="579457"/>
                  <a:pt x="2261839" y="583380"/>
                </a:cubicBezTo>
                <a:cubicBezTo>
                  <a:pt x="2229032" y="595380"/>
                  <a:pt x="2196226" y="607380"/>
                  <a:pt x="2163627" y="619380"/>
                </a:cubicBezTo>
                <a:cubicBezTo>
                  <a:pt x="2161551" y="619841"/>
                  <a:pt x="2159267" y="620303"/>
                  <a:pt x="2157191" y="620303"/>
                </a:cubicBezTo>
                <a:close/>
                <a:moveTo>
                  <a:pt x="7120492" y="616611"/>
                </a:moveTo>
                <a:cubicBezTo>
                  <a:pt x="7118208" y="616611"/>
                  <a:pt x="7115924" y="616149"/>
                  <a:pt x="7113640" y="615226"/>
                </a:cubicBezTo>
                <a:cubicBezTo>
                  <a:pt x="7081457" y="602534"/>
                  <a:pt x="7048859" y="589842"/>
                  <a:pt x="7015845" y="577149"/>
                </a:cubicBezTo>
                <a:cubicBezTo>
                  <a:pt x="7005047" y="572996"/>
                  <a:pt x="6999234" y="559842"/>
                  <a:pt x="7002971" y="547842"/>
                </a:cubicBezTo>
                <a:cubicBezTo>
                  <a:pt x="7006709" y="535842"/>
                  <a:pt x="7018336" y="529381"/>
                  <a:pt x="7029341" y="533534"/>
                </a:cubicBezTo>
                <a:cubicBezTo>
                  <a:pt x="7062355" y="546227"/>
                  <a:pt x="7095161" y="558919"/>
                  <a:pt x="7127552" y="571611"/>
                </a:cubicBezTo>
                <a:cubicBezTo>
                  <a:pt x="7138349" y="575765"/>
                  <a:pt x="7143955" y="589149"/>
                  <a:pt x="7140218" y="601149"/>
                </a:cubicBezTo>
                <a:cubicBezTo>
                  <a:pt x="7137103" y="610611"/>
                  <a:pt x="7129213" y="616611"/>
                  <a:pt x="7120492" y="616611"/>
                </a:cubicBezTo>
                <a:close/>
                <a:moveTo>
                  <a:pt x="2354236" y="548765"/>
                </a:moveTo>
                <a:cubicBezTo>
                  <a:pt x="2345515" y="548765"/>
                  <a:pt x="2337210" y="542534"/>
                  <a:pt x="2334511" y="532611"/>
                </a:cubicBezTo>
                <a:cubicBezTo>
                  <a:pt x="2330981" y="520381"/>
                  <a:pt x="2337002" y="507458"/>
                  <a:pt x="2348007" y="503535"/>
                </a:cubicBezTo>
                <a:cubicBezTo>
                  <a:pt x="2381021" y="491765"/>
                  <a:pt x="2414035" y="480227"/>
                  <a:pt x="2447256" y="468458"/>
                </a:cubicBezTo>
                <a:cubicBezTo>
                  <a:pt x="2458261" y="464766"/>
                  <a:pt x="2469889" y="471458"/>
                  <a:pt x="2473211" y="483458"/>
                </a:cubicBezTo>
                <a:cubicBezTo>
                  <a:pt x="2476533" y="495458"/>
                  <a:pt x="2470512" y="508611"/>
                  <a:pt x="2459714" y="512304"/>
                </a:cubicBezTo>
                <a:cubicBezTo>
                  <a:pt x="2426701" y="523842"/>
                  <a:pt x="2393687" y="535380"/>
                  <a:pt x="2360673" y="547150"/>
                </a:cubicBezTo>
                <a:cubicBezTo>
                  <a:pt x="2358596" y="548303"/>
                  <a:pt x="2356312" y="548765"/>
                  <a:pt x="2354236" y="548765"/>
                </a:cubicBezTo>
                <a:close/>
                <a:moveTo>
                  <a:pt x="6924278" y="541611"/>
                </a:moveTo>
                <a:cubicBezTo>
                  <a:pt x="6922201" y="541611"/>
                  <a:pt x="6919917" y="541150"/>
                  <a:pt x="6917633" y="540457"/>
                </a:cubicBezTo>
                <a:cubicBezTo>
                  <a:pt x="6885242" y="528457"/>
                  <a:pt x="6852436" y="516457"/>
                  <a:pt x="6819215" y="504688"/>
                </a:cubicBezTo>
                <a:cubicBezTo>
                  <a:pt x="6808210" y="500765"/>
                  <a:pt x="6802188" y="487842"/>
                  <a:pt x="6805718" y="475612"/>
                </a:cubicBezTo>
                <a:cubicBezTo>
                  <a:pt x="6809248" y="463381"/>
                  <a:pt x="6820875" y="456689"/>
                  <a:pt x="6831880" y="460612"/>
                </a:cubicBezTo>
                <a:cubicBezTo>
                  <a:pt x="6865102" y="472381"/>
                  <a:pt x="6898115" y="484381"/>
                  <a:pt x="6930714" y="496381"/>
                </a:cubicBezTo>
                <a:cubicBezTo>
                  <a:pt x="6941511" y="500304"/>
                  <a:pt x="6947533" y="513458"/>
                  <a:pt x="6943795" y="525457"/>
                </a:cubicBezTo>
                <a:cubicBezTo>
                  <a:pt x="6941096" y="535380"/>
                  <a:pt x="6932998" y="541611"/>
                  <a:pt x="6924278" y="541611"/>
                </a:cubicBezTo>
                <a:close/>
                <a:moveTo>
                  <a:pt x="2552942" y="479304"/>
                </a:moveTo>
                <a:cubicBezTo>
                  <a:pt x="2544014" y="479304"/>
                  <a:pt x="2535916" y="472842"/>
                  <a:pt x="2533010" y="462919"/>
                </a:cubicBezTo>
                <a:cubicBezTo>
                  <a:pt x="2529687" y="450689"/>
                  <a:pt x="2535709" y="437766"/>
                  <a:pt x="2546713" y="434074"/>
                </a:cubicBezTo>
                <a:cubicBezTo>
                  <a:pt x="2579935" y="422766"/>
                  <a:pt x="2613157" y="411458"/>
                  <a:pt x="2646171" y="400382"/>
                </a:cubicBezTo>
                <a:cubicBezTo>
                  <a:pt x="2657175" y="396689"/>
                  <a:pt x="2668803" y="403612"/>
                  <a:pt x="2672125" y="415843"/>
                </a:cubicBezTo>
                <a:cubicBezTo>
                  <a:pt x="2675447" y="428074"/>
                  <a:pt x="2669218" y="440997"/>
                  <a:pt x="2658213" y="444689"/>
                </a:cubicBezTo>
                <a:cubicBezTo>
                  <a:pt x="2625199" y="455766"/>
                  <a:pt x="2591978" y="466843"/>
                  <a:pt x="2558964" y="478150"/>
                </a:cubicBezTo>
                <a:cubicBezTo>
                  <a:pt x="2556888" y="479073"/>
                  <a:pt x="2554811" y="479304"/>
                  <a:pt x="2552942" y="479304"/>
                </a:cubicBezTo>
                <a:close/>
                <a:moveTo>
                  <a:pt x="6726609" y="471227"/>
                </a:moveTo>
                <a:cubicBezTo>
                  <a:pt x="6724532" y="471227"/>
                  <a:pt x="6722457" y="470996"/>
                  <a:pt x="6720588" y="470304"/>
                </a:cubicBezTo>
                <a:cubicBezTo>
                  <a:pt x="6687781" y="459227"/>
                  <a:pt x="6654768" y="448150"/>
                  <a:pt x="6621339" y="437074"/>
                </a:cubicBezTo>
                <a:cubicBezTo>
                  <a:pt x="6610333" y="433381"/>
                  <a:pt x="6604105" y="420689"/>
                  <a:pt x="6607219" y="408458"/>
                </a:cubicBezTo>
                <a:cubicBezTo>
                  <a:pt x="6610541" y="396228"/>
                  <a:pt x="6621961" y="389305"/>
                  <a:pt x="6632966" y="392766"/>
                </a:cubicBezTo>
                <a:cubicBezTo>
                  <a:pt x="6666603" y="403843"/>
                  <a:pt x="6699617" y="414920"/>
                  <a:pt x="6732631" y="425997"/>
                </a:cubicBezTo>
                <a:cubicBezTo>
                  <a:pt x="6743635" y="429689"/>
                  <a:pt x="6749657" y="442612"/>
                  <a:pt x="6746335" y="454843"/>
                </a:cubicBezTo>
                <a:cubicBezTo>
                  <a:pt x="6743843" y="464766"/>
                  <a:pt x="6735538" y="471227"/>
                  <a:pt x="6726609" y="471227"/>
                </a:cubicBezTo>
                <a:close/>
                <a:moveTo>
                  <a:pt x="2751857" y="412843"/>
                </a:moveTo>
                <a:cubicBezTo>
                  <a:pt x="2742928" y="412843"/>
                  <a:pt x="2734623" y="406381"/>
                  <a:pt x="2731924" y="396228"/>
                </a:cubicBezTo>
                <a:cubicBezTo>
                  <a:pt x="2728602" y="383997"/>
                  <a:pt x="2735038" y="371305"/>
                  <a:pt x="2746043" y="367613"/>
                </a:cubicBezTo>
                <a:cubicBezTo>
                  <a:pt x="2779472" y="356766"/>
                  <a:pt x="2812694" y="345920"/>
                  <a:pt x="2845915" y="335536"/>
                </a:cubicBezTo>
                <a:cubicBezTo>
                  <a:pt x="2856920" y="332074"/>
                  <a:pt x="2868340" y="339228"/>
                  <a:pt x="2871662" y="351459"/>
                </a:cubicBezTo>
                <a:cubicBezTo>
                  <a:pt x="2874776" y="363689"/>
                  <a:pt x="2868340" y="376382"/>
                  <a:pt x="2857335" y="380074"/>
                </a:cubicBezTo>
                <a:cubicBezTo>
                  <a:pt x="2824113" y="390689"/>
                  <a:pt x="2790892" y="401305"/>
                  <a:pt x="2757670" y="412151"/>
                </a:cubicBezTo>
                <a:cubicBezTo>
                  <a:pt x="2755802" y="412612"/>
                  <a:pt x="2753933" y="412843"/>
                  <a:pt x="2751857" y="412843"/>
                </a:cubicBezTo>
                <a:close/>
                <a:moveTo>
                  <a:pt x="6527695" y="405920"/>
                </a:moveTo>
                <a:cubicBezTo>
                  <a:pt x="6525826" y="405920"/>
                  <a:pt x="6523958" y="405689"/>
                  <a:pt x="6522089" y="404997"/>
                </a:cubicBezTo>
                <a:cubicBezTo>
                  <a:pt x="6489075" y="394612"/>
                  <a:pt x="6455854" y="384459"/>
                  <a:pt x="6422216" y="374305"/>
                </a:cubicBezTo>
                <a:cubicBezTo>
                  <a:pt x="6411212" y="371074"/>
                  <a:pt x="6404568" y="358382"/>
                  <a:pt x="6407474" y="345920"/>
                </a:cubicBezTo>
                <a:cubicBezTo>
                  <a:pt x="6410382" y="333690"/>
                  <a:pt x="6421801" y="326305"/>
                  <a:pt x="6433014" y="329536"/>
                </a:cubicBezTo>
                <a:cubicBezTo>
                  <a:pt x="6466858" y="339690"/>
                  <a:pt x="6500287" y="349843"/>
                  <a:pt x="6533301" y="360228"/>
                </a:cubicBezTo>
                <a:cubicBezTo>
                  <a:pt x="6544306" y="363689"/>
                  <a:pt x="6550742" y="376382"/>
                  <a:pt x="6547628" y="388612"/>
                </a:cubicBezTo>
                <a:cubicBezTo>
                  <a:pt x="6544929" y="399458"/>
                  <a:pt x="6536623" y="405920"/>
                  <a:pt x="6527695" y="405920"/>
                </a:cubicBezTo>
                <a:close/>
                <a:moveTo>
                  <a:pt x="2951809" y="349382"/>
                </a:moveTo>
                <a:cubicBezTo>
                  <a:pt x="2942673" y="349382"/>
                  <a:pt x="2934368" y="342690"/>
                  <a:pt x="2931876" y="332536"/>
                </a:cubicBezTo>
                <a:cubicBezTo>
                  <a:pt x="2928762" y="320305"/>
                  <a:pt x="2935198" y="307613"/>
                  <a:pt x="2946410" y="304151"/>
                </a:cubicBezTo>
                <a:cubicBezTo>
                  <a:pt x="2980047" y="293767"/>
                  <a:pt x="3013477" y="283613"/>
                  <a:pt x="3046906" y="273690"/>
                </a:cubicBezTo>
                <a:cubicBezTo>
                  <a:pt x="3058118" y="270459"/>
                  <a:pt x="3069330" y="277613"/>
                  <a:pt x="3072445" y="290075"/>
                </a:cubicBezTo>
                <a:cubicBezTo>
                  <a:pt x="3075559" y="302536"/>
                  <a:pt x="3068915" y="314998"/>
                  <a:pt x="3057703" y="318459"/>
                </a:cubicBezTo>
                <a:cubicBezTo>
                  <a:pt x="3024481" y="328382"/>
                  <a:pt x="2991052" y="338536"/>
                  <a:pt x="2957623" y="348920"/>
                </a:cubicBezTo>
                <a:cubicBezTo>
                  <a:pt x="2955546" y="349151"/>
                  <a:pt x="2953678" y="349382"/>
                  <a:pt x="2951809" y="349382"/>
                </a:cubicBezTo>
                <a:close/>
                <a:moveTo>
                  <a:pt x="6327328" y="345920"/>
                </a:moveTo>
                <a:cubicBezTo>
                  <a:pt x="6325666" y="345920"/>
                  <a:pt x="6323798" y="345690"/>
                  <a:pt x="6322137" y="345228"/>
                </a:cubicBezTo>
                <a:cubicBezTo>
                  <a:pt x="6288915" y="335767"/>
                  <a:pt x="6255486" y="326536"/>
                  <a:pt x="6221642" y="317305"/>
                </a:cubicBezTo>
                <a:cubicBezTo>
                  <a:pt x="6210429" y="314305"/>
                  <a:pt x="6203577" y="301844"/>
                  <a:pt x="6206484" y="289382"/>
                </a:cubicBezTo>
                <a:cubicBezTo>
                  <a:pt x="6209183" y="276921"/>
                  <a:pt x="6220395" y="269306"/>
                  <a:pt x="6231608" y="272536"/>
                </a:cubicBezTo>
                <a:cubicBezTo>
                  <a:pt x="6265660" y="281767"/>
                  <a:pt x="6299297" y="291229"/>
                  <a:pt x="6332519" y="300690"/>
                </a:cubicBezTo>
                <a:cubicBezTo>
                  <a:pt x="6343730" y="303921"/>
                  <a:pt x="6350375" y="316382"/>
                  <a:pt x="6347468" y="328844"/>
                </a:cubicBezTo>
                <a:cubicBezTo>
                  <a:pt x="6344976" y="338997"/>
                  <a:pt x="6336464" y="345920"/>
                  <a:pt x="6327328" y="345920"/>
                </a:cubicBezTo>
                <a:close/>
                <a:moveTo>
                  <a:pt x="6125507" y="291229"/>
                </a:moveTo>
                <a:cubicBezTo>
                  <a:pt x="6123845" y="291229"/>
                  <a:pt x="6122392" y="290998"/>
                  <a:pt x="6120731" y="290536"/>
                </a:cubicBezTo>
                <a:cubicBezTo>
                  <a:pt x="6087509" y="281998"/>
                  <a:pt x="6053665" y="273459"/>
                  <a:pt x="6019821" y="265152"/>
                </a:cubicBezTo>
                <a:cubicBezTo>
                  <a:pt x="6008608" y="262383"/>
                  <a:pt x="6001549" y="250152"/>
                  <a:pt x="6004040" y="237690"/>
                </a:cubicBezTo>
                <a:cubicBezTo>
                  <a:pt x="6006532" y="225229"/>
                  <a:pt x="6017536" y="217383"/>
                  <a:pt x="6028749" y="220152"/>
                </a:cubicBezTo>
                <a:cubicBezTo>
                  <a:pt x="6063008" y="228460"/>
                  <a:pt x="6096645" y="236998"/>
                  <a:pt x="6130282" y="245537"/>
                </a:cubicBezTo>
                <a:cubicBezTo>
                  <a:pt x="6141494" y="248537"/>
                  <a:pt x="6148346" y="260767"/>
                  <a:pt x="6145854" y="273229"/>
                </a:cubicBezTo>
                <a:cubicBezTo>
                  <a:pt x="6143571" y="284075"/>
                  <a:pt x="6135058" y="291229"/>
                  <a:pt x="6125507" y="291229"/>
                </a:cubicBezTo>
                <a:close/>
                <a:moveTo>
                  <a:pt x="3152592" y="289613"/>
                </a:moveTo>
                <a:cubicBezTo>
                  <a:pt x="3143456" y="289613"/>
                  <a:pt x="3134943" y="282690"/>
                  <a:pt x="3132451" y="272306"/>
                </a:cubicBezTo>
                <a:cubicBezTo>
                  <a:pt x="3129544" y="260075"/>
                  <a:pt x="3136188" y="247383"/>
                  <a:pt x="3147401" y="244152"/>
                </a:cubicBezTo>
                <a:cubicBezTo>
                  <a:pt x="3181245" y="234460"/>
                  <a:pt x="3214882" y="224998"/>
                  <a:pt x="3248311" y="215537"/>
                </a:cubicBezTo>
                <a:cubicBezTo>
                  <a:pt x="3259316" y="212537"/>
                  <a:pt x="3270736" y="219921"/>
                  <a:pt x="3273435" y="232383"/>
                </a:cubicBezTo>
                <a:cubicBezTo>
                  <a:pt x="3276134" y="244844"/>
                  <a:pt x="3269490" y="257306"/>
                  <a:pt x="3258278" y="260306"/>
                </a:cubicBezTo>
                <a:cubicBezTo>
                  <a:pt x="3224849" y="269536"/>
                  <a:pt x="3191419" y="278998"/>
                  <a:pt x="3157783" y="288690"/>
                </a:cubicBezTo>
                <a:cubicBezTo>
                  <a:pt x="3155914" y="289382"/>
                  <a:pt x="3154253" y="289613"/>
                  <a:pt x="3152592" y="289613"/>
                </a:cubicBezTo>
                <a:close/>
                <a:moveTo>
                  <a:pt x="5922855" y="241844"/>
                </a:moveTo>
                <a:cubicBezTo>
                  <a:pt x="5921401" y="241844"/>
                  <a:pt x="5920156" y="241614"/>
                  <a:pt x="5918702" y="241383"/>
                </a:cubicBezTo>
                <a:cubicBezTo>
                  <a:pt x="5885273" y="233767"/>
                  <a:pt x="5851429" y="226152"/>
                  <a:pt x="5817169" y="218768"/>
                </a:cubicBezTo>
                <a:cubicBezTo>
                  <a:pt x="5805956" y="216229"/>
                  <a:pt x="5798482" y="204229"/>
                  <a:pt x="5800766" y="191768"/>
                </a:cubicBezTo>
                <a:cubicBezTo>
                  <a:pt x="5803050" y="179306"/>
                  <a:pt x="5813847" y="171229"/>
                  <a:pt x="5825059" y="173537"/>
                </a:cubicBezTo>
                <a:cubicBezTo>
                  <a:pt x="5859319" y="180922"/>
                  <a:pt x="5893371" y="188537"/>
                  <a:pt x="5927008" y="196152"/>
                </a:cubicBezTo>
                <a:cubicBezTo>
                  <a:pt x="5938220" y="198691"/>
                  <a:pt x="5945487" y="210921"/>
                  <a:pt x="5943203" y="223383"/>
                </a:cubicBezTo>
                <a:cubicBezTo>
                  <a:pt x="5941127" y="234460"/>
                  <a:pt x="5932614" y="241844"/>
                  <a:pt x="5922855" y="241844"/>
                </a:cubicBezTo>
                <a:close/>
                <a:moveTo>
                  <a:pt x="3354205" y="233537"/>
                </a:moveTo>
                <a:cubicBezTo>
                  <a:pt x="3344861" y="233537"/>
                  <a:pt x="3336348" y="226383"/>
                  <a:pt x="3334065" y="215768"/>
                </a:cubicBezTo>
                <a:cubicBezTo>
                  <a:pt x="3331365" y="203306"/>
                  <a:pt x="3338217" y="190845"/>
                  <a:pt x="3349429" y="187845"/>
                </a:cubicBezTo>
                <a:cubicBezTo>
                  <a:pt x="3383482" y="178845"/>
                  <a:pt x="3417326" y="170076"/>
                  <a:pt x="3450963" y="161537"/>
                </a:cubicBezTo>
                <a:cubicBezTo>
                  <a:pt x="3462175" y="158768"/>
                  <a:pt x="3473180" y="166614"/>
                  <a:pt x="3475879" y="178845"/>
                </a:cubicBezTo>
                <a:cubicBezTo>
                  <a:pt x="3478371" y="191306"/>
                  <a:pt x="3471519" y="203537"/>
                  <a:pt x="3460306" y="206537"/>
                </a:cubicBezTo>
                <a:cubicBezTo>
                  <a:pt x="3426877" y="215075"/>
                  <a:pt x="3393240" y="223614"/>
                  <a:pt x="3359396" y="232614"/>
                </a:cubicBezTo>
                <a:cubicBezTo>
                  <a:pt x="3357320" y="233306"/>
                  <a:pt x="3355866" y="233537"/>
                  <a:pt x="3354205" y="233537"/>
                </a:cubicBezTo>
                <a:close/>
                <a:moveTo>
                  <a:pt x="5719165" y="197768"/>
                </a:moveTo>
                <a:cubicBezTo>
                  <a:pt x="5717920" y="197768"/>
                  <a:pt x="5716674" y="197768"/>
                  <a:pt x="5715428" y="197306"/>
                </a:cubicBezTo>
                <a:cubicBezTo>
                  <a:pt x="5681791" y="190383"/>
                  <a:pt x="5647739" y="183922"/>
                  <a:pt x="5613479" y="177229"/>
                </a:cubicBezTo>
                <a:cubicBezTo>
                  <a:pt x="5602267" y="175152"/>
                  <a:pt x="5594584" y="163153"/>
                  <a:pt x="5596453" y="150691"/>
                </a:cubicBezTo>
                <a:cubicBezTo>
                  <a:pt x="5598322" y="138230"/>
                  <a:pt x="5609119" y="129691"/>
                  <a:pt x="5620331" y="131768"/>
                </a:cubicBezTo>
                <a:cubicBezTo>
                  <a:pt x="5654798" y="138230"/>
                  <a:pt x="5688851" y="144922"/>
                  <a:pt x="5722695" y="151845"/>
                </a:cubicBezTo>
                <a:cubicBezTo>
                  <a:pt x="5733907" y="154153"/>
                  <a:pt x="5741382" y="166153"/>
                  <a:pt x="5739306" y="178614"/>
                </a:cubicBezTo>
                <a:cubicBezTo>
                  <a:pt x="5737644" y="190152"/>
                  <a:pt x="5728924" y="197768"/>
                  <a:pt x="5719165" y="197768"/>
                </a:cubicBezTo>
                <a:close/>
                <a:moveTo>
                  <a:pt x="3556857" y="182537"/>
                </a:moveTo>
                <a:cubicBezTo>
                  <a:pt x="3547305" y="182537"/>
                  <a:pt x="3538585" y="175152"/>
                  <a:pt x="3536509" y="164306"/>
                </a:cubicBezTo>
                <a:cubicBezTo>
                  <a:pt x="3534017" y="151845"/>
                  <a:pt x="3541284" y="139614"/>
                  <a:pt x="3552496" y="136845"/>
                </a:cubicBezTo>
                <a:cubicBezTo>
                  <a:pt x="3586756" y="128768"/>
                  <a:pt x="3620808" y="120691"/>
                  <a:pt x="3654445" y="113307"/>
                </a:cubicBezTo>
                <a:cubicBezTo>
                  <a:pt x="3665657" y="110768"/>
                  <a:pt x="3676662" y="118845"/>
                  <a:pt x="3678946" y="131307"/>
                </a:cubicBezTo>
                <a:cubicBezTo>
                  <a:pt x="3681230" y="143768"/>
                  <a:pt x="3673963" y="155999"/>
                  <a:pt x="3662750" y="158537"/>
                </a:cubicBezTo>
                <a:cubicBezTo>
                  <a:pt x="3629113" y="166153"/>
                  <a:pt x="3595269" y="173999"/>
                  <a:pt x="3561217" y="182076"/>
                </a:cubicBezTo>
                <a:cubicBezTo>
                  <a:pt x="3559764" y="182306"/>
                  <a:pt x="3558310" y="182537"/>
                  <a:pt x="3556857" y="182537"/>
                </a:cubicBezTo>
                <a:close/>
                <a:moveTo>
                  <a:pt x="5514645" y="158999"/>
                </a:moveTo>
                <a:cubicBezTo>
                  <a:pt x="5513607" y="158999"/>
                  <a:pt x="5512568" y="158999"/>
                  <a:pt x="5511323" y="158768"/>
                </a:cubicBezTo>
                <a:cubicBezTo>
                  <a:pt x="5477478" y="152768"/>
                  <a:pt x="5443426" y="146999"/>
                  <a:pt x="5408959" y="141460"/>
                </a:cubicBezTo>
                <a:cubicBezTo>
                  <a:pt x="5397539" y="139614"/>
                  <a:pt x="5389856" y="127845"/>
                  <a:pt x="5391518" y="115384"/>
                </a:cubicBezTo>
                <a:cubicBezTo>
                  <a:pt x="5393178" y="102692"/>
                  <a:pt x="5403768" y="93922"/>
                  <a:pt x="5414980" y="95999"/>
                </a:cubicBezTo>
                <a:cubicBezTo>
                  <a:pt x="5449655" y="101768"/>
                  <a:pt x="5483915" y="107538"/>
                  <a:pt x="5517759" y="113538"/>
                </a:cubicBezTo>
                <a:cubicBezTo>
                  <a:pt x="5528972" y="115614"/>
                  <a:pt x="5536862" y="127384"/>
                  <a:pt x="5534993" y="139845"/>
                </a:cubicBezTo>
                <a:cubicBezTo>
                  <a:pt x="5533332" y="150922"/>
                  <a:pt x="5524612" y="158999"/>
                  <a:pt x="5514645" y="158999"/>
                </a:cubicBezTo>
                <a:close/>
                <a:moveTo>
                  <a:pt x="3760546" y="136845"/>
                </a:moveTo>
                <a:cubicBezTo>
                  <a:pt x="3750787" y="136845"/>
                  <a:pt x="3742067" y="128999"/>
                  <a:pt x="3740198" y="117922"/>
                </a:cubicBezTo>
                <a:cubicBezTo>
                  <a:pt x="3738122" y="105461"/>
                  <a:pt x="3745597" y="93461"/>
                  <a:pt x="3756809" y="90922"/>
                </a:cubicBezTo>
                <a:cubicBezTo>
                  <a:pt x="3791276" y="83769"/>
                  <a:pt x="3825536" y="77076"/>
                  <a:pt x="3859380" y="70615"/>
                </a:cubicBezTo>
                <a:cubicBezTo>
                  <a:pt x="3870800" y="68538"/>
                  <a:pt x="3881390" y="77076"/>
                  <a:pt x="3883259" y="89538"/>
                </a:cubicBezTo>
                <a:cubicBezTo>
                  <a:pt x="3885127" y="101999"/>
                  <a:pt x="3877652" y="113999"/>
                  <a:pt x="3866232" y="116076"/>
                </a:cubicBezTo>
                <a:cubicBezTo>
                  <a:pt x="3832596" y="122538"/>
                  <a:pt x="3798544" y="129230"/>
                  <a:pt x="3764284" y="136384"/>
                </a:cubicBezTo>
                <a:cubicBezTo>
                  <a:pt x="3763246" y="136845"/>
                  <a:pt x="3761792" y="136845"/>
                  <a:pt x="3760546" y="136845"/>
                </a:cubicBezTo>
                <a:close/>
                <a:moveTo>
                  <a:pt x="5309294" y="125307"/>
                </a:moveTo>
                <a:cubicBezTo>
                  <a:pt x="5308464" y="125307"/>
                  <a:pt x="5307426" y="125307"/>
                  <a:pt x="5306387" y="125076"/>
                </a:cubicBezTo>
                <a:cubicBezTo>
                  <a:pt x="5272543" y="119999"/>
                  <a:pt x="5238283" y="114922"/>
                  <a:pt x="5203816" y="110076"/>
                </a:cubicBezTo>
                <a:cubicBezTo>
                  <a:pt x="5192396" y="108461"/>
                  <a:pt x="5184298" y="96922"/>
                  <a:pt x="5185752" y="84230"/>
                </a:cubicBezTo>
                <a:cubicBezTo>
                  <a:pt x="5187205" y="71538"/>
                  <a:pt x="5197587" y="62769"/>
                  <a:pt x="5209007" y="64153"/>
                </a:cubicBezTo>
                <a:cubicBezTo>
                  <a:pt x="5243681" y="68999"/>
                  <a:pt x="5278149" y="74076"/>
                  <a:pt x="5312201" y="79153"/>
                </a:cubicBezTo>
                <a:cubicBezTo>
                  <a:pt x="5323621" y="80999"/>
                  <a:pt x="5331511" y="92538"/>
                  <a:pt x="5330058" y="105230"/>
                </a:cubicBezTo>
                <a:cubicBezTo>
                  <a:pt x="5328397" y="116999"/>
                  <a:pt x="5319468" y="125307"/>
                  <a:pt x="5309294" y="125307"/>
                </a:cubicBezTo>
                <a:close/>
                <a:moveTo>
                  <a:pt x="3965482" y="98307"/>
                </a:moveTo>
                <a:cubicBezTo>
                  <a:pt x="3955308" y="98307"/>
                  <a:pt x="3946587" y="90230"/>
                  <a:pt x="3944926" y="78692"/>
                </a:cubicBezTo>
                <a:cubicBezTo>
                  <a:pt x="3943265" y="65999"/>
                  <a:pt x="3950947" y="54230"/>
                  <a:pt x="3962367" y="52384"/>
                </a:cubicBezTo>
                <a:cubicBezTo>
                  <a:pt x="3997250" y="46615"/>
                  <a:pt x="4031717" y="41077"/>
                  <a:pt x="4065769" y="36000"/>
                </a:cubicBezTo>
                <a:cubicBezTo>
                  <a:pt x="4076982" y="34154"/>
                  <a:pt x="4087571" y="43154"/>
                  <a:pt x="4089024" y="55846"/>
                </a:cubicBezTo>
                <a:cubicBezTo>
                  <a:pt x="4090478" y="68538"/>
                  <a:pt x="4082588" y="80076"/>
                  <a:pt x="4071168" y="81692"/>
                </a:cubicBezTo>
                <a:cubicBezTo>
                  <a:pt x="4037324" y="86538"/>
                  <a:pt x="4003271" y="92076"/>
                  <a:pt x="3968596" y="97845"/>
                </a:cubicBezTo>
                <a:cubicBezTo>
                  <a:pt x="3967558" y="98076"/>
                  <a:pt x="3966520" y="98307"/>
                  <a:pt x="3965482" y="98307"/>
                </a:cubicBezTo>
                <a:close/>
                <a:moveTo>
                  <a:pt x="5103320" y="96692"/>
                </a:moveTo>
                <a:cubicBezTo>
                  <a:pt x="5102490" y="96692"/>
                  <a:pt x="5101659" y="96692"/>
                  <a:pt x="5100829" y="96461"/>
                </a:cubicBezTo>
                <a:cubicBezTo>
                  <a:pt x="5066777" y="92076"/>
                  <a:pt x="5032517" y="87922"/>
                  <a:pt x="4997842" y="83999"/>
                </a:cubicBezTo>
                <a:cubicBezTo>
                  <a:pt x="4986422" y="82615"/>
                  <a:pt x="4978117" y="71307"/>
                  <a:pt x="4979363" y="58615"/>
                </a:cubicBezTo>
                <a:cubicBezTo>
                  <a:pt x="4980608" y="45923"/>
                  <a:pt x="4990782" y="36692"/>
                  <a:pt x="5002202" y="38077"/>
                </a:cubicBezTo>
                <a:cubicBezTo>
                  <a:pt x="5036877" y="42000"/>
                  <a:pt x="5071345" y="46153"/>
                  <a:pt x="5105604" y="50538"/>
                </a:cubicBezTo>
                <a:cubicBezTo>
                  <a:pt x="5117024" y="51923"/>
                  <a:pt x="5125122" y="63461"/>
                  <a:pt x="5123876" y="76153"/>
                </a:cubicBezTo>
                <a:cubicBezTo>
                  <a:pt x="5122631" y="87922"/>
                  <a:pt x="5113702" y="96692"/>
                  <a:pt x="5103320" y="96692"/>
                </a:cubicBezTo>
                <a:close/>
                <a:moveTo>
                  <a:pt x="4896931" y="72923"/>
                </a:moveTo>
                <a:cubicBezTo>
                  <a:pt x="4896309" y="72923"/>
                  <a:pt x="4895686" y="72923"/>
                  <a:pt x="4895063" y="72923"/>
                </a:cubicBezTo>
                <a:cubicBezTo>
                  <a:pt x="4861011" y="69461"/>
                  <a:pt x="4826543" y="65999"/>
                  <a:pt x="4791868" y="62769"/>
                </a:cubicBezTo>
                <a:cubicBezTo>
                  <a:pt x="4780448" y="61615"/>
                  <a:pt x="4771936" y="50538"/>
                  <a:pt x="4772973" y="37846"/>
                </a:cubicBezTo>
                <a:cubicBezTo>
                  <a:pt x="4774012" y="25154"/>
                  <a:pt x="4783978" y="15461"/>
                  <a:pt x="4795398" y="16846"/>
                </a:cubicBezTo>
                <a:cubicBezTo>
                  <a:pt x="4830281" y="20077"/>
                  <a:pt x="4864748" y="23538"/>
                  <a:pt x="4899008" y="27000"/>
                </a:cubicBezTo>
                <a:cubicBezTo>
                  <a:pt x="4910428" y="28154"/>
                  <a:pt x="4918733" y="39461"/>
                  <a:pt x="4917695" y="52153"/>
                </a:cubicBezTo>
                <a:cubicBezTo>
                  <a:pt x="4916449" y="63923"/>
                  <a:pt x="4907521" y="72923"/>
                  <a:pt x="4896931" y="72923"/>
                </a:cubicBezTo>
                <a:close/>
                <a:moveTo>
                  <a:pt x="4171663" y="68307"/>
                </a:moveTo>
                <a:cubicBezTo>
                  <a:pt x="4161282" y="68307"/>
                  <a:pt x="4152146" y="59538"/>
                  <a:pt x="4151107" y="47769"/>
                </a:cubicBezTo>
                <a:cubicBezTo>
                  <a:pt x="4149862" y="35077"/>
                  <a:pt x="4158167" y="23769"/>
                  <a:pt x="4169587" y="22384"/>
                </a:cubicBezTo>
                <a:cubicBezTo>
                  <a:pt x="4204885" y="18231"/>
                  <a:pt x="4239560" y="14538"/>
                  <a:pt x="4273612" y="11308"/>
                </a:cubicBezTo>
                <a:cubicBezTo>
                  <a:pt x="4285032" y="10385"/>
                  <a:pt x="4294998" y="19846"/>
                  <a:pt x="4296036" y="32538"/>
                </a:cubicBezTo>
                <a:cubicBezTo>
                  <a:pt x="4296867" y="45230"/>
                  <a:pt x="4288354" y="56307"/>
                  <a:pt x="4276934" y="57461"/>
                </a:cubicBezTo>
                <a:cubicBezTo>
                  <a:pt x="4243090" y="60461"/>
                  <a:pt x="4208830" y="64153"/>
                  <a:pt x="4173947" y="68307"/>
                </a:cubicBezTo>
                <a:cubicBezTo>
                  <a:pt x="4173117" y="68307"/>
                  <a:pt x="4172286" y="68307"/>
                  <a:pt x="4171663" y="68307"/>
                </a:cubicBezTo>
                <a:close/>
                <a:moveTo>
                  <a:pt x="4690127" y="53538"/>
                </a:moveTo>
                <a:cubicBezTo>
                  <a:pt x="4689712" y="53538"/>
                  <a:pt x="4689089" y="53538"/>
                  <a:pt x="4688466" y="53538"/>
                </a:cubicBezTo>
                <a:lnTo>
                  <a:pt x="4663135" y="51461"/>
                </a:lnTo>
                <a:cubicBezTo>
                  <a:pt x="4638426" y="49384"/>
                  <a:pt x="4612264" y="48000"/>
                  <a:pt x="4585687" y="47077"/>
                </a:cubicBezTo>
                <a:cubicBezTo>
                  <a:pt x="4574267" y="46615"/>
                  <a:pt x="4565131" y="36000"/>
                  <a:pt x="4565547" y="23308"/>
                </a:cubicBezTo>
                <a:cubicBezTo>
                  <a:pt x="4565962" y="10846"/>
                  <a:pt x="4575098" y="923"/>
                  <a:pt x="4586310" y="923"/>
                </a:cubicBezTo>
                <a:cubicBezTo>
                  <a:pt x="4586518" y="923"/>
                  <a:pt x="4586725" y="923"/>
                  <a:pt x="4586933" y="923"/>
                </a:cubicBezTo>
                <a:cubicBezTo>
                  <a:pt x="4614133" y="1846"/>
                  <a:pt x="4640710" y="3462"/>
                  <a:pt x="4666042" y="5308"/>
                </a:cubicBezTo>
                <a:lnTo>
                  <a:pt x="4691373" y="7385"/>
                </a:lnTo>
                <a:cubicBezTo>
                  <a:pt x="4702793" y="8308"/>
                  <a:pt x="4711306" y="19384"/>
                  <a:pt x="4710476" y="32077"/>
                </a:cubicBezTo>
                <a:cubicBezTo>
                  <a:pt x="4709853" y="44307"/>
                  <a:pt x="4700717" y="53538"/>
                  <a:pt x="4690127" y="53538"/>
                </a:cubicBezTo>
                <a:close/>
                <a:moveTo>
                  <a:pt x="4378675" y="49846"/>
                </a:moveTo>
                <a:cubicBezTo>
                  <a:pt x="4367671" y="49846"/>
                  <a:pt x="4358535" y="40154"/>
                  <a:pt x="4357912" y="27923"/>
                </a:cubicBezTo>
                <a:cubicBezTo>
                  <a:pt x="4357289" y="15231"/>
                  <a:pt x="4366217" y="4385"/>
                  <a:pt x="4377637" y="3692"/>
                </a:cubicBezTo>
                <a:cubicBezTo>
                  <a:pt x="4413142" y="1846"/>
                  <a:pt x="4448441" y="462"/>
                  <a:pt x="4482285" y="0"/>
                </a:cubicBezTo>
                <a:cubicBezTo>
                  <a:pt x="4482285" y="0"/>
                  <a:pt x="4482493" y="0"/>
                  <a:pt x="4482493" y="0"/>
                </a:cubicBezTo>
                <a:cubicBezTo>
                  <a:pt x="4493912" y="0"/>
                  <a:pt x="4503048" y="10154"/>
                  <a:pt x="4503256" y="22846"/>
                </a:cubicBezTo>
                <a:cubicBezTo>
                  <a:pt x="4503464" y="35538"/>
                  <a:pt x="4494328" y="45923"/>
                  <a:pt x="4482700" y="46153"/>
                </a:cubicBezTo>
                <a:cubicBezTo>
                  <a:pt x="4449478" y="46615"/>
                  <a:pt x="4414804" y="47769"/>
                  <a:pt x="4379713" y="49846"/>
                </a:cubicBezTo>
                <a:cubicBezTo>
                  <a:pt x="4379506" y="49846"/>
                  <a:pt x="4379090" y="49846"/>
                  <a:pt x="4378675" y="49846"/>
                </a:cubicBezTo>
                <a:close/>
              </a:path>
            </a:pathLst>
          </a:custGeom>
          <a:solidFill>
            <a:srgbClr val="E2B133"/>
          </a:solidFill>
          <a:ln w="2075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" name="Graphic 7"/>
          <p:cNvGrpSpPr/>
          <p:nvPr/>
        </p:nvGrpSpPr>
        <p:grpSpPr>
          <a:xfrm>
            <a:off x="754061" y="1442640"/>
            <a:ext cx="3667919" cy="3667919"/>
            <a:chOff x="1871662" y="1604962"/>
            <a:chExt cx="989606" cy="989606"/>
          </a:xfrm>
        </p:grpSpPr>
        <p:sp>
          <p:nvSpPr>
            <p:cNvPr id="5" name="Freeform: Shape 4"/>
            <p:cNvSpPr/>
            <p:nvPr/>
          </p:nvSpPr>
          <p:spPr>
            <a:xfrm>
              <a:off x="1871662" y="1604962"/>
              <a:ext cx="989606" cy="989606"/>
            </a:xfrm>
            <a:custGeom>
              <a:avLst/>
              <a:gdLst>
                <a:gd name="connsiteX0" fmla="*/ 989606 w 989606"/>
                <a:gd name="connsiteY0" fmla="*/ 494803 h 989606"/>
                <a:gd name="connsiteX1" fmla="*/ 494803 w 989606"/>
                <a:gd name="connsiteY1" fmla="*/ 989606 h 989606"/>
                <a:gd name="connsiteX2" fmla="*/ 0 w 989606"/>
                <a:gd name="connsiteY2" fmla="*/ 494803 h 989606"/>
                <a:gd name="connsiteX3" fmla="*/ 494803 w 989606"/>
                <a:gd name="connsiteY3" fmla="*/ 0 h 989606"/>
                <a:gd name="connsiteX4" fmla="*/ 989606 w 989606"/>
                <a:gd name="connsiteY4" fmla="*/ 494803 h 98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606" h="989606">
                  <a:moveTo>
                    <a:pt x="989606" y="494803"/>
                  </a:moveTo>
                  <a:cubicBezTo>
                    <a:pt x="989606" y="768075"/>
                    <a:pt x="768075" y="989606"/>
                    <a:pt x="494803" y="989606"/>
                  </a:cubicBezTo>
                  <a:cubicBezTo>
                    <a:pt x="221531" y="989606"/>
                    <a:pt x="0" y="768075"/>
                    <a:pt x="0" y="494803"/>
                  </a:cubicBezTo>
                  <a:cubicBezTo>
                    <a:pt x="0" y="221531"/>
                    <a:pt x="221531" y="0"/>
                    <a:pt x="494803" y="0"/>
                  </a:cubicBezTo>
                  <a:cubicBezTo>
                    <a:pt x="768075" y="0"/>
                    <a:pt x="989606" y="221531"/>
                    <a:pt x="989606" y="494803"/>
                  </a:cubicBezTo>
                  <a:close/>
                </a:path>
              </a:pathLst>
            </a:custGeom>
            <a:solidFill>
              <a:srgbClr val="FFFFFF"/>
            </a:solidFill>
            <a:ln w="21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2407414" y="1780489"/>
              <a:ext cx="268729" cy="268729"/>
            </a:xfrm>
            <a:custGeom>
              <a:avLst/>
              <a:gdLst>
                <a:gd name="connsiteX0" fmla="*/ 268729 w 268729"/>
                <a:gd name="connsiteY0" fmla="*/ 134365 h 268729"/>
                <a:gd name="connsiteX1" fmla="*/ 134365 w 268729"/>
                <a:gd name="connsiteY1" fmla="*/ 268729 h 268729"/>
                <a:gd name="connsiteX2" fmla="*/ 0 w 268729"/>
                <a:gd name="connsiteY2" fmla="*/ 134365 h 268729"/>
                <a:gd name="connsiteX3" fmla="*/ 134365 w 268729"/>
                <a:gd name="connsiteY3" fmla="*/ 0 h 268729"/>
                <a:gd name="connsiteX4" fmla="*/ 268729 w 268729"/>
                <a:gd name="connsiteY4" fmla="*/ 134365 h 26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29" h="268729">
                  <a:moveTo>
                    <a:pt x="268729" y="134365"/>
                  </a:moveTo>
                  <a:cubicBezTo>
                    <a:pt x="268729" y="208585"/>
                    <a:pt x="208585" y="268729"/>
                    <a:pt x="134365" y="268729"/>
                  </a:cubicBezTo>
                  <a:cubicBezTo>
                    <a:pt x="60144" y="268729"/>
                    <a:pt x="0" y="208585"/>
                    <a:pt x="0" y="134365"/>
                  </a:cubicBezTo>
                  <a:cubicBezTo>
                    <a:pt x="0" y="60144"/>
                    <a:pt x="60144" y="0"/>
                    <a:pt x="134365" y="0"/>
                  </a:cubicBezTo>
                  <a:cubicBezTo>
                    <a:pt x="208585" y="0"/>
                    <a:pt x="268729" y="60144"/>
                    <a:pt x="268729" y="134365"/>
                  </a:cubicBezTo>
                  <a:close/>
                </a:path>
              </a:pathLst>
            </a:custGeom>
            <a:solidFill>
              <a:srgbClr val="E5E6E7"/>
            </a:solidFill>
            <a:ln w="21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2073422" y="2114054"/>
              <a:ext cx="90856" cy="90856"/>
            </a:xfrm>
            <a:custGeom>
              <a:avLst/>
              <a:gdLst>
                <a:gd name="connsiteX0" fmla="*/ 90856 w 90856"/>
                <a:gd name="connsiteY0" fmla="*/ 45428 h 90856"/>
                <a:gd name="connsiteX1" fmla="*/ 45428 w 90856"/>
                <a:gd name="connsiteY1" fmla="*/ 90856 h 90856"/>
                <a:gd name="connsiteX2" fmla="*/ 0 w 90856"/>
                <a:gd name="connsiteY2" fmla="*/ 45428 h 90856"/>
                <a:gd name="connsiteX3" fmla="*/ 45428 w 90856"/>
                <a:gd name="connsiteY3" fmla="*/ 0 h 90856"/>
                <a:gd name="connsiteX4" fmla="*/ 90856 w 90856"/>
                <a:gd name="connsiteY4" fmla="*/ 45428 h 9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56" h="90856">
                  <a:moveTo>
                    <a:pt x="90856" y="45428"/>
                  </a:moveTo>
                  <a:cubicBezTo>
                    <a:pt x="90856" y="70517"/>
                    <a:pt x="70517" y="90856"/>
                    <a:pt x="45428" y="90856"/>
                  </a:cubicBezTo>
                  <a:cubicBezTo>
                    <a:pt x="20339" y="90856"/>
                    <a:pt x="0" y="70517"/>
                    <a:pt x="0" y="45428"/>
                  </a:cubicBezTo>
                  <a:cubicBezTo>
                    <a:pt x="0" y="20339"/>
                    <a:pt x="20339" y="0"/>
                    <a:pt x="45428" y="0"/>
                  </a:cubicBezTo>
                  <a:cubicBezTo>
                    <a:pt x="70517" y="0"/>
                    <a:pt x="90856" y="20339"/>
                    <a:pt x="90856" y="45428"/>
                  </a:cubicBezTo>
                  <a:close/>
                </a:path>
              </a:pathLst>
            </a:custGeom>
            <a:solidFill>
              <a:srgbClr val="E5E6E7"/>
            </a:solidFill>
            <a:ln w="21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2630715" y="2099765"/>
              <a:ext cx="90856" cy="90856"/>
            </a:xfrm>
            <a:custGeom>
              <a:avLst/>
              <a:gdLst>
                <a:gd name="connsiteX0" fmla="*/ 90856 w 90856"/>
                <a:gd name="connsiteY0" fmla="*/ 45428 h 90856"/>
                <a:gd name="connsiteX1" fmla="*/ 45428 w 90856"/>
                <a:gd name="connsiteY1" fmla="*/ 90856 h 90856"/>
                <a:gd name="connsiteX2" fmla="*/ 0 w 90856"/>
                <a:gd name="connsiteY2" fmla="*/ 45428 h 90856"/>
                <a:gd name="connsiteX3" fmla="*/ 45428 w 90856"/>
                <a:gd name="connsiteY3" fmla="*/ 0 h 90856"/>
                <a:gd name="connsiteX4" fmla="*/ 90856 w 90856"/>
                <a:gd name="connsiteY4" fmla="*/ 45428 h 9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56" h="90856">
                  <a:moveTo>
                    <a:pt x="90856" y="45428"/>
                  </a:moveTo>
                  <a:cubicBezTo>
                    <a:pt x="90856" y="70595"/>
                    <a:pt x="70595" y="90856"/>
                    <a:pt x="45428" y="90856"/>
                  </a:cubicBezTo>
                  <a:cubicBezTo>
                    <a:pt x="20261" y="90856"/>
                    <a:pt x="0" y="70595"/>
                    <a:pt x="0" y="45428"/>
                  </a:cubicBezTo>
                  <a:cubicBezTo>
                    <a:pt x="0" y="20261"/>
                    <a:pt x="20261" y="0"/>
                    <a:pt x="45428" y="0"/>
                  </a:cubicBezTo>
                  <a:cubicBezTo>
                    <a:pt x="70381" y="0"/>
                    <a:pt x="90856" y="20475"/>
                    <a:pt x="90856" y="45428"/>
                  </a:cubicBezTo>
                  <a:close/>
                </a:path>
              </a:pathLst>
            </a:custGeom>
            <a:solidFill>
              <a:srgbClr val="E5E6E7"/>
            </a:solidFill>
            <a:ln w="21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2119063" y="2347166"/>
              <a:ext cx="90856" cy="90856"/>
            </a:xfrm>
            <a:custGeom>
              <a:avLst/>
              <a:gdLst>
                <a:gd name="connsiteX0" fmla="*/ 90856 w 90856"/>
                <a:gd name="connsiteY0" fmla="*/ 45428 h 90856"/>
                <a:gd name="connsiteX1" fmla="*/ 45428 w 90856"/>
                <a:gd name="connsiteY1" fmla="*/ 90856 h 90856"/>
                <a:gd name="connsiteX2" fmla="*/ 0 w 90856"/>
                <a:gd name="connsiteY2" fmla="*/ 45428 h 90856"/>
                <a:gd name="connsiteX3" fmla="*/ 45428 w 90856"/>
                <a:gd name="connsiteY3" fmla="*/ 0 h 90856"/>
                <a:gd name="connsiteX4" fmla="*/ 90856 w 90856"/>
                <a:gd name="connsiteY4" fmla="*/ 45428 h 9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56" h="90856">
                  <a:moveTo>
                    <a:pt x="90856" y="45428"/>
                  </a:moveTo>
                  <a:cubicBezTo>
                    <a:pt x="90856" y="70595"/>
                    <a:pt x="70595" y="90856"/>
                    <a:pt x="45428" y="90856"/>
                  </a:cubicBezTo>
                  <a:cubicBezTo>
                    <a:pt x="20261" y="90856"/>
                    <a:pt x="0" y="70595"/>
                    <a:pt x="0" y="45428"/>
                  </a:cubicBezTo>
                  <a:cubicBezTo>
                    <a:pt x="0" y="20261"/>
                    <a:pt x="20261" y="0"/>
                    <a:pt x="45428" y="0"/>
                  </a:cubicBezTo>
                  <a:cubicBezTo>
                    <a:pt x="70381" y="0"/>
                    <a:pt x="90856" y="20475"/>
                    <a:pt x="90856" y="45428"/>
                  </a:cubicBezTo>
                  <a:close/>
                </a:path>
              </a:pathLst>
            </a:custGeom>
            <a:solidFill>
              <a:srgbClr val="E5E6E7"/>
            </a:solidFill>
            <a:ln w="21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2302481" y="2204910"/>
              <a:ext cx="164223" cy="164223"/>
            </a:xfrm>
            <a:custGeom>
              <a:avLst/>
              <a:gdLst>
                <a:gd name="connsiteX0" fmla="*/ 164223 w 164223"/>
                <a:gd name="connsiteY0" fmla="*/ 82112 h 164223"/>
                <a:gd name="connsiteX1" fmla="*/ 82112 w 164223"/>
                <a:gd name="connsiteY1" fmla="*/ 164223 h 164223"/>
                <a:gd name="connsiteX2" fmla="*/ 0 w 164223"/>
                <a:gd name="connsiteY2" fmla="*/ 82112 h 164223"/>
                <a:gd name="connsiteX3" fmla="*/ 82112 w 164223"/>
                <a:gd name="connsiteY3" fmla="*/ 0 h 164223"/>
                <a:gd name="connsiteX4" fmla="*/ 164223 w 164223"/>
                <a:gd name="connsiteY4" fmla="*/ 82112 h 16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23" h="164223">
                  <a:moveTo>
                    <a:pt x="164223" y="82112"/>
                  </a:moveTo>
                  <a:cubicBezTo>
                    <a:pt x="164223" y="127540"/>
                    <a:pt x="127540" y="164223"/>
                    <a:pt x="82112" y="164223"/>
                  </a:cubicBezTo>
                  <a:cubicBezTo>
                    <a:pt x="36684" y="164223"/>
                    <a:pt x="0" y="127540"/>
                    <a:pt x="0" y="82112"/>
                  </a:cubicBezTo>
                  <a:cubicBezTo>
                    <a:pt x="0" y="36684"/>
                    <a:pt x="36684" y="0"/>
                    <a:pt x="82112" y="0"/>
                  </a:cubicBezTo>
                  <a:cubicBezTo>
                    <a:pt x="127326" y="0"/>
                    <a:pt x="164223" y="36897"/>
                    <a:pt x="164223" y="82112"/>
                  </a:cubicBezTo>
                  <a:close/>
                </a:path>
              </a:pathLst>
            </a:custGeom>
            <a:solidFill>
              <a:srgbClr val="E5E6E7"/>
            </a:solidFill>
            <a:ln w="21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2138045" y="1750630"/>
              <a:ext cx="164223" cy="164223"/>
            </a:xfrm>
            <a:custGeom>
              <a:avLst/>
              <a:gdLst>
                <a:gd name="connsiteX0" fmla="*/ 164223 w 164223"/>
                <a:gd name="connsiteY0" fmla="*/ 82112 h 164223"/>
                <a:gd name="connsiteX1" fmla="*/ 82112 w 164223"/>
                <a:gd name="connsiteY1" fmla="*/ 164223 h 164223"/>
                <a:gd name="connsiteX2" fmla="*/ 0 w 164223"/>
                <a:gd name="connsiteY2" fmla="*/ 82112 h 164223"/>
                <a:gd name="connsiteX3" fmla="*/ 82112 w 164223"/>
                <a:gd name="connsiteY3" fmla="*/ 0 h 164223"/>
                <a:gd name="connsiteX4" fmla="*/ 164223 w 164223"/>
                <a:gd name="connsiteY4" fmla="*/ 82112 h 16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23" h="164223">
                  <a:moveTo>
                    <a:pt x="164223" y="82112"/>
                  </a:moveTo>
                  <a:cubicBezTo>
                    <a:pt x="164223" y="127540"/>
                    <a:pt x="127540" y="164223"/>
                    <a:pt x="82112" y="164223"/>
                  </a:cubicBezTo>
                  <a:cubicBezTo>
                    <a:pt x="36684" y="164223"/>
                    <a:pt x="0" y="127540"/>
                    <a:pt x="0" y="82112"/>
                  </a:cubicBezTo>
                  <a:cubicBezTo>
                    <a:pt x="0" y="36684"/>
                    <a:pt x="36684" y="0"/>
                    <a:pt x="82112" y="0"/>
                  </a:cubicBezTo>
                  <a:cubicBezTo>
                    <a:pt x="127540" y="0"/>
                    <a:pt x="164223" y="36684"/>
                    <a:pt x="164223" y="82112"/>
                  </a:cubicBezTo>
                  <a:close/>
                </a:path>
              </a:pathLst>
            </a:custGeom>
            <a:solidFill>
              <a:srgbClr val="E5E6E7"/>
            </a:solidFill>
            <a:ln w="21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2" name="Graphic 7"/>
            <p:cNvGrpSpPr/>
            <p:nvPr/>
          </p:nvGrpSpPr>
          <p:grpSpPr>
            <a:xfrm>
              <a:off x="1871875" y="1604962"/>
              <a:ext cx="932874" cy="911333"/>
              <a:chOff x="1871875" y="1604962"/>
              <a:chExt cx="932874" cy="911333"/>
            </a:xfrm>
            <a:solidFill>
              <a:srgbClr val="E5E6E7"/>
            </a:solidFill>
          </p:grpSpPr>
          <p:sp>
            <p:nvSpPr>
              <p:cNvPr id="14" name="Freeform: Shape 13"/>
              <p:cNvSpPr/>
              <p:nvPr/>
            </p:nvSpPr>
            <p:spPr>
              <a:xfrm>
                <a:off x="1871875" y="1835088"/>
                <a:ext cx="170835" cy="262330"/>
              </a:xfrm>
              <a:custGeom>
                <a:avLst/>
                <a:gdLst>
                  <a:gd name="connsiteX0" fmla="*/ 76567 w 170835"/>
                  <a:gd name="connsiteY0" fmla="*/ 0 h 262330"/>
                  <a:gd name="connsiteX1" fmla="*/ 0 w 170835"/>
                  <a:gd name="connsiteY1" fmla="*/ 257212 h 262330"/>
                  <a:gd name="connsiteX2" fmla="*/ 36470 w 170835"/>
                  <a:gd name="connsiteY2" fmla="*/ 262331 h 262330"/>
                  <a:gd name="connsiteX3" fmla="*/ 170835 w 170835"/>
                  <a:gd name="connsiteY3" fmla="*/ 127966 h 262330"/>
                  <a:gd name="connsiteX4" fmla="*/ 76567 w 170835"/>
                  <a:gd name="connsiteY4" fmla="*/ 0 h 26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835" h="262330">
                    <a:moveTo>
                      <a:pt x="76567" y="0"/>
                    </a:moveTo>
                    <a:cubicBezTo>
                      <a:pt x="29219" y="74647"/>
                      <a:pt x="1280" y="162730"/>
                      <a:pt x="0" y="257212"/>
                    </a:cubicBezTo>
                    <a:cubicBezTo>
                      <a:pt x="11517" y="260411"/>
                      <a:pt x="23887" y="262331"/>
                      <a:pt x="36470" y="262331"/>
                    </a:cubicBezTo>
                    <a:cubicBezTo>
                      <a:pt x="110691" y="262331"/>
                      <a:pt x="170835" y="202187"/>
                      <a:pt x="170835" y="127966"/>
                    </a:cubicBezTo>
                    <a:cubicBezTo>
                      <a:pt x="170622" y="68035"/>
                      <a:pt x="131165" y="17062"/>
                      <a:pt x="76567" y="0"/>
                    </a:cubicBezTo>
                    <a:close/>
                  </a:path>
                </a:pathLst>
              </a:custGeom>
              <a:solidFill>
                <a:srgbClr val="E5E6E7"/>
              </a:solidFill>
              <a:ln w="213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" name="Freeform: Shape 14"/>
              <p:cNvSpPr/>
              <p:nvPr/>
            </p:nvSpPr>
            <p:spPr>
              <a:xfrm>
                <a:off x="2332340" y="1604962"/>
                <a:ext cx="209224" cy="134364"/>
              </a:xfrm>
              <a:custGeom>
                <a:avLst/>
                <a:gdLst>
                  <a:gd name="connsiteX0" fmla="*/ 209225 w 209224"/>
                  <a:gd name="connsiteY0" fmla="*/ 31992 h 134364"/>
                  <a:gd name="connsiteX1" fmla="*/ 34124 w 209224"/>
                  <a:gd name="connsiteY1" fmla="*/ 0 h 134364"/>
                  <a:gd name="connsiteX2" fmla="*/ 4052 w 209224"/>
                  <a:gd name="connsiteY2" fmla="*/ 1066 h 134364"/>
                  <a:gd name="connsiteX3" fmla="*/ 0 w 209224"/>
                  <a:gd name="connsiteY3" fmla="*/ 29646 h 134364"/>
                  <a:gd name="connsiteX4" fmla="*/ 104719 w 209224"/>
                  <a:gd name="connsiteY4" fmla="*/ 134365 h 134364"/>
                  <a:gd name="connsiteX5" fmla="*/ 209225 w 209224"/>
                  <a:gd name="connsiteY5" fmla="*/ 31992 h 134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224" h="134364">
                    <a:moveTo>
                      <a:pt x="209225" y="31992"/>
                    </a:moveTo>
                    <a:cubicBezTo>
                      <a:pt x="154839" y="11304"/>
                      <a:pt x="95761" y="0"/>
                      <a:pt x="34124" y="0"/>
                    </a:cubicBezTo>
                    <a:cubicBezTo>
                      <a:pt x="24100" y="0"/>
                      <a:pt x="14076" y="427"/>
                      <a:pt x="4052" y="1066"/>
                    </a:cubicBezTo>
                    <a:cubicBezTo>
                      <a:pt x="1493" y="10237"/>
                      <a:pt x="0" y="19622"/>
                      <a:pt x="0" y="29646"/>
                    </a:cubicBezTo>
                    <a:cubicBezTo>
                      <a:pt x="0" y="87444"/>
                      <a:pt x="46921" y="134365"/>
                      <a:pt x="104719" y="134365"/>
                    </a:cubicBezTo>
                    <a:cubicBezTo>
                      <a:pt x="161664" y="134365"/>
                      <a:pt x="207945" y="88723"/>
                      <a:pt x="209225" y="31992"/>
                    </a:cubicBezTo>
                    <a:close/>
                  </a:path>
                </a:pathLst>
              </a:custGeom>
              <a:solidFill>
                <a:srgbClr val="E5E6E7"/>
              </a:solidFill>
              <a:ln w="213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2564173" y="2269960"/>
                <a:ext cx="240576" cy="246335"/>
              </a:xfrm>
              <a:custGeom>
                <a:avLst/>
                <a:gdLst>
                  <a:gd name="connsiteX0" fmla="*/ 240577 w 240576"/>
                  <a:gd name="connsiteY0" fmla="*/ 59291 h 246335"/>
                  <a:gd name="connsiteX1" fmla="*/ 130952 w 240576"/>
                  <a:gd name="connsiteY1" fmla="*/ 0 h 246335"/>
                  <a:gd name="connsiteX2" fmla="*/ 0 w 240576"/>
                  <a:gd name="connsiteY2" fmla="*/ 130952 h 246335"/>
                  <a:gd name="connsiteX3" fmla="*/ 69102 w 240576"/>
                  <a:gd name="connsiteY3" fmla="*/ 246335 h 246335"/>
                  <a:gd name="connsiteX4" fmla="*/ 240577 w 240576"/>
                  <a:gd name="connsiteY4" fmla="*/ 59291 h 24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576" h="246335">
                    <a:moveTo>
                      <a:pt x="240577" y="59291"/>
                    </a:moveTo>
                    <a:cubicBezTo>
                      <a:pt x="217116" y="23674"/>
                      <a:pt x="176807" y="0"/>
                      <a:pt x="130952" y="0"/>
                    </a:cubicBezTo>
                    <a:cubicBezTo>
                      <a:pt x="58651" y="0"/>
                      <a:pt x="0" y="58651"/>
                      <a:pt x="0" y="130952"/>
                    </a:cubicBezTo>
                    <a:cubicBezTo>
                      <a:pt x="0" y="180859"/>
                      <a:pt x="27939" y="224368"/>
                      <a:pt x="69102" y="246335"/>
                    </a:cubicBezTo>
                    <a:cubicBezTo>
                      <a:pt x="141189" y="200054"/>
                      <a:pt x="200694" y="135644"/>
                      <a:pt x="240577" y="59291"/>
                    </a:cubicBezTo>
                    <a:close/>
                  </a:path>
                </a:pathLst>
              </a:custGeom>
              <a:solidFill>
                <a:srgbClr val="E5E6E7"/>
              </a:solidFill>
              <a:ln w="213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3" name="Freeform: Shape 12"/>
            <p:cNvSpPr/>
            <p:nvPr/>
          </p:nvSpPr>
          <p:spPr>
            <a:xfrm>
              <a:off x="1968916" y="1702216"/>
              <a:ext cx="892351" cy="892351"/>
            </a:xfrm>
            <a:custGeom>
              <a:avLst/>
              <a:gdLst>
                <a:gd name="connsiteX0" fmla="*/ 692084 w 892351"/>
                <a:gd name="connsiteY0" fmla="*/ 0 h 892351"/>
                <a:gd name="connsiteX1" fmla="*/ 789339 w 892351"/>
                <a:gd name="connsiteY1" fmla="*/ 294536 h 892351"/>
                <a:gd name="connsiteX2" fmla="*/ 294536 w 892351"/>
                <a:gd name="connsiteY2" fmla="*/ 789339 h 892351"/>
                <a:gd name="connsiteX3" fmla="*/ 0 w 892351"/>
                <a:gd name="connsiteY3" fmla="*/ 692084 h 892351"/>
                <a:gd name="connsiteX4" fmla="*/ 397549 w 892351"/>
                <a:gd name="connsiteY4" fmla="*/ 892352 h 892351"/>
                <a:gd name="connsiteX5" fmla="*/ 892352 w 892351"/>
                <a:gd name="connsiteY5" fmla="*/ 397549 h 892351"/>
                <a:gd name="connsiteX6" fmla="*/ 692084 w 892351"/>
                <a:gd name="connsiteY6" fmla="*/ 0 h 89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2351" h="892351">
                  <a:moveTo>
                    <a:pt x="692084" y="0"/>
                  </a:moveTo>
                  <a:cubicBezTo>
                    <a:pt x="753082" y="82325"/>
                    <a:pt x="789339" y="184271"/>
                    <a:pt x="789339" y="294536"/>
                  </a:cubicBezTo>
                  <a:cubicBezTo>
                    <a:pt x="789339" y="567744"/>
                    <a:pt x="567744" y="789339"/>
                    <a:pt x="294536" y="789339"/>
                  </a:cubicBezTo>
                  <a:cubicBezTo>
                    <a:pt x="184271" y="789339"/>
                    <a:pt x="82325" y="753295"/>
                    <a:pt x="0" y="692084"/>
                  </a:cubicBezTo>
                  <a:cubicBezTo>
                    <a:pt x="90216" y="813652"/>
                    <a:pt x="234605" y="892352"/>
                    <a:pt x="397549" y="892352"/>
                  </a:cubicBezTo>
                  <a:cubicBezTo>
                    <a:pt x="670757" y="892352"/>
                    <a:pt x="892352" y="670757"/>
                    <a:pt x="892352" y="397549"/>
                  </a:cubicBezTo>
                  <a:cubicBezTo>
                    <a:pt x="892352" y="234605"/>
                    <a:pt x="813652" y="90216"/>
                    <a:pt x="692084" y="0"/>
                  </a:cubicBezTo>
                  <a:close/>
                </a:path>
              </a:pathLst>
            </a:custGeom>
            <a:solidFill>
              <a:srgbClr val="E5E6E7"/>
            </a:solidFill>
            <a:ln w="21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1" name="Graphic 47"/>
          <p:cNvGrpSpPr/>
          <p:nvPr/>
        </p:nvGrpSpPr>
        <p:grpSpPr>
          <a:xfrm>
            <a:off x="4631767" y="3584139"/>
            <a:ext cx="1050925" cy="1801586"/>
            <a:chOff x="569159" y="4748162"/>
            <a:chExt cx="1050925" cy="1801586"/>
          </a:xfrm>
        </p:grpSpPr>
        <p:sp>
          <p:nvSpPr>
            <p:cNvPr id="52" name="Freeform: Shape 51"/>
            <p:cNvSpPr/>
            <p:nvPr/>
          </p:nvSpPr>
          <p:spPr>
            <a:xfrm>
              <a:off x="722794" y="6175168"/>
              <a:ext cx="375392" cy="375142"/>
            </a:xfrm>
            <a:custGeom>
              <a:avLst/>
              <a:gdLst>
                <a:gd name="connsiteX0" fmla="*/ 351559 w 375392"/>
                <a:gd name="connsiteY0" fmla="*/ 235958 h 375142"/>
                <a:gd name="connsiteX1" fmla="*/ 351559 w 375392"/>
                <a:gd name="connsiteY1" fmla="*/ 351309 h 375142"/>
                <a:gd name="connsiteX2" fmla="*/ 236208 w 375392"/>
                <a:gd name="connsiteY2" fmla="*/ 351309 h 375142"/>
                <a:gd name="connsiteX3" fmla="*/ 0 w 375392"/>
                <a:gd name="connsiteY3" fmla="*/ 0 h 375142"/>
                <a:gd name="connsiteX4" fmla="*/ 351559 w 375392"/>
                <a:gd name="connsiteY4" fmla="*/ 235958 h 37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392" h="375142">
                  <a:moveTo>
                    <a:pt x="351559" y="235958"/>
                  </a:moveTo>
                  <a:cubicBezTo>
                    <a:pt x="383337" y="267736"/>
                    <a:pt x="383337" y="319531"/>
                    <a:pt x="351559" y="351309"/>
                  </a:cubicBezTo>
                  <a:cubicBezTo>
                    <a:pt x="319781" y="383087"/>
                    <a:pt x="267986" y="383087"/>
                    <a:pt x="236208" y="351309"/>
                  </a:cubicBezTo>
                  <a:cubicBezTo>
                    <a:pt x="204430" y="319531"/>
                    <a:pt x="0" y="0"/>
                    <a:pt x="0" y="0"/>
                  </a:cubicBezTo>
                  <a:cubicBezTo>
                    <a:pt x="0" y="0"/>
                    <a:pt x="319781" y="204180"/>
                    <a:pt x="351559" y="235958"/>
                  </a:cubicBezTo>
                  <a:close/>
                </a:path>
              </a:pathLst>
            </a:custGeom>
            <a:solidFill>
              <a:srgbClr val="F6931E"/>
            </a:solidFill>
            <a:ln w="249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665493" y="4748162"/>
              <a:ext cx="490494" cy="490494"/>
            </a:xfrm>
            <a:custGeom>
              <a:avLst/>
              <a:gdLst>
                <a:gd name="connsiteX0" fmla="*/ 473417 w 490494"/>
                <a:gd name="connsiteY0" fmla="*/ 391345 h 490494"/>
                <a:gd name="connsiteX1" fmla="*/ 473417 w 490494"/>
                <a:gd name="connsiteY1" fmla="*/ 473417 h 490494"/>
                <a:gd name="connsiteX2" fmla="*/ 391344 w 490494"/>
                <a:gd name="connsiteY2" fmla="*/ 473417 h 490494"/>
                <a:gd name="connsiteX3" fmla="*/ 0 w 490494"/>
                <a:gd name="connsiteY3" fmla="*/ 0 h 490494"/>
                <a:gd name="connsiteX4" fmla="*/ 473417 w 490494"/>
                <a:gd name="connsiteY4" fmla="*/ 391345 h 49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94" h="490494">
                  <a:moveTo>
                    <a:pt x="473417" y="391345"/>
                  </a:moveTo>
                  <a:cubicBezTo>
                    <a:pt x="496187" y="414115"/>
                    <a:pt x="496187" y="450647"/>
                    <a:pt x="473417" y="473417"/>
                  </a:cubicBezTo>
                  <a:cubicBezTo>
                    <a:pt x="450647" y="496187"/>
                    <a:pt x="414115" y="496187"/>
                    <a:pt x="391344" y="473417"/>
                  </a:cubicBezTo>
                  <a:cubicBezTo>
                    <a:pt x="368574" y="450647"/>
                    <a:pt x="0" y="0"/>
                    <a:pt x="0" y="0"/>
                  </a:cubicBezTo>
                  <a:cubicBezTo>
                    <a:pt x="0" y="0"/>
                    <a:pt x="450647" y="368825"/>
                    <a:pt x="473417" y="391345"/>
                  </a:cubicBezTo>
                  <a:close/>
                </a:path>
              </a:pathLst>
            </a:custGeom>
            <a:solidFill>
              <a:srgbClr val="FFEDCF"/>
            </a:solidFill>
            <a:ln w="249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4" name="Graphic 47"/>
            <p:cNvGrpSpPr/>
            <p:nvPr/>
          </p:nvGrpSpPr>
          <p:grpSpPr>
            <a:xfrm>
              <a:off x="569159" y="5204563"/>
              <a:ext cx="1040141" cy="1040141"/>
              <a:chOff x="569159" y="5204563"/>
              <a:chExt cx="1040141" cy="1040141"/>
            </a:xfrm>
          </p:grpSpPr>
          <p:sp>
            <p:nvSpPr>
              <p:cNvPr id="55" name="Freeform: Shape 54"/>
              <p:cNvSpPr/>
              <p:nvPr/>
            </p:nvSpPr>
            <p:spPr>
              <a:xfrm>
                <a:off x="569159" y="5204563"/>
                <a:ext cx="1040141" cy="1040141"/>
              </a:xfrm>
              <a:custGeom>
                <a:avLst/>
                <a:gdLst>
                  <a:gd name="connsiteX0" fmla="*/ 865011 w 1040141"/>
                  <a:gd name="connsiteY0" fmla="*/ 449145 h 1040141"/>
                  <a:gd name="connsiteX1" fmla="*/ 874770 w 1040141"/>
                  <a:gd name="connsiteY1" fmla="*/ 628553 h 1040141"/>
                  <a:gd name="connsiteX2" fmla="*/ 829230 w 1040141"/>
                  <a:gd name="connsiteY2" fmla="*/ 593773 h 1040141"/>
                  <a:gd name="connsiteX3" fmla="*/ 781188 w 1040141"/>
                  <a:gd name="connsiteY3" fmla="*/ 522460 h 1040141"/>
                  <a:gd name="connsiteX4" fmla="*/ 660331 w 1040141"/>
                  <a:gd name="connsiteY4" fmla="*/ 345054 h 1040141"/>
                  <a:gd name="connsiteX5" fmla="*/ 688606 w 1040141"/>
                  <a:gd name="connsiteY5" fmla="*/ 489181 h 1040141"/>
                  <a:gd name="connsiteX6" fmla="*/ 0 w 1040141"/>
                  <a:gd name="connsiteY6" fmla="*/ 0 h 1040141"/>
                  <a:gd name="connsiteX7" fmla="*/ 478922 w 1040141"/>
                  <a:gd name="connsiteY7" fmla="*/ 674594 h 1040141"/>
                  <a:gd name="connsiteX8" fmla="*/ 329290 w 1040141"/>
                  <a:gd name="connsiteY8" fmla="*/ 645318 h 1040141"/>
                  <a:gd name="connsiteX9" fmla="*/ 520208 w 1040141"/>
                  <a:gd name="connsiteY9" fmla="*/ 775683 h 1040141"/>
                  <a:gd name="connsiteX10" fmla="*/ 589018 w 1040141"/>
                  <a:gd name="connsiteY10" fmla="*/ 823225 h 1040141"/>
                  <a:gd name="connsiteX11" fmla="*/ 628553 w 1040141"/>
                  <a:gd name="connsiteY11" fmla="*/ 874770 h 1040141"/>
                  <a:gd name="connsiteX12" fmla="*/ 449145 w 1040141"/>
                  <a:gd name="connsiteY12" fmla="*/ 865012 h 1040141"/>
                  <a:gd name="connsiteX13" fmla="*/ 903295 w 1040141"/>
                  <a:gd name="connsiteY13" fmla="*/ 1015394 h 1040141"/>
                  <a:gd name="connsiteX14" fmla="*/ 903045 w 1040141"/>
                  <a:gd name="connsiteY14" fmla="*/ 1015394 h 1040141"/>
                  <a:gd name="connsiteX15" fmla="*/ 971855 w 1040141"/>
                  <a:gd name="connsiteY15" fmla="*/ 971856 h 1040141"/>
                  <a:gd name="connsiteX16" fmla="*/ 1015394 w 1040141"/>
                  <a:gd name="connsiteY16" fmla="*/ 903045 h 1040141"/>
                  <a:gd name="connsiteX17" fmla="*/ 1015394 w 1040141"/>
                  <a:gd name="connsiteY17" fmla="*/ 903295 h 1040141"/>
                  <a:gd name="connsiteX18" fmla="*/ 865011 w 1040141"/>
                  <a:gd name="connsiteY18" fmla="*/ 449145 h 104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0141" h="1040141">
                    <a:moveTo>
                      <a:pt x="865011" y="449145"/>
                    </a:moveTo>
                    <a:cubicBezTo>
                      <a:pt x="905797" y="544229"/>
                      <a:pt x="874770" y="628553"/>
                      <a:pt x="874770" y="628553"/>
                    </a:cubicBezTo>
                    <a:cubicBezTo>
                      <a:pt x="860507" y="617544"/>
                      <a:pt x="845244" y="605783"/>
                      <a:pt x="829230" y="593773"/>
                    </a:cubicBezTo>
                    <a:cubicBezTo>
                      <a:pt x="805709" y="576007"/>
                      <a:pt x="788694" y="550985"/>
                      <a:pt x="781188" y="522460"/>
                    </a:cubicBezTo>
                    <a:cubicBezTo>
                      <a:pt x="755915" y="426375"/>
                      <a:pt x="660331" y="345054"/>
                      <a:pt x="660331" y="345054"/>
                    </a:cubicBezTo>
                    <a:lnTo>
                      <a:pt x="688606" y="489181"/>
                    </a:lnTo>
                    <a:cubicBezTo>
                      <a:pt x="395848" y="274742"/>
                      <a:pt x="0" y="0"/>
                      <a:pt x="0" y="0"/>
                    </a:cubicBezTo>
                    <a:cubicBezTo>
                      <a:pt x="0" y="0"/>
                      <a:pt x="266234" y="383838"/>
                      <a:pt x="478922" y="674594"/>
                    </a:cubicBezTo>
                    <a:lnTo>
                      <a:pt x="329290" y="645318"/>
                    </a:lnTo>
                    <a:cubicBezTo>
                      <a:pt x="329290" y="645318"/>
                      <a:pt x="416617" y="748409"/>
                      <a:pt x="520208" y="775683"/>
                    </a:cubicBezTo>
                    <a:cubicBezTo>
                      <a:pt x="547732" y="782939"/>
                      <a:pt x="571753" y="800455"/>
                      <a:pt x="589018" y="823225"/>
                    </a:cubicBezTo>
                    <a:cubicBezTo>
                      <a:pt x="602781" y="841491"/>
                      <a:pt x="616042" y="858756"/>
                      <a:pt x="628553" y="874770"/>
                    </a:cubicBezTo>
                    <a:cubicBezTo>
                      <a:pt x="628553" y="874770"/>
                      <a:pt x="544229" y="905547"/>
                      <a:pt x="449145" y="865012"/>
                    </a:cubicBezTo>
                    <a:cubicBezTo>
                      <a:pt x="449145" y="865012"/>
                      <a:pt x="702869" y="1118735"/>
                      <a:pt x="903295" y="1015394"/>
                    </a:cubicBezTo>
                    <a:cubicBezTo>
                      <a:pt x="903295" y="1015394"/>
                      <a:pt x="903045" y="1015394"/>
                      <a:pt x="903045" y="1015394"/>
                    </a:cubicBezTo>
                    <a:cubicBezTo>
                      <a:pt x="928067" y="1006386"/>
                      <a:pt x="951588" y="992123"/>
                      <a:pt x="971855" y="971856"/>
                    </a:cubicBezTo>
                    <a:cubicBezTo>
                      <a:pt x="991873" y="951838"/>
                      <a:pt x="1006386" y="928067"/>
                      <a:pt x="1015394" y="903045"/>
                    </a:cubicBezTo>
                    <a:cubicBezTo>
                      <a:pt x="1015394" y="903045"/>
                      <a:pt x="1015394" y="903295"/>
                      <a:pt x="1015394" y="903295"/>
                    </a:cubicBezTo>
                    <a:cubicBezTo>
                      <a:pt x="1118735" y="702619"/>
                      <a:pt x="865011" y="449145"/>
                      <a:pt x="865011" y="449145"/>
                    </a:cubicBezTo>
                    <a:close/>
                  </a:path>
                </a:pathLst>
              </a:custGeom>
              <a:solidFill>
                <a:srgbClr val="F6931E"/>
              </a:solidFill>
              <a:ln w="2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" name="Freeform: Shape 55"/>
              <p:cNvSpPr/>
              <p:nvPr/>
            </p:nvSpPr>
            <p:spPr>
              <a:xfrm>
                <a:off x="913962" y="5549617"/>
                <a:ext cx="630179" cy="629929"/>
              </a:xfrm>
              <a:custGeom>
                <a:avLst/>
                <a:gdLst>
                  <a:gd name="connsiteX0" fmla="*/ 590019 w 630179"/>
                  <a:gd name="connsiteY0" fmla="*/ 396099 h 629929"/>
                  <a:gd name="connsiteX1" fmla="*/ 590019 w 630179"/>
                  <a:gd name="connsiteY1" fmla="*/ 589769 h 629929"/>
                  <a:gd name="connsiteX2" fmla="*/ 396349 w 630179"/>
                  <a:gd name="connsiteY2" fmla="*/ 589769 h 629929"/>
                  <a:gd name="connsiteX3" fmla="*/ 0 w 630179"/>
                  <a:gd name="connsiteY3" fmla="*/ 0 h 629929"/>
                  <a:gd name="connsiteX4" fmla="*/ 590019 w 630179"/>
                  <a:gd name="connsiteY4" fmla="*/ 396099 h 629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0179" h="629929">
                    <a:moveTo>
                      <a:pt x="590019" y="396099"/>
                    </a:moveTo>
                    <a:cubicBezTo>
                      <a:pt x="643566" y="449646"/>
                      <a:pt x="643566" y="536222"/>
                      <a:pt x="590019" y="589769"/>
                    </a:cubicBezTo>
                    <a:cubicBezTo>
                      <a:pt x="536472" y="643316"/>
                      <a:pt x="449896" y="643316"/>
                      <a:pt x="396349" y="589769"/>
                    </a:cubicBezTo>
                    <a:cubicBezTo>
                      <a:pt x="342802" y="536222"/>
                      <a:pt x="0" y="0"/>
                      <a:pt x="0" y="0"/>
                    </a:cubicBezTo>
                    <a:cubicBezTo>
                      <a:pt x="0" y="0"/>
                      <a:pt x="536472" y="342802"/>
                      <a:pt x="590019" y="396099"/>
                    </a:cubicBezTo>
                    <a:close/>
                  </a:path>
                </a:pathLst>
              </a:custGeom>
              <a:solidFill>
                <a:srgbClr val="FFEDCF"/>
              </a:solidFill>
              <a:ln w="2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7" name="Graphic 47"/>
              <p:cNvGrpSpPr/>
              <p:nvPr/>
            </p:nvGrpSpPr>
            <p:grpSpPr>
              <a:xfrm>
                <a:off x="1285539" y="5921194"/>
                <a:ext cx="227700" cy="227200"/>
                <a:chOff x="1285539" y="5921194"/>
                <a:chExt cx="227700" cy="227200"/>
              </a:xfrm>
            </p:grpSpPr>
            <p:sp>
              <p:nvSpPr>
                <p:cNvPr id="58" name="Freeform: Shape 57"/>
                <p:cNvSpPr/>
                <p:nvPr/>
              </p:nvSpPr>
              <p:spPr>
                <a:xfrm>
                  <a:off x="1285539" y="5921194"/>
                  <a:ext cx="227199" cy="227200"/>
                </a:xfrm>
                <a:custGeom>
                  <a:avLst/>
                  <a:gdLst>
                    <a:gd name="connsiteX0" fmla="*/ 215940 w 227199"/>
                    <a:gd name="connsiteY0" fmla="*/ 94083 h 227200"/>
                    <a:gd name="connsiteX1" fmla="*/ 215940 w 227199"/>
                    <a:gd name="connsiteY1" fmla="*/ 94083 h 227200"/>
                    <a:gd name="connsiteX2" fmla="*/ 211436 w 227199"/>
                    <a:gd name="connsiteY2" fmla="*/ 88078 h 227200"/>
                    <a:gd name="connsiteX3" fmla="*/ 200677 w 227199"/>
                    <a:gd name="connsiteY3" fmla="*/ 62305 h 227200"/>
                    <a:gd name="connsiteX4" fmla="*/ 199676 w 227199"/>
                    <a:gd name="connsiteY4" fmla="*/ 55049 h 227200"/>
                    <a:gd name="connsiteX5" fmla="*/ 199676 w 227199"/>
                    <a:gd name="connsiteY5" fmla="*/ 55049 h 227200"/>
                    <a:gd name="connsiteX6" fmla="*/ 172151 w 227199"/>
                    <a:gd name="connsiteY6" fmla="*/ 27524 h 227200"/>
                    <a:gd name="connsiteX7" fmla="*/ 172151 w 227199"/>
                    <a:gd name="connsiteY7" fmla="*/ 27524 h 227200"/>
                    <a:gd name="connsiteX8" fmla="*/ 164895 w 227199"/>
                    <a:gd name="connsiteY8" fmla="*/ 26523 h 227200"/>
                    <a:gd name="connsiteX9" fmla="*/ 139122 w 227199"/>
                    <a:gd name="connsiteY9" fmla="*/ 15764 h 227200"/>
                    <a:gd name="connsiteX10" fmla="*/ 133117 w 227199"/>
                    <a:gd name="connsiteY10" fmla="*/ 11260 h 227200"/>
                    <a:gd name="connsiteX11" fmla="*/ 133117 w 227199"/>
                    <a:gd name="connsiteY11" fmla="*/ 11260 h 227200"/>
                    <a:gd name="connsiteX12" fmla="*/ 94083 w 227199"/>
                    <a:gd name="connsiteY12" fmla="*/ 11260 h 227200"/>
                    <a:gd name="connsiteX13" fmla="*/ 94083 w 227199"/>
                    <a:gd name="connsiteY13" fmla="*/ 11260 h 227200"/>
                    <a:gd name="connsiteX14" fmla="*/ 88078 w 227199"/>
                    <a:gd name="connsiteY14" fmla="*/ 15764 h 227200"/>
                    <a:gd name="connsiteX15" fmla="*/ 62305 w 227199"/>
                    <a:gd name="connsiteY15" fmla="*/ 26523 h 227200"/>
                    <a:gd name="connsiteX16" fmla="*/ 55048 w 227199"/>
                    <a:gd name="connsiteY16" fmla="*/ 27524 h 227200"/>
                    <a:gd name="connsiteX17" fmla="*/ 55048 w 227199"/>
                    <a:gd name="connsiteY17" fmla="*/ 27524 h 227200"/>
                    <a:gd name="connsiteX18" fmla="*/ 27524 w 227199"/>
                    <a:gd name="connsiteY18" fmla="*/ 55049 h 227200"/>
                    <a:gd name="connsiteX19" fmla="*/ 27524 w 227199"/>
                    <a:gd name="connsiteY19" fmla="*/ 55049 h 227200"/>
                    <a:gd name="connsiteX20" fmla="*/ 26523 w 227199"/>
                    <a:gd name="connsiteY20" fmla="*/ 62305 h 227200"/>
                    <a:gd name="connsiteX21" fmla="*/ 15764 w 227199"/>
                    <a:gd name="connsiteY21" fmla="*/ 88078 h 227200"/>
                    <a:gd name="connsiteX22" fmla="*/ 11260 w 227199"/>
                    <a:gd name="connsiteY22" fmla="*/ 94083 h 227200"/>
                    <a:gd name="connsiteX23" fmla="*/ 11260 w 227199"/>
                    <a:gd name="connsiteY23" fmla="*/ 94083 h 227200"/>
                    <a:gd name="connsiteX24" fmla="*/ 11260 w 227199"/>
                    <a:gd name="connsiteY24" fmla="*/ 133117 h 227200"/>
                    <a:gd name="connsiteX25" fmla="*/ 11260 w 227199"/>
                    <a:gd name="connsiteY25" fmla="*/ 133117 h 227200"/>
                    <a:gd name="connsiteX26" fmla="*/ 15764 w 227199"/>
                    <a:gd name="connsiteY26" fmla="*/ 139122 h 227200"/>
                    <a:gd name="connsiteX27" fmla="*/ 26523 w 227199"/>
                    <a:gd name="connsiteY27" fmla="*/ 164895 h 227200"/>
                    <a:gd name="connsiteX28" fmla="*/ 27524 w 227199"/>
                    <a:gd name="connsiteY28" fmla="*/ 172152 h 227200"/>
                    <a:gd name="connsiteX29" fmla="*/ 27524 w 227199"/>
                    <a:gd name="connsiteY29" fmla="*/ 172152 h 227200"/>
                    <a:gd name="connsiteX30" fmla="*/ 55048 w 227199"/>
                    <a:gd name="connsiteY30" fmla="*/ 199676 h 227200"/>
                    <a:gd name="connsiteX31" fmla="*/ 55048 w 227199"/>
                    <a:gd name="connsiteY31" fmla="*/ 199676 h 227200"/>
                    <a:gd name="connsiteX32" fmla="*/ 62305 w 227199"/>
                    <a:gd name="connsiteY32" fmla="*/ 200677 h 227200"/>
                    <a:gd name="connsiteX33" fmla="*/ 88078 w 227199"/>
                    <a:gd name="connsiteY33" fmla="*/ 211436 h 227200"/>
                    <a:gd name="connsiteX34" fmla="*/ 94083 w 227199"/>
                    <a:gd name="connsiteY34" fmla="*/ 215940 h 227200"/>
                    <a:gd name="connsiteX35" fmla="*/ 94083 w 227199"/>
                    <a:gd name="connsiteY35" fmla="*/ 215940 h 227200"/>
                    <a:gd name="connsiteX36" fmla="*/ 133117 w 227199"/>
                    <a:gd name="connsiteY36" fmla="*/ 215940 h 227200"/>
                    <a:gd name="connsiteX37" fmla="*/ 133117 w 227199"/>
                    <a:gd name="connsiteY37" fmla="*/ 215940 h 227200"/>
                    <a:gd name="connsiteX38" fmla="*/ 139122 w 227199"/>
                    <a:gd name="connsiteY38" fmla="*/ 211436 h 227200"/>
                    <a:gd name="connsiteX39" fmla="*/ 164895 w 227199"/>
                    <a:gd name="connsiteY39" fmla="*/ 200677 h 227200"/>
                    <a:gd name="connsiteX40" fmla="*/ 172151 w 227199"/>
                    <a:gd name="connsiteY40" fmla="*/ 199676 h 227200"/>
                    <a:gd name="connsiteX41" fmla="*/ 172151 w 227199"/>
                    <a:gd name="connsiteY41" fmla="*/ 199676 h 227200"/>
                    <a:gd name="connsiteX42" fmla="*/ 199676 w 227199"/>
                    <a:gd name="connsiteY42" fmla="*/ 172152 h 227200"/>
                    <a:gd name="connsiteX43" fmla="*/ 199676 w 227199"/>
                    <a:gd name="connsiteY43" fmla="*/ 172152 h 227200"/>
                    <a:gd name="connsiteX44" fmla="*/ 200677 w 227199"/>
                    <a:gd name="connsiteY44" fmla="*/ 164895 h 227200"/>
                    <a:gd name="connsiteX45" fmla="*/ 211436 w 227199"/>
                    <a:gd name="connsiteY45" fmla="*/ 139122 h 227200"/>
                    <a:gd name="connsiteX46" fmla="*/ 215940 w 227199"/>
                    <a:gd name="connsiteY46" fmla="*/ 133117 h 227200"/>
                    <a:gd name="connsiteX47" fmla="*/ 215940 w 227199"/>
                    <a:gd name="connsiteY47" fmla="*/ 133117 h 227200"/>
                    <a:gd name="connsiteX48" fmla="*/ 215940 w 227199"/>
                    <a:gd name="connsiteY48" fmla="*/ 94083 h 22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27199" h="227200">
                      <a:moveTo>
                        <a:pt x="215940" y="94083"/>
                      </a:moveTo>
                      <a:lnTo>
                        <a:pt x="215940" y="94083"/>
                      </a:lnTo>
                      <a:cubicBezTo>
                        <a:pt x="213688" y="92832"/>
                        <a:pt x="212187" y="90580"/>
                        <a:pt x="211436" y="88078"/>
                      </a:cubicBezTo>
                      <a:cubicBezTo>
                        <a:pt x="209184" y="79070"/>
                        <a:pt x="205681" y="70312"/>
                        <a:pt x="200677" y="62305"/>
                      </a:cubicBezTo>
                      <a:cubicBezTo>
                        <a:pt x="199426" y="60053"/>
                        <a:pt x="198925" y="57551"/>
                        <a:pt x="199676" y="55049"/>
                      </a:cubicBezTo>
                      <a:lnTo>
                        <a:pt x="199676" y="55049"/>
                      </a:lnTo>
                      <a:cubicBezTo>
                        <a:pt x="204180" y="38284"/>
                        <a:pt x="188916" y="23020"/>
                        <a:pt x="172151" y="27524"/>
                      </a:cubicBezTo>
                      <a:lnTo>
                        <a:pt x="172151" y="27524"/>
                      </a:lnTo>
                      <a:cubicBezTo>
                        <a:pt x="169649" y="28275"/>
                        <a:pt x="167147" y="27774"/>
                        <a:pt x="164895" y="26523"/>
                      </a:cubicBezTo>
                      <a:cubicBezTo>
                        <a:pt x="156638" y="21769"/>
                        <a:pt x="148130" y="18266"/>
                        <a:pt x="139122" y="15764"/>
                      </a:cubicBezTo>
                      <a:cubicBezTo>
                        <a:pt x="136620" y="15013"/>
                        <a:pt x="134368" y="13512"/>
                        <a:pt x="133117" y="11260"/>
                      </a:cubicBezTo>
                      <a:lnTo>
                        <a:pt x="133117" y="11260"/>
                      </a:lnTo>
                      <a:cubicBezTo>
                        <a:pt x="124359" y="-3753"/>
                        <a:pt x="102841" y="-3753"/>
                        <a:pt x="94083" y="11260"/>
                      </a:cubicBezTo>
                      <a:lnTo>
                        <a:pt x="94083" y="11260"/>
                      </a:lnTo>
                      <a:cubicBezTo>
                        <a:pt x="92832" y="13512"/>
                        <a:pt x="90580" y="15013"/>
                        <a:pt x="88078" y="15764"/>
                      </a:cubicBezTo>
                      <a:cubicBezTo>
                        <a:pt x="79070" y="18016"/>
                        <a:pt x="70312" y="21519"/>
                        <a:pt x="62305" y="26523"/>
                      </a:cubicBezTo>
                      <a:cubicBezTo>
                        <a:pt x="60053" y="27774"/>
                        <a:pt x="57551" y="28275"/>
                        <a:pt x="55048" y="27524"/>
                      </a:cubicBezTo>
                      <a:lnTo>
                        <a:pt x="55048" y="27524"/>
                      </a:lnTo>
                      <a:cubicBezTo>
                        <a:pt x="38284" y="23020"/>
                        <a:pt x="23020" y="38284"/>
                        <a:pt x="27524" y="55049"/>
                      </a:cubicBezTo>
                      <a:lnTo>
                        <a:pt x="27524" y="55049"/>
                      </a:lnTo>
                      <a:cubicBezTo>
                        <a:pt x="28275" y="57551"/>
                        <a:pt x="27774" y="60053"/>
                        <a:pt x="26523" y="62305"/>
                      </a:cubicBezTo>
                      <a:cubicBezTo>
                        <a:pt x="21769" y="70562"/>
                        <a:pt x="18266" y="79070"/>
                        <a:pt x="15764" y="88078"/>
                      </a:cubicBezTo>
                      <a:cubicBezTo>
                        <a:pt x="15013" y="90580"/>
                        <a:pt x="13512" y="92832"/>
                        <a:pt x="11260" y="94083"/>
                      </a:cubicBezTo>
                      <a:lnTo>
                        <a:pt x="11260" y="94083"/>
                      </a:lnTo>
                      <a:cubicBezTo>
                        <a:pt x="-3753" y="102841"/>
                        <a:pt x="-3753" y="124359"/>
                        <a:pt x="11260" y="133117"/>
                      </a:cubicBezTo>
                      <a:lnTo>
                        <a:pt x="11260" y="133117"/>
                      </a:lnTo>
                      <a:cubicBezTo>
                        <a:pt x="13512" y="134368"/>
                        <a:pt x="15013" y="136620"/>
                        <a:pt x="15764" y="139122"/>
                      </a:cubicBezTo>
                      <a:cubicBezTo>
                        <a:pt x="18016" y="148130"/>
                        <a:pt x="21519" y="156888"/>
                        <a:pt x="26523" y="164895"/>
                      </a:cubicBezTo>
                      <a:cubicBezTo>
                        <a:pt x="27774" y="167147"/>
                        <a:pt x="28275" y="169649"/>
                        <a:pt x="27524" y="172152"/>
                      </a:cubicBezTo>
                      <a:lnTo>
                        <a:pt x="27524" y="172152"/>
                      </a:lnTo>
                      <a:cubicBezTo>
                        <a:pt x="23020" y="188916"/>
                        <a:pt x="38284" y="204180"/>
                        <a:pt x="55048" y="199676"/>
                      </a:cubicBezTo>
                      <a:lnTo>
                        <a:pt x="55048" y="199676"/>
                      </a:lnTo>
                      <a:cubicBezTo>
                        <a:pt x="57551" y="198925"/>
                        <a:pt x="60053" y="199426"/>
                        <a:pt x="62305" y="200677"/>
                      </a:cubicBezTo>
                      <a:cubicBezTo>
                        <a:pt x="70562" y="205431"/>
                        <a:pt x="79070" y="208934"/>
                        <a:pt x="88078" y="211436"/>
                      </a:cubicBezTo>
                      <a:cubicBezTo>
                        <a:pt x="90580" y="212187"/>
                        <a:pt x="92832" y="213688"/>
                        <a:pt x="94083" y="215940"/>
                      </a:cubicBezTo>
                      <a:lnTo>
                        <a:pt x="94083" y="215940"/>
                      </a:lnTo>
                      <a:cubicBezTo>
                        <a:pt x="102841" y="230953"/>
                        <a:pt x="124359" y="230953"/>
                        <a:pt x="133117" y="215940"/>
                      </a:cubicBezTo>
                      <a:lnTo>
                        <a:pt x="133117" y="215940"/>
                      </a:lnTo>
                      <a:cubicBezTo>
                        <a:pt x="134368" y="213688"/>
                        <a:pt x="136620" y="212187"/>
                        <a:pt x="139122" y="211436"/>
                      </a:cubicBezTo>
                      <a:cubicBezTo>
                        <a:pt x="148130" y="209184"/>
                        <a:pt x="156888" y="205681"/>
                        <a:pt x="164895" y="200677"/>
                      </a:cubicBezTo>
                      <a:cubicBezTo>
                        <a:pt x="167147" y="199426"/>
                        <a:pt x="169649" y="198925"/>
                        <a:pt x="172151" y="199676"/>
                      </a:cubicBezTo>
                      <a:lnTo>
                        <a:pt x="172151" y="199676"/>
                      </a:lnTo>
                      <a:cubicBezTo>
                        <a:pt x="188916" y="204180"/>
                        <a:pt x="204180" y="188916"/>
                        <a:pt x="199676" y="172152"/>
                      </a:cubicBezTo>
                      <a:lnTo>
                        <a:pt x="199676" y="172152"/>
                      </a:lnTo>
                      <a:cubicBezTo>
                        <a:pt x="198925" y="169649"/>
                        <a:pt x="199426" y="167147"/>
                        <a:pt x="200677" y="164895"/>
                      </a:cubicBezTo>
                      <a:cubicBezTo>
                        <a:pt x="205431" y="156638"/>
                        <a:pt x="208934" y="148130"/>
                        <a:pt x="211436" y="139122"/>
                      </a:cubicBezTo>
                      <a:cubicBezTo>
                        <a:pt x="212187" y="136620"/>
                        <a:pt x="213688" y="134368"/>
                        <a:pt x="215940" y="133117"/>
                      </a:cubicBezTo>
                      <a:lnTo>
                        <a:pt x="215940" y="133117"/>
                      </a:lnTo>
                      <a:cubicBezTo>
                        <a:pt x="230953" y="124359"/>
                        <a:pt x="230953" y="102841"/>
                        <a:pt x="215940" y="94083"/>
                      </a:cubicBezTo>
                      <a:close/>
                    </a:path>
                  </a:pathLst>
                </a:custGeom>
                <a:solidFill>
                  <a:srgbClr val="8A5E3C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9" name="Freeform: Shape 58"/>
                <p:cNvSpPr/>
                <p:nvPr/>
              </p:nvSpPr>
              <p:spPr>
                <a:xfrm>
                  <a:off x="1318631" y="5976806"/>
                  <a:ext cx="47416" cy="47416"/>
                </a:xfrm>
                <a:custGeom>
                  <a:avLst/>
                  <a:gdLst>
                    <a:gd name="connsiteX0" fmla="*/ 40473 w 47416"/>
                    <a:gd name="connsiteY0" fmla="*/ 6944 h 47416"/>
                    <a:gd name="connsiteX1" fmla="*/ 40473 w 47416"/>
                    <a:gd name="connsiteY1" fmla="*/ 40473 h 47416"/>
                    <a:gd name="connsiteX2" fmla="*/ 6944 w 47416"/>
                    <a:gd name="connsiteY2" fmla="*/ 40473 h 47416"/>
                    <a:gd name="connsiteX3" fmla="*/ 6944 w 47416"/>
                    <a:gd name="connsiteY3" fmla="*/ 6944 h 47416"/>
                    <a:gd name="connsiteX4" fmla="*/ 40473 w 47416"/>
                    <a:gd name="connsiteY4" fmla="*/ 6944 h 4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16" h="47416">
                      <a:moveTo>
                        <a:pt x="40473" y="6944"/>
                      </a:moveTo>
                      <a:cubicBezTo>
                        <a:pt x="49731" y="16202"/>
                        <a:pt x="49731" y="31215"/>
                        <a:pt x="40473" y="40473"/>
                      </a:cubicBezTo>
                      <a:cubicBezTo>
                        <a:pt x="31215" y="49731"/>
                        <a:pt x="16202" y="49731"/>
                        <a:pt x="6944" y="40473"/>
                      </a:cubicBezTo>
                      <a:cubicBezTo>
                        <a:pt x="-2315" y="31215"/>
                        <a:pt x="-2315" y="16202"/>
                        <a:pt x="6944" y="6944"/>
                      </a:cubicBezTo>
                      <a:cubicBezTo>
                        <a:pt x="16202" y="-2315"/>
                        <a:pt x="31215" y="-2315"/>
                        <a:pt x="40473" y="6944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" name="Freeform: Shape 59"/>
                <p:cNvSpPr/>
                <p:nvPr/>
              </p:nvSpPr>
              <p:spPr>
                <a:xfrm>
                  <a:off x="1442740" y="6012087"/>
                  <a:ext cx="47416" cy="47416"/>
                </a:xfrm>
                <a:custGeom>
                  <a:avLst/>
                  <a:gdLst>
                    <a:gd name="connsiteX0" fmla="*/ 40473 w 47416"/>
                    <a:gd name="connsiteY0" fmla="*/ 6944 h 47416"/>
                    <a:gd name="connsiteX1" fmla="*/ 40473 w 47416"/>
                    <a:gd name="connsiteY1" fmla="*/ 40473 h 47416"/>
                    <a:gd name="connsiteX2" fmla="*/ 6944 w 47416"/>
                    <a:gd name="connsiteY2" fmla="*/ 40473 h 47416"/>
                    <a:gd name="connsiteX3" fmla="*/ 6944 w 47416"/>
                    <a:gd name="connsiteY3" fmla="*/ 6944 h 47416"/>
                    <a:gd name="connsiteX4" fmla="*/ 40473 w 47416"/>
                    <a:gd name="connsiteY4" fmla="*/ 6944 h 4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16" h="47416">
                      <a:moveTo>
                        <a:pt x="40473" y="6944"/>
                      </a:moveTo>
                      <a:cubicBezTo>
                        <a:pt x="49731" y="16202"/>
                        <a:pt x="49731" y="31215"/>
                        <a:pt x="40473" y="40473"/>
                      </a:cubicBezTo>
                      <a:cubicBezTo>
                        <a:pt x="31215" y="49731"/>
                        <a:pt x="16202" y="49731"/>
                        <a:pt x="6944" y="40473"/>
                      </a:cubicBezTo>
                      <a:cubicBezTo>
                        <a:pt x="-2315" y="31215"/>
                        <a:pt x="-2315" y="16202"/>
                        <a:pt x="6944" y="6944"/>
                      </a:cubicBezTo>
                      <a:cubicBezTo>
                        <a:pt x="16202" y="-2315"/>
                        <a:pt x="31215" y="-2315"/>
                        <a:pt x="40473" y="6944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" name="Freeform: Shape 60"/>
                <p:cNvSpPr/>
                <p:nvPr/>
              </p:nvSpPr>
              <p:spPr>
                <a:xfrm>
                  <a:off x="1386378" y="6014777"/>
                  <a:ext cx="25522" cy="25522"/>
                </a:xfrm>
                <a:custGeom>
                  <a:avLst/>
                  <a:gdLst>
                    <a:gd name="connsiteX0" fmla="*/ 21769 w 25522"/>
                    <a:gd name="connsiteY0" fmla="*/ 3753 h 25522"/>
                    <a:gd name="connsiteX1" fmla="*/ 21769 w 25522"/>
                    <a:gd name="connsiteY1" fmla="*/ 21769 h 25522"/>
                    <a:gd name="connsiteX2" fmla="*/ 3753 w 25522"/>
                    <a:gd name="connsiteY2" fmla="*/ 21769 h 25522"/>
                    <a:gd name="connsiteX3" fmla="*/ 3753 w 25522"/>
                    <a:gd name="connsiteY3" fmla="*/ 3753 h 25522"/>
                    <a:gd name="connsiteX4" fmla="*/ 21769 w 25522"/>
                    <a:gd name="connsiteY4" fmla="*/ 3753 h 2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522">
                      <a:moveTo>
                        <a:pt x="21769" y="3753"/>
                      </a:moveTo>
                      <a:cubicBezTo>
                        <a:pt x="26774" y="8758"/>
                        <a:pt x="26774" y="16765"/>
                        <a:pt x="21769" y="21769"/>
                      </a:cubicBezTo>
                      <a:cubicBezTo>
                        <a:pt x="16765" y="26774"/>
                        <a:pt x="8758" y="26774"/>
                        <a:pt x="3753" y="21769"/>
                      </a:cubicBezTo>
                      <a:cubicBezTo>
                        <a:pt x="-1251" y="16765"/>
                        <a:pt x="-1251" y="8758"/>
                        <a:pt x="3753" y="3753"/>
                      </a:cubicBezTo>
                      <a:cubicBezTo>
                        <a:pt x="8758" y="-1251"/>
                        <a:pt x="16765" y="-1251"/>
                        <a:pt x="21769" y="3753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2" name="Freeform: Shape 61"/>
                <p:cNvSpPr/>
                <p:nvPr/>
              </p:nvSpPr>
              <p:spPr>
                <a:xfrm>
                  <a:off x="1337835" y="6070576"/>
                  <a:ext cx="25522" cy="25522"/>
                </a:xfrm>
                <a:custGeom>
                  <a:avLst/>
                  <a:gdLst>
                    <a:gd name="connsiteX0" fmla="*/ 25522 w 25522"/>
                    <a:gd name="connsiteY0" fmla="*/ 12761 h 25522"/>
                    <a:gd name="connsiteX1" fmla="*/ 12761 w 25522"/>
                    <a:gd name="connsiteY1" fmla="*/ 25522 h 25522"/>
                    <a:gd name="connsiteX2" fmla="*/ 0 w 25522"/>
                    <a:gd name="connsiteY2" fmla="*/ 12761 h 25522"/>
                    <a:gd name="connsiteX3" fmla="*/ 12761 w 25522"/>
                    <a:gd name="connsiteY3" fmla="*/ 0 h 25522"/>
                    <a:gd name="connsiteX4" fmla="*/ 25522 w 25522"/>
                    <a:gd name="connsiteY4" fmla="*/ 12761 h 2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522">
                      <a:moveTo>
                        <a:pt x="25522" y="12761"/>
                      </a:moveTo>
                      <a:cubicBezTo>
                        <a:pt x="25522" y="19809"/>
                        <a:pt x="19809" y="25522"/>
                        <a:pt x="12761" y="25522"/>
                      </a:cubicBezTo>
                      <a:cubicBezTo>
                        <a:pt x="5713" y="25522"/>
                        <a:pt x="0" y="19809"/>
                        <a:pt x="0" y="12761"/>
                      </a:cubicBezTo>
                      <a:cubicBezTo>
                        <a:pt x="0" y="5713"/>
                        <a:pt x="5713" y="0"/>
                        <a:pt x="12761" y="0"/>
                      </a:cubicBezTo>
                      <a:cubicBezTo>
                        <a:pt x="19809" y="0"/>
                        <a:pt x="25522" y="5713"/>
                        <a:pt x="25522" y="12761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3" name="Freeform: Shape 62"/>
                <p:cNvSpPr/>
                <p:nvPr/>
              </p:nvSpPr>
              <p:spPr>
                <a:xfrm>
                  <a:off x="1394072" y="6070169"/>
                  <a:ext cx="44914" cy="45008"/>
                </a:xfrm>
                <a:custGeom>
                  <a:avLst/>
                  <a:gdLst>
                    <a:gd name="connsiteX0" fmla="*/ 38346 w 44914"/>
                    <a:gd name="connsiteY0" fmla="*/ 6662 h 45008"/>
                    <a:gd name="connsiteX1" fmla="*/ 38346 w 44914"/>
                    <a:gd name="connsiteY1" fmla="*/ 38440 h 45008"/>
                    <a:gd name="connsiteX2" fmla="*/ 6568 w 44914"/>
                    <a:gd name="connsiteY2" fmla="*/ 38440 h 45008"/>
                    <a:gd name="connsiteX3" fmla="*/ 6568 w 44914"/>
                    <a:gd name="connsiteY3" fmla="*/ 6662 h 45008"/>
                    <a:gd name="connsiteX4" fmla="*/ 38346 w 44914"/>
                    <a:gd name="connsiteY4" fmla="*/ 6662 h 45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914" h="45008">
                      <a:moveTo>
                        <a:pt x="38346" y="6662"/>
                      </a:moveTo>
                      <a:cubicBezTo>
                        <a:pt x="47104" y="15420"/>
                        <a:pt x="47104" y="29683"/>
                        <a:pt x="38346" y="38440"/>
                      </a:cubicBezTo>
                      <a:cubicBezTo>
                        <a:pt x="29589" y="47198"/>
                        <a:pt x="15326" y="47198"/>
                        <a:pt x="6568" y="38440"/>
                      </a:cubicBezTo>
                      <a:cubicBezTo>
                        <a:pt x="-2189" y="29683"/>
                        <a:pt x="-2189" y="15420"/>
                        <a:pt x="6568" y="6662"/>
                      </a:cubicBezTo>
                      <a:cubicBezTo>
                        <a:pt x="15326" y="-2095"/>
                        <a:pt x="29589" y="-2345"/>
                        <a:pt x="38346" y="6662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4" name="Freeform: Shape 63"/>
                <p:cNvSpPr/>
                <p:nvPr/>
              </p:nvSpPr>
              <p:spPr>
                <a:xfrm>
                  <a:off x="1397638" y="5949156"/>
                  <a:ext cx="25522" cy="25334"/>
                </a:xfrm>
                <a:custGeom>
                  <a:avLst/>
                  <a:gdLst>
                    <a:gd name="connsiteX0" fmla="*/ 21769 w 25522"/>
                    <a:gd name="connsiteY0" fmla="*/ 3566 h 25334"/>
                    <a:gd name="connsiteX1" fmla="*/ 21769 w 25522"/>
                    <a:gd name="connsiteY1" fmla="*/ 21582 h 25334"/>
                    <a:gd name="connsiteX2" fmla="*/ 3753 w 25522"/>
                    <a:gd name="connsiteY2" fmla="*/ 21582 h 25334"/>
                    <a:gd name="connsiteX3" fmla="*/ 3753 w 25522"/>
                    <a:gd name="connsiteY3" fmla="*/ 3566 h 25334"/>
                    <a:gd name="connsiteX4" fmla="*/ 21769 w 25522"/>
                    <a:gd name="connsiteY4" fmla="*/ 3566 h 2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334">
                      <a:moveTo>
                        <a:pt x="21769" y="3566"/>
                      </a:moveTo>
                      <a:cubicBezTo>
                        <a:pt x="26774" y="8570"/>
                        <a:pt x="26774" y="16577"/>
                        <a:pt x="21769" y="21582"/>
                      </a:cubicBezTo>
                      <a:cubicBezTo>
                        <a:pt x="16765" y="26586"/>
                        <a:pt x="8758" y="26586"/>
                        <a:pt x="3753" y="21582"/>
                      </a:cubicBezTo>
                      <a:cubicBezTo>
                        <a:pt x="-1251" y="16577"/>
                        <a:pt x="-1251" y="8570"/>
                        <a:pt x="3753" y="3566"/>
                      </a:cubicBezTo>
                      <a:cubicBezTo>
                        <a:pt x="8758" y="-1189"/>
                        <a:pt x="16765" y="-1189"/>
                        <a:pt x="21769" y="3566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5" name="Freeform: Shape 64"/>
                <p:cNvSpPr/>
                <p:nvPr/>
              </p:nvSpPr>
              <p:spPr>
                <a:xfrm>
                  <a:off x="1374117" y="5936708"/>
                  <a:ext cx="139122" cy="211436"/>
                </a:xfrm>
                <a:custGeom>
                  <a:avLst/>
                  <a:gdLst>
                    <a:gd name="connsiteX0" fmla="*/ 83824 w 139122"/>
                    <a:gd name="connsiteY0" fmla="*/ 12011 h 211436"/>
                    <a:gd name="connsiteX1" fmla="*/ 83824 w 139122"/>
                    <a:gd name="connsiteY1" fmla="*/ 12011 h 211436"/>
                    <a:gd name="connsiteX2" fmla="*/ 76567 w 139122"/>
                    <a:gd name="connsiteY2" fmla="*/ 11010 h 211436"/>
                    <a:gd name="connsiteX3" fmla="*/ 50795 w 139122"/>
                    <a:gd name="connsiteY3" fmla="*/ 250 h 211436"/>
                    <a:gd name="connsiteX4" fmla="*/ 50294 w 139122"/>
                    <a:gd name="connsiteY4" fmla="*/ 0 h 211436"/>
                    <a:gd name="connsiteX5" fmla="*/ 90079 w 139122"/>
                    <a:gd name="connsiteY5" fmla="*/ 103841 h 211436"/>
                    <a:gd name="connsiteX6" fmla="*/ 0 w 139122"/>
                    <a:gd name="connsiteY6" fmla="*/ 195672 h 211436"/>
                    <a:gd name="connsiteX7" fmla="*/ 6005 w 139122"/>
                    <a:gd name="connsiteY7" fmla="*/ 200176 h 211436"/>
                    <a:gd name="connsiteX8" fmla="*/ 6005 w 139122"/>
                    <a:gd name="connsiteY8" fmla="*/ 200176 h 211436"/>
                    <a:gd name="connsiteX9" fmla="*/ 45040 w 139122"/>
                    <a:gd name="connsiteY9" fmla="*/ 200176 h 211436"/>
                    <a:gd name="connsiteX10" fmla="*/ 45040 w 139122"/>
                    <a:gd name="connsiteY10" fmla="*/ 200176 h 211436"/>
                    <a:gd name="connsiteX11" fmla="*/ 51045 w 139122"/>
                    <a:gd name="connsiteY11" fmla="*/ 195672 h 211436"/>
                    <a:gd name="connsiteX12" fmla="*/ 76818 w 139122"/>
                    <a:gd name="connsiteY12" fmla="*/ 184913 h 211436"/>
                    <a:gd name="connsiteX13" fmla="*/ 84074 w 139122"/>
                    <a:gd name="connsiteY13" fmla="*/ 183912 h 211436"/>
                    <a:gd name="connsiteX14" fmla="*/ 84074 w 139122"/>
                    <a:gd name="connsiteY14" fmla="*/ 183912 h 211436"/>
                    <a:gd name="connsiteX15" fmla="*/ 111598 w 139122"/>
                    <a:gd name="connsiteY15" fmla="*/ 156388 h 211436"/>
                    <a:gd name="connsiteX16" fmla="*/ 112599 w 139122"/>
                    <a:gd name="connsiteY16" fmla="*/ 149131 h 211436"/>
                    <a:gd name="connsiteX17" fmla="*/ 123359 w 139122"/>
                    <a:gd name="connsiteY17" fmla="*/ 123359 h 211436"/>
                    <a:gd name="connsiteX18" fmla="*/ 127863 w 139122"/>
                    <a:gd name="connsiteY18" fmla="*/ 117353 h 211436"/>
                    <a:gd name="connsiteX19" fmla="*/ 127863 w 139122"/>
                    <a:gd name="connsiteY19" fmla="*/ 117353 h 211436"/>
                    <a:gd name="connsiteX20" fmla="*/ 127863 w 139122"/>
                    <a:gd name="connsiteY20" fmla="*/ 78319 h 211436"/>
                    <a:gd name="connsiteX21" fmla="*/ 127863 w 139122"/>
                    <a:gd name="connsiteY21" fmla="*/ 78319 h 211436"/>
                    <a:gd name="connsiteX22" fmla="*/ 123359 w 139122"/>
                    <a:gd name="connsiteY22" fmla="*/ 72314 h 211436"/>
                    <a:gd name="connsiteX23" fmla="*/ 112599 w 139122"/>
                    <a:gd name="connsiteY23" fmla="*/ 46541 h 211436"/>
                    <a:gd name="connsiteX24" fmla="*/ 111598 w 139122"/>
                    <a:gd name="connsiteY24" fmla="*/ 39285 h 211436"/>
                    <a:gd name="connsiteX25" fmla="*/ 111598 w 139122"/>
                    <a:gd name="connsiteY25" fmla="*/ 39285 h 211436"/>
                    <a:gd name="connsiteX26" fmla="*/ 83824 w 139122"/>
                    <a:gd name="connsiteY26" fmla="*/ 12011 h 21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9122" h="211436">
                      <a:moveTo>
                        <a:pt x="83824" y="12011"/>
                      </a:moveTo>
                      <a:lnTo>
                        <a:pt x="83824" y="12011"/>
                      </a:lnTo>
                      <a:cubicBezTo>
                        <a:pt x="81322" y="12761"/>
                        <a:pt x="78819" y="12261"/>
                        <a:pt x="76567" y="11010"/>
                      </a:cubicBezTo>
                      <a:cubicBezTo>
                        <a:pt x="68310" y="6256"/>
                        <a:pt x="59803" y="2752"/>
                        <a:pt x="50795" y="250"/>
                      </a:cubicBezTo>
                      <a:cubicBezTo>
                        <a:pt x="50545" y="250"/>
                        <a:pt x="50294" y="0"/>
                        <a:pt x="50294" y="0"/>
                      </a:cubicBezTo>
                      <a:cubicBezTo>
                        <a:pt x="64807" y="12261"/>
                        <a:pt x="103341" y="50545"/>
                        <a:pt x="90079" y="103841"/>
                      </a:cubicBezTo>
                      <a:cubicBezTo>
                        <a:pt x="73815" y="169399"/>
                        <a:pt x="13762" y="191919"/>
                        <a:pt x="0" y="195672"/>
                      </a:cubicBezTo>
                      <a:cubicBezTo>
                        <a:pt x="2502" y="196423"/>
                        <a:pt x="4754" y="197924"/>
                        <a:pt x="6005" y="200176"/>
                      </a:cubicBezTo>
                      <a:lnTo>
                        <a:pt x="6005" y="200176"/>
                      </a:lnTo>
                      <a:cubicBezTo>
                        <a:pt x="14763" y="215189"/>
                        <a:pt x="36282" y="215189"/>
                        <a:pt x="45040" y="200176"/>
                      </a:cubicBezTo>
                      <a:lnTo>
                        <a:pt x="45040" y="200176"/>
                      </a:lnTo>
                      <a:cubicBezTo>
                        <a:pt x="46291" y="197924"/>
                        <a:pt x="48543" y="196423"/>
                        <a:pt x="51045" y="195672"/>
                      </a:cubicBezTo>
                      <a:cubicBezTo>
                        <a:pt x="60053" y="193420"/>
                        <a:pt x="68811" y="189917"/>
                        <a:pt x="76818" y="184913"/>
                      </a:cubicBezTo>
                      <a:cubicBezTo>
                        <a:pt x="79070" y="183662"/>
                        <a:pt x="81572" y="183161"/>
                        <a:pt x="84074" y="183912"/>
                      </a:cubicBezTo>
                      <a:lnTo>
                        <a:pt x="84074" y="183912"/>
                      </a:lnTo>
                      <a:cubicBezTo>
                        <a:pt x="100839" y="188416"/>
                        <a:pt x="116102" y="173152"/>
                        <a:pt x="111598" y="156388"/>
                      </a:cubicBezTo>
                      <a:cubicBezTo>
                        <a:pt x="110848" y="153886"/>
                        <a:pt x="111348" y="151383"/>
                        <a:pt x="112599" y="149131"/>
                      </a:cubicBezTo>
                      <a:cubicBezTo>
                        <a:pt x="117353" y="140874"/>
                        <a:pt x="120856" y="132367"/>
                        <a:pt x="123359" y="123359"/>
                      </a:cubicBezTo>
                      <a:cubicBezTo>
                        <a:pt x="124109" y="120856"/>
                        <a:pt x="125611" y="118604"/>
                        <a:pt x="127863" y="117353"/>
                      </a:cubicBezTo>
                      <a:lnTo>
                        <a:pt x="127863" y="117353"/>
                      </a:lnTo>
                      <a:cubicBezTo>
                        <a:pt x="142876" y="108596"/>
                        <a:pt x="142876" y="87077"/>
                        <a:pt x="127863" y="78319"/>
                      </a:cubicBezTo>
                      <a:lnTo>
                        <a:pt x="127863" y="78319"/>
                      </a:lnTo>
                      <a:cubicBezTo>
                        <a:pt x="125611" y="77068"/>
                        <a:pt x="124109" y="74816"/>
                        <a:pt x="123359" y="72314"/>
                      </a:cubicBezTo>
                      <a:cubicBezTo>
                        <a:pt x="121107" y="63306"/>
                        <a:pt x="117604" y="54548"/>
                        <a:pt x="112599" y="46541"/>
                      </a:cubicBezTo>
                      <a:cubicBezTo>
                        <a:pt x="111348" y="44289"/>
                        <a:pt x="110848" y="41787"/>
                        <a:pt x="111598" y="39285"/>
                      </a:cubicBezTo>
                      <a:lnTo>
                        <a:pt x="111598" y="39285"/>
                      </a:lnTo>
                      <a:cubicBezTo>
                        <a:pt x="115852" y="22770"/>
                        <a:pt x="100338" y="7507"/>
                        <a:pt x="83824" y="12011"/>
                      </a:cubicBezTo>
                      <a:close/>
                    </a:path>
                  </a:pathLst>
                </a:custGeom>
                <a:solidFill>
                  <a:srgbClr val="8A5E3C">
                    <a:alpha val="50000"/>
                  </a:srgbClr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66" name="Graphic 241"/>
          <p:cNvGrpSpPr/>
          <p:nvPr/>
        </p:nvGrpSpPr>
        <p:grpSpPr>
          <a:xfrm>
            <a:off x="2959550" y="623705"/>
            <a:ext cx="322656" cy="318867"/>
            <a:chOff x="2434505" y="2932122"/>
            <a:chExt cx="322656" cy="318867"/>
          </a:xfrm>
        </p:grpSpPr>
        <p:sp>
          <p:nvSpPr>
            <p:cNvPr id="67" name="Freeform: Shape 66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9" name="Graphic 241"/>
          <p:cNvGrpSpPr/>
          <p:nvPr/>
        </p:nvGrpSpPr>
        <p:grpSpPr>
          <a:xfrm rot="1433983">
            <a:off x="332563" y="1645847"/>
            <a:ext cx="212939" cy="210438"/>
            <a:chOff x="2434505" y="2932122"/>
            <a:chExt cx="322656" cy="318867"/>
          </a:xfrm>
        </p:grpSpPr>
        <p:sp>
          <p:nvSpPr>
            <p:cNvPr id="70" name="Freeform: Shape 69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72" name="Freeform: Shape 71"/>
          <p:cNvSpPr/>
          <p:nvPr/>
        </p:nvSpPr>
        <p:spPr>
          <a:xfrm>
            <a:off x="3161258" y="5652400"/>
            <a:ext cx="84896" cy="11972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73" name="Graphic 219"/>
          <p:cNvGrpSpPr/>
          <p:nvPr/>
        </p:nvGrpSpPr>
        <p:grpSpPr>
          <a:xfrm>
            <a:off x="6205575" y="5582729"/>
            <a:ext cx="1082055" cy="1081692"/>
            <a:chOff x="617644" y="978437"/>
            <a:chExt cx="1026712" cy="1026367"/>
          </a:xfrm>
        </p:grpSpPr>
        <p:sp>
          <p:nvSpPr>
            <p:cNvPr id="74" name="Freeform: Shape 73"/>
            <p:cNvSpPr/>
            <p:nvPr/>
          </p:nvSpPr>
          <p:spPr>
            <a:xfrm>
              <a:off x="617644" y="978437"/>
              <a:ext cx="1026023" cy="1026023"/>
            </a:xfrm>
            <a:custGeom>
              <a:avLst/>
              <a:gdLst>
                <a:gd name="connsiteX0" fmla="*/ 513012 w 1026023"/>
                <a:gd name="connsiteY0" fmla="*/ 1026023 h 1026023"/>
                <a:gd name="connsiteX1" fmla="*/ 1001561 w 1026023"/>
                <a:gd name="connsiteY1" fmla="*/ 670119 h 1026023"/>
                <a:gd name="connsiteX2" fmla="*/ 1026023 w 1026023"/>
                <a:gd name="connsiteY2" fmla="*/ 513012 h 1026023"/>
                <a:gd name="connsiteX3" fmla="*/ 513012 w 1026023"/>
                <a:gd name="connsiteY3" fmla="*/ 0 h 1026023"/>
                <a:gd name="connsiteX4" fmla="*/ 472701 w 1026023"/>
                <a:gd name="connsiteY4" fmla="*/ 1723 h 1026023"/>
                <a:gd name="connsiteX5" fmla="*/ 0 w 1026023"/>
                <a:gd name="connsiteY5" fmla="*/ 513012 h 1026023"/>
                <a:gd name="connsiteX6" fmla="*/ 513012 w 1026023"/>
                <a:gd name="connsiteY6" fmla="*/ 1026023 h 102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023" h="1026023">
                  <a:moveTo>
                    <a:pt x="513012" y="1026023"/>
                  </a:moveTo>
                  <a:cubicBezTo>
                    <a:pt x="741438" y="1026023"/>
                    <a:pt x="935066" y="876495"/>
                    <a:pt x="1001561" y="670119"/>
                  </a:cubicBezTo>
                  <a:cubicBezTo>
                    <a:pt x="1017410" y="620506"/>
                    <a:pt x="1026023" y="567793"/>
                    <a:pt x="1026023" y="513012"/>
                  </a:cubicBezTo>
                  <a:cubicBezTo>
                    <a:pt x="1026023" y="229804"/>
                    <a:pt x="796563" y="0"/>
                    <a:pt x="513012" y="0"/>
                  </a:cubicBezTo>
                  <a:cubicBezTo>
                    <a:pt x="499575" y="0"/>
                    <a:pt x="486138" y="689"/>
                    <a:pt x="472701" y="1723"/>
                  </a:cubicBezTo>
                  <a:cubicBezTo>
                    <a:pt x="208443" y="22050"/>
                    <a:pt x="0" y="243241"/>
                    <a:pt x="0" y="513012"/>
                  </a:cubicBezTo>
                  <a:cubicBezTo>
                    <a:pt x="0" y="796563"/>
                    <a:pt x="229804" y="1026023"/>
                    <a:pt x="513012" y="1026023"/>
                  </a:cubicBezTo>
                  <a:close/>
                </a:path>
              </a:pathLst>
            </a:custGeom>
            <a:solidFill>
              <a:srgbClr val="FF9970"/>
            </a:solidFill>
            <a:ln w="342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75" name="Graphic 219"/>
            <p:cNvGrpSpPr/>
            <p:nvPr/>
          </p:nvGrpSpPr>
          <p:grpSpPr>
            <a:xfrm>
              <a:off x="617644" y="978437"/>
              <a:ext cx="1026712" cy="1026367"/>
              <a:chOff x="617644" y="978437"/>
              <a:chExt cx="1026712" cy="1026367"/>
            </a:xfrm>
          </p:grpSpPr>
          <p:sp>
            <p:nvSpPr>
              <p:cNvPr id="88" name="Freeform: Shape 87"/>
              <p:cNvSpPr/>
              <p:nvPr/>
            </p:nvSpPr>
            <p:spPr>
              <a:xfrm>
                <a:off x="625223" y="980159"/>
                <a:ext cx="993981" cy="1023611"/>
              </a:xfrm>
              <a:custGeom>
                <a:avLst/>
                <a:gdLst>
                  <a:gd name="connsiteX0" fmla="*/ 116453 w 993981"/>
                  <a:gd name="connsiteY0" fmla="*/ 419987 h 1023611"/>
                  <a:gd name="connsiteX1" fmla="*/ 180881 w 993981"/>
                  <a:gd name="connsiteY1" fmla="*/ 396215 h 1023611"/>
                  <a:gd name="connsiteX2" fmla="*/ 340400 w 993981"/>
                  <a:gd name="connsiteY2" fmla="*/ 403794 h 1023611"/>
                  <a:gd name="connsiteX3" fmla="*/ 382433 w 993981"/>
                  <a:gd name="connsiteY3" fmla="*/ 436870 h 1023611"/>
                  <a:gd name="connsiteX4" fmla="*/ 378299 w 993981"/>
                  <a:gd name="connsiteY4" fmla="*/ 486827 h 1023611"/>
                  <a:gd name="connsiteX5" fmla="*/ 326963 w 993981"/>
                  <a:gd name="connsiteY5" fmla="*/ 480625 h 1023611"/>
                  <a:gd name="connsiteX6" fmla="*/ 287686 w 993981"/>
                  <a:gd name="connsiteY6" fmla="*/ 510255 h 1023611"/>
                  <a:gd name="connsiteX7" fmla="*/ 312837 w 993981"/>
                  <a:gd name="connsiteY7" fmla="*/ 586397 h 1023611"/>
                  <a:gd name="connsiteX8" fmla="*/ 271493 w 993981"/>
                  <a:gd name="connsiteY8" fmla="*/ 749707 h 1023611"/>
                  <a:gd name="connsiteX9" fmla="*/ 314904 w 993981"/>
                  <a:gd name="connsiteY9" fmla="*/ 932310 h 1023611"/>
                  <a:gd name="connsiteX10" fmla="*/ 296644 w 993981"/>
                  <a:gd name="connsiteY10" fmla="*/ 979856 h 1023611"/>
                  <a:gd name="connsiteX11" fmla="*/ 483037 w 993981"/>
                  <a:gd name="connsiteY11" fmla="*/ 1023612 h 1023611"/>
                  <a:gd name="connsiteX12" fmla="*/ 496129 w 993981"/>
                  <a:gd name="connsiteY12" fmla="*/ 1003284 h 1023611"/>
                  <a:gd name="connsiteX13" fmla="*/ 478214 w 993981"/>
                  <a:gd name="connsiteY13" fmla="*/ 946091 h 1023611"/>
                  <a:gd name="connsiteX14" fmla="*/ 432735 w 993981"/>
                  <a:gd name="connsiteY14" fmla="*/ 914394 h 1023611"/>
                  <a:gd name="connsiteX15" fmla="*/ 395870 w 993981"/>
                  <a:gd name="connsiteY15" fmla="*/ 899235 h 1023611"/>
                  <a:gd name="connsiteX16" fmla="*/ 355215 w 993981"/>
                  <a:gd name="connsiteY16" fmla="*/ 824471 h 1023611"/>
                  <a:gd name="connsiteX17" fmla="*/ 355215 w 993981"/>
                  <a:gd name="connsiteY17" fmla="*/ 737648 h 1023611"/>
                  <a:gd name="connsiteX18" fmla="*/ 477180 w 993981"/>
                  <a:gd name="connsiteY18" fmla="*/ 686657 h 1023611"/>
                  <a:gd name="connsiteX19" fmla="*/ 615338 w 993981"/>
                  <a:gd name="connsiteY19" fmla="*/ 719043 h 1023611"/>
                  <a:gd name="connsiteX20" fmla="*/ 727312 w 993981"/>
                  <a:gd name="connsiteY20" fmla="*/ 743161 h 1023611"/>
                  <a:gd name="connsiteX21" fmla="*/ 806555 w 993981"/>
                  <a:gd name="connsiteY21" fmla="*/ 865126 h 1023611"/>
                  <a:gd name="connsiteX22" fmla="*/ 861680 w 993981"/>
                  <a:gd name="connsiteY22" fmla="*/ 880285 h 1023611"/>
                  <a:gd name="connsiteX23" fmla="*/ 993982 w 993981"/>
                  <a:gd name="connsiteY23" fmla="*/ 668052 h 1023611"/>
                  <a:gd name="connsiteX24" fmla="*/ 959873 w 993981"/>
                  <a:gd name="connsiteY24" fmla="*/ 633943 h 1023611"/>
                  <a:gd name="connsiteX25" fmla="*/ 842731 w 993981"/>
                  <a:gd name="connsiteY25" fmla="*/ 593977 h 1023611"/>
                  <a:gd name="connsiteX26" fmla="*/ 737648 w 993981"/>
                  <a:gd name="connsiteY26" fmla="*/ 619473 h 1023611"/>
                  <a:gd name="connsiteX27" fmla="*/ 647380 w 993981"/>
                  <a:gd name="connsiteY27" fmla="*/ 578129 h 1023611"/>
                  <a:gd name="connsiteX28" fmla="*/ 650825 w 993981"/>
                  <a:gd name="connsiteY28" fmla="*/ 506121 h 1023611"/>
                  <a:gd name="connsiteX29" fmla="*/ 530927 w 993981"/>
                  <a:gd name="connsiteY29" fmla="*/ 406895 h 1023611"/>
                  <a:gd name="connsiteX30" fmla="*/ 443071 w 993981"/>
                  <a:gd name="connsiteY30" fmla="*/ 419643 h 1023611"/>
                  <a:gd name="connsiteX31" fmla="*/ 419643 w 993981"/>
                  <a:gd name="connsiteY31" fmla="*/ 397593 h 1023611"/>
                  <a:gd name="connsiteX32" fmla="*/ 251855 w 993981"/>
                  <a:gd name="connsiteY32" fmla="*/ 332476 h 1023611"/>
                  <a:gd name="connsiteX33" fmla="*/ 74764 w 993981"/>
                  <a:gd name="connsiteY33" fmla="*/ 360727 h 1023611"/>
                  <a:gd name="connsiteX34" fmla="*/ 66151 w 993981"/>
                  <a:gd name="connsiteY34" fmla="*/ 356938 h 1023611"/>
                  <a:gd name="connsiteX35" fmla="*/ 64772 w 993981"/>
                  <a:gd name="connsiteY35" fmla="*/ 341434 h 1023611"/>
                  <a:gd name="connsiteX36" fmla="*/ 117831 w 993981"/>
                  <a:gd name="connsiteY36" fmla="*/ 249787 h 1023611"/>
                  <a:gd name="connsiteX37" fmla="*/ 162620 w 993981"/>
                  <a:gd name="connsiteY37" fmla="*/ 240140 h 1023611"/>
                  <a:gd name="connsiteX38" fmla="*/ 361072 w 993981"/>
                  <a:gd name="connsiteY38" fmla="*/ 220847 h 1023611"/>
                  <a:gd name="connsiteX39" fmla="*/ 392080 w 993981"/>
                  <a:gd name="connsiteY39" fmla="*/ 182259 h 1023611"/>
                  <a:gd name="connsiteX40" fmla="*/ 329030 w 993981"/>
                  <a:gd name="connsiteY40" fmla="*/ 150562 h 1023611"/>
                  <a:gd name="connsiteX41" fmla="*/ 309736 w 993981"/>
                  <a:gd name="connsiteY41" fmla="*/ 146083 h 1023611"/>
                  <a:gd name="connsiteX42" fmla="*/ 303879 w 993981"/>
                  <a:gd name="connsiteY42" fmla="*/ 112663 h 1023611"/>
                  <a:gd name="connsiteX43" fmla="*/ 464088 w 993981"/>
                  <a:gd name="connsiteY43" fmla="*/ 36176 h 1023611"/>
                  <a:gd name="connsiteX44" fmla="*/ 547810 w 993981"/>
                  <a:gd name="connsiteY44" fmla="*/ 31697 h 1023611"/>
                  <a:gd name="connsiteX45" fmla="*/ 465466 w 993981"/>
                  <a:gd name="connsiteY45" fmla="*/ 0 h 1023611"/>
                  <a:gd name="connsiteX46" fmla="*/ 263913 w 993981"/>
                  <a:gd name="connsiteY46" fmla="*/ 58915 h 1023611"/>
                  <a:gd name="connsiteX47" fmla="*/ 270804 w 993981"/>
                  <a:gd name="connsiteY47" fmla="*/ 64083 h 1023611"/>
                  <a:gd name="connsiteX48" fmla="*/ 288720 w 993981"/>
                  <a:gd name="connsiteY48" fmla="*/ 92335 h 1023611"/>
                  <a:gd name="connsiteX49" fmla="*/ 265291 w 993981"/>
                  <a:gd name="connsiteY49" fmla="*/ 122310 h 1023611"/>
                  <a:gd name="connsiteX50" fmla="*/ 254611 w 993981"/>
                  <a:gd name="connsiteY50" fmla="*/ 162276 h 1023611"/>
                  <a:gd name="connsiteX51" fmla="*/ 254955 w 993981"/>
                  <a:gd name="connsiteY51" fmla="*/ 162965 h 1023611"/>
                  <a:gd name="connsiteX52" fmla="*/ 228426 w 993981"/>
                  <a:gd name="connsiteY52" fmla="*/ 206376 h 1023611"/>
                  <a:gd name="connsiteX53" fmla="*/ 100604 w 993981"/>
                  <a:gd name="connsiteY53" fmla="*/ 196385 h 1023611"/>
                  <a:gd name="connsiteX54" fmla="*/ 0 w 993981"/>
                  <a:gd name="connsiteY54" fmla="*/ 424122 h 1023611"/>
                  <a:gd name="connsiteX55" fmla="*/ 116453 w 993981"/>
                  <a:gd name="connsiteY55" fmla="*/ 419987 h 1023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3981" h="1023611">
                    <a:moveTo>
                      <a:pt x="116453" y="419987"/>
                    </a:moveTo>
                    <a:cubicBezTo>
                      <a:pt x="138503" y="414130"/>
                      <a:pt x="159175" y="403794"/>
                      <a:pt x="180881" y="396215"/>
                    </a:cubicBezTo>
                    <a:cubicBezTo>
                      <a:pt x="232561" y="378643"/>
                      <a:pt x="290787" y="381744"/>
                      <a:pt x="340400" y="403794"/>
                    </a:cubicBezTo>
                    <a:cubicBezTo>
                      <a:pt x="356938" y="411374"/>
                      <a:pt x="373131" y="421365"/>
                      <a:pt x="382433" y="436870"/>
                    </a:cubicBezTo>
                    <a:cubicBezTo>
                      <a:pt x="391736" y="452374"/>
                      <a:pt x="391391" y="474768"/>
                      <a:pt x="378299" y="486827"/>
                    </a:cubicBezTo>
                    <a:cubicBezTo>
                      <a:pt x="361417" y="482693"/>
                      <a:pt x="344190" y="478214"/>
                      <a:pt x="326963" y="480625"/>
                    </a:cubicBezTo>
                    <a:cubicBezTo>
                      <a:pt x="309736" y="483037"/>
                      <a:pt x="292510" y="493718"/>
                      <a:pt x="287686" y="510255"/>
                    </a:cubicBezTo>
                    <a:cubicBezTo>
                      <a:pt x="280106" y="536440"/>
                      <a:pt x="304568" y="560213"/>
                      <a:pt x="312837" y="586397"/>
                    </a:cubicBezTo>
                    <a:cubicBezTo>
                      <a:pt x="330408" y="640834"/>
                      <a:pt x="276317" y="692514"/>
                      <a:pt x="271493" y="749707"/>
                    </a:cubicBezTo>
                    <a:cubicBezTo>
                      <a:pt x="266325" y="812757"/>
                      <a:pt x="322829" y="869605"/>
                      <a:pt x="314904" y="932310"/>
                    </a:cubicBezTo>
                    <a:cubicBezTo>
                      <a:pt x="312837" y="949537"/>
                      <a:pt x="305947" y="965041"/>
                      <a:pt x="296644" y="979856"/>
                    </a:cubicBezTo>
                    <a:cubicBezTo>
                      <a:pt x="354181" y="1005351"/>
                      <a:pt x="416887" y="1020855"/>
                      <a:pt x="483037" y="1023612"/>
                    </a:cubicBezTo>
                    <a:cubicBezTo>
                      <a:pt x="488550" y="1017754"/>
                      <a:pt x="493373" y="1011208"/>
                      <a:pt x="496129" y="1003284"/>
                    </a:cubicBezTo>
                    <a:cubicBezTo>
                      <a:pt x="502676" y="983301"/>
                      <a:pt x="492340" y="961595"/>
                      <a:pt x="478214" y="946091"/>
                    </a:cubicBezTo>
                    <a:cubicBezTo>
                      <a:pt x="465466" y="932310"/>
                      <a:pt x="449962" y="921285"/>
                      <a:pt x="432735" y="914394"/>
                    </a:cubicBezTo>
                    <a:cubicBezTo>
                      <a:pt x="420332" y="909571"/>
                      <a:pt x="407240" y="906470"/>
                      <a:pt x="395870" y="899235"/>
                    </a:cubicBezTo>
                    <a:cubicBezTo>
                      <a:pt x="371408" y="883731"/>
                      <a:pt x="361761" y="853067"/>
                      <a:pt x="355215" y="824471"/>
                    </a:cubicBezTo>
                    <a:cubicBezTo>
                      <a:pt x="348669" y="795874"/>
                      <a:pt x="343501" y="764522"/>
                      <a:pt x="355215" y="737648"/>
                    </a:cubicBezTo>
                    <a:cubicBezTo>
                      <a:pt x="374509" y="694581"/>
                      <a:pt x="430323" y="680111"/>
                      <a:pt x="477180" y="686657"/>
                    </a:cubicBezTo>
                    <a:cubicBezTo>
                      <a:pt x="524037" y="692859"/>
                      <a:pt x="568137" y="713875"/>
                      <a:pt x="615338" y="719043"/>
                    </a:cubicBezTo>
                    <a:cubicBezTo>
                      <a:pt x="653926" y="723178"/>
                      <a:pt x="698027" y="717665"/>
                      <a:pt x="727312" y="743161"/>
                    </a:cubicBezTo>
                    <a:cubicBezTo>
                      <a:pt x="764522" y="775891"/>
                      <a:pt x="761076" y="845487"/>
                      <a:pt x="806555" y="865126"/>
                    </a:cubicBezTo>
                    <a:cubicBezTo>
                      <a:pt x="824126" y="872705"/>
                      <a:pt x="846521" y="870983"/>
                      <a:pt x="861680" y="880285"/>
                    </a:cubicBezTo>
                    <a:cubicBezTo>
                      <a:pt x="921974" y="822403"/>
                      <a:pt x="967797" y="749707"/>
                      <a:pt x="993982" y="668052"/>
                    </a:cubicBezTo>
                    <a:cubicBezTo>
                      <a:pt x="983646" y="655649"/>
                      <a:pt x="972620" y="644279"/>
                      <a:pt x="959873" y="633943"/>
                    </a:cubicBezTo>
                    <a:cubicBezTo>
                      <a:pt x="927142" y="607414"/>
                      <a:pt x="885109" y="590532"/>
                      <a:pt x="842731" y="593977"/>
                    </a:cubicBezTo>
                    <a:cubicBezTo>
                      <a:pt x="806899" y="597078"/>
                      <a:pt x="773480" y="613960"/>
                      <a:pt x="737648" y="619473"/>
                    </a:cubicBezTo>
                    <a:cubicBezTo>
                      <a:pt x="701816" y="624641"/>
                      <a:pt x="658405" y="612238"/>
                      <a:pt x="647380" y="578129"/>
                    </a:cubicBezTo>
                    <a:cubicBezTo>
                      <a:pt x="640145" y="555045"/>
                      <a:pt x="649792" y="530238"/>
                      <a:pt x="650825" y="506121"/>
                    </a:cubicBezTo>
                    <a:cubicBezTo>
                      <a:pt x="653237" y="446172"/>
                      <a:pt x="589498" y="393458"/>
                      <a:pt x="530927" y="406895"/>
                    </a:cubicBezTo>
                    <a:cubicBezTo>
                      <a:pt x="501297" y="413786"/>
                      <a:pt x="469945" y="434113"/>
                      <a:pt x="443071" y="419643"/>
                    </a:cubicBezTo>
                    <a:cubicBezTo>
                      <a:pt x="433424" y="414475"/>
                      <a:pt x="426878" y="405517"/>
                      <a:pt x="419643" y="397593"/>
                    </a:cubicBezTo>
                    <a:cubicBezTo>
                      <a:pt x="378299" y="351080"/>
                      <a:pt x="313871" y="326274"/>
                      <a:pt x="251855" y="332476"/>
                    </a:cubicBezTo>
                    <a:cubicBezTo>
                      <a:pt x="191906" y="338677"/>
                      <a:pt x="133679" y="372442"/>
                      <a:pt x="74764" y="360727"/>
                    </a:cubicBezTo>
                    <a:cubicBezTo>
                      <a:pt x="71663" y="360038"/>
                      <a:pt x="68562" y="359349"/>
                      <a:pt x="66151" y="356938"/>
                    </a:cubicBezTo>
                    <a:cubicBezTo>
                      <a:pt x="62361" y="353148"/>
                      <a:pt x="63394" y="346946"/>
                      <a:pt x="64772" y="341434"/>
                    </a:cubicBezTo>
                    <a:cubicBezTo>
                      <a:pt x="73386" y="305947"/>
                      <a:pt x="85445" y="266325"/>
                      <a:pt x="117831" y="249787"/>
                    </a:cubicBezTo>
                    <a:cubicBezTo>
                      <a:pt x="131612" y="242897"/>
                      <a:pt x="147116" y="240830"/>
                      <a:pt x="162620" y="240140"/>
                    </a:cubicBezTo>
                    <a:cubicBezTo>
                      <a:pt x="230149" y="236695"/>
                      <a:pt x="300434" y="248754"/>
                      <a:pt x="361072" y="220847"/>
                    </a:cubicBezTo>
                    <a:cubicBezTo>
                      <a:pt x="376921" y="213611"/>
                      <a:pt x="393803" y="199830"/>
                      <a:pt x="392080" y="182259"/>
                    </a:cubicBezTo>
                    <a:cubicBezTo>
                      <a:pt x="390013" y="156419"/>
                      <a:pt x="354870" y="151251"/>
                      <a:pt x="329030" y="150562"/>
                    </a:cubicBezTo>
                    <a:cubicBezTo>
                      <a:pt x="322484" y="150562"/>
                      <a:pt x="315249" y="149872"/>
                      <a:pt x="309736" y="146083"/>
                    </a:cubicBezTo>
                    <a:cubicBezTo>
                      <a:pt x="300434" y="139192"/>
                      <a:pt x="300434" y="124377"/>
                      <a:pt x="303879" y="112663"/>
                    </a:cubicBezTo>
                    <a:cubicBezTo>
                      <a:pt x="322484" y="50302"/>
                      <a:pt x="400349" y="23773"/>
                      <a:pt x="464088" y="36176"/>
                    </a:cubicBezTo>
                    <a:cubicBezTo>
                      <a:pt x="492684" y="41689"/>
                      <a:pt x="526793" y="51680"/>
                      <a:pt x="547810" y="31697"/>
                    </a:cubicBezTo>
                    <a:cubicBezTo>
                      <a:pt x="530583" y="5857"/>
                      <a:pt x="497852" y="4134"/>
                      <a:pt x="465466" y="0"/>
                    </a:cubicBezTo>
                    <a:cubicBezTo>
                      <a:pt x="393114" y="5513"/>
                      <a:pt x="324896" y="26185"/>
                      <a:pt x="263913" y="58915"/>
                    </a:cubicBezTo>
                    <a:cubicBezTo>
                      <a:pt x="266325" y="60638"/>
                      <a:pt x="268737" y="62016"/>
                      <a:pt x="270804" y="64083"/>
                    </a:cubicBezTo>
                    <a:cubicBezTo>
                      <a:pt x="279762" y="70974"/>
                      <a:pt x="288375" y="80966"/>
                      <a:pt x="288720" y="92335"/>
                    </a:cubicBezTo>
                    <a:cubicBezTo>
                      <a:pt x="289064" y="106117"/>
                      <a:pt x="278039" y="115764"/>
                      <a:pt x="265291" y="122310"/>
                    </a:cubicBezTo>
                    <a:cubicBezTo>
                      <a:pt x="250821" y="129889"/>
                      <a:pt x="246342" y="148494"/>
                      <a:pt x="254611" y="162276"/>
                    </a:cubicBezTo>
                    <a:cubicBezTo>
                      <a:pt x="254611" y="162620"/>
                      <a:pt x="254955" y="162965"/>
                      <a:pt x="254955" y="162965"/>
                    </a:cubicBezTo>
                    <a:cubicBezTo>
                      <a:pt x="267014" y="182603"/>
                      <a:pt x="251510" y="207754"/>
                      <a:pt x="228426" y="206376"/>
                    </a:cubicBezTo>
                    <a:cubicBezTo>
                      <a:pt x="185704" y="203620"/>
                      <a:pt x="143326" y="200174"/>
                      <a:pt x="100604" y="196385"/>
                    </a:cubicBezTo>
                    <a:cubicBezTo>
                      <a:pt x="49957" y="261502"/>
                      <a:pt x="14470" y="339366"/>
                      <a:pt x="0" y="424122"/>
                    </a:cubicBezTo>
                    <a:cubicBezTo>
                      <a:pt x="38932" y="424122"/>
                      <a:pt x="78554" y="429634"/>
                      <a:pt x="116453" y="419987"/>
                    </a:cubicBezTo>
                    <a:close/>
                  </a:path>
                </a:pathLst>
              </a:custGeom>
              <a:solidFill>
                <a:srgbClr val="FF997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9" name="Freeform: Shape 88"/>
              <p:cNvSpPr/>
              <p:nvPr/>
            </p:nvSpPr>
            <p:spPr>
              <a:xfrm>
                <a:off x="689434" y="978437"/>
                <a:ext cx="954922" cy="670119"/>
              </a:xfrm>
              <a:custGeom>
                <a:avLst/>
                <a:gdLst>
                  <a:gd name="connsiteX0" fmla="*/ 483599 w 954922"/>
                  <a:gd name="connsiteY0" fmla="*/ 33420 h 670119"/>
                  <a:gd name="connsiteX1" fmla="*/ 399877 w 954922"/>
                  <a:gd name="connsiteY1" fmla="*/ 37899 h 670119"/>
                  <a:gd name="connsiteX2" fmla="*/ 239669 w 954922"/>
                  <a:gd name="connsiteY2" fmla="*/ 114385 h 670119"/>
                  <a:gd name="connsiteX3" fmla="*/ 245871 w 954922"/>
                  <a:gd name="connsiteY3" fmla="*/ 147805 h 670119"/>
                  <a:gd name="connsiteX4" fmla="*/ 265164 w 954922"/>
                  <a:gd name="connsiteY4" fmla="*/ 152284 h 670119"/>
                  <a:gd name="connsiteX5" fmla="*/ 328214 w 954922"/>
                  <a:gd name="connsiteY5" fmla="*/ 183981 h 670119"/>
                  <a:gd name="connsiteX6" fmla="*/ 297206 w 954922"/>
                  <a:gd name="connsiteY6" fmla="*/ 222569 h 670119"/>
                  <a:gd name="connsiteX7" fmla="*/ 99099 w 954922"/>
                  <a:gd name="connsiteY7" fmla="*/ 242208 h 670119"/>
                  <a:gd name="connsiteX8" fmla="*/ 54309 w 954922"/>
                  <a:gd name="connsiteY8" fmla="*/ 251855 h 670119"/>
                  <a:gd name="connsiteX9" fmla="*/ 1251 w 954922"/>
                  <a:gd name="connsiteY9" fmla="*/ 343501 h 670119"/>
                  <a:gd name="connsiteX10" fmla="*/ 2629 w 954922"/>
                  <a:gd name="connsiteY10" fmla="*/ 359005 h 670119"/>
                  <a:gd name="connsiteX11" fmla="*/ 11243 w 954922"/>
                  <a:gd name="connsiteY11" fmla="*/ 362795 h 670119"/>
                  <a:gd name="connsiteX12" fmla="*/ 188333 w 954922"/>
                  <a:gd name="connsiteY12" fmla="*/ 334543 h 670119"/>
                  <a:gd name="connsiteX13" fmla="*/ 356121 w 954922"/>
                  <a:gd name="connsiteY13" fmla="*/ 399660 h 670119"/>
                  <a:gd name="connsiteX14" fmla="*/ 379550 w 954922"/>
                  <a:gd name="connsiteY14" fmla="*/ 421710 h 670119"/>
                  <a:gd name="connsiteX15" fmla="*/ 467406 w 954922"/>
                  <a:gd name="connsiteY15" fmla="*/ 408962 h 670119"/>
                  <a:gd name="connsiteX16" fmla="*/ 587304 w 954922"/>
                  <a:gd name="connsiteY16" fmla="*/ 508188 h 670119"/>
                  <a:gd name="connsiteX17" fmla="*/ 583859 w 954922"/>
                  <a:gd name="connsiteY17" fmla="*/ 580196 h 670119"/>
                  <a:gd name="connsiteX18" fmla="*/ 674127 w 954922"/>
                  <a:gd name="connsiteY18" fmla="*/ 621540 h 670119"/>
                  <a:gd name="connsiteX19" fmla="*/ 779210 w 954922"/>
                  <a:gd name="connsiteY19" fmla="*/ 596044 h 670119"/>
                  <a:gd name="connsiteX20" fmla="*/ 896351 w 954922"/>
                  <a:gd name="connsiteY20" fmla="*/ 636010 h 670119"/>
                  <a:gd name="connsiteX21" fmla="*/ 930460 w 954922"/>
                  <a:gd name="connsiteY21" fmla="*/ 670119 h 670119"/>
                  <a:gd name="connsiteX22" fmla="*/ 954922 w 954922"/>
                  <a:gd name="connsiteY22" fmla="*/ 513012 h 670119"/>
                  <a:gd name="connsiteX23" fmla="*/ 441221 w 954922"/>
                  <a:gd name="connsiteY23" fmla="*/ 0 h 670119"/>
                  <a:gd name="connsiteX24" fmla="*/ 400911 w 954922"/>
                  <a:gd name="connsiteY24" fmla="*/ 1723 h 670119"/>
                  <a:gd name="connsiteX25" fmla="*/ 483599 w 954922"/>
                  <a:gd name="connsiteY25" fmla="*/ 33420 h 67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4922" h="670119">
                    <a:moveTo>
                      <a:pt x="483599" y="33420"/>
                    </a:moveTo>
                    <a:cubicBezTo>
                      <a:pt x="462583" y="53403"/>
                      <a:pt x="428474" y="43411"/>
                      <a:pt x="399877" y="37899"/>
                    </a:cubicBezTo>
                    <a:cubicBezTo>
                      <a:pt x="336139" y="25496"/>
                      <a:pt x="258274" y="52025"/>
                      <a:pt x="239669" y="114385"/>
                    </a:cubicBezTo>
                    <a:cubicBezTo>
                      <a:pt x="236224" y="126100"/>
                      <a:pt x="235879" y="140570"/>
                      <a:pt x="245871" y="147805"/>
                    </a:cubicBezTo>
                    <a:cubicBezTo>
                      <a:pt x="251383" y="151595"/>
                      <a:pt x="258274" y="152284"/>
                      <a:pt x="265164" y="152284"/>
                    </a:cubicBezTo>
                    <a:cubicBezTo>
                      <a:pt x="291004" y="152973"/>
                      <a:pt x="326147" y="158141"/>
                      <a:pt x="328214" y="183981"/>
                    </a:cubicBezTo>
                    <a:cubicBezTo>
                      <a:pt x="329592" y="201553"/>
                      <a:pt x="313055" y="214989"/>
                      <a:pt x="297206" y="222569"/>
                    </a:cubicBezTo>
                    <a:cubicBezTo>
                      <a:pt x="236224" y="250476"/>
                      <a:pt x="165939" y="238418"/>
                      <a:pt x="99099" y="242208"/>
                    </a:cubicBezTo>
                    <a:cubicBezTo>
                      <a:pt x="83595" y="242897"/>
                      <a:pt x="68091" y="244964"/>
                      <a:pt x="54309" y="251855"/>
                    </a:cubicBezTo>
                    <a:cubicBezTo>
                      <a:pt x="21579" y="268392"/>
                      <a:pt x="9864" y="308014"/>
                      <a:pt x="1251" y="343501"/>
                    </a:cubicBezTo>
                    <a:cubicBezTo>
                      <a:pt x="-127" y="348669"/>
                      <a:pt x="-1161" y="354870"/>
                      <a:pt x="2629" y="359005"/>
                    </a:cubicBezTo>
                    <a:cubicBezTo>
                      <a:pt x="4696" y="361417"/>
                      <a:pt x="8142" y="362106"/>
                      <a:pt x="11243" y="362795"/>
                    </a:cubicBezTo>
                    <a:cubicBezTo>
                      <a:pt x="70503" y="374164"/>
                      <a:pt x="128384" y="340744"/>
                      <a:pt x="188333" y="334543"/>
                    </a:cubicBezTo>
                    <a:cubicBezTo>
                      <a:pt x="250349" y="327997"/>
                      <a:pt x="314777" y="353148"/>
                      <a:pt x="356121" y="399660"/>
                    </a:cubicBezTo>
                    <a:cubicBezTo>
                      <a:pt x="363357" y="407929"/>
                      <a:pt x="370247" y="416542"/>
                      <a:pt x="379550" y="421710"/>
                    </a:cubicBezTo>
                    <a:cubicBezTo>
                      <a:pt x="406424" y="436180"/>
                      <a:pt x="437776" y="415853"/>
                      <a:pt x="467406" y="408962"/>
                    </a:cubicBezTo>
                    <a:cubicBezTo>
                      <a:pt x="525977" y="395525"/>
                      <a:pt x="589716" y="448239"/>
                      <a:pt x="587304" y="508188"/>
                    </a:cubicBezTo>
                    <a:cubicBezTo>
                      <a:pt x="586270" y="532306"/>
                      <a:pt x="576279" y="557112"/>
                      <a:pt x="583859" y="580196"/>
                    </a:cubicBezTo>
                    <a:cubicBezTo>
                      <a:pt x="594884" y="614649"/>
                      <a:pt x="638295" y="627053"/>
                      <a:pt x="674127" y="621540"/>
                    </a:cubicBezTo>
                    <a:cubicBezTo>
                      <a:pt x="709958" y="616372"/>
                      <a:pt x="743034" y="599145"/>
                      <a:pt x="779210" y="596044"/>
                    </a:cubicBezTo>
                    <a:cubicBezTo>
                      <a:pt x="821243" y="592599"/>
                      <a:pt x="863276" y="609481"/>
                      <a:pt x="896351" y="636010"/>
                    </a:cubicBezTo>
                    <a:cubicBezTo>
                      <a:pt x="908755" y="646002"/>
                      <a:pt x="920124" y="657716"/>
                      <a:pt x="930460" y="670119"/>
                    </a:cubicBezTo>
                    <a:cubicBezTo>
                      <a:pt x="946309" y="620506"/>
                      <a:pt x="954922" y="567793"/>
                      <a:pt x="954922" y="513012"/>
                    </a:cubicBezTo>
                    <a:cubicBezTo>
                      <a:pt x="954233" y="229804"/>
                      <a:pt x="724773" y="0"/>
                      <a:pt x="441221" y="0"/>
                    </a:cubicBezTo>
                    <a:cubicBezTo>
                      <a:pt x="427785" y="0"/>
                      <a:pt x="414348" y="689"/>
                      <a:pt x="400911" y="1723"/>
                    </a:cubicBezTo>
                    <a:cubicBezTo>
                      <a:pt x="433642" y="6202"/>
                      <a:pt x="466372" y="7924"/>
                      <a:pt x="483599" y="33420"/>
                    </a:cubicBezTo>
                    <a:close/>
                  </a:path>
                </a:pathLst>
              </a:custGeom>
              <a:solidFill>
                <a:srgbClr val="E0C3A1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0" name="Freeform: Shape 89"/>
              <p:cNvSpPr/>
              <p:nvPr/>
            </p:nvSpPr>
            <p:spPr>
              <a:xfrm>
                <a:off x="972970" y="1665771"/>
                <a:ext cx="513244" cy="339033"/>
              </a:xfrm>
              <a:custGeom>
                <a:avLst/>
                <a:gdLst>
                  <a:gd name="connsiteX0" fmla="*/ 379221 w 513244"/>
                  <a:gd name="connsiteY0" fmla="*/ 57893 h 339033"/>
                  <a:gd name="connsiteX1" fmla="*/ 267247 w 513244"/>
                  <a:gd name="connsiteY1" fmla="*/ 33776 h 339033"/>
                  <a:gd name="connsiteX2" fmla="*/ 129089 w 513244"/>
                  <a:gd name="connsiteY2" fmla="*/ 1390 h 339033"/>
                  <a:gd name="connsiteX3" fmla="*/ 7124 w 513244"/>
                  <a:gd name="connsiteY3" fmla="*/ 52381 h 339033"/>
                  <a:gd name="connsiteX4" fmla="*/ 7124 w 513244"/>
                  <a:gd name="connsiteY4" fmla="*/ 139204 h 339033"/>
                  <a:gd name="connsiteX5" fmla="*/ 47779 w 513244"/>
                  <a:gd name="connsiteY5" fmla="*/ 213968 h 339033"/>
                  <a:gd name="connsiteX6" fmla="*/ 84644 w 513244"/>
                  <a:gd name="connsiteY6" fmla="*/ 229127 h 339033"/>
                  <a:gd name="connsiteX7" fmla="*/ 130123 w 513244"/>
                  <a:gd name="connsiteY7" fmla="*/ 260824 h 339033"/>
                  <a:gd name="connsiteX8" fmla="*/ 148038 w 513244"/>
                  <a:gd name="connsiteY8" fmla="*/ 318017 h 339033"/>
                  <a:gd name="connsiteX9" fmla="*/ 134946 w 513244"/>
                  <a:gd name="connsiteY9" fmla="*/ 338344 h 339033"/>
                  <a:gd name="connsiteX10" fmla="*/ 157341 w 513244"/>
                  <a:gd name="connsiteY10" fmla="*/ 339034 h 339033"/>
                  <a:gd name="connsiteX11" fmla="*/ 513245 w 513244"/>
                  <a:gd name="connsiteY11" fmla="*/ 195363 h 339033"/>
                  <a:gd name="connsiteX12" fmla="*/ 458119 w 513244"/>
                  <a:gd name="connsiteY12" fmla="*/ 180203 h 339033"/>
                  <a:gd name="connsiteX13" fmla="*/ 379221 w 513244"/>
                  <a:gd name="connsiteY13" fmla="*/ 57893 h 339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3244" h="339033">
                    <a:moveTo>
                      <a:pt x="379221" y="57893"/>
                    </a:moveTo>
                    <a:cubicBezTo>
                      <a:pt x="349935" y="32398"/>
                      <a:pt x="306180" y="37566"/>
                      <a:pt x="267247" y="33776"/>
                    </a:cubicBezTo>
                    <a:cubicBezTo>
                      <a:pt x="220046" y="28953"/>
                      <a:pt x="175946" y="7936"/>
                      <a:pt x="129089" y="1390"/>
                    </a:cubicBezTo>
                    <a:cubicBezTo>
                      <a:pt x="82232" y="-4812"/>
                      <a:pt x="26418" y="9314"/>
                      <a:pt x="7124" y="52381"/>
                    </a:cubicBezTo>
                    <a:cubicBezTo>
                      <a:pt x="-4935" y="79255"/>
                      <a:pt x="578" y="110263"/>
                      <a:pt x="7124" y="139204"/>
                    </a:cubicBezTo>
                    <a:cubicBezTo>
                      <a:pt x="13670" y="167455"/>
                      <a:pt x="23317" y="198119"/>
                      <a:pt x="47779" y="213968"/>
                    </a:cubicBezTo>
                    <a:cubicBezTo>
                      <a:pt x="59148" y="221203"/>
                      <a:pt x="72241" y="224304"/>
                      <a:pt x="84644" y="229127"/>
                    </a:cubicBezTo>
                    <a:cubicBezTo>
                      <a:pt x="101871" y="236018"/>
                      <a:pt x="117719" y="247043"/>
                      <a:pt x="130123" y="260824"/>
                    </a:cubicBezTo>
                    <a:cubicBezTo>
                      <a:pt x="144248" y="276328"/>
                      <a:pt x="154929" y="298034"/>
                      <a:pt x="148038" y="318017"/>
                    </a:cubicBezTo>
                    <a:cubicBezTo>
                      <a:pt x="145282" y="325597"/>
                      <a:pt x="140459" y="332143"/>
                      <a:pt x="134946" y="338344"/>
                    </a:cubicBezTo>
                    <a:cubicBezTo>
                      <a:pt x="142181" y="338689"/>
                      <a:pt x="149761" y="339034"/>
                      <a:pt x="157341" y="339034"/>
                    </a:cubicBezTo>
                    <a:cubicBezTo>
                      <a:pt x="295499" y="339034"/>
                      <a:pt x="421254" y="284253"/>
                      <a:pt x="513245" y="195363"/>
                    </a:cubicBezTo>
                    <a:cubicBezTo>
                      <a:pt x="498085" y="186405"/>
                      <a:pt x="475691" y="187783"/>
                      <a:pt x="458119" y="180203"/>
                    </a:cubicBezTo>
                    <a:cubicBezTo>
                      <a:pt x="412985" y="160565"/>
                      <a:pt x="416775" y="90624"/>
                      <a:pt x="379221" y="57893"/>
                    </a:cubicBezTo>
                    <a:close/>
                  </a:path>
                </a:pathLst>
              </a:custGeom>
              <a:solidFill>
                <a:srgbClr val="551B02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>
                <a:off x="725827" y="1038730"/>
                <a:ext cx="188115" cy="147859"/>
              </a:xfrm>
              <a:custGeom>
                <a:avLst/>
                <a:gdLst>
                  <a:gd name="connsiteX0" fmla="*/ 154351 w 188115"/>
                  <a:gd name="connsiteY0" fmla="*/ 104394 h 147859"/>
                  <a:gd name="connsiteX1" fmla="*/ 154007 w 188115"/>
                  <a:gd name="connsiteY1" fmla="*/ 103705 h 147859"/>
                  <a:gd name="connsiteX2" fmla="*/ 164343 w 188115"/>
                  <a:gd name="connsiteY2" fmla="*/ 64083 h 147859"/>
                  <a:gd name="connsiteX3" fmla="*/ 188116 w 188115"/>
                  <a:gd name="connsiteY3" fmla="*/ 33764 h 147859"/>
                  <a:gd name="connsiteX4" fmla="*/ 170200 w 188115"/>
                  <a:gd name="connsiteY4" fmla="*/ 5168 h 147859"/>
                  <a:gd name="connsiteX5" fmla="*/ 163309 w 188115"/>
                  <a:gd name="connsiteY5" fmla="*/ 0 h 147859"/>
                  <a:gd name="connsiteX6" fmla="*/ 0 w 188115"/>
                  <a:gd name="connsiteY6" fmla="*/ 137814 h 147859"/>
                  <a:gd name="connsiteX7" fmla="*/ 128167 w 188115"/>
                  <a:gd name="connsiteY7" fmla="*/ 147805 h 147859"/>
                  <a:gd name="connsiteX8" fmla="*/ 154351 w 188115"/>
                  <a:gd name="connsiteY8" fmla="*/ 104394 h 147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15" h="147859">
                    <a:moveTo>
                      <a:pt x="154351" y="104394"/>
                    </a:moveTo>
                    <a:cubicBezTo>
                      <a:pt x="154351" y="104049"/>
                      <a:pt x="154007" y="103705"/>
                      <a:pt x="154007" y="103705"/>
                    </a:cubicBezTo>
                    <a:cubicBezTo>
                      <a:pt x="145738" y="89923"/>
                      <a:pt x="150217" y="71319"/>
                      <a:pt x="164343" y="64083"/>
                    </a:cubicBezTo>
                    <a:cubicBezTo>
                      <a:pt x="177435" y="57193"/>
                      <a:pt x="188116" y="47546"/>
                      <a:pt x="188116" y="33764"/>
                    </a:cubicBezTo>
                    <a:cubicBezTo>
                      <a:pt x="188116" y="22050"/>
                      <a:pt x="179502" y="12403"/>
                      <a:pt x="170200" y="5168"/>
                    </a:cubicBezTo>
                    <a:cubicBezTo>
                      <a:pt x="167788" y="3445"/>
                      <a:pt x="165721" y="1723"/>
                      <a:pt x="163309" y="0"/>
                    </a:cubicBezTo>
                    <a:cubicBezTo>
                      <a:pt x="99570" y="34453"/>
                      <a:pt x="44100" y="81310"/>
                      <a:pt x="0" y="137814"/>
                    </a:cubicBezTo>
                    <a:cubicBezTo>
                      <a:pt x="42722" y="141604"/>
                      <a:pt x="85445" y="144704"/>
                      <a:pt x="128167" y="147805"/>
                    </a:cubicBezTo>
                    <a:cubicBezTo>
                      <a:pt x="150906" y="149183"/>
                      <a:pt x="166410" y="124032"/>
                      <a:pt x="154351" y="104394"/>
                    </a:cubicBezTo>
                    <a:close/>
                  </a:path>
                </a:pathLst>
              </a:custGeom>
              <a:solidFill>
                <a:srgbClr val="551B02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2" name="Freeform: Shape 91"/>
              <p:cNvSpPr/>
              <p:nvPr/>
            </p:nvSpPr>
            <p:spPr>
              <a:xfrm>
                <a:off x="617644" y="1364926"/>
                <a:ext cx="396543" cy="595088"/>
              </a:xfrm>
              <a:custGeom>
                <a:avLst/>
                <a:gdLst>
                  <a:gd name="connsiteX0" fmla="*/ 304224 w 396543"/>
                  <a:gd name="connsiteY0" fmla="*/ 595089 h 595088"/>
                  <a:gd name="connsiteX1" fmla="*/ 322484 w 396543"/>
                  <a:gd name="connsiteY1" fmla="*/ 547543 h 595088"/>
                  <a:gd name="connsiteX2" fmla="*/ 279073 w 396543"/>
                  <a:gd name="connsiteY2" fmla="*/ 364940 h 595088"/>
                  <a:gd name="connsiteX3" fmla="*/ 320417 w 396543"/>
                  <a:gd name="connsiteY3" fmla="*/ 201631 h 595088"/>
                  <a:gd name="connsiteX4" fmla="*/ 295266 w 396543"/>
                  <a:gd name="connsiteY4" fmla="*/ 125489 h 595088"/>
                  <a:gd name="connsiteX5" fmla="*/ 334543 w 396543"/>
                  <a:gd name="connsiteY5" fmla="*/ 95859 h 595088"/>
                  <a:gd name="connsiteX6" fmla="*/ 385878 w 396543"/>
                  <a:gd name="connsiteY6" fmla="*/ 102060 h 595088"/>
                  <a:gd name="connsiteX7" fmla="*/ 390013 w 396543"/>
                  <a:gd name="connsiteY7" fmla="*/ 52103 h 595088"/>
                  <a:gd name="connsiteX8" fmla="*/ 347980 w 396543"/>
                  <a:gd name="connsiteY8" fmla="*/ 19028 h 595088"/>
                  <a:gd name="connsiteX9" fmla="*/ 188460 w 396543"/>
                  <a:gd name="connsiteY9" fmla="*/ 11448 h 595088"/>
                  <a:gd name="connsiteX10" fmla="*/ 124032 w 396543"/>
                  <a:gd name="connsiteY10" fmla="*/ 35221 h 595088"/>
                  <a:gd name="connsiteX11" fmla="*/ 7235 w 396543"/>
                  <a:gd name="connsiteY11" fmla="*/ 39700 h 595088"/>
                  <a:gd name="connsiteX12" fmla="*/ 0 w 396543"/>
                  <a:gd name="connsiteY12" fmla="*/ 126522 h 595088"/>
                  <a:gd name="connsiteX13" fmla="*/ 304224 w 396543"/>
                  <a:gd name="connsiteY13" fmla="*/ 595089 h 59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43" h="595088">
                    <a:moveTo>
                      <a:pt x="304224" y="595089"/>
                    </a:moveTo>
                    <a:cubicBezTo>
                      <a:pt x="313526" y="580274"/>
                      <a:pt x="320417" y="564770"/>
                      <a:pt x="322484" y="547543"/>
                    </a:cubicBezTo>
                    <a:cubicBezTo>
                      <a:pt x="330408" y="484838"/>
                      <a:pt x="273905" y="427990"/>
                      <a:pt x="279073" y="364940"/>
                    </a:cubicBezTo>
                    <a:cubicBezTo>
                      <a:pt x="283552" y="307747"/>
                      <a:pt x="337988" y="256067"/>
                      <a:pt x="320417" y="201631"/>
                    </a:cubicBezTo>
                    <a:cubicBezTo>
                      <a:pt x="312148" y="175446"/>
                      <a:pt x="287342" y="151673"/>
                      <a:pt x="295266" y="125489"/>
                    </a:cubicBezTo>
                    <a:cubicBezTo>
                      <a:pt x="300089" y="108951"/>
                      <a:pt x="317316" y="98270"/>
                      <a:pt x="334543" y="95859"/>
                    </a:cubicBezTo>
                    <a:cubicBezTo>
                      <a:pt x="351770" y="93447"/>
                      <a:pt x="368996" y="97581"/>
                      <a:pt x="385878" y="102060"/>
                    </a:cubicBezTo>
                    <a:cubicBezTo>
                      <a:pt x="399315" y="89657"/>
                      <a:pt x="399315" y="67607"/>
                      <a:pt x="390013" y="52103"/>
                    </a:cubicBezTo>
                    <a:cubicBezTo>
                      <a:pt x="380710" y="36599"/>
                      <a:pt x="364517" y="26263"/>
                      <a:pt x="347980" y="19028"/>
                    </a:cubicBezTo>
                    <a:cubicBezTo>
                      <a:pt x="298367" y="-3367"/>
                      <a:pt x="240140" y="-6123"/>
                      <a:pt x="188460" y="11448"/>
                    </a:cubicBezTo>
                    <a:cubicBezTo>
                      <a:pt x="166755" y="18683"/>
                      <a:pt x="146427" y="29364"/>
                      <a:pt x="124032" y="35221"/>
                    </a:cubicBezTo>
                    <a:cubicBezTo>
                      <a:pt x="86134" y="44868"/>
                      <a:pt x="46512" y="39700"/>
                      <a:pt x="7235" y="39700"/>
                    </a:cubicBezTo>
                    <a:cubicBezTo>
                      <a:pt x="2412" y="67951"/>
                      <a:pt x="0" y="96892"/>
                      <a:pt x="0" y="126522"/>
                    </a:cubicBezTo>
                    <a:cubicBezTo>
                      <a:pt x="0" y="335655"/>
                      <a:pt x="125066" y="515157"/>
                      <a:pt x="304224" y="595089"/>
                    </a:cubicBezTo>
                    <a:close/>
                  </a:path>
                </a:pathLst>
              </a:custGeom>
              <a:solidFill>
                <a:srgbClr val="F8931C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76" name="Graphic 219"/>
            <p:cNvGrpSpPr/>
            <p:nvPr/>
          </p:nvGrpSpPr>
          <p:grpSpPr>
            <a:xfrm>
              <a:off x="1152436" y="1101122"/>
              <a:ext cx="126293" cy="127261"/>
              <a:chOff x="1152436" y="1101122"/>
              <a:chExt cx="126293" cy="127261"/>
            </a:xfrm>
          </p:grpSpPr>
          <p:sp>
            <p:nvSpPr>
              <p:cNvPr id="86" name="Freeform: Shape 85"/>
              <p:cNvSpPr/>
              <p:nvPr/>
            </p:nvSpPr>
            <p:spPr>
              <a:xfrm>
                <a:off x="1161319" y="1101122"/>
                <a:ext cx="117410" cy="94026"/>
              </a:xfrm>
              <a:custGeom>
                <a:avLst/>
                <a:gdLst>
                  <a:gd name="connsiteX0" fmla="*/ 2067 w 117410"/>
                  <a:gd name="connsiteY0" fmla="*/ 30632 h 94026"/>
                  <a:gd name="connsiteX1" fmla="*/ 0 w 117410"/>
                  <a:gd name="connsiteY1" fmla="*/ 35111 h 94026"/>
                  <a:gd name="connsiteX2" fmla="*/ 79932 w 117410"/>
                  <a:gd name="connsiteY2" fmla="*/ 16506 h 94026"/>
                  <a:gd name="connsiteX3" fmla="*/ 107495 w 117410"/>
                  <a:gd name="connsiteY3" fmla="*/ 94026 h 94026"/>
                  <a:gd name="connsiteX4" fmla="*/ 110251 w 117410"/>
                  <a:gd name="connsiteY4" fmla="*/ 89892 h 94026"/>
                  <a:gd name="connsiteX5" fmla="*/ 85100 w 117410"/>
                  <a:gd name="connsiteY5" fmla="*/ 7893 h 94026"/>
                  <a:gd name="connsiteX6" fmla="*/ 2067 w 117410"/>
                  <a:gd name="connsiteY6" fmla="*/ 30632 h 9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410" h="94026">
                    <a:moveTo>
                      <a:pt x="2067" y="30632"/>
                    </a:moveTo>
                    <a:cubicBezTo>
                      <a:pt x="1378" y="32010"/>
                      <a:pt x="689" y="33733"/>
                      <a:pt x="0" y="35111"/>
                    </a:cubicBezTo>
                    <a:cubicBezTo>
                      <a:pt x="17227" y="9615"/>
                      <a:pt x="51680" y="1002"/>
                      <a:pt x="79932" y="16506"/>
                    </a:cubicBezTo>
                    <a:cubicBezTo>
                      <a:pt x="108184" y="32010"/>
                      <a:pt x="119898" y="65774"/>
                      <a:pt x="107495" y="94026"/>
                    </a:cubicBezTo>
                    <a:cubicBezTo>
                      <a:pt x="108528" y="92648"/>
                      <a:pt x="109217" y="91270"/>
                      <a:pt x="110251" y="89892"/>
                    </a:cubicBezTo>
                    <a:cubicBezTo>
                      <a:pt x="126100" y="60951"/>
                      <a:pt x="114730" y="24086"/>
                      <a:pt x="85100" y="7893"/>
                    </a:cubicBezTo>
                    <a:cubicBezTo>
                      <a:pt x="55125" y="-8645"/>
                      <a:pt x="17916" y="1691"/>
                      <a:pt x="2067" y="30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" name="Freeform: Shape 86"/>
              <p:cNvSpPr/>
              <p:nvPr/>
            </p:nvSpPr>
            <p:spPr>
              <a:xfrm>
                <a:off x="1152436" y="1108013"/>
                <a:ext cx="122158" cy="120370"/>
              </a:xfrm>
              <a:custGeom>
                <a:avLst/>
                <a:gdLst>
                  <a:gd name="connsiteX0" fmla="*/ 7160 w 122158"/>
                  <a:gd name="connsiteY0" fmla="*/ 30632 h 120370"/>
                  <a:gd name="connsiteX1" fmla="*/ 32311 w 122158"/>
                  <a:gd name="connsiteY1" fmla="*/ 112631 h 120370"/>
                  <a:gd name="connsiteX2" fmla="*/ 114999 w 122158"/>
                  <a:gd name="connsiteY2" fmla="*/ 89892 h 120370"/>
                  <a:gd name="connsiteX3" fmla="*/ 89848 w 122158"/>
                  <a:gd name="connsiteY3" fmla="*/ 7893 h 120370"/>
                  <a:gd name="connsiteX4" fmla="*/ 7160 w 122158"/>
                  <a:gd name="connsiteY4" fmla="*/ 30632 h 12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58" h="120370">
                    <a:moveTo>
                      <a:pt x="7160" y="30632"/>
                    </a:moveTo>
                    <a:cubicBezTo>
                      <a:pt x="-8689" y="59573"/>
                      <a:pt x="2681" y="96438"/>
                      <a:pt x="32311" y="112631"/>
                    </a:cubicBezTo>
                    <a:cubicBezTo>
                      <a:pt x="62285" y="128824"/>
                      <a:pt x="99151" y="118833"/>
                      <a:pt x="114999" y="89892"/>
                    </a:cubicBezTo>
                    <a:cubicBezTo>
                      <a:pt x="130848" y="60951"/>
                      <a:pt x="119478" y="24086"/>
                      <a:pt x="89848" y="7893"/>
                    </a:cubicBezTo>
                    <a:cubicBezTo>
                      <a:pt x="60218" y="-8645"/>
                      <a:pt x="23008" y="1691"/>
                      <a:pt x="7160" y="30632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77" name="Graphic 219"/>
            <p:cNvGrpSpPr/>
            <p:nvPr/>
          </p:nvGrpSpPr>
          <p:grpSpPr>
            <a:xfrm>
              <a:off x="714438" y="1520307"/>
              <a:ext cx="84794" cy="85608"/>
              <a:chOff x="714438" y="1520307"/>
              <a:chExt cx="84794" cy="85608"/>
            </a:xfrm>
          </p:grpSpPr>
          <p:sp>
            <p:nvSpPr>
              <p:cNvPr id="84" name="Freeform: Shape 83"/>
              <p:cNvSpPr/>
              <p:nvPr/>
            </p:nvSpPr>
            <p:spPr>
              <a:xfrm>
                <a:off x="720315" y="1520307"/>
                <a:ext cx="78918" cy="63131"/>
              </a:xfrm>
              <a:custGeom>
                <a:avLst/>
                <a:gdLst>
                  <a:gd name="connsiteX0" fmla="*/ 1378 w 78918"/>
                  <a:gd name="connsiteY0" fmla="*/ 20754 h 63131"/>
                  <a:gd name="connsiteX1" fmla="*/ 0 w 78918"/>
                  <a:gd name="connsiteY1" fmla="*/ 23510 h 63131"/>
                  <a:gd name="connsiteX2" fmla="*/ 53747 w 78918"/>
                  <a:gd name="connsiteY2" fmla="*/ 11107 h 63131"/>
                  <a:gd name="connsiteX3" fmla="*/ 72352 w 78918"/>
                  <a:gd name="connsiteY3" fmla="*/ 63132 h 63131"/>
                  <a:gd name="connsiteX4" fmla="*/ 74075 w 78918"/>
                  <a:gd name="connsiteY4" fmla="*/ 60376 h 63131"/>
                  <a:gd name="connsiteX5" fmla="*/ 57193 w 78918"/>
                  <a:gd name="connsiteY5" fmla="*/ 5250 h 63131"/>
                  <a:gd name="connsiteX6" fmla="*/ 1378 w 78918"/>
                  <a:gd name="connsiteY6" fmla="*/ 20754 h 6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918" h="63131">
                    <a:moveTo>
                      <a:pt x="1378" y="20754"/>
                    </a:moveTo>
                    <a:cubicBezTo>
                      <a:pt x="689" y="21443"/>
                      <a:pt x="345" y="22477"/>
                      <a:pt x="0" y="23510"/>
                    </a:cubicBezTo>
                    <a:cubicBezTo>
                      <a:pt x="11370" y="6284"/>
                      <a:pt x="34798" y="771"/>
                      <a:pt x="53747" y="11107"/>
                    </a:cubicBezTo>
                    <a:cubicBezTo>
                      <a:pt x="72697" y="21443"/>
                      <a:pt x="80621" y="44182"/>
                      <a:pt x="72352" y="63132"/>
                    </a:cubicBezTo>
                    <a:cubicBezTo>
                      <a:pt x="73041" y="62098"/>
                      <a:pt x="73730" y="61409"/>
                      <a:pt x="74075" y="60376"/>
                    </a:cubicBezTo>
                    <a:cubicBezTo>
                      <a:pt x="84755" y="40737"/>
                      <a:pt x="77176" y="16275"/>
                      <a:pt x="57193" y="5250"/>
                    </a:cubicBezTo>
                    <a:cubicBezTo>
                      <a:pt x="36865" y="-5775"/>
                      <a:pt x="12059" y="1116"/>
                      <a:pt x="1378" y="207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5" name="Freeform: Shape 84"/>
              <p:cNvSpPr/>
              <p:nvPr/>
            </p:nvSpPr>
            <p:spPr>
              <a:xfrm>
                <a:off x="714438" y="1524939"/>
                <a:ext cx="82038" cy="80976"/>
              </a:xfrm>
              <a:custGeom>
                <a:avLst/>
                <a:gdLst>
                  <a:gd name="connsiteX0" fmla="*/ 4843 w 82038"/>
                  <a:gd name="connsiteY0" fmla="*/ 20601 h 80976"/>
                  <a:gd name="connsiteX1" fmla="*/ 21725 w 82038"/>
                  <a:gd name="connsiteY1" fmla="*/ 75727 h 80976"/>
                  <a:gd name="connsiteX2" fmla="*/ 77195 w 82038"/>
                  <a:gd name="connsiteY2" fmla="*/ 60223 h 80976"/>
                  <a:gd name="connsiteX3" fmla="*/ 60313 w 82038"/>
                  <a:gd name="connsiteY3" fmla="*/ 5097 h 80976"/>
                  <a:gd name="connsiteX4" fmla="*/ 4843 w 82038"/>
                  <a:gd name="connsiteY4" fmla="*/ 20601 h 80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8" h="80976">
                    <a:moveTo>
                      <a:pt x="4843" y="20601"/>
                    </a:moveTo>
                    <a:cubicBezTo>
                      <a:pt x="-5837" y="39895"/>
                      <a:pt x="1742" y="64701"/>
                      <a:pt x="21725" y="75727"/>
                    </a:cubicBezTo>
                    <a:cubicBezTo>
                      <a:pt x="41708" y="86752"/>
                      <a:pt x="66515" y="79861"/>
                      <a:pt x="77195" y="60223"/>
                    </a:cubicBezTo>
                    <a:cubicBezTo>
                      <a:pt x="87876" y="40929"/>
                      <a:pt x="80296" y="16122"/>
                      <a:pt x="60313" y="5097"/>
                    </a:cubicBezTo>
                    <a:cubicBezTo>
                      <a:pt x="40330" y="-5584"/>
                      <a:pt x="15524" y="963"/>
                      <a:pt x="4843" y="20601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78" name="Graphic 219"/>
            <p:cNvGrpSpPr/>
            <p:nvPr/>
          </p:nvGrpSpPr>
          <p:grpSpPr>
            <a:xfrm>
              <a:off x="1379851" y="1314020"/>
              <a:ext cx="47351" cy="47758"/>
              <a:chOff x="1379851" y="1314020"/>
              <a:chExt cx="47351" cy="47758"/>
            </a:xfrm>
          </p:grpSpPr>
          <p:sp>
            <p:nvSpPr>
              <p:cNvPr id="82" name="Freeform: Shape 81"/>
              <p:cNvSpPr/>
              <p:nvPr/>
            </p:nvSpPr>
            <p:spPr>
              <a:xfrm>
                <a:off x="1383199" y="1314020"/>
                <a:ext cx="44003" cy="35135"/>
              </a:xfrm>
              <a:custGeom>
                <a:avLst/>
                <a:gdLst>
                  <a:gd name="connsiteX0" fmla="*/ 689 w 44003"/>
                  <a:gd name="connsiteY0" fmla="*/ 11363 h 35135"/>
                  <a:gd name="connsiteX1" fmla="*/ 0 w 44003"/>
                  <a:gd name="connsiteY1" fmla="*/ 13086 h 35135"/>
                  <a:gd name="connsiteX2" fmla="*/ 29975 w 44003"/>
                  <a:gd name="connsiteY2" fmla="*/ 6195 h 35135"/>
                  <a:gd name="connsiteX3" fmla="*/ 40311 w 44003"/>
                  <a:gd name="connsiteY3" fmla="*/ 35136 h 35135"/>
                  <a:gd name="connsiteX4" fmla="*/ 41344 w 44003"/>
                  <a:gd name="connsiteY4" fmla="*/ 33413 h 35135"/>
                  <a:gd name="connsiteX5" fmla="*/ 32042 w 44003"/>
                  <a:gd name="connsiteY5" fmla="*/ 2750 h 35135"/>
                  <a:gd name="connsiteX6" fmla="*/ 689 w 44003"/>
                  <a:gd name="connsiteY6" fmla="*/ 11363 h 35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003" h="35135">
                    <a:moveTo>
                      <a:pt x="689" y="11363"/>
                    </a:moveTo>
                    <a:cubicBezTo>
                      <a:pt x="345" y="12052"/>
                      <a:pt x="0" y="12397"/>
                      <a:pt x="0" y="13086"/>
                    </a:cubicBezTo>
                    <a:cubicBezTo>
                      <a:pt x="6546" y="3439"/>
                      <a:pt x="19294" y="338"/>
                      <a:pt x="29975" y="6195"/>
                    </a:cubicBezTo>
                    <a:cubicBezTo>
                      <a:pt x="40655" y="12052"/>
                      <a:pt x="44790" y="24800"/>
                      <a:pt x="40311" y="35136"/>
                    </a:cubicBezTo>
                    <a:cubicBezTo>
                      <a:pt x="40655" y="34447"/>
                      <a:pt x="41000" y="34102"/>
                      <a:pt x="41344" y="33413"/>
                    </a:cubicBezTo>
                    <a:cubicBezTo>
                      <a:pt x="47201" y="22733"/>
                      <a:pt x="43067" y="8951"/>
                      <a:pt x="32042" y="2750"/>
                    </a:cubicBezTo>
                    <a:cubicBezTo>
                      <a:pt x="20672" y="-3107"/>
                      <a:pt x="6546" y="682"/>
                      <a:pt x="689" y="113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3" name="Freeform: Shape 82"/>
              <p:cNvSpPr/>
              <p:nvPr/>
            </p:nvSpPr>
            <p:spPr>
              <a:xfrm>
                <a:off x="1379851" y="1316550"/>
                <a:ext cx="45628" cy="45227"/>
              </a:xfrm>
              <a:custGeom>
                <a:avLst/>
                <a:gdLst>
                  <a:gd name="connsiteX0" fmla="*/ 2659 w 45628"/>
                  <a:gd name="connsiteY0" fmla="*/ 11588 h 45227"/>
                  <a:gd name="connsiteX1" fmla="*/ 11961 w 45628"/>
                  <a:gd name="connsiteY1" fmla="*/ 42252 h 45227"/>
                  <a:gd name="connsiteX2" fmla="*/ 42970 w 45628"/>
                  <a:gd name="connsiteY2" fmla="*/ 33639 h 45227"/>
                  <a:gd name="connsiteX3" fmla="*/ 33667 w 45628"/>
                  <a:gd name="connsiteY3" fmla="*/ 2975 h 45227"/>
                  <a:gd name="connsiteX4" fmla="*/ 2659 w 45628"/>
                  <a:gd name="connsiteY4" fmla="*/ 11588 h 4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8" h="45227">
                    <a:moveTo>
                      <a:pt x="2659" y="11588"/>
                    </a:moveTo>
                    <a:cubicBezTo>
                      <a:pt x="-3198" y="22269"/>
                      <a:pt x="936" y="36050"/>
                      <a:pt x="11961" y="42252"/>
                    </a:cubicBezTo>
                    <a:cubicBezTo>
                      <a:pt x="22987" y="48454"/>
                      <a:pt x="37112" y="44664"/>
                      <a:pt x="42970" y="33639"/>
                    </a:cubicBezTo>
                    <a:cubicBezTo>
                      <a:pt x="48827" y="22614"/>
                      <a:pt x="44692" y="9177"/>
                      <a:pt x="33667" y="2975"/>
                    </a:cubicBezTo>
                    <a:cubicBezTo>
                      <a:pt x="22298" y="-3226"/>
                      <a:pt x="8516" y="563"/>
                      <a:pt x="2659" y="11588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79" name="Graphic 219"/>
            <p:cNvGrpSpPr/>
            <p:nvPr/>
          </p:nvGrpSpPr>
          <p:grpSpPr>
            <a:xfrm>
              <a:off x="1381896" y="1622747"/>
              <a:ext cx="126293" cy="127261"/>
              <a:chOff x="1381896" y="1622747"/>
              <a:chExt cx="126293" cy="127261"/>
            </a:xfrm>
          </p:grpSpPr>
          <p:sp>
            <p:nvSpPr>
              <p:cNvPr id="80" name="Freeform: Shape 79"/>
              <p:cNvSpPr/>
              <p:nvPr/>
            </p:nvSpPr>
            <p:spPr>
              <a:xfrm>
                <a:off x="1390779" y="1622747"/>
                <a:ext cx="117410" cy="94026"/>
              </a:xfrm>
              <a:custGeom>
                <a:avLst/>
                <a:gdLst>
                  <a:gd name="connsiteX0" fmla="*/ 2067 w 117410"/>
                  <a:gd name="connsiteY0" fmla="*/ 30632 h 94026"/>
                  <a:gd name="connsiteX1" fmla="*/ 0 w 117410"/>
                  <a:gd name="connsiteY1" fmla="*/ 35111 h 94026"/>
                  <a:gd name="connsiteX2" fmla="*/ 79932 w 117410"/>
                  <a:gd name="connsiteY2" fmla="*/ 16506 h 94026"/>
                  <a:gd name="connsiteX3" fmla="*/ 107495 w 117410"/>
                  <a:gd name="connsiteY3" fmla="*/ 94026 h 94026"/>
                  <a:gd name="connsiteX4" fmla="*/ 110251 w 117410"/>
                  <a:gd name="connsiteY4" fmla="*/ 89892 h 94026"/>
                  <a:gd name="connsiteX5" fmla="*/ 85100 w 117410"/>
                  <a:gd name="connsiteY5" fmla="*/ 7893 h 94026"/>
                  <a:gd name="connsiteX6" fmla="*/ 2067 w 117410"/>
                  <a:gd name="connsiteY6" fmla="*/ 30632 h 9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410" h="94026">
                    <a:moveTo>
                      <a:pt x="2067" y="30632"/>
                    </a:moveTo>
                    <a:cubicBezTo>
                      <a:pt x="1378" y="32010"/>
                      <a:pt x="689" y="33733"/>
                      <a:pt x="0" y="35111"/>
                    </a:cubicBezTo>
                    <a:cubicBezTo>
                      <a:pt x="17227" y="9615"/>
                      <a:pt x="51680" y="1002"/>
                      <a:pt x="79932" y="16506"/>
                    </a:cubicBezTo>
                    <a:cubicBezTo>
                      <a:pt x="108184" y="32010"/>
                      <a:pt x="119898" y="65774"/>
                      <a:pt x="107495" y="94026"/>
                    </a:cubicBezTo>
                    <a:cubicBezTo>
                      <a:pt x="108528" y="92648"/>
                      <a:pt x="109217" y="91270"/>
                      <a:pt x="110251" y="89892"/>
                    </a:cubicBezTo>
                    <a:cubicBezTo>
                      <a:pt x="126100" y="60951"/>
                      <a:pt x="114730" y="24086"/>
                      <a:pt x="85100" y="7893"/>
                    </a:cubicBezTo>
                    <a:cubicBezTo>
                      <a:pt x="55126" y="-8645"/>
                      <a:pt x="17916" y="1691"/>
                      <a:pt x="2067" y="30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1" name="Freeform: Shape 80"/>
              <p:cNvSpPr/>
              <p:nvPr/>
            </p:nvSpPr>
            <p:spPr>
              <a:xfrm>
                <a:off x="1381896" y="1629638"/>
                <a:ext cx="122158" cy="120370"/>
              </a:xfrm>
              <a:custGeom>
                <a:avLst/>
                <a:gdLst>
                  <a:gd name="connsiteX0" fmla="*/ 7160 w 122158"/>
                  <a:gd name="connsiteY0" fmla="*/ 30632 h 120370"/>
                  <a:gd name="connsiteX1" fmla="*/ 32311 w 122158"/>
                  <a:gd name="connsiteY1" fmla="*/ 112631 h 120370"/>
                  <a:gd name="connsiteX2" fmla="*/ 114999 w 122158"/>
                  <a:gd name="connsiteY2" fmla="*/ 89892 h 120370"/>
                  <a:gd name="connsiteX3" fmla="*/ 89848 w 122158"/>
                  <a:gd name="connsiteY3" fmla="*/ 7893 h 120370"/>
                  <a:gd name="connsiteX4" fmla="*/ 7160 w 122158"/>
                  <a:gd name="connsiteY4" fmla="*/ 30632 h 12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58" h="120370">
                    <a:moveTo>
                      <a:pt x="7160" y="30632"/>
                    </a:moveTo>
                    <a:cubicBezTo>
                      <a:pt x="-8689" y="59573"/>
                      <a:pt x="2681" y="96438"/>
                      <a:pt x="32311" y="112631"/>
                    </a:cubicBezTo>
                    <a:cubicBezTo>
                      <a:pt x="62285" y="128824"/>
                      <a:pt x="99151" y="118833"/>
                      <a:pt x="114999" y="89892"/>
                    </a:cubicBezTo>
                    <a:cubicBezTo>
                      <a:pt x="130848" y="60951"/>
                      <a:pt x="119478" y="24086"/>
                      <a:pt x="89848" y="7893"/>
                    </a:cubicBezTo>
                    <a:cubicBezTo>
                      <a:pt x="60218" y="-8645"/>
                      <a:pt x="23008" y="1691"/>
                      <a:pt x="7160" y="30632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93" name="Graphic 2"/>
          <p:cNvGrpSpPr/>
          <p:nvPr/>
        </p:nvGrpSpPr>
        <p:grpSpPr>
          <a:xfrm rot="17378071">
            <a:off x="10078235" y="-1421612"/>
            <a:ext cx="1333164" cy="6066689"/>
            <a:chOff x="9055963" y="784430"/>
            <a:chExt cx="1652425" cy="7519514"/>
          </a:xfrm>
        </p:grpSpPr>
        <p:sp>
          <p:nvSpPr>
            <p:cNvPr id="94" name="Freeform: Shape 93"/>
            <p:cNvSpPr/>
            <p:nvPr/>
          </p:nvSpPr>
          <p:spPr>
            <a:xfrm>
              <a:off x="9433251" y="3541086"/>
              <a:ext cx="904723" cy="4762858"/>
            </a:xfrm>
            <a:custGeom>
              <a:avLst/>
              <a:gdLst>
                <a:gd name="connsiteX0" fmla="*/ 327515 w 904723"/>
                <a:gd name="connsiteY0" fmla="*/ 0 h 4762858"/>
                <a:gd name="connsiteX1" fmla="*/ 452362 w 904723"/>
                <a:gd name="connsiteY1" fmla="*/ 0 h 4762858"/>
                <a:gd name="connsiteX2" fmla="*/ 577208 w 904723"/>
                <a:gd name="connsiteY2" fmla="*/ 0 h 4762858"/>
                <a:gd name="connsiteX3" fmla="*/ 904723 w 904723"/>
                <a:gd name="connsiteY3" fmla="*/ 4762859 h 4762858"/>
                <a:gd name="connsiteX4" fmla="*/ 452087 w 904723"/>
                <a:gd name="connsiteY4" fmla="*/ 4762859 h 4762858"/>
                <a:gd name="connsiteX5" fmla="*/ 0 w 904723"/>
                <a:gd name="connsiteY5" fmla="*/ 4762859 h 4762858"/>
                <a:gd name="connsiteX6" fmla="*/ 327515 w 904723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723" h="4762858">
                  <a:moveTo>
                    <a:pt x="327515" y="0"/>
                  </a:moveTo>
                  <a:lnTo>
                    <a:pt x="452362" y="0"/>
                  </a:lnTo>
                  <a:lnTo>
                    <a:pt x="577208" y="0"/>
                  </a:lnTo>
                  <a:cubicBezTo>
                    <a:pt x="577208" y="0"/>
                    <a:pt x="468311" y="4387220"/>
                    <a:pt x="904723" y="4762859"/>
                  </a:cubicBezTo>
                  <a:lnTo>
                    <a:pt x="452087" y="4762859"/>
                  </a:lnTo>
                  <a:lnTo>
                    <a:pt x="0" y="4762859"/>
                  </a:lnTo>
                  <a:cubicBezTo>
                    <a:pt x="436412" y="4387220"/>
                    <a:pt x="327515" y="0"/>
                    <a:pt x="327515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9541048" y="3541086"/>
              <a:ext cx="689129" cy="4762858"/>
            </a:xfrm>
            <a:custGeom>
              <a:avLst/>
              <a:gdLst>
                <a:gd name="connsiteX0" fmla="*/ 249418 w 689129"/>
                <a:gd name="connsiteY0" fmla="*/ 0 h 4762858"/>
                <a:gd name="connsiteX1" fmla="*/ 344565 w 689129"/>
                <a:gd name="connsiteY1" fmla="*/ 0 h 4762858"/>
                <a:gd name="connsiteX2" fmla="*/ 439712 w 689129"/>
                <a:gd name="connsiteY2" fmla="*/ 0 h 4762858"/>
                <a:gd name="connsiteX3" fmla="*/ 689130 w 689129"/>
                <a:gd name="connsiteY3" fmla="*/ 4762859 h 4762858"/>
                <a:gd name="connsiteX4" fmla="*/ 344290 w 689129"/>
                <a:gd name="connsiteY4" fmla="*/ 4762859 h 4762858"/>
                <a:gd name="connsiteX5" fmla="*/ 0 w 689129"/>
                <a:gd name="connsiteY5" fmla="*/ 4762859 h 4762858"/>
                <a:gd name="connsiteX6" fmla="*/ 249418 w 689129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129" h="4762858">
                  <a:moveTo>
                    <a:pt x="249418" y="0"/>
                  </a:moveTo>
                  <a:lnTo>
                    <a:pt x="344565" y="0"/>
                  </a:lnTo>
                  <a:lnTo>
                    <a:pt x="439712" y="0"/>
                  </a:lnTo>
                  <a:cubicBezTo>
                    <a:pt x="439712" y="0"/>
                    <a:pt x="356664" y="4387220"/>
                    <a:pt x="689130" y="4762859"/>
                  </a:cubicBezTo>
                  <a:lnTo>
                    <a:pt x="344290" y="4762859"/>
                  </a:lnTo>
                  <a:lnTo>
                    <a:pt x="0" y="4762859"/>
                  </a:lnTo>
                  <a:cubicBezTo>
                    <a:pt x="332465" y="4387220"/>
                    <a:pt x="249418" y="0"/>
                    <a:pt x="249418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9640045" y="3541086"/>
              <a:ext cx="490585" cy="4762858"/>
            </a:xfrm>
            <a:custGeom>
              <a:avLst/>
              <a:gdLst>
                <a:gd name="connsiteX0" fmla="*/ 177645 w 490585"/>
                <a:gd name="connsiteY0" fmla="*/ 0 h 4762858"/>
                <a:gd name="connsiteX1" fmla="*/ 245293 w 490585"/>
                <a:gd name="connsiteY1" fmla="*/ 0 h 4762858"/>
                <a:gd name="connsiteX2" fmla="*/ 312941 w 490585"/>
                <a:gd name="connsiteY2" fmla="*/ 0 h 4762858"/>
                <a:gd name="connsiteX3" fmla="*/ 490586 w 490585"/>
                <a:gd name="connsiteY3" fmla="*/ 4762859 h 4762858"/>
                <a:gd name="connsiteX4" fmla="*/ 245293 w 490585"/>
                <a:gd name="connsiteY4" fmla="*/ 4762859 h 4762858"/>
                <a:gd name="connsiteX5" fmla="*/ 0 w 490585"/>
                <a:gd name="connsiteY5" fmla="*/ 4762859 h 4762858"/>
                <a:gd name="connsiteX6" fmla="*/ 177645 w 490585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85" h="4762858">
                  <a:moveTo>
                    <a:pt x="177645" y="0"/>
                  </a:moveTo>
                  <a:lnTo>
                    <a:pt x="245293" y="0"/>
                  </a:lnTo>
                  <a:lnTo>
                    <a:pt x="312941" y="0"/>
                  </a:lnTo>
                  <a:cubicBezTo>
                    <a:pt x="312941" y="0"/>
                    <a:pt x="253817" y="4387220"/>
                    <a:pt x="490586" y="4762859"/>
                  </a:cubicBezTo>
                  <a:lnTo>
                    <a:pt x="245293" y="4762859"/>
                  </a:lnTo>
                  <a:lnTo>
                    <a:pt x="0" y="4762859"/>
                  </a:lnTo>
                  <a:cubicBezTo>
                    <a:pt x="236768" y="4387220"/>
                    <a:pt x="177645" y="0"/>
                    <a:pt x="177645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9620521" y="3161322"/>
              <a:ext cx="529634" cy="513134"/>
            </a:xfrm>
            <a:custGeom>
              <a:avLst/>
              <a:gdLst>
                <a:gd name="connsiteX0" fmla="*/ 529634 w 529634"/>
                <a:gd name="connsiteY0" fmla="*/ 256567 h 513134"/>
                <a:gd name="connsiteX1" fmla="*/ 264817 w 529634"/>
                <a:gd name="connsiteY1" fmla="*/ 513135 h 513134"/>
                <a:gd name="connsiteX2" fmla="*/ 0 w 529634"/>
                <a:gd name="connsiteY2" fmla="*/ 256567 h 513134"/>
                <a:gd name="connsiteX3" fmla="*/ 264817 w 529634"/>
                <a:gd name="connsiteY3" fmla="*/ 0 h 513134"/>
                <a:gd name="connsiteX4" fmla="*/ 529634 w 529634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34" h="513134">
                  <a:moveTo>
                    <a:pt x="529634" y="256567"/>
                  </a:moveTo>
                  <a:cubicBezTo>
                    <a:pt x="529634" y="398266"/>
                    <a:pt x="411072" y="513135"/>
                    <a:pt x="264817" y="513135"/>
                  </a:cubicBezTo>
                  <a:cubicBezTo>
                    <a:pt x="118563" y="513135"/>
                    <a:pt x="0" y="398266"/>
                    <a:pt x="0" y="256567"/>
                  </a:cubicBezTo>
                  <a:cubicBezTo>
                    <a:pt x="0" y="114869"/>
                    <a:pt x="118563" y="0"/>
                    <a:pt x="264817" y="0"/>
                  </a:cubicBezTo>
                  <a:cubicBezTo>
                    <a:pt x="411072" y="0"/>
                    <a:pt x="529634" y="114869"/>
                    <a:pt x="529634" y="256567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97"/>
            <p:cNvSpPr/>
            <p:nvPr/>
          </p:nvSpPr>
          <p:spPr>
            <a:xfrm rot="-2700000">
              <a:off x="9628870" y="3161367"/>
              <a:ext cx="513129" cy="513129"/>
            </a:xfrm>
            <a:custGeom>
              <a:avLst/>
              <a:gdLst>
                <a:gd name="connsiteX0" fmla="*/ 513130 w 513129"/>
                <a:gd name="connsiteY0" fmla="*/ 256565 h 513129"/>
                <a:gd name="connsiteX1" fmla="*/ 256565 w 513129"/>
                <a:gd name="connsiteY1" fmla="*/ 513130 h 513129"/>
                <a:gd name="connsiteX2" fmla="*/ 0 w 513129"/>
                <a:gd name="connsiteY2" fmla="*/ 256565 h 513129"/>
                <a:gd name="connsiteX3" fmla="*/ 256565 w 513129"/>
                <a:gd name="connsiteY3" fmla="*/ 0 h 513129"/>
                <a:gd name="connsiteX4" fmla="*/ 513130 w 513129"/>
                <a:gd name="connsiteY4" fmla="*/ 256565 h 51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129" h="513129">
                  <a:moveTo>
                    <a:pt x="513130" y="256565"/>
                  </a:moveTo>
                  <a:cubicBezTo>
                    <a:pt x="513130" y="398262"/>
                    <a:pt x="398262" y="513130"/>
                    <a:pt x="256565" y="513130"/>
                  </a:cubicBezTo>
                  <a:cubicBezTo>
                    <a:pt x="114868" y="513130"/>
                    <a:pt x="0" y="398262"/>
                    <a:pt x="0" y="256565"/>
                  </a:cubicBezTo>
                  <a:cubicBezTo>
                    <a:pt x="0" y="114868"/>
                    <a:pt x="114868" y="0"/>
                    <a:pt x="256565" y="0"/>
                  </a:cubicBezTo>
                  <a:cubicBezTo>
                    <a:pt x="398262" y="0"/>
                    <a:pt x="513130" y="114868"/>
                    <a:pt x="513130" y="256565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100" name="Freeform: Shape 99"/>
            <p:cNvSpPr/>
            <p:nvPr/>
          </p:nvSpPr>
          <p:spPr>
            <a:xfrm>
              <a:off x="9695869" y="3161321"/>
              <a:ext cx="378938" cy="513135"/>
            </a:xfrm>
            <a:custGeom>
              <a:avLst/>
              <a:gdLst>
                <a:gd name="connsiteX0" fmla="*/ 0 w 378938"/>
                <a:gd name="connsiteY0" fmla="*/ 256568 h 513135"/>
                <a:gd name="connsiteX1" fmla="*/ 189469 w 378938"/>
                <a:gd name="connsiteY1" fmla="*/ 513135 h 513135"/>
                <a:gd name="connsiteX2" fmla="*/ 378939 w 378938"/>
                <a:gd name="connsiteY2" fmla="*/ 256568 h 513135"/>
                <a:gd name="connsiteX3" fmla="*/ 189469 w 378938"/>
                <a:gd name="connsiteY3" fmla="*/ 0 h 513135"/>
                <a:gd name="connsiteX4" fmla="*/ 0 w 378938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38" h="513135">
                  <a:moveTo>
                    <a:pt x="0" y="256568"/>
                  </a:moveTo>
                  <a:cubicBezTo>
                    <a:pt x="0" y="398189"/>
                    <a:pt x="84972" y="513135"/>
                    <a:pt x="189469" y="513135"/>
                  </a:cubicBezTo>
                  <a:cubicBezTo>
                    <a:pt x="294241" y="513135"/>
                    <a:pt x="378939" y="398189"/>
                    <a:pt x="378939" y="256568"/>
                  </a:cubicBezTo>
                  <a:cubicBezTo>
                    <a:pt x="378939" y="114947"/>
                    <a:pt x="293966" y="0"/>
                    <a:pt x="189469" y="0"/>
                  </a:cubicBezTo>
                  <a:cubicBezTo>
                    <a:pt x="84972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9705493" y="3161321"/>
              <a:ext cx="359689" cy="513135"/>
            </a:xfrm>
            <a:custGeom>
              <a:avLst/>
              <a:gdLst>
                <a:gd name="connsiteX0" fmla="*/ 0 w 359689"/>
                <a:gd name="connsiteY0" fmla="*/ 256568 h 513135"/>
                <a:gd name="connsiteX1" fmla="*/ 179845 w 359689"/>
                <a:gd name="connsiteY1" fmla="*/ 513135 h 513135"/>
                <a:gd name="connsiteX2" fmla="*/ 359689 w 359689"/>
                <a:gd name="connsiteY2" fmla="*/ 256568 h 513135"/>
                <a:gd name="connsiteX3" fmla="*/ 179845 w 359689"/>
                <a:gd name="connsiteY3" fmla="*/ 0 h 513135"/>
                <a:gd name="connsiteX4" fmla="*/ 0 w 359689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89" h="513135">
                  <a:moveTo>
                    <a:pt x="0" y="256568"/>
                  </a:moveTo>
                  <a:cubicBezTo>
                    <a:pt x="0" y="398189"/>
                    <a:pt x="80573" y="513135"/>
                    <a:pt x="179845" y="513135"/>
                  </a:cubicBezTo>
                  <a:cubicBezTo>
                    <a:pt x="279117" y="513135"/>
                    <a:pt x="359689" y="398189"/>
                    <a:pt x="359689" y="256568"/>
                  </a:cubicBezTo>
                  <a:cubicBezTo>
                    <a:pt x="359689" y="114947"/>
                    <a:pt x="279117" y="0"/>
                    <a:pt x="179845" y="0"/>
                  </a:cubicBezTo>
                  <a:cubicBezTo>
                    <a:pt x="80573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103" name="Freeform: Shape 102"/>
            <p:cNvSpPr/>
            <p:nvPr/>
          </p:nvSpPr>
          <p:spPr>
            <a:xfrm>
              <a:off x="9766266" y="3161322"/>
              <a:ext cx="238142" cy="513134"/>
            </a:xfrm>
            <a:custGeom>
              <a:avLst/>
              <a:gdLst>
                <a:gd name="connsiteX0" fmla="*/ 238143 w 238142"/>
                <a:gd name="connsiteY0" fmla="*/ 256567 h 513134"/>
                <a:gd name="connsiteX1" fmla="*/ 119072 w 238142"/>
                <a:gd name="connsiteY1" fmla="*/ 513135 h 513134"/>
                <a:gd name="connsiteX2" fmla="*/ 0 w 238142"/>
                <a:gd name="connsiteY2" fmla="*/ 256567 h 513134"/>
                <a:gd name="connsiteX3" fmla="*/ 119072 w 238142"/>
                <a:gd name="connsiteY3" fmla="*/ 0 h 513134"/>
                <a:gd name="connsiteX4" fmla="*/ 238143 w 238142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42" h="513134">
                  <a:moveTo>
                    <a:pt x="238143" y="256567"/>
                  </a:moveTo>
                  <a:cubicBezTo>
                    <a:pt x="238143" y="398266"/>
                    <a:pt x="184833" y="513135"/>
                    <a:pt x="119072" y="513135"/>
                  </a:cubicBezTo>
                  <a:cubicBezTo>
                    <a:pt x="53310" y="513135"/>
                    <a:pt x="0" y="398266"/>
                    <a:pt x="0" y="256567"/>
                  </a:cubicBezTo>
                  <a:cubicBezTo>
                    <a:pt x="0" y="114869"/>
                    <a:pt x="53310" y="0"/>
                    <a:pt x="119072" y="0"/>
                  </a:cubicBezTo>
                  <a:cubicBezTo>
                    <a:pt x="184833" y="0"/>
                    <a:pt x="238143" y="114869"/>
                    <a:pt x="238143" y="256567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9776991" y="3161322"/>
              <a:ext cx="217243" cy="513134"/>
            </a:xfrm>
            <a:custGeom>
              <a:avLst/>
              <a:gdLst>
                <a:gd name="connsiteX0" fmla="*/ 0 w 217243"/>
                <a:gd name="connsiteY0" fmla="*/ 256567 h 513134"/>
                <a:gd name="connsiteX1" fmla="*/ 108622 w 217243"/>
                <a:gd name="connsiteY1" fmla="*/ 513135 h 513134"/>
                <a:gd name="connsiteX2" fmla="*/ 217244 w 217243"/>
                <a:gd name="connsiteY2" fmla="*/ 256567 h 513134"/>
                <a:gd name="connsiteX3" fmla="*/ 108622 w 217243"/>
                <a:gd name="connsiteY3" fmla="*/ 0 h 513134"/>
                <a:gd name="connsiteX4" fmla="*/ 0 w 217243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243" h="513134">
                  <a:moveTo>
                    <a:pt x="0" y="256567"/>
                  </a:moveTo>
                  <a:cubicBezTo>
                    <a:pt x="0" y="398188"/>
                    <a:pt x="48674" y="513135"/>
                    <a:pt x="108622" y="513135"/>
                  </a:cubicBezTo>
                  <a:cubicBezTo>
                    <a:pt x="168570" y="513135"/>
                    <a:pt x="217244" y="398188"/>
                    <a:pt x="217244" y="256567"/>
                  </a:cubicBezTo>
                  <a:cubicBezTo>
                    <a:pt x="217244" y="114947"/>
                    <a:pt x="168570" y="0"/>
                    <a:pt x="108622" y="0"/>
                  </a:cubicBezTo>
                  <a:cubicBezTo>
                    <a:pt x="48674" y="0"/>
                    <a:pt x="0" y="114672"/>
                    <a:pt x="0" y="256567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9136810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021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021" y="5001277"/>
                  </a:lnTo>
                  <a:lnTo>
                    <a:pt x="0" y="5001277"/>
                  </a:lnTo>
                  <a:cubicBezTo>
                    <a:pt x="130346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9168984" y="3302668"/>
              <a:ext cx="205693" cy="5001276"/>
            </a:xfrm>
            <a:custGeom>
              <a:avLst/>
              <a:gdLst>
                <a:gd name="connsiteX0" fmla="*/ 74523 w 205693"/>
                <a:gd name="connsiteY0" fmla="*/ 0 h 5001276"/>
                <a:gd name="connsiteX1" fmla="*/ 102847 w 205693"/>
                <a:gd name="connsiteY1" fmla="*/ 0 h 5001276"/>
                <a:gd name="connsiteX2" fmla="*/ 131171 w 205693"/>
                <a:gd name="connsiteY2" fmla="*/ 0 h 5001276"/>
                <a:gd name="connsiteX3" fmla="*/ 205694 w 205693"/>
                <a:gd name="connsiteY3" fmla="*/ 5001277 h 5001276"/>
                <a:gd name="connsiteX4" fmla="*/ 102847 w 205693"/>
                <a:gd name="connsiteY4" fmla="*/ 5001277 h 5001276"/>
                <a:gd name="connsiteX5" fmla="*/ 0 w 205693"/>
                <a:gd name="connsiteY5" fmla="*/ 5001277 h 5001276"/>
                <a:gd name="connsiteX6" fmla="*/ 74523 w 20569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693" h="5001276">
                  <a:moveTo>
                    <a:pt x="74523" y="0"/>
                  </a:moveTo>
                  <a:lnTo>
                    <a:pt x="102847" y="0"/>
                  </a:lnTo>
                  <a:lnTo>
                    <a:pt x="131171" y="0"/>
                  </a:lnTo>
                  <a:cubicBezTo>
                    <a:pt x="131171" y="0"/>
                    <a:pt x="106422" y="4571464"/>
                    <a:pt x="205694" y="5001277"/>
                  </a:cubicBezTo>
                  <a:lnTo>
                    <a:pt x="102847" y="5001277"/>
                  </a:lnTo>
                  <a:lnTo>
                    <a:pt x="0" y="5001277"/>
                  </a:lnTo>
                  <a:cubicBezTo>
                    <a:pt x="99272" y="4571464"/>
                    <a:pt x="74523" y="0"/>
                    <a:pt x="7452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9198683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148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148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9192633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9195108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3199" y="3113163"/>
              <a:ext cx="274991" cy="302491"/>
            </a:xfrm>
            <a:custGeom>
              <a:avLst/>
              <a:gdLst>
                <a:gd name="connsiteX0" fmla="*/ 2 w 274991"/>
                <a:gd name="connsiteY0" fmla="*/ 85 h 302491"/>
                <a:gd name="connsiteX1" fmla="*/ 274994 w 274991"/>
                <a:gd name="connsiteY1" fmla="*/ 85 h 302491"/>
                <a:gd name="connsiteX2" fmla="*/ 274994 w 274991"/>
                <a:gd name="connsiteY2" fmla="*/ 302576 h 302491"/>
                <a:gd name="connsiteX3" fmla="*/ 2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2" y="85"/>
                  </a:moveTo>
                  <a:lnTo>
                    <a:pt x="274994" y="85"/>
                  </a:lnTo>
                  <a:lnTo>
                    <a:pt x="274994" y="302576"/>
                  </a:lnTo>
                  <a:lnTo>
                    <a:pt x="2" y="302576"/>
                  </a:lnTo>
                  <a:close/>
                </a:path>
              </a:pathLst>
            </a:custGeom>
          </p:spPr>
        </p:pic>
        <p:sp>
          <p:nvSpPr>
            <p:cNvPr id="111" name="Freeform: Shape 110"/>
            <p:cNvSpPr/>
            <p:nvPr/>
          </p:nvSpPr>
          <p:spPr>
            <a:xfrm>
              <a:off x="9215183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5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9218208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392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0698" y="3113163"/>
              <a:ext cx="274991" cy="302491"/>
            </a:xfrm>
            <a:custGeom>
              <a:avLst/>
              <a:gdLst>
                <a:gd name="connsiteX0" fmla="*/ 3 w 274991"/>
                <a:gd name="connsiteY0" fmla="*/ 85 h 302491"/>
                <a:gd name="connsiteX1" fmla="*/ 274995 w 274991"/>
                <a:gd name="connsiteY1" fmla="*/ 85 h 302491"/>
                <a:gd name="connsiteX2" fmla="*/ 274995 w 274991"/>
                <a:gd name="connsiteY2" fmla="*/ 302576 h 302491"/>
                <a:gd name="connsiteX3" fmla="*/ 3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3" y="85"/>
                  </a:moveTo>
                  <a:lnTo>
                    <a:pt x="274995" y="85"/>
                  </a:lnTo>
                  <a:lnTo>
                    <a:pt x="274995" y="302576"/>
                  </a:lnTo>
                  <a:lnTo>
                    <a:pt x="3" y="302576"/>
                  </a:lnTo>
                  <a:close/>
                </a:path>
              </a:pathLst>
            </a:custGeom>
          </p:spPr>
        </p:pic>
        <p:sp>
          <p:nvSpPr>
            <p:cNvPr id="114" name="Freeform: Shape 113"/>
            <p:cNvSpPr/>
            <p:nvPr/>
          </p:nvSpPr>
          <p:spPr>
            <a:xfrm>
              <a:off x="9236357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9239382" y="3189096"/>
              <a:ext cx="64898" cy="153445"/>
            </a:xfrm>
            <a:custGeom>
              <a:avLst/>
              <a:gdLst>
                <a:gd name="connsiteX0" fmla="*/ 0 w 64898"/>
                <a:gd name="connsiteY0" fmla="*/ 76723 h 153445"/>
                <a:gd name="connsiteX1" fmla="*/ 32449 w 64898"/>
                <a:gd name="connsiteY1" fmla="*/ 153445 h 153445"/>
                <a:gd name="connsiteX2" fmla="*/ 64898 w 64898"/>
                <a:gd name="connsiteY2" fmla="*/ 76723 h 153445"/>
                <a:gd name="connsiteX3" fmla="*/ 32449 w 64898"/>
                <a:gd name="connsiteY3" fmla="*/ 0 h 153445"/>
                <a:gd name="connsiteX4" fmla="*/ 0 w 64898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8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4" y="153445"/>
                    <a:pt x="64898" y="119071"/>
                    <a:pt x="64898" y="76723"/>
                  </a:cubicBezTo>
                  <a:cubicBezTo>
                    <a:pt x="64898" y="34374"/>
                    <a:pt x="50324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10348424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296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296" y="5001277"/>
                  </a:lnTo>
                  <a:lnTo>
                    <a:pt x="0" y="5001277"/>
                  </a:lnTo>
                  <a:cubicBezTo>
                    <a:pt x="130621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" name="Freeform: Shape 116"/>
            <p:cNvSpPr/>
            <p:nvPr/>
          </p:nvSpPr>
          <p:spPr>
            <a:xfrm>
              <a:off x="10380048" y="3302668"/>
              <a:ext cx="206243" cy="5001276"/>
            </a:xfrm>
            <a:custGeom>
              <a:avLst/>
              <a:gdLst>
                <a:gd name="connsiteX0" fmla="*/ 75073 w 206243"/>
                <a:gd name="connsiteY0" fmla="*/ 0 h 5001276"/>
                <a:gd name="connsiteX1" fmla="*/ 103397 w 206243"/>
                <a:gd name="connsiteY1" fmla="*/ 0 h 5001276"/>
                <a:gd name="connsiteX2" fmla="*/ 131721 w 206243"/>
                <a:gd name="connsiteY2" fmla="*/ 0 h 5001276"/>
                <a:gd name="connsiteX3" fmla="*/ 206244 w 206243"/>
                <a:gd name="connsiteY3" fmla="*/ 5001277 h 5001276"/>
                <a:gd name="connsiteX4" fmla="*/ 103122 w 206243"/>
                <a:gd name="connsiteY4" fmla="*/ 5001277 h 5001276"/>
                <a:gd name="connsiteX5" fmla="*/ 0 w 206243"/>
                <a:gd name="connsiteY5" fmla="*/ 5001277 h 5001276"/>
                <a:gd name="connsiteX6" fmla="*/ 75073 w 20624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243" h="5001276">
                  <a:moveTo>
                    <a:pt x="75073" y="0"/>
                  </a:moveTo>
                  <a:lnTo>
                    <a:pt x="103397" y="0"/>
                  </a:lnTo>
                  <a:lnTo>
                    <a:pt x="131721" y="0"/>
                  </a:lnTo>
                  <a:cubicBezTo>
                    <a:pt x="131721" y="0"/>
                    <a:pt x="106972" y="4571464"/>
                    <a:pt x="206244" y="5001277"/>
                  </a:cubicBezTo>
                  <a:lnTo>
                    <a:pt x="103122" y="5001277"/>
                  </a:lnTo>
                  <a:lnTo>
                    <a:pt x="0" y="5001277"/>
                  </a:lnTo>
                  <a:cubicBezTo>
                    <a:pt x="100097" y="4571464"/>
                    <a:pt x="75073" y="0"/>
                    <a:pt x="7507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10410297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423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423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10404522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10406997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23163" y="3113163"/>
              <a:ext cx="274991" cy="302491"/>
            </a:xfrm>
            <a:custGeom>
              <a:avLst/>
              <a:gdLst>
                <a:gd name="connsiteX0" fmla="*/ 46 w 274991"/>
                <a:gd name="connsiteY0" fmla="*/ 85 h 302491"/>
                <a:gd name="connsiteX1" fmla="*/ 275038 w 274991"/>
                <a:gd name="connsiteY1" fmla="*/ 85 h 302491"/>
                <a:gd name="connsiteX2" fmla="*/ 275038 w 274991"/>
                <a:gd name="connsiteY2" fmla="*/ 302576 h 302491"/>
                <a:gd name="connsiteX3" fmla="*/ 46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6" y="85"/>
                  </a:moveTo>
                  <a:lnTo>
                    <a:pt x="275038" y="85"/>
                  </a:lnTo>
                  <a:lnTo>
                    <a:pt x="275038" y="302576"/>
                  </a:lnTo>
                  <a:lnTo>
                    <a:pt x="46" y="302576"/>
                  </a:lnTo>
                  <a:close/>
                </a:path>
              </a:pathLst>
            </a:custGeom>
          </p:spPr>
        </p:pic>
        <p:sp>
          <p:nvSpPr>
            <p:cNvPr id="122" name="Freeform: Shape 121"/>
            <p:cNvSpPr/>
            <p:nvPr/>
          </p:nvSpPr>
          <p:spPr>
            <a:xfrm>
              <a:off x="10427072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2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10429822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41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50663" y="3113163"/>
              <a:ext cx="274991" cy="302491"/>
            </a:xfrm>
            <a:custGeom>
              <a:avLst/>
              <a:gdLst>
                <a:gd name="connsiteX0" fmla="*/ 47 w 274991"/>
                <a:gd name="connsiteY0" fmla="*/ 85 h 302491"/>
                <a:gd name="connsiteX1" fmla="*/ 275039 w 274991"/>
                <a:gd name="connsiteY1" fmla="*/ 85 h 302491"/>
                <a:gd name="connsiteX2" fmla="*/ 275039 w 274991"/>
                <a:gd name="connsiteY2" fmla="*/ 302576 h 302491"/>
                <a:gd name="connsiteX3" fmla="*/ 47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7" y="85"/>
                  </a:moveTo>
                  <a:lnTo>
                    <a:pt x="275039" y="85"/>
                  </a:lnTo>
                  <a:lnTo>
                    <a:pt x="275039" y="302576"/>
                  </a:lnTo>
                  <a:lnTo>
                    <a:pt x="47" y="302576"/>
                  </a:lnTo>
                  <a:close/>
                </a:path>
              </a:pathLst>
            </a:custGeom>
          </p:spPr>
        </p:pic>
        <p:sp>
          <p:nvSpPr>
            <p:cNvPr id="125" name="Freeform: Shape 124"/>
            <p:cNvSpPr/>
            <p:nvPr/>
          </p:nvSpPr>
          <p:spPr>
            <a:xfrm>
              <a:off x="10447971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10451271" y="3189096"/>
              <a:ext cx="64897" cy="153445"/>
            </a:xfrm>
            <a:custGeom>
              <a:avLst/>
              <a:gdLst>
                <a:gd name="connsiteX0" fmla="*/ 0 w 64897"/>
                <a:gd name="connsiteY0" fmla="*/ 76723 h 153445"/>
                <a:gd name="connsiteX1" fmla="*/ 32449 w 64897"/>
                <a:gd name="connsiteY1" fmla="*/ 153445 h 153445"/>
                <a:gd name="connsiteX2" fmla="*/ 64898 w 64897"/>
                <a:gd name="connsiteY2" fmla="*/ 76723 h 153445"/>
                <a:gd name="connsiteX3" fmla="*/ 32449 w 64897"/>
                <a:gd name="connsiteY3" fmla="*/ 0 h 153445"/>
                <a:gd name="connsiteX4" fmla="*/ 0 w 6489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7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3" y="153445"/>
                    <a:pt x="64898" y="119071"/>
                    <a:pt x="64898" y="76723"/>
                  </a:cubicBezTo>
                  <a:cubicBezTo>
                    <a:pt x="64898" y="34374"/>
                    <a:pt x="50323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9062012" y="978437"/>
              <a:ext cx="1646376" cy="2223308"/>
            </a:xfrm>
            <a:custGeom>
              <a:avLst/>
              <a:gdLst>
                <a:gd name="connsiteX0" fmla="*/ 550 w 1646376"/>
                <a:gd name="connsiteY0" fmla="*/ 1765448 h 2223308"/>
                <a:gd name="connsiteX1" fmla="*/ 18149 w 1646376"/>
                <a:gd name="connsiteY1" fmla="*/ 1781672 h 2223308"/>
                <a:gd name="connsiteX2" fmla="*/ 82498 w 1646376"/>
                <a:gd name="connsiteY2" fmla="*/ 1781672 h 2223308"/>
                <a:gd name="connsiteX3" fmla="*/ 80573 w 1646376"/>
                <a:gd name="connsiteY3" fmla="*/ 1980491 h 2223308"/>
                <a:gd name="connsiteX4" fmla="*/ 70398 w 1646376"/>
                <a:gd name="connsiteY4" fmla="*/ 1980491 h 2223308"/>
                <a:gd name="connsiteX5" fmla="*/ 43999 w 1646376"/>
                <a:gd name="connsiteY5" fmla="*/ 2006890 h 2223308"/>
                <a:gd name="connsiteX6" fmla="*/ 70398 w 1646376"/>
                <a:gd name="connsiteY6" fmla="*/ 2033290 h 2223308"/>
                <a:gd name="connsiteX7" fmla="*/ 87722 w 1646376"/>
                <a:gd name="connsiteY7" fmla="*/ 2033290 h 2223308"/>
                <a:gd name="connsiteX8" fmla="*/ 169120 w 1646376"/>
                <a:gd name="connsiteY8" fmla="*/ 2223309 h 2223308"/>
                <a:gd name="connsiteX9" fmla="*/ 216144 w 1646376"/>
                <a:gd name="connsiteY9" fmla="*/ 2223309 h 2223308"/>
                <a:gd name="connsiteX10" fmla="*/ 263167 w 1646376"/>
                <a:gd name="connsiteY10" fmla="*/ 2223309 h 2223308"/>
                <a:gd name="connsiteX11" fmla="*/ 344290 w 1646376"/>
                <a:gd name="connsiteY11" fmla="*/ 2033290 h 2223308"/>
                <a:gd name="connsiteX12" fmla="*/ 361614 w 1646376"/>
                <a:gd name="connsiteY12" fmla="*/ 2033290 h 2223308"/>
                <a:gd name="connsiteX13" fmla="*/ 388013 w 1646376"/>
                <a:gd name="connsiteY13" fmla="*/ 2006890 h 2223308"/>
                <a:gd name="connsiteX14" fmla="*/ 361614 w 1646376"/>
                <a:gd name="connsiteY14" fmla="*/ 1980491 h 2223308"/>
                <a:gd name="connsiteX15" fmla="*/ 351165 w 1646376"/>
                <a:gd name="connsiteY15" fmla="*/ 1980491 h 2223308"/>
                <a:gd name="connsiteX16" fmla="*/ 340440 w 1646376"/>
                <a:gd name="connsiteY16" fmla="*/ 1708249 h 2223308"/>
                <a:gd name="connsiteX17" fmla="*/ 346215 w 1646376"/>
                <a:gd name="connsiteY17" fmla="*/ 1696425 h 2223308"/>
                <a:gd name="connsiteX18" fmla="*/ 400938 w 1646376"/>
                <a:gd name="connsiteY18" fmla="*/ 1631802 h 2223308"/>
                <a:gd name="connsiteX19" fmla="*/ 417988 w 1646376"/>
                <a:gd name="connsiteY19" fmla="*/ 1690375 h 2223308"/>
                <a:gd name="connsiteX20" fmla="*/ 435037 w 1646376"/>
                <a:gd name="connsiteY20" fmla="*/ 1690375 h 2223308"/>
                <a:gd name="connsiteX21" fmla="*/ 431462 w 1646376"/>
                <a:gd name="connsiteY21" fmla="*/ 1703574 h 2223308"/>
                <a:gd name="connsiteX22" fmla="*/ 434762 w 1646376"/>
                <a:gd name="connsiteY22" fmla="*/ 1716224 h 2223308"/>
                <a:gd name="connsiteX23" fmla="*/ 427337 w 1646376"/>
                <a:gd name="connsiteY23" fmla="*/ 1716224 h 2223308"/>
                <a:gd name="connsiteX24" fmla="*/ 612682 w 1646376"/>
                <a:gd name="connsiteY24" fmla="*/ 2134212 h 2223308"/>
                <a:gd name="connsiteX25" fmla="*/ 649806 w 1646376"/>
                <a:gd name="connsiteY25" fmla="*/ 2134212 h 2223308"/>
                <a:gd name="connsiteX26" fmla="*/ 727628 w 1646376"/>
                <a:gd name="connsiteY26" fmla="*/ 2204335 h 2223308"/>
                <a:gd name="connsiteX27" fmla="*/ 915448 w 1646376"/>
                <a:gd name="connsiteY27" fmla="*/ 2204335 h 2223308"/>
                <a:gd name="connsiteX28" fmla="*/ 993271 w 1646376"/>
                <a:gd name="connsiteY28" fmla="*/ 2134212 h 2223308"/>
                <a:gd name="connsiteX29" fmla="*/ 1030394 w 1646376"/>
                <a:gd name="connsiteY29" fmla="*/ 2134212 h 2223308"/>
                <a:gd name="connsiteX30" fmla="*/ 1215739 w 1646376"/>
                <a:gd name="connsiteY30" fmla="*/ 1716224 h 2223308"/>
                <a:gd name="connsiteX31" fmla="*/ 1208314 w 1646376"/>
                <a:gd name="connsiteY31" fmla="*/ 1716224 h 2223308"/>
                <a:gd name="connsiteX32" fmla="*/ 1211614 w 1646376"/>
                <a:gd name="connsiteY32" fmla="*/ 1703574 h 2223308"/>
                <a:gd name="connsiteX33" fmla="*/ 1208039 w 1646376"/>
                <a:gd name="connsiteY33" fmla="*/ 1690375 h 2223308"/>
                <a:gd name="connsiteX34" fmla="*/ 1225089 w 1646376"/>
                <a:gd name="connsiteY34" fmla="*/ 1690375 h 2223308"/>
                <a:gd name="connsiteX35" fmla="*/ 1243238 w 1646376"/>
                <a:gd name="connsiteY35" fmla="*/ 1627127 h 2223308"/>
                <a:gd name="connsiteX36" fmla="*/ 1304011 w 1646376"/>
                <a:gd name="connsiteY36" fmla="*/ 1696425 h 2223308"/>
                <a:gd name="connsiteX37" fmla="*/ 1291637 w 1646376"/>
                <a:gd name="connsiteY37" fmla="*/ 1980491 h 2223308"/>
                <a:gd name="connsiteX38" fmla="*/ 1281187 w 1646376"/>
                <a:gd name="connsiteY38" fmla="*/ 1980491 h 2223308"/>
                <a:gd name="connsiteX39" fmla="*/ 1254788 w 1646376"/>
                <a:gd name="connsiteY39" fmla="*/ 2006890 h 2223308"/>
                <a:gd name="connsiteX40" fmla="*/ 1281187 w 1646376"/>
                <a:gd name="connsiteY40" fmla="*/ 2033290 h 2223308"/>
                <a:gd name="connsiteX41" fmla="*/ 1298511 w 1646376"/>
                <a:gd name="connsiteY41" fmla="*/ 2033290 h 2223308"/>
                <a:gd name="connsiteX42" fmla="*/ 1379909 w 1646376"/>
                <a:gd name="connsiteY42" fmla="*/ 2223309 h 2223308"/>
                <a:gd name="connsiteX43" fmla="*/ 1426933 w 1646376"/>
                <a:gd name="connsiteY43" fmla="*/ 2223309 h 2223308"/>
                <a:gd name="connsiteX44" fmla="*/ 1473956 w 1646376"/>
                <a:gd name="connsiteY44" fmla="*/ 2223309 h 2223308"/>
                <a:gd name="connsiteX45" fmla="*/ 1555354 w 1646376"/>
                <a:gd name="connsiteY45" fmla="*/ 2033290 h 2223308"/>
                <a:gd name="connsiteX46" fmla="*/ 1572678 w 1646376"/>
                <a:gd name="connsiteY46" fmla="*/ 2033290 h 2223308"/>
                <a:gd name="connsiteX47" fmla="*/ 1599078 w 1646376"/>
                <a:gd name="connsiteY47" fmla="*/ 2006890 h 2223308"/>
                <a:gd name="connsiteX48" fmla="*/ 1572678 w 1646376"/>
                <a:gd name="connsiteY48" fmla="*/ 1980491 h 2223308"/>
                <a:gd name="connsiteX49" fmla="*/ 1562504 w 1646376"/>
                <a:gd name="connsiteY49" fmla="*/ 1980491 h 2223308"/>
                <a:gd name="connsiteX50" fmla="*/ 1560304 w 1646376"/>
                <a:gd name="connsiteY50" fmla="*/ 1777272 h 2223308"/>
                <a:gd name="connsiteX51" fmla="*/ 1628777 w 1646376"/>
                <a:gd name="connsiteY51" fmla="*/ 1777272 h 2223308"/>
                <a:gd name="connsiteX52" fmla="*/ 1646376 w 1646376"/>
                <a:gd name="connsiteY52" fmla="*/ 1759673 h 2223308"/>
                <a:gd name="connsiteX53" fmla="*/ 1646101 w 1646376"/>
                <a:gd name="connsiteY53" fmla="*/ 1758298 h 2223308"/>
                <a:gd name="connsiteX54" fmla="*/ 1646376 w 1646376"/>
                <a:gd name="connsiteY54" fmla="*/ 1756923 h 2223308"/>
                <a:gd name="connsiteX55" fmla="*/ 1628777 w 1646376"/>
                <a:gd name="connsiteY55" fmla="*/ 1739323 h 2223308"/>
                <a:gd name="connsiteX56" fmla="*/ 1556454 w 1646376"/>
                <a:gd name="connsiteY56" fmla="*/ 1739323 h 2223308"/>
                <a:gd name="connsiteX57" fmla="*/ 1556179 w 1646376"/>
                <a:gd name="connsiteY57" fmla="*/ 1739323 h 2223308"/>
                <a:gd name="connsiteX58" fmla="*/ 1549304 w 1646376"/>
                <a:gd name="connsiteY58" fmla="*/ 1690375 h 2223308"/>
                <a:gd name="connsiteX59" fmla="*/ 1610902 w 1646376"/>
                <a:gd name="connsiteY59" fmla="*/ 1690375 h 2223308"/>
                <a:gd name="connsiteX60" fmla="*/ 1628502 w 1646376"/>
                <a:gd name="connsiteY60" fmla="*/ 1672775 h 2223308"/>
                <a:gd name="connsiteX61" fmla="*/ 1628502 w 1646376"/>
                <a:gd name="connsiteY61" fmla="*/ 1671675 h 2223308"/>
                <a:gd name="connsiteX62" fmla="*/ 1628502 w 1646376"/>
                <a:gd name="connsiteY62" fmla="*/ 1670576 h 2223308"/>
                <a:gd name="connsiteX63" fmla="*/ 1610902 w 1646376"/>
                <a:gd name="connsiteY63" fmla="*/ 1652976 h 2223308"/>
                <a:gd name="connsiteX64" fmla="*/ 1543529 w 1646376"/>
                <a:gd name="connsiteY64" fmla="*/ 1652976 h 2223308"/>
                <a:gd name="connsiteX65" fmla="*/ 1542979 w 1646376"/>
                <a:gd name="connsiteY65" fmla="*/ 1652976 h 2223308"/>
                <a:gd name="connsiteX66" fmla="*/ 1531980 w 1646376"/>
                <a:gd name="connsiteY66" fmla="*/ 1594953 h 2223308"/>
                <a:gd name="connsiteX67" fmla="*/ 1592203 w 1646376"/>
                <a:gd name="connsiteY67" fmla="*/ 1594953 h 2223308"/>
                <a:gd name="connsiteX68" fmla="*/ 1609802 w 1646376"/>
                <a:gd name="connsiteY68" fmla="*/ 1577353 h 2223308"/>
                <a:gd name="connsiteX69" fmla="*/ 1609802 w 1646376"/>
                <a:gd name="connsiteY69" fmla="*/ 1576253 h 2223308"/>
                <a:gd name="connsiteX70" fmla="*/ 1609802 w 1646376"/>
                <a:gd name="connsiteY70" fmla="*/ 1575153 h 2223308"/>
                <a:gd name="connsiteX71" fmla="*/ 1592203 w 1646376"/>
                <a:gd name="connsiteY71" fmla="*/ 1557554 h 2223308"/>
                <a:gd name="connsiteX72" fmla="*/ 1524555 w 1646376"/>
                <a:gd name="connsiteY72" fmla="*/ 1557554 h 2223308"/>
                <a:gd name="connsiteX73" fmla="*/ 1524005 w 1646376"/>
                <a:gd name="connsiteY73" fmla="*/ 1557554 h 2223308"/>
                <a:gd name="connsiteX74" fmla="*/ 1421433 w 1646376"/>
                <a:gd name="connsiteY74" fmla="*/ 1232788 h 2223308"/>
                <a:gd name="connsiteX75" fmla="*/ 1363685 w 1646376"/>
                <a:gd name="connsiteY75" fmla="*/ 1428583 h 2223308"/>
                <a:gd name="connsiteX76" fmla="*/ 1305111 w 1646376"/>
                <a:gd name="connsiteY76" fmla="*/ 1362585 h 2223308"/>
                <a:gd name="connsiteX77" fmla="*/ 1298237 w 1646376"/>
                <a:gd name="connsiteY77" fmla="*/ 1354885 h 2223308"/>
                <a:gd name="connsiteX78" fmla="*/ 1029569 w 1646376"/>
                <a:gd name="connsiteY78" fmla="*/ 172695 h 2223308"/>
                <a:gd name="connsiteX79" fmla="*/ 821676 w 1646376"/>
                <a:gd name="connsiteY79" fmla="*/ 0 h 2223308"/>
                <a:gd name="connsiteX80" fmla="*/ 613782 w 1646376"/>
                <a:gd name="connsiteY80" fmla="*/ 172695 h 2223308"/>
                <a:gd name="connsiteX81" fmla="*/ 346215 w 1646376"/>
                <a:gd name="connsiteY81" fmla="*/ 1362035 h 2223308"/>
                <a:gd name="connsiteX82" fmla="*/ 345665 w 1646376"/>
                <a:gd name="connsiteY82" fmla="*/ 1362585 h 2223308"/>
                <a:gd name="connsiteX83" fmla="*/ 281592 w 1646376"/>
                <a:gd name="connsiteY83" fmla="*/ 1434907 h 2223308"/>
                <a:gd name="connsiteX84" fmla="*/ 281592 w 1646376"/>
                <a:gd name="connsiteY84" fmla="*/ 1434907 h 2223308"/>
                <a:gd name="connsiteX85" fmla="*/ 209819 w 1646376"/>
                <a:gd name="connsiteY85" fmla="*/ 1232513 h 2223308"/>
                <a:gd name="connsiteX86" fmla="*/ 118521 w 1646376"/>
                <a:gd name="connsiteY86" fmla="*/ 1561404 h 2223308"/>
                <a:gd name="connsiteX87" fmla="*/ 117697 w 1646376"/>
                <a:gd name="connsiteY87" fmla="*/ 1561404 h 2223308"/>
                <a:gd name="connsiteX88" fmla="*/ 54448 w 1646376"/>
                <a:gd name="connsiteY88" fmla="*/ 1561404 h 2223308"/>
                <a:gd name="connsiteX89" fmla="*/ 36849 w 1646376"/>
                <a:gd name="connsiteY89" fmla="*/ 1579003 h 2223308"/>
                <a:gd name="connsiteX90" fmla="*/ 37399 w 1646376"/>
                <a:gd name="connsiteY90" fmla="*/ 1583128 h 2223308"/>
                <a:gd name="connsiteX91" fmla="*/ 54998 w 1646376"/>
                <a:gd name="connsiteY91" fmla="*/ 1599353 h 2223308"/>
                <a:gd name="connsiteX92" fmla="*/ 110547 w 1646376"/>
                <a:gd name="connsiteY92" fmla="*/ 1599353 h 2223308"/>
                <a:gd name="connsiteX93" fmla="*/ 99547 w 1646376"/>
                <a:gd name="connsiteY93" fmla="*/ 1657101 h 2223308"/>
                <a:gd name="connsiteX94" fmla="*/ 98722 w 1646376"/>
                <a:gd name="connsiteY94" fmla="*/ 1657101 h 2223308"/>
                <a:gd name="connsiteX95" fmla="*/ 35749 w 1646376"/>
                <a:gd name="connsiteY95" fmla="*/ 1657101 h 2223308"/>
                <a:gd name="connsiteX96" fmla="*/ 18149 w 1646376"/>
                <a:gd name="connsiteY96" fmla="*/ 1674700 h 2223308"/>
                <a:gd name="connsiteX97" fmla="*/ 18699 w 1646376"/>
                <a:gd name="connsiteY97" fmla="*/ 1678825 h 2223308"/>
                <a:gd name="connsiteX98" fmla="*/ 36299 w 1646376"/>
                <a:gd name="connsiteY98" fmla="*/ 1695050 h 2223308"/>
                <a:gd name="connsiteX99" fmla="*/ 93497 w 1646376"/>
                <a:gd name="connsiteY99" fmla="*/ 1695050 h 2223308"/>
                <a:gd name="connsiteX100" fmla="*/ 86897 w 1646376"/>
                <a:gd name="connsiteY100" fmla="*/ 1743998 h 2223308"/>
                <a:gd name="connsiteX101" fmla="*/ 86072 w 1646376"/>
                <a:gd name="connsiteY101" fmla="*/ 1743998 h 2223308"/>
                <a:gd name="connsiteX102" fmla="*/ 17599 w 1646376"/>
                <a:gd name="connsiteY102" fmla="*/ 1743998 h 2223308"/>
                <a:gd name="connsiteX103" fmla="*/ 0 w 1646376"/>
                <a:gd name="connsiteY103" fmla="*/ 1761598 h 2223308"/>
                <a:gd name="connsiteX104" fmla="*/ 550 w 1646376"/>
                <a:gd name="connsiteY104" fmla="*/ 1765448 h 2223308"/>
                <a:gd name="connsiteX105" fmla="*/ 312941 w 1646376"/>
                <a:gd name="connsiteY105" fmla="*/ 1792122 h 2223308"/>
                <a:gd name="connsiteX106" fmla="*/ 312391 w 1646376"/>
                <a:gd name="connsiteY106" fmla="*/ 1787722 h 2223308"/>
                <a:gd name="connsiteX107" fmla="*/ 313216 w 1646376"/>
                <a:gd name="connsiteY107" fmla="*/ 1787997 h 2223308"/>
                <a:gd name="connsiteX108" fmla="*/ 312941 w 1646376"/>
                <a:gd name="connsiteY108" fmla="*/ 1792122 h 22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646376" h="2223308">
                  <a:moveTo>
                    <a:pt x="550" y="1765448"/>
                  </a:moveTo>
                  <a:cubicBezTo>
                    <a:pt x="1375" y="1774522"/>
                    <a:pt x="8800" y="1781672"/>
                    <a:pt x="18149" y="1781672"/>
                  </a:cubicBezTo>
                  <a:lnTo>
                    <a:pt x="82498" y="1781672"/>
                  </a:lnTo>
                  <a:cubicBezTo>
                    <a:pt x="75898" y="1849320"/>
                    <a:pt x="74523" y="1916968"/>
                    <a:pt x="80573" y="1980491"/>
                  </a:cubicBezTo>
                  <a:lnTo>
                    <a:pt x="70398" y="1980491"/>
                  </a:lnTo>
                  <a:cubicBezTo>
                    <a:pt x="55823" y="1980491"/>
                    <a:pt x="43999" y="1992316"/>
                    <a:pt x="43999" y="2006890"/>
                  </a:cubicBezTo>
                  <a:cubicBezTo>
                    <a:pt x="43999" y="2021465"/>
                    <a:pt x="55823" y="2033290"/>
                    <a:pt x="70398" y="2033290"/>
                  </a:cubicBezTo>
                  <a:lnTo>
                    <a:pt x="87722" y="2033290"/>
                  </a:lnTo>
                  <a:cubicBezTo>
                    <a:pt x="100647" y="2106713"/>
                    <a:pt x="126221" y="2172436"/>
                    <a:pt x="169120" y="2223309"/>
                  </a:cubicBezTo>
                  <a:lnTo>
                    <a:pt x="216144" y="2223309"/>
                  </a:lnTo>
                  <a:lnTo>
                    <a:pt x="263167" y="2223309"/>
                  </a:lnTo>
                  <a:cubicBezTo>
                    <a:pt x="306066" y="2172711"/>
                    <a:pt x="331365" y="2106713"/>
                    <a:pt x="344290" y="2033290"/>
                  </a:cubicBezTo>
                  <a:lnTo>
                    <a:pt x="361614" y="2033290"/>
                  </a:lnTo>
                  <a:cubicBezTo>
                    <a:pt x="376189" y="2033290"/>
                    <a:pt x="388013" y="2021465"/>
                    <a:pt x="388013" y="2006890"/>
                  </a:cubicBezTo>
                  <a:cubicBezTo>
                    <a:pt x="388013" y="1992316"/>
                    <a:pt x="376189" y="1980491"/>
                    <a:pt x="361614" y="1980491"/>
                  </a:cubicBezTo>
                  <a:lnTo>
                    <a:pt x="351165" y="1980491"/>
                  </a:lnTo>
                  <a:cubicBezTo>
                    <a:pt x="359414" y="1893869"/>
                    <a:pt x="353640" y="1799822"/>
                    <a:pt x="340440" y="1708249"/>
                  </a:cubicBezTo>
                  <a:cubicBezTo>
                    <a:pt x="342090" y="1704399"/>
                    <a:pt x="344015" y="1700550"/>
                    <a:pt x="346215" y="1696425"/>
                  </a:cubicBezTo>
                  <a:cubicBezTo>
                    <a:pt x="358039" y="1674150"/>
                    <a:pt x="375639" y="1651326"/>
                    <a:pt x="400938" y="1631802"/>
                  </a:cubicBezTo>
                  <a:cubicBezTo>
                    <a:pt x="411113" y="1669476"/>
                    <a:pt x="417988" y="1690375"/>
                    <a:pt x="417988" y="1690375"/>
                  </a:cubicBezTo>
                  <a:lnTo>
                    <a:pt x="435037" y="1690375"/>
                  </a:lnTo>
                  <a:cubicBezTo>
                    <a:pt x="432837" y="1694225"/>
                    <a:pt x="431462" y="1698625"/>
                    <a:pt x="431462" y="1703574"/>
                  </a:cubicBezTo>
                  <a:cubicBezTo>
                    <a:pt x="431462" y="1708249"/>
                    <a:pt x="432837" y="1712374"/>
                    <a:pt x="434762" y="1716224"/>
                  </a:cubicBezTo>
                  <a:lnTo>
                    <a:pt x="427337" y="1716224"/>
                  </a:lnTo>
                  <a:lnTo>
                    <a:pt x="612682" y="2134212"/>
                  </a:lnTo>
                  <a:lnTo>
                    <a:pt x="649806" y="2134212"/>
                  </a:lnTo>
                  <a:cubicBezTo>
                    <a:pt x="653931" y="2173535"/>
                    <a:pt x="687205" y="2204335"/>
                    <a:pt x="727628" y="2204335"/>
                  </a:cubicBezTo>
                  <a:lnTo>
                    <a:pt x="915448" y="2204335"/>
                  </a:lnTo>
                  <a:cubicBezTo>
                    <a:pt x="955872" y="2204335"/>
                    <a:pt x="989146" y="2173535"/>
                    <a:pt x="993271" y="2134212"/>
                  </a:cubicBezTo>
                  <a:lnTo>
                    <a:pt x="1030394" y="2134212"/>
                  </a:lnTo>
                  <a:lnTo>
                    <a:pt x="1215739" y="1716224"/>
                  </a:lnTo>
                  <a:lnTo>
                    <a:pt x="1208314" y="1716224"/>
                  </a:lnTo>
                  <a:cubicBezTo>
                    <a:pt x="1210514" y="1712374"/>
                    <a:pt x="1211614" y="1708249"/>
                    <a:pt x="1211614" y="1703574"/>
                  </a:cubicBezTo>
                  <a:cubicBezTo>
                    <a:pt x="1211614" y="1698625"/>
                    <a:pt x="1210239" y="1694225"/>
                    <a:pt x="1208039" y="1690375"/>
                  </a:cubicBezTo>
                  <a:lnTo>
                    <a:pt x="1225089" y="1690375"/>
                  </a:lnTo>
                  <a:cubicBezTo>
                    <a:pt x="1225089" y="1690375"/>
                    <a:pt x="1232513" y="1667551"/>
                    <a:pt x="1243238" y="1627127"/>
                  </a:cubicBezTo>
                  <a:cubicBezTo>
                    <a:pt x="1272112" y="1647751"/>
                    <a:pt x="1291362" y="1672500"/>
                    <a:pt x="1304011" y="1696425"/>
                  </a:cubicBezTo>
                  <a:cubicBezTo>
                    <a:pt x="1289712" y="1791572"/>
                    <a:pt x="1282837" y="1890019"/>
                    <a:pt x="1291637" y="1980491"/>
                  </a:cubicBezTo>
                  <a:lnTo>
                    <a:pt x="1281187" y="1980491"/>
                  </a:lnTo>
                  <a:cubicBezTo>
                    <a:pt x="1266612" y="1980491"/>
                    <a:pt x="1254788" y="1992316"/>
                    <a:pt x="1254788" y="2006890"/>
                  </a:cubicBezTo>
                  <a:cubicBezTo>
                    <a:pt x="1254788" y="2021465"/>
                    <a:pt x="1266612" y="2033290"/>
                    <a:pt x="1281187" y="2033290"/>
                  </a:cubicBezTo>
                  <a:lnTo>
                    <a:pt x="1298511" y="2033290"/>
                  </a:lnTo>
                  <a:cubicBezTo>
                    <a:pt x="1311436" y="2106713"/>
                    <a:pt x="1337010" y="2172436"/>
                    <a:pt x="1379909" y="2223309"/>
                  </a:cubicBezTo>
                  <a:lnTo>
                    <a:pt x="1426933" y="2223309"/>
                  </a:lnTo>
                  <a:lnTo>
                    <a:pt x="1473956" y="2223309"/>
                  </a:lnTo>
                  <a:cubicBezTo>
                    <a:pt x="1516855" y="2172711"/>
                    <a:pt x="1542154" y="2106713"/>
                    <a:pt x="1555354" y="2033290"/>
                  </a:cubicBezTo>
                  <a:lnTo>
                    <a:pt x="1572678" y="2033290"/>
                  </a:lnTo>
                  <a:cubicBezTo>
                    <a:pt x="1587253" y="2033290"/>
                    <a:pt x="1599078" y="2021465"/>
                    <a:pt x="1599078" y="2006890"/>
                  </a:cubicBezTo>
                  <a:cubicBezTo>
                    <a:pt x="1599078" y="1992316"/>
                    <a:pt x="1587253" y="1980491"/>
                    <a:pt x="1572678" y="1980491"/>
                  </a:cubicBezTo>
                  <a:lnTo>
                    <a:pt x="1562504" y="1980491"/>
                  </a:lnTo>
                  <a:cubicBezTo>
                    <a:pt x="1568828" y="1915593"/>
                    <a:pt x="1567178" y="1846570"/>
                    <a:pt x="1560304" y="1777272"/>
                  </a:cubicBezTo>
                  <a:lnTo>
                    <a:pt x="1628777" y="1777272"/>
                  </a:lnTo>
                  <a:cubicBezTo>
                    <a:pt x="1638401" y="1777272"/>
                    <a:pt x="1646376" y="1769297"/>
                    <a:pt x="1646376" y="1759673"/>
                  </a:cubicBezTo>
                  <a:cubicBezTo>
                    <a:pt x="1646376" y="1759123"/>
                    <a:pt x="1646376" y="1758848"/>
                    <a:pt x="1646101" y="1758298"/>
                  </a:cubicBezTo>
                  <a:cubicBezTo>
                    <a:pt x="1646101" y="1757748"/>
                    <a:pt x="1646376" y="1757473"/>
                    <a:pt x="1646376" y="1756923"/>
                  </a:cubicBezTo>
                  <a:cubicBezTo>
                    <a:pt x="1646376" y="1747298"/>
                    <a:pt x="1638401" y="1739323"/>
                    <a:pt x="1628777" y="1739323"/>
                  </a:cubicBezTo>
                  <a:lnTo>
                    <a:pt x="1556454" y="1739323"/>
                  </a:lnTo>
                  <a:lnTo>
                    <a:pt x="1556179" y="1739323"/>
                  </a:lnTo>
                  <a:cubicBezTo>
                    <a:pt x="1554254" y="1723099"/>
                    <a:pt x="1551779" y="1706599"/>
                    <a:pt x="1549304" y="1690375"/>
                  </a:cubicBezTo>
                  <a:lnTo>
                    <a:pt x="1610902" y="1690375"/>
                  </a:lnTo>
                  <a:cubicBezTo>
                    <a:pt x="1620527" y="1690375"/>
                    <a:pt x="1628502" y="1682400"/>
                    <a:pt x="1628502" y="1672775"/>
                  </a:cubicBezTo>
                  <a:cubicBezTo>
                    <a:pt x="1628502" y="1672500"/>
                    <a:pt x="1628502" y="1671950"/>
                    <a:pt x="1628502" y="1671675"/>
                  </a:cubicBezTo>
                  <a:cubicBezTo>
                    <a:pt x="1628502" y="1671400"/>
                    <a:pt x="1628502" y="1670850"/>
                    <a:pt x="1628502" y="1670576"/>
                  </a:cubicBezTo>
                  <a:cubicBezTo>
                    <a:pt x="1628502" y="1660951"/>
                    <a:pt x="1620527" y="1652976"/>
                    <a:pt x="1610902" y="1652976"/>
                  </a:cubicBezTo>
                  <a:lnTo>
                    <a:pt x="1543529" y="1652976"/>
                  </a:lnTo>
                  <a:lnTo>
                    <a:pt x="1542979" y="1652976"/>
                  </a:lnTo>
                  <a:cubicBezTo>
                    <a:pt x="1539404" y="1633451"/>
                    <a:pt x="1535829" y="1613927"/>
                    <a:pt x="1531980" y="1594953"/>
                  </a:cubicBezTo>
                  <a:lnTo>
                    <a:pt x="1592203" y="1594953"/>
                  </a:lnTo>
                  <a:cubicBezTo>
                    <a:pt x="1601828" y="1594953"/>
                    <a:pt x="1609802" y="1586978"/>
                    <a:pt x="1609802" y="1577353"/>
                  </a:cubicBezTo>
                  <a:cubicBezTo>
                    <a:pt x="1609802" y="1577078"/>
                    <a:pt x="1609802" y="1576528"/>
                    <a:pt x="1609802" y="1576253"/>
                  </a:cubicBezTo>
                  <a:cubicBezTo>
                    <a:pt x="1609802" y="1575978"/>
                    <a:pt x="1609802" y="1575428"/>
                    <a:pt x="1609802" y="1575153"/>
                  </a:cubicBezTo>
                  <a:cubicBezTo>
                    <a:pt x="1609802" y="1565529"/>
                    <a:pt x="1601828" y="1557554"/>
                    <a:pt x="1592203" y="1557554"/>
                  </a:cubicBezTo>
                  <a:lnTo>
                    <a:pt x="1524555" y="1557554"/>
                  </a:lnTo>
                  <a:lnTo>
                    <a:pt x="1524005" y="1557554"/>
                  </a:lnTo>
                  <a:cubicBezTo>
                    <a:pt x="1483031" y="1375234"/>
                    <a:pt x="1421433" y="1232788"/>
                    <a:pt x="1421433" y="1232788"/>
                  </a:cubicBezTo>
                  <a:cubicBezTo>
                    <a:pt x="1421433" y="1232788"/>
                    <a:pt x="1396409" y="1312261"/>
                    <a:pt x="1363685" y="1428583"/>
                  </a:cubicBezTo>
                  <a:lnTo>
                    <a:pt x="1305111" y="1362585"/>
                  </a:lnTo>
                  <a:lnTo>
                    <a:pt x="1298237" y="1354885"/>
                  </a:lnTo>
                  <a:cubicBezTo>
                    <a:pt x="1345260" y="1024345"/>
                    <a:pt x="1347735" y="520010"/>
                    <a:pt x="1029569" y="172695"/>
                  </a:cubicBezTo>
                  <a:cubicBezTo>
                    <a:pt x="971546" y="109172"/>
                    <a:pt x="902798" y="50873"/>
                    <a:pt x="821676" y="0"/>
                  </a:cubicBezTo>
                  <a:cubicBezTo>
                    <a:pt x="740553" y="50873"/>
                    <a:pt x="671805" y="109172"/>
                    <a:pt x="613782" y="172695"/>
                  </a:cubicBezTo>
                  <a:cubicBezTo>
                    <a:pt x="293416" y="522484"/>
                    <a:pt x="298366" y="1031769"/>
                    <a:pt x="346215" y="1362035"/>
                  </a:cubicBezTo>
                  <a:lnTo>
                    <a:pt x="345665" y="1362585"/>
                  </a:lnTo>
                  <a:lnTo>
                    <a:pt x="281592" y="1434907"/>
                  </a:lnTo>
                  <a:lnTo>
                    <a:pt x="281592" y="1434907"/>
                  </a:lnTo>
                  <a:cubicBezTo>
                    <a:pt x="248043" y="1315011"/>
                    <a:pt x="209819" y="1232513"/>
                    <a:pt x="209819" y="1232513"/>
                  </a:cubicBezTo>
                  <a:cubicBezTo>
                    <a:pt x="209819" y="1232513"/>
                    <a:pt x="159495" y="1377159"/>
                    <a:pt x="118521" y="1561404"/>
                  </a:cubicBezTo>
                  <a:lnTo>
                    <a:pt x="117697" y="1561404"/>
                  </a:lnTo>
                  <a:lnTo>
                    <a:pt x="54448" y="1561404"/>
                  </a:lnTo>
                  <a:cubicBezTo>
                    <a:pt x="44824" y="1561404"/>
                    <a:pt x="36849" y="1569379"/>
                    <a:pt x="36849" y="1579003"/>
                  </a:cubicBezTo>
                  <a:cubicBezTo>
                    <a:pt x="36849" y="1580378"/>
                    <a:pt x="37124" y="1581753"/>
                    <a:pt x="37399" y="1583128"/>
                  </a:cubicBezTo>
                  <a:cubicBezTo>
                    <a:pt x="38224" y="1592203"/>
                    <a:pt x="45649" y="1599353"/>
                    <a:pt x="54998" y="1599353"/>
                  </a:cubicBezTo>
                  <a:lnTo>
                    <a:pt x="110547" y="1599353"/>
                  </a:lnTo>
                  <a:cubicBezTo>
                    <a:pt x="106697" y="1618327"/>
                    <a:pt x="103122" y="1637576"/>
                    <a:pt x="99547" y="1657101"/>
                  </a:cubicBezTo>
                  <a:lnTo>
                    <a:pt x="98722" y="1657101"/>
                  </a:lnTo>
                  <a:lnTo>
                    <a:pt x="35749" y="1657101"/>
                  </a:lnTo>
                  <a:cubicBezTo>
                    <a:pt x="26124" y="1657101"/>
                    <a:pt x="18149" y="1665076"/>
                    <a:pt x="18149" y="1674700"/>
                  </a:cubicBezTo>
                  <a:cubicBezTo>
                    <a:pt x="18149" y="1676075"/>
                    <a:pt x="18424" y="1677450"/>
                    <a:pt x="18699" y="1678825"/>
                  </a:cubicBezTo>
                  <a:cubicBezTo>
                    <a:pt x="19524" y="1687900"/>
                    <a:pt x="26949" y="1695050"/>
                    <a:pt x="36299" y="1695050"/>
                  </a:cubicBezTo>
                  <a:lnTo>
                    <a:pt x="93497" y="1695050"/>
                  </a:lnTo>
                  <a:cubicBezTo>
                    <a:pt x="91022" y="1711274"/>
                    <a:pt x="88822" y="1727774"/>
                    <a:pt x="86897" y="1743998"/>
                  </a:cubicBezTo>
                  <a:lnTo>
                    <a:pt x="86072" y="1743998"/>
                  </a:lnTo>
                  <a:lnTo>
                    <a:pt x="17599" y="1743998"/>
                  </a:lnTo>
                  <a:cubicBezTo>
                    <a:pt x="7975" y="1743998"/>
                    <a:pt x="0" y="1751973"/>
                    <a:pt x="0" y="1761598"/>
                  </a:cubicBezTo>
                  <a:cubicBezTo>
                    <a:pt x="0" y="1762698"/>
                    <a:pt x="275" y="1764073"/>
                    <a:pt x="550" y="1765448"/>
                  </a:cubicBezTo>
                  <a:close/>
                  <a:moveTo>
                    <a:pt x="312941" y="1792122"/>
                  </a:moveTo>
                  <a:lnTo>
                    <a:pt x="312391" y="1787722"/>
                  </a:lnTo>
                  <a:lnTo>
                    <a:pt x="313216" y="1787997"/>
                  </a:lnTo>
                  <a:cubicBezTo>
                    <a:pt x="312941" y="1790747"/>
                    <a:pt x="312941" y="1792122"/>
                    <a:pt x="312941" y="1792122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9859465" y="784430"/>
              <a:ext cx="41547" cy="209956"/>
            </a:xfrm>
            <a:custGeom>
              <a:avLst/>
              <a:gdLst>
                <a:gd name="connsiteX0" fmla="*/ 4423 w 41547"/>
                <a:gd name="connsiteY0" fmla="*/ 200607 h 209956"/>
                <a:gd name="connsiteX1" fmla="*/ 16798 w 41547"/>
                <a:gd name="connsiteY1" fmla="*/ 3712 h 209956"/>
                <a:gd name="connsiteX2" fmla="*/ 24498 w 41547"/>
                <a:gd name="connsiteY2" fmla="*/ 3712 h 209956"/>
                <a:gd name="connsiteX3" fmla="*/ 36872 w 41547"/>
                <a:gd name="connsiteY3" fmla="*/ 200607 h 209956"/>
                <a:gd name="connsiteX4" fmla="*/ 41547 w 41547"/>
                <a:gd name="connsiteY4" fmla="*/ 205281 h 209956"/>
                <a:gd name="connsiteX5" fmla="*/ 36872 w 41547"/>
                <a:gd name="connsiteY5" fmla="*/ 209956 h 209956"/>
                <a:gd name="connsiteX6" fmla="*/ 4698 w 41547"/>
                <a:gd name="connsiteY6" fmla="*/ 209956 h 209956"/>
                <a:gd name="connsiteX7" fmla="*/ 23 w 41547"/>
                <a:gd name="connsiteY7" fmla="*/ 205281 h 209956"/>
                <a:gd name="connsiteX8" fmla="*/ 4423 w 41547"/>
                <a:gd name="connsiteY8" fmla="*/ 200607 h 20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47" h="209956">
                  <a:moveTo>
                    <a:pt x="4423" y="200607"/>
                  </a:moveTo>
                  <a:lnTo>
                    <a:pt x="16798" y="3712"/>
                  </a:lnTo>
                  <a:cubicBezTo>
                    <a:pt x="17073" y="-1237"/>
                    <a:pt x="24223" y="-1237"/>
                    <a:pt x="24498" y="3712"/>
                  </a:cubicBezTo>
                  <a:lnTo>
                    <a:pt x="36872" y="200607"/>
                  </a:lnTo>
                  <a:cubicBezTo>
                    <a:pt x="39347" y="200607"/>
                    <a:pt x="41547" y="202806"/>
                    <a:pt x="41547" y="205281"/>
                  </a:cubicBezTo>
                  <a:cubicBezTo>
                    <a:pt x="41547" y="207756"/>
                    <a:pt x="39347" y="209956"/>
                    <a:pt x="36872" y="209956"/>
                  </a:cubicBezTo>
                  <a:lnTo>
                    <a:pt x="4698" y="209956"/>
                  </a:lnTo>
                  <a:cubicBezTo>
                    <a:pt x="2223" y="209956"/>
                    <a:pt x="23" y="207756"/>
                    <a:pt x="23" y="205281"/>
                  </a:cubicBezTo>
                  <a:cubicBezTo>
                    <a:pt x="-252" y="202806"/>
                    <a:pt x="1948" y="200607"/>
                    <a:pt x="4423" y="200607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29" name="Graphic 2"/>
            <p:cNvGrpSpPr/>
            <p:nvPr/>
          </p:nvGrpSpPr>
          <p:grpSpPr>
            <a:xfrm>
              <a:off x="9055963" y="784636"/>
              <a:ext cx="1646376" cy="2417109"/>
              <a:chOff x="9055963" y="784636"/>
              <a:chExt cx="1646376" cy="2417109"/>
            </a:xfrm>
          </p:grpSpPr>
          <p:sp>
            <p:nvSpPr>
              <p:cNvPr id="131" name="Freeform: Shape 130"/>
              <p:cNvSpPr/>
              <p:nvPr/>
            </p:nvSpPr>
            <p:spPr>
              <a:xfrm>
                <a:off x="9487420" y="2655887"/>
                <a:ext cx="780706" cy="52798"/>
              </a:xfrm>
              <a:custGeom>
                <a:avLst/>
                <a:gdLst>
                  <a:gd name="connsiteX0" fmla="*/ 26404 w 780706"/>
                  <a:gd name="connsiteY0" fmla="*/ 52798 h 52798"/>
                  <a:gd name="connsiteX1" fmla="*/ 754307 w 780706"/>
                  <a:gd name="connsiteY1" fmla="*/ 52798 h 52798"/>
                  <a:gd name="connsiteX2" fmla="*/ 780707 w 780706"/>
                  <a:gd name="connsiteY2" fmla="*/ 26399 h 52798"/>
                  <a:gd name="connsiteX3" fmla="*/ 780707 w 780706"/>
                  <a:gd name="connsiteY3" fmla="*/ 26399 h 52798"/>
                  <a:gd name="connsiteX4" fmla="*/ 754307 w 780706"/>
                  <a:gd name="connsiteY4" fmla="*/ 0 h 52798"/>
                  <a:gd name="connsiteX5" fmla="*/ 26404 w 780706"/>
                  <a:gd name="connsiteY5" fmla="*/ 0 h 52798"/>
                  <a:gd name="connsiteX6" fmla="*/ 5 w 780706"/>
                  <a:gd name="connsiteY6" fmla="*/ 26399 h 52798"/>
                  <a:gd name="connsiteX7" fmla="*/ 5 w 780706"/>
                  <a:gd name="connsiteY7" fmla="*/ 26399 h 52798"/>
                  <a:gd name="connsiteX8" fmla="*/ 26404 w 780706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0706" h="52798">
                    <a:moveTo>
                      <a:pt x="26404" y="52798"/>
                    </a:moveTo>
                    <a:lnTo>
                      <a:pt x="754307" y="52798"/>
                    </a:lnTo>
                    <a:cubicBezTo>
                      <a:pt x="768882" y="52798"/>
                      <a:pt x="780707" y="40974"/>
                      <a:pt x="780707" y="26399"/>
                    </a:cubicBezTo>
                    <a:lnTo>
                      <a:pt x="780707" y="26399"/>
                    </a:lnTo>
                    <a:cubicBezTo>
                      <a:pt x="780707" y="11825"/>
                      <a:pt x="768882" y="0"/>
                      <a:pt x="754307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2" name="Freeform: Shape 131"/>
              <p:cNvSpPr/>
              <p:nvPr/>
            </p:nvSpPr>
            <p:spPr>
              <a:xfrm>
                <a:off x="9705493" y="3026026"/>
                <a:ext cx="344564" cy="156745"/>
              </a:xfrm>
              <a:custGeom>
                <a:avLst/>
                <a:gdLst>
                  <a:gd name="connsiteX0" fmla="*/ 78373 w 344564"/>
                  <a:gd name="connsiteY0" fmla="*/ 156745 h 156745"/>
                  <a:gd name="connsiteX1" fmla="*/ 266192 w 344564"/>
                  <a:gd name="connsiteY1" fmla="*/ 156745 h 156745"/>
                  <a:gd name="connsiteX2" fmla="*/ 344565 w 344564"/>
                  <a:gd name="connsiteY2" fmla="*/ 78373 h 156745"/>
                  <a:gd name="connsiteX3" fmla="*/ 344565 w 344564"/>
                  <a:gd name="connsiteY3" fmla="*/ 78373 h 156745"/>
                  <a:gd name="connsiteX4" fmla="*/ 266192 w 344564"/>
                  <a:gd name="connsiteY4" fmla="*/ 0 h 156745"/>
                  <a:gd name="connsiteX5" fmla="*/ 78373 w 344564"/>
                  <a:gd name="connsiteY5" fmla="*/ 0 h 156745"/>
                  <a:gd name="connsiteX6" fmla="*/ 0 w 344564"/>
                  <a:gd name="connsiteY6" fmla="*/ 78373 h 156745"/>
                  <a:gd name="connsiteX7" fmla="*/ 0 w 344564"/>
                  <a:gd name="connsiteY7" fmla="*/ 78373 h 156745"/>
                  <a:gd name="connsiteX8" fmla="*/ 78373 w 344564"/>
                  <a:gd name="connsiteY8" fmla="*/ 156745 h 15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564" h="156745">
                    <a:moveTo>
                      <a:pt x="78373" y="156745"/>
                    </a:moveTo>
                    <a:lnTo>
                      <a:pt x="266192" y="156745"/>
                    </a:lnTo>
                    <a:cubicBezTo>
                      <a:pt x="309366" y="156745"/>
                      <a:pt x="344565" y="121546"/>
                      <a:pt x="344565" y="78373"/>
                    </a:cubicBezTo>
                    <a:lnTo>
                      <a:pt x="344565" y="78373"/>
                    </a:lnTo>
                    <a:cubicBezTo>
                      <a:pt x="344565" y="35199"/>
                      <a:pt x="309366" y="0"/>
                      <a:pt x="266192" y="0"/>
                    </a:cubicBezTo>
                    <a:lnTo>
                      <a:pt x="78373" y="0"/>
                    </a:lnTo>
                    <a:cubicBezTo>
                      <a:pt x="35199" y="0"/>
                      <a:pt x="0" y="35199"/>
                      <a:pt x="0" y="78373"/>
                    </a:cubicBezTo>
                    <a:lnTo>
                      <a:pt x="0" y="78373"/>
                    </a:lnTo>
                    <a:cubicBezTo>
                      <a:pt x="0" y="121546"/>
                      <a:pt x="35199" y="156745"/>
                      <a:pt x="78373" y="1567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3" name="Freeform: Shape 132"/>
              <p:cNvSpPr/>
              <p:nvPr/>
            </p:nvSpPr>
            <p:spPr>
              <a:xfrm>
                <a:off x="9378168" y="1151132"/>
                <a:ext cx="997974" cy="1517679"/>
              </a:xfrm>
              <a:custGeom>
                <a:avLst/>
                <a:gdLst>
                  <a:gd name="connsiteX0" fmla="*/ 24559 w 997974"/>
                  <a:gd name="connsiteY0" fmla="*/ 1194565 h 1517679"/>
                  <a:gd name="connsiteX1" fmla="*/ 39134 w 997974"/>
                  <a:gd name="connsiteY1" fmla="*/ 1178065 h 1517679"/>
                  <a:gd name="connsiteX2" fmla="*/ 57833 w 997974"/>
                  <a:gd name="connsiteY2" fmla="*/ 1154691 h 1517679"/>
                  <a:gd name="connsiteX3" fmla="*/ 117231 w 997974"/>
                  <a:gd name="connsiteY3" fmla="*/ 1431608 h 1517679"/>
                  <a:gd name="connsiteX4" fmla="*/ 77083 w 997974"/>
                  <a:gd name="connsiteY4" fmla="*/ 1454432 h 1517679"/>
                  <a:gd name="connsiteX5" fmla="*/ 95232 w 997974"/>
                  <a:gd name="connsiteY5" fmla="*/ 1517680 h 1517679"/>
                  <a:gd name="connsiteX6" fmla="*/ 250602 w 997974"/>
                  <a:gd name="connsiteY6" fmla="*/ 1517680 h 1517679"/>
                  <a:gd name="connsiteX7" fmla="*/ 498920 w 997974"/>
                  <a:gd name="connsiteY7" fmla="*/ 1517680 h 1517679"/>
                  <a:gd name="connsiteX8" fmla="*/ 747238 w 997974"/>
                  <a:gd name="connsiteY8" fmla="*/ 1517680 h 1517679"/>
                  <a:gd name="connsiteX9" fmla="*/ 902608 w 997974"/>
                  <a:gd name="connsiteY9" fmla="*/ 1517680 h 1517679"/>
                  <a:gd name="connsiteX10" fmla="*/ 920757 w 997974"/>
                  <a:gd name="connsiteY10" fmla="*/ 1454432 h 1517679"/>
                  <a:gd name="connsiteX11" fmla="*/ 880609 w 997974"/>
                  <a:gd name="connsiteY11" fmla="*/ 1431608 h 1517679"/>
                  <a:gd name="connsiteX12" fmla="*/ 940007 w 997974"/>
                  <a:gd name="connsiteY12" fmla="*/ 1154691 h 1517679"/>
                  <a:gd name="connsiteX13" fmla="*/ 958706 w 997974"/>
                  <a:gd name="connsiteY13" fmla="*/ 1178065 h 1517679"/>
                  <a:gd name="connsiteX14" fmla="*/ 973281 w 997974"/>
                  <a:gd name="connsiteY14" fmla="*/ 1194565 h 1517679"/>
                  <a:gd name="connsiteX15" fmla="*/ 706539 w 997974"/>
                  <a:gd name="connsiteY15" fmla="*/ 0 h 1517679"/>
                  <a:gd name="connsiteX16" fmla="*/ 638616 w 997974"/>
                  <a:gd name="connsiteY16" fmla="*/ 22274 h 1517679"/>
                  <a:gd name="connsiteX17" fmla="*/ 638616 w 997974"/>
                  <a:gd name="connsiteY17" fmla="*/ 22274 h 1517679"/>
                  <a:gd name="connsiteX18" fmla="*/ 359499 w 997974"/>
                  <a:gd name="connsiteY18" fmla="*/ 22274 h 1517679"/>
                  <a:gd name="connsiteX19" fmla="*/ 359499 w 997974"/>
                  <a:gd name="connsiteY19" fmla="*/ 22274 h 1517679"/>
                  <a:gd name="connsiteX20" fmla="*/ 291851 w 997974"/>
                  <a:gd name="connsiteY20" fmla="*/ 0 h 1517679"/>
                  <a:gd name="connsiteX21" fmla="*/ 24559 w 997974"/>
                  <a:gd name="connsiteY21" fmla="*/ 1194565 h 1517679"/>
                  <a:gd name="connsiteX22" fmla="*/ 241253 w 997974"/>
                  <a:gd name="connsiteY22" fmla="*/ 672630 h 1517679"/>
                  <a:gd name="connsiteX23" fmla="*/ 499470 w 997974"/>
                  <a:gd name="connsiteY23" fmla="*/ 414413 h 1517679"/>
                  <a:gd name="connsiteX24" fmla="*/ 757687 w 997974"/>
                  <a:gd name="connsiteY24" fmla="*/ 672630 h 1517679"/>
                  <a:gd name="connsiteX25" fmla="*/ 499470 w 997974"/>
                  <a:gd name="connsiteY25" fmla="*/ 930847 h 1517679"/>
                  <a:gd name="connsiteX26" fmla="*/ 241253 w 997974"/>
                  <a:gd name="connsiteY26" fmla="*/ 672630 h 151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7974" h="1517679">
                    <a:moveTo>
                      <a:pt x="24559" y="1194565"/>
                    </a:moveTo>
                    <a:lnTo>
                      <a:pt x="39134" y="1178065"/>
                    </a:lnTo>
                    <a:lnTo>
                      <a:pt x="57833" y="1154691"/>
                    </a:lnTo>
                    <a:lnTo>
                      <a:pt x="117231" y="1431608"/>
                    </a:lnTo>
                    <a:cubicBezTo>
                      <a:pt x="102107" y="1438207"/>
                      <a:pt x="88907" y="1445907"/>
                      <a:pt x="77083" y="1454432"/>
                    </a:cubicBezTo>
                    <a:cubicBezTo>
                      <a:pt x="87807" y="1494856"/>
                      <a:pt x="95232" y="1517680"/>
                      <a:pt x="95232" y="1517680"/>
                    </a:cubicBezTo>
                    <a:lnTo>
                      <a:pt x="250602" y="1517680"/>
                    </a:lnTo>
                    <a:lnTo>
                      <a:pt x="498920" y="1517680"/>
                    </a:lnTo>
                    <a:lnTo>
                      <a:pt x="747238" y="1517680"/>
                    </a:lnTo>
                    <a:lnTo>
                      <a:pt x="902608" y="1517680"/>
                    </a:lnTo>
                    <a:cubicBezTo>
                      <a:pt x="902608" y="1517680"/>
                      <a:pt x="910033" y="1494856"/>
                      <a:pt x="920757" y="1454432"/>
                    </a:cubicBezTo>
                    <a:cubicBezTo>
                      <a:pt x="908933" y="1446182"/>
                      <a:pt x="895733" y="1438482"/>
                      <a:pt x="880609" y="1431608"/>
                    </a:cubicBezTo>
                    <a:lnTo>
                      <a:pt x="940007" y="1154691"/>
                    </a:lnTo>
                    <a:lnTo>
                      <a:pt x="958706" y="1178065"/>
                    </a:lnTo>
                    <a:lnTo>
                      <a:pt x="973281" y="1194565"/>
                    </a:lnTo>
                    <a:cubicBezTo>
                      <a:pt x="1021954" y="864299"/>
                      <a:pt x="1028279" y="351715"/>
                      <a:pt x="706539" y="0"/>
                    </a:cubicBezTo>
                    <a:lnTo>
                      <a:pt x="638616" y="22274"/>
                    </a:lnTo>
                    <a:lnTo>
                      <a:pt x="638616" y="22274"/>
                    </a:lnTo>
                    <a:lnTo>
                      <a:pt x="359499" y="22274"/>
                    </a:lnTo>
                    <a:lnTo>
                      <a:pt x="359499" y="22274"/>
                    </a:lnTo>
                    <a:lnTo>
                      <a:pt x="291851" y="0"/>
                    </a:lnTo>
                    <a:cubicBezTo>
                      <a:pt x="-30439" y="351715"/>
                      <a:pt x="-23840" y="864299"/>
                      <a:pt x="24559" y="1194565"/>
                    </a:cubicBezTo>
                    <a:close/>
                    <a:moveTo>
                      <a:pt x="241253" y="672630"/>
                    </a:moveTo>
                    <a:cubicBezTo>
                      <a:pt x="241253" y="529909"/>
                      <a:pt x="356749" y="414413"/>
                      <a:pt x="499470" y="414413"/>
                    </a:cubicBezTo>
                    <a:cubicBezTo>
                      <a:pt x="642191" y="414413"/>
                      <a:pt x="757687" y="529909"/>
                      <a:pt x="757687" y="672630"/>
                    </a:cubicBezTo>
                    <a:cubicBezTo>
                      <a:pt x="757687" y="815351"/>
                      <a:pt x="642191" y="930847"/>
                      <a:pt x="499470" y="930847"/>
                    </a:cubicBezTo>
                    <a:cubicBezTo>
                      <a:pt x="356749" y="930847"/>
                      <a:pt x="241253" y="815076"/>
                      <a:pt x="241253" y="672630"/>
                    </a:cubicBezTo>
                    <a:close/>
                  </a:path>
                </a:pathLst>
              </a:custGeom>
              <a:solidFill>
                <a:srgbClr val="DCD7D8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4" name="Freeform: Shape 133"/>
              <p:cNvSpPr/>
              <p:nvPr/>
            </p:nvSpPr>
            <p:spPr>
              <a:xfrm>
                <a:off x="10014034" y="2682561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5" name="Freeform: Shape 134"/>
              <p:cNvSpPr/>
              <p:nvPr/>
            </p:nvSpPr>
            <p:spPr>
              <a:xfrm>
                <a:off x="9491000" y="2682561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6" name="Freeform: Shape 135"/>
              <p:cNvSpPr/>
              <p:nvPr/>
            </p:nvSpPr>
            <p:spPr>
              <a:xfrm>
                <a:off x="9642520" y="2682561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7" name="Freeform: Shape 136"/>
              <p:cNvSpPr/>
              <p:nvPr/>
            </p:nvSpPr>
            <p:spPr>
              <a:xfrm>
                <a:off x="10014034" y="2686686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8" name="Freeform: Shape 137"/>
              <p:cNvSpPr/>
              <p:nvPr/>
            </p:nvSpPr>
            <p:spPr>
              <a:xfrm>
                <a:off x="9491000" y="2686686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434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9" name="Freeform: Shape 138"/>
              <p:cNvSpPr/>
              <p:nvPr/>
            </p:nvSpPr>
            <p:spPr>
              <a:xfrm>
                <a:off x="9642520" y="2686686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0" name="Freeform: Shape 139"/>
              <p:cNvSpPr/>
              <p:nvPr/>
            </p:nvSpPr>
            <p:spPr>
              <a:xfrm>
                <a:off x="10344060" y="2210675"/>
                <a:ext cx="278464" cy="755677"/>
              </a:xfrm>
              <a:custGeom>
                <a:avLst/>
                <a:gdLst>
                  <a:gd name="connsiteX0" fmla="*/ 42313 w 278464"/>
                  <a:gd name="connsiteY0" fmla="*/ 559883 h 755677"/>
                  <a:gd name="connsiteX1" fmla="*/ 90712 w 278464"/>
                  <a:gd name="connsiteY1" fmla="*/ 227968 h 755677"/>
                  <a:gd name="connsiteX2" fmla="*/ 72287 w 278464"/>
                  <a:gd name="connsiteY2" fmla="*/ 207069 h 755677"/>
                  <a:gd name="connsiteX3" fmla="*/ 139110 w 278464"/>
                  <a:gd name="connsiteY3" fmla="*/ 0 h 755677"/>
                  <a:gd name="connsiteX4" fmla="*/ 236182 w 278464"/>
                  <a:gd name="connsiteY4" fmla="*/ 327240 h 755677"/>
                  <a:gd name="connsiteX5" fmla="*/ 179534 w 278464"/>
                  <a:gd name="connsiteY5" fmla="*/ 327240 h 755677"/>
                  <a:gd name="connsiteX6" fmla="*/ 161934 w 278464"/>
                  <a:gd name="connsiteY6" fmla="*/ 344840 h 755677"/>
                  <a:gd name="connsiteX7" fmla="*/ 179534 w 278464"/>
                  <a:gd name="connsiteY7" fmla="*/ 362439 h 755677"/>
                  <a:gd name="connsiteX8" fmla="*/ 243882 w 278464"/>
                  <a:gd name="connsiteY8" fmla="*/ 362439 h 755677"/>
                  <a:gd name="connsiteX9" fmla="*/ 255432 w 278464"/>
                  <a:gd name="connsiteY9" fmla="*/ 422663 h 755677"/>
                  <a:gd name="connsiteX10" fmla="*/ 198233 w 278464"/>
                  <a:gd name="connsiteY10" fmla="*/ 422663 h 755677"/>
                  <a:gd name="connsiteX11" fmla="*/ 180634 w 278464"/>
                  <a:gd name="connsiteY11" fmla="*/ 440262 h 755677"/>
                  <a:gd name="connsiteX12" fmla="*/ 198233 w 278464"/>
                  <a:gd name="connsiteY12" fmla="*/ 457861 h 755677"/>
                  <a:gd name="connsiteX13" fmla="*/ 261207 w 278464"/>
                  <a:gd name="connsiteY13" fmla="*/ 457861 h 755677"/>
                  <a:gd name="connsiteX14" fmla="*/ 268356 w 278464"/>
                  <a:gd name="connsiteY14" fmla="*/ 509560 h 755677"/>
                  <a:gd name="connsiteX15" fmla="*/ 216383 w 278464"/>
                  <a:gd name="connsiteY15" fmla="*/ 509560 h 755677"/>
                  <a:gd name="connsiteX16" fmla="*/ 198783 w 278464"/>
                  <a:gd name="connsiteY16" fmla="*/ 527159 h 755677"/>
                  <a:gd name="connsiteX17" fmla="*/ 216383 w 278464"/>
                  <a:gd name="connsiteY17" fmla="*/ 544759 h 755677"/>
                  <a:gd name="connsiteX18" fmla="*/ 272206 w 278464"/>
                  <a:gd name="connsiteY18" fmla="*/ 544759 h 755677"/>
                  <a:gd name="connsiteX19" fmla="*/ 273856 w 278464"/>
                  <a:gd name="connsiteY19" fmla="*/ 755677 h 755677"/>
                  <a:gd name="connsiteX20" fmla="*/ 4639 w 278464"/>
                  <a:gd name="connsiteY20" fmla="*/ 755677 h 755677"/>
                  <a:gd name="connsiteX21" fmla="*/ 16464 w 278464"/>
                  <a:gd name="connsiteY21" fmla="*/ 463911 h 755677"/>
                  <a:gd name="connsiteX22" fmla="*/ 42313 w 278464"/>
                  <a:gd name="connsiteY22" fmla="*/ 559883 h 75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464" h="755677">
                    <a:moveTo>
                      <a:pt x="42313" y="559883"/>
                    </a:moveTo>
                    <a:lnTo>
                      <a:pt x="90712" y="227968"/>
                    </a:lnTo>
                    <a:lnTo>
                      <a:pt x="72287" y="207069"/>
                    </a:lnTo>
                    <a:cubicBezTo>
                      <a:pt x="106111" y="84697"/>
                      <a:pt x="139110" y="0"/>
                      <a:pt x="139110" y="0"/>
                    </a:cubicBezTo>
                    <a:cubicBezTo>
                      <a:pt x="139110" y="0"/>
                      <a:pt x="195208" y="143821"/>
                      <a:pt x="236182" y="327240"/>
                    </a:cubicBezTo>
                    <a:lnTo>
                      <a:pt x="179534" y="327240"/>
                    </a:lnTo>
                    <a:cubicBezTo>
                      <a:pt x="169909" y="327240"/>
                      <a:pt x="161934" y="335215"/>
                      <a:pt x="161934" y="344840"/>
                    </a:cubicBezTo>
                    <a:cubicBezTo>
                      <a:pt x="161934" y="354464"/>
                      <a:pt x="169909" y="362439"/>
                      <a:pt x="179534" y="362439"/>
                    </a:cubicBezTo>
                    <a:lnTo>
                      <a:pt x="243882" y="362439"/>
                    </a:lnTo>
                    <a:cubicBezTo>
                      <a:pt x="248007" y="382239"/>
                      <a:pt x="251857" y="402313"/>
                      <a:pt x="255432" y="422663"/>
                    </a:cubicBezTo>
                    <a:lnTo>
                      <a:pt x="198233" y="422663"/>
                    </a:lnTo>
                    <a:cubicBezTo>
                      <a:pt x="188609" y="422663"/>
                      <a:pt x="180634" y="430637"/>
                      <a:pt x="180634" y="440262"/>
                    </a:cubicBezTo>
                    <a:cubicBezTo>
                      <a:pt x="180634" y="449887"/>
                      <a:pt x="188609" y="457861"/>
                      <a:pt x="198233" y="457861"/>
                    </a:cubicBezTo>
                    <a:lnTo>
                      <a:pt x="261207" y="457861"/>
                    </a:lnTo>
                    <a:cubicBezTo>
                      <a:pt x="263956" y="474911"/>
                      <a:pt x="266156" y="492235"/>
                      <a:pt x="268356" y="509560"/>
                    </a:cubicBezTo>
                    <a:lnTo>
                      <a:pt x="216383" y="509560"/>
                    </a:lnTo>
                    <a:cubicBezTo>
                      <a:pt x="206758" y="509560"/>
                      <a:pt x="198783" y="517535"/>
                      <a:pt x="198783" y="527159"/>
                    </a:cubicBezTo>
                    <a:cubicBezTo>
                      <a:pt x="198783" y="536784"/>
                      <a:pt x="206758" y="544759"/>
                      <a:pt x="216383" y="544759"/>
                    </a:cubicBezTo>
                    <a:lnTo>
                      <a:pt x="272206" y="544759"/>
                    </a:lnTo>
                    <a:cubicBezTo>
                      <a:pt x="279356" y="616532"/>
                      <a:pt x="281006" y="688580"/>
                      <a:pt x="273856" y="755677"/>
                    </a:cubicBezTo>
                    <a:lnTo>
                      <a:pt x="4639" y="755677"/>
                    </a:lnTo>
                    <a:cubicBezTo>
                      <a:pt x="-5261" y="663280"/>
                      <a:pt x="1614" y="561808"/>
                      <a:pt x="16464" y="463911"/>
                    </a:cubicBezTo>
                    <a:cubicBezTo>
                      <a:pt x="42863" y="513685"/>
                      <a:pt x="42313" y="559883"/>
                      <a:pt x="42313" y="559883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41" name="Graphic 2"/>
              <p:cNvGrpSpPr/>
              <p:nvPr/>
            </p:nvGrpSpPr>
            <p:grpSpPr>
              <a:xfrm>
                <a:off x="10259602" y="2301147"/>
                <a:ext cx="183969" cy="469686"/>
                <a:chOff x="10259602" y="2301147"/>
                <a:chExt cx="183969" cy="469686"/>
              </a:xfrm>
            </p:grpSpPr>
            <p:sp>
              <p:nvSpPr>
                <p:cNvPr id="172" name="Freeform: Shape 171"/>
                <p:cNvSpPr/>
                <p:nvPr/>
              </p:nvSpPr>
              <p:spPr>
                <a:xfrm>
                  <a:off x="10268401" y="2301147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2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3" name="Freeform: Shape 172"/>
                <p:cNvSpPr/>
                <p:nvPr/>
              </p:nvSpPr>
              <p:spPr>
                <a:xfrm>
                  <a:off x="10386373" y="2724910"/>
                  <a:ext cx="9225" cy="45648"/>
                </a:xfrm>
                <a:custGeom>
                  <a:avLst/>
                  <a:gdLst>
                    <a:gd name="connsiteX0" fmla="*/ 8525 w 9225"/>
                    <a:gd name="connsiteY0" fmla="*/ 40974 h 45648"/>
                    <a:gd name="connsiteX1" fmla="*/ 0 w 9225"/>
                    <a:gd name="connsiteY1" fmla="*/ 45649 h 45648"/>
                    <a:gd name="connsiteX2" fmla="*/ 825 w 9225"/>
                    <a:gd name="connsiteY2" fmla="*/ 0 h 45648"/>
                    <a:gd name="connsiteX3" fmla="*/ 8525 w 9225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25" h="45648">
                      <a:moveTo>
                        <a:pt x="8525" y="40974"/>
                      </a:moveTo>
                      <a:lnTo>
                        <a:pt x="0" y="45649"/>
                      </a:lnTo>
                      <a:lnTo>
                        <a:pt x="825" y="0"/>
                      </a:lnTo>
                      <a:cubicBezTo>
                        <a:pt x="825" y="275"/>
                        <a:pt x="12100" y="9350"/>
                        <a:pt x="8525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4" name="Freeform: Shape 173"/>
                <p:cNvSpPr/>
                <p:nvPr/>
              </p:nvSpPr>
              <p:spPr>
                <a:xfrm>
                  <a:off x="10319000" y="2301147"/>
                  <a:ext cx="8799" cy="25574"/>
                </a:xfrm>
                <a:custGeom>
                  <a:avLst/>
                  <a:gdLst>
                    <a:gd name="connsiteX0" fmla="*/ 8800 w 8799"/>
                    <a:gd name="connsiteY0" fmla="*/ 0 h 25574"/>
                    <a:gd name="connsiteX1" fmla="*/ 0 w 8799"/>
                    <a:gd name="connsiteY1" fmla="*/ 4675 h 25574"/>
                    <a:gd name="connsiteX2" fmla="*/ 5500 w 8799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9" h="25574">
                      <a:moveTo>
                        <a:pt x="8800" y="0"/>
                      </a:moveTo>
                      <a:lnTo>
                        <a:pt x="0" y="4675"/>
                      </a:lnTo>
                      <a:lnTo>
                        <a:pt x="5500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5" name="Freeform: Shape 174"/>
                <p:cNvSpPr/>
                <p:nvPr/>
              </p:nvSpPr>
              <p:spPr>
                <a:xfrm>
                  <a:off x="10259602" y="2305822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3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42" name="Freeform: Shape 141"/>
              <p:cNvSpPr/>
              <p:nvPr/>
            </p:nvSpPr>
            <p:spPr>
              <a:xfrm>
                <a:off x="10505719" y="2535715"/>
                <a:ext cx="159770" cy="35198"/>
              </a:xfrm>
              <a:custGeom>
                <a:avLst/>
                <a:gdLst>
                  <a:gd name="connsiteX0" fmla="*/ 17874 w 159770"/>
                  <a:gd name="connsiteY0" fmla="*/ 0 h 35198"/>
                  <a:gd name="connsiteX1" fmla="*/ 74523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1948 w 159770"/>
                  <a:gd name="connsiteY5" fmla="*/ 35199 h 35198"/>
                  <a:gd name="connsiteX6" fmla="*/ 17599 w 159770"/>
                  <a:gd name="connsiteY6" fmla="*/ 35199 h 35198"/>
                  <a:gd name="connsiteX7" fmla="*/ 0 w 159770"/>
                  <a:gd name="connsiteY7" fmla="*/ 17599 h 35198"/>
                  <a:gd name="connsiteX8" fmla="*/ 17874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3" name="Freeform: Shape 142"/>
              <p:cNvSpPr/>
              <p:nvPr/>
            </p:nvSpPr>
            <p:spPr>
              <a:xfrm>
                <a:off x="10505719" y="2538190"/>
                <a:ext cx="159770" cy="35199"/>
              </a:xfrm>
              <a:custGeom>
                <a:avLst/>
                <a:gdLst>
                  <a:gd name="connsiteX0" fmla="*/ 17874 w 159770"/>
                  <a:gd name="connsiteY0" fmla="*/ 0 h 35199"/>
                  <a:gd name="connsiteX1" fmla="*/ 74523 w 159770"/>
                  <a:gd name="connsiteY1" fmla="*/ 0 h 35199"/>
                  <a:gd name="connsiteX2" fmla="*/ 142171 w 159770"/>
                  <a:gd name="connsiteY2" fmla="*/ 0 h 35199"/>
                  <a:gd name="connsiteX3" fmla="*/ 159770 w 159770"/>
                  <a:gd name="connsiteY3" fmla="*/ 17600 h 35199"/>
                  <a:gd name="connsiteX4" fmla="*/ 142171 w 159770"/>
                  <a:gd name="connsiteY4" fmla="*/ 35199 h 35199"/>
                  <a:gd name="connsiteX5" fmla="*/ 81948 w 159770"/>
                  <a:gd name="connsiteY5" fmla="*/ 35199 h 35199"/>
                  <a:gd name="connsiteX6" fmla="*/ 17599 w 159770"/>
                  <a:gd name="connsiteY6" fmla="*/ 35199 h 35199"/>
                  <a:gd name="connsiteX7" fmla="*/ 0 w 159770"/>
                  <a:gd name="connsiteY7" fmla="*/ 17600 h 35199"/>
                  <a:gd name="connsiteX8" fmla="*/ 17874 w 159770"/>
                  <a:gd name="connsiteY8" fmla="*/ 0 h 3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9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600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600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4" name="Freeform: Shape 143"/>
              <p:cNvSpPr/>
              <p:nvPr/>
            </p:nvSpPr>
            <p:spPr>
              <a:xfrm>
                <a:off x="10524969" y="26314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5" name="Freeform: Shape 144"/>
              <p:cNvSpPr/>
              <p:nvPr/>
            </p:nvSpPr>
            <p:spPr>
              <a:xfrm>
                <a:off x="10524969" y="26336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6" name="Freeform: Shape 145"/>
              <p:cNvSpPr/>
              <p:nvPr/>
            </p:nvSpPr>
            <p:spPr>
              <a:xfrm>
                <a:off x="10542843" y="271776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7" name="Freeform: Shape 146"/>
              <p:cNvSpPr/>
              <p:nvPr/>
            </p:nvSpPr>
            <p:spPr>
              <a:xfrm>
                <a:off x="10542843" y="272051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8" name="Freeform: Shape 147"/>
              <p:cNvSpPr/>
              <p:nvPr/>
            </p:nvSpPr>
            <p:spPr>
              <a:xfrm>
                <a:off x="10354199" y="3007327"/>
                <a:ext cx="258217" cy="194419"/>
              </a:xfrm>
              <a:custGeom>
                <a:avLst/>
                <a:gdLst>
                  <a:gd name="connsiteX0" fmla="*/ 176270 w 258217"/>
                  <a:gd name="connsiteY0" fmla="*/ 194419 h 194419"/>
                  <a:gd name="connsiteX1" fmla="*/ 129246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6270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6270" y="194419"/>
                    </a:moveTo>
                    <a:lnTo>
                      <a:pt x="129246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568" y="75348"/>
                      <a:pt x="219993" y="142721"/>
                      <a:pt x="176270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9" name="Freeform: Shape 148"/>
              <p:cNvSpPr/>
              <p:nvPr/>
            </p:nvSpPr>
            <p:spPr>
              <a:xfrm>
                <a:off x="9132610" y="2211225"/>
                <a:ext cx="278331" cy="755952"/>
              </a:xfrm>
              <a:custGeom>
                <a:avLst/>
                <a:gdLst>
                  <a:gd name="connsiteX0" fmla="*/ 83398 w 278331"/>
                  <a:gd name="connsiteY0" fmla="*/ 531284 h 755952"/>
                  <a:gd name="connsiteX1" fmla="*/ 65798 w 278331"/>
                  <a:gd name="connsiteY1" fmla="*/ 513685 h 755952"/>
                  <a:gd name="connsiteX2" fmla="*/ 9700 w 278331"/>
                  <a:gd name="connsiteY2" fmla="*/ 513685 h 755952"/>
                  <a:gd name="connsiteX3" fmla="*/ 16850 w 278331"/>
                  <a:gd name="connsiteY3" fmla="*/ 461986 h 755952"/>
                  <a:gd name="connsiteX4" fmla="*/ 83948 w 278331"/>
                  <a:gd name="connsiteY4" fmla="*/ 461986 h 755952"/>
                  <a:gd name="connsiteX5" fmla="*/ 101547 w 278331"/>
                  <a:gd name="connsiteY5" fmla="*/ 444387 h 755952"/>
                  <a:gd name="connsiteX6" fmla="*/ 83948 w 278331"/>
                  <a:gd name="connsiteY6" fmla="*/ 426787 h 755952"/>
                  <a:gd name="connsiteX7" fmla="*/ 22349 w 278331"/>
                  <a:gd name="connsiteY7" fmla="*/ 426787 h 755952"/>
                  <a:gd name="connsiteX8" fmla="*/ 33624 w 278331"/>
                  <a:gd name="connsiteY8" fmla="*/ 366564 h 755952"/>
                  <a:gd name="connsiteX9" fmla="*/ 102372 w 278331"/>
                  <a:gd name="connsiteY9" fmla="*/ 366564 h 755952"/>
                  <a:gd name="connsiteX10" fmla="*/ 119972 w 278331"/>
                  <a:gd name="connsiteY10" fmla="*/ 348965 h 755952"/>
                  <a:gd name="connsiteX11" fmla="*/ 102372 w 278331"/>
                  <a:gd name="connsiteY11" fmla="*/ 331365 h 755952"/>
                  <a:gd name="connsiteX12" fmla="*/ 41324 w 278331"/>
                  <a:gd name="connsiteY12" fmla="*/ 331365 h 755952"/>
                  <a:gd name="connsiteX13" fmla="*/ 139221 w 278331"/>
                  <a:gd name="connsiteY13" fmla="*/ 0 h 755952"/>
                  <a:gd name="connsiteX14" fmla="*/ 206044 w 278331"/>
                  <a:gd name="connsiteY14" fmla="*/ 207069 h 755952"/>
                  <a:gd name="connsiteX15" fmla="*/ 187619 w 278331"/>
                  <a:gd name="connsiteY15" fmla="*/ 227968 h 755952"/>
                  <a:gd name="connsiteX16" fmla="*/ 236018 w 278331"/>
                  <a:gd name="connsiteY16" fmla="*/ 559883 h 755952"/>
                  <a:gd name="connsiteX17" fmla="*/ 261867 w 278331"/>
                  <a:gd name="connsiteY17" fmla="*/ 464186 h 755952"/>
                  <a:gd name="connsiteX18" fmla="*/ 273692 w 278331"/>
                  <a:gd name="connsiteY18" fmla="*/ 755953 h 755952"/>
                  <a:gd name="connsiteX19" fmla="*/ 4750 w 278331"/>
                  <a:gd name="connsiteY19" fmla="*/ 755953 h 755952"/>
                  <a:gd name="connsiteX20" fmla="*/ 5850 w 278331"/>
                  <a:gd name="connsiteY20" fmla="*/ 548884 h 755952"/>
                  <a:gd name="connsiteX21" fmla="*/ 65798 w 278331"/>
                  <a:gd name="connsiteY21" fmla="*/ 548884 h 755952"/>
                  <a:gd name="connsiteX22" fmla="*/ 83398 w 278331"/>
                  <a:gd name="connsiteY22" fmla="*/ 531284 h 7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331" h="755952">
                    <a:moveTo>
                      <a:pt x="83398" y="531284"/>
                    </a:moveTo>
                    <a:cubicBezTo>
                      <a:pt x="83398" y="521659"/>
                      <a:pt x="75423" y="513685"/>
                      <a:pt x="65798" y="513685"/>
                    </a:cubicBezTo>
                    <a:lnTo>
                      <a:pt x="9700" y="513685"/>
                    </a:lnTo>
                    <a:cubicBezTo>
                      <a:pt x="11900" y="496360"/>
                      <a:pt x="14100" y="479036"/>
                      <a:pt x="16850" y="461986"/>
                    </a:cubicBezTo>
                    <a:lnTo>
                      <a:pt x="83948" y="461986"/>
                    </a:lnTo>
                    <a:cubicBezTo>
                      <a:pt x="93572" y="461986"/>
                      <a:pt x="101547" y="454011"/>
                      <a:pt x="101547" y="444387"/>
                    </a:cubicBezTo>
                    <a:cubicBezTo>
                      <a:pt x="101547" y="434762"/>
                      <a:pt x="93572" y="426787"/>
                      <a:pt x="83948" y="426787"/>
                    </a:cubicBezTo>
                    <a:lnTo>
                      <a:pt x="22349" y="426787"/>
                    </a:lnTo>
                    <a:cubicBezTo>
                      <a:pt x="25924" y="406438"/>
                      <a:pt x="29774" y="386364"/>
                      <a:pt x="33624" y="366564"/>
                    </a:cubicBezTo>
                    <a:lnTo>
                      <a:pt x="102372" y="366564"/>
                    </a:lnTo>
                    <a:cubicBezTo>
                      <a:pt x="111997" y="366564"/>
                      <a:pt x="119972" y="358589"/>
                      <a:pt x="119972" y="348965"/>
                    </a:cubicBezTo>
                    <a:cubicBezTo>
                      <a:pt x="119972" y="339340"/>
                      <a:pt x="111997" y="331365"/>
                      <a:pt x="102372" y="331365"/>
                    </a:cubicBezTo>
                    <a:lnTo>
                      <a:pt x="41324" y="331365"/>
                    </a:lnTo>
                    <a:cubicBezTo>
                      <a:pt x="82298" y="146021"/>
                      <a:pt x="139221" y="0"/>
                      <a:pt x="139221" y="0"/>
                    </a:cubicBezTo>
                    <a:cubicBezTo>
                      <a:pt x="139221" y="0"/>
                      <a:pt x="172220" y="84697"/>
                      <a:pt x="206044" y="207069"/>
                    </a:cubicBezTo>
                    <a:lnTo>
                      <a:pt x="187619" y="227968"/>
                    </a:lnTo>
                    <a:lnTo>
                      <a:pt x="236018" y="559883"/>
                    </a:lnTo>
                    <a:cubicBezTo>
                      <a:pt x="236018" y="559883"/>
                      <a:pt x="235468" y="513685"/>
                      <a:pt x="261867" y="464186"/>
                    </a:cubicBezTo>
                    <a:cubicBezTo>
                      <a:pt x="276717" y="562083"/>
                      <a:pt x="283592" y="663555"/>
                      <a:pt x="273692" y="755953"/>
                    </a:cubicBezTo>
                    <a:lnTo>
                      <a:pt x="4750" y="755953"/>
                    </a:lnTo>
                    <a:cubicBezTo>
                      <a:pt x="-2400" y="689679"/>
                      <a:pt x="-1025" y="619282"/>
                      <a:pt x="5850" y="548884"/>
                    </a:cubicBezTo>
                    <a:lnTo>
                      <a:pt x="65798" y="548884"/>
                    </a:lnTo>
                    <a:cubicBezTo>
                      <a:pt x="75423" y="548884"/>
                      <a:pt x="83398" y="540909"/>
                      <a:pt x="83398" y="531284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50" name="Graphic 2"/>
              <p:cNvGrpSpPr/>
              <p:nvPr/>
            </p:nvGrpSpPr>
            <p:grpSpPr>
              <a:xfrm>
                <a:off x="9055963" y="2539840"/>
                <a:ext cx="196344" cy="217518"/>
                <a:chOff x="9055963" y="2539840"/>
                <a:chExt cx="196344" cy="217518"/>
              </a:xfrm>
              <a:solidFill>
                <a:srgbClr val="CCCCCC"/>
              </a:solidFill>
            </p:grpSpPr>
            <p:sp>
              <p:nvSpPr>
                <p:cNvPr id="169" name="Freeform: Shape 168"/>
                <p:cNvSpPr/>
                <p:nvPr/>
              </p:nvSpPr>
              <p:spPr>
                <a:xfrm>
                  <a:off x="9092811" y="253984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848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314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314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0" name="Freeform: Shape 169"/>
                <p:cNvSpPr/>
                <p:nvPr/>
              </p:nvSpPr>
              <p:spPr>
                <a:xfrm>
                  <a:off x="9074112" y="2635263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1" name="Freeform: Shape 170"/>
                <p:cNvSpPr/>
                <p:nvPr/>
              </p:nvSpPr>
              <p:spPr>
                <a:xfrm>
                  <a:off x="9055963" y="272216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51" name="Graphic 2"/>
              <p:cNvGrpSpPr/>
              <p:nvPr/>
            </p:nvGrpSpPr>
            <p:grpSpPr>
              <a:xfrm>
                <a:off x="9056237" y="2542590"/>
                <a:ext cx="196619" cy="217518"/>
                <a:chOff x="9056237" y="2542590"/>
                <a:chExt cx="196619" cy="217518"/>
              </a:xfrm>
              <a:solidFill>
                <a:srgbClr val="000000"/>
              </a:solidFill>
            </p:grpSpPr>
            <p:sp>
              <p:nvSpPr>
                <p:cNvPr id="166" name="Freeform: Shape 165"/>
                <p:cNvSpPr/>
                <p:nvPr/>
              </p:nvSpPr>
              <p:spPr>
                <a:xfrm>
                  <a:off x="9093086" y="2542590"/>
                  <a:ext cx="159770" cy="35198"/>
                </a:xfrm>
                <a:custGeom>
                  <a:avLst/>
                  <a:gdLst>
                    <a:gd name="connsiteX0" fmla="*/ 17599 w 159770"/>
                    <a:gd name="connsiteY0" fmla="*/ 35199 h 35198"/>
                    <a:gd name="connsiteX1" fmla="*/ 0 w 159770"/>
                    <a:gd name="connsiteY1" fmla="*/ 17599 h 35198"/>
                    <a:gd name="connsiteX2" fmla="*/ 17599 w 159770"/>
                    <a:gd name="connsiteY2" fmla="*/ 0 h 35198"/>
                    <a:gd name="connsiteX3" fmla="*/ 80848 w 159770"/>
                    <a:gd name="connsiteY3" fmla="*/ 0 h 35198"/>
                    <a:gd name="connsiteX4" fmla="*/ 142171 w 159770"/>
                    <a:gd name="connsiteY4" fmla="*/ 0 h 35198"/>
                    <a:gd name="connsiteX5" fmla="*/ 159770 w 159770"/>
                    <a:gd name="connsiteY5" fmla="*/ 17599 h 35198"/>
                    <a:gd name="connsiteX6" fmla="*/ 142171 w 159770"/>
                    <a:gd name="connsiteY6" fmla="*/ 35199 h 35198"/>
                    <a:gd name="connsiteX7" fmla="*/ 73423 w 159770"/>
                    <a:gd name="connsiteY7" fmla="*/ 35199 h 35198"/>
                    <a:gd name="connsiteX8" fmla="*/ 17599 w 159770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770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2171" y="0"/>
                      </a:lnTo>
                      <a:cubicBezTo>
                        <a:pt x="151795" y="0"/>
                        <a:pt x="159770" y="7975"/>
                        <a:pt x="159770" y="17599"/>
                      </a:cubicBezTo>
                      <a:cubicBezTo>
                        <a:pt x="159770" y="27224"/>
                        <a:pt x="151795" y="35199"/>
                        <a:pt x="142171" y="35199"/>
                      </a:cubicBezTo>
                      <a:lnTo>
                        <a:pt x="73423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7" name="Freeform: Shape 166"/>
                <p:cNvSpPr/>
                <p:nvPr/>
              </p:nvSpPr>
              <p:spPr>
                <a:xfrm>
                  <a:off x="9074387" y="2638012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8" name="Freeform: Shape 167"/>
                <p:cNvSpPr/>
                <p:nvPr/>
              </p:nvSpPr>
              <p:spPr>
                <a:xfrm>
                  <a:off x="9056237" y="272491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52" name="Freeform: Shape 151"/>
              <p:cNvSpPr/>
              <p:nvPr/>
            </p:nvSpPr>
            <p:spPr>
              <a:xfrm>
                <a:off x="9142860" y="3007327"/>
                <a:ext cx="258217" cy="194419"/>
              </a:xfrm>
              <a:custGeom>
                <a:avLst/>
                <a:gdLst>
                  <a:gd name="connsiteX0" fmla="*/ 175995 w 258217"/>
                  <a:gd name="connsiteY0" fmla="*/ 194419 h 194419"/>
                  <a:gd name="connsiteX1" fmla="*/ 128971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5995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5995" y="194419"/>
                    </a:moveTo>
                    <a:lnTo>
                      <a:pt x="128971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293" y="75348"/>
                      <a:pt x="219718" y="142721"/>
                      <a:pt x="175995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3" name="Freeform: Shape 152"/>
              <p:cNvSpPr/>
              <p:nvPr/>
            </p:nvSpPr>
            <p:spPr>
              <a:xfrm>
                <a:off x="9670019" y="978437"/>
                <a:ext cx="415512" cy="194969"/>
              </a:xfrm>
              <a:custGeom>
                <a:avLst/>
                <a:gdLst>
                  <a:gd name="connsiteX0" fmla="*/ 207619 w 415512"/>
                  <a:gd name="connsiteY0" fmla="*/ 0 h 194969"/>
                  <a:gd name="connsiteX1" fmla="*/ 415513 w 415512"/>
                  <a:gd name="connsiteY1" fmla="*/ 172695 h 194969"/>
                  <a:gd name="connsiteX2" fmla="*/ 347590 w 415512"/>
                  <a:gd name="connsiteY2" fmla="*/ 194969 h 194969"/>
                  <a:gd name="connsiteX3" fmla="*/ 347590 w 415512"/>
                  <a:gd name="connsiteY3" fmla="*/ 194969 h 194969"/>
                  <a:gd name="connsiteX4" fmla="*/ 67648 w 415512"/>
                  <a:gd name="connsiteY4" fmla="*/ 194969 h 194969"/>
                  <a:gd name="connsiteX5" fmla="*/ 67648 w 415512"/>
                  <a:gd name="connsiteY5" fmla="*/ 194969 h 194969"/>
                  <a:gd name="connsiteX6" fmla="*/ 0 w 415512"/>
                  <a:gd name="connsiteY6" fmla="*/ 172695 h 194969"/>
                  <a:gd name="connsiteX7" fmla="*/ 207619 w 415512"/>
                  <a:gd name="connsiteY7" fmla="*/ 0 h 19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512" h="194969">
                    <a:moveTo>
                      <a:pt x="207619" y="0"/>
                    </a:moveTo>
                    <a:cubicBezTo>
                      <a:pt x="288741" y="50873"/>
                      <a:pt x="357489" y="109172"/>
                      <a:pt x="415513" y="172695"/>
                    </a:cubicBezTo>
                    <a:lnTo>
                      <a:pt x="347590" y="194969"/>
                    </a:lnTo>
                    <a:lnTo>
                      <a:pt x="347590" y="194969"/>
                    </a:lnTo>
                    <a:lnTo>
                      <a:pt x="67648" y="194969"/>
                    </a:lnTo>
                    <a:lnTo>
                      <a:pt x="67648" y="194969"/>
                    </a:lnTo>
                    <a:lnTo>
                      <a:pt x="0" y="172695"/>
                    </a:lnTo>
                    <a:cubicBezTo>
                      <a:pt x="57748" y="109172"/>
                      <a:pt x="126496" y="50873"/>
                      <a:pt x="207619" y="0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4" name="Freeform: Shape 153"/>
              <p:cNvSpPr/>
              <p:nvPr/>
            </p:nvSpPr>
            <p:spPr>
              <a:xfrm>
                <a:off x="9609246" y="154244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54"/>
              <p:cNvSpPr/>
              <p:nvPr/>
            </p:nvSpPr>
            <p:spPr>
              <a:xfrm>
                <a:off x="9625746" y="1570494"/>
                <a:ext cx="503785" cy="503785"/>
              </a:xfrm>
              <a:custGeom>
                <a:avLst/>
                <a:gdLst>
                  <a:gd name="connsiteX0" fmla="*/ 503785 w 503785"/>
                  <a:gd name="connsiteY0" fmla="*/ 251893 h 503785"/>
                  <a:gd name="connsiteX1" fmla="*/ 251893 w 503785"/>
                  <a:gd name="connsiteY1" fmla="*/ 503785 h 503785"/>
                  <a:gd name="connsiteX2" fmla="*/ 0 w 503785"/>
                  <a:gd name="connsiteY2" fmla="*/ 251893 h 503785"/>
                  <a:gd name="connsiteX3" fmla="*/ 251893 w 503785"/>
                  <a:gd name="connsiteY3" fmla="*/ 0 h 503785"/>
                  <a:gd name="connsiteX4" fmla="*/ 503785 w 503785"/>
                  <a:gd name="connsiteY4" fmla="*/ 251893 h 50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785" h="503785">
                    <a:moveTo>
                      <a:pt x="503785" y="251893"/>
                    </a:moveTo>
                    <a:cubicBezTo>
                      <a:pt x="503785" y="391009"/>
                      <a:pt x="391009" y="503785"/>
                      <a:pt x="251893" y="503785"/>
                    </a:cubicBezTo>
                    <a:cubicBezTo>
                      <a:pt x="112776" y="503785"/>
                      <a:pt x="0" y="391009"/>
                      <a:pt x="0" y="251893"/>
                    </a:cubicBezTo>
                    <a:cubicBezTo>
                      <a:pt x="0" y="112776"/>
                      <a:pt x="112776" y="0"/>
                      <a:pt x="251893" y="0"/>
                    </a:cubicBezTo>
                    <a:cubicBezTo>
                      <a:pt x="391009" y="0"/>
                      <a:pt x="503785" y="112776"/>
                      <a:pt x="503785" y="251893"/>
                    </a:cubicBezTo>
                    <a:close/>
                  </a:path>
                </a:pathLst>
              </a:custGeom>
              <a:solidFill>
                <a:srgbClr val="86B2CD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6" name="Freeform: Shape 155"/>
              <p:cNvSpPr/>
              <p:nvPr/>
            </p:nvSpPr>
            <p:spPr>
              <a:xfrm>
                <a:off x="9601546" y="154629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312C2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7" name="Freeform: Shape 156"/>
              <p:cNvSpPr/>
              <p:nvPr/>
            </p:nvSpPr>
            <p:spPr>
              <a:xfrm>
                <a:off x="9953536" y="1667841"/>
                <a:ext cx="56098" cy="56098"/>
              </a:xfrm>
              <a:custGeom>
                <a:avLst/>
                <a:gdLst>
                  <a:gd name="connsiteX0" fmla="*/ 28049 w 56098"/>
                  <a:gd name="connsiteY0" fmla="*/ 56098 h 56098"/>
                  <a:gd name="connsiteX1" fmla="*/ 28049 w 56098"/>
                  <a:gd name="connsiteY1" fmla="*/ 56098 h 56098"/>
                  <a:gd name="connsiteX2" fmla="*/ 56098 w 56098"/>
                  <a:gd name="connsiteY2" fmla="*/ 28049 h 56098"/>
                  <a:gd name="connsiteX3" fmla="*/ 56098 w 56098"/>
                  <a:gd name="connsiteY3" fmla="*/ 28049 h 56098"/>
                  <a:gd name="connsiteX4" fmla="*/ 28049 w 56098"/>
                  <a:gd name="connsiteY4" fmla="*/ 0 h 56098"/>
                  <a:gd name="connsiteX5" fmla="*/ 28049 w 56098"/>
                  <a:gd name="connsiteY5" fmla="*/ 0 h 56098"/>
                  <a:gd name="connsiteX6" fmla="*/ 0 w 56098"/>
                  <a:gd name="connsiteY6" fmla="*/ 28049 h 56098"/>
                  <a:gd name="connsiteX7" fmla="*/ 0 w 56098"/>
                  <a:gd name="connsiteY7" fmla="*/ 28049 h 56098"/>
                  <a:gd name="connsiteX8" fmla="*/ 28049 w 56098"/>
                  <a:gd name="connsiteY8" fmla="*/ 56098 h 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098" h="56098">
                    <a:moveTo>
                      <a:pt x="28049" y="56098"/>
                    </a:moveTo>
                    <a:lnTo>
                      <a:pt x="28049" y="56098"/>
                    </a:lnTo>
                    <a:cubicBezTo>
                      <a:pt x="43449" y="56098"/>
                      <a:pt x="56098" y="43449"/>
                      <a:pt x="56098" y="28049"/>
                    </a:cubicBezTo>
                    <a:lnTo>
                      <a:pt x="56098" y="28049"/>
                    </a:lnTo>
                    <a:cubicBezTo>
                      <a:pt x="56098" y="12650"/>
                      <a:pt x="43449" y="0"/>
                      <a:pt x="28049" y="0"/>
                    </a:cubicBezTo>
                    <a:lnTo>
                      <a:pt x="28049" y="0"/>
                    </a:lnTo>
                    <a:cubicBezTo>
                      <a:pt x="12650" y="0"/>
                      <a:pt x="0" y="12650"/>
                      <a:pt x="0" y="28049"/>
                    </a:cubicBezTo>
                    <a:lnTo>
                      <a:pt x="0" y="28049"/>
                    </a:lnTo>
                    <a:cubicBezTo>
                      <a:pt x="0" y="43449"/>
                      <a:pt x="12650" y="56098"/>
                      <a:pt x="28049" y="560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58" name="Graphic 2"/>
              <p:cNvGrpSpPr/>
              <p:nvPr/>
            </p:nvGrpSpPr>
            <p:grpSpPr>
              <a:xfrm>
                <a:off x="9319130" y="2301147"/>
                <a:ext cx="183969" cy="469686"/>
                <a:chOff x="9319130" y="2301147"/>
                <a:chExt cx="183969" cy="469686"/>
              </a:xfrm>
            </p:grpSpPr>
            <p:sp>
              <p:nvSpPr>
                <p:cNvPr id="162" name="Freeform: Shape 161"/>
                <p:cNvSpPr/>
                <p:nvPr/>
              </p:nvSpPr>
              <p:spPr>
                <a:xfrm>
                  <a:off x="9319130" y="2301147"/>
                  <a:ext cx="175169" cy="465011"/>
                </a:xfrm>
                <a:custGeom>
                  <a:avLst/>
                  <a:gdLst>
                    <a:gd name="connsiteX0" fmla="*/ 116047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6047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6047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2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6047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3" name="Freeform: Shape 162"/>
                <p:cNvSpPr/>
                <p:nvPr/>
              </p:nvSpPr>
              <p:spPr>
                <a:xfrm>
                  <a:off x="9367116" y="2724910"/>
                  <a:ext cx="9211" cy="45648"/>
                </a:xfrm>
                <a:custGeom>
                  <a:avLst/>
                  <a:gdLst>
                    <a:gd name="connsiteX0" fmla="*/ 687 w 9211"/>
                    <a:gd name="connsiteY0" fmla="*/ 40974 h 45648"/>
                    <a:gd name="connsiteX1" fmla="*/ 9212 w 9211"/>
                    <a:gd name="connsiteY1" fmla="*/ 45649 h 45648"/>
                    <a:gd name="connsiteX2" fmla="*/ 8387 w 9211"/>
                    <a:gd name="connsiteY2" fmla="*/ 0 h 45648"/>
                    <a:gd name="connsiteX3" fmla="*/ 687 w 9211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11" h="45648">
                      <a:moveTo>
                        <a:pt x="687" y="40974"/>
                      </a:moveTo>
                      <a:lnTo>
                        <a:pt x="9212" y="45649"/>
                      </a:lnTo>
                      <a:lnTo>
                        <a:pt x="8387" y="0"/>
                      </a:lnTo>
                      <a:cubicBezTo>
                        <a:pt x="8662" y="275"/>
                        <a:pt x="-2888" y="9350"/>
                        <a:pt x="687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4" name="Freeform: Shape 163"/>
                <p:cNvSpPr/>
                <p:nvPr/>
              </p:nvSpPr>
              <p:spPr>
                <a:xfrm>
                  <a:off x="9435176" y="2301147"/>
                  <a:ext cx="8524" cy="25574"/>
                </a:xfrm>
                <a:custGeom>
                  <a:avLst/>
                  <a:gdLst>
                    <a:gd name="connsiteX0" fmla="*/ 0 w 8524"/>
                    <a:gd name="connsiteY0" fmla="*/ 0 h 25574"/>
                    <a:gd name="connsiteX1" fmla="*/ 8525 w 8524"/>
                    <a:gd name="connsiteY1" fmla="*/ 4675 h 25574"/>
                    <a:gd name="connsiteX2" fmla="*/ 3025 w 8524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524" h="25574">
                      <a:moveTo>
                        <a:pt x="0" y="0"/>
                      </a:moveTo>
                      <a:lnTo>
                        <a:pt x="8525" y="4675"/>
                      </a:lnTo>
                      <a:lnTo>
                        <a:pt x="3025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5" name="Freeform: Shape 164"/>
                <p:cNvSpPr/>
                <p:nvPr/>
              </p:nvSpPr>
              <p:spPr>
                <a:xfrm>
                  <a:off x="9327929" y="2305822"/>
                  <a:ext cx="175169" cy="465011"/>
                </a:xfrm>
                <a:custGeom>
                  <a:avLst/>
                  <a:gdLst>
                    <a:gd name="connsiteX0" fmla="*/ 115772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5772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5772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3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57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59" name="Freeform: Shape 158"/>
              <p:cNvSpPr/>
              <p:nvPr/>
            </p:nvSpPr>
            <p:spPr>
              <a:xfrm>
                <a:off x="9099957" y="2959203"/>
                <a:ext cx="344019" cy="52798"/>
              </a:xfrm>
              <a:custGeom>
                <a:avLst/>
                <a:gdLst>
                  <a:gd name="connsiteX0" fmla="*/ 26404 w 344019"/>
                  <a:gd name="connsiteY0" fmla="*/ 52798 h 52798"/>
                  <a:gd name="connsiteX1" fmla="*/ 317620 w 344019"/>
                  <a:gd name="connsiteY1" fmla="*/ 52798 h 52798"/>
                  <a:gd name="connsiteX2" fmla="*/ 344019 w 344019"/>
                  <a:gd name="connsiteY2" fmla="*/ 26399 h 52798"/>
                  <a:gd name="connsiteX3" fmla="*/ 344019 w 344019"/>
                  <a:gd name="connsiteY3" fmla="*/ 26399 h 52798"/>
                  <a:gd name="connsiteX4" fmla="*/ 317620 w 344019"/>
                  <a:gd name="connsiteY4" fmla="*/ 0 h 52798"/>
                  <a:gd name="connsiteX5" fmla="*/ 26404 w 344019"/>
                  <a:gd name="connsiteY5" fmla="*/ 0 h 52798"/>
                  <a:gd name="connsiteX6" fmla="*/ 5 w 344019"/>
                  <a:gd name="connsiteY6" fmla="*/ 26399 h 52798"/>
                  <a:gd name="connsiteX7" fmla="*/ 5 w 344019"/>
                  <a:gd name="connsiteY7" fmla="*/ 26399 h 52798"/>
                  <a:gd name="connsiteX8" fmla="*/ 26404 w 344019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9" h="52798">
                    <a:moveTo>
                      <a:pt x="26404" y="52798"/>
                    </a:moveTo>
                    <a:lnTo>
                      <a:pt x="317620" y="52798"/>
                    </a:lnTo>
                    <a:cubicBezTo>
                      <a:pt x="332195" y="52798"/>
                      <a:pt x="344019" y="40974"/>
                      <a:pt x="344019" y="26399"/>
                    </a:cubicBezTo>
                    <a:lnTo>
                      <a:pt x="344019" y="26399"/>
                    </a:lnTo>
                    <a:cubicBezTo>
                      <a:pt x="344019" y="11825"/>
                      <a:pt x="332195" y="0"/>
                      <a:pt x="317620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0" name="Freeform: Shape 159"/>
              <p:cNvSpPr/>
              <p:nvPr/>
            </p:nvSpPr>
            <p:spPr>
              <a:xfrm>
                <a:off x="10311300" y="2959203"/>
                <a:ext cx="344014" cy="52798"/>
              </a:xfrm>
              <a:custGeom>
                <a:avLst/>
                <a:gdLst>
                  <a:gd name="connsiteX0" fmla="*/ 26399 w 344014"/>
                  <a:gd name="connsiteY0" fmla="*/ 52798 h 52798"/>
                  <a:gd name="connsiteX1" fmla="*/ 317616 w 344014"/>
                  <a:gd name="connsiteY1" fmla="*/ 52798 h 52798"/>
                  <a:gd name="connsiteX2" fmla="*/ 344015 w 344014"/>
                  <a:gd name="connsiteY2" fmla="*/ 26399 h 52798"/>
                  <a:gd name="connsiteX3" fmla="*/ 344015 w 344014"/>
                  <a:gd name="connsiteY3" fmla="*/ 26399 h 52798"/>
                  <a:gd name="connsiteX4" fmla="*/ 317616 w 344014"/>
                  <a:gd name="connsiteY4" fmla="*/ 0 h 52798"/>
                  <a:gd name="connsiteX5" fmla="*/ 26399 w 344014"/>
                  <a:gd name="connsiteY5" fmla="*/ 0 h 52798"/>
                  <a:gd name="connsiteX6" fmla="*/ 0 w 344014"/>
                  <a:gd name="connsiteY6" fmla="*/ 26399 h 52798"/>
                  <a:gd name="connsiteX7" fmla="*/ 0 w 344014"/>
                  <a:gd name="connsiteY7" fmla="*/ 26399 h 52798"/>
                  <a:gd name="connsiteX8" fmla="*/ 26399 w 344014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4" h="52798">
                    <a:moveTo>
                      <a:pt x="26399" y="52798"/>
                    </a:moveTo>
                    <a:lnTo>
                      <a:pt x="317616" y="52798"/>
                    </a:lnTo>
                    <a:cubicBezTo>
                      <a:pt x="332190" y="52798"/>
                      <a:pt x="344015" y="40974"/>
                      <a:pt x="344015" y="26399"/>
                    </a:cubicBezTo>
                    <a:lnTo>
                      <a:pt x="344015" y="26399"/>
                    </a:lnTo>
                    <a:cubicBezTo>
                      <a:pt x="344015" y="11825"/>
                      <a:pt x="332190" y="0"/>
                      <a:pt x="317616" y="0"/>
                    </a:cubicBezTo>
                    <a:lnTo>
                      <a:pt x="26399" y="0"/>
                    </a:lnTo>
                    <a:cubicBezTo>
                      <a:pt x="11825" y="0"/>
                      <a:pt x="0" y="11825"/>
                      <a:pt x="0" y="26399"/>
                    </a:cubicBezTo>
                    <a:lnTo>
                      <a:pt x="0" y="26399"/>
                    </a:lnTo>
                    <a:cubicBezTo>
                      <a:pt x="0" y="40699"/>
                      <a:pt x="11825" y="52798"/>
                      <a:pt x="26399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1" name="Freeform: Shape 160"/>
              <p:cNvSpPr/>
              <p:nvPr/>
            </p:nvSpPr>
            <p:spPr>
              <a:xfrm>
                <a:off x="9861139" y="784636"/>
                <a:ext cx="32998" cy="205625"/>
              </a:xfrm>
              <a:custGeom>
                <a:avLst/>
                <a:gdLst>
                  <a:gd name="connsiteX0" fmla="*/ 20349 w 32998"/>
                  <a:gd name="connsiteY0" fmla="*/ 3506 h 205625"/>
                  <a:gd name="connsiteX1" fmla="*/ 32999 w 32998"/>
                  <a:gd name="connsiteY1" fmla="*/ 205625 h 205625"/>
                  <a:gd name="connsiteX2" fmla="*/ 16499 w 32998"/>
                  <a:gd name="connsiteY2" fmla="*/ 205625 h 205625"/>
                  <a:gd name="connsiteX3" fmla="*/ 0 w 32998"/>
                  <a:gd name="connsiteY3" fmla="*/ 205625 h 205625"/>
                  <a:gd name="connsiteX4" fmla="*/ 12650 w 32998"/>
                  <a:gd name="connsiteY4" fmla="*/ 3506 h 205625"/>
                  <a:gd name="connsiteX5" fmla="*/ 20349 w 32998"/>
                  <a:gd name="connsiteY5" fmla="*/ 3506 h 20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98" h="205625">
                    <a:moveTo>
                      <a:pt x="20349" y="3506"/>
                    </a:moveTo>
                    <a:lnTo>
                      <a:pt x="32999" y="205625"/>
                    </a:lnTo>
                    <a:lnTo>
                      <a:pt x="16499" y="205625"/>
                    </a:lnTo>
                    <a:lnTo>
                      <a:pt x="0" y="205625"/>
                    </a:lnTo>
                    <a:lnTo>
                      <a:pt x="12650" y="3506"/>
                    </a:lnTo>
                    <a:cubicBezTo>
                      <a:pt x="12925" y="-1169"/>
                      <a:pt x="20074" y="-1169"/>
                      <a:pt x="20349" y="35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30" name="Freeform: Shape 129"/>
            <p:cNvSpPr/>
            <p:nvPr/>
          </p:nvSpPr>
          <p:spPr>
            <a:xfrm>
              <a:off x="9857014" y="985037"/>
              <a:ext cx="41523" cy="9349"/>
            </a:xfrm>
            <a:custGeom>
              <a:avLst/>
              <a:gdLst>
                <a:gd name="connsiteX0" fmla="*/ 4675 w 41523"/>
                <a:gd name="connsiteY0" fmla="*/ 9350 h 9349"/>
                <a:gd name="connsiteX1" fmla="*/ 36849 w 41523"/>
                <a:gd name="connsiteY1" fmla="*/ 9350 h 9349"/>
                <a:gd name="connsiteX2" fmla="*/ 41524 w 41523"/>
                <a:gd name="connsiteY2" fmla="*/ 4675 h 9349"/>
                <a:gd name="connsiteX3" fmla="*/ 41524 w 41523"/>
                <a:gd name="connsiteY3" fmla="*/ 4675 h 9349"/>
                <a:gd name="connsiteX4" fmla="*/ 36849 w 41523"/>
                <a:gd name="connsiteY4" fmla="*/ 0 h 9349"/>
                <a:gd name="connsiteX5" fmla="*/ 4675 w 41523"/>
                <a:gd name="connsiteY5" fmla="*/ 0 h 9349"/>
                <a:gd name="connsiteX6" fmla="*/ 0 w 41523"/>
                <a:gd name="connsiteY6" fmla="*/ 4675 h 9349"/>
                <a:gd name="connsiteX7" fmla="*/ 0 w 41523"/>
                <a:gd name="connsiteY7" fmla="*/ 4675 h 9349"/>
                <a:gd name="connsiteX8" fmla="*/ 4675 w 41523"/>
                <a:gd name="connsiteY8" fmla="*/ 9350 h 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23" h="9349">
                  <a:moveTo>
                    <a:pt x="4675" y="9350"/>
                  </a:moveTo>
                  <a:lnTo>
                    <a:pt x="36849" y="9350"/>
                  </a:lnTo>
                  <a:cubicBezTo>
                    <a:pt x="39324" y="9350"/>
                    <a:pt x="41524" y="7150"/>
                    <a:pt x="41524" y="4675"/>
                  </a:cubicBezTo>
                  <a:lnTo>
                    <a:pt x="41524" y="4675"/>
                  </a:lnTo>
                  <a:cubicBezTo>
                    <a:pt x="41524" y="2200"/>
                    <a:pt x="39324" y="0"/>
                    <a:pt x="36849" y="0"/>
                  </a:cubicBezTo>
                  <a:lnTo>
                    <a:pt x="4675" y="0"/>
                  </a:lnTo>
                  <a:cubicBezTo>
                    <a:pt x="2200" y="0"/>
                    <a:pt x="0" y="2200"/>
                    <a:pt x="0" y="4675"/>
                  </a:cubicBezTo>
                  <a:lnTo>
                    <a:pt x="0" y="4675"/>
                  </a:lnTo>
                  <a:cubicBezTo>
                    <a:pt x="0" y="7150"/>
                    <a:pt x="1925" y="9350"/>
                    <a:pt x="4675" y="9350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47"/>
          <p:cNvSpPr/>
          <p:nvPr/>
        </p:nvSpPr>
        <p:spPr>
          <a:xfrm rot="13609009">
            <a:off x="6011450" y="1513004"/>
            <a:ext cx="9488164" cy="1531834"/>
          </a:xfrm>
          <a:custGeom>
            <a:avLst/>
            <a:gdLst>
              <a:gd name="connsiteX0" fmla="*/ 20836 w 9488164"/>
              <a:gd name="connsiteY0" fmla="*/ 1531834 h 1531834"/>
              <a:gd name="connsiteX1" fmla="*/ 1734 w 9488164"/>
              <a:gd name="connsiteY1" fmla="*/ 1517988 h 1531834"/>
              <a:gd name="connsiteX2" fmla="*/ 12323 w 9488164"/>
              <a:gd name="connsiteY2" fmla="*/ 1487527 h 1531834"/>
              <a:gd name="connsiteX3" fmla="*/ 108873 w 9488164"/>
              <a:gd name="connsiteY3" fmla="*/ 1440912 h 1531834"/>
              <a:gd name="connsiteX4" fmla="*/ 136074 w 9488164"/>
              <a:gd name="connsiteY4" fmla="*/ 1452912 h 1531834"/>
              <a:gd name="connsiteX5" fmla="*/ 125277 w 9488164"/>
              <a:gd name="connsiteY5" fmla="*/ 1483142 h 1531834"/>
              <a:gd name="connsiteX6" fmla="*/ 29142 w 9488164"/>
              <a:gd name="connsiteY6" fmla="*/ 1529527 h 1531834"/>
              <a:gd name="connsiteX7" fmla="*/ 20836 w 9488164"/>
              <a:gd name="connsiteY7" fmla="*/ 1531834 h 1531834"/>
              <a:gd name="connsiteX8" fmla="*/ 9467388 w 9488164"/>
              <a:gd name="connsiteY8" fmla="*/ 1523065 h 1531834"/>
              <a:gd name="connsiteX9" fmla="*/ 9464481 w 9488164"/>
              <a:gd name="connsiteY9" fmla="*/ 1522834 h 1531834"/>
              <a:gd name="connsiteX10" fmla="*/ 9361287 w 9488164"/>
              <a:gd name="connsiteY10" fmla="*/ 1504373 h 1531834"/>
              <a:gd name="connsiteX11" fmla="*/ 9344468 w 9488164"/>
              <a:gd name="connsiteY11" fmla="*/ 1477604 h 1531834"/>
              <a:gd name="connsiteX12" fmla="*/ 9368554 w 9488164"/>
              <a:gd name="connsiteY12" fmla="*/ 1458912 h 1531834"/>
              <a:gd name="connsiteX13" fmla="*/ 9470295 w 9488164"/>
              <a:gd name="connsiteY13" fmla="*/ 1477142 h 1531834"/>
              <a:gd name="connsiteX14" fmla="*/ 9487944 w 9488164"/>
              <a:gd name="connsiteY14" fmla="*/ 1503219 h 1531834"/>
              <a:gd name="connsiteX15" fmla="*/ 9467388 w 9488164"/>
              <a:gd name="connsiteY15" fmla="*/ 1523065 h 1531834"/>
              <a:gd name="connsiteX16" fmla="*/ 9263075 w 9488164"/>
              <a:gd name="connsiteY16" fmla="*/ 1482912 h 1531834"/>
              <a:gd name="connsiteX17" fmla="*/ 9258715 w 9488164"/>
              <a:gd name="connsiteY17" fmla="*/ 1482450 h 1531834"/>
              <a:gd name="connsiteX18" fmla="*/ 9157181 w 9488164"/>
              <a:gd name="connsiteY18" fmla="*/ 1457296 h 1531834"/>
              <a:gd name="connsiteX19" fmla="*/ 9141817 w 9488164"/>
              <a:gd name="connsiteY19" fmla="*/ 1429604 h 1531834"/>
              <a:gd name="connsiteX20" fmla="*/ 9166733 w 9488164"/>
              <a:gd name="connsiteY20" fmla="*/ 1412527 h 1531834"/>
              <a:gd name="connsiteX21" fmla="*/ 9267228 w 9488164"/>
              <a:gd name="connsiteY21" fmla="*/ 1437450 h 1531834"/>
              <a:gd name="connsiteX22" fmla="*/ 9283424 w 9488164"/>
              <a:gd name="connsiteY22" fmla="*/ 1464681 h 1531834"/>
              <a:gd name="connsiteX23" fmla="*/ 9263075 w 9488164"/>
              <a:gd name="connsiteY23" fmla="*/ 1482912 h 1531834"/>
              <a:gd name="connsiteX24" fmla="*/ 213106 w 9488164"/>
              <a:gd name="connsiteY24" fmla="*/ 1439989 h 1531834"/>
              <a:gd name="connsiteX25" fmla="*/ 194004 w 9488164"/>
              <a:gd name="connsiteY25" fmla="*/ 1425912 h 1531834"/>
              <a:gd name="connsiteX26" fmla="*/ 205008 w 9488164"/>
              <a:gd name="connsiteY26" fmla="*/ 1395681 h 1531834"/>
              <a:gd name="connsiteX27" fmla="*/ 301143 w 9488164"/>
              <a:gd name="connsiteY27" fmla="*/ 1350682 h 1531834"/>
              <a:gd name="connsiteX28" fmla="*/ 328343 w 9488164"/>
              <a:gd name="connsiteY28" fmla="*/ 1363143 h 1531834"/>
              <a:gd name="connsiteX29" fmla="*/ 317131 w 9488164"/>
              <a:gd name="connsiteY29" fmla="*/ 1393374 h 1531834"/>
              <a:gd name="connsiteX30" fmla="*/ 221204 w 9488164"/>
              <a:gd name="connsiteY30" fmla="*/ 1438373 h 1531834"/>
              <a:gd name="connsiteX31" fmla="*/ 213106 w 9488164"/>
              <a:gd name="connsiteY31" fmla="*/ 1439989 h 1531834"/>
              <a:gd name="connsiteX32" fmla="*/ 9061670 w 9488164"/>
              <a:gd name="connsiteY32" fmla="*/ 1429835 h 1531834"/>
              <a:gd name="connsiteX33" fmla="*/ 9056271 w 9488164"/>
              <a:gd name="connsiteY33" fmla="*/ 1429143 h 1531834"/>
              <a:gd name="connsiteX34" fmla="*/ 8955776 w 9488164"/>
              <a:gd name="connsiteY34" fmla="*/ 1397989 h 1531834"/>
              <a:gd name="connsiteX35" fmla="*/ 8941657 w 9488164"/>
              <a:gd name="connsiteY35" fmla="*/ 1369374 h 1531834"/>
              <a:gd name="connsiteX36" fmla="*/ 8967403 w 9488164"/>
              <a:gd name="connsiteY36" fmla="*/ 1353682 h 1531834"/>
              <a:gd name="connsiteX37" fmla="*/ 9066861 w 9488164"/>
              <a:gd name="connsiteY37" fmla="*/ 1384374 h 1531834"/>
              <a:gd name="connsiteX38" fmla="*/ 9081603 w 9488164"/>
              <a:gd name="connsiteY38" fmla="*/ 1412527 h 1531834"/>
              <a:gd name="connsiteX39" fmla="*/ 9061670 w 9488164"/>
              <a:gd name="connsiteY39" fmla="*/ 1429835 h 1531834"/>
              <a:gd name="connsiteX40" fmla="*/ 8862132 w 9488164"/>
              <a:gd name="connsiteY40" fmla="*/ 1365451 h 1531834"/>
              <a:gd name="connsiteX41" fmla="*/ 8855904 w 9488164"/>
              <a:gd name="connsiteY41" fmla="*/ 1364297 h 1531834"/>
              <a:gd name="connsiteX42" fmla="*/ 8756861 w 9488164"/>
              <a:gd name="connsiteY42" fmla="*/ 1328528 h 1531834"/>
              <a:gd name="connsiteX43" fmla="*/ 8743780 w 9488164"/>
              <a:gd name="connsiteY43" fmla="*/ 1299221 h 1531834"/>
              <a:gd name="connsiteX44" fmla="*/ 8770150 w 9488164"/>
              <a:gd name="connsiteY44" fmla="*/ 1284682 h 1531834"/>
              <a:gd name="connsiteX45" fmla="*/ 8868361 w 9488164"/>
              <a:gd name="connsiteY45" fmla="*/ 1320220 h 1531834"/>
              <a:gd name="connsiteX46" fmla="*/ 8881858 w 9488164"/>
              <a:gd name="connsiteY46" fmla="*/ 1349066 h 1531834"/>
              <a:gd name="connsiteX47" fmla="*/ 8862132 w 9488164"/>
              <a:gd name="connsiteY47" fmla="*/ 1365451 h 1531834"/>
              <a:gd name="connsiteX48" fmla="*/ 405168 w 9488164"/>
              <a:gd name="connsiteY48" fmla="*/ 1350451 h 1531834"/>
              <a:gd name="connsiteX49" fmla="*/ 386066 w 9488164"/>
              <a:gd name="connsiteY49" fmla="*/ 1336143 h 1531834"/>
              <a:gd name="connsiteX50" fmla="*/ 397278 w 9488164"/>
              <a:gd name="connsiteY50" fmla="*/ 1305913 h 1531834"/>
              <a:gd name="connsiteX51" fmla="*/ 493621 w 9488164"/>
              <a:gd name="connsiteY51" fmla="*/ 1261836 h 1531834"/>
              <a:gd name="connsiteX52" fmla="*/ 520613 w 9488164"/>
              <a:gd name="connsiteY52" fmla="*/ 1274529 h 1531834"/>
              <a:gd name="connsiteX53" fmla="*/ 509193 w 9488164"/>
              <a:gd name="connsiteY53" fmla="*/ 1304528 h 1531834"/>
              <a:gd name="connsiteX54" fmla="*/ 413058 w 9488164"/>
              <a:gd name="connsiteY54" fmla="*/ 1348605 h 1531834"/>
              <a:gd name="connsiteX55" fmla="*/ 405168 w 9488164"/>
              <a:gd name="connsiteY55" fmla="*/ 1350451 h 1531834"/>
              <a:gd name="connsiteX56" fmla="*/ 8665502 w 9488164"/>
              <a:gd name="connsiteY56" fmla="*/ 1291836 h 1531834"/>
              <a:gd name="connsiteX57" fmla="*/ 8658651 w 9488164"/>
              <a:gd name="connsiteY57" fmla="*/ 1290451 h 1531834"/>
              <a:gd name="connsiteX58" fmla="*/ 8560854 w 9488164"/>
              <a:gd name="connsiteY58" fmla="*/ 1250990 h 1531834"/>
              <a:gd name="connsiteX59" fmla="*/ 8548604 w 9488164"/>
              <a:gd name="connsiteY59" fmla="*/ 1221221 h 1531834"/>
              <a:gd name="connsiteX60" fmla="*/ 8575389 w 9488164"/>
              <a:gd name="connsiteY60" fmla="*/ 1207606 h 1531834"/>
              <a:gd name="connsiteX61" fmla="*/ 8672562 w 9488164"/>
              <a:gd name="connsiteY61" fmla="*/ 1246836 h 1531834"/>
              <a:gd name="connsiteX62" fmla="*/ 8685228 w 9488164"/>
              <a:gd name="connsiteY62" fmla="*/ 1276375 h 1531834"/>
              <a:gd name="connsiteX63" fmla="*/ 8665502 w 9488164"/>
              <a:gd name="connsiteY63" fmla="*/ 1291836 h 1531834"/>
              <a:gd name="connsiteX64" fmla="*/ 597853 w 9488164"/>
              <a:gd name="connsiteY64" fmla="*/ 1262759 h 1531834"/>
              <a:gd name="connsiteX65" fmla="*/ 578543 w 9488164"/>
              <a:gd name="connsiteY65" fmla="*/ 1248452 h 1531834"/>
              <a:gd name="connsiteX66" fmla="*/ 589963 w 9488164"/>
              <a:gd name="connsiteY66" fmla="*/ 1218452 h 1531834"/>
              <a:gd name="connsiteX67" fmla="*/ 686513 w 9488164"/>
              <a:gd name="connsiteY67" fmla="*/ 1175068 h 1531834"/>
              <a:gd name="connsiteX68" fmla="*/ 713506 w 9488164"/>
              <a:gd name="connsiteY68" fmla="*/ 1187760 h 1531834"/>
              <a:gd name="connsiteX69" fmla="*/ 701878 w 9488164"/>
              <a:gd name="connsiteY69" fmla="*/ 1217760 h 1531834"/>
              <a:gd name="connsiteX70" fmla="*/ 605536 w 9488164"/>
              <a:gd name="connsiteY70" fmla="*/ 1260913 h 1531834"/>
              <a:gd name="connsiteX71" fmla="*/ 597853 w 9488164"/>
              <a:gd name="connsiteY71" fmla="*/ 1262759 h 1531834"/>
              <a:gd name="connsiteX72" fmla="*/ 8470949 w 9488164"/>
              <a:gd name="connsiteY72" fmla="*/ 1211760 h 1531834"/>
              <a:gd name="connsiteX73" fmla="*/ 8463473 w 9488164"/>
              <a:gd name="connsiteY73" fmla="*/ 1210144 h 1531834"/>
              <a:gd name="connsiteX74" fmla="*/ 8366716 w 9488164"/>
              <a:gd name="connsiteY74" fmla="*/ 1168145 h 1531834"/>
              <a:gd name="connsiteX75" fmla="*/ 8355089 w 9488164"/>
              <a:gd name="connsiteY75" fmla="*/ 1138145 h 1531834"/>
              <a:gd name="connsiteX76" fmla="*/ 8382081 w 9488164"/>
              <a:gd name="connsiteY76" fmla="*/ 1125222 h 1531834"/>
              <a:gd name="connsiteX77" fmla="*/ 8478631 w 9488164"/>
              <a:gd name="connsiteY77" fmla="*/ 1166991 h 1531834"/>
              <a:gd name="connsiteX78" fmla="*/ 8490466 w 9488164"/>
              <a:gd name="connsiteY78" fmla="*/ 1196760 h 1531834"/>
              <a:gd name="connsiteX79" fmla="*/ 8470949 w 9488164"/>
              <a:gd name="connsiteY79" fmla="*/ 1211760 h 1531834"/>
              <a:gd name="connsiteX80" fmla="*/ 790954 w 9488164"/>
              <a:gd name="connsiteY80" fmla="*/ 1176683 h 1531834"/>
              <a:gd name="connsiteX81" fmla="*/ 771644 w 9488164"/>
              <a:gd name="connsiteY81" fmla="*/ 1162145 h 1531834"/>
              <a:gd name="connsiteX82" fmla="*/ 783271 w 9488164"/>
              <a:gd name="connsiteY82" fmla="*/ 1132145 h 1531834"/>
              <a:gd name="connsiteX83" fmla="*/ 880029 w 9488164"/>
              <a:gd name="connsiteY83" fmla="*/ 1089684 h 1531834"/>
              <a:gd name="connsiteX84" fmla="*/ 907022 w 9488164"/>
              <a:gd name="connsiteY84" fmla="*/ 1102607 h 1531834"/>
              <a:gd name="connsiteX85" fmla="*/ 895394 w 9488164"/>
              <a:gd name="connsiteY85" fmla="*/ 1132607 h 1531834"/>
              <a:gd name="connsiteX86" fmla="*/ 798844 w 9488164"/>
              <a:gd name="connsiteY86" fmla="*/ 1175068 h 1531834"/>
              <a:gd name="connsiteX87" fmla="*/ 790954 w 9488164"/>
              <a:gd name="connsiteY87" fmla="*/ 1176683 h 1531834"/>
              <a:gd name="connsiteX88" fmla="*/ 8277849 w 9488164"/>
              <a:gd name="connsiteY88" fmla="*/ 1127068 h 1531834"/>
              <a:gd name="connsiteX89" fmla="*/ 8270166 w 9488164"/>
              <a:gd name="connsiteY89" fmla="*/ 1125453 h 1531834"/>
              <a:gd name="connsiteX90" fmla="*/ 8174031 w 9488164"/>
              <a:gd name="connsiteY90" fmla="*/ 1082069 h 1531834"/>
              <a:gd name="connsiteX91" fmla="*/ 8162611 w 9488164"/>
              <a:gd name="connsiteY91" fmla="*/ 1052069 h 1531834"/>
              <a:gd name="connsiteX92" fmla="*/ 8189604 w 9488164"/>
              <a:gd name="connsiteY92" fmla="*/ 1039377 h 1531834"/>
              <a:gd name="connsiteX93" fmla="*/ 8285738 w 9488164"/>
              <a:gd name="connsiteY93" fmla="*/ 1082761 h 1531834"/>
              <a:gd name="connsiteX94" fmla="*/ 8297159 w 9488164"/>
              <a:gd name="connsiteY94" fmla="*/ 1112761 h 1531834"/>
              <a:gd name="connsiteX95" fmla="*/ 8277849 w 9488164"/>
              <a:gd name="connsiteY95" fmla="*/ 1127068 h 1531834"/>
              <a:gd name="connsiteX96" fmla="*/ 984469 w 9488164"/>
              <a:gd name="connsiteY96" fmla="*/ 1091992 h 1531834"/>
              <a:gd name="connsiteX97" fmla="*/ 965159 w 9488164"/>
              <a:gd name="connsiteY97" fmla="*/ 1077222 h 1531834"/>
              <a:gd name="connsiteX98" fmla="*/ 976994 w 9488164"/>
              <a:gd name="connsiteY98" fmla="*/ 1047453 h 1531834"/>
              <a:gd name="connsiteX99" fmla="*/ 1073960 w 9488164"/>
              <a:gd name="connsiteY99" fmla="*/ 1005685 h 1531834"/>
              <a:gd name="connsiteX100" fmla="*/ 1100745 w 9488164"/>
              <a:gd name="connsiteY100" fmla="*/ 1019069 h 1531834"/>
              <a:gd name="connsiteX101" fmla="*/ 1088910 w 9488164"/>
              <a:gd name="connsiteY101" fmla="*/ 1048838 h 1531834"/>
              <a:gd name="connsiteX102" fmla="*/ 991944 w 9488164"/>
              <a:gd name="connsiteY102" fmla="*/ 1090376 h 1531834"/>
              <a:gd name="connsiteX103" fmla="*/ 984469 w 9488164"/>
              <a:gd name="connsiteY103" fmla="*/ 1091992 h 1531834"/>
              <a:gd name="connsiteX104" fmla="*/ 8085787 w 9488164"/>
              <a:gd name="connsiteY104" fmla="*/ 1039838 h 1531834"/>
              <a:gd name="connsiteX105" fmla="*/ 8077896 w 9488164"/>
              <a:gd name="connsiteY105" fmla="*/ 1037992 h 1531834"/>
              <a:gd name="connsiteX106" fmla="*/ 7981969 w 9488164"/>
              <a:gd name="connsiteY106" fmla="*/ 993915 h 1531834"/>
              <a:gd name="connsiteX107" fmla="*/ 7970757 w 9488164"/>
              <a:gd name="connsiteY107" fmla="*/ 963685 h 1531834"/>
              <a:gd name="connsiteX108" fmla="*/ 7997957 w 9488164"/>
              <a:gd name="connsiteY108" fmla="*/ 951223 h 1531834"/>
              <a:gd name="connsiteX109" fmla="*/ 8093884 w 9488164"/>
              <a:gd name="connsiteY109" fmla="*/ 995300 h 1531834"/>
              <a:gd name="connsiteX110" fmla="*/ 8105097 w 9488164"/>
              <a:gd name="connsiteY110" fmla="*/ 1025530 h 1531834"/>
              <a:gd name="connsiteX111" fmla="*/ 8085787 w 9488164"/>
              <a:gd name="connsiteY111" fmla="*/ 1039838 h 1531834"/>
              <a:gd name="connsiteX112" fmla="*/ 1178608 w 9488164"/>
              <a:gd name="connsiteY112" fmla="*/ 1009146 h 1531834"/>
              <a:gd name="connsiteX113" fmla="*/ 1159298 w 9488164"/>
              <a:gd name="connsiteY113" fmla="*/ 994377 h 1531834"/>
              <a:gd name="connsiteX114" fmla="*/ 1171341 w 9488164"/>
              <a:gd name="connsiteY114" fmla="*/ 964608 h 1531834"/>
              <a:gd name="connsiteX115" fmla="*/ 1268721 w 9488164"/>
              <a:gd name="connsiteY115" fmla="*/ 923762 h 1531834"/>
              <a:gd name="connsiteX116" fmla="*/ 1295506 w 9488164"/>
              <a:gd name="connsiteY116" fmla="*/ 937147 h 1531834"/>
              <a:gd name="connsiteX117" fmla="*/ 1283463 w 9488164"/>
              <a:gd name="connsiteY117" fmla="*/ 966916 h 1531834"/>
              <a:gd name="connsiteX118" fmla="*/ 1186290 w 9488164"/>
              <a:gd name="connsiteY118" fmla="*/ 1007761 h 1531834"/>
              <a:gd name="connsiteX119" fmla="*/ 1178608 w 9488164"/>
              <a:gd name="connsiteY119" fmla="*/ 1009146 h 1531834"/>
              <a:gd name="connsiteX120" fmla="*/ 7893932 w 9488164"/>
              <a:gd name="connsiteY120" fmla="*/ 951685 h 1531834"/>
              <a:gd name="connsiteX121" fmla="*/ 7886041 w 9488164"/>
              <a:gd name="connsiteY121" fmla="*/ 949839 h 1531834"/>
              <a:gd name="connsiteX122" fmla="*/ 7790114 w 9488164"/>
              <a:gd name="connsiteY122" fmla="*/ 905993 h 1531834"/>
              <a:gd name="connsiteX123" fmla="*/ 7778902 w 9488164"/>
              <a:gd name="connsiteY123" fmla="*/ 875993 h 1531834"/>
              <a:gd name="connsiteX124" fmla="*/ 7805895 w 9488164"/>
              <a:gd name="connsiteY124" fmla="*/ 863301 h 1531834"/>
              <a:gd name="connsiteX125" fmla="*/ 7901822 w 9488164"/>
              <a:gd name="connsiteY125" fmla="*/ 907147 h 1531834"/>
              <a:gd name="connsiteX126" fmla="*/ 7913034 w 9488164"/>
              <a:gd name="connsiteY126" fmla="*/ 937377 h 1531834"/>
              <a:gd name="connsiteX127" fmla="*/ 7893932 w 9488164"/>
              <a:gd name="connsiteY127" fmla="*/ 951685 h 1531834"/>
              <a:gd name="connsiteX128" fmla="*/ 1373162 w 9488164"/>
              <a:gd name="connsiteY128" fmla="*/ 927685 h 1531834"/>
              <a:gd name="connsiteX129" fmla="*/ 1353644 w 9488164"/>
              <a:gd name="connsiteY129" fmla="*/ 912685 h 1531834"/>
              <a:gd name="connsiteX130" fmla="*/ 1365894 w 9488164"/>
              <a:gd name="connsiteY130" fmla="*/ 882916 h 1531834"/>
              <a:gd name="connsiteX131" fmla="*/ 1463483 w 9488164"/>
              <a:gd name="connsiteY131" fmla="*/ 842763 h 1531834"/>
              <a:gd name="connsiteX132" fmla="*/ 1490060 w 9488164"/>
              <a:gd name="connsiteY132" fmla="*/ 856378 h 1531834"/>
              <a:gd name="connsiteX133" fmla="*/ 1477810 w 9488164"/>
              <a:gd name="connsiteY133" fmla="*/ 885916 h 1531834"/>
              <a:gd name="connsiteX134" fmla="*/ 1380429 w 9488164"/>
              <a:gd name="connsiteY134" fmla="*/ 925839 h 1531834"/>
              <a:gd name="connsiteX135" fmla="*/ 1373162 w 9488164"/>
              <a:gd name="connsiteY135" fmla="*/ 927685 h 1531834"/>
              <a:gd name="connsiteX136" fmla="*/ 7701870 w 9488164"/>
              <a:gd name="connsiteY136" fmla="*/ 864224 h 1531834"/>
              <a:gd name="connsiteX137" fmla="*/ 7693979 w 9488164"/>
              <a:gd name="connsiteY137" fmla="*/ 862609 h 1531834"/>
              <a:gd name="connsiteX138" fmla="*/ 7597845 w 9488164"/>
              <a:gd name="connsiteY138" fmla="*/ 819455 h 1531834"/>
              <a:gd name="connsiteX139" fmla="*/ 7586217 w 9488164"/>
              <a:gd name="connsiteY139" fmla="*/ 789455 h 1531834"/>
              <a:gd name="connsiteX140" fmla="*/ 7613210 w 9488164"/>
              <a:gd name="connsiteY140" fmla="*/ 776532 h 1531834"/>
              <a:gd name="connsiteX141" fmla="*/ 7709552 w 9488164"/>
              <a:gd name="connsiteY141" fmla="*/ 819686 h 1531834"/>
              <a:gd name="connsiteX142" fmla="*/ 7720972 w 9488164"/>
              <a:gd name="connsiteY142" fmla="*/ 849686 h 1531834"/>
              <a:gd name="connsiteX143" fmla="*/ 7701870 w 9488164"/>
              <a:gd name="connsiteY143" fmla="*/ 864224 h 1531834"/>
              <a:gd name="connsiteX144" fmla="*/ 1568338 w 9488164"/>
              <a:gd name="connsiteY144" fmla="*/ 848070 h 1531834"/>
              <a:gd name="connsiteX145" fmla="*/ 1548821 w 9488164"/>
              <a:gd name="connsiteY145" fmla="*/ 832840 h 1531834"/>
              <a:gd name="connsiteX146" fmla="*/ 1561279 w 9488164"/>
              <a:gd name="connsiteY146" fmla="*/ 803301 h 1531834"/>
              <a:gd name="connsiteX147" fmla="*/ 1659075 w 9488164"/>
              <a:gd name="connsiteY147" fmla="*/ 764071 h 1531834"/>
              <a:gd name="connsiteX148" fmla="*/ 1685652 w 9488164"/>
              <a:gd name="connsiteY148" fmla="*/ 777917 h 1531834"/>
              <a:gd name="connsiteX149" fmla="*/ 1672986 w 9488164"/>
              <a:gd name="connsiteY149" fmla="*/ 807455 h 1531834"/>
              <a:gd name="connsiteX150" fmla="*/ 1575398 w 9488164"/>
              <a:gd name="connsiteY150" fmla="*/ 846686 h 1531834"/>
              <a:gd name="connsiteX151" fmla="*/ 1568338 w 9488164"/>
              <a:gd name="connsiteY151" fmla="*/ 848070 h 1531834"/>
              <a:gd name="connsiteX152" fmla="*/ 7509184 w 9488164"/>
              <a:gd name="connsiteY152" fmla="*/ 778609 h 1531834"/>
              <a:gd name="connsiteX153" fmla="*/ 7501502 w 9488164"/>
              <a:gd name="connsiteY153" fmla="*/ 776994 h 1531834"/>
              <a:gd name="connsiteX154" fmla="*/ 7404952 w 9488164"/>
              <a:gd name="connsiteY154" fmla="*/ 735225 h 1531834"/>
              <a:gd name="connsiteX155" fmla="*/ 7393117 w 9488164"/>
              <a:gd name="connsiteY155" fmla="*/ 705456 h 1531834"/>
              <a:gd name="connsiteX156" fmla="*/ 7419902 w 9488164"/>
              <a:gd name="connsiteY156" fmla="*/ 692302 h 1531834"/>
              <a:gd name="connsiteX157" fmla="*/ 7516660 w 9488164"/>
              <a:gd name="connsiteY157" fmla="*/ 734302 h 1531834"/>
              <a:gd name="connsiteX158" fmla="*/ 7528287 w 9488164"/>
              <a:gd name="connsiteY158" fmla="*/ 764302 h 1531834"/>
              <a:gd name="connsiteX159" fmla="*/ 7509184 w 9488164"/>
              <a:gd name="connsiteY159" fmla="*/ 778609 h 1531834"/>
              <a:gd name="connsiteX160" fmla="*/ 1763930 w 9488164"/>
              <a:gd name="connsiteY160" fmla="*/ 770071 h 1531834"/>
              <a:gd name="connsiteX161" fmla="*/ 1744413 w 9488164"/>
              <a:gd name="connsiteY161" fmla="*/ 754610 h 1531834"/>
              <a:gd name="connsiteX162" fmla="*/ 1757078 w 9488164"/>
              <a:gd name="connsiteY162" fmla="*/ 725071 h 1531834"/>
              <a:gd name="connsiteX163" fmla="*/ 1855290 w 9488164"/>
              <a:gd name="connsiteY163" fmla="*/ 686764 h 1531834"/>
              <a:gd name="connsiteX164" fmla="*/ 1881659 w 9488164"/>
              <a:gd name="connsiteY164" fmla="*/ 701071 h 1531834"/>
              <a:gd name="connsiteX165" fmla="*/ 1868786 w 9488164"/>
              <a:gd name="connsiteY165" fmla="*/ 730379 h 1531834"/>
              <a:gd name="connsiteX166" fmla="*/ 1770782 w 9488164"/>
              <a:gd name="connsiteY166" fmla="*/ 768686 h 1531834"/>
              <a:gd name="connsiteX167" fmla="*/ 1763930 w 9488164"/>
              <a:gd name="connsiteY167" fmla="*/ 770071 h 1531834"/>
              <a:gd name="connsiteX168" fmla="*/ 7315462 w 9488164"/>
              <a:gd name="connsiteY168" fmla="*/ 695764 h 1531834"/>
              <a:gd name="connsiteX169" fmla="*/ 7308194 w 9488164"/>
              <a:gd name="connsiteY169" fmla="*/ 694379 h 1531834"/>
              <a:gd name="connsiteX170" fmla="*/ 7211021 w 9488164"/>
              <a:gd name="connsiteY170" fmla="*/ 654456 h 1531834"/>
              <a:gd name="connsiteX171" fmla="*/ 7198563 w 9488164"/>
              <a:gd name="connsiteY171" fmla="*/ 624918 h 1531834"/>
              <a:gd name="connsiteX172" fmla="*/ 7225140 w 9488164"/>
              <a:gd name="connsiteY172" fmla="*/ 611072 h 1531834"/>
              <a:gd name="connsiteX173" fmla="*/ 7322521 w 9488164"/>
              <a:gd name="connsiteY173" fmla="*/ 651226 h 1531834"/>
              <a:gd name="connsiteX174" fmla="*/ 7334564 w 9488164"/>
              <a:gd name="connsiteY174" fmla="*/ 680995 h 1531834"/>
              <a:gd name="connsiteX175" fmla="*/ 7315462 w 9488164"/>
              <a:gd name="connsiteY175" fmla="*/ 695764 h 1531834"/>
              <a:gd name="connsiteX176" fmla="*/ 1960353 w 9488164"/>
              <a:gd name="connsiteY176" fmla="*/ 694148 h 1531834"/>
              <a:gd name="connsiteX177" fmla="*/ 1940627 w 9488164"/>
              <a:gd name="connsiteY177" fmla="*/ 678687 h 1531834"/>
              <a:gd name="connsiteX178" fmla="*/ 1953501 w 9488164"/>
              <a:gd name="connsiteY178" fmla="*/ 649380 h 1531834"/>
              <a:gd name="connsiteX179" fmla="*/ 2051920 w 9488164"/>
              <a:gd name="connsiteY179" fmla="*/ 611995 h 1531834"/>
              <a:gd name="connsiteX180" fmla="*/ 2078289 w 9488164"/>
              <a:gd name="connsiteY180" fmla="*/ 626534 h 1531834"/>
              <a:gd name="connsiteX181" fmla="*/ 2065208 w 9488164"/>
              <a:gd name="connsiteY181" fmla="*/ 655841 h 1531834"/>
              <a:gd name="connsiteX182" fmla="*/ 1966997 w 9488164"/>
              <a:gd name="connsiteY182" fmla="*/ 692995 h 1531834"/>
              <a:gd name="connsiteX183" fmla="*/ 1960353 w 9488164"/>
              <a:gd name="connsiteY183" fmla="*/ 694148 h 1531834"/>
              <a:gd name="connsiteX184" fmla="*/ 2157191 w 9488164"/>
              <a:gd name="connsiteY184" fmla="*/ 620303 h 1531834"/>
              <a:gd name="connsiteX185" fmla="*/ 2137465 w 9488164"/>
              <a:gd name="connsiteY185" fmla="*/ 604611 h 1531834"/>
              <a:gd name="connsiteX186" fmla="*/ 2150546 w 9488164"/>
              <a:gd name="connsiteY186" fmla="*/ 575534 h 1531834"/>
              <a:gd name="connsiteX187" fmla="*/ 2248965 w 9488164"/>
              <a:gd name="connsiteY187" fmla="*/ 539534 h 1531834"/>
              <a:gd name="connsiteX188" fmla="*/ 2275127 w 9488164"/>
              <a:gd name="connsiteY188" fmla="*/ 554303 h 1531834"/>
              <a:gd name="connsiteX189" fmla="*/ 2261839 w 9488164"/>
              <a:gd name="connsiteY189" fmla="*/ 583380 h 1531834"/>
              <a:gd name="connsiteX190" fmla="*/ 2163627 w 9488164"/>
              <a:gd name="connsiteY190" fmla="*/ 619380 h 1531834"/>
              <a:gd name="connsiteX191" fmla="*/ 2157191 w 9488164"/>
              <a:gd name="connsiteY191" fmla="*/ 620303 h 1531834"/>
              <a:gd name="connsiteX192" fmla="*/ 7120492 w 9488164"/>
              <a:gd name="connsiteY192" fmla="*/ 616611 h 1531834"/>
              <a:gd name="connsiteX193" fmla="*/ 7113640 w 9488164"/>
              <a:gd name="connsiteY193" fmla="*/ 615226 h 1531834"/>
              <a:gd name="connsiteX194" fmla="*/ 7015845 w 9488164"/>
              <a:gd name="connsiteY194" fmla="*/ 577149 h 1531834"/>
              <a:gd name="connsiteX195" fmla="*/ 7002971 w 9488164"/>
              <a:gd name="connsiteY195" fmla="*/ 547842 h 1531834"/>
              <a:gd name="connsiteX196" fmla="*/ 7029341 w 9488164"/>
              <a:gd name="connsiteY196" fmla="*/ 533534 h 1531834"/>
              <a:gd name="connsiteX197" fmla="*/ 7127552 w 9488164"/>
              <a:gd name="connsiteY197" fmla="*/ 571611 h 1531834"/>
              <a:gd name="connsiteX198" fmla="*/ 7140218 w 9488164"/>
              <a:gd name="connsiteY198" fmla="*/ 601149 h 1531834"/>
              <a:gd name="connsiteX199" fmla="*/ 7120492 w 9488164"/>
              <a:gd name="connsiteY199" fmla="*/ 616611 h 1531834"/>
              <a:gd name="connsiteX200" fmla="*/ 2354236 w 9488164"/>
              <a:gd name="connsiteY200" fmla="*/ 548765 h 1531834"/>
              <a:gd name="connsiteX201" fmla="*/ 2334511 w 9488164"/>
              <a:gd name="connsiteY201" fmla="*/ 532611 h 1531834"/>
              <a:gd name="connsiteX202" fmla="*/ 2348007 w 9488164"/>
              <a:gd name="connsiteY202" fmla="*/ 503535 h 1531834"/>
              <a:gd name="connsiteX203" fmla="*/ 2447256 w 9488164"/>
              <a:gd name="connsiteY203" fmla="*/ 468458 h 1531834"/>
              <a:gd name="connsiteX204" fmla="*/ 2473211 w 9488164"/>
              <a:gd name="connsiteY204" fmla="*/ 483458 h 1531834"/>
              <a:gd name="connsiteX205" fmla="*/ 2459714 w 9488164"/>
              <a:gd name="connsiteY205" fmla="*/ 512304 h 1531834"/>
              <a:gd name="connsiteX206" fmla="*/ 2360673 w 9488164"/>
              <a:gd name="connsiteY206" fmla="*/ 547150 h 1531834"/>
              <a:gd name="connsiteX207" fmla="*/ 2354236 w 9488164"/>
              <a:gd name="connsiteY207" fmla="*/ 548765 h 1531834"/>
              <a:gd name="connsiteX208" fmla="*/ 6924278 w 9488164"/>
              <a:gd name="connsiteY208" fmla="*/ 541611 h 1531834"/>
              <a:gd name="connsiteX209" fmla="*/ 6917633 w 9488164"/>
              <a:gd name="connsiteY209" fmla="*/ 540457 h 1531834"/>
              <a:gd name="connsiteX210" fmla="*/ 6819215 w 9488164"/>
              <a:gd name="connsiteY210" fmla="*/ 504688 h 1531834"/>
              <a:gd name="connsiteX211" fmla="*/ 6805718 w 9488164"/>
              <a:gd name="connsiteY211" fmla="*/ 475612 h 1531834"/>
              <a:gd name="connsiteX212" fmla="*/ 6831880 w 9488164"/>
              <a:gd name="connsiteY212" fmla="*/ 460612 h 1531834"/>
              <a:gd name="connsiteX213" fmla="*/ 6930714 w 9488164"/>
              <a:gd name="connsiteY213" fmla="*/ 496381 h 1531834"/>
              <a:gd name="connsiteX214" fmla="*/ 6943795 w 9488164"/>
              <a:gd name="connsiteY214" fmla="*/ 525457 h 1531834"/>
              <a:gd name="connsiteX215" fmla="*/ 6924278 w 9488164"/>
              <a:gd name="connsiteY215" fmla="*/ 541611 h 1531834"/>
              <a:gd name="connsiteX216" fmla="*/ 2552942 w 9488164"/>
              <a:gd name="connsiteY216" fmla="*/ 479304 h 1531834"/>
              <a:gd name="connsiteX217" fmla="*/ 2533010 w 9488164"/>
              <a:gd name="connsiteY217" fmla="*/ 462919 h 1531834"/>
              <a:gd name="connsiteX218" fmla="*/ 2546713 w 9488164"/>
              <a:gd name="connsiteY218" fmla="*/ 434074 h 1531834"/>
              <a:gd name="connsiteX219" fmla="*/ 2646171 w 9488164"/>
              <a:gd name="connsiteY219" fmla="*/ 400382 h 1531834"/>
              <a:gd name="connsiteX220" fmla="*/ 2672125 w 9488164"/>
              <a:gd name="connsiteY220" fmla="*/ 415843 h 1531834"/>
              <a:gd name="connsiteX221" fmla="*/ 2658213 w 9488164"/>
              <a:gd name="connsiteY221" fmla="*/ 444689 h 1531834"/>
              <a:gd name="connsiteX222" fmla="*/ 2558964 w 9488164"/>
              <a:gd name="connsiteY222" fmla="*/ 478150 h 1531834"/>
              <a:gd name="connsiteX223" fmla="*/ 2552942 w 9488164"/>
              <a:gd name="connsiteY223" fmla="*/ 479304 h 1531834"/>
              <a:gd name="connsiteX224" fmla="*/ 6726609 w 9488164"/>
              <a:gd name="connsiteY224" fmla="*/ 471227 h 1531834"/>
              <a:gd name="connsiteX225" fmla="*/ 6720588 w 9488164"/>
              <a:gd name="connsiteY225" fmla="*/ 470304 h 1531834"/>
              <a:gd name="connsiteX226" fmla="*/ 6621339 w 9488164"/>
              <a:gd name="connsiteY226" fmla="*/ 437074 h 1531834"/>
              <a:gd name="connsiteX227" fmla="*/ 6607219 w 9488164"/>
              <a:gd name="connsiteY227" fmla="*/ 408458 h 1531834"/>
              <a:gd name="connsiteX228" fmla="*/ 6632966 w 9488164"/>
              <a:gd name="connsiteY228" fmla="*/ 392766 h 1531834"/>
              <a:gd name="connsiteX229" fmla="*/ 6732631 w 9488164"/>
              <a:gd name="connsiteY229" fmla="*/ 425997 h 1531834"/>
              <a:gd name="connsiteX230" fmla="*/ 6746335 w 9488164"/>
              <a:gd name="connsiteY230" fmla="*/ 454843 h 1531834"/>
              <a:gd name="connsiteX231" fmla="*/ 6726609 w 9488164"/>
              <a:gd name="connsiteY231" fmla="*/ 471227 h 1531834"/>
              <a:gd name="connsiteX232" fmla="*/ 2751857 w 9488164"/>
              <a:gd name="connsiteY232" fmla="*/ 412843 h 1531834"/>
              <a:gd name="connsiteX233" fmla="*/ 2731924 w 9488164"/>
              <a:gd name="connsiteY233" fmla="*/ 396228 h 1531834"/>
              <a:gd name="connsiteX234" fmla="*/ 2746043 w 9488164"/>
              <a:gd name="connsiteY234" fmla="*/ 367613 h 1531834"/>
              <a:gd name="connsiteX235" fmla="*/ 2845915 w 9488164"/>
              <a:gd name="connsiteY235" fmla="*/ 335536 h 1531834"/>
              <a:gd name="connsiteX236" fmla="*/ 2871662 w 9488164"/>
              <a:gd name="connsiteY236" fmla="*/ 351459 h 1531834"/>
              <a:gd name="connsiteX237" fmla="*/ 2857335 w 9488164"/>
              <a:gd name="connsiteY237" fmla="*/ 380074 h 1531834"/>
              <a:gd name="connsiteX238" fmla="*/ 2757670 w 9488164"/>
              <a:gd name="connsiteY238" fmla="*/ 412151 h 1531834"/>
              <a:gd name="connsiteX239" fmla="*/ 2751857 w 9488164"/>
              <a:gd name="connsiteY239" fmla="*/ 412843 h 1531834"/>
              <a:gd name="connsiteX240" fmla="*/ 6527695 w 9488164"/>
              <a:gd name="connsiteY240" fmla="*/ 405920 h 1531834"/>
              <a:gd name="connsiteX241" fmla="*/ 6522089 w 9488164"/>
              <a:gd name="connsiteY241" fmla="*/ 404997 h 1531834"/>
              <a:gd name="connsiteX242" fmla="*/ 6422216 w 9488164"/>
              <a:gd name="connsiteY242" fmla="*/ 374305 h 1531834"/>
              <a:gd name="connsiteX243" fmla="*/ 6407474 w 9488164"/>
              <a:gd name="connsiteY243" fmla="*/ 345920 h 1531834"/>
              <a:gd name="connsiteX244" fmla="*/ 6433014 w 9488164"/>
              <a:gd name="connsiteY244" fmla="*/ 329536 h 1531834"/>
              <a:gd name="connsiteX245" fmla="*/ 6533301 w 9488164"/>
              <a:gd name="connsiteY245" fmla="*/ 360228 h 1531834"/>
              <a:gd name="connsiteX246" fmla="*/ 6547628 w 9488164"/>
              <a:gd name="connsiteY246" fmla="*/ 388612 h 1531834"/>
              <a:gd name="connsiteX247" fmla="*/ 6527695 w 9488164"/>
              <a:gd name="connsiteY247" fmla="*/ 405920 h 1531834"/>
              <a:gd name="connsiteX248" fmla="*/ 2951809 w 9488164"/>
              <a:gd name="connsiteY248" fmla="*/ 349382 h 1531834"/>
              <a:gd name="connsiteX249" fmla="*/ 2931876 w 9488164"/>
              <a:gd name="connsiteY249" fmla="*/ 332536 h 1531834"/>
              <a:gd name="connsiteX250" fmla="*/ 2946410 w 9488164"/>
              <a:gd name="connsiteY250" fmla="*/ 304151 h 1531834"/>
              <a:gd name="connsiteX251" fmla="*/ 3046906 w 9488164"/>
              <a:gd name="connsiteY251" fmla="*/ 273690 h 1531834"/>
              <a:gd name="connsiteX252" fmla="*/ 3072445 w 9488164"/>
              <a:gd name="connsiteY252" fmla="*/ 290075 h 1531834"/>
              <a:gd name="connsiteX253" fmla="*/ 3057703 w 9488164"/>
              <a:gd name="connsiteY253" fmla="*/ 318459 h 1531834"/>
              <a:gd name="connsiteX254" fmla="*/ 2957623 w 9488164"/>
              <a:gd name="connsiteY254" fmla="*/ 348920 h 1531834"/>
              <a:gd name="connsiteX255" fmla="*/ 2951809 w 9488164"/>
              <a:gd name="connsiteY255" fmla="*/ 349382 h 1531834"/>
              <a:gd name="connsiteX256" fmla="*/ 6327328 w 9488164"/>
              <a:gd name="connsiteY256" fmla="*/ 345920 h 1531834"/>
              <a:gd name="connsiteX257" fmla="*/ 6322137 w 9488164"/>
              <a:gd name="connsiteY257" fmla="*/ 345228 h 1531834"/>
              <a:gd name="connsiteX258" fmla="*/ 6221642 w 9488164"/>
              <a:gd name="connsiteY258" fmla="*/ 317305 h 1531834"/>
              <a:gd name="connsiteX259" fmla="*/ 6206484 w 9488164"/>
              <a:gd name="connsiteY259" fmla="*/ 289382 h 1531834"/>
              <a:gd name="connsiteX260" fmla="*/ 6231608 w 9488164"/>
              <a:gd name="connsiteY260" fmla="*/ 272536 h 1531834"/>
              <a:gd name="connsiteX261" fmla="*/ 6332519 w 9488164"/>
              <a:gd name="connsiteY261" fmla="*/ 300690 h 1531834"/>
              <a:gd name="connsiteX262" fmla="*/ 6347468 w 9488164"/>
              <a:gd name="connsiteY262" fmla="*/ 328844 h 1531834"/>
              <a:gd name="connsiteX263" fmla="*/ 6327328 w 9488164"/>
              <a:gd name="connsiteY263" fmla="*/ 345920 h 1531834"/>
              <a:gd name="connsiteX264" fmla="*/ 6125507 w 9488164"/>
              <a:gd name="connsiteY264" fmla="*/ 291229 h 1531834"/>
              <a:gd name="connsiteX265" fmla="*/ 6120731 w 9488164"/>
              <a:gd name="connsiteY265" fmla="*/ 290536 h 1531834"/>
              <a:gd name="connsiteX266" fmla="*/ 6019821 w 9488164"/>
              <a:gd name="connsiteY266" fmla="*/ 265152 h 1531834"/>
              <a:gd name="connsiteX267" fmla="*/ 6004040 w 9488164"/>
              <a:gd name="connsiteY267" fmla="*/ 237690 h 1531834"/>
              <a:gd name="connsiteX268" fmla="*/ 6028749 w 9488164"/>
              <a:gd name="connsiteY268" fmla="*/ 220152 h 1531834"/>
              <a:gd name="connsiteX269" fmla="*/ 6130282 w 9488164"/>
              <a:gd name="connsiteY269" fmla="*/ 245537 h 1531834"/>
              <a:gd name="connsiteX270" fmla="*/ 6145854 w 9488164"/>
              <a:gd name="connsiteY270" fmla="*/ 273229 h 1531834"/>
              <a:gd name="connsiteX271" fmla="*/ 6125507 w 9488164"/>
              <a:gd name="connsiteY271" fmla="*/ 291229 h 1531834"/>
              <a:gd name="connsiteX272" fmla="*/ 3152592 w 9488164"/>
              <a:gd name="connsiteY272" fmla="*/ 289613 h 1531834"/>
              <a:gd name="connsiteX273" fmla="*/ 3132451 w 9488164"/>
              <a:gd name="connsiteY273" fmla="*/ 272306 h 1531834"/>
              <a:gd name="connsiteX274" fmla="*/ 3147401 w 9488164"/>
              <a:gd name="connsiteY274" fmla="*/ 244152 h 1531834"/>
              <a:gd name="connsiteX275" fmla="*/ 3248311 w 9488164"/>
              <a:gd name="connsiteY275" fmla="*/ 215537 h 1531834"/>
              <a:gd name="connsiteX276" fmla="*/ 3273435 w 9488164"/>
              <a:gd name="connsiteY276" fmla="*/ 232383 h 1531834"/>
              <a:gd name="connsiteX277" fmla="*/ 3258278 w 9488164"/>
              <a:gd name="connsiteY277" fmla="*/ 260306 h 1531834"/>
              <a:gd name="connsiteX278" fmla="*/ 3157783 w 9488164"/>
              <a:gd name="connsiteY278" fmla="*/ 288690 h 1531834"/>
              <a:gd name="connsiteX279" fmla="*/ 3152592 w 9488164"/>
              <a:gd name="connsiteY279" fmla="*/ 289613 h 1531834"/>
              <a:gd name="connsiteX280" fmla="*/ 5922855 w 9488164"/>
              <a:gd name="connsiteY280" fmla="*/ 241844 h 1531834"/>
              <a:gd name="connsiteX281" fmla="*/ 5918702 w 9488164"/>
              <a:gd name="connsiteY281" fmla="*/ 241383 h 1531834"/>
              <a:gd name="connsiteX282" fmla="*/ 5817169 w 9488164"/>
              <a:gd name="connsiteY282" fmla="*/ 218768 h 1531834"/>
              <a:gd name="connsiteX283" fmla="*/ 5800766 w 9488164"/>
              <a:gd name="connsiteY283" fmla="*/ 191768 h 1531834"/>
              <a:gd name="connsiteX284" fmla="*/ 5825059 w 9488164"/>
              <a:gd name="connsiteY284" fmla="*/ 173537 h 1531834"/>
              <a:gd name="connsiteX285" fmla="*/ 5927008 w 9488164"/>
              <a:gd name="connsiteY285" fmla="*/ 196152 h 1531834"/>
              <a:gd name="connsiteX286" fmla="*/ 5943203 w 9488164"/>
              <a:gd name="connsiteY286" fmla="*/ 223383 h 1531834"/>
              <a:gd name="connsiteX287" fmla="*/ 5922855 w 9488164"/>
              <a:gd name="connsiteY287" fmla="*/ 241844 h 1531834"/>
              <a:gd name="connsiteX288" fmla="*/ 3354205 w 9488164"/>
              <a:gd name="connsiteY288" fmla="*/ 233537 h 1531834"/>
              <a:gd name="connsiteX289" fmla="*/ 3334065 w 9488164"/>
              <a:gd name="connsiteY289" fmla="*/ 215768 h 1531834"/>
              <a:gd name="connsiteX290" fmla="*/ 3349429 w 9488164"/>
              <a:gd name="connsiteY290" fmla="*/ 187845 h 1531834"/>
              <a:gd name="connsiteX291" fmla="*/ 3450963 w 9488164"/>
              <a:gd name="connsiteY291" fmla="*/ 161537 h 1531834"/>
              <a:gd name="connsiteX292" fmla="*/ 3475879 w 9488164"/>
              <a:gd name="connsiteY292" fmla="*/ 178845 h 1531834"/>
              <a:gd name="connsiteX293" fmla="*/ 3460306 w 9488164"/>
              <a:gd name="connsiteY293" fmla="*/ 206537 h 1531834"/>
              <a:gd name="connsiteX294" fmla="*/ 3359396 w 9488164"/>
              <a:gd name="connsiteY294" fmla="*/ 232614 h 1531834"/>
              <a:gd name="connsiteX295" fmla="*/ 3354205 w 9488164"/>
              <a:gd name="connsiteY295" fmla="*/ 233537 h 1531834"/>
              <a:gd name="connsiteX296" fmla="*/ 5719165 w 9488164"/>
              <a:gd name="connsiteY296" fmla="*/ 197768 h 1531834"/>
              <a:gd name="connsiteX297" fmla="*/ 5715428 w 9488164"/>
              <a:gd name="connsiteY297" fmla="*/ 197306 h 1531834"/>
              <a:gd name="connsiteX298" fmla="*/ 5613479 w 9488164"/>
              <a:gd name="connsiteY298" fmla="*/ 177229 h 1531834"/>
              <a:gd name="connsiteX299" fmla="*/ 5596453 w 9488164"/>
              <a:gd name="connsiteY299" fmla="*/ 150691 h 1531834"/>
              <a:gd name="connsiteX300" fmla="*/ 5620331 w 9488164"/>
              <a:gd name="connsiteY300" fmla="*/ 131768 h 1531834"/>
              <a:gd name="connsiteX301" fmla="*/ 5722695 w 9488164"/>
              <a:gd name="connsiteY301" fmla="*/ 151845 h 1531834"/>
              <a:gd name="connsiteX302" fmla="*/ 5739306 w 9488164"/>
              <a:gd name="connsiteY302" fmla="*/ 178614 h 1531834"/>
              <a:gd name="connsiteX303" fmla="*/ 5719165 w 9488164"/>
              <a:gd name="connsiteY303" fmla="*/ 197768 h 1531834"/>
              <a:gd name="connsiteX304" fmla="*/ 3556857 w 9488164"/>
              <a:gd name="connsiteY304" fmla="*/ 182537 h 1531834"/>
              <a:gd name="connsiteX305" fmla="*/ 3536509 w 9488164"/>
              <a:gd name="connsiteY305" fmla="*/ 164306 h 1531834"/>
              <a:gd name="connsiteX306" fmla="*/ 3552496 w 9488164"/>
              <a:gd name="connsiteY306" fmla="*/ 136845 h 1531834"/>
              <a:gd name="connsiteX307" fmla="*/ 3654445 w 9488164"/>
              <a:gd name="connsiteY307" fmla="*/ 113307 h 1531834"/>
              <a:gd name="connsiteX308" fmla="*/ 3678946 w 9488164"/>
              <a:gd name="connsiteY308" fmla="*/ 131307 h 1531834"/>
              <a:gd name="connsiteX309" fmla="*/ 3662750 w 9488164"/>
              <a:gd name="connsiteY309" fmla="*/ 158537 h 1531834"/>
              <a:gd name="connsiteX310" fmla="*/ 3561217 w 9488164"/>
              <a:gd name="connsiteY310" fmla="*/ 182076 h 1531834"/>
              <a:gd name="connsiteX311" fmla="*/ 3556857 w 9488164"/>
              <a:gd name="connsiteY311" fmla="*/ 182537 h 1531834"/>
              <a:gd name="connsiteX312" fmla="*/ 5514645 w 9488164"/>
              <a:gd name="connsiteY312" fmla="*/ 158999 h 1531834"/>
              <a:gd name="connsiteX313" fmla="*/ 5511323 w 9488164"/>
              <a:gd name="connsiteY313" fmla="*/ 158768 h 1531834"/>
              <a:gd name="connsiteX314" fmla="*/ 5408959 w 9488164"/>
              <a:gd name="connsiteY314" fmla="*/ 141460 h 1531834"/>
              <a:gd name="connsiteX315" fmla="*/ 5391518 w 9488164"/>
              <a:gd name="connsiteY315" fmla="*/ 115384 h 1531834"/>
              <a:gd name="connsiteX316" fmla="*/ 5414980 w 9488164"/>
              <a:gd name="connsiteY316" fmla="*/ 95999 h 1531834"/>
              <a:gd name="connsiteX317" fmla="*/ 5517759 w 9488164"/>
              <a:gd name="connsiteY317" fmla="*/ 113538 h 1531834"/>
              <a:gd name="connsiteX318" fmla="*/ 5534993 w 9488164"/>
              <a:gd name="connsiteY318" fmla="*/ 139845 h 1531834"/>
              <a:gd name="connsiteX319" fmla="*/ 5514645 w 9488164"/>
              <a:gd name="connsiteY319" fmla="*/ 158999 h 1531834"/>
              <a:gd name="connsiteX320" fmla="*/ 3760546 w 9488164"/>
              <a:gd name="connsiteY320" fmla="*/ 136845 h 1531834"/>
              <a:gd name="connsiteX321" fmla="*/ 3740198 w 9488164"/>
              <a:gd name="connsiteY321" fmla="*/ 117922 h 1531834"/>
              <a:gd name="connsiteX322" fmla="*/ 3756809 w 9488164"/>
              <a:gd name="connsiteY322" fmla="*/ 90922 h 1531834"/>
              <a:gd name="connsiteX323" fmla="*/ 3859380 w 9488164"/>
              <a:gd name="connsiteY323" fmla="*/ 70615 h 1531834"/>
              <a:gd name="connsiteX324" fmla="*/ 3883259 w 9488164"/>
              <a:gd name="connsiteY324" fmla="*/ 89538 h 1531834"/>
              <a:gd name="connsiteX325" fmla="*/ 3866232 w 9488164"/>
              <a:gd name="connsiteY325" fmla="*/ 116076 h 1531834"/>
              <a:gd name="connsiteX326" fmla="*/ 3764284 w 9488164"/>
              <a:gd name="connsiteY326" fmla="*/ 136384 h 1531834"/>
              <a:gd name="connsiteX327" fmla="*/ 3760546 w 9488164"/>
              <a:gd name="connsiteY327" fmla="*/ 136845 h 1531834"/>
              <a:gd name="connsiteX328" fmla="*/ 5309294 w 9488164"/>
              <a:gd name="connsiteY328" fmla="*/ 125307 h 1531834"/>
              <a:gd name="connsiteX329" fmla="*/ 5306387 w 9488164"/>
              <a:gd name="connsiteY329" fmla="*/ 125076 h 1531834"/>
              <a:gd name="connsiteX330" fmla="*/ 5203816 w 9488164"/>
              <a:gd name="connsiteY330" fmla="*/ 110076 h 1531834"/>
              <a:gd name="connsiteX331" fmla="*/ 5185752 w 9488164"/>
              <a:gd name="connsiteY331" fmla="*/ 84230 h 1531834"/>
              <a:gd name="connsiteX332" fmla="*/ 5209007 w 9488164"/>
              <a:gd name="connsiteY332" fmla="*/ 64153 h 1531834"/>
              <a:gd name="connsiteX333" fmla="*/ 5312201 w 9488164"/>
              <a:gd name="connsiteY333" fmla="*/ 79153 h 1531834"/>
              <a:gd name="connsiteX334" fmla="*/ 5330058 w 9488164"/>
              <a:gd name="connsiteY334" fmla="*/ 105230 h 1531834"/>
              <a:gd name="connsiteX335" fmla="*/ 5309294 w 9488164"/>
              <a:gd name="connsiteY335" fmla="*/ 125307 h 1531834"/>
              <a:gd name="connsiteX336" fmla="*/ 3965482 w 9488164"/>
              <a:gd name="connsiteY336" fmla="*/ 98307 h 1531834"/>
              <a:gd name="connsiteX337" fmla="*/ 3944926 w 9488164"/>
              <a:gd name="connsiteY337" fmla="*/ 78692 h 1531834"/>
              <a:gd name="connsiteX338" fmla="*/ 3962367 w 9488164"/>
              <a:gd name="connsiteY338" fmla="*/ 52384 h 1531834"/>
              <a:gd name="connsiteX339" fmla="*/ 4065769 w 9488164"/>
              <a:gd name="connsiteY339" fmla="*/ 36000 h 1531834"/>
              <a:gd name="connsiteX340" fmla="*/ 4089024 w 9488164"/>
              <a:gd name="connsiteY340" fmla="*/ 55846 h 1531834"/>
              <a:gd name="connsiteX341" fmla="*/ 4071168 w 9488164"/>
              <a:gd name="connsiteY341" fmla="*/ 81692 h 1531834"/>
              <a:gd name="connsiteX342" fmla="*/ 3968596 w 9488164"/>
              <a:gd name="connsiteY342" fmla="*/ 97845 h 1531834"/>
              <a:gd name="connsiteX343" fmla="*/ 3965482 w 9488164"/>
              <a:gd name="connsiteY343" fmla="*/ 98307 h 1531834"/>
              <a:gd name="connsiteX344" fmla="*/ 5103320 w 9488164"/>
              <a:gd name="connsiteY344" fmla="*/ 96692 h 1531834"/>
              <a:gd name="connsiteX345" fmla="*/ 5100829 w 9488164"/>
              <a:gd name="connsiteY345" fmla="*/ 96461 h 1531834"/>
              <a:gd name="connsiteX346" fmla="*/ 4997842 w 9488164"/>
              <a:gd name="connsiteY346" fmla="*/ 83999 h 1531834"/>
              <a:gd name="connsiteX347" fmla="*/ 4979363 w 9488164"/>
              <a:gd name="connsiteY347" fmla="*/ 58615 h 1531834"/>
              <a:gd name="connsiteX348" fmla="*/ 5002202 w 9488164"/>
              <a:gd name="connsiteY348" fmla="*/ 38077 h 1531834"/>
              <a:gd name="connsiteX349" fmla="*/ 5105604 w 9488164"/>
              <a:gd name="connsiteY349" fmla="*/ 50538 h 1531834"/>
              <a:gd name="connsiteX350" fmla="*/ 5123876 w 9488164"/>
              <a:gd name="connsiteY350" fmla="*/ 76153 h 1531834"/>
              <a:gd name="connsiteX351" fmla="*/ 5103320 w 9488164"/>
              <a:gd name="connsiteY351" fmla="*/ 96692 h 1531834"/>
              <a:gd name="connsiteX352" fmla="*/ 4896931 w 9488164"/>
              <a:gd name="connsiteY352" fmla="*/ 72923 h 1531834"/>
              <a:gd name="connsiteX353" fmla="*/ 4895063 w 9488164"/>
              <a:gd name="connsiteY353" fmla="*/ 72923 h 1531834"/>
              <a:gd name="connsiteX354" fmla="*/ 4791868 w 9488164"/>
              <a:gd name="connsiteY354" fmla="*/ 62769 h 1531834"/>
              <a:gd name="connsiteX355" fmla="*/ 4772973 w 9488164"/>
              <a:gd name="connsiteY355" fmla="*/ 37846 h 1531834"/>
              <a:gd name="connsiteX356" fmla="*/ 4795398 w 9488164"/>
              <a:gd name="connsiteY356" fmla="*/ 16846 h 1531834"/>
              <a:gd name="connsiteX357" fmla="*/ 4899008 w 9488164"/>
              <a:gd name="connsiteY357" fmla="*/ 27000 h 1531834"/>
              <a:gd name="connsiteX358" fmla="*/ 4917695 w 9488164"/>
              <a:gd name="connsiteY358" fmla="*/ 52153 h 1531834"/>
              <a:gd name="connsiteX359" fmla="*/ 4896931 w 9488164"/>
              <a:gd name="connsiteY359" fmla="*/ 72923 h 1531834"/>
              <a:gd name="connsiteX360" fmla="*/ 4171663 w 9488164"/>
              <a:gd name="connsiteY360" fmla="*/ 68307 h 1531834"/>
              <a:gd name="connsiteX361" fmla="*/ 4151107 w 9488164"/>
              <a:gd name="connsiteY361" fmla="*/ 47769 h 1531834"/>
              <a:gd name="connsiteX362" fmla="*/ 4169587 w 9488164"/>
              <a:gd name="connsiteY362" fmla="*/ 22384 h 1531834"/>
              <a:gd name="connsiteX363" fmla="*/ 4273612 w 9488164"/>
              <a:gd name="connsiteY363" fmla="*/ 11308 h 1531834"/>
              <a:gd name="connsiteX364" fmla="*/ 4296036 w 9488164"/>
              <a:gd name="connsiteY364" fmla="*/ 32538 h 1531834"/>
              <a:gd name="connsiteX365" fmla="*/ 4276934 w 9488164"/>
              <a:gd name="connsiteY365" fmla="*/ 57461 h 1531834"/>
              <a:gd name="connsiteX366" fmla="*/ 4173947 w 9488164"/>
              <a:gd name="connsiteY366" fmla="*/ 68307 h 1531834"/>
              <a:gd name="connsiteX367" fmla="*/ 4171663 w 9488164"/>
              <a:gd name="connsiteY367" fmla="*/ 68307 h 1531834"/>
              <a:gd name="connsiteX368" fmla="*/ 4690127 w 9488164"/>
              <a:gd name="connsiteY368" fmla="*/ 53538 h 1531834"/>
              <a:gd name="connsiteX369" fmla="*/ 4688466 w 9488164"/>
              <a:gd name="connsiteY369" fmla="*/ 53538 h 1531834"/>
              <a:gd name="connsiteX370" fmla="*/ 4663135 w 9488164"/>
              <a:gd name="connsiteY370" fmla="*/ 51461 h 1531834"/>
              <a:gd name="connsiteX371" fmla="*/ 4585687 w 9488164"/>
              <a:gd name="connsiteY371" fmla="*/ 47077 h 1531834"/>
              <a:gd name="connsiteX372" fmla="*/ 4565547 w 9488164"/>
              <a:gd name="connsiteY372" fmla="*/ 23308 h 1531834"/>
              <a:gd name="connsiteX373" fmla="*/ 4586310 w 9488164"/>
              <a:gd name="connsiteY373" fmla="*/ 923 h 1531834"/>
              <a:gd name="connsiteX374" fmla="*/ 4586933 w 9488164"/>
              <a:gd name="connsiteY374" fmla="*/ 923 h 1531834"/>
              <a:gd name="connsiteX375" fmla="*/ 4666042 w 9488164"/>
              <a:gd name="connsiteY375" fmla="*/ 5308 h 1531834"/>
              <a:gd name="connsiteX376" fmla="*/ 4691373 w 9488164"/>
              <a:gd name="connsiteY376" fmla="*/ 7385 h 1531834"/>
              <a:gd name="connsiteX377" fmla="*/ 4710476 w 9488164"/>
              <a:gd name="connsiteY377" fmla="*/ 32077 h 1531834"/>
              <a:gd name="connsiteX378" fmla="*/ 4690127 w 9488164"/>
              <a:gd name="connsiteY378" fmla="*/ 53538 h 1531834"/>
              <a:gd name="connsiteX379" fmla="*/ 4378675 w 9488164"/>
              <a:gd name="connsiteY379" fmla="*/ 49846 h 1531834"/>
              <a:gd name="connsiteX380" fmla="*/ 4357912 w 9488164"/>
              <a:gd name="connsiteY380" fmla="*/ 27923 h 1531834"/>
              <a:gd name="connsiteX381" fmla="*/ 4377637 w 9488164"/>
              <a:gd name="connsiteY381" fmla="*/ 3692 h 1531834"/>
              <a:gd name="connsiteX382" fmla="*/ 4482285 w 9488164"/>
              <a:gd name="connsiteY382" fmla="*/ 0 h 1531834"/>
              <a:gd name="connsiteX383" fmla="*/ 4482493 w 9488164"/>
              <a:gd name="connsiteY383" fmla="*/ 0 h 1531834"/>
              <a:gd name="connsiteX384" fmla="*/ 4503256 w 9488164"/>
              <a:gd name="connsiteY384" fmla="*/ 22846 h 1531834"/>
              <a:gd name="connsiteX385" fmla="*/ 4482700 w 9488164"/>
              <a:gd name="connsiteY385" fmla="*/ 46153 h 1531834"/>
              <a:gd name="connsiteX386" fmla="*/ 4379713 w 9488164"/>
              <a:gd name="connsiteY386" fmla="*/ 49846 h 1531834"/>
              <a:gd name="connsiteX387" fmla="*/ 4378675 w 9488164"/>
              <a:gd name="connsiteY387" fmla="*/ 49846 h 153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</a:cxnLst>
            <a:rect l="l" t="t" r="r" b="b"/>
            <a:pathLst>
              <a:path w="9488164" h="1531834">
                <a:moveTo>
                  <a:pt x="20836" y="1531834"/>
                </a:moveTo>
                <a:cubicBezTo>
                  <a:pt x="12946" y="1531834"/>
                  <a:pt x="5264" y="1526757"/>
                  <a:pt x="1734" y="1517988"/>
                </a:cubicBezTo>
                <a:cubicBezTo>
                  <a:pt x="-2834" y="1506450"/>
                  <a:pt x="1942" y="1492604"/>
                  <a:pt x="12323" y="1487527"/>
                </a:cubicBezTo>
                <a:cubicBezTo>
                  <a:pt x="12323" y="1487527"/>
                  <a:pt x="46375" y="1470912"/>
                  <a:pt x="108873" y="1440912"/>
                </a:cubicBezTo>
                <a:cubicBezTo>
                  <a:pt x="119463" y="1435835"/>
                  <a:pt x="131713" y="1441373"/>
                  <a:pt x="136074" y="1452912"/>
                </a:cubicBezTo>
                <a:cubicBezTo>
                  <a:pt x="140642" y="1464681"/>
                  <a:pt x="135658" y="1478065"/>
                  <a:pt x="125277" y="1483142"/>
                </a:cubicBezTo>
                <a:cubicBezTo>
                  <a:pt x="62986" y="1512911"/>
                  <a:pt x="29349" y="1529527"/>
                  <a:pt x="29142" y="1529527"/>
                </a:cubicBezTo>
                <a:cubicBezTo>
                  <a:pt x="26442" y="1531142"/>
                  <a:pt x="23743" y="1531834"/>
                  <a:pt x="20836" y="1531834"/>
                </a:cubicBezTo>
                <a:close/>
                <a:moveTo>
                  <a:pt x="9467388" y="1523065"/>
                </a:moveTo>
                <a:cubicBezTo>
                  <a:pt x="9466350" y="1523065"/>
                  <a:pt x="9465311" y="1523065"/>
                  <a:pt x="9464481" y="1522834"/>
                </a:cubicBezTo>
                <a:cubicBezTo>
                  <a:pt x="9430222" y="1517296"/>
                  <a:pt x="9395546" y="1511065"/>
                  <a:pt x="9361287" y="1504373"/>
                </a:cubicBezTo>
                <a:cubicBezTo>
                  <a:pt x="9350074" y="1502065"/>
                  <a:pt x="9342392" y="1490296"/>
                  <a:pt x="9344468" y="1477604"/>
                </a:cubicBezTo>
                <a:cubicBezTo>
                  <a:pt x="9346337" y="1465142"/>
                  <a:pt x="9357342" y="1456604"/>
                  <a:pt x="9368554" y="1458912"/>
                </a:cubicBezTo>
                <a:cubicBezTo>
                  <a:pt x="9402191" y="1465604"/>
                  <a:pt x="9436450" y="1471604"/>
                  <a:pt x="9470295" y="1477142"/>
                </a:cubicBezTo>
                <a:cubicBezTo>
                  <a:pt x="9481715" y="1478988"/>
                  <a:pt x="9489605" y="1490758"/>
                  <a:pt x="9487944" y="1503219"/>
                </a:cubicBezTo>
                <a:cubicBezTo>
                  <a:pt x="9486490" y="1514757"/>
                  <a:pt x="9477562" y="1523065"/>
                  <a:pt x="9467388" y="1523065"/>
                </a:cubicBezTo>
                <a:close/>
                <a:moveTo>
                  <a:pt x="9263075" y="1482912"/>
                </a:moveTo>
                <a:cubicBezTo>
                  <a:pt x="9261622" y="1482912"/>
                  <a:pt x="9260169" y="1482681"/>
                  <a:pt x="9258715" y="1482450"/>
                </a:cubicBezTo>
                <a:cubicBezTo>
                  <a:pt x="9225078" y="1474604"/>
                  <a:pt x="9190819" y="1466065"/>
                  <a:pt x="9157181" y="1457296"/>
                </a:cubicBezTo>
                <a:cubicBezTo>
                  <a:pt x="9145969" y="1454296"/>
                  <a:pt x="9139117" y="1441835"/>
                  <a:pt x="9141817" y="1429604"/>
                </a:cubicBezTo>
                <a:cubicBezTo>
                  <a:pt x="9144516" y="1417374"/>
                  <a:pt x="9155728" y="1409528"/>
                  <a:pt x="9166733" y="1412527"/>
                </a:cubicBezTo>
                <a:cubicBezTo>
                  <a:pt x="9199954" y="1421297"/>
                  <a:pt x="9233799" y="1429604"/>
                  <a:pt x="9267228" y="1437450"/>
                </a:cubicBezTo>
                <a:cubicBezTo>
                  <a:pt x="9278440" y="1439989"/>
                  <a:pt x="9285707" y="1452219"/>
                  <a:pt x="9283424" y="1464681"/>
                </a:cubicBezTo>
                <a:cubicBezTo>
                  <a:pt x="9281347" y="1475527"/>
                  <a:pt x="9272626" y="1482912"/>
                  <a:pt x="9263075" y="1482912"/>
                </a:cubicBezTo>
                <a:close/>
                <a:moveTo>
                  <a:pt x="213106" y="1439989"/>
                </a:moveTo>
                <a:cubicBezTo>
                  <a:pt x="205008" y="1439989"/>
                  <a:pt x="197326" y="1434681"/>
                  <a:pt x="194004" y="1425912"/>
                </a:cubicBezTo>
                <a:cubicBezTo>
                  <a:pt x="189436" y="1414143"/>
                  <a:pt x="194419" y="1400528"/>
                  <a:pt x="205008" y="1395681"/>
                </a:cubicBezTo>
                <a:cubicBezTo>
                  <a:pt x="234077" y="1382066"/>
                  <a:pt x="266261" y="1366836"/>
                  <a:pt x="301143" y="1350682"/>
                </a:cubicBezTo>
                <a:cubicBezTo>
                  <a:pt x="311733" y="1345836"/>
                  <a:pt x="323776" y="1351374"/>
                  <a:pt x="328343" y="1363143"/>
                </a:cubicBezTo>
                <a:cubicBezTo>
                  <a:pt x="332704" y="1374912"/>
                  <a:pt x="327721" y="1388297"/>
                  <a:pt x="317131" y="1393374"/>
                </a:cubicBezTo>
                <a:cubicBezTo>
                  <a:pt x="282249" y="1409528"/>
                  <a:pt x="250273" y="1424527"/>
                  <a:pt x="221204" y="1438373"/>
                </a:cubicBezTo>
                <a:cubicBezTo>
                  <a:pt x="218505" y="1439296"/>
                  <a:pt x="215805" y="1439989"/>
                  <a:pt x="213106" y="1439989"/>
                </a:cubicBezTo>
                <a:close/>
                <a:moveTo>
                  <a:pt x="9061670" y="1429835"/>
                </a:moveTo>
                <a:cubicBezTo>
                  <a:pt x="9060008" y="1429835"/>
                  <a:pt x="9058140" y="1429604"/>
                  <a:pt x="9056271" y="1429143"/>
                </a:cubicBezTo>
                <a:cubicBezTo>
                  <a:pt x="9022634" y="1419220"/>
                  <a:pt x="8989205" y="1408835"/>
                  <a:pt x="8955776" y="1397989"/>
                </a:cubicBezTo>
                <a:cubicBezTo>
                  <a:pt x="8944771" y="1394528"/>
                  <a:pt x="8938542" y="1381605"/>
                  <a:pt x="8941657" y="1369374"/>
                </a:cubicBezTo>
                <a:cubicBezTo>
                  <a:pt x="8944771" y="1357143"/>
                  <a:pt x="8956399" y="1349989"/>
                  <a:pt x="8967403" y="1353682"/>
                </a:cubicBezTo>
                <a:cubicBezTo>
                  <a:pt x="9000625" y="1364297"/>
                  <a:pt x="9033639" y="1374682"/>
                  <a:pt x="9066861" y="1384374"/>
                </a:cubicBezTo>
                <a:cubicBezTo>
                  <a:pt x="9077865" y="1387605"/>
                  <a:pt x="9084509" y="1400297"/>
                  <a:pt x="9081603" y="1412527"/>
                </a:cubicBezTo>
                <a:cubicBezTo>
                  <a:pt x="9079111" y="1423143"/>
                  <a:pt x="9070805" y="1429835"/>
                  <a:pt x="9061670" y="1429835"/>
                </a:cubicBezTo>
                <a:close/>
                <a:moveTo>
                  <a:pt x="8862132" y="1365451"/>
                </a:moveTo>
                <a:cubicBezTo>
                  <a:pt x="8860056" y="1365451"/>
                  <a:pt x="8857980" y="1365220"/>
                  <a:pt x="8855904" y="1364297"/>
                </a:cubicBezTo>
                <a:cubicBezTo>
                  <a:pt x="8822890" y="1352759"/>
                  <a:pt x="8789875" y="1340759"/>
                  <a:pt x="8756861" y="1328528"/>
                </a:cubicBezTo>
                <a:cubicBezTo>
                  <a:pt x="8746065" y="1324374"/>
                  <a:pt x="8740251" y="1311451"/>
                  <a:pt x="8743780" y="1299221"/>
                </a:cubicBezTo>
                <a:cubicBezTo>
                  <a:pt x="8747518" y="1287221"/>
                  <a:pt x="8759146" y="1280759"/>
                  <a:pt x="8770150" y="1284682"/>
                </a:cubicBezTo>
                <a:cubicBezTo>
                  <a:pt x="8802956" y="1296913"/>
                  <a:pt x="8835555" y="1308913"/>
                  <a:pt x="8868361" y="1320220"/>
                </a:cubicBezTo>
                <a:cubicBezTo>
                  <a:pt x="8879366" y="1324144"/>
                  <a:pt x="8885387" y="1337066"/>
                  <a:pt x="8881858" y="1349066"/>
                </a:cubicBezTo>
                <a:cubicBezTo>
                  <a:pt x="8879159" y="1358989"/>
                  <a:pt x="8871061" y="1365451"/>
                  <a:pt x="8862132" y="1365451"/>
                </a:cubicBezTo>
                <a:close/>
                <a:moveTo>
                  <a:pt x="405168" y="1350451"/>
                </a:moveTo>
                <a:cubicBezTo>
                  <a:pt x="397071" y="1350451"/>
                  <a:pt x="389180" y="1345143"/>
                  <a:pt x="386066" y="1336143"/>
                </a:cubicBezTo>
                <a:cubicBezTo>
                  <a:pt x="381706" y="1324374"/>
                  <a:pt x="386689" y="1310759"/>
                  <a:pt x="397278" y="1305913"/>
                </a:cubicBezTo>
                <a:cubicBezTo>
                  <a:pt x="427801" y="1291836"/>
                  <a:pt x="459984" y="1277067"/>
                  <a:pt x="493621" y="1261836"/>
                </a:cubicBezTo>
                <a:cubicBezTo>
                  <a:pt x="504210" y="1256990"/>
                  <a:pt x="516461" y="1262759"/>
                  <a:pt x="520613" y="1274529"/>
                </a:cubicBezTo>
                <a:cubicBezTo>
                  <a:pt x="524974" y="1286298"/>
                  <a:pt x="519783" y="1299682"/>
                  <a:pt x="509193" y="1304528"/>
                </a:cubicBezTo>
                <a:cubicBezTo>
                  <a:pt x="475557" y="1319759"/>
                  <a:pt x="443581" y="1334528"/>
                  <a:pt x="413058" y="1348605"/>
                </a:cubicBezTo>
                <a:cubicBezTo>
                  <a:pt x="410567" y="1349989"/>
                  <a:pt x="407868" y="1350451"/>
                  <a:pt x="405168" y="1350451"/>
                </a:cubicBezTo>
                <a:close/>
                <a:moveTo>
                  <a:pt x="8665502" y="1291836"/>
                </a:moveTo>
                <a:cubicBezTo>
                  <a:pt x="8663219" y="1291836"/>
                  <a:pt x="8660934" y="1291375"/>
                  <a:pt x="8658651" y="1290451"/>
                </a:cubicBezTo>
                <a:cubicBezTo>
                  <a:pt x="8626052" y="1277529"/>
                  <a:pt x="8593453" y="1264375"/>
                  <a:pt x="8560854" y="1250990"/>
                </a:cubicBezTo>
                <a:cubicBezTo>
                  <a:pt x="8550057" y="1246606"/>
                  <a:pt x="8544659" y="1233221"/>
                  <a:pt x="8548604" y="1221221"/>
                </a:cubicBezTo>
                <a:cubicBezTo>
                  <a:pt x="8552549" y="1209221"/>
                  <a:pt x="8564592" y="1203221"/>
                  <a:pt x="8575389" y="1207606"/>
                </a:cubicBezTo>
                <a:cubicBezTo>
                  <a:pt x="8607988" y="1220991"/>
                  <a:pt x="8640379" y="1234144"/>
                  <a:pt x="8672562" y="1246836"/>
                </a:cubicBezTo>
                <a:cubicBezTo>
                  <a:pt x="8683359" y="1250990"/>
                  <a:pt x="8688965" y="1264375"/>
                  <a:pt x="8685228" y="1276375"/>
                </a:cubicBezTo>
                <a:cubicBezTo>
                  <a:pt x="8682113" y="1286067"/>
                  <a:pt x="8674015" y="1291836"/>
                  <a:pt x="8665502" y="1291836"/>
                </a:cubicBezTo>
                <a:close/>
                <a:moveTo>
                  <a:pt x="597853" y="1262759"/>
                </a:moveTo>
                <a:cubicBezTo>
                  <a:pt x="589548" y="1262759"/>
                  <a:pt x="581866" y="1257221"/>
                  <a:pt x="578543" y="1248452"/>
                </a:cubicBezTo>
                <a:cubicBezTo>
                  <a:pt x="574183" y="1236683"/>
                  <a:pt x="579374" y="1223067"/>
                  <a:pt x="589963" y="1218452"/>
                </a:cubicBezTo>
                <a:cubicBezTo>
                  <a:pt x="621109" y="1204375"/>
                  <a:pt x="653292" y="1190068"/>
                  <a:pt x="686513" y="1175068"/>
                </a:cubicBezTo>
                <a:cubicBezTo>
                  <a:pt x="697103" y="1170452"/>
                  <a:pt x="709146" y="1175991"/>
                  <a:pt x="713506" y="1187760"/>
                </a:cubicBezTo>
                <a:cubicBezTo>
                  <a:pt x="717866" y="1199529"/>
                  <a:pt x="712675" y="1213144"/>
                  <a:pt x="701878" y="1217760"/>
                </a:cubicBezTo>
                <a:cubicBezTo>
                  <a:pt x="668864" y="1232529"/>
                  <a:pt x="636681" y="1246836"/>
                  <a:pt x="605536" y="1260913"/>
                </a:cubicBezTo>
                <a:cubicBezTo>
                  <a:pt x="603044" y="1262298"/>
                  <a:pt x="600345" y="1262759"/>
                  <a:pt x="597853" y="1262759"/>
                </a:cubicBezTo>
                <a:close/>
                <a:moveTo>
                  <a:pt x="8470949" y="1211760"/>
                </a:moveTo>
                <a:cubicBezTo>
                  <a:pt x="8468457" y="1211760"/>
                  <a:pt x="8465966" y="1211298"/>
                  <a:pt x="8463473" y="1210144"/>
                </a:cubicBezTo>
                <a:cubicBezTo>
                  <a:pt x="8431290" y="1196298"/>
                  <a:pt x="8399107" y="1182452"/>
                  <a:pt x="8366716" y="1168145"/>
                </a:cubicBezTo>
                <a:cubicBezTo>
                  <a:pt x="8356127" y="1163529"/>
                  <a:pt x="8350728" y="1150145"/>
                  <a:pt x="8355089" y="1138145"/>
                </a:cubicBezTo>
                <a:cubicBezTo>
                  <a:pt x="8359241" y="1126376"/>
                  <a:pt x="8371284" y="1120607"/>
                  <a:pt x="8382081" y="1125222"/>
                </a:cubicBezTo>
                <a:cubicBezTo>
                  <a:pt x="8414472" y="1139299"/>
                  <a:pt x="8446448" y="1153376"/>
                  <a:pt x="8478631" y="1166991"/>
                </a:cubicBezTo>
                <a:cubicBezTo>
                  <a:pt x="8489428" y="1171606"/>
                  <a:pt x="8494619" y="1184991"/>
                  <a:pt x="8490466" y="1196760"/>
                </a:cubicBezTo>
                <a:cubicBezTo>
                  <a:pt x="8487144" y="1206221"/>
                  <a:pt x="8479254" y="1211760"/>
                  <a:pt x="8470949" y="1211760"/>
                </a:cubicBezTo>
                <a:close/>
                <a:moveTo>
                  <a:pt x="790954" y="1176683"/>
                </a:moveTo>
                <a:cubicBezTo>
                  <a:pt x="782648" y="1176683"/>
                  <a:pt x="774966" y="1171145"/>
                  <a:pt x="771644" y="1162145"/>
                </a:cubicBezTo>
                <a:cubicBezTo>
                  <a:pt x="767491" y="1150376"/>
                  <a:pt x="772682" y="1136991"/>
                  <a:pt x="783271" y="1132145"/>
                </a:cubicBezTo>
                <a:cubicBezTo>
                  <a:pt x="814832" y="1118299"/>
                  <a:pt x="847015" y="1103991"/>
                  <a:pt x="880029" y="1089684"/>
                </a:cubicBezTo>
                <a:cubicBezTo>
                  <a:pt x="890826" y="1085069"/>
                  <a:pt x="902661" y="1090838"/>
                  <a:pt x="907022" y="1102607"/>
                </a:cubicBezTo>
                <a:cubicBezTo>
                  <a:pt x="911174" y="1114376"/>
                  <a:pt x="905983" y="1127760"/>
                  <a:pt x="895394" y="1132607"/>
                </a:cubicBezTo>
                <a:cubicBezTo>
                  <a:pt x="862380" y="1146914"/>
                  <a:pt x="830197" y="1161222"/>
                  <a:pt x="798844" y="1175068"/>
                </a:cubicBezTo>
                <a:cubicBezTo>
                  <a:pt x="796145" y="1175991"/>
                  <a:pt x="793445" y="1176683"/>
                  <a:pt x="790954" y="1176683"/>
                </a:cubicBezTo>
                <a:close/>
                <a:moveTo>
                  <a:pt x="8277849" y="1127068"/>
                </a:moveTo>
                <a:cubicBezTo>
                  <a:pt x="8275149" y="1127068"/>
                  <a:pt x="8272658" y="1126607"/>
                  <a:pt x="8270166" y="1125453"/>
                </a:cubicBezTo>
                <a:cubicBezTo>
                  <a:pt x="8238190" y="1111145"/>
                  <a:pt x="8206215" y="1096607"/>
                  <a:pt x="8174031" y="1082069"/>
                </a:cubicBezTo>
                <a:cubicBezTo>
                  <a:pt x="8163442" y="1077222"/>
                  <a:pt x="8158251" y="1063838"/>
                  <a:pt x="8162611" y="1052069"/>
                </a:cubicBezTo>
                <a:cubicBezTo>
                  <a:pt x="8166971" y="1040300"/>
                  <a:pt x="8179222" y="1034761"/>
                  <a:pt x="8189604" y="1039377"/>
                </a:cubicBezTo>
                <a:cubicBezTo>
                  <a:pt x="8221787" y="1053915"/>
                  <a:pt x="8253763" y="1068453"/>
                  <a:pt x="8285738" y="1082761"/>
                </a:cubicBezTo>
                <a:cubicBezTo>
                  <a:pt x="8296328" y="1087607"/>
                  <a:pt x="8301519" y="1100991"/>
                  <a:pt x="8297159" y="1112761"/>
                </a:cubicBezTo>
                <a:cubicBezTo>
                  <a:pt x="8293836" y="1121761"/>
                  <a:pt x="8286154" y="1127068"/>
                  <a:pt x="8277849" y="1127068"/>
                </a:cubicBezTo>
                <a:close/>
                <a:moveTo>
                  <a:pt x="984469" y="1091992"/>
                </a:moveTo>
                <a:cubicBezTo>
                  <a:pt x="976164" y="1091992"/>
                  <a:pt x="968274" y="1086453"/>
                  <a:pt x="965159" y="1077222"/>
                </a:cubicBezTo>
                <a:cubicBezTo>
                  <a:pt x="961007" y="1065453"/>
                  <a:pt x="966197" y="1052069"/>
                  <a:pt x="976994" y="1047453"/>
                </a:cubicBezTo>
                <a:cubicBezTo>
                  <a:pt x="1008763" y="1033607"/>
                  <a:pt x="1041154" y="1019761"/>
                  <a:pt x="1073960" y="1005685"/>
                </a:cubicBezTo>
                <a:cubicBezTo>
                  <a:pt x="1084757" y="1001069"/>
                  <a:pt x="1096592" y="1007069"/>
                  <a:pt x="1100745" y="1019069"/>
                </a:cubicBezTo>
                <a:cubicBezTo>
                  <a:pt x="1104898" y="1030838"/>
                  <a:pt x="1099499" y="1044223"/>
                  <a:pt x="1088910" y="1048838"/>
                </a:cubicBezTo>
                <a:cubicBezTo>
                  <a:pt x="1056103" y="1062915"/>
                  <a:pt x="1023712" y="1076761"/>
                  <a:pt x="991944" y="1090376"/>
                </a:cubicBezTo>
                <a:cubicBezTo>
                  <a:pt x="989453" y="1091530"/>
                  <a:pt x="986961" y="1091992"/>
                  <a:pt x="984469" y="1091992"/>
                </a:cubicBezTo>
                <a:close/>
                <a:moveTo>
                  <a:pt x="8085787" y="1039838"/>
                </a:moveTo>
                <a:cubicBezTo>
                  <a:pt x="8083087" y="1039838"/>
                  <a:pt x="8080388" y="1039377"/>
                  <a:pt x="8077896" y="1037992"/>
                </a:cubicBezTo>
                <a:lnTo>
                  <a:pt x="7981969" y="993915"/>
                </a:lnTo>
                <a:cubicBezTo>
                  <a:pt x="7971380" y="989069"/>
                  <a:pt x="7966397" y="975454"/>
                  <a:pt x="7970757" y="963685"/>
                </a:cubicBezTo>
                <a:cubicBezTo>
                  <a:pt x="7975117" y="951916"/>
                  <a:pt x="7987367" y="946377"/>
                  <a:pt x="7997957" y="951223"/>
                </a:cubicBezTo>
                <a:lnTo>
                  <a:pt x="8093884" y="995300"/>
                </a:lnTo>
                <a:cubicBezTo>
                  <a:pt x="8104474" y="1000146"/>
                  <a:pt x="8109457" y="1013531"/>
                  <a:pt x="8105097" y="1025530"/>
                </a:cubicBezTo>
                <a:cubicBezTo>
                  <a:pt x="8101774" y="1034530"/>
                  <a:pt x="8093884" y="1039838"/>
                  <a:pt x="8085787" y="1039838"/>
                </a:cubicBezTo>
                <a:close/>
                <a:moveTo>
                  <a:pt x="1178608" y="1009146"/>
                </a:moveTo>
                <a:cubicBezTo>
                  <a:pt x="1170303" y="1009146"/>
                  <a:pt x="1162412" y="1003377"/>
                  <a:pt x="1159298" y="994377"/>
                </a:cubicBezTo>
                <a:cubicBezTo>
                  <a:pt x="1155145" y="982377"/>
                  <a:pt x="1160544" y="969223"/>
                  <a:pt x="1171341" y="964608"/>
                </a:cubicBezTo>
                <a:cubicBezTo>
                  <a:pt x="1203316" y="950993"/>
                  <a:pt x="1235707" y="937377"/>
                  <a:pt x="1268721" y="923762"/>
                </a:cubicBezTo>
                <a:cubicBezTo>
                  <a:pt x="1279518" y="919147"/>
                  <a:pt x="1291354" y="925377"/>
                  <a:pt x="1295506" y="937147"/>
                </a:cubicBezTo>
                <a:cubicBezTo>
                  <a:pt x="1299451" y="949146"/>
                  <a:pt x="1294053" y="962300"/>
                  <a:pt x="1283463" y="966916"/>
                </a:cubicBezTo>
                <a:cubicBezTo>
                  <a:pt x="1250657" y="980531"/>
                  <a:pt x="1218266" y="994377"/>
                  <a:pt x="1186290" y="1007761"/>
                </a:cubicBezTo>
                <a:cubicBezTo>
                  <a:pt x="1183384" y="1008684"/>
                  <a:pt x="1180892" y="1009146"/>
                  <a:pt x="1178608" y="1009146"/>
                </a:cubicBezTo>
                <a:close/>
                <a:moveTo>
                  <a:pt x="7893932" y="951685"/>
                </a:moveTo>
                <a:cubicBezTo>
                  <a:pt x="7891232" y="951685"/>
                  <a:pt x="7888534" y="951223"/>
                  <a:pt x="7886041" y="949839"/>
                </a:cubicBezTo>
                <a:cubicBezTo>
                  <a:pt x="7854273" y="935300"/>
                  <a:pt x="7822298" y="920531"/>
                  <a:pt x="7790114" y="905993"/>
                </a:cubicBezTo>
                <a:cubicBezTo>
                  <a:pt x="7779525" y="901147"/>
                  <a:pt x="7774542" y="887762"/>
                  <a:pt x="7778902" y="875993"/>
                </a:cubicBezTo>
                <a:cubicBezTo>
                  <a:pt x="7783263" y="864224"/>
                  <a:pt x="7795305" y="858455"/>
                  <a:pt x="7805895" y="863301"/>
                </a:cubicBezTo>
                <a:cubicBezTo>
                  <a:pt x="7838078" y="878070"/>
                  <a:pt x="7870054" y="892608"/>
                  <a:pt x="7901822" y="907147"/>
                </a:cubicBezTo>
                <a:cubicBezTo>
                  <a:pt x="7912411" y="911993"/>
                  <a:pt x="7917395" y="925608"/>
                  <a:pt x="7913034" y="937377"/>
                </a:cubicBezTo>
                <a:cubicBezTo>
                  <a:pt x="7909920" y="946377"/>
                  <a:pt x="7902030" y="951685"/>
                  <a:pt x="7893932" y="951685"/>
                </a:cubicBezTo>
                <a:close/>
                <a:moveTo>
                  <a:pt x="1373162" y="927685"/>
                </a:moveTo>
                <a:cubicBezTo>
                  <a:pt x="1364649" y="927685"/>
                  <a:pt x="1356758" y="921916"/>
                  <a:pt x="1353644" y="912685"/>
                </a:cubicBezTo>
                <a:cubicBezTo>
                  <a:pt x="1349699" y="900685"/>
                  <a:pt x="1355097" y="887532"/>
                  <a:pt x="1365894" y="882916"/>
                </a:cubicBezTo>
                <a:cubicBezTo>
                  <a:pt x="1398078" y="869532"/>
                  <a:pt x="1430677" y="856147"/>
                  <a:pt x="1463483" y="842763"/>
                </a:cubicBezTo>
                <a:cubicBezTo>
                  <a:pt x="1474280" y="838378"/>
                  <a:pt x="1486115" y="844609"/>
                  <a:pt x="1490060" y="856378"/>
                </a:cubicBezTo>
                <a:cubicBezTo>
                  <a:pt x="1494005" y="868378"/>
                  <a:pt x="1488399" y="881532"/>
                  <a:pt x="1477810" y="885916"/>
                </a:cubicBezTo>
                <a:cubicBezTo>
                  <a:pt x="1445003" y="899301"/>
                  <a:pt x="1412612" y="912685"/>
                  <a:pt x="1380429" y="925839"/>
                </a:cubicBezTo>
                <a:cubicBezTo>
                  <a:pt x="1377937" y="927224"/>
                  <a:pt x="1375446" y="927685"/>
                  <a:pt x="1373162" y="927685"/>
                </a:cubicBezTo>
                <a:close/>
                <a:moveTo>
                  <a:pt x="7701870" y="864224"/>
                </a:moveTo>
                <a:cubicBezTo>
                  <a:pt x="7699170" y="864224"/>
                  <a:pt x="7696679" y="863763"/>
                  <a:pt x="7693979" y="862609"/>
                </a:cubicBezTo>
                <a:cubicBezTo>
                  <a:pt x="7662211" y="848301"/>
                  <a:pt x="7630236" y="833993"/>
                  <a:pt x="7597845" y="819455"/>
                </a:cubicBezTo>
                <a:cubicBezTo>
                  <a:pt x="7587255" y="814609"/>
                  <a:pt x="7582064" y="801225"/>
                  <a:pt x="7586217" y="789455"/>
                </a:cubicBezTo>
                <a:cubicBezTo>
                  <a:pt x="7590578" y="777686"/>
                  <a:pt x="7602620" y="771917"/>
                  <a:pt x="7613210" y="776532"/>
                </a:cubicBezTo>
                <a:cubicBezTo>
                  <a:pt x="7645601" y="791071"/>
                  <a:pt x="7677784" y="805378"/>
                  <a:pt x="7709552" y="819686"/>
                </a:cubicBezTo>
                <a:cubicBezTo>
                  <a:pt x="7720141" y="824532"/>
                  <a:pt x="7725332" y="837917"/>
                  <a:pt x="7720972" y="849686"/>
                </a:cubicBezTo>
                <a:cubicBezTo>
                  <a:pt x="7717858" y="858916"/>
                  <a:pt x="7710175" y="864224"/>
                  <a:pt x="7701870" y="864224"/>
                </a:cubicBezTo>
                <a:close/>
                <a:moveTo>
                  <a:pt x="1568338" y="848070"/>
                </a:moveTo>
                <a:cubicBezTo>
                  <a:pt x="1559825" y="848070"/>
                  <a:pt x="1551935" y="842301"/>
                  <a:pt x="1548821" y="832840"/>
                </a:cubicBezTo>
                <a:cubicBezTo>
                  <a:pt x="1544876" y="820840"/>
                  <a:pt x="1550482" y="807686"/>
                  <a:pt x="1561279" y="803301"/>
                </a:cubicBezTo>
                <a:cubicBezTo>
                  <a:pt x="1593670" y="790148"/>
                  <a:pt x="1626268" y="777225"/>
                  <a:pt x="1659075" y="764071"/>
                </a:cubicBezTo>
                <a:cubicBezTo>
                  <a:pt x="1669872" y="759686"/>
                  <a:pt x="1681707" y="765917"/>
                  <a:pt x="1685652" y="777917"/>
                </a:cubicBezTo>
                <a:cubicBezTo>
                  <a:pt x="1689597" y="789917"/>
                  <a:pt x="1683783" y="803071"/>
                  <a:pt x="1672986" y="807455"/>
                </a:cubicBezTo>
                <a:cubicBezTo>
                  <a:pt x="1640180" y="820609"/>
                  <a:pt x="1607581" y="833532"/>
                  <a:pt x="1575398" y="846686"/>
                </a:cubicBezTo>
                <a:cubicBezTo>
                  <a:pt x="1572906" y="847609"/>
                  <a:pt x="1570622" y="848070"/>
                  <a:pt x="1568338" y="848070"/>
                </a:cubicBezTo>
                <a:close/>
                <a:moveTo>
                  <a:pt x="7509184" y="778609"/>
                </a:moveTo>
                <a:cubicBezTo>
                  <a:pt x="7506693" y="778609"/>
                  <a:pt x="7503994" y="778148"/>
                  <a:pt x="7501502" y="776994"/>
                </a:cubicBezTo>
                <a:cubicBezTo>
                  <a:pt x="7469526" y="763148"/>
                  <a:pt x="7437551" y="749071"/>
                  <a:pt x="7404952" y="735225"/>
                </a:cubicBezTo>
                <a:cubicBezTo>
                  <a:pt x="7394155" y="730610"/>
                  <a:pt x="7388964" y="717225"/>
                  <a:pt x="7393117" y="705456"/>
                </a:cubicBezTo>
                <a:cubicBezTo>
                  <a:pt x="7397270" y="693456"/>
                  <a:pt x="7409312" y="687687"/>
                  <a:pt x="7419902" y="692302"/>
                </a:cubicBezTo>
                <a:cubicBezTo>
                  <a:pt x="7452501" y="706148"/>
                  <a:pt x="7484684" y="720225"/>
                  <a:pt x="7516660" y="734302"/>
                </a:cubicBezTo>
                <a:cubicBezTo>
                  <a:pt x="7527249" y="738917"/>
                  <a:pt x="7532647" y="752302"/>
                  <a:pt x="7528287" y="764302"/>
                </a:cubicBezTo>
                <a:cubicBezTo>
                  <a:pt x="7525380" y="773071"/>
                  <a:pt x="7517490" y="778609"/>
                  <a:pt x="7509184" y="778609"/>
                </a:cubicBezTo>
                <a:close/>
                <a:moveTo>
                  <a:pt x="1763930" y="770071"/>
                </a:moveTo>
                <a:cubicBezTo>
                  <a:pt x="1755417" y="770071"/>
                  <a:pt x="1747320" y="764071"/>
                  <a:pt x="1744413" y="754610"/>
                </a:cubicBezTo>
                <a:cubicBezTo>
                  <a:pt x="1740675" y="742610"/>
                  <a:pt x="1746281" y="729456"/>
                  <a:pt x="1757078" y="725071"/>
                </a:cubicBezTo>
                <a:cubicBezTo>
                  <a:pt x="1789677" y="712379"/>
                  <a:pt x="1822276" y="699456"/>
                  <a:pt x="1855290" y="686764"/>
                </a:cubicBezTo>
                <a:cubicBezTo>
                  <a:pt x="1866087" y="682610"/>
                  <a:pt x="1877922" y="688841"/>
                  <a:pt x="1881659" y="701071"/>
                </a:cubicBezTo>
                <a:cubicBezTo>
                  <a:pt x="1885397" y="713071"/>
                  <a:pt x="1879790" y="726225"/>
                  <a:pt x="1868786" y="730379"/>
                </a:cubicBezTo>
                <a:cubicBezTo>
                  <a:pt x="1835980" y="743071"/>
                  <a:pt x="1803173" y="755763"/>
                  <a:pt x="1770782" y="768686"/>
                </a:cubicBezTo>
                <a:cubicBezTo>
                  <a:pt x="1768498" y="769609"/>
                  <a:pt x="1766214" y="770071"/>
                  <a:pt x="1763930" y="770071"/>
                </a:cubicBezTo>
                <a:close/>
                <a:moveTo>
                  <a:pt x="7315462" y="695764"/>
                </a:moveTo>
                <a:cubicBezTo>
                  <a:pt x="7312970" y="695764"/>
                  <a:pt x="7310478" y="695302"/>
                  <a:pt x="7308194" y="694379"/>
                </a:cubicBezTo>
                <a:cubicBezTo>
                  <a:pt x="7276218" y="680995"/>
                  <a:pt x="7243827" y="667610"/>
                  <a:pt x="7211021" y="654456"/>
                </a:cubicBezTo>
                <a:cubicBezTo>
                  <a:pt x="7200224" y="650072"/>
                  <a:pt x="7194618" y="636918"/>
                  <a:pt x="7198563" y="624918"/>
                </a:cubicBezTo>
                <a:cubicBezTo>
                  <a:pt x="7202508" y="612918"/>
                  <a:pt x="7214551" y="606918"/>
                  <a:pt x="7225140" y="611072"/>
                </a:cubicBezTo>
                <a:cubicBezTo>
                  <a:pt x="7257946" y="624457"/>
                  <a:pt x="7290337" y="637841"/>
                  <a:pt x="7322521" y="651226"/>
                </a:cubicBezTo>
                <a:cubicBezTo>
                  <a:pt x="7333318" y="655610"/>
                  <a:pt x="7338716" y="668995"/>
                  <a:pt x="7334564" y="680995"/>
                </a:cubicBezTo>
                <a:cubicBezTo>
                  <a:pt x="7331864" y="689995"/>
                  <a:pt x="7323975" y="695764"/>
                  <a:pt x="7315462" y="695764"/>
                </a:cubicBezTo>
                <a:close/>
                <a:moveTo>
                  <a:pt x="1960353" y="694148"/>
                </a:moveTo>
                <a:cubicBezTo>
                  <a:pt x="1951632" y="694148"/>
                  <a:pt x="1943742" y="688148"/>
                  <a:pt x="1940627" y="678687"/>
                </a:cubicBezTo>
                <a:cubicBezTo>
                  <a:pt x="1936890" y="666687"/>
                  <a:pt x="1942704" y="653533"/>
                  <a:pt x="1953501" y="649380"/>
                </a:cubicBezTo>
                <a:cubicBezTo>
                  <a:pt x="1986100" y="636918"/>
                  <a:pt x="2019113" y="624457"/>
                  <a:pt x="2051920" y="611995"/>
                </a:cubicBezTo>
                <a:cubicBezTo>
                  <a:pt x="2062717" y="607841"/>
                  <a:pt x="2074552" y="614303"/>
                  <a:pt x="2078289" y="626534"/>
                </a:cubicBezTo>
                <a:cubicBezTo>
                  <a:pt x="2082027" y="638533"/>
                  <a:pt x="2076213" y="651687"/>
                  <a:pt x="2065208" y="655841"/>
                </a:cubicBezTo>
                <a:cubicBezTo>
                  <a:pt x="2032402" y="668302"/>
                  <a:pt x="1999596" y="680533"/>
                  <a:pt x="1966997" y="692995"/>
                </a:cubicBezTo>
                <a:cubicBezTo>
                  <a:pt x="1964713" y="693687"/>
                  <a:pt x="1962429" y="694148"/>
                  <a:pt x="1960353" y="694148"/>
                </a:cubicBezTo>
                <a:close/>
                <a:moveTo>
                  <a:pt x="2157191" y="620303"/>
                </a:moveTo>
                <a:cubicBezTo>
                  <a:pt x="2148470" y="620303"/>
                  <a:pt x="2140372" y="614303"/>
                  <a:pt x="2137465" y="604611"/>
                </a:cubicBezTo>
                <a:cubicBezTo>
                  <a:pt x="2133935" y="592611"/>
                  <a:pt x="2139749" y="579457"/>
                  <a:pt x="2150546" y="575534"/>
                </a:cubicBezTo>
                <a:cubicBezTo>
                  <a:pt x="2183353" y="563534"/>
                  <a:pt x="2216159" y="551534"/>
                  <a:pt x="2248965" y="539534"/>
                </a:cubicBezTo>
                <a:cubicBezTo>
                  <a:pt x="2259970" y="535611"/>
                  <a:pt x="2271597" y="542303"/>
                  <a:pt x="2275127" y="554303"/>
                </a:cubicBezTo>
                <a:cubicBezTo>
                  <a:pt x="2278657" y="566534"/>
                  <a:pt x="2272636" y="579457"/>
                  <a:pt x="2261839" y="583380"/>
                </a:cubicBezTo>
                <a:cubicBezTo>
                  <a:pt x="2229032" y="595380"/>
                  <a:pt x="2196226" y="607380"/>
                  <a:pt x="2163627" y="619380"/>
                </a:cubicBezTo>
                <a:cubicBezTo>
                  <a:pt x="2161551" y="619841"/>
                  <a:pt x="2159267" y="620303"/>
                  <a:pt x="2157191" y="620303"/>
                </a:cubicBezTo>
                <a:close/>
                <a:moveTo>
                  <a:pt x="7120492" y="616611"/>
                </a:moveTo>
                <a:cubicBezTo>
                  <a:pt x="7118208" y="616611"/>
                  <a:pt x="7115924" y="616149"/>
                  <a:pt x="7113640" y="615226"/>
                </a:cubicBezTo>
                <a:cubicBezTo>
                  <a:pt x="7081457" y="602534"/>
                  <a:pt x="7048859" y="589842"/>
                  <a:pt x="7015845" y="577149"/>
                </a:cubicBezTo>
                <a:cubicBezTo>
                  <a:pt x="7005047" y="572996"/>
                  <a:pt x="6999234" y="559842"/>
                  <a:pt x="7002971" y="547842"/>
                </a:cubicBezTo>
                <a:cubicBezTo>
                  <a:pt x="7006709" y="535842"/>
                  <a:pt x="7018336" y="529381"/>
                  <a:pt x="7029341" y="533534"/>
                </a:cubicBezTo>
                <a:cubicBezTo>
                  <a:pt x="7062355" y="546227"/>
                  <a:pt x="7095161" y="558919"/>
                  <a:pt x="7127552" y="571611"/>
                </a:cubicBezTo>
                <a:cubicBezTo>
                  <a:pt x="7138349" y="575765"/>
                  <a:pt x="7143955" y="589149"/>
                  <a:pt x="7140218" y="601149"/>
                </a:cubicBezTo>
                <a:cubicBezTo>
                  <a:pt x="7137103" y="610611"/>
                  <a:pt x="7129213" y="616611"/>
                  <a:pt x="7120492" y="616611"/>
                </a:cubicBezTo>
                <a:close/>
                <a:moveTo>
                  <a:pt x="2354236" y="548765"/>
                </a:moveTo>
                <a:cubicBezTo>
                  <a:pt x="2345515" y="548765"/>
                  <a:pt x="2337210" y="542534"/>
                  <a:pt x="2334511" y="532611"/>
                </a:cubicBezTo>
                <a:cubicBezTo>
                  <a:pt x="2330981" y="520381"/>
                  <a:pt x="2337002" y="507458"/>
                  <a:pt x="2348007" y="503535"/>
                </a:cubicBezTo>
                <a:cubicBezTo>
                  <a:pt x="2381021" y="491765"/>
                  <a:pt x="2414035" y="480227"/>
                  <a:pt x="2447256" y="468458"/>
                </a:cubicBezTo>
                <a:cubicBezTo>
                  <a:pt x="2458261" y="464766"/>
                  <a:pt x="2469889" y="471458"/>
                  <a:pt x="2473211" y="483458"/>
                </a:cubicBezTo>
                <a:cubicBezTo>
                  <a:pt x="2476533" y="495458"/>
                  <a:pt x="2470512" y="508611"/>
                  <a:pt x="2459714" y="512304"/>
                </a:cubicBezTo>
                <a:cubicBezTo>
                  <a:pt x="2426701" y="523842"/>
                  <a:pt x="2393687" y="535380"/>
                  <a:pt x="2360673" y="547150"/>
                </a:cubicBezTo>
                <a:cubicBezTo>
                  <a:pt x="2358596" y="548303"/>
                  <a:pt x="2356312" y="548765"/>
                  <a:pt x="2354236" y="548765"/>
                </a:cubicBezTo>
                <a:close/>
                <a:moveTo>
                  <a:pt x="6924278" y="541611"/>
                </a:moveTo>
                <a:cubicBezTo>
                  <a:pt x="6922201" y="541611"/>
                  <a:pt x="6919917" y="541150"/>
                  <a:pt x="6917633" y="540457"/>
                </a:cubicBezTo>
                <a:cubicBezTo>
                  <a:pt x="6885242" y="528457"/>
                  <a:pt x="6852436" y="516457"/>
                  <a:pt x="6819215" y="504688"/>
                </a:cubicBezTo>
                <a:cubicBezTo>
                  <a:pt x="6808210" y="500765"/>
                  <a:pt x="6802188" y="487842"/>
                  <a:pt x="6805718" y="475612"/>
                </a:cubicBezTo>
                <a:cubicBezTo>
                  <a:pt x="6809248" y="463381"/>
                  <a:pt x="6820875" y="456689"/>
                  <a:pt x="6831880" y="460612"/>
                </a:cubicBezTo>
                <a:cubicBezTo>
                  <a:pt x="6865102" y="472381"/>
                  <a:pt x="6898115" y="484381"/>
                  <a:pt x="6930714" y="496381"/>
                </a:cubicBezTo>
                <a:cubicBezTo>
                  <a:pt x="6941511" y="500304"/>
                  <a:pt x="6947533" y="513458"/>
                  <a:pt x="6943795" y="525457"/>
                </a:cubicBezTo>
                <a:cubicBezTo>
                  <a:pt x="6941096" y="535380"/>
                  <a:pt x="6932998" y="541611"/>
                  <a:pt x="6924278" y="541611"/>
                </a:cubicBezTo>
                <a:close/>
                <a:moveTo>
                  <a:pt x="2552942" y="479304"/>
                </a:moveTo>
                <a:cubicBezTo>
                  <a:pt x="2544014" y="479304"/>
                  <a:pt x="2535916" y="472842"/>
                  <a:pt x="2533010" y="462919"/>
                </a:cubicBezTo>
                <a:cubicBezTo>
                  <a:pt x="2529687" y="450689"/>
                  <a:pt x="2535709" y="437766"/>
                  <a:pt x="2546713" y="434074"/>
                </a:cubicBezTo>
                <a:cubicBezTo>
                  <a:pt x="2579935" y="422766"/>
                  <a:pt x="2613157" y="411458"/>
                  <a:pt x="2646171" y="400382"/>
                </a:cubicBezTo>
                <a:cubicBezTo>
                  <a:pt x="2657175" y="396689"/>
                  <a:pt x="2668803" y="403612"/>
                  <a:pt x="2672125" y="415843"/>
                </a:cubicBezTo>
                <a:cubicBezTo>
                  <a:pt x="2675447" y="428074"/>
                  <a:pt x="2669218" y="440997"/>
                  <a:pt x="2658213" y="444689"/>
                </a:cubicBezTo>
                <a:cubicBezTo>
                  <a:pt x="2625199" y="455766"/>
                  <a:pt x="2591978" y="466843"/>
                  <a:pt x="2558964" y="478150"/>
                </a:cubicBezTo>
                <a:cubicBezTo>
                  <a:pt x="2556888" y="479073"/>
                  <a:pt x="2554811" y="479304"/>
                  <a:pt x="2552942" y="479304"/>
                </a:cubicBezTo>
                <a:close/>
                <a:moveTo>
                  <a:pt x="6726609" y="471227"/>
                </a:moveTo>
                <a:cubicBezTo>
                  <a:pt x="6724532" y="471227"/>
                  <a:pt x="6722457" y="470996"/>
                  <a:pt x="6720588" y="470304"/>
                </a:cubicBezTo>
                <a:cubicBezTo>
                  <a:pt x="6687781" y="459227"/>
                  <a:pt x="6654768" y="448150"/>
                  <a:pt x="6621339" y="437074"/>
                </a:cubicBezTo>
                <a:cubicBezTo>
                  <a:pt x="6610333" y="433381"/>
                  <a:pt x="6604105" y="420689"/>
                  <a:pt x="6607219" y="408458"/>
                </a:cubicBezTo>
                <a:cubicBezTo>
                  <a:pt x="6610541" y="396228"/>
                  <a:pt x="6621961" y="389305"/>
                  <a:pt x="6632966" y="392766"/>
                </a:cubicBezTo>
                <a:cubicBezTo>
                  <a:pt x="6666603" y="403843"/>
                  <a:pt x="6699617" y="414920"/>
                  <a:pt x="6732631" y="425997"/>
                </a:cubicBezTo>
                <a:cubicBezTo>
                  <a:pt x="6743635" y="429689"/>
                  <a:pt x="6749657" y="442612"/>
                  <a:pt x="6746335" y="454843"/>
                </a:cubicBezTo>
                <a:cubicBezTo>
                  <a:pt x="6743843" y="464766"/>
                  <a:pt x="6735538" y="471227"/>
                  <a:pt x="6726609" y="471227"/>
                </a:cubicBezTo>
                <a:close/>
                <a:moveTo>
                  <a:pt x="2751857" y="412843"/>
                </a:moveTo>
                <a:cubicBezTo>
                  <a:pt x="2742928" y="412843"/>
                  <a:pt x="2734623" y="406381"/>
                  <a:pt x="2731924" y="396228"/>
                </a:cubicBezTo>
                <a:cubicBezTo>
                  <a:pt x="2728602" y="383997"/>
                  <a:pt x="2735038" y="371305"/>
                  <a:pt x="2746043" y="367613"/>
                </a:cubicBezTo>
                <a:cubicBezTo>
                  <a:pt x="2779472" y="356766"/>
                  <a:pt x="2812694" y="345920"/>
                  <a:pt x="2845915" y="335536"/>
                </a:cubicBezTo>
                <a:cubicBezTo>
                  <a:pt x="2856920" y="332074"/>
                  <a:pt x="2868340" y="339228"/>
                  <a:pt x="2871662" y="351459"/>
                </a:cubicBezTo>
                <a:cubicBezTo>
                  <a:pt x="2874776" y="363689"/>
                  <a:pt x="2868340" y="376382"/>
                  <a:pt x="2857335" y="380074"/>
                </a:cubicBezTo>
                <a:cubicBezTo>
                  <a:pt x="2824113" y="390689"/>
                  <a:pt x="2790892" y="401305"/>
                  <a:pt x="2757670" y="412151"/>
                </a:cubicBezTo>
                <a:cubicBezTo>
                  <a:pt x="2755802" y="412612"/>
                  <a:pt x="2753933" y="412843"/>
                  <a:pt x="2751857" y="412843"/>
                </a:cubicBezTo>
                <a:close/>
                <a:moveTo>
                  <a:pt x="6527695" y="405920"/>
                </a:moveTo>
                <a:cubicBezTo>
                  <a:pt x="6525826" y="405920"/>
                  <a:pt x="6523958" y="405689"/>
                  <a:pt x="6522089" y="404997"/>
                </a:cubicBezTo>
                <a:cubicBezTo>
                  <a:pt x="6489075" y="394612"/>
                  <a:pt x="6455854" y="384459"/>
                  <a:pt x="6422216" y="374305"/>
                </a:cubicBezTo>
                <a:cubicBezTo>
                  <a:pt x="6411212" y="371074"/>
                  <a:pt x="6404568" y="358382"/>
                  <a:pt x="6407474" y="345920"/>
                </a:cubicBezTo>
                <a:cubicBezTo>
                  <a:pt x="6410382" y="333690"/>
                  <a:pt x="6421801" y="326305"/>
                  <a:pt x="6433014" y="329536"/>
                </a:cubicBezTo>
                <a:cubicBezTo>
                  <a:pt x="6466858" y="339690"/>
                  <a:pt x="6500287" y="349843"/>
                  <a:pt x="6533301" y="360228"/>
                </a:cubicBezTo>
                <a:cubicBezTo>
                  <a:pt x="6544306" y="363689"/>
                  <a:pt x="6550742" y="376382"/>
                  <a:pt x="6547628" y="388612"/>
                </a:cubicBezTo>
                <a:cubicBezTo>
                  <a:pt x="6544929" y="399458"/>
                  <a:pt x="6536623" y="405920"/>
                  <a:pt x="6527695" y="405920"/>
                </a:cubicBezTo>
                <a:close/>
                <a:moveTo>
                  <a:pt x="2951809" y="349382"/>
                </a:moveTo>
                <a:cubicBezTo>
                  <a:pt x="2942673" y="349382"/>
                  <a:pt x="2934368" y="342690"/>
                  <a:pt x="2931876" y="332536"/>
                </a:cubicBezTo>
                <a:cubicBezTo>
                  <a:pt x="2928762" y="320305"/>
                  <a:pt x="2935198" y="307613"/>
                  <a:pt x="2946410" y="304151"/>
                </a:cubicBezTo>
                <a:cubicBezTo>
                  <a:pt x="2980047" y="293767"/>
                  <a:pt x="3013477" y="283613"/>
                  <a:pt x="3046906" y="273690"/>
                </a:cubicBezTo>
                <a:cubicBezTo>
                  <a:pt x="3058118" y="270459"/>
                  <a:pt x="3069330" y="277613"/>
                  <a:pt x="3072445" y="290075"/>
                </a:cubicBezTo>
                <a:cubicBezTo>
                  <a:pt x="3075559" y="302536"/>
                  <a:pt x="3068915" y="314998"/>
                  <a:pt x="3057703" y="318459"/>
                </a:cubicBezTo>
                <a:cubicBezTo>
                  <a:pt x="3024481" y="328382"/>
                  <a:pt x="2991052" y="338536"/>
                  <a:pt x="2957623" y="348920"/>
                </a:cubicBezTo>
                <a:cubicBezTo>
                  <a:pt x="2955546" y="349151"/>
                  <a:pt x="2953678" y="349382"/>
                  <a:pt x="2951809" y="349382"/>
                </a:cubicBezTo>
                <a:close/>
                <a:moveTo>
                  <a:pt x="6327328" y="345920"/>
                </a:moveTo>
                <a:cubicBezTo>
                  <a:pt x="6325666" y="345920"/>
                  <a:pt x="6323798" y="345690"/>
                  <a:pt x="6322137" y="345228"/>
                </a:cubicBezTo>
                <a:cubicBezTo>
                  <a:pt x="6288915" y="335767"/>
                  <a:pt x="6255486" y="326536"/>
                  <a:pt x="6221642" y="317305"/>
                </a:cubicBezTo>
                <a:cubicBezTo>
                  <a:pt x="6210429" y="314305"/>
                  <a:pt x="6203577" y="301844"/>
                  <a:pt x="6206484" y="289382"/>
                </a:cubicBezTo>
                <a:cubicBezTo>
                  <a:pt x="6209183" y="276921"/>
                  <a:pt x="6220395" y="269306"/>
                  <a:pt x="6231608" y="272536"/>
                </a:cubicBezTo>
                <a:cubicBezTo>
                  <a:pt x="6265660" y="281767"/>
                  <a:pt x="6299297" y="291229"/>
                  <a:pt x="6332519" y="300690"/>
                </a:cubicBezTo>
                <a:cubicBezTo>
                  <a:pt x="6343730" y="303921"/>
                  <a:pt x="6350375" y="316382"/>
                  <a:pt x="6347468" y="328844"/>
                </a:cubicBezTo>
                <a:cubicBezTo>
                  <a:pt x="6344976" y="338997"/>
                  <a:pt x="6336464" y="345920"/>
                  <a:pt x="6327328" y="345920"/>
                </a:cubicBezTo>
                <a:close/>
                <a:moveTo>
                  <a:pt x="6125507" y="291229"/>
                </a:moveTo>
                <a:cubicBezTo>
                  <a:pt x="6123845" y="291229"/>
                  <a:pt x="6122392" y="290998"/>
                  <a:pt x="6120731" y="290536"/>
                </a:cubicBezTo>
                <a:cubicBezTo>
                  <a:pt x="6087509" y="281998"/>
                  <a:pt x="6053665" y="273459"/>
                  <a:pt x="6019821" y="265152"/>
                </a:cubicBezTo>
                <a:cubicBezTo>
                  <a:pt x="6008608" y="262383"/>
                  <a:pt x="6001549" y="250152"/>
                  <a:pt x="6004040" y="237690"/>
                </a:cubicBezTo>
                <a:cubicBezTo>
                  <a:pt x="6006532" y="225229"/>
                  <a:pt x="6017536" y="217383"/>
                  <a:pt x="6028749" y="220152"/>
                </a:cubicBezTo>
                <a:cubicBezTo>
                  <a:pt x="6063008" y="228460"/>
                  <a:pt x="6096645" y="236998"/>
                  <a:pt x="6130282" y="245537"/>
                </a:cubicBezTo>
                <a:cubicBezTo>
                  <a:pt x="6141494" y="248537"/>
                  <a:pt x="6148346" y="260767"/>
                  <a:pt x="6145854" y="273229"/>
                </a:cubicBezTo>
                <a:cubicBezTo>
                  <a:pt x="6143571" y="284075"/>
                  <a:pt x="6135058" y="291229"/>
                  <a:pt x="6125507" y="291229"/>
                </a:cubicBezTo>
                <a:close/>
                <a:moveTo>
                  <a:pt x="3152592" y="289613"/>
                </a:moveTo>
                <a:cubicBezTo>
                  <a:pt x="3143456" y="289613"/>
                  <a:pt x="3134943" y="282690"/>
                  <a:pt x="3132451" y="272306"/>
                </a:cubicBezTo>
                <a:cubicBezTo>
                  <a:pt x="3129544" y="260075"/>
                  <a:pt x="3136188" y="247383"/>
                  <a:pt x="3147401" y="244152"/>
                </a:cubicBezTo>
                <a:cubicBezTo>
                  <a:pt x="3181245" y="234460"/>
                  <a:pt x="3214882" y="224998"/>
                  <a:pt x="3248311" y="215537"/>
                </a:cubicBezTo>
                <a:cubicBezTo>
                  <a:pt x="3259316" y="212537"/>
                  <a:pt x="3270736" y="219921"/>
                  <a:pt x="3273435" y="232383"/>
                </a:cubicBezTo>
                <a:cubicBezTo>
                  <a:pt x="3276134" y="244844"/>
                  <a:pt x="3269490" y="257306"/>
                  <a:pt x="3258278" y="260306"/>
                </a:cubicBezTo>
                <a:cubicBezTo>
                  <a:pt x="3224849" y="269536"/>
                  <a:pt x="3191419" y="278998"/>
                  <a:pt x="3157783" y="288690"/>
                </a:cubicBezTo>
                <a:cubicBezTo>
                  <a:pt x="3155914" y="289382"/>
                  <a:pt x="3154253" y="289613"/>
                  <a:pt x="3152592" y="289613"/>
                </a:cubicBezTo>
                <a:close/>
                <a:moveTo>
                  <a:pt x="5922855" y="241844"/>
                </a:moveTo>
                <a:cubicBezTo>
                  <a:pt x="5921401" y="241844"/>
                  <a:pt x="5920156" y="241614"/>
                  <a:pt x="5918702" y="241383"/>
                </a:cubicBezTo>
                <a:cubicBezTo>
                  <a:pt x="5885273" y="233767"/>
                  <a:pt x="5851429" y="226152"/>
                  <a:pt x="5817169" y="218768"/>
                </a:cubicBezTo>
                <a:cubicBezTo>
                  <a:pt x="5805956" y="216229"/>
                  <a:pt x="5798482" y="204229"/>
                  <a:pt x="5800766" y="191768"/>
                </a:cubicBezTo>
                <a:cubicBezTo>
                  <a:pt x="5803050" y="179306"/>
                  <a:pt x="5813847" y="171229"/>
                  <a:pt x="5825059" y="173537"/>
                </a:cubicBezTo>
                <a:cubicBezTo>
                  <a:pt x="5859319" y="180922"/>
                  <a:pt x="5893371" y="188537"/>
                  <a:pt x="5927008" y="196152"/>
                </a:cubicBezTo>
                <a:cubicBezTo>
                  <a:pt x="5938220" y="198691"/>
                  <a:pt x="5945487" y="210921"/>
                  <a:pt x="5943203" y="223383"/>
                </a:cubicBezTo>
                <a:cubicBezTo>
                  <a:pt x="5941127" y="234460"/>
                  <a:pt x="5932614" y="241844"/>
                  <a:pt x="5922855" y="241844"/>
                </a:cubicBezTo>
                <a:close/>
                <a:moveTo>
                  <a:pt x="3354205" y="233537"/>
                </a:moveTo>
                <a:cubicBezTo>
                  <a:pt x="3344861" y="233537"/>
                  <a:pt x="3336348" y="226383"/>
                  <a:pt x="3334065" y="215768"/>
                </a:cubicBezTo>
                <a:cubicBezTo>
                  <a:pt x="3331365" y="203306"/>
                  <a:pt x="3338217" y="190845"/>
                  <a:pt x="3349429" y="187845"/>
                </a:cubicBezTo>
                <a:cubicBezTo>
                  <a:pt x="3383482" y="178845"/>
                  <a:pt x="3417326" y="170076"/>
                  <a:pt x="3450963" y="161537"/>
                </a:cubicBezTo>
                <a:cubicBezTo>
                  <a:pt x="3462175" y="158768"/>
                  <a:pt x="3473180" y="166614"/>
                  <a:pt x="3475879" y="178845"/>
                </a:cubicBezTo>
                <a:cubicBezTo>
                  <a:pt x="3478371" y="191306"/>
                  <a:pt x="3471519" y="203537"/>
                  <a:pt x="3460306" y="206537"/>
                </a:cubicBezTo>
                <a:cubicBezTo>
                  <a:pt x="3426877" y="215075"/>
                  <a:pt x="3393240" y="223614"/>
                  <a:pt x="3359396" y="232614"/>
                </a:cubicBezTo>
                <a:cubicBezTo>
                  <a:pt x="3357320" y="233306"/>
                  <a:pt x="3355866" y="233537"/>
                  <a:pt x="3354205" y="233537"/>
                </a:cubicBezTo>
                <a:close/>
                <a:moveTo>
                  <a:pt x="5719165" y="197768"/>
                </a:moveTo>
                <a:cubicBezTo>
                  <a:pt x="5717920" y="197768"/>
                  <a:pt x="5716674" y="197768"/>
                  <a:pt x="5715428" y="197306"/>
                </a:cubicBezTo>
                <a:cubicBezTo>
                  <a:pt x="5681791" y="190383"/>
                  <a:pt x="5647739" y="183922"/>
                  <a:pt x="5613479" y="177229"/>
                </a:cubicBezTo>
                <a:cubicBezTo>
                  <a:pt x="5602267" y="175152"/>
                  <a:pt x="5594584" y="163153"/>
                  <a:pt x="5596453" y="150691"/>
                </a:cubicBezTo>
                <a:cubicBezTo>
                  <a:pt x="5598322" y="138230"/>
                  <a:pt x="5609119" y="129691"/>
                  <a:pt x="5620331" y="131768"/>
                </a:cubicBezTo>
                <a:cubicBezTo>
                  <a:pt x="5654798" y="138230"/>
                  <a:pt x="5688851" y="144922"/>
                  <a:pt x="5722695" y="151845"/>
                </a:cubicBezTo>
                <a:cubicBezTo>
                  <a:pt x="5733907" y="154153"/>
                  <a:pt x="5741382" y="166153"/>
                  <a:pt x="5739306" y="178614"/>
                </a:cubicBezTo>
                <a:cubicBezTo>
                  <a:pt x="5737644" y="190152"/>
                  <a:pt x="5728924" y="197768"/>
                  <a:pt x="5719165" y="197768"/>
                </a:cubicBezTo>
                <a:close/>
                <a:moveTo>
                  <a:pt x="3556857" y="182537"/>
                </a:moveTo>
                <a:cubicBezTo>
                  <a:pt x="3547305" y="182537"/>
                  <a:pt x="3538585" y="175152"/>
                  <a:pt x="3536509" y="164306"/>
                </a:cubicBezTo>
                <a:cubicBezTo>
                  <a:pt x="3534017" y="151845"/>
                  <a:pt x="3541284" y="139614"/>
                  <a:pt x="3552496" y="136845"/>
                </a:cubicBezTo>
                <a:cubicBezTo>
                  <a:pt x="3586756" y="128768"/>
                  <a:pt x="3620808" y="120691"/>
                  <a:pt x="3654445" y="113307"/>
                </a:cubicBezTo>
                <a:cubicBezTo>
                  <a:pt x="3665657" y="110768"/>
                  <a:pt x="3676662" y="118845"/>
                  <a:pt x="3678946" y="131307"/>
                </a:cubicBezTo>
                <a:cubicBezTo>
                  <a:pt x="3681230" y="143768"/>
                  <a:pt x="3673963" y="155999"/>
                  <a:pt x="3662750" y="158537"/>
                </a:cubicBezTo>
                <a:cubicBezTo>
                  <a:pt x="3629113" y="166153"/>
                  <a:pt x="3595269" y="173999"/>
                  <a:pt x="3561217" y="182076"/>
                </a:cubicBezTo>
                <a:cubicBezTo>
                  <a:pt x="3559764" y="182306"/>
                  <a:pt x="3558310" y="182537"/>
                  <a:pt x="3556857" y="182537"/>
                </a:cubicBezTo>
                <a:close/>
                <a:moveTo>
                  <a:pt x="5514645" y="158999"/>
                </a:moveTo>
                <a:cubicBezTo>
                  <a:pt x="5513607" y="158999"/>
                  <a:pt x="5512568" y="158999"/>
                  <a:pt x="5511323" y="158768"/>
                </a:cubicBezTo>
                <a:cubicBezTo>
                  <a:pt x="5477478" y="152768"/>
                  <a:pt x="5443426" y="146999"/>
                  <a:pt x="5408959" y="141460"/>
                </a:cubicBezTo>
                <a:cubicBezTo>
                  <a:pt x="5397539" y="139614"/>
                  <a:pt x="5389856" y="127845"/>
                  <a:pt x="5391518" y="115384"/>
                </a:cubicBezTo>
                <a:cubicBezTo>
                  <a:pt x="5393178" y="102692"/>
                  <a:pt x="5403768" y="93922"/>
                  <a:pt x="5414980" y="95999"/>
                </a:cubicBezTo>
                <a:cubicBezTo>
                  <a:pt x="5449655" y="101768"/>
                  <a:pt x="5483915" y="107538"/>
                  <a:pt x="5517759" y="113538"/>
                </a:cubicBezTo>
                <a:cubicBezTo>
                  <a:pt x="5528972" y="115614"/>
                  <a:pt x="5536862" y="127384"/>
                  <a:pt x="5534993" y="139845"/>
                </a:cubicBezTo>
                <a:cubicBezTo>
                  <a:pt x="5533332" y="150922"/>
                  <a:pt x="5524612" y="158999"/>
                  <a:pt x="5514645" y="158999"/>
                </a:cubicBezTo>
                <a:close/>
                <a:moveTo>
                  <a:pt x="3760546" y="136845"/>
                </a:moveTo>
                <a:cubicBezTo>
                  <a:pt x="3750787" y="136845"/>
                  <a:pt x="3742067" y="128999"/>
                  <a:pt x="3740198" y="117922"/>
                </a:cubicBezTo>
                <a:cubicBezTo>
                  <a:pt x="3738122" y="105461"/>
                  <a:pt x="3745597" y="93461"/>
                  <a:pt x="3756809" y="90922"/>
                </a:cubicBezTo>
                <a:cubicBezTo>
                  <a:pt x="3791276" y="83769"/>
                  <a:pt x="3825536" y="77076"/>
                  <a:pt x="3859380" y="70615"/>
                </a:cubicBezTo>
                <a:cubicBezTo>
                  <a:pt x="3870800" y="68538"/>
                  <a:pt x="3881390" y="77076"/>
                  <a:pt x="3883259" y="89538"/>
                </a:cubicBezTo>
                <a:cubicBezTo>
                  <a:pt x="3885127" y="101999"/>
                  <a:pt x="3877652" y="113999"/>
                  <a:pt x="3866232" y="116076"/>
                </a:cubicBezTo>
                <a:cubicBezTo>
                  <a:pt x="3832596" y="122538"/>
                  <a:pt x="3798544" y="129230"/>
                  <a:pt x="3764284" y="136384"/>
                </a:cubicBezTo>
                <a:cubicBezTo>
                  <a:pt x="3763246" y="136845"/>
                  <a:pt x="3761792" y="136845"/>
                  <a:pt x="3760546" y="136845"/>
                </a:cubicBezTo>
                <a:close/>
                <a:moveTo>
                  <a:pt x="5309294" y="125307"/>
                </a:moveTo>
                <a:cubicBezTo>
                  <a:pt x="5308464" y="125307"/>
                  <a:pt x="5307426" y="125307"/>
                  <a:pt x="5306387" y="125076"/>
                </a:cubicBezTo>
                <a:cubicBezTo>
                  <a:pt x="5272543" y="119999"/>
                  <a:pt x="5238283" y="114922"/>
                  <a:pt x="5203816" y="110076"/>
                </a:cubicBezTo>
                <a:cubicBezTo>
                  <a:pt x="5192396" y="108461"/>
                  <a:pt x="5184298" y="96922"/>
                  <a:pt x="5185752" y="84230"/>
                </a:cubicBezTo>
                <a:cubicBezTo>
                  <a:pt x="5187205" y="71538"/>
                  <a:pt x="5197587" y="62769"/>
                  <a:pt x="5209007" y="64153"/>
                </a:cubicBezTo>
                <a:cubicBezTo>
                  <a:pt x="5243681" y="68999"/>
                  <a:pt x="5278149" y="74076"/>
                  <a:pt x="5312201" y="79153"/>
                </a:cubicBezTo>
                <a:cubicBezTo>
                  <a:pt x="5323621" y="80999"/>
                  <a:pt x="5331511" y="92538"/>
                  <a:pt x="5330058" y="105230"/>
                </a:cubicBezTo>
                <a:cubicBezTo>
                  <a:pt x="5328397" y="116999"/>
                  <a:pt x="5319468" y="125307"/>
                  <a:pt x="5309294" y="125307"/>
                </a:cubicBezTo>
                <a:close/>
                <a:moveTo>
                  <a:pt x="3965482" y="98307"/>
                </a:moveTo>
                <a:cubicBezTo>
                  <a:pt x="3955308" y="98307"/>
                  <a:pt x="3946587" y="90230"/>
                  <a:pt x="3944926" y="78692"/>
                </a:cubicBezTo>
                <a:cubicBezTo>
                  <a:pt x="3943265" y="65999"/>
                  <a:pt x="3950947" y="54230"/>
                  <a:pt x="3962367" y="52384"/>
                </a:cubicBezTo>
                <a:cubicBezTo>
                  <a:pt x="3997250" y="46615"/>
                  <a:pt x="4031717" y="41077"/>
                  <a:pt x="4065769" y="36000"/>
                </a:cubicBezTo>
                <a:cubicBezTo>
                  <a:pt x="4076982" y="34154"/>
                  <a:pt x="4087571" y="43154"/>
                  <a:pt x="4089024" y="55846"/>
                </a:cubicBezTo>
                <a:cubicBezTo>
                  <a:pt x="4090478" y="68538"/>
                  <a:pt x="4082588" y="80076"/>
                  <a:pt x="4071168" y="81692"/>
                </a:cubicBezTo>
                <a:cubicBezTo>
                  <a:pt x="4037324" y="86538"/>
                  <a:pt x="4003271" y="92076"/>
                  <a:pt x="3968596" y="97845"/>
                </a:cubicBezTo>
                <a:cubicBezTo>
                  <a:pt x="3967558" y="98076"/>
                  <a:pt x="3966520" y="98307"/>
                  <a:pt x="3965482" y="98307"/>
                </a:cubicBezTo>
                <a:close/>
                <a:moveTo>
                  <a:pt x="5103320" y="96692"/>
                </a:moveTo>
                <a:cubicBezTo>
                  <a:pt x="5102490" y="96692"/>
                  <a:pt x="5101659" y="96692"/>
                  <a:pt x="5100829" y="96461"/>
                </a:cubicBezTo>
                <a:cubicBezTo>
                  <a:pt x="5066777" y="92076"/>
                  <a:pt x="5032517" y="87922"/>
                  <a:pt x="4997842" y="83999"/>
                </a:cubicBezTo>
                <a:cubicBezTo>
                  <a:pt x="4986422" y="82615"/>
                  <a:pt x="4978117" y="71307"/>
                  <a:pt x="4979363" y="58615"/>
                </a:cubicBezTo>
                <a:cubicBezTo>
                  <a:pt x="4980608" y="45923"/>
                  <a:pt x="4990782" y="36692"/>
                  <a:pt x="5002202" y="38077"/>
                </a:cubicBezTo>
                <a:cubicBezTo>
                  <a:pt x="5036877" y="42000"/>
                  <a:pt x="5071345" y="46153"/>
                  <a:pt x="5105604" y="50538"/>
                </a:cubicBezTo>
                <a:cubicBezTo>
                  <a:pt x="5117024" y="51923"/>
                  <a:pt x="5125122" y="63461"/>
                  <a:pt x="5123876" y="76153"/>
                </a:cubicBezTo>
                <a:cubicBezTo>
                  <a:pt x="5122631" y="87922"/>
                  <a:pt x="5113702" y="96692"/>
                  <a:pt x="5103320" y="96692"/>
                </a:cubicBezTo>
                <a:close/>
                <a:moveTo>
                  <a:pt x="4896931" y="72923"/>
                </a:moveTo>
                <a:cubicBezTo>
                  <a:pt x="4896309" y="72923"/>
                  <a:pt x="4895686" y="72923"/>
                  <a:pt x="4895063" y="72923"/>
                </a:cubicBezTo>
                <a:cubicBezTo>
                  <a:pt x="4861011" y="69461"/>
                  <a:pt x="4826543" y="65999"/>
                  <a:pt x="4791868" y="62769"/>
                </a:cubicBezTo>
                <a:cubicBezTo>
                  <a:pt x="4780448" y="61615"/>
                  <a:pt x="4771936" y="50538"/>
                  <a:pt x="4772973" y="37846"/>
                </a:cubicBezTo>
                <a:cubicBezTo>
                  <a:pt x="4774012" y="25154"/>
                  <a:pt x="4783978" y="15461"/>
                  <a:pt x="4795398" y="16846"/>
                </a:cubicBezTo>
                <a:cubicBezTo>
                  <a:pt x="4830281" y="20077"/>
                  <a:pt x="4864748" y="23538"/>
                  <a:pt x="4899008" y="27000"/>
                </a:cubicBezTo>
                <a:cubicBezTo>
                  <a:pt x="4910428" y="28154"/>
                  <a:pt x="4918733" y="39461"/>
                  <a:pt x="4917695" y="52153"/>
                </a:cubicBezTo>
                <a:cubicBezTo>
                  <a:pt x="4916449" y="63923"/>
                  <a:pt x="4907521" y="72923"/>
                  <a:pt x="4896931" y="72923"/>
                </a:cubicBezTo>
                <a:close/>
                <a:moveTo>
                  <a:pt x="4171663" y="68307"/>
                </a:moveTo>
                <a:cubicBezTo>
                  <a:pt x="4161282" y="68307"/>
                  <a:pt x="4152146" y="59538"/>
                  <a:pt x="4151107" y="47769"/>
                </a:cubicBezTo>
                <a:cubicBezTo>
                  <a:pt x="4149862" y="35077"/>
                  <a:pt x="4158167" y="23769"/>
                  <a:pt x="4169587" y="22384"/>
                </a:cubicBezTo>
                <a:cubicBezTo>
                  <a:pt x="4204885" y="18231"/>
                  <a:pt x="4239560" y="14538"/>
                  <a:pt x="4273612" y="11308"/>
                </a:cubicBezTo>
                <a:cubicBezTo>
                  <a:pt x="4285032" y="10385"/>
                  <a:pt x="4294998" y="19846"/>
                  <a:pt x="4296036" y="32538"/>
                </a:cubicBezTo>
                <a:cubicBezTo>
                  <a:pt x="4296867" y="45230"/>
                  <a:pt x="4288354" y="56307"/>
                  <a:pt x="4276934" y="57461"/>
                </a:cubicBezTo>
                <a:cubicBezTo>
                  <a:pt x="4243090" y="60461"/>
                  <a:pt x="4208830" y="64153"/>
                  <a:pt x="4173947" y="68307"/>
                </a:cubicBezTo>
                <a:cubicBezTo>
                  <a:pt x="4173117" y="68307"/>
                  <a:pt x="4172286" y="68307"/>
                  <a:pt x="4171663" y="68307"/>
                </a:cubicBezTo>
                <a:close/>
                <a:moveTo>
                  <a:pt x="4690127" y="53538"/>
                </a:moveTo>
                <a:cubicBezTo>
                  <a:pt x="4689712" y="53538"/>
                  <a:pt x="4689089" y="53538"/>
                  <a:pt x="4688466" y="53538"/>
                </a:cubicBezTo>
                <a:lnTo>
                  <a:pt x="4663135" y="51461"/>
                </a:lnTo>
                <a:cubicBezTo>
                  <a:pt x="4638426" y="49384"/>
                  <a:pt x="4612264" y="48000"/>
                  <a:pt x="4585687" y="47077"/>
                </a:cubicBezTo>
                <a:cubicBezTo>
                  <a:pt x="4574267" y="46615"/>
                  <a:pt x="4565131" y="36000"/>
                  <a:pt x="4565547" y="23308"/>
                </a:cubicBezTo>
                <a:cubicBezTo>
                  <a:pt x="4565962" y="10846"/>
                  <a:pt x="4575098" y="923"/>
                  <a:pt x="4586310" y="923"/>
                </a:cubicBezTo>
                <a:cubicBezTo>
                  <a:pt x="4586518" y="923"/>
                  <a:pt x="4586725" y="923"/>
                  <a:pt x="4586933" y="923"/>
                </a:cubicBezTo>
                <a:cubicBezTo>
                  <a:pt x="4614133" y="1846"/>
                  <a:pt x="4640710" y="3462"/>
                  <a:pt x="4666042" y="5308"/>
                </a:cubicBezTo>
                <a:lnTo>
                  <a:pt x="4691373" y="7385"/>
                </a:lnTo>
                <a:cubicBezTo>
                  <a:pt x="4702793" y="8308"/>
                  <a:pt x="4711306" y="19384"/>
                  <a:pt x="4710476" y="32077"/>
                </a:cubicBezTo>
                <a:cubicBezTo>
                  <a:pt x="4709853" y="44307"/>
                  <a:pt x="4700717" y="53538"/>
                  <a:pt x="4690127" y="53538"/>
                </a:cubicBezTo>
                <a:close/>
                <a:moveTo>
                  <a:pt x="4378675" y="49846"/>
                </a:moveTo>
                <a:cubicBezTo>
                  <a:pt x="4367671" y="49846"/>
                  <a:pt x="4358535" y="40154"/>
                  <a:pt x="4357912" y="27923"/>
                </a:cubicBezTo>
                <a:cubicBezTo>
                  <a:pt x="4357289" y="15231"/>
                  <a:pt x="4366217" y="4385"/>
                  <a:pt x="4377637" y="3692"/>
                </a:cubicBezTo>
                <a:cubicBezTo>
                  <a:pt x="4413142" y="1846"/>
                  <a:pt x="4448441" y="462"/>
                  <a:pt x="4482285" y="0"/>
                </a:cubicBezTo>
                <a:cubicBezTo>
                  <a:pt x="4482285" y="0"/>
                  <a:pt x="4482493" y="0"/>
                  <a:pt x="4482493" y="0"/>
                </a:cubicBezTo>
                <a:cubicBezTo>
                  <a:pt x="4493912" y="0"/>
                  <a:pt x="4503048" y="10154"/>
                  <a:pt x="4503256" y="22846"/>
                </a:cubicBezTo>
                <a:cubicBezTo>
                  <a:pt x="4503464" y="35538"/>
                  <a:pt x="4494328" y="45923"/>
                  <a:pt x="4482700" y="46153"/>
                </a:cubicBezTo>
                <a:cubicBezTo>
                  <a:pt x="4449478" y="46615"/>
                  <a:pt x="4414804" y="47769"/>
                  <a:pt x="4379713" y="49846"/>
                </a:cubicBezTo>
                <a:cubicBezTo>
                  <a:pt x="4379506" y="49846"/>
                  <a:pt x="4379090" y="49846"/>
                  <a:pt x="4378675" y="49846"/>
                </a:cubicBezTo>
                <a:close/>
              </a:path>
            </a:pathLst>
          </a:custGeom>
          <a:solidFill>
            <a:srgbClr val="E2B133"/>
          </a:solidFill>
          <a:ln w="2075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" name="Graphic 47"/>
          <p:cNvSpPr/>
          <p:nvPr/>
        </p:nvSpPr>
        <p:spPr>
          <a:xfrm rot="2164554">
            <a:off x="-1788957" y="3228525"/>
            <a:ext cx="9488164" cy="1531834"/>
          </a:xfrm>
          <a:custGeom>
            <a:avLst/>
            <a:gdLst>
              <a:gd name="connsiteX0" fmla="*/ 20836 w 9488164"/>
              <a:gd name="connsiteY0" fmla="*/ 1531834 h 1531834"/>
              <a:gd name="connsiteX1" fmla="*/ 1734 w 9488164"/>
              <a:gd name="connsiteY1" fmla="*/ 1517988 h 1531834"/>
              <a:gd name="connsiteX2" fmla="*/ 12323 w 9488164"/>
              <a:gd name="connsiteY2" fmla="*/ 1487527 h 1531834"/>
              <a:gd name="connsiteX3" fmla="*/ 108873 w 9488164"/>
              <a:gd name="connsiteY3" fmla="*/ 1440912 h 1531834"/>
              <a:gd name="connsiteX4" fmla="*/ 136074 w 9488164"/>
              <a:gd name="connsiteY4" fmla="*/ 1452912 h 1531834"/>
              <a:gd name="connsiteX5" fmla="*/ 125277 w 9488164"/>
              <a:gd name="connsiteY5" fmla="*/ 1483142 h 1531834"/>
              <a:gd name="connsiteX6" fmla="*/ 29142 w 9488164"/>
              <a:gd name="connsiteY6" fmla="*/ 1529527 h 1531834"/>
              <a:gd name="connsiteX7" fmla="*/ 20836 w 9488164"/>
              <a:gd name="connsiteY7" fmla="*/ 1531834 h 1531834"/>
              <a:gd name="connsiteX8" fmla="*/ 9467388 w 9488164"/>
              <a:gd name="connsiteY8" fmla="*/ 1523065 h 1531834"/>
              <a:gd name="connsiteX9" fmla="*/ 9464481 w 9488164"/>
              <a:gd name="connsiteY9" fmla="*/ 1522834 h 1531834"/>
              <a:gd name="connsiteX10" fmla="*/ 9361287 w 9488164"/>
              <a:gd name="connsiteY10" fmla="*/ 1504373 h 1531834"/>
              <a:gd name="connsiteX11" fmla="*/ 9344468 w 9488164"/>
              <a:gd name="connsiteY11" fmla="*/ 1477604 h 1531834"/>
              <a:gd name="connsiteX12" fmla="*/ 9368554 w 9488164"/>
              <a:gd name="connsiteY12" fmla="*/ 1458912 h 1531834"/>
              <a:gd name="connsiteX13" fmla="*/ 9470295 w 9488164"/>
              <a:gd name="connsiteY13" fmla="*/ 1477142 h 1531834"/>
              <a:gd name="connsiteX14" fmla="*/ 9487944 w 9488164"/>
              <a:gd name="connsiteY14" fmla="*/ 1503219 h 1531834"/>
              <a:gd name="connsiteX15" fmla="*/ 9467388 w 9488164"/>
              <a:gd name="connsiteY15" fmla="*/ 1523065 h 1531834"/>
              <a:gd name="connsiteX16" fmla="*/ 9263075 w 9488164"/>
              <a:gd name="connsiteY16" fmla="*/ 1482912 h 1531834"/>
              <a:gd name="connsiteX17" fmla="*/ 9258715 w 9488164"/>
              <a:gd name="connsiteY17" fmla="*/ 1482450 h 1531834"/>
              <a:gd name="connsiteX18" fmla="*/ 9157181 w 9488164"/>
              <a:gd name="connsiteY18" fmla="*/ 1457296 h 1531834"/>
              <a:gd name="connsiteX19" fmla="*/ 9141817 w 9488164"/>
              <a:gd name="connsiteY19" fmla="*/ 1429604 h 1531834"/>
              <a:gd name="connsiteX20" fmla="*/ 9166733 w 9488164"/>
              <a:gd name="connsiteY20" fmla="*/ 1412527 h 1531834"/>
              <a:gd name="connsiteX21" fmla="*/ 9267228 w 9488164"/>
              <a:gd name="connsiteY21" fmla="*/ 1437450 h 1531834"/>
              <a:gd name="connsiteX22" fmla="*/ 9283424 w 9488164"/>
              <a:gd name="connsiteY22" fmla="*/ 1464681 h 1531834"/>
              <a:gd name="connsiteX23" fmla="*/ 9263075 w 9488164"/>
              <a:gd name="connsiteY23" fmla="*/ 1482912 h 1531834"/>
              <a:gd name="connsiteX24" fmla="*/ 213106 w 9488164"/>
              <a:gd name="connsiteY24" fmla="*/ 1439989 h 1531834"/>
              <a:gd name="connsiteX25" fmla="*/ 194004 w 9488164"/>
              <a:gd name="connsiteY25" fmla="*/ 1425912 h 1531834"/>
              <a:gd name="connsiteX26" fmla="*/ 205008 w 9488164"/>
              <a:gd name="connsiteY26" fmla="*/ 1395681 h 1531834"/>
              <a:gd name="connsiteX27" fmla="*/ 301143 w 9488164"/>
              <a:gd name="connsiteY27" fmla="*/ 1350682 h 1531834"/>
              <a:gd name="connsiteX28" fmla="*/ 328343 w 9488164"/>
              <a:gd name="connsiteY28" fmla="*/ 1363143 h 1531834"/>
              <a:gd name="connsiteX29" fmla="*/ 317131 w 9488164"/>
              <a:gd name="connsiteY29" fmla="*/ 1393374 h 1531834"/>
              <a:gd name="connsiteX30" fmla="*/ 221204 w 9488164"/>
              <a:gd name="connsiteY30" fmla="*/ 1438373 h 1531834"/>
              <a:gd name="connsiteX31" fmla="*/ 213106 w 9488164"/>
              <a:gd name="connsiteY31" fmla="*/ 1439989 h 1531834"/>
              <a:gd name="connsiteX32" fmla="*/ 9061670 w 9488164"/>
              <a:gd name="connsiteY32" fmla="*/ 1429835 h 1531834"/>
              <a:gd name="connsiteX33" fmla="*/ 9056271 w 9488164"/>
              <a:gd name="connsiteY33" fmla="*/ 1429143 h 1531834"/>
              <a:gd name="connsiteX34" fmla="*/ 8955776 w 9488164"/>
              <a:gd name="connsiteY34" fmla="*/ 1397989 h 1531834"/>
              <a:gd name="connsiteX35" fmla="*/ 8941657 w 9488164"/>
              <a:gd name="connsiteY35" fmla="*/ 1369374 h 1531834"/>
              <a:gd name="connsiteX36" fmla="*/ 8967403 w 9488164"/>
              <a:gd name="connsiteY36" fmla="*/ 1353682 h 1531834"/>
              <a:gd name="connsiteX37" fmla="*/ 9066861 w 9488164"/>
              <a:gd name="connsiteY37" fmla="*/ 1384374 h 1531834"/>
              <a:gd name="connsiteX38" fmla="*/ 9081603 w 9488164"/>
              <a:gd name="connsiteY38" fmla="*/ 1412527 h 1531834"/>
              <a:gd name="connsiteX39" fmla="*/ 9061670 w 9488164"/>
              <a:gd name="connsiteY39" fmla="*/ 1429835 h 1531834"/>
              <a:gd name="connsiteX40" fmla="*/ 8862132 w 9488164"/>
              <a:gd name="connsiteY40" fmla="*/ 1365451 h 1531834"/>
              <a:gd name="connsiteX41" fmla="*/ 8855904 w 9488164"/>
              <a:gd name="connsiteY41" fmla="*/ 1364297 h 1531834"/>
              <a:gd name="connsiteX42" fmla="*/ 8756861 w 9488164"/>
              <a:gd name="connsiteY42" fmla="*/ 1328528 h 1531834"/>
              <a:gd name="connsiteX43" fmla="*/ 8743780 w 9488164"/>
              <a:gd name="connsiteY43" fmla="*/ 1299221 h 1531834"/>
              <a:gd name="connsiteX44" fmla="*/ 8770150 w 9488164"/>
              <a:gd name="connsiteY44" fmla="*/ 1284682 h 1531834"/>
              <a:gd name="connsiteX45" fmla="*/ 8868361 w 9488164"/>
              <a:gd name="connsiteY45" fmla="*/ 1320220 h 1531834"/>
              <a:gd name="connsiteX46" fmla="*/ 8881858 w 9488164"/>
              <a:gd name="connsiteY46" fmla="*/ 1349066 h 1531834"/>
              <a:gd name="connsiteX47" fmla="*/ 8862132 w 9488164"/>
              <a:gd name="connsiteY47" fmla="*/ 1365451 h 1531834"/>
              <a:gd name="connsiteX48" fmla="*/ 405168 w 9488164"/>
              <a:gd name="connsiteY48" fmla="*/ 1350451 h 1531834"/>
              <a:gd name="connsiteX49" fmla="*/ 386066 w 9488164"/>
              <a:gd name="connsiteY49" fmla="*/ 1336143 h 1531834"/>
              <a:gd name="connsiteX50" fmla="*/ 397278 w 9488164"/>
              <a:gd name="connsiteY50" fmla="*/ 1305913 h 1531834"/>
              <a:gd name="connsiteX51" fmla="*/ 493621 w 9488164"/>
              <a:gd name="connsiteY51" fmla="*/ 1261836 h 1531834"/>
              <a:gd name="connsiteX52" fmla="*/ 520613 w 9488164"/>
              <a:gd name="connsiteY52" fmla="*/ 1274529 h 1531834"/>
              <a:gd name="connsiteX53" fmla="*/ 509193 w 9488164"/>
              <a:gd name="connsiteY53" fmla="*/ 1304528 h 1531834"/>
              <a:gd name="connsiteX54" fmla="*/ 413058 w 9488164"/>
              <a:gd name="connsiteY54" fmla="*/ 1348605 h 1531834"/>
              <a:gd name="connsiteX55" fmla="*/ 405168 w 9488164"/>
              <a:gd name="connsiteY55" fmla="*/ 1350451 h 1531834"/>
              <a:gd name="connsiteX56" fmla="*/ 8665502 w 9488164"/>
              <a:gd name="connsiteY56" fmla="*/ 1291836 h 1531834"/>
              <a:gd name="connsiteX57" fmla="*/ 8658651 w 9488164"/>
              <a:gd name="connsiteY57" fmla="*/ 1290451 h 1531834"/>
              <a:gd name="connsiteX58" fmla="*/ 8560854 w 9488164"/>
              <a:gd name="connsiteY58" fmla="*/ 1250990 h 1531834"/>
              <a:gd name="connsiteX59" fmla="*/ 8548604 w 9488164"/>
              <a:gd name="connsiteY59" fmla="*/ 1221221 h 1531834"/>
              <a:gd name="connsiteX60" fmla="*/ 8575389 w 9488164"/>
              <a:gd name="connsiteY60" fmla="*/ 1207606 h 1531834"/>
              <a:gd name="connsiteX61" fmla="*/ 8672562 w 9488164"/>
              <a:gd name="connsiteY61" fmla="*/ 1246836 h 1531834"/>
              <a:gd name="connsiteX62" fmla="*/ 8685228 w 9488164"/>
              <a:gd name="connsiteY62" fmla="*/ 1276375 h 1531834"/>
              <a:gd name="connsiteX63" fmla="*/ 8665502 w 9488164"/>
              <a:gd name="connsiteY63" fmla="*/ 1291836 h 1531834"/>
              <a:gd name="connsiteX64" fmla="*/ 597853 w 9488164"/>
              <a:gd name="connsiteY64" fmla="*/ 1262759 h 1531834"/>
              <a:gd name="connsiteX65" fmla="*/ 578543 w 9488164"/>
              <a:gd name="connsiteY65" fmla="*/ 1248452 h 1531834"/>
              <a:gd name="connsiteX66" fmla="*/ 589963 w 9488164"/>
              <a:gd name="connsiteY66" fmla="*/ 1218452 h 1531834"/>
              <a:gd name="connsiteX67" fmla="*/ 686513 w 9488164"/>
              <a:gd name="connsiteY67" fmla="*/ 1175068 h 1531834"/>
              <a:gd name="connsiteX68" fmla="*/ 713506 w 9488164"/>
              <a:gd name="connsiteY68" fmla="*/ 1187760 h 1531834"/>
              <a:gd name="connsiteX69" fmla="*/ 701878 w 9488164"/>
              <a:gd name="connsiteY69" fmla="*/ 1217760 h 1531834"/>
              <a:gd name="connsiteX70" fmla="*/ 605536 w 9488164"/>
              <a:gd name="connsiteY70" fmla="*/ 1260913 h 1531834"/>
              <a:gd name="connsiteX71" fmla="*/ 597853 w 9488164"/>
              <a:gd name="connsiteY71" fmla="*/ 1262759 h 1531834"/>
              <a:gd name="connsiteX72" fmla="*/ 8470949 w 9488164"/>
              <a:gd name="connsiteY72" fmla="*/ 1211760 h 1531834"/>
              <a:gd name="connsiteX73" fmla="*/ 8463473 w 9488164"/>
              <a:gd name="connsiteY73" fmla="*/ 1210144 h 1531834"/>
              <a:gd name="connsiteX74" fmla="*/ 8366716 w 9488164"/>
              <a:gd name="connsiteY74" fmla="*/ 1168145 h 1531834"/>
              <a:gd name="connsiteX75" fmla="*/ 8355089 w 9488164"/>
              <a:gd name="connsiteY75" fmla="*/ 1138145 h 1531834"/>
              <a:gd name="connsiteX76" fmla="*/ 8382081 w 9488164"/>
              <a:gd name="connsiteY76" fmla="*/ 1125222 h 1531834"/>
              <a:gd name="connsiteX77" fmla="*/ 8478631 w 9488164"/>
              <a:gd name="connsiteY77" fmla="*/ 1166991 h 1531834"/>
              <a:gd name="connsiteX78" fmla="*/ 8490466 w 9488164"/>
              <a:gd name="connsiteY78" fmla="*/ 1196760 h 1531834"/>
              <a:gd name="connsiteX79" fmla="*/ 8470949 w 9488164"/>
              <a:gd name="connsiteY79" fmla="*/ 1211760 h 1531834"/>
              <a:gd name="connsiteX80" fmla="*/ 790954 w 9488164"/>
              <a:gd name="connsiteY80" fmla="*/ 1176683 h 1531834"/>
              <a:gd name="connsiteX81" fmla="*/ 771644 w 9488164"/>
              <a:gd name="connsiteY81" fmla="*/ 1162145 h 1531834"/>
              <a:gd name="connsiteX82" fmla="*/ 783271 w 9488164"/>
              <a:gd name="connsiteY82" fmla="*/ 1132145 h 1531834"/>
              <a:gd name="connsiteX83" fmla="*/ 880029 w 9488164"/>
              <a:gd name="connsiteY83" fmla="*/ 1089684 h 1531834"/>
              <a:gd name="connsiteX84" fmla="*/ 907022 w 9488164"/>
              <a:gd name="connsiteY84" fmla="*/ 1102607 h 1531834"/>
              <a:gd name="connsiteX85" fmla="*/ 895394 w 9488164"/>
              <a:gd name="connsiteY85" fmla="*/ 1132607 h 1531834"/>
              <a:gd name="connsiteX86" fmla="*/ 798844 w 9488164"/>
              <a:gd name="connsiteY86" fmla="*/ 1175068 h 1531834"/>
              <a:gd name="connsiteX87" fmla="*/ 790954 w 9488164"/>
              <a:gd name="connsiteY87" fmla="*/ 1176683 h 1531834"/>
              <a:gd name="connsiteX88" fmla="*/ 8277849 w 9488164"/>
              <a:gd name="connsiteY88" fmla="*/ 1127068 h 1531834"/>
              <a:gd name="connsiteX89" fmla="*/ 8270166 w 9488164"/>
              <a:gd name="connsiteY89" fmla="*/ 1125453 h 1531834"/>
              <a:gd name="connsiteX90" fmla="*/ 8174031 w 9488164"/>
              <a:gd name="connsiteY90" fmla="*/ 1082069 h 1531834"/>
              <a:gd name="connsiteX91" fmla="*/ 8162611 w 9488164"/>
              <a:gd name="connsiteY91" fmla="*/ 1052069 h 1531834"/>
              <a:gd name="connsiteX92" fmla="*/ 8189604 w 9488164"/>
              <a:gd name="connsiteY92" fmla="*/ 1039377 h 1531834"/>
              <a:gd name="connsiteX93" fmla="*/ 8285738 w 9488164"/>
              <a:gd name="connsiteY93" fmla="*/ 1082761 h 1531834"/>
              <a:gd name="connsiteX94" fmla="*/ 8297159 w 9488164"/>
              <a:gd name="connsiteY94" fmla="*/ 1112761 h 1531834"/>
              <a:gd name="connsiteX95" fmla="*/ 8277849 w 9488164"/>
              <a:gd name="connsiteY95" fmla="*/ 1127068 h 1531834"/>
              <a:gd name="connsiteX96" fmla="*/ 984469 w 9488164"/>
              <a:gd name="connsiteY96" fmla="*/ 1091992 h 1531834"/>
              <a:gd name="connsiteX97" fmla="*/ 965159 w 9488164"/>
              <a:gd name="connsiteY97" fmla="*/ 1077222 h 1531834"/>
              <a:gd name="connsiteX98" fmla="*/ 976994 w 9488164"/>
              <a:gd name="connsiteY98" fmla="*/ 1047453 h 1531834"/>
              <a:gd name="connsiteX99" fmla="*/ 1073960 w 9488164"/>
              <a:gd name="connsiteY99" fmla="*/ 1005685 h 1531834"/>
              <a:gd name="connsiteX100" fmla="*/ 1100745 w 9488164"/>
              <a:gd name="connsiteY100" fmla="*/ 1019069 h 1531834"/>
              <a:gd name="connsiteX101" fmla="*/ 1088910 w 9488164"/>
              <a:gd name="connsiteY101" fmla="*/ 1048838 h 1531834"/>
              <a:gd name="connsiteX102" fmla="*/ 991944 w 9488164"/>
              <a:gd name="connsiteY102" fmla="*/ 1090376 h 1531834"/>
              <a:gd name="connsiteX103" fmla="*/ 984469 w 9488164"/>
              <a:gd name="connsiteY103" fmla="*/ 1091992 h 1531834"/>
              <a:gd name="connsiteX104" fmla="*/ 8085787 w 9488164"/>
              <a:gd name="connsiteY104" fmla="*/ 1039838 h 1531834"/>
              <a:gd name="connsiteX105" fmla="*/ 8077896 w 9488164"/>
              <a:gd name="connsiteY105" fmla="*/ 1037992 h 1531834"/>
              <a:gd name="connsiteX106" fmla="*/ 7981969 w 9488164"/>
              <a:gd name="connsiteY106" fmla="*/ 993915 h 1531834"/>
              <a:gd name="connsiteX107" fmla="*/ 7970757 w 9488164"/>
              <a:gd name="connsiteY107" fmla="*/ 963685 h 1531834"/>
              <a:gd name="connsiteX108" fmla="*/ 7997957 w 9488164"/>
              <a:gd name="connsiteY108" fmla="*/ 951223 h 1531834"/>
              <a:gd name="connsiteX109" fmla="*/ 8093884 w 9488164"/>
              <a:gd name="connsiteY109" fmla="*/ 995300 h 1531834"/>
              <a:gd name="connsiteX110" fmla="*/ 8105097 w 9488164"/>
              <a:gd name="connsiteY110" fmla="*/ 1025530 h 1531834"/>
              <a:gd name="connsiteX111" fmla="*/ 8085787 w 9488164"/>
              <a:gd name="connsiteY111" fmla="*/ 1039838 h 1531834"/>
              <a:gd name="connsiteX112" fmla="*/ 1178608 w 9488164"/>
              <a:gd name="connsiteY112" fmla="*/ 1009146 h 1531834"/>
              <a:gd name="connsiteX113" fmla="*/ 1159298 w 9488164"/>
              <a:gd name="connsiteY113" fmla="*/ 994377 h 1531834"/>
              <a:gd name="connsiteX114" fmla="*/ 1171341 w 9488164"/>
              <a:gd name="connsiteY114" fmla="*/ 964608 h 1531834"/>
              <a:gd name="connsiteX115" fmla="*/ 1268721 w 9488164"/>
              <a:gd name="connsiteY115" fmla="*/ 923762 h 1531834"/>
              <a:gd name="connsiteX116" fmla="*/ 1295506 w 9488164"/>
              <a:gd name="connsiteY116" fmla="*/ 937147 h 1531834"/>
              <a:gd name="connsiteX117" fmla="*/ 1283463 w 9488164"/>
              <a:gd name="connsiteY117" fmla="*/ 966916 h 1531834"/>
              <a:gd name="connsiteX118" fmla="*/ 1186290 w 9488164"/>
              <a:gd name="connsiteY118" fmla="*/ 1007761 h 1531834"/>
              <a:gd name="connsiteX119" fmla="*/ 1178608 w 9488164"/>
              <a:gd name="connsiteY119" fmla="*/ 1009146 h 1531834"/>
              <a:gd name="connsiteX120" fmla="*/ 7893932 w 9488164"/>
              <a:gd name="connsiteY120" fmla="*/ 951685 h 1531834"/>
              <a:gd name="connsiteX121" fmla="*/ 7886041 w 9488164"/>
              <a:gd name="connsiteY121" fmla="*/ 949839 h 1531834"/>
              <a:gd name="connsiteX122" fmla="*/ 7790114 w 9488164"/>
              <a:gd name="connsiteY122" fmla="*/ 905993 h 1531834"/>
              <a:gd name="connsiteX123" fmla="*/ 7778902 w 9488164"/>
              <a:gd name="connsiteY123" fmla="*/ 875993 h 1531834"/>
              <a:gd name="connsiteX124" fmla="*/ 7805895 w 9488164"/>
              <a:gd name="connsiteY124" fmla="*/ 863301 h 1531834"/>
              <a:gd name="connsiteX125" fmla="*/ 7901822 w 9488164"/>
              <a:gd name="connsiteY125" fmla="*/ 907147 h 1531834"/>
              <a:gd name="connsiteX126" fmla="*/ 7913034 w 9488164"/>
              <a:gd name="connsiteY126" fmla="*/ 937377 h 1531834"/>
              <a:gd name="connsiteX127" fmla="*/ 7893932 w 9488164"/>
              <a:gd name="connsiteY127" fmla="*/ 951685 h 1531834"/>
              <a:gd name="connsiteX128" fmla="*/ 1373162 w 9488164"/>
              <a:gd name="connsiteY128" fmla="*/ 927685 h 1531834"/>
              <a:gd name="connsiteX129" fmla="*/ 1353644 w 9488164"/>
              <a:gd name="connsiteY129" fmla="*/ 912685 h 1531834"/>
              <a:gd name="connsiteX130" fmla="*/ 1365894 w 9488164"/>
              <a:gd name="connsiteY130" fmla="*/ 882916 h 1531834"/>
              <a:gd name="connsiteX131" fmla="*/ 1463483 w 9488164"/>
              <a:gd name="connsiteY131" fmla="*/ 842763 h 1531834"/>
              <a:gd name="connsiteX132" fmla="*/ 1490060 w 9488164"/>
              <a:gd name="connsiteY132" fmla="*/ 856378 h 1531834"/>
              <a:gd name="connsiteX133" fmla="*/ 1477810 w 9488164"/>
              <a:gd name="connsiteY133" fmla="*/ 885916 h 1531834"/>
              <a:gd name="connsiteX134" fmla="*/ 1380429 w 9488164"/>
              <a:gd name="connsiteY134" fmla="*/ 925839 h 1531834"/>
              <a:gd name="connsiteX135" fmla="*/ 1373162 w 9488164"/>
              <a:gd name="connsiteY135" fmla="*/ 927685 h 1531834"/>
              <a:gd name="connsiteX136" fmla="*/ 7701870 w 9488164"/>
              <a:gd name="connsiteY136" fmla="*/ 864224 h 1531834"/>
              <a:gd name="connsiteX137" fmla="*/ 7693979 w 9488164"/>
              <a:gd name="connsiteY137" fmla="*/ 862609 h 1531834"/>
              <a:gd name="connsiteX138" fmla="*/ 7597845 w 9488164"/>
              <a:gd name="connsiteY138" fmla="*/ 819455 h 1531834"/>
              <a:gd name="connsiteX139" fmla="*/ 7586217 w 9488164"/>
              <a:gd name="connsiteY139" fmla="*/ 789455 h 1531834"/>
              <a:gd name="connsiteX140" fmla="*/ 7613210 w 9488164"/>
              <a:gd name="connsiteY140" fmla="*/ 776532 h 1531834"/>
              <a:gd name="connsiteX141" fmla="*/ 7709552 w 9488164"/>
              <a:gd name="connsiteY141" fmla="*/ 819686 h 1531834"/>
              <a:gd name="connsiteX142" fmla="*/ 7720972 w 9488164"/>
              <a:gd name="connsiteY142" fmla="*/ 849686 h 1531834"/>
              <a:gd name="connsiteX143" fmla="*/ 7701870 w 9488164"/>
              <a:gd name="connsiteY143" fmla="*/ 864224 h 1531834"/>
              <a:gd name="connsiteX144" fmla="*/ 1568338 w 9488164"/>
              <a:gd name="connsiteY144" fmla="*/ 848070 h 1531834"/>
              <a:gd name="connsiteX145" fmla="*/ 1548821 w 9488164"/>
              <a:gd name="connsiteY145" fmla="*/ 832840 h 1531834"/>
              <a:gd name="connsiteX146" fmla="*/ 1561279 w 9488164"/>
              <a:gd name="connsiteY146" fmla="*/ 803301 h 1531834"/>
              <a:gd name="connsiteX147" fmla="*/ 1659075 w 9488164"/>
              <a:gd name="connsiteY147" fmla="*/ 764071 h 1531834"/>
              <a:gd name="connsiteX148" fmla="*/ 1685652 w 9488164"/>
              <a:gd name="connsiteY148" fmla="*/ 777917 h 1531834"/>
              <a:gd name="connsiteX149" fmla="*/ 1672986 w 9488164"/>
              <a:gd name="connsiteY149" fmla="*/ 807455 h 1531834"/>
              <a:gd name="connsiteX150" fmla="*/ 1575398 w 9488164"/>
              <a:gd name="connsiteY150" fmla="*/ 846686 h 1531834"/>
              <a:gd name="connsiteX151" fmla="*/ 1568338 w 9488164"/>
              <a:gd name="connsiteY151" fmla="*/ 848070 h 1531834"/>
              <a:gd name="connsiteX152" fmla="*/ 7509184 w 9488164"/>
              <a:gd name="connsiteY152" fmla="*/ 778609 h 1531834"/>
              <a:gd name="connsiteX153" fmla="*/ 7501502 w 9488164"/>
              <a:gd name="connsiteY153" fmla="*/ 776994 h 1531834"/>
              <a:gd name="connsiteX154" fmla="*/ 7404952 w 9488164"/>
              <a:gd name="connsiteY154" fmla="*/ 735225 h 1531834"/>
              <a:gd name="connsiteX155" fmla="*/ 7393117 w 9488164"/>
              <a:gd name="connsiteY155" fmla="*/ 705456 h 1531834"/>
              <a:gd name="connsiteX156" fmla="*/ 7419902 w 9488164"/>
              <a:gd name="connsiteY156" fmla="*/ 692302 h 1531834"/>
              <a:gd name="connsiteX157" fmla="*/ 7516660 w 9488164"/>
              <a:gd name="connsiteY157" fmla="*/ 734302 h 1531834"/>
              <a:gd name="connsiteX158" fmla="*/ 7528287 w 9488164"/>
              <a:gd name="connsiteY158" fmla="*/ 764302 h 1531834"/>
              <a:gd name="connsiteX159" fmla="*/ 7509184 w 9488164"/>
              <a:gd name="connsiteY159" fmla="*/ 778609 h 1531834"/>
              <a:gd name="connsiteX160" fmla="*/ 1763930 w 9488164"/>
              <a:gd name="connsiteY160" fmla="*/ 770071 h 1531834"/>
              <a:gd name="connsiteX161" fmla="*/ 1744413 w 9488164"/>
              <a:gd name="connsiteY161" fmla="*/ 754610 h 1531834"/>
              <a:gd name="connsiteX162" fmla="*/ 1757078 w 9488164"/>
              <a:gd name="connsiteY162" fmla="*/ 725071 h 1531834"/>
              <a:gd name="connsiteX163" fmla="*/ 1855290 w 9488164"/>
              <a:gd name="connsiteY163" fmla="*/ 686764 h 1531834"/>
              <a:gd name="connsiteX164" fmla="*/ 1881659 w 9488164"/>
              <a:gd name="connsiteY164" fmla="*/ 701071 h 1531834"/>
              <a:gd name="connsiteX165" fmla="*/ 1868786 w 9488164"/>
              <a:gd name="connsiteY165" fmla="*/ 730379 h 1531834"/>
              <a:gd name="connsiteX166" fmla="*/ 1770782 w 9488164"/>
              <a:gd name="connsiteY166" fmla="*/ 768686 h 1531834"/>
              <a:gd name="connsiteX167" fmla="*/ 1763930 w 9488164"/>
              <a:gd name="connsiteY167" fmla="*/ 770071 h 1531834"/>
              <a:gd name="connsiteX168" fmla="*/ 7315462 w 9488164"/>
              <a:gd name="connsiteY168" fmla="*/ 695764 h 1531834"/>
              <a:gd name="connsiteX169" fmla="*/ 7308194 w 9488164"/>
              <a:gd name="connsiteY169" fmla="*/ 694379 h 1531834"/>
              <a:gd name="connsiteX170" fmla="*/ 7211021 w 9488164"/>
              <a:gd name="connsiteY170" fmla="*/ 654456 h 1531834"/>
              <a:gd name="connsiteX171" fmla="*/ 7198563 w 9488164"/>
              <a:gd name="connsiteY171" fmla="*/ 624918 h 1531834"/>
              <a:gd name="connsiteX172" fmla="*/ 7225140 w 9488164"/>
              <a:gd name="connsiteY172" fmla="*/ 611072 h 1531834"/>
              <a:gd name="connsiteX173" fmla="*/ 7322521 w 9488164"/>
              <a:gd name="connsiteY173" fmla="*/ 651226 h 1531834"/>
              <a:gd name="connsiteX174" fmla="*/ 7334564 w 9488164"/>
              <a:gd name="connsiteY174" fmla="*/ 680995 h 1531834"/>
              <a:gd name="connsiteX175" fmla="*/ 7315462 w 9488164"/>
              <a:gd name="connsiteY175" fmla="*/ 695764 h 1531834"/>
              <a:gd name="connsiteX176" fmla="*/ 1960353 w 9488164"/>
              <a:gd name="connsiteY176" fmla="*/ 694148 h 1531834"/>
              <a:gd name="connsiteX177" fmla="*/ 1940627 w 9488164"/>
              <a:gd name="connsiteY177" fmla="*/ 678687 h 1531834"/>
              <a:gd name="connsiteX178" fmla="*/ 1953501 w 9488164"/>
              <a:gd name="connsiteY178" fmla="*/ 649380 h 1531834"/>
              <a:gd name="connsiteX179" fmla="*/ 2051920 w 9488164"/>
              <a:gd name="connsiteY179" fmla="*/ 611995 h 1531834"/>
              <a:gd name="connsiteX180" fmla="*/ 2078289 w 9488164"/>
              <a:gd name="connsiteY180" fmla="*/ 626534 h 1531834"/>
              <a:gd name="connsiteX181" fmla="*/ 2065208 w 9488164"/>
              <a:gd name="connsiteY181" fmla="*/ 655841 h 1531834"/>
              <a:gd name="connsiteX182" fmla="*/ 1966997 w 9488164"/>
              <a:gd name="connsiteY182" fmla="*/ 692995 h 1531834"/>
              <a:gd name="connsiteX183" fmla="*/ 1960353 w 9488164"/>
              <a:gd name="connsiteY183" fmla="*/ 694148 h 1531834"/>
              <a:gd name="connsiteX184" fmla="*/ 2157191 w 9488164"/>
              <a:gd name="connsiteY184" fmla="*/ 620303 h 1531834"/>
              <a:gd name="connsiteX185" fmla="*/ 2137465 w 9488164"/>
              <a:gd name="connsiteY185" fmla="*/ 604611 h 1531834"/>
              <a:gd name="connsiteX186" fmla="*/ 2150546 w 9488164"/>
              <a:gd name="connsiteY186" fmla="*/ 575534 h 1531834"/>
              <a:gd name="connsiteX187" fmla="*/ 2248965 w 9488164"/>
              <a:gd name="connsiteY187" fmla="*/ 539534 h 1531834"/>
              <a:gd name="connsiteX188" fmla="*/ 2275127 w 9488164"/>
              <a:gd name="connsiteY188" fmla="*/ 554303 h 1531834"/>
              <a:gd name="connsiteX189" fmla="*/ 2261839 w 9488164"/>
              <a:gd name="connsiteY189" fmla="*/ 583380 h 1531834"/>
              <a:gd name="connsiteX190" fmla="*/ 2163627 w 9488164"/>
              <a:gd name="connsiteY190" fmla="*/ 619380 h 1531834"/>
              <a:gd name="connsiteX191" fmla="*/ 2157191 w 9488164"/>
              <a:gd name="connsiteY191" fmla="*/ 620303 h 1531834"/>
              <a:gd name="connsiteX192" fmla="*/ 7120492 w 9488164"/>
              <a:gd name="connsiteY192" fmla="*/ 616611 h 1531834"/>
              <a:gd name="connsiteX193" fmla="*/ 7113640 w 9488164"/>
              <a:gd name="connsiteY193" fmla="*/ 615226 h 1531834"/>
              <a:gd name="connsiteX194" fmla="*/ 7015845 w 9488164"/>
              <a:gd name="connsiteY194" fmla="*/ 577149 h 1531834"/>
              <a:gd name="connsiteX195" fmla="*/ 7002971 w 9488164"/>
              <a:gd name="connsiteY195" fmla="*/ 547842 h 1531834"/>
              <a:gd name="connsiteX196" fmla="*/ 7029341 w 9488164"/>
              <a:gd name="connsiteY196" fmla="*/ 533534 h 1531834"/>
              <a:gd name="connsiteX197" fmla="*/ 7127552 w 9488164"/>
              <a:gd name="connsiteY197" fmla="*/ 571611 h 1531834"/>
              <a:gd name="connsiteX198" fmla="*/ 7140218 w 9488164"/>
              <a:gd name="connsiteY198" fmla="*/ 601149 h 1531834"/>
              <a:gd name="connsiteX199" fmla="*/ 7120492 w 9488164"/>
              <a:gd name="connsiteY199" fmla="*/ 616611 h 1531834"/>
              <a:gd name="connsiteX200" fmla="*/ 2354236 w 9488164"/>
              <a:gd name="connsiteY200" fmla="*/ 548765 h 1531834"/>
              <a:gd name="connsiteX201" fmla="*/ 2334511 w 9488164"/>
              <a:gd name="connsiteY201" fmla="*/ 532611 h 1531834"/>
              <a:gd name="connsiteX202" fmla="*/ 2348007 w 9488164"/>
              <a:gd name="connsiteY202" fmla="*/ 503535 h 1531834"/>
              <a:gd name="connsiteX203" fmla="*/ 2447256 w 9488164"/>
              <a:gd name="connsiteY203" fmla="*/ 468458 h 1531834"/>
              <a:gd name="connsiteX204" fmla="*/ 2473211 w 9488164"/>
              <a:gd name="connsiteY204" fmla="*/ 483458 h 1531834"/>
              <a:gd name="connsiteX205" fmla="*/ 2459714 w 9488164"/>
              <a:gd name="connsiteY205" fmla="*/ 512304 h 1531834"/>
              <a:gd name="connsiteX206" fmla="*/ 2360673 w 9488164"/>
              <a:gd name="connsiteY206" fmla="*/ 547150 h 1531834"/>
              <a:gd name="connsiteX207" fmla="*/ 2354236 w 9488164"/>
              <a:gd name="connsiteY207" fmla="*/ 548765 h 1531834"/>
              <a:gd name="connsiteX208" fmla="*/ 6924278 w 9488164"/>
              <a:gd name="connsiteY208" fmla="*/ 541611 h 1531834"/>
              <a:gd name="connsiteX209" fmla="*/ 6917633 w 9488164"/>
              <a:gd name="connsiteY209" fmla="*/ 540457 h 1531834"/>
              <a:gd name="connsiteX210" fmla="*/ 6819215 w 9488164"/>
              <a:gd name="connsiteY210" fmla="*/ 504688 h 1531834"/>
              <a:gd name="connsiteX211" fmla="*/ 6805718 w 9488164"/>
              <a:gd name="connsiteY211" fmla="*/ 475612 h 1531834"/>
              <a:gd name="connsiteX212" fmla="*/ 6831880 w 9488164"/>
              <a:gd name="connsiteY212" fmla="*/ 460612 h 1531834"/>
              <a:gd name="connsiteX213" fmla="*/ 6930714 w 9488164"/>
              <a:gd name="connsiteY213" fmla="*/ 496381 h 1531834"/>
              <a:gd name="connsiteX214" fmla="*/ 6943795 w 9488164"/>
              <a:gd name="connsiteY214" fmla="*/ 525457 h 1531834"/>
              <a:gd name="connsiteX215" fmla="*/ 6924278 w 9488164"/>
              <a:gd name="connsiteY215" fmla="*/ 541611 h 1531834"/>
              <a:gd name="connsiteX216" fmla="*/ 2552942 w 9488164"/>
              <a:gd name="connsiteY216" fmla="*/ 479304 h 1531834"/>
              <a:gd name="connsiteX217" fmla="*/ 2533010 w 9488164"/>
              <a:gd name="connsiteY217" fmla="*/ 462919 h 1531834"/>
              <a:gd name="connsiteX218" fmla="*/ 2546713 w 9488164"/>
              <a:gd name="connsiteY218" fmla="*/ 434074 h 1531834"/>
              <a:gd name="connsiteX219" fmla="*/ 2646171 w 9488164"/>
              <a:gd name="connsiteY219" fmla="*/ 400382 h 1531834"/>
              <a:gd name="connsiteX220" fmla="*/ 2672125 w 9488164"/>
              <a:gd name="connsiteY220" fmla="*/ 415843 h 1531834"/>
              <a:gd name="connsiteX221" fmla="*/ 2658213 w 9488164"/>
              <a:gd name="connsiteY221" fmla="*/ 444689 h 1531834"/>
              <a:gd name="connsiteX222" fmla="*/ 2558964 w 9488164"/>
              <a:gd name="connsiteY222" fmla="*/ 478150 h 1531834"/>
              <a:gd name="connsiteX223" fmla="*/ 2552942 w 9488164"/>
              <a:gd name="connsiteY223" fmla="*/ 479304 h 1531834"/>
              <a:gd name="connsiteX224" fmla="*/ 6726609 w 9488164"/>
              <a:gd name="connsiteY224" fmla="*/ 471227 h 1531834"/>
              <a:gd name="connsiteX225" fmla="*/ 6720588 w 9488164"/>
              <a:gd name="connsiteY225" fmla="*/ 470304 h 1531834"/>
              <a:gd name="connsiteX226" fmla="*/ 6621339 w 9488164"/>
              <a:gd name="connsiteY226" fmla="*/ 437074 h 1531834"/>
              <a:gd name="connsiteX227" fmla="*/ 6607219 w 9488164"/>
              <a:gd name="connsiteY227" fmla="*/ 408458 h 1531834"/>
              <a:gd name="connsiteX228" fmla="*/ 6632966 w 9488164"/>
              <a:gd name="connsiteY228" fmla="*/ 392766 h 1531834"/>
              <a:gd name="connsiteX229" fmla="*/ 6732631 w 9488164"/>
              <a:gd name="connsiteY229" fmla="*/ 425997 h 1531834"/>
              <a:gd name="connsiteX230" fmla="*/ 6746335 w 9488164"/>
              <a:gd name="connsiteY230" fmla="*/ 454843 h 1531834"/>
              <a:gd name="connsiteX231" fmla="*/ 6726609 w 9488164"/>
              <a:gd name="connsiteY231" fmla="*/ 471227 h 1531834"/>
              <a:gd name="connsiteX232" fmla="*/ 2751857 w 9488164"/>
              <a:gd name="connsiteY232" fmla="*/ 412843 h 1531834"/>
              <a:gd name="connsiteX233" fmla="*/ 2731924 w 9488164"/>
              <a:gd name="connsiteY233" fmla="*/ 396228 h 1531834"/>
              <a:gd name="connsiteX234" fmla="*/ 2746043 w 9488164"/>
              <a:gd name="connsiteY234" fmla="*/ 367613 h 1531834"/>
              <a:gd name="connsiteX235" fmla="*/ 2845915 w 9488164"/>
              <a:gd name="connsiteY235" fmla="*/ 335536 h 1531834"/>
              <a:gd name="connsiteX236" fmla="*/ 2871662 w 9488164"/>
              <a:gd name="connsiteY236" fmla="*/ 351459 h 1531834"/>
              <a:gd name="connsiteX237" fmla="*/ 2857335 w 9488164"/>
              <a:gd name="connsiteY237" fmla="*/ 380074 h 1531834"/>
              <a:gd name="connsiteX238" fmla="*/ 2757670 w 9488164"/>
              <a:gd name="connsiteY238" fmla="*/ 412151 h 1531834"/>
              <a:gd name="connsiteX239" fmla="*/ 2751857 w 9488164"/>
              <a:gd name="connsiteY239" fmla="*/ 412843 h 1531834"/>
              <a:gd name="connsiteX240" fmla="*/ 6527695 w 9488164"/>
              <a:gd name="connsiteY240" fmla="*/ 405920 h 1531834"/>
              <a:gd name="connsiteX241" fmla="*/ 6522089 w 9488164"/>
              <a:gd name="connsiteY241" fmla="*/ 404997 h 1531834"/>
              <a:gd name="connsiteX242" fmla="*/ 6422216 w 9488164"/>
              <a:gd name="connsiteY242" fmla="*/ 374305 h 1531834"/>
              <a:gd name="connsiteX243" fmla="*/ 6407474 w 9488164"/>
              <a:gd name="connsiteY243" fmla="*/ 345920 h 1531834"/>
              <a:gd name="connsiteX244" fmla="*/ 6433014 w 9488164"/>
              <a:gd name="connsiteY244" fmla="*/ 329536 h 1531834"/>
              <a:gd name="connsiteX245" fmla="*/ 6533301 w 9488164"/>
              <a:gd name="connsiteY245" fmla="*/ 360228 h 1531834"/>
              <a:gd name="connsiteX246" fmla="*/ 6547628 w 9488164"/>
              <a:gd name="connsiteY246" fmla="*/ 388612 h 1531834"/>
              <a:gd name="connsiteX247" fmla="*/ 6527695 w 9488164"/>
              <a:gd name="connsiteY247" fmla="*/ 405920 h 1531834"/>
              <a:gd name="connsiteX248" fmla="*/ 2951809 w 9488164"/>
              <a:gd name="connsiteY248" fmla="*/ 349382 h 1531834"/>
              <a:gd name="connsiteX249" fmla="*/ 2931876 w 9488164"/>
              <a:gd name="connsiteY249" fmla="*/ 332536 h 1531834"/>
              <a:gd name="connsiteX250" fmla="*/ 2946410 w 9488164"/>
              <a:gd name="connsiteY250" fmla="*/ 304151 h 1531834"/>
              <a:gd name="connsiteX251" fmla="*/ 3046906 w 9488164"/>
              <a:gd name="connsiteY251" fmla="*/ 273690 h 1531834"/>
              <a:gd name="connsiteX252" fmla="*/ 3072445 w 9488164"/>
              <a:gd name="connsiteY252" fmla="*/ 290075 h 1531834"/>
              <a:gd name="connsiteX253" fmla="*/ 3057703 w 9488164"/>
              <a:gd name="connsiteY253" fmla="*/ 318459 h 1531834"/>
              <a:gd name="connsiteX254" fmla="*/ 2957623 w 9488164"/>
              <a:gd name="connsiteY254" fmla="*/ 348920 h 1531834"/>
              <a:gd name="connsiteX255" fmla="*/ 2951809 w 9488164"/>
              <a:gd name="connsiteY255" fmla="*/ 349382 h 1531834"/>
              <a:gd name="connsiteX256" fmla="*/ 6327328 w 9488164"/>
              <a:gd name="connsiteY256" fmla="*/ 345920 h 1531834"/>
              <a:gd name="connsiteX257" fmla="*/ 6322137 w 9488164"/>
              <a:gd name="connsiteY257" fmla="*/ 345228 h 1531834"/>
              <a:gd name="connsiteX258" fmla="*/ 6221642 w 9488164"/>
              <a:gd name="connsiteY258" fmla="*/ 317305 h 1531834"/>
              <a:gd name="connsiteX259" fmla="*/ 6206484 w 9488164"/>
              <a:gd name="connsiteY259" fmla="*/ 289382 h 1531834"/>
              <a:gd name="connsiteX260" fmla="*/ 6231608 w 9488164"/>
              <a:gd name="connsiteY260" fmla="*/ 272536 h 1531834"/>
              <a:gd name="connsiteX261" fmla="*/ 6332519 w 9488164"/>
              <a:gd name="connsiteY261" fmla="*/ 300690 h 1531834"/>
              <a:gd name="connsiteX262" fmla="*/ 6347468 w 9488164"/>
              <a:gd name="connsiteY262" fmla="*/ 328844 h 1531834"/>
              <a:gd name="connsiteX263" fmla="*/ 6327328 w 9488164"/>
              <a:gd name="connsiteY263" fmla="*/ 345920 h 1531834"/>
              <a:gd name="connsiteX264" fmla="*/ 6125507 w 9488164"/>
              <a:gd name="connsiteY264" fmla="*/ 291229 h 1531834"/>
              <a:gd name="connsiteX265" fmla="*/ 6120731 w 9488164"/>
              <a:gd name="connsiteY265" fmla="*/ 290536 h 1531834"/>
              <a:gd name="connsiteX266" fmla="*/ 6019821 w 9488164"/>
              <a:gd name="connsiteY266" fmla="*/ 265152 h 1531834"/>
              <a:gd name="connsiteX267" fmla="*/ 6004040 w 9488164"/>
              <a:gd name="connsiteY267" fmla="*/ 237690 h 1531834"/>
              <a:gd name="connsiteX268" fmla="*/ 6028749 w 9488164"/>
              <a:gd name="connsiteY268" fmla="*/ 220152 h 1531834"/>
              <a:gd name="connsiteX269" fmla="*/ 6130282 w 9488164"/>
              <a:gd name="connsiteY269" fmla="*/ 245537 h 1531834"/>
              <a:gd name="connsiteX270" fmla="*/ 6145854 w 9488164"/>
              <a:gd name="connsiteY270" fmla="*/ 273229 h 1531834"/>
              <a:gd name="connsiteX271" fmla="*/ 6125507 w 9488164"/>
              <a:gd name="connsiteY271" fmla="*/ 291229 h 1531834"/>
              <a:gd name="connsiteX272" fmla="*/ 3152592 w 9488164"/>
              <a:gd name="connsiteY272" fmla="*/ 289613 h 1531834"/>
              <a:gd name="connsiteX273" fmla="*/ 3132451 w 9488164"/>
              <a:gd name="connsiteY273" fmla="*/ 272306 h 1531834"/>
              <a:gd name="connsiteX274" fmla="*/ 3147401 w 9488164"/>
              <a:gd name="connsiteY274" fmla="*/ 244152 h 1531834"/>
              <a:gd name="connsiteX275" fmla="*/ 3248311 w 9488164"/>
              <a:gd name="connsiteY275" fmla="*/ 215537 h 1531834"/>
              <a:gd name="connsiteX276" fmla="*/ 3273435 w 9488164"/>
              <a:gd name="connsiteY276" fmla="*/ 232383 h 1531834"/>
              <a:gd name="connsiteX277" fmla="*/ 3258278 w 9488164"/>
              <a:gd name="connsiteY277" fmla="*/ 260306 h 1531834"/>
              <a:gd name="connsiteX278" fmla="*/ 3157783 w 9488164"/>
              <a:gd name="connsiteY278" fmla="*/ 288690 h 1531834"/>
              <a:gd name="connsiteX279" fmla="*/ 3152592 w 9488164"/>
              <a:gd name="connsiteY279" fmla="*/ 289613 h 1531834"/>
              <a:gd name="connsiteX280" fmla="*/ 5922855 w 9488164"/>
              <a:gd name="connsiteY280" fmla="*/ 241844 h 1531834"/>
              <a:gd name="connsiteX281" fmla="*/ 5918702 w 9488164"/>
              <a:gd name="connsiteY281" fmla="*/ 241383 h 1531834"/>
              <a:gd name="connsiteX282" fmla="*/ 5817169 w 9488164"/>
              <a:gd name="connsiteY282" fmla="*/ 218768 h 1531834"/>
              <a:gd name="connsiteX283" fmla="*/ 5800766 w 9488164"/>
              <a:gd name="connsiteY283" fmla="*/ 191768 h 1531834"/>
              <a:gd name="connsiteX284" fmla="*/ 5825059 w 9488164"/>
              <a:gd name="connsiteY284" fmla="*/ 173537 h 1531834"/>
              <a:gd name="connsiteX285" fmla="*/ 5927008 w 9488164"/>
              <a:gd name="connsiteY285" fmla="*/ 196152 h 1531834"/>
              <a:gd name="connsiteX286" fmla="*/ 5943203 w 9488164"/>
              <a:gd name="connsiteY286" fmla="*/ 223383 h 1531834"/>
              <a:gd name="connsiteX287" fmla="*/ 5922855 w 9488164"/>
              <a:gd name="connsiteY287" fmla="*/ 241844 h 1531834"/>
              <a:gd name="connsiteX288" fmla="*/ 3354205 w 9488164"/>
              <a:gd name="connsiteY288" fmla="*/ 233537 h 1531834"/>
              <a:gd name="connsiteX289" fmla="*/ 3334065 w 9488164"/>
              <a:gd name="connsiteY289" fmla="*/ 215768 h 1531834"/>
              <a:gd name="connsiteX290" fmla="*/ 3349429 w 9488164"/>
              <a:gd name="connsiteY290" fmla="*/ 187845 h 1531834"/>
              <a:gd name="connsiteX291" fmla="*/ 3450963 w 9488164"/>
              <a:gd name="connsiteY291" fmla="*/ 161537 h 1531834"/>
              <a:gd name="connsiteX292" fmla="*/ 3475879 w 9488164"/>
              <a:gd name="connsiteY292" fmla="*/ 178845 h 1531834"/>
              <a:gd name="connsiteX293" fmla="*/ 3460306 w 9488164"/>
              <a:gd name="connsiteY293" fmla="*/ 206537 h 1531834"/>
              <a:gd name="connsiteX294" fmla="*/ 3359396 w 9488164"/>
              <a:gd name="connsiteY294" fmla="*/ 232614 h 1531834"/>
              <a:gd name="connsiteX295" fmla="*/ 3354205 w 9488164"/>
              <a:gd name="connsiteY295" fmla="*/ 233537 h 1531834"/>
              <a:gd name="connsiteX296" fmla="*/ 5719165 w 9488164"/>
              <a:gd name="connsiteY296" fmla="*/ 197768 h 1531834"/>
              <a:gd name="connsiteX297" fmla="*/ 5715428 w 9488164"/>
              <a:gd name="connsiteY297" fmla="*/ 197306 h 1531834"/>
              <a:gd name="connsiteX298" fmla="*/ 5613479 w 9488164"/>
              <a:gd name="connsiteY298" fmla="*/ 177229 h 1531834"/>
              <a:gd name="connsiteX299" fmla="*/ 5596453 w 9488164"/>
              <a:gd name="connsiteY299" fmla="*/ 150691 h 1531834"/>
              <a:gd name="connsiteX300" fmla="*/ 5620331 w 9488164"/>
              <a:gd name="connsiteY300" fmla="*/ 131768 h 1531834"/>
              <a:gd name="connsiteX301" fmla="*/ 5722695 w 9488164"/>
              <a:gd name="connsiteY301" fmla="*/ 151845 h 1531834"/>
              <a:gd name="connsiteX302" fmla="*/ 5739306 w 9488164"/>
              <a:gd name="connsiteY302" fmla="*/ 178614 h 1531834"/>
              <a:gd name="connsiteX303" fmla="*/ 5719165 w 9488164"/>
              <a:gd name="connsiteY303" fmla="*/ 197768 h 1531834"/>
              <a:gd name="connsiteX304" fmla="*/ 3556857 w 9488164"/>
              <a:gd name="connsiteY304" fmla="*/ 182537 h 1531834"/>
              <a:gd name="connsiteX305" fmla="*/ 3536509 w 9488164"/>
              <a:gd name="connsiteY305" fmla="*/ 164306 h 1531834"/>
              <a:gd name="connsiteX306" fmla="*/ 3552496 w 9488164"/>
              <a:gd name="connsiteY306" fmla="*/ 136845 h 1531834"/>
              <a:gd name="connsiteX307" fmla="*/ 3654445 w 9488164"/>
              <a:gd name="connsiteY307" fmla="*/ 113307 h 1531834"/>
              <a:gd name="connsiteX308" fmla="*/ 3678946 w 9488164"/>
              <a:gd name="connsiteY308" fmla="*/ 131307 h 1531834"/>
              <a:gd name="connsiteX309" fmla="*/ 3662750 w 9488164"/>
              <a:gd name="connsiteY309" fmla="*/ 158537 h 1531834"/>
              <a:gd name="connsiteX310" fmla="*/ 3561217 w 9488164"/>
              <a:gd name="connsiteY310" fmla="*/ 182076 h 1531834"/>
              <a:gd name="connsiteX311" fmla="*/ 3556857 w 9488164"/>
              <a:gd name="connsiteY311" fmla="*/ 182537 h 1531834"/>
              <a:gd name="connsiteX312" fmla="*/ 5514645 w 9488164"/>
              <a:gd name="connsiteY312" fmla="*/ 158999 h 1531834"/>
              <a:gd name="connsiteX313" fmla="*/ 5511323 w 9488164"/>
              <a:gd name="connsiteY313" fmla="*/ 158768 h 1531834"/>
              <a:gd name="connsiteX314" fmla="*/ 5408959 w 9488164"/>
              <a:gd name="connsiteY314" fmla="*/ 141460 h 1531834"/>
              <a:gd name="connsiteX315" fmla="*/ 5391518 w 9488164"/>
              <a:gd name="connsiteY315" fmla="*/ 115384 h 1531834"/>
              <a:gd name="connsiteX316" fmla="*/ 5414980 w 9488164"/>
              <a:gd name="connsiteY316" fmla="*/ 95999 h 1531834"/>
              <a:gd name="connsiteX317" fmla="*/ 5517759 w 9488164"/>
              <a:gd name="connsiteY317" fmla="*/ 113538 h 1531834"/>
              <a:gd name="connsiteX318" fmla="*/ 5534993 w 9488164"/>
              <a:gd name="connsiteY318" fmla="*/ 139845 h 1531834"/>
              <a:gd name="connsiteX319" fmla="*/ 5514645 w 9488164"/>
              <a:gd name="connsiteY319" fmla="*/ 158999 h 1531834"/>
              <a:gd name="connsiteX320" fmla="*/ 3760546 w 9488164"/>
              <a:gd name="connsiteY320" fmla="*/ 136845 h 1531834"/>
              <a:gd name="connsiteX321" fmla="*/ 3740198 w 9488164"/>
              <a:gd name="connsiteY321" fmla="*/ 117922 h 1531834"/>
              <a:gd name="connsiteX322" fmla="*/ 3756809 w 9488164"/>
              <a:gd name="connsiteY322" fmla="*/ 90922 h 1531834"/>
              <a:gd name="connsiteX323" fmla="*/ 3859380 w 9488164"/>
              <a:gd name="connsiteY323" fmla="*/ 70615 h 1531834"/>
              <a:gd name="connsiteX324" fmla="*/ 3883259 w 9488164"/>
              <a:gd name="connsiteY324" fmla="*/ 89538 h 1531834"/>
              <a:gd name="connsiteX325" fmla="*/ 3866232 w 9488164"/>
              <a:gd name="connsiteY325" fmla="*/ 116076 h 1531834"/>
              <a:gd name="connsiteX326" fmla="*/ 3764284 w 9488164"/>
              <a:gd name="connsiteY326" fmla="*/ 136384 h 1531834"/>
              <a:gd name="connsiteX327" fmla="*/ 3760546 w 9488164"/>
              <a:gd name="connsiteY327" fmla="*/ 136845 h 1531834"/>
              <a:gd name="connsiteX328" fmla="*/ 5309294 w 9488164"/>
              <a:gd name="connsiteY328" fmla="*/ 125307 h 1531834"/>
              <a:gd name="connsiteX329" fmla="*/ 5306387 w 9488164"/>
              <a:gd name="connsiteY329" fmla="*/ 125076 h 1531834"/>
              <a:gd name="connsiteX330" fmla="*/ 5203816 w 9488164"/>
              <a:gd name="connsiteY330" fmla="*/ 110076 h 1531834"/>
              <a:gd name="connsiteX331" fmla="*/ 5185752 w 9488164"/>
              <a:gd name="connsiteY331" fmla="*/ 84230 h 1531834"/>
              <a:gd name="connsiteX332" fmla="*/ 5209007 w 9488164"/>
              <a:gd name="connsiteY332" fmla="*/ 64153 h 1531834"/>
              <a:gd name="connsiteX333" fmla="*/ 5312201 w 9488164"/>
              <a:gd name="connsiteY333" fmla="*/ 79153 h 1531834"/>
              <a:gd name="connsiteX334" fmla="*/ 5330058 w 9488164"/>
              <a:gd name="connsiteY334" fmla="*/ 105230 h 1531834"/>
              <a:gd name="connsiteX335" fmla="*/ 5309294 w 9488164"/>
              <a:gd name="connsiteY335" fmla="*/ 125307 h 1531834"/>
              <a:gd name="connsiteX336" fmla="*/ 3965482 w 9488164"/>
              <a:gd name="connsiteY336" fmla="*/ 98307 h 1531834"/>
              <a:gd name="connsiteX337" fmla="*/ 3944926 w 9488164"/>
              <a:gd name="connsiteY337" fmla="*/ 78692 h 1531834"/>
              <a:gd name="connsiteX338" fmla="*/ 3962367 w 9488164"/>
              <a:gd name="connsiteY338" fmla="*/ 52384 h 1531834"/>
              <a:gd name="connsiteX339" fmla="*/ 4065769 w 9488164"/>
              <a:gd name="connsiteY339" fmla="*/ 36000 h 1531834"/>
              <a:gd name="connsiteX340" fmla="*/ 4089024 w 9488164"/>
              <a:gd name="connsiteY340" fmla="*/ 55846 h 1531834"/>
              <a:gd name="connsiteX341" fmla="*/ 4071168 w 9488164"/>
              <a:gd name="connsiteY341" fmla="*/ 81692 h 1531834"/>
              <a:gd name="connsiteX342" fmla="*/ 3968596 w 9488164"/>
              <a:gd name="connsiteY342" fmla="*/ 97845 h 1531834"/>
              <a:gd name="connsiteX343" fmla="*/ 3965482 w 9488164"/>
              <a:gd name="connsiteY343" fmla="*/ 98307 h 1531834"/>
              <a:gd name="connsiteX344" fmla="*/ 5103320 w 9488164"/>
              <a:gd name="connsiteY344" fmla="*/ 96692 h 1531834"/>
              <a:gd name="connsiteX345" fmla="*/ 5100829 w 9488164"/>
              <a:gd name="connsiteY345" fmla="*/ 96461 h 1531834"/>
              <a:gd name="connsiteX346" fmla="*/ 4997842 w 9488164"/>
              <a:gd name="connsiteY346" fmla="*/ 83999 h 1531834"/>
              <a:gd name="connsiteX347" fmla="*/ 4979363 w 9488164"/>
              <a:gd name="connsiteY347" fmla="*/ 58615 h 1531834"/>
              <a:gd name="connsiteX348" fmla="*/ 5002202 w 9488164"/>
              <a:gd name="connsiteY348" fmla="*/ 38077 h 1531834"/>
              <a:gd name="connsiteX349" fmla="*/ 5105604 w 9488164"/>
              <a:gd name="connsiteY349" fmla="*/ 50538 h 1531834"/>
              <a:gd name="connsiteX350" fmla="*/ 5123876 w 9488164"/>
              <a:gd name="connsiteY350" fmla="*/ 76153 h 1531834"/>
              <a:gd name="connsiteX351" fmla="*/ 5103320 w 9488164"/>
              <a:gd name="connsiteY351" fmla="*/ 96692 h 1531834"/>
              <a:gd name="connsiteX352" fmla="*/ 4896931 w 9488164"/>
              <a:gd name="connsiteY352" fmla="*/ 72923 h 1531834"/>
              <a:gd name="connsiteX353" fmla="*/ 4895063 w 9488164"/>
              <a:gd name="connsiteY353" fmla="*/ 72923 h 1531834"/>
              <a:gd name="connsiteX354" fmla="*/ 4791868 w 9488164"/>
              <a:gd name="connsiteY354" fmla="*/ 62769 h 1531834"/>
              <a:gd name="connsiteX355" fmla="*/ 4772973 w 9488164"/>
              <a:gd name="connsiteY355" fmla="*/ 37846 h 1531834"/>
              <a:gd name="connsiteX356" fmla="*/ 4795398 w 9488164"/>
              <a:gd name="connsiteY356" fmla="*/ 16846 h 1531834"/>
              <a:gd name="connsiteX357" fmla="*/ 4899008 w 9488164"/>
              <a:gd name="connsiteY357" fmla="*/ 27000 h 1531834"/>
              <a:gd name="connsiteX358" fmla="*/ 4917695 w 9488164"/>
              <a:gd name="connsiteY358" fmla="*/ 52153 h 1531834"/>
              <a:gd name="connsiteX359" fmla="*/ 4896931 w 9488164"/>
              <a:gd name="connsiteY359" fmla="*/ 72923 h 1531834"/>
              <a:gd name="connsiteX360" fmla="*/ 4171663 w 9488164"/>
              <a:gd name="connsiteY360" fmla="*/ 68307 h 1531834"/>
              <a:gd name="connsiteX361" fmla="*/ 4151107 w 9488164"/>
              <a:gd name="connsiteY361" fmla="*/ 47769 h 1531834"/>
              <a:gd name="connsiteX362" fmla="*/ 4169587 w 9488164"/>
              <a:gd name="connsiteY362" fmla="*/ 22384 h 1531834"/>
              <a:gd name="connsiteX363" fmla="*/ 4273612 w 9488164"/>
              <a:gd name="connsiteY363" fmla="*/ 11308 h 1531834"/>
              <a:gd name="connsiteX364" fmla="*/ 4296036 w 9488164"/>
              <a:gd name="connsiteY364" fmla="*/ 32538 h 1531834"/>
              <a:gd name="connsiteX365" fmla="*/ 4276934 w 9488164"/>
              <a:gd name="connsiteY365" fmla="*/ 57461 h 1531834"/>
              <a:gd name="connsiteX366" fmla="*/ 4173947 w 9488164"/>
              <a:gd name="connsiteY366" fmla="*/ 68307 h 1531834"/>
              <a:gd name="connsiteX367" fmla="*/ 4171663 w 9488164"/>
              <a:gd name="connsiteY367" fmla="*/ 68307 h 1531834"/>
              <a:gd name="connsiteX368" fmla="*/ 4690127 w 9488164"/>
              <a:gd name="connsiteY368" fmla="*/ 53538 h 1531834"/>
              <a:gd name="connsiteX369" fmla="*/ 4688466 w 9488164"/>
              <a:gd name="connsiteY369" fmla="*/ 53538 h 1531834"/>
              <a:gd name="connsiteX370" fmla="*/ 4663135 w 9488164"/>
              <a:gd name="connsiteY370" fmla="*/ 51461 h 1531834"/>
              <a:gd name="connsiteX371" fmla="*/ 4585687 w 9488164"/>
              <a:gd name="connsiteY371" fmla="*/ 47077 h 1531834"/>
              <a:gd name="connsiteX372" fmla="*/ 4565547 w 9488164"/>
              <a:gd name="connsiteY372" fmla="*/ 23308 h 1531834"/>
              <a:gd name="connsiteX373" fmla="*/ 4586310 w 9488164"/>
              <a:gd name="connsiteY373" fmla="*/ 923 h 1531834"/>
              <a:gd name="connsiteX374" fmla="*/ 4586933 w 9488164"/>
              <a:gd name="connsiteY374" fmla="*/ 923 h 1531834"/>
              <a:gd name="connsiteX375" fmla="*/ 4666042 w 9488164"/>
              <a:gd name="connsiteY375" fmla="*/ 5308 h 1531834"/>
              <a:gd name="connsiteX376" fmla="*/ 4691373 w 9488164"/>
              <a:gd name="connsiteY376" fmla="*/ 7385 h 1531834"/>
              <a:gd name="connsiteX377" fmla="*/ 4710476 w 9488164"/>
              <a:gd name="connsiteY377" fmla="*/ 32077 h 1531834"/>
              <a:gd name="connsiteX378" fmla="*/ 4690127 w 9488164"/>
              <a:gd name="connsiteY378" fmla="*/ 53538 h 1531834"/>
              <a:gd name="connsiteX379" fmla="*/ 4378675 w 9488164"/>
              <a:gd name="connsiteY379" fmla="*/ 49846 h 1531834"/>
              <a:gd name="connsiteX380" fmla="*/ 4357912 w 9488164"/>
              <a:gd name="connsiteY380" fmla="*/ 27923 h 1531834"/>
              <a:gd name="connsiteX381" fmla="*/ 4377637 w 9488164"/>
              <a:gd name="connsiteY381" fmla="*/ 3692 h 1531834"/>
              <a:gd name="connsiteX382" fmla="*/ 4482285 w 9488164"/>
              <a:gd name="connsiteY382" fmla="*/ 0 h 1531834"/>
              <a:gd name="connsiteX383" fmla="*/ 4482493 w 9488164"/>
              <a:gd name="connsiteY383" fmla="*/ 0 h 1531834"/>
              <a:gd name="connsiteX384" fmla="*/ 4503256 w 9488164"/>
              <a:gd name="connsiteY384" fmla="*/ 22846 h 1531834"/>
              <a:gd name="connsiteX385" fmla="*/ 4482700 w 9488164"/>
              <a:gd name="connsiteY385" fmla="*/ 46153 h 1531834"/>
              <a:gd name="connsiteX386" fmla="*/ 4379713 w 9488164"/>
              <a:gd name="connsiteY386" fmla="*/ 49846 h 1531834"/>
              <a:gd name="connsiteX387" fmla="*/ 4378675 w 9488164"/>
              <a:gd name="connsiteY387" fmla="*/ 49846 h 153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</a:cxnLst>
            <a:rect l="l" t="t" r="r" b="b"/>
            <a:pathLst>
              <a:path w="9488164" h="1531834">
                <a:moveTo>
                  <a:pt x="20836" y="1531834"/>
                </a:moveTo>
                <a:cubicBezTo>
                  <a:pt x="12946" y="1531834"/>
                  <a:pt x="5264" y="1526757"/>
                  <a:pt x="1734" y="1517988"/>
                </a:cubicBezTo>
                <a:cubicBezTo>
                  <a:pt x="-2834" y="1506450"/>
                  <a:pt x="1942" y="1492604"/>
                  <a:pt x="12323" y="1487527"/>
                </a:cubicBezTo>
                <a:cubicBezTo>
                  <a:pt x="12323" y="1487527"/>
                  <a:pt x="46375" y="1470912"/>
                  <a:pt x="108873" y="1440912"/>
                </a:cubicBezTo>
                <a:cubicBezTo>
                  <a:pt x="119463" y="1435835"/>
                  <a:pt x="131713" y="1441373"/>
                  <a:pt x="136074" y="1452912"/>
                </a:cubicBezTo>
                <a:cubicBezTo>
                  <a:pt x="140642" y="1464681"/>
                  <a:pt x="135658" y="1478065"/>
                  <a:pt x="125277" y="1483142"/>
                </a:cubicBezTo>
                <a:cubicBezTo>
                  <a:pt x="62986" y="1512911"/>
                  <a:pt x="29349" y="1529527"/>
                  <a:pt x="29142" y="1529527"/>
                </a:cubicBezTo>
                <a:cubicBezTo>
                  <a:pt x="26442" y="1531142"/>
                  <a:pt x="23743" y="1531834"/>
                  <a:pt x="20836" y="1531834"/>
                </a:cubicBezTo>
                <a:close/>
                <a:moveTo>
                  <a:pt x="9467388" y="1523065"/>
                </a:moveTo>
                <a:cubicBezTo>
                  <a:pt x="9466350" y="1523065"/>
                  <a:pt x="9465311" y="1523065"/>
                  <a:pt x="9464481" y="1522834"/>
                </a:cubicBezTo>
                <a:cubicBezTo>
                  <a:pt x="9430222" y="1517296"/>
                  <a:pt x="9395546" y="1511065"/>
                  <a:pt x="9361287" y="1504373"/>
                </a:cubicBezTo>
                <a:cubicBezTo>
                  <a:pt x="9350074" y="1502065"/>
                  <a:pt x="9342392" y="1490296"/>
                  <a:pt x="9344468" y="1477604"/>
                </a:cubicBezTo>
                <a:cubicBezTo>
                  <a:pt x="9346337" y="1465142"/>
                  <a:pt x="9357342" y="1456604"/>
                  <a:pt x="9368554" y="1458912"/>
                </a:cubicBezTo>
                <a:cubicBezTo>
                  <a:pt x="9402191" y="1465604"/>
                  <a:pt x="9436450" y="1471604"/>
                  <a:pt x="9470295" y="1477142"/>
                </a:cubicBezTo>
                <a:cubicBezTo>
                  <a:pt x="9481715" y="1478988"/>
                  <a:pt x="9489605" y="1490758"/>
                  <a:pt x="9487944" y="1503219"/>
                </a:cubicBezTo>
                <a:cubicBezTo>
                  <a:pt x="9486490" y="1514757"/>
                  <a:pt x="9477562" y="1523065"/>
                  <a:pt x="9467388" y="1523065"/>
                </a:cubicBezTo>
                <a:close/>
                <a:moveTo>
                  <a:pt x="9263075" y="1482912"/>
                </a:moveTo>
                <a:cubicBezTo>
                  <a:pt x="9261622" y="1482912"/>
                  <a:pt x="9260169" y="1482681"/>
                  <a:pt x="9258715" y="1482450"/>
                </a:cubicBezTo>
                <a:cubicBezTo>
                  <a:pt x="9225078" y="1474604"/>
                  <a:pt x="9190819" y="1466065"/>
                  <a:pt x="9157181" y="1457296"/>
                </a:cubicBezTo>
                <a:cubicBezTo>
                  <a:pt x="9145969" y="1454296"/>
                  <a:pt x="9139117" y="1441835"/>
                  <a:pt x="9141817" y="1429604"/>
                </a:cubicBezTo>
                <a:cubicBezTo>
                  <a:pt x="9144516" y="1417374"/>
                  <a:pt x="9155728" y="1409528"/>
                  <a:pt x="9166733" y="1412527"/>
                </a:cubicBezTo>
                <a:cubicBezTo>
                  <a:pt x="9199954" y="1421297"/>
                  <a:pt x="9233799" y="1429604"/>
                  <a:pt x="9267228" y="1437450"/>
                </a:cubicBezTo>
                <a:cubicBezTo>
                  <a:pt x="9278440" y="1439989"/>
                  <a:pt x="9285707" y="1452219"/>
                  <a:pt x="9283424" y="1464681"/>
                </a:cubicBezTo>
                <a:cubicBezTo>
                  <a:pt x="9281347" y="1475527"/>
                  <a:pt x="9272626" y="1482912"/>
                  <a:pt x="9263075" y="1482912"/>
                </a:cubicBezTo>
                <a:close/>
                <a:moveTo>
                  <a:pt x="213106" y="1439989"/>
                </a:moveTo>
                <a:cubicBezTo>
                  <a:pt x="205008" y="1439989"/>
                  <a:pt x="197326" y="1434681"/>
                  <a:pt x="194004" y="1425912"/>
                </a:cubicBezTo>
                <a:cubicBezTo>
                  <a:pt x="189436" y="1414143"/>
                  <a:pt x="194419" y="1400528"/>
                  <a:pt x="205008" y="1395681"/>
                </a:cubicBezTo>
                <a:cubicBezTo>
                  <a:pt x="234077" y="1382066"/>
                  <a:pt x="266261" y="1366836"/>
                  <a:pt x="301143" y="1350682"/>
                </a:cubicBezTo>
                <a:cubicBezTo>
                  <a:pt x="311733" y="1345836"/>
                  <a:pt x="323776" y="1351374"/>
                  <a:pt x="328343" y="1363143"/>
                </a:cubicBezTo>
                <a:cubicBezTo>
                  <a:pt x="332704" y="1374912"/>
                  <a:pt x="327721" y="1388297"/>
                  <a:pt x="317131" y="1393374"/>
                </a:cubicBezTo>
                <a:cubicBezTo>
                  <a:pt x="282249" y="1409528"/>
                  <a:pt x="250273" y="1424527"/>
                  <a:pt x="221204" y="1438373"/>
                </a:cubicBezTo>
                <a:cubicBezTo>
                  <a:pt x="218505" y="1439296"/>
                  <a:pt x="215805" y="1439989"/>
                  <a:pt x="213106" y="1439989"/>
                </a:cubicBezTo>
                <a:close/>
                <a:moveTo>
                  <a:pt x="9061670" y="1429835"/>
                </a:moveTo>
                <a:cubicBezTo>
                  <a:pt x="9060008" y="1429835"/>
                  <a:pt x="9058140" y="1429604"/>
                  <a:pt x="9056271" y="1429143"/>
                </a:cubicBezTo>
                <a:cubicBezTo>
                  <a:pt x="9022634" y="1419220"/>
                  <a:pt x="8989205" y="1408835"/>
                  <a:pt x="8955776" y="1397989"/>
                </a:cubicBezTo>
                <a:cubicBezTo>
                  <a:pt x="8944771" y="1394528"/>
                  <a:pt x="8938542" y="1381605"/>
                  <a:pt x="8941657" y="1369374"/>
                </a:cubicBezTo>
                <a:cubicBezTo>
                  <a:pt x="8944771" y="1357143"/>
                  <a:pt x="8956399" y="1349989"/>
                  <a:pt x="8967403" y="1353682"/>
                </a:cubicBezTo>
                <a:cubicBezTo>
                  <a:pt x="9000625" y="1364297"/>
                  <a:pt x="9033639" y="1374682"/>
                  <a:pt x="9066861" y="1384374"/>
                </a:cubicBezTo>
                <a:cubicBezTo>
                  <a:pt x="9077865" y="1387605"/>
                  <a:pt x="9084509" y="1400297"/>
                  <a:pt x="9081603" y="1412527"/>
                </a:cubicBezTo>
                <a:cubicBezTo>
                  <a:pt x="9079111" y="1423143"/>
                  <a:pt x="9070805" y="1429835"/>
                  <a:pt x="9061670" y="1429835"/>
                </a:cubicBezTo>
                <a:close/>
                <a:moveTo>
                  <a:pt x="8862132" y="1365451"/>
                </a:moveTo>
                <a:cubicBezTo>
                  <a:pt x="8860056" y="1365451"/>
                  <a:pt x="8857980" y="1365220"/>
                  <a:pt x="8855904" y="1364297"/>
                </a:cubicBezTo>
                <a:cubicBezTo>
                  <a:pt x="8822890" y="1352759"/>
                  <a:pt x="8789875" y="1340759"/>
                  <a:pt x="8756861" y="1328528"/>
                </a:cubicBezTo>
                <a:cubicBezTo>
                  <a:pt x="8746065" y="1324374"/>
                  <a:pt x="8740251" y="1311451"/>
                  <a:pt x="8743780" y="1299221"/>
                </a:cubicBezTo>
                <a:cubicBezTo>
                  <a:pt x="8747518" y="1287221"/>
                  <a:pt x="8759146" y="1280759"/>
                  <a:pt x="8770150" y="1284682"/>
                </a:cubicBezTo>
                <a:cubicBezTo>
                  <a:pt x="8802956" y="1296913"/>
                  <a:pt x="8835555" y="1308913"/>
                  <a:pt x="8868361" y="1320220"/>
                </a:cubicBezTo>
                <a:cubicBezTo>
                  <a:pt x="8879366" y="1324144"/>
                  <a:pt x="8885387" y="1337066"/>
                  <a:pt x="8881858" y="1349066"/>
                </a:cubicBezTo>
                <a:cubicBezTo>
                  <a:pt x="8879159" y="1358989"/>
                  <a:pt x="8871061" y="1365451"/>
                  <a:pt x="8862132" y="1365451"/>
                </a:cubicBezTo>
                <a:close/>
                <a:moveTo>
                  <a:pt x="405168" y="1350451"/>
                </a:moveTo>
                <a:cubicBezTo>
                  <a:pt x="397071" y="1350451"/>
                  <a:pt x="389180" y="1345143"/>
                  <a:pt x="386066" y="1336143"/>
                </a:cubicBezTo>
                <a:cubicBezTo>
                  <a:pt x="381706" y="1324374"/>
                  <a:pt x="386689" y="1310759"/>
                  <a:pt x="397278" y="1305913"/>
                </a:cubicBezTo>
                <a:cubicBezTo>
                  <a:pt x="427801" y="1291836"/>
                  <a:pt x="459984" y="1277067"/>
                  <a:pt x="493621" y="1261836"/>
                </a:cubicBezTo>
                <a:cubicBezTo>
                  <a:pt x="504210" y="1256990"/>
                  <a:pt x="516461" y="1262759"/>
                  <a:pt x="520613" y="1274529"/>
                </a:cubicBezTo>
                <a:cubicBezTo>
                  <a:pt x="524974" y="1286298"/>
                  <a:pt x="519783" y="1299682"/>
                  <a:pt x="509193" y="1304528"/>
                </a:cubicBezTo>
                <a:cubicBezTo>
                  <a:pt x="475557" y="1319759"/>
                  <a:pt x="443581" y="1334528"/>
                  <a:pt x="413058" y="1348605"/>
                </a:cubicBezTo>
                <a:cubicBezTo>
                  <a:pt x="410567" y="1349989"/>
                  <a:pt x="407868" y="1350451"/>
                  <a:pt x="405168" y="1350451"/>
                </a:cubicBezTo>
                <a:close/>
                <a:moveTo>
                  <a:pt x="8665502" y="1291836"/>
                </a:moveTo>
                <a:cubicBezTo>
                  <a:pt x="8663219" y="1291836"/>
                  <a:pt x="8660934" y="1291375"/>
                  <a:pt x="8658651" y="1290451"/>
                </a:cubicBezTo>
                <a:cubicBezTo>
                  <a:pt x="8626052" y="1277529"/>
                  <a:pt x="8593453" y="1264375"/>
                  <a:pt x="8560854" y="1250990"/>
                </a:cubicBezTo>
                <a:cubicBezTo>
                  <a:pt x="8550057" y="1246606"/>
                  <a:pt x="8544659" y="1233221"/>
                  <a:pt x="8548604" y="1221221"/>
                </a:cubicBezTo>
                <a:cubicBezTo>
                  <a:pt x="8552549" y="1209221"/>
                  <a:pt x="8564592" y="1203221"/>
                  <a:pt x="8575389" y="1207606"/>
                </a:cubicBezTo>
                <a:cubicBezTo>
                  <a:pt x="8607988" y="1220991"/>
                  <a:pt x="8640379" y="1234144"/>
                  <a:pt x="8672562" y="1246836"/>
                </a:cubicBezTo>
                <a:cubicBezTo>
                  <a:pt x="8683359" y="1250990"/>
                  <a:pt x="8688965" y="1264375"/>
                  <a:pt x="8685228" y="1276375"/>
                </a:cubicBezTo>
                <a:cubicBezTo>
                  <a:pt x="8682113" y="1286067"/>
                  <a:pt x="8674015" y="1291836"/>
                  <a:pt x="8665502" y="1291836"/>
                </a:cubicBezTo>
                <a:close/>
                <a:moveTo>
                  <a:pt x="597853" y="1262759"/>
                </a:moveTo>
                <a:cubicBezTo>
                  <a:pt x="589548" y="1262759"/>
                  <a:pt x="581866" y="1257221"/>
                  <a:pt x="578543" y="1248452"/>
                </a:cubicBezTo>
                <a:cubicBezTo>
                  <a:pt x="574183" y="1236683"/>
                  <a:pt x="579374" y="1223067"/>
                  <a:pt x="589963" y="1218452"/>
                </a:cubicBezTo>
                <a:cubicBezTo>
                  <a:pt x="621109" y="1204375"/>
                  <a:pt x="653292" y="1190068"/>
                  <a:pt x="686513" y="1175068"/>
                </a:cubicBezTo>
                <a:cubicBezTo>
                  <a:pt x="697103" y="1170452"/>
                  <a:pt x="709146" y="1175991"/>
                  <a:pt x="713506" y="1187760"/>
                </a:cubicBezTo>
                <a:cubicBezTo>
                  <a:pt x="717866" y="1199529"/>
                  <a:pt x="712675" y="1213144"/>
                  <a:pt x="701878" y="1217760"/>
                </a:cubicBezTo>
                <a:cubicBezTo>
                  <a:pt x="668864" y="1232529"/>
                  <a:pt x="636681" y="1246836"/>
                  <a:pt x="605536" y="1260913"/>
                </a:cubicBezTo>
                <a:cubicBezTo>
                  <a:pt x="603044" y="1262298"/>
                  <a:pt x="600345" y="1262759"/>
                  <a:pt x="597853" y="1262759"/>
                </a:cubicBezTo>
                <a:close/>
                <a:moveTo>
                  <a:pt x="8470949" y="1211760"/>
                </a:moveTo>
                <a:cubicBezTo>
                  <a:pt x="8468457" y="1211760"/>
                  <a:pt x="8465966" y="1211298"/>
                  <a:pt x="8463473" y="1210144"/>
                </a:cubicBezTo>
                <a:cubicBezTo>
                  <a:pt x="8431290" y="1196298"/>
                  <a:pt x="8399107" y="1182452"/>
                  <a:pt x="8366716" y="1168145"/>
                </a:cubicBezTo>
                <a:cubicBezTo>
                  <a:pt x="8356127" y="1163529"/>
                  <a:pt x="8350728" y="1150145"/>
                  <a:pt x="8355089" y="1138145"/>
                </a:cubicBezTo>
                <a:cubicBezTo>
                  <a:pt x="8359241" y="1126376"/>
                  <a:pt x="8371284" y="1120607"/>
                  <a:pt x="8382081" y="1125222"/>
                </a:cubicBezTo>
                <a:cubicBezTo>
                  <a:pt x="8414472" y="1139299"/>
                  <a:pt x="8446448" y="1153376"/>
                  <a:pt x="8478631" y="1166991"/>
                </a:cubicBezTo>
                <a:cubicBezTo>
                  <a:pt x="8489428" y="1171606"/>
                  <a:pt x="8494619" y="1184991"/>
                  <a:pt x="8490466" y="1196760"/>
                </a:cubicBezTo>
                <a:cubicBezTo>
                  <a:pt x="8487144" y="1206221"/>
                  <a:pt x="8479254" y="1211760"/>
                  <a:pt x="8470949" y="1211760"/>
                </a:cubicBezTo>
                <a:close/>
                <a:moveTo>
                  <a:pt x="790954" y="1176683"/>
                </a:moveTo>
                <a:cubicBezTo>
                  <a:pt x="782648" y="1176683"/>
                  <a:pt x="774966" y="1171145"/>
                  <a:pt x="771644" y="1162145"/>
                </a:cubicBezTo>
                <a:cubicBezTo>
                  <a:pt x="767491" y="1150376"/>
                  <a:pt x="772682" y="1136991"/>
                  <a:pt x="783271" y="1132145"/>
                </a:cubicBezTo>
                <a:cubicBezTo>
                  <a:pt x="814832" y="1118299"/>
                  <a:pt x="847015" y="1103991"/>
                  <a:pt x="880029" y="1089684"/>
                </a:cubicBezTo>
                <a:cubicBezTo>
                  <a:pt x="890826" y="1085069"/>
                  <a:pt x="902661" y="1090838"/>
                  <a:pt x="907022" y="1102607"/>
                </a:cubicBezTo>
                <a:cubicBezTo>
                  <a:pt x="911174" y="1114376"/>
                  <a:pt x="905983" y="1127760"/>
                  <a:pt x="895394" y="1132607"/>
                </a:cubicBezTo>
                <a:cubicBezTo>
                  <a:pt x="862380" y="1146914"/>
                  <a:pt x="830197" y="1161222"/>
                  <a:pt x="798844" y="1175068"/>
                </a:cubicBezTo>
                <a:cubicBezTo>
                  <a:pt x="796145" y="1175991"/>
                  <a:pt x="793445" y="1176683"/>
                  <a:pt x="790954" y="1176683"/>
                </a:cubicBezTo>
                <a:close/>
                <a:moveTo>
                  <a:pt x="8277849" y="1127068"/>
                </a:moveTo>
                <a:cubicBezTo>
                  <a:pt x="8275149" y="1127068"/>
                  <a:pt x="8272658" y="1126607"/>
                  <a:pt x="8270166" y="1125453"/>
                </a:cubicBezTo>
                <a:cubicBezTo>
                  <a:pt x="8238190" y="1111145"/>
                  <a:pt x="8206215" y="1096607"/>
                  <a:pt x="8174031" y="1082069"/>
                </a:cubicBezTo>
                <a:cubicBezTo>
                  <a:pt x="8163442" y="1077222"/>
                  <a:pt x="8158251" y="1063838"/>
                  <a:pt x="8162611" y="1052069"/>
                </a:cubicBezTo>
                <a:cubicBezTo>
                  <a:pt x="8166971" y="1040300"/>
                  <a:pt x="8179222" y="1034761"/>
                  <a:pt x="8189604" y="1039377"/>
                </a:cubicBezTo>
                <a:cubicBezTo>
                  <a:pt x="8221787" y="1053915"/>
                  <a:pt x="8253763" y="1068453"/>
                  <a:pt x="8285738" y="1082761"/>
                </a:cubicBezTo>
                <a:cubicBezTo>
                  <a:pt x="8296328" y="1087607"/>
                  <a:pt x="8301519" y="1100991"/>
                  <a:pt x="8297159" y="1112761"/>
                </a:cubicBezTo>
                <a:cubicBezTo>
                  <a:pt x="8293836" y="1121761"/>
                  <a:pt x="8286154" y="1127068"/>
                  <a:pt x="8277849" y="1127068"/>
                </a:cubicBezTo>
                <a:close/>
                <a:moveTo>
                  <a:pt x="984469" y="1091992"/>
                </a:moveTo>
                <a:cubicBezTo>
                  <a:pt x="976164" y="1091992"/>
                  <a:pt x="968274" y="1086453"/>
                  <a:pt x="965159" y="1077222"/>
                </a:cubicBezTo>
                <a:cubicBezTo>
                  <a:pt x="961007" y="1065453"/>
                  <a:pt x="966197" y="1052069"/>
                  <a:pt x="976994" y="1047453"/>
                </a:cubicBezTo>
                <a:cubicBezTo>
                  <a:pt x="1008763" y="1033607"/>
                  <a:pt x="1041154" y="1019761"/>
                  <a:pt x="1073960" y="1005685"/>
                </a:cubicBezTo>
                <a:cubicBezTo>
                  <a:pt x="1084757" y="1001069"/>
                  <a:pt x="1096592" y="1007069"/>
                  <a:pt x="1100745" y="1019069"/>
                </a:cubicBezTo>
                <a:cubicBezTo>
                  <a:pt x="1104898" y="1030838"/>
                  <a:pt x="1099499" y="1044223"/>
                  <a:pt x="1088910" y="1048838"/>
                </a:cubicBezTo>
                <a:cubicBezTo>
                  <a:pt x="1056103" y="1062915"/>
                  <a:pt x="1023712" y="1076761"/>
                  <a:pt x="991944" y="1090376"/>
                </a:cubicBezTo>
                <a:cubicBezTo>
                  <a:pt x="989453" y="1091530"/>
                  <a:pt x="986961" y="1091992"/>
                  <a:pt x="984469" y="1091992"/>
                </a:cubicBezTo>
                <a:close/>
                <a:moveTo>
                  <a:pt x="8085787" y="1039838"/>
                </a:moveTo>
                <a:cubicBezTo>
                  <a:pt x="8083087" y="1039838"/>
                  <a:pt x="8080388" y="1039377"/>
                  <a:pt x="8077896" y="1037992"/>
                </a:cubicBezTo>
                <a:lnTo>
                  <a:pt x="7981969" y="993915"/>
                </a:lnTo>
                <a:cubicBezTo>
                  <a:pt x="7971380" y="989069"/>
                  <a:pt x="7966397" y="975454"/>
                  <a:pt x="7970757" y="963685"/>
                </a:cubicBezTo>
                <a:cubicBezTo>
                  <a:pt x="7975117" y="951916"/>
                  <a:pt x="7987367" y="946377"/>
                  <a:pt x="7997957" y="951223"/>
                </a:cubicBezTo>
                <a:lnTo>
                  <a:pt x="8093884" y="995300"/>
                </a:lnTo>
                <a:cubicBezTo>
                  <a:pt x="8104474" y="1000146"/>
                  <a:pt x="8109457" y="1013531"/>
                  <a:pt x="8105097" y="1025530"/>
                </a:cubicBezTo>
                <a:cubicBezTo>
                  <a:pt x="8101774" y="1034530"/>
                  <a:pt x="8093884" y="1039838"/>
                  <a:pt x="8085787" y="1039838"/>
                </a:cubicBezTo>
                <a:close/>
                <a:moveTo>
                  <a:pt x="1178608" y="1009146"/>
                </a:moveTo>
                <a:cubicBezTo>
                  <a:pt x="1170303" y="1009146"/>
                  <a:pt x="1162412" y="1003377"/>
                  <a:pt x="1159298" y="994377"/>
                </a:cubicBezTo>
                <a:cubicBezTo>
                  <a:pt x="1155145" y="982377"/>
                  <a:pt x="1160544" y="969223"/>
                  <a:pt x="1171341" y="964608"/>
                </a:cubicBezTo>
                <a:cubicBezTo>
                  <a:pt x="1203316" y="950993"/>
                  <a:pt x="1235707" y="937377"/>
                  <a:pt x="1268721" y="923762"/>
                </a:cubicBezTo>
                <a:cubicBezTo>
                  <a:pt x="1279518" y="919147"/>
                  <a:pt x="1291354" y="925377"/>
                  <a:pt x="1295506" y="937147"/>
                </a:cubicBezTo>
                <a:cubicBezTo>
                  <a:pt x="1299451" y="949146"/>
                  <a:pt x="1294053" y="962300"/>
                  <a:pt x="1283463" y="966916"/>
                </a:cubicBezTo>
                <a:cubicBezTo>
                  <a:pt x="1250657" y="980531"/>
                  <a:pt x="1218266" y="994377"/>
                  <a:pt x="1186290" y="1007761"/>
                </a:cubicBezTo>
                <a:cubicBezTo>
                  <a:pt x="1183384" y="1008684"/>
                  <a:pt x="1180892" y="1009146"/>
                  <a:pt x="1178608" y="1009146"/>
                </a:cubicBezTo>
                <a:close/>
                <a:moveTo>
                  <a:pt x="7893932" y="951685"/>
                </a:moveTo>
                <a:cubicBezTo>
                  <a:pt x="7891232" y="951685"/>
                  <a:pt x="7888534" y="951223"/>
                  <a:pt x="7886041" y="949839"/>
                </a:cubicBezTo>
                <a:cubicBezTo>
                  <a:pt x="7854273" y="935300"/>
                  <a:pt x="7822298" y="920531"/>
                  <a:pt x="7790114" y="905993"/>
                </a:cubicBezTo>
                <a:cubicBezTo>
                  <a:pt x="7779525" y="901147"/>
                  <a:pt x="7774542" y="887762"/>
                  <a:pt x="7778902" y="875993"/>
                </a:cubicBezTo>
                <a:cubicBezTo>
                  <a:pt x="7783263" y="864224"/>
                  <a:pt x="7795305" y="858455"/>
                  <a:pt x="7805895" y="863301"/>
                </a:cubicBezTo>
                <a:cubicBezTo>
                  <a:pt x="7838078" y="878070"/>
                  <a:pt x="7870054" y="892608"/>
                  <a:pt x="7901822" y="907147"/>
                </a:cubicBezTo>
                <a:cubicBezTo>
                  <a:pt x="7912411" y="911993"/>
                  <a:pt x="7917395" y="925608"/>
                  <a:pt x="7913034" y="937377"/>
                </a:cubicBezTo>
                <a:cubicBezTo>
                  <a:pt x="7909920" y="946377"/>
                  <a:pt x="7902030" y="951685"/>
                  <a:pt x="7893932" y="951685"/>
                </a:cubicBezTo>
                <a:close/>
                <a:moveTo>
                  <a:pt x="1373162" y="927685"/>
                </a:moveTo>
                <a:cubicBezTo>
                  <a:pt x="1364649" y="927685"/>
                  <a:pt x="1356758" y="921916"/>
                  <a:pt x="1353644" y="912685"/>
                </a:cubicBezTo>
                <a:cubicBezTo>
                  <a:pt x="1349699" y="900685"/>
                  <a:pt x="1355097" y="887532"/>
                  <a:pt x="1365894" y="882916"/>
                </a:cubicBezTo>
                <a:cubicBezTo>
                  <a:pt x="1398078" y="869532"/>
                  <a:pt x="1430677" y="856147"/>
                  <a:pt x="1463483" y="842763"/>
                </a:cubicBezTo>
                <a:cubicBezTo>
                  <a:pt x="1474280" y="838378"/>
                  <a:pt x="1486115" y="844609"/>
                  <a:pt x="1490060" y="856378"/>
                </a:cubicBezTo>
                <a:cubicBezTo>
                  <a:pt x="1494005" y="868378"/>
                  <a:pt x="1488399" y="881532"/>
                  <a:pt x="1477810" y="885916"/>
                </a:cubicBezTo>
                <a:cubicBezTo>
                  <a:pt x="1445003" y="899301"/>
                  <a:pt x="1412612" y="912685"/>
                  <a:pt x="1380429" y="925839"/>
                </a:cubicBezTo>
                <a:cubicBezTo>
                  <a:pt x="1377937" y="927224"/>
                  <a:pt x="1375446" y="927685"/>
                  <a:pt x="1373162" y="927685"/>
                </a:cubicBezTo>
                <a:close/>
                <a:moveTo>
                  <a:pt x="7701870" y="864224"/>
                </a:moveTo>
                <a:cubicBezTo>
                  <a:pt x="7699170" y="864224"/>
                  <a:pt x="7696679" y="863763"/>
                  <a:pt x="7693979" y="862609"/>
                </a:cubicBezTo>
                <a:cubicBezTo>
                  <a:pt x="7662211" y="848301"/>
                  <a:pt x="7630236" y="833993"/>
                  <a:pt x="7597845" y="819455"/>
                </a:cubicBezTo>
                <a:cubicBezTo>
                  <a:pt x="7587255" y="814609"/>
                  <a:pt x="7582064" y="801225"/>
                  <a:pt x="7586217" y="789455"/>
                </a:cubicBezTo>
                <a:cubicBezTo>
                  <a:pt x="7590578" y="777686"/>
                  <a:pt x="7602620" y="771917"/>
                  <a:pt x="7613210" y="776532"/>
                </a:cubicBezTo>
                <a:cubicBezTo>
                  <a:pt x="7645601" y="791071"/>
                  <a:pt x="7677784" y="805378"/>
                  <a:pt x="7709552" y="819686"/>
                </a:cubicBezTo>
                <a:cubicBezTo>
                  <a:pt x="7720141" y="824532"/>
                  <a:pt x="7725332" y="837917"/>
                  <a:pt x="7720972" y="849686"/>
                </a:cubicBezTo>
                <a:cubicBezTo>
                  <a:pt x="7717858" y="858916"/>
                  <a:pt x="7710175" y="864224"/>
                  <a:pt x="7701870" y="864224"/>
                </a:cubicBezTo>
                <a:close/>
                <a:moveTo>
                  <a:pt x="1568338" y="848070"/>
                </a:moveTo>
                <a:cubicBezTo>
                  <a:pt x="1559825" y="848070"/>
                  <a:pt x="1551935" y="842301"/>
                  <a:pt x="1548821" y="832840"/>
                </a:cubicBezTo>
                <a:cubicBezTo>
                  <a:pt x="1544876" y="820840"/>
                  <a:pt x="1550482" y="807686"/>
                  <a:pt x="1561279" y="803301"/>
                </a:cubicBezTo>
                <a:cubicBezTo>
                  <a:pt x="1593670" y="790148"/>
                  <a:pt x="1626268" y="777225"/>
                  <a:pt x="1659075" y="764071"/>
                </a:cubicBezTo>
                <a:cubicBezTo>
                  <a:pt x="1669872" y="759686"/>
                  <a:pt x="1681707" y="765917"/>
                  <a:pt x="1685652" y="777917"/>
                </a:cubicBezTo>
                <a:cubicBezTo>
                  <a:pt x="1689597" y="789917"/>
                  <a:pt x="1683783" y="803071"/>
                  <a:pt x="1672986" y="807455"/>
                </a:cubicBezTo>
                <a:cubicBezTo>
                  <a:pt x="1640180" y="820609"/>
                  <a:pt x="1607581" y="833532"/>
                  <a:pt x="1575398" y="846686"/>
                </a:cubicBezTo>
                <a:cubicBezTo>
                  <a:pt x="1572906" y="847609"/>
                  <a:pt x="1570622" y="848070"/>
                  <a:pt x="1568338" y="848070"/>
                </a:cubicBezTo>
                <a:close/>
                <a:moveTo>
                  <a:pt x="7509184" y="778609"/>
                </a:moveTo>
                <a:cubicBezTo>
                  <a:pt x="7506693" y="778609"/>
                  <a:pt x="7503994" y="778148"/>
                  <a:pt x="7501502" y="776994"/>
                </a:cubicBezTo>
                <a:cubicBezTo>
                  <a:pt x="7469526" y="763148"/>
                  <a:pt x="7437551" y="749071"/>
                  <a:pt x="7404952" y="735225"/>
                </a:cubicBezTo>
                <a:cubicBezTo>
                  <a:pt x="7394155" y="730610"/>
                  <a:pt x="7388964" y="717225"/>
                  <a:pt x="7393117" y="705456"/>
                </a:cubicBezTo>
                <a:cubicBezTo>
                  <a:pt x="7397270" y="693456"/>
                  <a:pt x="7409312" y="687687"/>
                  <a:pt x="7419902" y="692302"/>
                </a:cubicBezTo>
                <a:cubicBezTo>
                  <a:pt x="7452501" y="706148"/>
                  <a:pt x="7484684" y="720225"/>
                  <a:pt x="7516660" y="734302"/>
                </a:cubicBezTo>
                <a:cubicBezTo>
                  <a:pt x="7527249" y="738917"/>
                  <a:pt x="7532647" y="752302"/>
                  <a:pt x="7528287" y="764302"/>
                </a:cubicBezTo>
                <a:cubicBezTo>
                  <a:pt x="7525380" y="773071"/>
                  <a:pt x="7517490" y="778609"/>
                  <a:pt x="7509184" y="778609"/>
                </a:cubicBezTo>
                <a:close/>
                <a:moveTo>
                  <a:pt x="1763930" y="770071"/>
                </a:moveTo>
                <a:cubicBezTo>
                  <a:pt x="1755417" y="770071"/>
                  <a:pt x="1747320" y="764071"/>
                  <a:pt x="1744413" y="754610"/>
                </a:cubicBezTo>
                <a:cubicBezTo>
                  <a:pt x="1740675" y="742610"/>
                  <a:pt x="1746281" y="729456"/>
                  <a:pt x="1757078" y="725071"/>
                </a:cubicBezTo>
                <a:cubicBezTo>
                  <a:pt x="1789677" y="712379"/>
                  <a:pt x="1822276" y="699456"/>
                  <a:pt x="1855290" y="686764"/>
                </a:cubicBezTo>
                <a:cubicBezTo>
                  <a:pt x="1866087" y="682610"/>
                  <a:pt x="1877922" y="688841"/>
                  <a:pt x="1881659" y="701071"/>
                </a:cubicBezTo>
                <a:cubicBezTo>
                  <a:pt x="1885397" y="713071"/>
                  <a:pt x="1879790" y="726225"/>
                  <a:pt x="1868786" y="730379"/>
                </a:cubicBezTo>
                <a:cubicBezTo>
                  <a:pt x="1835980" y="743071"/>
                  <a:pt x="1803173" y="755763"/>
                  <a:pt x="1770782" y="768686"/>
                </a:cubicBezTo>
                <a:cubicBezTo>
                  <a:pt x="1768498" y="769609"/>
                  <a:pt x="1766214" y="770071"/>
                  <a:pt x="1763930" y="770071"/>
                </a:cubicBezTo>
                <a:close/>
                <a:moveTo>
                  <a:pt x="7315462" y="695764"/>
                </a:moveTo>
                <a:cubicBezTo>
                  <a:pt x="7312970" y="695764"/>
                  <a:pt x="7310478" y="695302"/>
                  <a:pt x="7308194" y="694379"/>
                </a:cubicBezTo>
                <a:cubicBezTo>
                  <a:pt x="7276218" y="680995"/>
                  <a:pt x="7243827" y="667610"/>
                  <a:pt x="7211021" y="654456"/>
                </a:cubicBezTo>
                <a:cubicBezTo>
                  <a:pt x="7200224" y="650072"/>
                  <a:pt x="7194618" y="636918"/>
                  <a:pt x="7198563" y="624918"/>
                </a:cubicBezTo>
                <a:cubicBezTo>
                  <a:pt x="7202508" y="612918"/>
                  <a:pt x="7214551" y="606918"/>
                  <a:pt x="7225140" y="611072"/>
                </a:cubicBezTo>
                <a:cubicBezTo>
                  <a:pt x="7257946" y="624457"/>
                  <a:pt x="7290337" y="637841"/>
                  <a:pt x="7322521" y="651226"/>
                </a:cubicBezTo>
                <a:cubicBezTo>
                  <a:pt x="7333318" y="655610"/>
                  <a:pt x="7338716" y="668995"/>
                  <a:pt x="7334564" y="680995"/>
                </a:cubicBezTo>
                <a:cubicBezTo>
                  <a:pt x="7331864" y="689995"/>
                  <a:pt x="7323975" y="695764"/>
                  <a:pt x="7315462" y="695764"/>
                </a:cubicBezTo>
                <a:close/>
                <a:moveTo>
                  <a:pt x="1960353" y="694148"/>
                </a:moveTo>
                <a:cubicBezTo>
                  <a:pt x="1951632" y="694148"/>
                  <a:pt x="1943742" y="688148"/>
                  <a:pt x="1940627" y="678687"/>
                </a:cubicBezTo>
                <a:cubicBezTo>
                  <a:pt x="1936890" y="666687"/>
                  <a:pt x="1942704" y="653533"/>
                  <a:pt x="1953501" y="649380"/>
                </a:cubicBezTo>
                <a:cubicBezTo>
                  <a:pt x="1986100" y="636918"/>
                  <a:pt x="2019113" y="624457"/>
                  <a:pt x="2051920" y="611995"/>
                </a:cubicBezTo>
                <a:cubicBezTo>
                  <a:pt x="2062717" y="607841"/>
                  <a:pt x="2074552" y="614303"/>
                  <a:pt x="2078289" y="626534"/>
                </a:cubicBezTo>
                <a:cubicBezTo>
                  <a:pt x="2082027" y="638533"/>
                  <a:pt x="2076213" y="651687"/>
                  <a:pt x="2065208" y="655841"/>
                </a:cubicBezTo>
                <a:cubicBezTo>
                  <a:pt x="2032402" y="668302"/>
                  <a:pt x="1999596" y="680533"/>
                  <a:pt x="1966997" y="692995"/>
                </a:cubicBezTo>
                <a:cubicBezTo>
                  <a:pt x="1964713" y="693687"/>
                  <a:pt x="1962429" y="694148"/>
                  <a:pt x="1960353" y="694148"/>
                </a:cubicBezTo>
                <a:close/>
                <a:moveTo>
                  <a:pt x="2157191" y="620303"/>
                </a:moveTo>
                <a:cubicBezTo>
                  <a:pt x="2148470" y="620303"/>
                  <a:pt x="2140372" y="614303"/>
                  <a:pt x="2137465" y="604611"/>
                </a:cubicBezTo>
                <a:cubicBezTo>
                  <a:pt x="2133935" y="592611"/>
                  <a:pt x="2139749" y="579457"/>
                  <a:pt x="2150546" y="575534"/>
                </a:cubicBezTo>
                <a:cubicBezTo>
                  <a:pt x="2183353" y="563534"/>
                  <a:pt x="2216159" y="551534"/>
                  <a:pt x="2248965" y="539534"/>
                </a:cubicBezTo>
                <a:cubicBezTo>
                  <a:pt x="2259970" y="535611"/>
                  <a:pt x="2271597" y="542303"/>
                  <a:pt x="2275127" y="554303"/>
                </a:cubicBezTo>
                <a:cubicBezTo>
                  <a:pt x="2278657" y="566534"/>
                  <a:pt x="2272636" y="579457"/>
                  <a:pt x="2261839" y="583380"/>
                </a:cubicBezTo>
                <a:cubicBezTo>
                  <a:pt x="2229032" y="595380"/>
                  <a:pt x="2196226" y="607380"/>
                  <a:pt x="2163627" y="619380"/>
                </a:cubicBezTo>
                <a:cubicBezTo>
                  <a:pt x="2161551" y="619841"/>
                  <a:pt x="2159267" y="620303"/>
                  <a:pt x="2157191" y="620303"/>
                </a:cubicBezTo>
                <a:close/>
                <a:moveTo>
                  <a:pt x="7120492" y="616611"/>
                </a:moveTo>
                <a:cubicBezTo>
                  <a:pt x="7118208" y="616611"/>
                  <a:pt x="7115924" y="616149"/>
                  <a:pt x="7113640" y="615226"/>
                </a:cubicBezTo>
                <a:cubicBezTo>
                  <a:pt x="7081457" y="602534"/>
                  <a:pt x="7048859" y="589842"/>
                  <a:pt x="7015845" y="577149"/>
                </a:cubicBezTo>
                <a:cubicBezTo>
                  <a:pt x="7005047" y="572996"/>
                  <a:pt x="6999234" y="559842"/>
                  <a:pt x="7002971" y="547842"/>
                </a:cubicBezTo>
                <a:cubicBezTo>
                  <a:pt x="7006709" y="535842"/>
                  <a:pt x="7018336" y="529381"/>
                  <a:pt x="7029341" y="533534"/>
                </a:cubicBezTo>
                <a:cubicBezTo>
                  <a:pt x="7062355" y="546227"/>
                  <a:pt x="7095161" y="558919"/>
                  <a:pt x="7127552" y="571611"/>
                </a:cubicBezTo>
                <a:cubicBezTo>
                  <a:pt x="7138349" y="575765"/>
                  <a:pt x="7143955" y="589149"/>
                  <a:pt x="7140218" y="601149"/>
                </a:cubicBezTo>
                <a:cubicBezTo>
                  <a:pt x="7137103" y="610611"/>
                  <a:pt x="7129213" y="616611"/>
                  <a:pt x="7120492" y="616611"/>
                </a:cubicBezTo>
                <a:close/>
                <a:moveTo>
                  <a:pt x="2354236" y="548765"/>
                </a:moveTo>
                <a:cubicBezTo>
                  <a:pt x="2345515" y="548765"/>
                  <a:pt x="2337210" y="542534"/>
                  <a:pt x="2334511" y="532611"/>
                </a:cubicBezTo>
                <a:cubicBezTo>
                  <a:pt x="2330981" y="520381"/>
                  <a:pt x="2337002" y="507458"/>
                  <a:pt x="2348007" y="503535"/>
                </a:cubicBezTo>
                <a:cubicBezTo>
                  <a:pt x="2381021" y="491765"/>
                  <a:pt x="2414035" y="480227"/>
                  <a:pt x="2447256" y="468458"/>
                </a:cubicBezTo>
                <a:cubicBezTo>
                  <a:pt x="2458261" y="464766"/>
                  <a:pt x="2469889" y="471458"/>
                  <a:pt x="2473211" y="483458"/>
                </a:cubicBezTo>
                <a:cubicBezTo>
                  <a:pt x="2476533" y="495458"/>
                  <a:pt x="2470512" y="508611"/>
                  <a:pt x="2459714" y="512304"/>
                </a:cubicBezTo>
                <a:cubicBezTo>
                  <a:pt x="2426701" y="523842"/>
                  <a:pt x="2393687" y="535380"/>
                  <a:pt x="2360673" y="547150"/>
                </a:cubicBezTo>
                <a:cubicBezTo>
                  <a:pt x="2358596" y="548303"/>
                  <a:pt x="2356312" y="548765"/>
                  <a:pt x="2354236" y="548765"/>
                </a:cubicBezTo>
                <a:close/>
                <a:moveTo>
                  <a:pt x="6924278" y="541611"/>
                </a:moveTo>
                <a:cubicBezTo>
                  <a:pt x="6922201" y="541611"/>
                  <a:pt x="6919917" y="541150"/>
                  <a:pt x="6917633" y="540457"/>
                </a:cubicBezTo>
                <a:cubicBezTo>
                  <a:pt x="6885242" y="528457"/>
                  <a:pt x="6852436" y="516457"/>
                  <a:pt x="6819215" y="504688"/>
                </a:cubicBezTo>
                <a:cubicBezTo>
                  <a:pt x="6808210" y="500765"/>
                  <a:pt x="6802188" y="487842"/>
                  <a:pt x="6805718" y="475612"/>
                </a:cubicBezTo>
                <a:cubicBezTo>
                  <a:pt x="6809248" y="463381"/>
                  <a:pt x="6820875" y="456689"/>
                  <a:pt x="6831880" y="460612"/>
                </a:cubicBezTo>
                <a:cubicBezTo>
                  <a:pt x="6865102" y="472381"/>
                  <a:pt x="6898115" y="484381"/>
                  <a:pt x="6930714" y="496381"/>
                </a:cubicBezTo>
                <a:cubicBezTo>
                  <a:pt x="6941511" y="500304"/>
                  <a:pt x="6947533" y="513458"/>
                  <a:pt x="6943795" y="525457"/>
                </a:cubicBezTo>
                <a:cubicBezTo>
                  <a:pt x="6941096" y="535380"/>
                  <a:pt x="6932998" y="541611"/>
                  <a:pt x="6924278" y="541611"/>
                </a:cubicBezTo>
                <a:close/>
                <a:moveTo>
                  <a:pt x="2552942" y="479304"/>
                </a:moveTo>
                <a:cubicBezTo>
                  <a:pt x="2544014" y="479304"/>
                  <a:pt x="2535916" y="472842"/>
                  <a:pt x="2533010" y="462919"/>
                </a:cubicBezTo>
                <a:cubicBezTo>
                  <a:pt x="2529687" y="450689"/>
                  <a:pt x="2535709" y="437766"/>
                  <a:pt x="2546713" y="434074"/>
                </a:cubicBezTo>
                <a:cubicBezTo>
                  <a:pt x="2579935" y="422766"/>
                  <a:pt x="2613157" y="411458"/>
                  <a:pt x="2646171" y="400382"/>
                </a:cubicBezTo>
                <a:cubicBezTo>
                  <a:pt x="2657175" y="396689"/>
                  <a:pt x="2668803" y="403612"/>
                  <a:pt x="2672125" y="415843"/>
                </a:cubicBezTo>
                <a:cubicBezTo>
                  <a:pt x="2675447" y="428074"/>
                  <a:pt x="2669218" y="440997"/>
                  <a:pt x="2658213" y="444689"/>
                </a:cubicBezTo>
                <a:cubicBezTo>
                  <a:pt x="2625199" y="455766"/>
                  <a:pt x="2591978" y="466843"/>
                  <a:pt x="2558964" y="478150"/>
                </a:cubicBezTo>
                <a:cubicBezTo>
                  <a:pt x="2556888" y="479073"/>
                  <a:pt x="2554811" y="479304"/>
                  <a:pt x="2552942" y="479304"/>
                </a:cubicBezTo>
                <a:close/>
                <a:moveTo>
                  <a:pt x="6726609" y="471227"/>
                </a:moveTo>
                <a:cubicBezTo>
                  <a:pt x="6724532" y="471227"/>
                  <a:pt x="6722457" y="470996"/>
                  <a:pt x="6720588" y="470304"/>
                </a:cubicBezTo>
                <a:cubicBezTo>
                  <a:pt x="6687781" y="459227"/>
                  <a:pt x="6654768" y="448150"/>
                  <a:pt x="6621339" y="437074"/>
                </a:cubicBezTo>
                <a:cubicBezTo>
                  <a:pt x="6610333" y="433381"/>
                  <a:pt x="6604105" y="420689"/>
                  <a:pt x="6607219" y="408458"/>
                </a:cubicBezTo>
                <a:cubicBezTo>
                  <a:pt x="6610541" y="396228"/>
                  <a:pt x="6621961" y="389305"/>
                  <a:pt x="6632966" y="392766"/>
                </a:cubicBezTo>
                <a:cubicBezTo>
                  <a:pt x="6666603" y="403843"/>
                  <a:pt x="6699617" y="414920"/>
                  <a:pt x="6732631" y="425997"/>
                </a:cubicBezTo>
                <a:cubicBezTo>
                  <a:pt x="6743635" y="429689"/>
                  <a:pt x="6749657" y="442612"/>
                  <a:pt x="6746335" y="454843"/>
                </a:cubicBezTo>
                <a:cubicBezTo>
                  <a:pt x="6743843" y="464766"/>
                  <a:pt x="6735538" y="471227"/>
                  <a:pt x="6726609" y="471227"/>
                </a:cubicBezTo>
                <a:close/>
                <a:moveTo>
                  <a:pt x="2751857" y="412843"/>
                </a:moveTo>
                <a:cubicBezTo>
                  <a:pt x="2742928" y="412843"/>
                  <a:pt x="2734623" y="406381"/>
                  <a:pt x="2731924" y="396228"/>
                </a:cubicBezTo>
                <a:cubicBezTo>
                  <a:pt x="2728602" y="383997"/>
                  <a:pt x="2735038" y="371305"/>
                  <a:pt x="2746043" y="367613"/>
                </a:cubicBezTo>
                <a:cubicBezTo>
                  <a:pt x="2779472" y="356766"/>
                  <a:pt x="2812694" y="345920"/>
                  <a:pt x="2845915" y="335536"/>
                </a:cubicBezTo>
                <a:cubicBezTo>
                  <a:pt x="2856920" y="332074"/>
                  <a:pt x="2868340" y="339228"/>
                  <a:pt x="2871662" y="351459"/>
                </a:cubicBezTo>
                <a:cubicBezTo>
                  <a:pt x="2874776" y="363689"/>
                  <a:pt x="2868340" y="376382"/>
                  <a:pt x="2857335" y="380074"/>
                </a:cubicBezTo>
                <a:cubicBezTo>
                  <a:pt x="2824113" y="390689"/>
                  <a:pt x="2790892" y="401305"/>
                  <a:pt x="2757670" y="412151"/>
                </a:cubicBezTo>
                <a:cubicBezTo>
                  <a:pt x="2755802" y="412612"/>
                  <a:pt x="2753933" y="412843"/>
                  <a:pt x="2751857" y="412843"/>
                </a:cubicBezTo>
                <a:close/>
                <a:moveTo>
                  <a:pt x="6527695" y="405920"/>
                </a:moveTo>
                <a:cubicBezTo>
                  <a:pt x="6525826" y="405920"/>
                  <a:pt x="6523958" y="405689"/>
                  <a:pt x="6522089" y="404997"/>
                </a:cubicBezTo>
                <a:cubicBezTo>
                  <a:pt x="6489075" y="394612"/>
                  <a:pt x="6455854" y="384459"/>
                  <a:pt x="6422216" y="374305"/>
                </a:cubicBezTo>
                <a:cubicBezTo>
                  <a:pt x="6411212" y="371074"/>
                  <a:pt x="6404568" y="358382"/>
                  <a:pt x="6407474" y="345920"/>
                </a:cubicBezTo>
                <a:cubicBezTo>
                  <a:pt x="6410382" y="333690"/>
                  <a:pt x="6421801" y="326305"/>
                  <a:pt x="6433014" y="329536"/>
                </a:cubicBezTo>
                <a:cubicBezTo>
                  <a:pt x="6466858" y="339690"/>
                  <a:pt x="6500287" y="349843"/>
                  <a:pt x="6533301" y="360228"/>
                </a:cubicBezTo>
                <a:cubicBezTo>
                  <a:pt x="6544306" y="363689"/>
                  <a:pt x="6550742" y="376382"/>
                  <a:pt x="6547628" y="388612"/>
                </a:cubicBezTo>
                <a:cubicBezTo>
                  <a:pt x="6544929" y="399458"/>
                  <a:pt x="6536623" y="405920"/>
                  <a:pt x="6527695" y="405920"/>
                </a:cubicBezTo>
                <a:close/>
                <a:moveTo>
                  <a:pt x="2951809" y="349382"/>
                </a:moveTo>
                <a:cubicBezTo>
                  <a:pt x="2942673" y="349382"/>
                  <a:pt x="2934368" y="342690"/>
                  <a:pt x="2931876" y="332536"/>
                </a:cubicBezTo>
                <a:cubicBezTo>
                  <a:pt x="2928762" y="320305"/>
                  <a:pt x="2935198" y="307613"/>
                  <a:pt x="2946410" y="304151"/>
                </a:cubicBezTo>
                <a:cubicBezTo>
                  <a:pt x="2980047" y="293767"/>
                  <a:pt x="3013477" y="283613"/>
                  <a:pt x="3046906" y="273690"/>
                </a:cubicBezTo>
                <a:cubicBezTo>
                  <a:pt x="3058118" y="270459"/>
                  <a:pt x="3069330" y="277613"/>
                  <a:pt x="3072445" y="290075"/>
                </a:cubicBezTo>
                <a:cubicBezTo>
                  <a:pt x="3075559" y="302536"/>
                  <a:pt x="3068915" y="314998"/>
                  <a:pt x="3057703" y="318459"/>
                </a:cubicBezTo>
                <a:cubicBezTo>
                  <a:pt x="3024481" y="328382"/>
                  <a:pt x="2991052" y="338536"/>
                  <a:pt x="2957623" y="348920"/>
                </a:cubicBezTo>
                <a:cubicBezTo>
                  <a:pt x="2955546" y="349151"/>
                  <a:pt x="2953678" y="349382"/>
                  <a:pt x="2951809" y="349382"/>
                </a:cubicBezTo>
                <a:close/>
                <a:moveTo>
                  <a:pt x="6327328" y="345920"/>
                </a:moveTo>
                <a:cubicBezTo>
                  <a:pt x="6325666" y="345920"/>
                  <a:pt x="6323798" y="345690"/>
                  <a:pt x="6322137" y="345228"/>
                </a:cubicBezTo>
                <a:cubicBezTo>
                  <a:pt x="6288915" y="335767"/>
                  <a:pt x="6255486" y="326536"/>
                  <a:pt x="6221642" y="317305"/>
                </a:cubicBezTo>
                <a:cubicBezTo>
                  <a:pt x="6210429" y="314305"/>
                  <a:pt x="6203577" y="301844"/>
                  <a:pt x="6206484" y="289382"/>
                </a:cubicBezTo>
                <a:cubicBezTo>
                  <a:pt x="6209183" y="276921"/>
                  <a:pt x="6220395" y="269306"/>
                  <a:pt x="6231608" y="272536"/>
                </a:cubicBezTo>
                <a:cubicBezTo>
                  <a:pt x="6265660" y="281767"/>
                  <a:pt x="6299297" y="291229"/>
                  <a:pt x="6332519" y="300690"/>
                </a:cubicBezTo>
                <a:cubicBezTo>
                  <a:pt x="6343730" y="303921"/>
                  <a:pt x="6350375" y="316382"/>
                  <a:pt x="6347468" y="328844"/>
                </a:cubicBezTo>
                <a:cubicBezTo>
                  <a:pt x="6344976" y="338997"/>
                  <a:pt x="6336464" y="345920"/>
                  <a:pt x="6327328" y="345920"/>
                </a:cubicBezTo>
                <a:close/>
                <a:moveTo>
                  <a:pt x="6125507" y="291229"/>
                </a:moveTo>
                <a:cubicBezTo>
                  <a:pt x="6123845" y="291229"/>
                  <a:pt x="6122392" y="290998"/>
                  <a:pt x="6120731" y="290536"/>
                </a:cubicBezTo>
                <a:cubicBezTo>
                  <a:pt x="6087509" y="281998"/>
                  <a:pt x="6053665" y="273459"/>
                  <a:pt x="6019821" y="265152"/>
                </a:cubicBezTo>
                <a:cubicBezTo>
                  <a:pt x="6008608" y="262383"/>
                  <a:pt x="6001549" y="250152"/>
                  <a:pt x="6004040" y="237690"/>
                </a:cubicBezTo>
                <a:cubicBezTo>
                  <a:pt x="6006532" y="225229"/>
                  <a:pt x="6017536" y="217383"/>
                  <a:pt x="6028749" y="220152"/>
                </a:cubicBezTo>
                <a:cubicBezTo>
                  <a:pt x="6063008" y="228460"/>
                  <a:pt x="6096645" y="236998"/>
                  <a:pt x="6130282" y="245537"/>
                </a:cubicBezTo>
                <a:cubicBezTo>
                  <a:pt x="6141494" y="248537"/>
                  <a:pt x="6148346" y="260767"/>
                  <a:pt x="6145854" y="273229"/>
                </a:cubicBezTo>
                <a:cubicBezTo>
                  <a:pt x="6143571" y="284075"/>
                  <a:pt x="6135058" y="291229"/>
                  <a:pt x="6125507" y="291229"/>
                </a:cubicBezTo>
                <a:close/>
                <a:moveTo>
                  <a:pt x="3152592" y="289613"/>
                </a:moveTo>
                <a:cubicBezTo>
                  <a:pt x="3143456" y="289613"/>
                  <a:pt x="3134943" y="282690"/>
                  <a:pt x="3132451" y="272306"/>
                </a:cubicBezTo>
                <a:cubicBezTo>
                  <a:pt x="3129544" y="260075"/>
                  <a:pt x="3136188" y="247383"/>
                  <a:pt x="3147401" y="244152"/>
                </a:cubicBezTo>
                <a:cubicBezTo>
                  <a:pt x="3181245" y="234460"/>
                  <a:pt x="3214882" y="224998"/>
                  <a:pt x="3248311" y="215537"/>
                </a:cubicBezTo>
                <a:cubicBezTo>
                  <a:pt x="3259316" y="212537"/>
                  <a:pt x="3270736" y="219921"/>
                  <a:pt x="3273435" y="232383"/>
                </a:cubicBezTo>
                <a:cubicBezTo>
                  <a:pt x="3276134" y="244844"/>
                  <a:pt x="3269490" y="257306"/>
                  <a:pt x="3258278" y="260306"/>
                </a:cubicBezTo>
                <a:cubicBezTo>
                  <a:pt x="3224849" y="269536"/>
                  <a:pt x="3191419" y="278998"/>
                  <a:pt x="3157783" y="288690"/>
                </a:cubicBezTo>
                <a:cubicBezTo>
                  <a:pt x="3155914" y="289382"/>
                  <a:pt x="3154253" y="289613"/>
                  <a:pt x="3152592" y="289613"/>
                </a:cubicBezTo>
                <a:close/>
                <a:moveTo>
                  <a:pt x="5922855" y="241844"/>
                </a:moveTo>
                <a:cubicBezTo>
                  <a:pt x="5921401" y="241844"/>
                  <a:pt x="5920156" y="241614"/>
                  <a:pt x="5918702" y="241383"/>
                </a:cubicBezTo>
                <a:cubicBezTo>
                  <a:pt x="5885273" y="233767"/>
                  <a:pt x="5851429" y="226152"/>
                  <a:pt x="5817169" y="218768"/>
                </a:cubicBezTo>
                <a:cubicBezTo>
                  <a:pt x="5805956" y="216229"/>
                  <a:pt x="5798482" y="204229"/>
                  <a:pt x="5800766" y="191768"/>
                </a:cubicBezTo>
                <a:cubicBezTo>
                  <a:pt x="5803050" y="179306"/>
                  <a:pt x="5813847" y="171229"/>
                  <a:pt x="5825059" y="173537"/>
                </a:cubicBezTo>
                <a:cubicBezTo>
                  <a:pt x="5859319" y="180922"/>
                  <a:pt x="5893371" y="188537"/>
                  <a:pt x="5927008" y="196152"/>
                </a:cubicBezTo>
                <a:cubicBezTo>
                  <a:pt x="5938220" y="198691"/>
                  <a:pt x="5945487" y="210921"/>
                  <a:pt x="5943203" y="223383"/>
                </a:cubicBezTo>
                <a:cubicBezTo>
                  <a:pt x="5941127" y="234460"/>
                  <a:pt x="5932614" y="241844"/>
                  <a:pt x="5922855" y="241844"/>
                </a:cubicBezTo>
                <a:close/>
                <a:moveTo>
                  <a:pt x="3354205" y="233537"/>
                </a:moveTo>
                <a:cubicBezTo>
                  <a:pt x="3344861" y="233537"/>
                  <a:pt x="3336348" y="226383"/>
                  <a:pt x="3334065" y="215768"/>
                </a:cubicBezTo>
                <a:cubicBezTo>
                  <a:pt x="3331365" y="203306"/>
                  <a:pt x="3338217" y="190845"/>
                  <a:pt x="3349429" y="187845"/>
                </a:cubicBezTo>
                <a:cubicBezTo>
                  <a:pt x="3383482" y="178845"/>
                  <a:pt x="3417326" y="170076"/>
                  <a:pt x="3450963" y="161537"/>
                </a:cubicBezTo>
                <a:cubicBezTo>
                  <a:pt x="3462175" y="158768"/>
                  <a:pt x="3473180" y="166614"/>
                  <a:pt x="3475879" y="178845"/>
                </a:cubicBezTo>
                <a:cubicBezTo>
                  <a:pt x="3478371" y="191306"/>
                  <a:pt x="3471519" y="203537"/>
                  <a:pt x="3460306" y="206537"/>
                </a:cubicBezTo>
                <a:cubicBezTo>
                  <a:pt x="3426877" y="215075"/>
                  <a:pt x="3393240" y="223614"/>
                  <a:pt x="3359396" y="232614"/>
                </a:cubicBezTo>
                <a:cubicBezTo>
                  <a:pt x="3357320" y="233306"/>
                  <a:pt x="3355866" y="233537"/>
                  <a:pt x="3354205" y="233537"/>
                </a:cubicBezTo>
                <a:close/>
                <a:moveTo>
                  <a:pt x="5719165" y="197768"/>
                </a:moveTo>
                <a:cubicBezTo>
                  <a:pt x="5717920" y="197768"/>
                  <a:pt x="5716674" y="197768"/>
                  <a:pt x="5715428" y="197306"/>
                </a:cubicBezTo>
                <a:cubicBezTo>
                  <a:pt x="5681791" y="190383"/>
                  <a:pt x="5647739" y="183922"/>
                  <a:pt x="5613479" y="177229"/>
                </a:cubicBezTo>
                <a:cubicBezTo>
                  <a:pt x="5602267" y="175152"/>
                  <a:pt x="5594584" y="163153"/>
                  <a:pt x="5596453" y="150691"/>
                </a:cubicBezTo>
                <a:cubicBezTo>
                  <a:pt x="5598322" y="138230"/>
                  <a:pt x="5609119" y="129691"/>
                  <a:pt x="5620331" y="131768"/>
                </a:cubicBezTo>
                <a:cubicBezTo>
                  <a:pt x="5654798" y="138230"/>
                  <a:pt x="5688851" y="144922"/>
                  <a:pt x="5722695" y="151845"/>
                </a:cubicBezTo>
                <a:cubicBezTo>
                  <a:pt x="5733907" y="154153"/>
                  <a:pt x="5741382" y="166153"/>
                  <a:pt x="5739306" y="178614"/>
                </a:cubicBezTo>
                <a:cubicBezTo>
                  <a:pt x="5737644" y="190152"/>
                  <a:pt x="5728924" y="197768"/>
                  <a:pt x="5719165" y="197768"/>
                </a:cubicBezTo>
                <a:close/>
                <a:moveTo>
                  <a:pt x="3556857" y="182537"/>
                </a:moveTo>
                <a:cubicBezTo>
                  <a:pt x="3547305" y="182537"/>
                  <a:pt x="3538585" y="175152"/>
                  <a:pt x="3536509" y="164306"/>
                </a:cubicBezTo>
                <a:cubicBezTo>
                  <a:pt x="3534017" y="151845"/>
                  <a:pt x="3541284" y="139614"/>
                  <a:pt x="3552496" y="136845"/>
                </a:cubicBezTo>
                <a:cubicBezTo>
                  <a:pt x="3586756" y="128768"/>
                  <a:pt x="3620808" y="120691"/>
                  <a:pt x="3654445" y="113307"/>
                </a:cubicBezTo>
                <a:cubicBezTo>
                  <a:pt x="3665657" y="110768"/>
                  <a:pt x="3676662" y="118845"/>
                  <a:pt x="3678946" y="131307"/>
                </a:cubicBezTo>
                <a:cubicBezTo>
                  <a:pt x="3681230" y="143768"/>
                  <a:pt x="3673963" y="155999"/>
                  <a:pt x="3662750" y="158537"/>
                </a:cubicBezTo>
                <a:cubicBezTo>
                  <a:pt x="3629113" y="166153"/>
                  <a:pt x="3595269" y="173999"/>
                  <a:pt x="3561217" y="182076"/>
                </a:cubicBezTo>
                <a:cubicBezTo>
                  <a:pt x="3559764" y="182306"/>
                  <a:pt x="3558310" y="182537"/>
                  <a:pt x="3556857" y="182537"/>
                </a:cubicBezTo>
                <a:close/>
                <a:moveTo>
                  <a:pt x="5514645" y="158999"/>
                </a:moveTo>
                <a:cubicBezTo>
                  <a:pt x="5513607" y="158999"/>
                  <a:pt x="5512568" y="158999"/>
                  <a:pt x="5511323" y="158768"/>
                </a:cubicBezTo>
                <a:cubicBezTo>
                  <a:pt x="5477478" y="152768"/>
                  <a:pt x="5443426" y="146999"/>
                  <a:pt x="5408959" y="141460"/>
                </a:cubicBezTo>
                <a:cubicBezTo>
                  <a:pt x="5397539" y="139614"/>
                  <a:pt x="5389856" y="127845"/>
                  <a:pt x="5391518" y="115384"/>
                </a:cubicBezTo>
                <a:cubicBezTo>
                  <a:pt x="5393178" y="102692"/>
                  <a:pt x="5403768" y="93922"/>
                  <a:pt x="5414980" y="95999"/>
                </a:cubicBezTo>
                <a:cubicBezTo>
                  <a:pt x="5449655" y="101768"/>
                  <a:pt x="5483915" y="107538"/>
                  <a:pt x="5517759" y="113538"/>
                </a:cubicBezTo>
                <a:cubicBezTo>
                  <a:pt x="5528972" y="115614"/>
                  <a:pt x="5536862" y="127384"/>
                  <a:pt x="5534993" y="139845"/>
                </a:cubicBezTo>
                <a:cubicBezTo>
                  <a:pt x="5533332" y="150922"/>
                  <a:pt x="5524612" y="158999"/>
                  <a:pt x="5514645" y="158999"/>
                </a:cubicBezTo>
                <a:close/>
                <a:moveTo>
                  <a:pt x="3760546" y="136845"/>
                </a:moveTo>
                <a:cubicBezTo>
                  <a:pt x="3750787" y="136845"/>
                  <a:pt x="3742067" y="128999"/>
                  <a:pt x="3740198" y="117922"/>
                </a:cubicBezTo>
                <a:cubicBezTo>
                  <a:pt x="3738122" y="105461"/>
                  <a:pt x="3745597" y="93461"/>
                  <a:pt x="3756809" y="90922"/>
                </a:cubicBezTo>
                <a:cubicBezTo>
                  <a:pt x="3791276" y="83769"/>
                  <a:pt x="3825536" y="77076"/>
                  <a:pt x="3859380" y="70615"/>
                </a:cubicBezTo>
                <a:cubicBezTo>
                  <a:pt x="3870800" y="68538"/>
                  <a:pt x="3881390" y="77076"/>
                  <a:pt x="3883259" y="89538"/>
                </a:cubicBezTo>
                <a:cubicBezTo>
                  <a:pt x="3885127" y="101999"/>
                  <a:pt x="3877652" y="113999"/>
                  <a:pt x="3866232" y="116076"/>
                </a:cubicBezTo>
                <a:cubicBezTo>
                  <a:pt x="3832596" y="122538"/>
                  <a:pt x="3798544" y="129230"/>
                  <a:pt x="3764284" y="136384"/>
                </a:cubicBezTo>
                <a:cubicBezTo>
                  <a:pt x="3763246" y="136845"/>
                  <a:pt x="3761792" y="136845"/>
                  <a:pt x="3760546" y="136845"/>
                </a:cubicBezTo>
                <a:close/>
                <a:moveTo>
                  <a:pt x="5309294" y="125307"/>
                </a:moveTo>
                <a:cubicBezTo>
                  <a:pt x="5308464" y="125307"/>
                  <a:pt x="5307426" y="125307"/>
                  <a:pt x="5306387" y="125076"/>
                </a:cubicBezTo>
                <a:cubicBezTo>
                  <a:pt x="5272543" y="119999"/>
                  <a:pt x="5238283" y="114922"/>
                  <a:pt x="5203816" y="110076"/>
                </a:cubicBezTo>
                <a:cubicBezTo>
                  <a:pt x="5192396" y="108461"/>
                  <a:pt x="5184298" y="96922"/>
                  <a:pt x="5185752" y="84230"/>
                </a:cubicBezTo>
                <a:cubicBezTo>
                  <a:pt x="5187205" y="71538"/>
                  <a:pt x="5197587" y="62769"/>
                  <a:pt x="5209007" y="64153"/>
                </a:cubicBezTo>
                <a:cubicBezTo>
                  <a:pt x="5243681" y="68999"/>
                  <a:pt x="5278149" y="74076"/>
                  <a:pt x="5312201" y="79153"/>
                </a:cubicBezTo>
                <a:cubicBezTo>
                  <a:pt x="5323621" y="80999"/>
                  <a:pt x="5331511" y="92538"/>
                  <a:pt x="5330058" y="105230"/>
                </a:cubicBezTo>
                <a:cubicBezTo>
                  <a:pt x="5328397" y="116999"/>
                  <a:pt x="5319468" y="125307"/>
                  <a:pt x="5309294" y="125307"/>
                </a:cubicBezTo>
                <a:close/>
                <a:moveTo>
                  <a:pt x="3965482" y="98307"/>
                </a:moveTo>
                <a:cubicBezTo>
                  <a:pt x="3955308" y="98307"/>
                  <a:pt x="3946587" y="90230"/>
                  <a:pt x="3944926" y="78692"/>
                </a:cubicBezTo>
                <a:cubicBezTo>
                  <a:pt x="3943265" y="65999"/>
                  <a:pt x="3950947" y="54230"/>
                  <a:pt x="3962367" y="52384"/>
                </a:cubicBezTo>
                <a:cubicBezTo>
                  <a:pt x="3997250" y="46615"/>
                  <a:pt x="4031717" y="41077"/>
                  <a:pt x="4065769" y="36000"/>
                </a:cubicBezTo>
                <a:cubicBezTo>
                  <a:pt x="4076982" y="34154"/>
                  <a:pt x="4087571" y="43154"/>
                  <a:pt x="4089024" y="55846"/>
                </a:cubicBezTo>
                <a:cubicBezTo>
                  <a:pt x="4090478" y="68538"/>
                  <a:pt x="4082588" y="80076"/>
                  <a:pt x="4071168" y="81692"/>
                </a:cubicBezTo>
                <a:cubicBezTo>
                  <a:pt x="4037324" y="86538"/>
                  <a:pt x="4003271" y="92076"/>
                  <a:pt x="3968596" y="97845"/>
                </a:cubicBezTo>
                <a:cubicBezTo>
                  <a:pt x="3967558" y="98076"/>
                  <a:pt x="3966520" y="98307"/>
                  <a:pt x="3965482" y="98307"/>
                </a:cubicBezTo>
                <a:close/>
                <a:moveTo>
                  <a:pt x="5103320" y="96692"/>
                </a:moveTo>
                <a:cubicBezTo>
                  <a:pt x="5102490" y="96692"/>
                  <a:pt x="5101659" y="96692"/>
                  <a:pt x="5100829" y="96461"/>
                </a:cubicBezTo>
                <a:cubicBezTo>
                  <a:pt x="5066777" y="92076"/>
                  <a:pt x="5032517" y="87922"/>
                  <a:pt x="4997842" y="83999"/>
                </a:cubicBezTo>
                <a:cubicBezTo>
                  <a:pt x="4986422" y="82615"/>
                  <a:pt x="4978117" y="71307"/>
                  <a:pt x="4979363" y="58615"/>
                </a:cubicBezTo>
                <a:cubicBezTo>
                  <a:pt x="4980608" y="45923"/>
                  <a:pt x="4990782" y="36692"/>
                  <a:pt x="5002202" y="38077"/>
                </a:cubicBezTo>
                <a:cubicBezTo>
                  <a:pt x="5036877" y="42000"/>
                  <a:pt x="5071345" y="46153"/>
                  <a:pt x="5105604" y="50538"/>
                </a:cubicBezTo>
                <a:cubicBezTo>
                  <a:pt x="5117024" y="51923"/>
                  <a:pt x="5125122" y="63461"/>
                  <a:pt x="5123876" y="76153"/>
                </a:cubicBezTo>
                <a:cubicBezTo>
                  <a:pt x="5122631" y="87922"/>
                  <a:pt x="5113702" y="96692"/>
                  <a:pt x="5103320" y="96692"/>
                </a:cubicBezTo>
                <a:close/>
                <a:moveTo>
                  <a:pt x="4896931" y="72923"/>
                </a:moveTo>
                <a:cubicBezTo>
                  <a:pt x="4896309" y="72923"/>
                  <a:pt x="4895686" y="72923"/>
                  <a:pt x="4895063" y="72923"/>
                </a:cubicBezTo>
                <a:cubicBezTo>
                  <a:pt x="4861011" y="69461"/>
                  <a:pt x="4826543" y="65999"/>
                  <a:pt x="4791868" y="62769"/>
                </a:cubicBezTo>
                <a:cubicBezTo>
                  <a:pt x="4780448" y="61615"/>
                  <a:pt x="4771936" y="50538"/>
                  <a:pt x="4772973" y="37846"/>
                </a:cubicBezTo>
                <a:cubicBezTo>
                  <a:pt x="4774012" y="25154"/>
                  <a:pt x="4783978" y="15461"/>
                  <a:pt x="4795398" y="16846"/>
                </a:cubicBezTo>
                <a:cubicBezTo>
                  <a:pt x="4830281" y="20077"/>
                  <a:pt x="4864748" y="23538"/>
                  <a:pt x="4899008" y="27000"/>
                </a:cubicBezTo>
                <a:cubicBezTo>
                  <a:pt x="4910428" y="28154"/>
                  <a:pt x="4918733" y="39461"/>
                  <a:pt x="4917695" y="52153"/>
                </a:cubicBezTo>
                <a:cubicBezTo>
                  <a:pt x="4916449" y="63923"/>
                  <a:pt x="4907521" y="72923"/>
                  <a:pt x="4896931" y="72923"/>
                </a:cubicBezTo>
                <a:close/>
                <a:moveTo>
                  <a:pt x="4171663" y="68307"/>
                </a:moveTo>
                <a:cubicBezTo>
                  <a:pt x="4161282" y="68307"/>
                  <a:pt x="4152146" y="59538"/>
                  <a:pt x="4151107" y="47769"/>
                </a:cubicBezTo>
                <a:cubicBezTo>
                  <a:pt x="4149862" y="35077"/>
                  <a:pt x="4158167" y="23769"/>
                  <a:pt x="4169587" y="22384"/>
                </a:cubicBezTo>
                <a:cubicBezTo>
                  <a:pt x="4204885" y="18231"/>
                  <a:pt x="4239560" y="14538"/>
                  <a:pt x="4273612" y="11308"/>
                </a:cubicBezTo>
                <a:cubicBezTo>
                  <a:pt x="4285032" y="10385"/>
                  <a:pt x="4294998" y="19846"/>
                  <a:pt x="4296036" y="32538"/>
                </a:cubicBezTo>
                <a:cubicBezTo>
                  <a:pt x="4296867" y="45230"/>
                  <a:pt x="4288354" y="56307"/>
                  <a:pt x="4276934" y="57461"/>
                </a:cubicBezTo>
                <a:cubicBezTo>
                  <a:pt x="4243090" y="60461"/>
                  <a:pt x="4208830" y="64153"/>
                  <a:pt x="4173947" y="68307"/>
                </a:cubicBezTo>
                <a:cubicBezTo>
                  <a:pt x="4173117" y="68307"/>
                  <a:pt x="4172286" y="68307"/>
                  <a:pt x="4171663" y="68307"/>
                </a:cubicBezTo>
                <a:close/>
                <a:moveTo>
                  <a:pt x="4690127" y="53538"/>
                </a:moveTo>
                <a:cubicBezTo>
                  <a:pt x="4689712" y="53538"/>
                  <a:pt x="4689089" y="53538"/>
                  <a:pt x="4688466" y="53538"/>
                </a:cubicBezTo>
                <a:lnTo>
                  <a:pt x="4663135" y="51461"/>
                </a:lnTo>
                <a:cubicBezTo>
                  <a:pt x="4638426" y="49384"/>
                  <a:pt x="4612264" y="48000"/>
                  <a:pt x="4585687" y="47077"/>
                </a:cubicBezTo>
                <a:cubicBezTo>
                  <a:pt x="4574267" y="46615"/>
                  <a:pt x="4565131" y="36000"/>
                  <a:pt x="4565547" y="23308"/>
                </a:cubicBezTo>
                <a:cubicBezTo>
                  <a:pt x="4565962" y="10846"/>
                  <a:pt x="4575098" y="923"/>
                  <a:pt x="4586310" y="923"/>
                </a:cubicBezTo>
                <a:cubicBezTo>
                  <a:pt x="4586518" y="923"/>
                  <a:pt x="4586725" y="923"/>
                  <a:pt x="4586933" y="923"/>
                </a:cubicBezTo>
                <a:cubicBezTo>
                  <a:pt x="4614133" y="1846"/>
                  <a:pt x="4640710" y="3462"/>
                  <a:pt x="4666042" y="5308"/>
                </a:cubicBezTo>
                <a:lnTo>
                  <a:pt x="4691373" y="7385"/>
                </a:lnTo>
                <a:cubicBezTo>
                  <a:pt x="4702793" y="8308"/>
                  <a:pt x="4711306" y="19384"/>
                  <a:pt x="4710476" y="32077"/>
                </a:cubicBezTo>
                <a:cubicBezTo>
                  <a:pt x="4709853" y="44307"/>
                  <a:pt x="4700717" y="53538"/>
                  <a:pt x="4690127" y="53538"/>
                </a:cubicBezTo>
                <a:close/>
                <a:moveTo>
                  <a:pt x="4378675" y="49846"/>
                </a:moveTo>
                <a:cubicBezTo>
                  <a:pt x="4367671" y="49846"/>
                  <a:pt x="4358535" y="40154"/>
                  <a:pt x="4357912" y="27923"/>
                </a:cubicBezTo>
                <a:cubicBezTo>
                  <a:pt x="4357289" y="15231"/>
                  <a:pt x="4366217" y="4385"/>
                  <a:pt x="4377637" y="3692"/>
                </a:cubicBezTo>
                <a:cubicBezTo>
                  <a:pt x="4413142" y="1846"/>
                  <a:pt x="4448441" y="462"/>
                  <a:pt x="4482285" y="0"/>
                </a:cubicBezTo>
                <a:cubicBezTo>
                  <a:pt x="4482285" y="0"/>
                  <a:pt x="4482493" y="0"/>
                  <a:pt x="4482493" y="0"/>
                </a:cubicBezTo>
                <a:cubicBezTo>
                  <a:pt x="4493912" y="0"/>
                  <a:pt x="4503048" y="10154"/>
                  <a:pt x="4503256" y="22846"/>
                </a:cubicBezTo>
                <a:cubicBezTo>
                  <a:pt x="4503464" y="35538"/>
                  <a:pt x="4494328" y="45923"/>
                  <a:pt x="4482700" y="46153"/>
                </a:cubicBezTo>
                <a:cubicBezTo>
                  <a:pt x="4449478" y="46615"/>
                  <a:pt x="4414804" y="47769"/>
                  <a:pt x="4379713" y="49846"/>
                </a:cubicBezTo>
                <a:cubicBezTo>
                  <a:pt x="4379506" y="49846"/>
                  <a:pt x="4379090" y="49846"/>
                  <a:pt x="4378675" y="49846"/>
                </a:cubicBezTo>
                <a:close/>
              </a:path>
            </a:pathLst>
          </a:custGeom>
          <a:solidFill>
            <a:srgbClr val="E2B133"/>
          </a:solidFill>
          <a:ln w="2075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074738" y="518984"/>
            <a:ext cx="13444538" cy="6034882"/>
          </a:xfrm>
          <a:prstGeom prst="rect">
            <a:avLst/>
          </a:prstGeom>
        </p:spPr>
      </p:pic>
      <p:pic>
        <p:nvPicPr>
          <p:cNvPr id="6" name="Graphic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56630">
            <a:off x="7179842" y="562851"/>
            <a:ext cx="2812416" cy="1334706"/>
          </a:xfrm>
          <a:prstGeom prst="rect">
            <a:avLst/>
          </a:prstGeom>
        </p:spPr>
      </p:pic>
      <p:grpSp>
        <p:nvGrpSpPr>
          <p:cNvPr id="7" name="Graphic 47"/>
          <p:cNvGrpSpPr/>
          <p:nvPr/>
        </p:nvGrpSpPr>
        <p:grpSpPr>
          <a:xfrm rot="21035862">
            <a:off x="10132543" y="1039704"/>
            <a:ext cx="1050925" cy="1801586"/>
            <a:chOff x="569159" y="4748162"/>
            <a:chExt cx="1050925" cy="1801586"/>
          </a:xfrm>
        </p:grpSpPr>
        <p:sp>
          <p:nvSpPr>
            <p:cNvPr id="8" name="Freeform: Shape 7"/>
            <p:cNvSpPr/>
            <p:nvPr/>
          </p:nvSpPr>
          <p:spPr>
            <a:xfrm>
              <a:off x="722794" y="6175168"/>
              <a:ext cx="375392" cy="375142"/>
            </a:xfrm>
            <a:custGeom>
              <a:avLst/>
              <a:gdLst>
                <a:gd name="connsiteX0" fmla="*/ 351559 w 375392"/>
                <a:gd name="connsiteY0" fmla="*/ 235958 h 375142"/>
                <a:gd name="connsiteX1" fmla="*/ 351559 w 375392"/>
                <a:gd name="connsiteY1" fmla="*/ 351309 h 375142"/>
                <a:gd name="connsiteX2" fmla="*/ 236208 w 375392"/>
                <a:gd name="connsiteY2" fmla="*/ 351309 h 375142"/>
                <a:gd name="connsiteX3" fmla="*/ 0 w 375392"/>
                <a:gd name="connsiteY3" fmla="*/ 0 h 375142"/>
                <a:gd name="connsiteX4" fmla="*/ 351559 w 375392"/>
                <a:gd name="connsiteY4" fmla="*/ 235958 h 37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392" h="375142">
                  <a:moveTo>
                    <a:pt x="351559" y="235958"/>
                  </a:moveTo>
                  <a:cubicBezTo>
                    <a:pt x="383337" y="267736"/>
                    <a:pt x="383337" y="319531"/>
                    <a:pt x="351559" y="351309"/>
                  </a:cubicBezTo>
                  <a:cubicBezTo>
                    <a:pt x="319781" y="383087"/>
                    <a:pt x="267986" y="383087"/>
                    <a:pt x="236208" y="351309"/>
                  </a:cubicBezTo>
                  <a:cubicBezTo>
                    <a:pt x="204430" y="319531"/>
                    <a:pt x="0" y="0"/>
                    <a:pt x="0" y="0"/>
                  </a:cubicBezTo>
                  <a:cubicBezTo>
                    <a:pt x="0" y="0"/>
                    <a:pt x="319781" y="204180"/>
                    <a:pt x="351559" y="235958"/>
                  </a:cubicBezTo>
                  <a:close/>
                </a:path>
              </a:pathLst>
            </a:custGeom>
            <a:solidFill>
              <a:srgbClr val="F6931E"/>
            </a:solidFill>
            <a:ln w="249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665493" y="4748162"/>
              <a:ext cx="490494" cy="490494"/>
            </a:xfrm>
            <a:custGeom>
              <a:avLst/>
              <a:gdLst>
                <a:gd name="connsiteX0" fmla="*/ 473417 w 490494"/>
                <a:gd name="connsiteY0" fmla="*/ 391345 h 490494"/>
                <a:gd name="connsiteX1" fmla="*/ 473417 w 490494"/>
                <a:gd name="connsiteY1" fmla="*/ 473417 h 490494"/>
                <a:gd name="connsiteX2" fmla="*/ 391344 w 490494"/>
                <a:gd name="connsiteY2" fmla="*/ 473417 h 490494"/>
                <a:gd name="connsiteX3" fmla="*/ 0 w 490494"/>
                <a:gd name="connsiteY3" fmla="*/ 0 h 490494"/>
                <a:gd name="connsiteX4" fmla="*/ 473417 w 490494"/>
                <a:gd name="connsiteY4" fmla="*/ 391345 h 49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94" h="490494">
                  <a:moveTo>
                    <a:pt x="473417" y="391345"/>
                  </a:moveTo>
                  <a:cubicBezTo>
                    <a:pt x="496187" y="414115"/>
                    <a:pt x="496187" y="450647"/>
                    <a:pt x="473417" y="473417"/>
                  </a:cubicBezTo>
                  <a:cubicBezTo>
                    <a:pt x="450647" y="496187"/>
                    <a:pt x="414115" y="496187"/>
                    <a:pt x="391344" y="473417"/>
                  </a:cubicBezTo>
                  <a:cubicBezTo>
                    <a:pt x="368574" y="450647"/>
                    <a:pt x="0" y="0"/>
                    <a:pt x="0" y="0"/>
                  </a:cubicBezTo>
                  <a:cubicBezTo>
                    <a:pt x="0" y="0"/>
                    <a:pt x="450647" y="368825"/>
                    <a:pt x="473417" y="391345"/>
                  </a:cubicBezTo>
                  <a:close/>
                </a:path>
              </a:pathLst>
            </a:custGeom>
            <a:solidFill>
              <a:srgbClr val="FFEDCF"/>
            </a:solidFill>
            <a:ln w="249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0" name="Graphic 47"/>
            <p:cNvGrpSpPr/>
            <p:nvPr/>
          </p:nvGrpSpPr>
          <p:grpSpPr>
            <a:xfrm>
              <a:off x="569159" y="5204563"/>
              <a:ext cx="1040141" cy="1040141"/>
              <a:chOff x="569159" y="5204563"/>
              <a:chExt cx="1040141" cy="1040141"/>
            </a:xfrm>
          </p:grpSpPr>
          <p:sp>
            <p:nvSpPr>
              <p:cNvPr id="11" name="Freeform: Shape 10"/>
              <p:cNvSpPr/>
              <p:nvPr/>
            </p:nvSpPr>
            <p:spPr>
              <a:xfrm>
                <a:off x="569159" y="5204563"/>
                <a:ext cx="1040141" cy="1040141"/>
              </a:xfrm>
              <a:custGeom>
                <a:avLst/>
                <a:gdLst>
                  <a:gd name="connsiteX0" fmla="*/ 865011 w 1040141"/>
                  <a:gd name="connsiteY0" fmla="*/ 449145 h 1040141"/>
                  <a:gd name="connsiteX1" fmla="*/ 874770 w 1040141"/>
                  <a:gd name="connsiteY1" fmla="*/ 628553 h 1040141"/>
                  <a:gd name="connsiteX2" fmla="*/ 829230 w 1040141"/>
                  <a:gd name="connsiteY2" fmla="*/ 593773 h 1040141"/>
                  <a:gd name="connsiteX3" fmla="*/ 781188 w 1040141"/>
                  <a:gd name="connsiteY3" fmla="*/ 522460 h 1040141"/>
                  <a:gd name="connsiteX4" fmla="*/ 660331 w 1040141"/>
                  <a:gd name="connsiteY4" fmla="*/ 345054 h 1040141"/>
                  <a:gd name="connsiteX5" fmla="*/ 688606 w 1040141"/>
                  <a:gd name="connsiteY5" fmla="*/ 489181 h 1040141"/>
                  <a:gd name="connsiteX6" fmla="*/ 0 w 1040141"/>
                  <a:gd name="connsiteY6" fmla="*/ 0 h 1040141"/>
                  <a:gd name="connsiteX7" fmla="*/ 478922 w 1040141"/>
                  <a:gd name="connsiteY7" fmla="*/ 674594 h 1040141"/>
                  <a:gd name="connsiteX8" fmla="*/ 329290 w 1040141"/>
                  <a:gd name="connsiteY8" fmla="*/ 645318 h 1040141"/>
                  <a:gd name="connsiteX9" fmla="*/ 520208 w 1040141"/>
                  <a:gd name="connsiteY9" fmla="*/ 775683 h 1040141"/>
                  <a:gd name="connsiteX10" fmla="*/ 589018 w 1040141"/>
                  <a:gd name="connsiteY10" fmla="*/ 823225 h 1040141"/>
                  <a:gd name="connsiteX11" fmla="*/ 628553 w 1040141"/>
                  <a:gd name="connsiteY11" fmla="*/ 874770 h 1040141"/>
                  <a:gd name="connsiteX12" fmla="*/ 449145 w 1040141"/>
                  <a:gd name="connsiteY12" fmla="*/ 865012 h 1040141"/>
                  <a:gd name="connsiteX13" fmla="*/ 903295 w 1040141"/>
                  <a:gd name="connsiteY13" fmla="*/ 1015394 h 1040141"/>
                  <a:gd name="connsiteX14" fmla="*/ 903045 w 1040141"/>
                  <a:gd name="connsiteY14" fmla="*/ 1015394 h 1040141"/>
                  <a:gd name="connsiteX15" fmla="*/ 971855 w 1040141"/>
                  <a:gd name="connsiteY15" fmla="*/ 971856 h 1040141"/>
                  <a:gd name="connsiteX16" fmla="*/ 1015394 w 1040141"/>
                  <a:gd name="connsiteY16" fmla="*/ 903045 h 1040141"/>
                  <a:gd name="connsiteX17" fmla="*/ 1015394 w 1040141"/>
                  <a:gd name="connsiteY17" fmla="*/ 903295 h 1040141"/>
                  <a:gd name="connsiteX18" fmla="*/ 865011 w 1040141"/>
                  <a:gd name="connsiteY18" fmla="*/ 449145 h 104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0141" h="1040141">
                    <a:moveTo>
                      <a:pt x="865011" y="449145"/>
                    </a:moveTo>
                    <a:cubicBezTo>
                      <a:pt x="905797" y="544229"/>
                      <a:pt x="874770" y="628553"/>
                      <a:pt x="874770" y="628553"/>
                    </a:cubicBezTo>
                    <a:cubicBezTo>
                      <a:pt x="860507" y="617544"/>
                      <a:pt x="845244" y="605783"/>
                      <a:pt x="829230" y="593773"/>
                    </a:cubicBezTo>
                    <a:cubicBezTo>
                      <a:pt x="805709" y="576007"/>
                      <a:pt x="788694" y="550985"/>
                      <a:pt x="781188" y="522460"/>
                    </a:cubicBezTo>
                    <a:cubicBezTo>
                      <a:pt x="755915" y="426375"/>
                      <a:pt x="660331" y="345054"/>
                      <a:pt x="660331" y="345054"/>
                    </a:cubicBezTo>
                    <a:lnTo>
                      <a:pt x="688606" y="489181"/>
                    </a:lnTo>
                    <a:cubicBezTo>
                      <a:pt x="395848" y="274742"/>
                      <a:pt x="0" y="0"/>
                      <a:pt x="0" y="0"/>
                    </a:cubicBezTo>
                    <a:cubicBezTo>
                      <a:pt x="0" y="0"/>
                      <a:pt x="266234" y="383838"/>
                      <a:pt x="478922" y="674594"/>
                    </a:cubicBezTo>
                    <a:lnTo>
                      <a:pt x="329290" y="645318"/>
                    </a:lnTo>
                    <a:cubicBezTo>
                      <a:pt x="329290" y="645318"/>
                      <a:pt x="416617" y="748409"/>
                      <a:pt x="520208" y="775683"/>
                    </a:cubicBezTo>
                    <a:cubicBezTo>
                      <a:pt x="547732" y="782939"/>
                      <a:pt x="571753" y="800455"/>
                      <a:pt x="589018" y="823225"/>
                    </a:cubicBezTo>
                    <a:cubicBezTo>
                      <a:pt x="602781" y="841491"/>
                      <a:pt x="616042" y="858756"/>
                      <a:pt x="628553" y="874770"/>
                    </a:cubicBezTo>
                    <a:cubicBezTo>
                      <a:pt x="628553" y="874770"/>
                      <a:pt x="544229" y="905547"/>
                      <a:pt x="449145" y="865012"/>
                    </a:cubicBezTo>
                    <a:cubicBezTo>
                      <a:pt x="449145" y="865012"/>
                      <a:pt x="702869" y="1118735"/>
                      <a:pt x="903295" y="1015394"/>
                    </a:cubicBezTo>
                    <a:cubicBezTo>
                      <a:pt x="903295" y="1015394"/>
                      <a:pt x="903045" y="1015394"/>
                      <a:pt x="903045" y="1015394"/>
                    </a:cubicBezTo>
                    <a:cubicBezTo>
                      <a:pt x="928067" y="1006386"/>
                      <a:pt x="951588" y="992123"/>
                      <a:pt x="971855" y="971856"/>
                    </a:cubicBezTo>
                    <a:cubicBezTo>
                      <a:pt x="991873" y="951838"/>
                      <a:pt x="1006386" y="928067"/>
                      <a:pt x="1015394" y="903045"/>
                    </a:cubicBezTo>
                    <a:cubicBezTo>
                      <a:pt x="1015394" y="903045"/>
                      <a:pt x="1015394" y="903295"/>
                      <a:pt x="1015394" y="903295"/>
                    </a:cubicBezTo>
                    <a:cubicBezTo>
                      <a:pt x="1118735" y="702619"/>
                      <a:pt x="865011" y="449145"/>
                      <a:pt x="865011" y="449145"/>
                    </a:cubicBezTo>
                    <a:close/>
                  </a:path>
                </a:pathLst>
              </a:custGeom>
              <a:solidFill>
                <a:srgbClr val="F6931E"/>
              </a:solidFill>
              <a:ln w="2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" name="Freeform: Shape 11"/>
              <p:cNvSpPr/>
              <p:nvPr/>
            </p:nvSpPr>
            <p:spPr>
              <a:xfrm>
                <a:off x="913962" y="5549617"/>
                <a:ext cx="630179" cy="629929"/>
              </a:xfrm>
              <a:custGeom>
                <a:avLst/>
                <a:gdLst>
                  <a:gd name="connsiteX0" fmla="*/ 590019 w 630179"/>
                  <a:gd name="connsiteY0" fmla="*/ 396099 h 629929"/>
                  <a:gd name="connsiteX1" fmla="*/ 590019 w 630179"/>
                  <a:gd name="connsiteY1" fmla="*/ 589769 h 629929"/>
                  <a:gd name="connsiteX2" fmla="*/ 396349 w 630179"/>
                  <a:gd name="connsiteY2" fmla="*/ 589769 h 629929"/>
                  <a:gd name="connsiteX3" fmla="*/ 0 w 630179"/>
                  <a:gd name="connsiteY3" fmla="*/ 0 h 629929"/>
                  <a:gd name="connsiteX4" fmla="*/ 590019 w 630179"/>
                  <a:gd name="connsiteY4" fmla="*/ 396099 h 629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0179" h="629929">
                    <a:moveTo>
                      <a:pt x="590019" y="396099"/>
                    </a:moveTo>
                    <a:cubicBezTo>
                      <a:pt x="643566" y="449646"/>
                      <a:pt x="643566" y="536222"/>
                      <a:pt x="590019" y="589769"/>
                    </a:cubicBezTo>
                    <a:cubicBezTo>
                      <a:pt x="536472" y="643316"/>
                      <a:pt x="449896" y="643316"/>
                      <a:pt x="396349" y="589769"/>
                    </a:cubicBezTo>
                    <a:cubicBezTo>
                      <a:pt x="342802" y="536222"/>
                      <a:pt x="0" y="0"/>
                      <a:pt x="0" y="0"/>
                    </a:cubicBezTo>
                    <a:cubicBezTo>
                      <a:pt x="0" y="0"/>
                      <a:pt x="536472" y="342802"/>
                      <a:pt x="590019" y="396099"/>
                    </a:cubicBezTo>
                    <a:close/>
                  </a:path>
                </a:pathLst>
              </a:custGeom>
              <a:solidFill>
                <a:srgbClr val="FFEDCF"/>
              </a:solidFill>
              <a:ln w="2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3" name="Graphic 47"/>
              <p:cNvGrpSpPr/>
              <p:nvPr/>
            </p:nvGrpSpPr>
            <p:grpSpPr>
              <a:xfrm>
                <a:off x="1285539" y="5921194"/>
                <a:ext cx="227700" cy="227200"/>
                <a:chOff x="1285539" y="5921194"/>
                <a:chExt cx="227700" cy="227200"/>
              </a:xfrm>
            </p:grpSpPr>
            <p:sp>
              <p:nvSpPr>
                <p:cNvPr id="14" name="Freeform: Shape 13"/>
                <p:cNvSpPr/>
                <p:nvPr/>
              </p:nvSpPr>
              <p:spPr>
                <a:xfrm>
                  <a:off x="1285539" y="5921194"/>
                  <a:ext cx="227199" cy="227200"/>
                </a:xfrm>
                <a:custGeom>
                  <a:avLst/>
                  <a:gdLst>
                    <a:gd name="connsiteX0" fmla="*/ 215940 w 227199"/>
                    <a:gd name="connsiteY0" fmla="*/ 94083 h 227200"/>
                    <a:gd name="connsiteX1" fmla="*/ 215940 w 227199"/>
                    <a:gd name="connsiteY1" fmla="*/ 94083 h 227200"/>
                    <a:gd name="connsiteX2" fmla="*/ 211436 w 227199"/>
                    <a:gd name="connsiteY2" fmla="*/ 88078 h 227200"/>
                    <a:gd name="connsiteX3" fmla="*/ 200677 w 227199"/>
                    <a:gd name="connsiteY3" fmla="*/ 62305 h 227200"/>
                    <a:gd name="connsiteX4" fmla="*/ 199676 w 227199"/>
                    <a:gd name="connsiteY4" fmla="*/ 55049 h 227200"/>
                    <a:gd name="connsiteX5" fmla="*/ 199676 w 227199"/>
                    <a:gd name="connsiteY5" fmla="*/ 55049 h 227200"/>
                    <a:gd name="connsiteX6" fmla="*/ 172151 w 227199"/>
                    <a:gd name="connsiteY6" fmla="*/ 27524 h 227200"/>
                    <a:gd name="connsiteX7" fmla="*/ 172151 w 227199"/>
                    <a:gd name="connsiteY7" fmla="*/ 27524 h 227200"/>
                    <a:gd name="connsiteX8" fmla="*/ 164895 w 227199"/>
                    <a:gd name="connsiteY8" fmla="*/ 26523 h 227200"/>
                    <a:gd name="connsiteX9" fmla="*/ 139122 w 227199"/>
                    <a:gd name="connsiteY9" fmla="*/ 15764 h 227200"/>
                    <a:gd name="connsiteX10" fmla="*/ 133117 w 227199"/>
                    <a:gd name="connsiteY10" fmla="*/ 11260 h 227200"/>
                    <a:gd name="connsiteX11" fmla="*/ 133117 w 227199"/>
                    <a:gd name="connsiteY11" fmla="*/ 11260 h 227200"/>
                    <a:gd name="connsiteX12" fmla="*/ 94083 w 227199"/>
                    <a:gd name="connsiteY12" fmla="*/ 11260 h 227200"/>
                    <a:gd name="connsiteX13" fmla="*/ 94083 w 227199"/>
                    <a:gd name="connsiteY13" fmla="*/ 11260 h 227200"/>
                    <a:gd name="connsiteX14" fmla="*/ 88078 w 227199"/>
                    <a:gd name="connsiteY14" fmla="*/ 15764 h 227200"/>
                    <a:gd name="connsiteX15" fmla="*/ 62305 w 227199"/>
                    <a:gd name="connsiteY15" fmla="*/ 26523 h 227200"/>
                    <a:gd name="connsiteX16" fmla="*/ 55048 w 227199"/>
                    <a:gd name="connsiteY16" fmla="*/ 27524 h 227200"/>
                    <a:gd name="connsiteX17" fmla="*/ 55048 w 227199"/>
                    <a:gd name="connsiteY17" fmla="*/ 27524 h 227200"/>
                    <a:gd name="connsiteX18" fmla="*/ 27524 w 227199"/>
                    <a:gd name="connsiteY18" fmla="*/ 55049 h 227200"/>
                    <a:gd name="connsiteX19" fmla="*/ 27524 w 227199"/>
                    <a:gd name="connsiteY19" fmla="*/ 55049 h 227200"/>
                    <a:gd name="connsiteX20" fmla="*/ 26523 w 227199"/>
                    <a:gd name="connsiteY20" fmla="*/ 62305 h 227200"/>
                    <a:gd name="connsiteX21" fmla="*/ 15764 w 227199"/>
                    <a:gd name="connsiteY21" fmla="*/ 88078 h 227200"/>
                    <a:gd name="connsiteX22" fmla="*/ 11260 w 227199"/>
                    <a:gd name="connsiteY22" fmla="*/ 94083 h 227200"/>
                    <a:gd name="connsiteX23" fmla="*/ 11260 w 227199"/>
                    <a:gd name="connsiteY23" fmla="*/ 94083 h 227200"/>
                    <a:gd name="connsiteX24" fmla="*/ 11260 w 227199"/>
                    <a:gd name="connsiteY24" fmla="*/ 133117 h 227200"/>
                    <a:gd name="connsiteX25" fmla="*/ 11260 w 227199"/>
                    <a:gd name="connsiteY25" fmla="*/ 133117 h 227200"/>
                    <a:gd name="connsiteX26" fmla="*/ 15764 w 227199"/>
                    <a:gd name="connsiteY26" fmla="*/ 139122 h 227200"/>
                    <a:gd name="connsiteX27" fmla="*/ 26523 w 227199"/>
                    <a:gd name="connsiteY27" fmla="*/ 164895 h 227200"/>
                    <a:gd name="connsiteX28" fmla="*/ 27524 w 227199"/>
                    <a:gd name="connsiteY28" fmla="*/ 172152 h 227200"/>
                    <a:gd name="connsiteX29" fmla="*/ 27524 w 227199"/>
                    <a:gd name="connsiteY29" fmla="*/ 172152 h 227200"/>
                    <a:gd name="connsiteX30" fmla="*/ 55048 w 227199"/>
                    <a:gd name="connsiteY30" fmla="*/ 199676 h 227200"/>
                    <a:gd name="connsiteX31" fmla="*/ 55048 w 227199"/>
                    <a:gd name="connsiteY31" fmla="*/ 199676 h 227200"/>
                    <a:gd name="connsiteX32" fmla="*/ 62305 w 227199"/>
                    <a:gd name="connsiteY32" fmla="*/ 200677 h 227200"/>
                    <a:gd name="connsiteX33" fmla="*/ 88078 w 227199"/>
                    <a:gd name="connsiteY33" fmla="*/ 211436 h 227200"/>
                    <a:gd name="connsiteX34" fmla="*/ 94083 w 227199"/>
                    <a:gd name="connsiteY34" fmla="*/ 215940 h 227200"/>
                    <a:gd name="connsiteX35" fmla="*/ 94083 w 227199"/>
                    <a:gd name="connsiteY35" fmla="*/ 215940 h 227200"/>
                    <a:gd name="connsiteX36" fmla="*/ 133117 w 227199"/>
                    <a:gd name="connsiteY36" fmla="*/ 215940 h 227200"/>
                    <a:gd name="connsiteX37" fmla="*/ 133117 w 227199"/>
                    <a:gd name="connsiteY37" fmla="*/ 215940 h 227200"/>
                    <a:gd name="connsiteX38" fmla="*/ 139122 w 227199"/>
                    <a:gd name="connsiteY38" fmla="*/ 211436 h 227200"/>
                    <a:gd name="connsiteX39" fmla="*/ 164895 w 227199"/>
                    <a:gd name="connsiteY39" fmla="*/ 200677 h 227200"/>
                    <a:gd name="connsiteX40" fmla="*/ 172151 w 227199"/>
                    <a:gd name="connsiteY40" fmla="*/ 199676 h 227200"/>
                    <a:gd name="connsiteX41" fmla="*/ 172151 w 227199"/>
                    <a:gd name="connsiteY41" fmla="*/ 199676 h 227200"/>
                    <a:gd name="connsiteX42" fmla="*/ 199676 w 227199"/>
                    <a:gd name="connsiteY42" fmla="*/ 172152 h 227200"/>
                    <a:gd name="connsiteX43" fmla="*/ 199676 w 227199"/>
                    <a:gd name="connsiteY43" fmla="*/ 172152 h 227200"/>
                    <a:gd name="connsiteX44" fmla="*/ 200677 w 227199"/>
                    <a:gd name="connsiteY44" fmla="*/ 164895 h 227200"/>
                    <a:gd name="connsiteX45" fmla="*/ 211436 w 227199"/>
                    <a:gd name="connsiteY45" fmla="*/ 139122 h 227200"/>
                    <a:gd name="connsiteX46" fmla="*/ 215940 w 227199"/>
                    <a:gd name="connsiteY46" fmla="*/ 133117 h 227200"/>
                    <a:gd name="connsiteX47" fmla="*/ 215940 w 227199"/>
                    <a:gd name="connsiteY47" fmla="*/ 133117 h 227200"/>
                    <a:gd name="connsiteX48" fmla="*/ 215940 w 227199"/>
                    <a:gd name="connsiteY48" fmla="*/ 94083 h 22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27199" h="227200">
                      <a:moveTo>
                        <a:pt x="215940" y="94083"/>
                      </a:moveTo>
                      <a:lnTo>
                        <a:pt x="215940" y="94083"/>
                      </a:lnTo>
                      <a:cubicBezTo>
                        <a:pt x="213688" y="92832"/>
                        <a:pt x="212187" y="90580"/>
                        <a:pt x="211436" y="88078"/>
                      </a:cubicBezTo>
                      <a:cubicBezTo>
                        <a:pt x="209184" y="79070"/>
                        <a:pt x="205681" y="70312"/>
                        <a:pt x="200677" y="62305"/>
                      </a:cubicBezTo>
                      <a:cubicBezTo>
                        <a:pt x="199426" y="60053"/>
                        <a:pt x="198925" y="57551"/>
                        <a:pt x="199676" y="55049"/>
                      </a:cubicBezTo>
                      <a:lnTo>
                        <a:pt x="199676" y="55049"/>
                      </a:lnTo>
                      <a:cubicBezTo>
                        <a:pt x="204180" y="38284"/>
                        <a:pt x="188916" y="23020"/>
                        <a:pt x="172151" y="27524"/>
                      </a:cubicBezTo>
                      <a:lnTo>
                        <a:pt x="172151" y="27524"/>
                      </a:lnTo>
                      <a:cubicBezTo>
                        <a:pt x="169649" y="28275"/>
                        <a:pt x="167147" y="27774"/>
                        <a:pt x="164895" y="26523"/>
                      </a:cubicBezTo>
                      <a:cubicBezTo>
                        <a:pt x="156638" y="21769"/>
                        <a:pt x="148130" y="18266"/>
                        <a:pt x="139122" y="15764"/>
                      </a:cubicBezTo>
                      <a:cubicBezTo>
                        <a:pt x="136620" y="15013"/>
                        <a:pt x="134368" y="13512"/>
                        <a:pt x="133117" y="11260"/>
                      </a:cubicBezTo>
                      <a:lnTo>
                        <a:pt x="133117" y="11260"/>
                      </a:lnTo>
                      <a:cubicBezTo>
                        <a:pt x="124359" y="-3753"/>
                        <a:pt x="102841" y="-3753"/>
                        <a:pt x="94083" y="11260"/>
                      </a:cubicBezTo>
                      <a:lnTo>
                        <a:pt x="94083" y="11260"/>
                      </a:lnTo>
                      <a:cubicBezTo>
                        <a:pt x="92832" y="13512"/>
                        <a:pt x="90580" y="15013"/>
                        <a:pt x="88078" y="15764"/>
                      </a:cubicBezTo>
                      <a:cubicBezTo>
                        <a:pt x="79070" y="18016"/>
                        <a:pt x="70312" y="21519"/>
                        <a:pt x="62305" y="26523"/>
                      </a:cubicBezTo>
                      <a:cubicBezTo>
                        <a:pt x="60053" y="27774"/>
                        <a:pt x="57551" y="28275"/>
                        <a:pt x="55048" y="27524"/>
                      </a:cubicBezTo>
                      <a:lnTo>
                        <a:pt x="55048" y="27524"/>
                      </a:lnTo>
                      <a:cubicBezTo>
                        <a:pt x="38284" y="23020"/>
                        <a:pt x="23020" y="38284"/>
                        <a:pt x="27524" y="55049"/>
                      </a:cubicBezTo>
                      <a:lnTo>
                        <a:pt x="27524" y="55049"/>
                      </a:lnTo>
                      <a:cubicBezTo>
                        <a:pt x="28275" y="57551"/>
                        <a:pt x="27774" y="60053"/>
                        <a:pt x="26523" y="62305"/>
                      </a:cubicBezTo>
                      <a:cubicBezTo>
                        <a:pt x="21769" y="70562"/>
                        <a:pt x="18266" y="79070"/>
                        <a:pt x="15764" y="88078"/>
                      </a:cubicBezTo>
                      <a:cubicBezTo>
                        <a:pt x="15013" y="90580"/>
                        <a:pt x="13512" y="92832"/>
                        <a:pt x="11260" y="94083"/>
                      </a:cubicBezTo>
                      <a:lnTo>
                        <a:pt x="11260" y="94083"/>
                      </a:lnTo>
                      <a:cubicBezTo>
                        <a:pt x="-3753" y="102841"/>
                        <a:pt x="-3753" y="124359"/>
                        <a:pt x="11260" y="133117"/>
                      </a:cubicBezTo>
                      <a:lnTo>
                        <a:pt x="11260" y="133117"/>
                      </a:lnTo>
                      <a:cubicBezTo>
                        <a:pt x="13512" y="134368"/>
                        <a:pt x="15013" y="136620"/>
                        <a:pt x="15764" y="139122"/>
                      </a:cubicBezTo>
                      <a:cubicBezTo>
                        <a:pt x="18016" y="148130"/>
                        <a:pt x="21519" y="156888"/>
                        <a:pt x="26523" y="164895"/>
                      </a:cubicBezTo>
                      <a:cubicBezTo>
                        <a:pt x="27774" y="167147"/>
                        <a:pt x="28275" y="169649"/>
                        <a:pt x="27524" y="172152"/>
                      </a:cubicBezTo>
                      <a:lnTo>
                        <a:pt x="27524" y="172152"/>
                      </a:lnTo>
                      <a:cubicBezTo>
                        <a:pt x="23020" y="188916"/>
                        <a:pt x="38284" y="204180"/>
                        <a:pt x="55048" y="199676"/>
                      </a:cubicBezTo>
                      <a:lnTo>
                        <a:pt x="55048" y="199676"/>
                      </a:lnTo>
                      <a:cubicBezTo>
                        <a:pt x="57551" y="198925"/>
                        <a:pt x="60053" y="199426"/>
                        <a:pt x="62305" y="200677"/>
                      </a:cubicBezTo>
                      <a:cubicBezTo>
                        <a:pt x="70562" y="205431"/>
                        <a:pt x="79070" y="208934"/>
                        <a:pt x="88078" y="211436"/>
                      </a:cubicBezTo>
                      <a:cubicBezTo>
                        <a:pt x="90580" y="212187"/>
                        <a:pt x="92832" y="213688"/>
                        <a:pt x="94083" y="215940"/>
                      </a:cubicBezTo>
                      <a:lnTo>
                        <a:pt x="94083" y="215940"/>
                      </a:lnTo>
                      <a:cubicBezTo>
                        <a:pt x="102841" y="230953"/>
                        <a:pt x="124359" y="230953"/>
                        <a:pt x="133117" y="215940"/>
                      </a:cubicBezTo>
                      <a:lnTo>
                        <a:pt x="133117" y="215940"/>
                      </a:lnTo>
                      <a:cubicBezTo>
                        <a:pt x="134368" y="213688"/>
                        <a:pt x="136620" y="212187"/>
                        <a:pt x="139122" y="211436"/>
                      </a:cubicBezTo>
                      <a:cubicBezTo>
                        <a:pt x="148130" y="209184"/>
                        <a:pt x="156888" y="205681"/>
                        <a:pt x="164895" y="200677"/>
                      </a:cubicBezTo>
                      <a:cubicBezTo>
                        <a:pt x="167147" y="199426"/>
                        <a:pt x="169649" y="198925"/>
                        <a:pt x="172151" y="199676"/>
                      </a:cubicBezTo>
                      <a:lnTo>
                        <a:pt x="172151" y="199676"/>
                      </a:lnTo>
                      <a:cubicBezTo>
                        <a:pt x="188916" y="204180"/>
                        <a:pt x="204180" y="188916"/>
                        <a:pt x="199676" y="172152"/>
                      </a:cubicBezTo>
                      <a:lnTo>
                        <a:pt x="199676" y="172152"/>
                      </a:lnTo>
                      <a:cubicBezTo>
                        <a:pt x="198925" y="169649"/>
                        <a:pt x="199426" y="167147"/>
                        <a:pt x="200677" y="164895"/>
                      </a:cubicBezTo>
                      <a:cubicBezTo>
                        <a:pt x="205431" y="156638"/>
                        <a:pt x="208934" y="148130"/>
                        <a:pt x="211436" y="139122"/>
                      </a:cubicBezTo>
                      <a:cubicBezTo>
                        <a:pt x="212187" y="136620"/>
                        <a:pt x="213688" y="134368"/>
                        <a:pt x="215940" y="133117"/>
                      </a:cubicBezTo>
                      <a:lnTo>
                        <a:pt x="215940" y="133117"/>
                      </a:lnTo>
                      <a:cubicBezTo>
                        <a:pt x="230953" y="124359"/>
                        <a:pt x="230953" y="102841"/>
                        <a:pt x="215940" y="94083"/>
                      </a:cubicBezTo>
                      <a:close/>
                    </a:path>
                  </a:pathLst>
                </a:custGeom>
                <a:solidFill>
                  <a:srgbClr val="8A5E3C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" name="Freeform: Shape 14"/>
                <p:cNvSpPr/>
                <p:nvPr/>
              </p:nvSpPr>
              <p:spPr>
                <a:xfrm>
                  <a:off x="1318631" y="5976806"/>
                  <a:ext cx="47416" cy="47416"/>
                </a:xfrm>
                <a:custGeom>
                  <a:avLst/>
                  <a:gdLst>
                    <a:gd name="connsiteX0" fmla="*/ 40473 w 47416"/>
                    <a:gd name="connsiteY0" fmla="*/ 6944 h 47416"/>
                    <a:gd name="connsiteX1" fmla="*/ 40473 w 47416"/>
                    <a:gd name="connsiteY1" fmla="*/ 40473 h 47416"/>
                    <a:gd name="connsiteX2" fmla="*/ 6944 w 47416"/>
                    <a:gd name="connsiteY2" fmla="*/ 40473 h 47416"/>
                    <a:gd name="connsiteX3" fmla="*/ 6944 w 47416"/>
                    <a:gd name="connsiteY3" fmla="*/ 6944 h 47416"/>
                    <a:gd name="connsiteX4" fmla="*/ 40473 w 47416"/>
                    <a:gd name="connsiteY4" fmla="*/ 6944 h 4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16" h="47416">
                      <a:moveTo>
                        <a:pt x="40473" y="6944"/>
                      </a:moveTo>
                      <a:cubicBezTo>
                        <a:pt x="49731" y="16202"/>
                        <a:pt x="49731" y="31215"/>
                        <a:pt x="40473" y="40473"/>
                      </a:cubicBezTo>
                      <a:cubicBezTo>
                        <a:pt x="31215" y="49731"/>
                        <a:pt x="16202" y="49731"/>
                        <a:pt x="6944" y="40473"/>
                      </a:cubicBezTo>
                      <a:cubicBezTo>
                        <a:pt x="-2315" y="31215"/>
                        <a:pt x="-2315" y="16202"/>
                        <a:pt x="6944" y="6944"/>
                      </a:cubicBezTo>
                      <a:cubicBezTo>
                        <a:pt x="16202" y="-2315"/>
                        <a:pt x="31215" y="-2315"/>
                        <a:pt x="40473" y="6944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" name="Freeform: Shape 15"/>
                <p:cNvSpPr/>
                <p:nvPr/>
              </p:nvSpPr>
              <p:spPr>
                <a:xfrm>
                  <a:off x="1442740" y="6012087"/>
                  <a:ext cx="47416" cy="47416"/>
                </a:xfrm>
                <a:custGeom>
                  <a:avLst/>
                  <a:gdLst>
                    <a:gd name="connsiteX0" fmla="*/ 40473 w 47416"/>
                    <a:gd name="connsiteY0" fmla="*/ 6944 h 47416"/>
                    <a:gd name="connsiteX1" fmla="*/ 40473 w 47416"/>
                    <a:gd name="connsiteY1" fmla="*/ 40473 h 47416"/>
                    <a:gd name="connsiteX2" fmla="*/ 6944 w 47416"/>
                    <a:gd name="connsiteY2" fmla="*/ 40473 h 47416"/>
                    <a:gd name="connsiteX3" fmla="*/ 6944 w 47416"/>
                    <a:gd name="connsiteY3" fmla="*/ 6944 h 47416"/>
                    <a:gd name="connsiteX4" fmla="*/ 40473 w 47416"/>
                    <a:gd name="connsiteY4" fmla="*/ 6944 h 4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16" h="47416">
                      <a:moveTo>
                        <a:pt x="40473" y="6944"/>
                      </a:moveTo>
                      <a:cubicBezTo>
                        <a:pt x="49731" y="16202"/>
                        <a:pt x="49731" y="31215"/>
                        <a:pt x="40473" y="40473"/>
                      </a:cubicBezTo>
                      <a:cubicBezTo>
                        <a:pt x="31215" y="49731"/>
                        <a:pt x="16202" y="49731"/>
                        <a:pt x="6944" y="40473"/>
                      </a:cubicBezTo>
                      <a:cubicBezTo>
                        <a:pt x="-2315" y="31215"/>
                        <a:pt x="-2315" y="16202"/>
                        <a:pt x="6944" y="6944"/>
                      </a:cubicBezTo>
                      <a:cubicBezTo>
                        <a:pt x="16202" y="-2315"/>
                        <a:pt x="31215" y="-2315"/>
                        <a:pt x="40473" y="6944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" name="Freeform: Shape 16"/>
                <p:cNvSpPr/>
                <p:nvPr/>
              </p:nvSpPr>
              <p:spPr>
                <a:xfrm>
                  <a:off x="1386378" y="6014777"/>
                  <a:ext cx="25522" cy="25522"/>
                </a:xfrm>
                <a:custGeom>
                  <a:avLst/>
                  <a:gdLst>
                    <a:gd name="connsiteX0" fmla="*/ 21769 w 25522"/>
                    <a:gd name="connsiteY0" fmla="*/ 3753 h 25522"/>
                    <a:gd name="connsiteX1" fmla="*/ 21769 w 25522"/>
                    <a:gd name="connsiteY1" fmla="*/ 21769 h 25522"/>
                    <a:gd name="connsiteX2" fmla="*/ 3753 w 25522"/>
                    <a:gd name="connsiteY2" fmla="*/ 21769 h 25522"/>
                    <a:gd name="connsiteX3" fmla="*/ 3753 w 25522"/>
                    <a:gd name="connsiteY3" fmla="*/ 3753 h 25522"/>
                    <a:gd name="connsiteX4" fmla="*/ 21769 w 25522"/>
                    <a:gd name="connsiteY4" fmla="*/ 3753 h 2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522">
                      <a:moveTo>
                        <a:pt x="21769" y="3753"/>
                      </a:moveTo>
                      <a:cubicBezTo>
                        <a:pt x="26774" y="8758"/>
                        <a:pt x="26774" y="16765"/>
                        <a:pt x="21769" y="21769"/>
                      </a:cubicBezTo>
                      <a:cubicBezTo>
                        <a:pt x="16765" y="26774"/>
                        <a:pt x="8758" y="26774"/>
                        <a:pt x="3753" y="21769"/>
                      </a:cubicBezTo>
                      <a:cubicBezTo>
                        <a:pt x="-1251" y="16765"/>
                        <a:pt x="-1251" y="8758"/>
                        <a:pt x="3753" y="3753"/>
                      </a:cubicBezTo>
                      <a:cubicBezTo>
                        <a:pt x="8758" y="-1251"/>
                        <a:pt x="16765" y="-1251"/>
                        <a:pt x="21769" y="3753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" name="Freeform: Shape 17"/>
                <p:cNvSpPr/>
                <p:nvPr/>
              </p:nvSpPr>
              <p:spPr>
                <a:xfrm>
                  <a:off x="1337835" y="6070576"/>
                  <a:ext cx="25522" cy="25522"/>
                </a:xfrm>
                <a:custGeom>
                  <a:avLst/>
                  <a:gdLst>
                    <a:gd name="connsiteX0" fmla="*/ 25522 w 25522"/>
                    <a:gd name="connsiteY0" fmla="*/ 12761 h 25522"/>
                    <a:gd name="connsiteX1" fmla="*/ 12761 w 25522"/>
                    <a:gd name="connsiteY1" fmla="*/ 25522 h 25522"/>
                    <a:gd name="connsiteX2" fmla="*/ 0 w 25522"/>
                    <a:gd name="connsiteY2" fmla="*/ 12761 h 25522"/>
                    <a:gd name="connsiteX3" fmla="*/ 12761 w 25522"/>
                    <a:gd name="connsiteY3" fmla="*/ 0 h 25522"/>
                    <a:gd name="connsiteX4" fmla="*/ 25522 w 25522"/>
                    <a:gd name="connsiteY4" fmla="*/ 12761 h 2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522">
                      <a:moveTo>
                        <a:pt x="25522" y="12761"/>
                      </a:moveTo>
                      <a:cubicBezTo>
                        <a:pt x="25522" y="19809"/>
                        <a:pt x="19809" y="25522"/>
                        <a:pt x="12761" y="25522"/>
                      </a:cubicBezTo>
                      <a:cubicBezTo>
                        <a:pt x="5713" y="25522"/>
                        <a:pt x="0" y="19809"/>
                        <a:pt x="0" y="12761"/>
                      </a:cubicBezTo>
                      <a:cubicBezTo>
                        <a:pt x="0" y="5713"/>
                        <a:pt x="5713" y="0"/>
                        <a:pt x="12761" y="0"/>
                      </a:cubicBezTo>
                      <a:cubicBezTo>
                        <a:pt x="19809" y="0"/>
                        <a:pt x="25522" y="5713"/>
                        <a:pt x="25522" y="12761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" name="Freeform: Shape 18"/>
                <p:cNvSpPr/>
                <p:nvPr/>
              </p:nvSpPr>
              <p:spPr>
                <a:xfrm>
                  <a:off x="1394072" y="6070169"/>
                  <a:ext cx="44914" cy="45008"/>
                </a:xfrm>
                <a:custGeom>
                  <a:avLst/>
                  <a:gdLst>
                    <a:gd name="connsiteX0" fmla="*/ 38346 w 44914"/>
                    <a:gd name="connsiteY0" fmla="*/ 6662 h 45008"/>
                    <a:gd name="connsiteX1" fmla="*/ 38346 w 44914"/>
                    <a:gd name="connsiteY1" fmla="*/ 38440 h 45008"/>
                    <a:gd name="connsiteX2" fmla="*/ 6568 w 44914"/>
                    <a:gd name="connsiteY2" fmla="*/ 38440 h 45008"/>
                    <a:gd name="connsiteX3" fmla="*/ 6568 w 44914"/>
                    <a:gd name="connsiteY3" fmla="*/ 6662 h 45008"/>
                    <a:gd name="connsiteX4" fmla="*/ 38346 w 44914"/>
                    <a:gd name="connsiteY4" fmla="*/ 6662 h 45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914" h="45008">
                      <a:moveTo>
                        <a:pt x="38346" y="6662"/>
                      </a:moveTo>
                      <a:cubicBezTo>
                        <a:pt x="47104" y="15420"/>
                        <a:pt x="47104" y="29683"/>
                        <a:pt x="38346" y="38440"/>
                      </a:cubicBezTo>
                      <a:cubicBezTo>
                        <a:pt x="29589" y="47198"/>
                        <a:pt x="15326" y="47198"/>
                        <a:pt x="6568" y="38440"/>
                      </a:cubicBezTo>
                      <a:cubicBezTo>
                        <a:pt x="-2189" y="29683"/>
                        <a:pt x="-2189" y="15420"/>
                        <a:pt x="6568" y="6662"/>
                      </a:cubicBezTo>
                      <a:cubicBezTo>
                        <a:pt x="15326" y="-2095"/>
                        <a:pt x="29589" y="-2345"/>
                        <a:pt x="38346" y="6662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" name="Freeform: Shape 19"/>
                <p:cNvSpPr/>
                <p:nvPr/>
              </p:nvSpPr>
              <p:spPr>
                <a:xfrm>
                  <a:off x="1397638" y="5949156"/>
                  <a:ext cx="25522" cy="25334"/>
                </a:xfrm>
                <a:custGeom>
                  <a:avLst/>
                  <a:gdLst>
                    <a:gd name="connsiteX0" fmla="*/ 21769 w 25522"/>
                    <a:gd name="connsiteY0" fmla="*/ 3566 h 25334"/>
                    <a:gd name="connsiteX1" fmla="*/ 21769 w 25522"/>
                    <a:gd name="connsiteY1" fmla="*/ 21582 h 25334"/>
                    <a:gd name="connsiteX2" fmla="*/ 3753 w 25522"/>
                    <a:gd name="connsiteY2" fmla="*/ 21582 h 25334"/>
                    <a:gd name="connsiteX3" fmla="*/ 3753 w 25522"/>
                    <a:gd name="connsiteY3" fmla="*/ 3566 h 25334"/>
                    <a:gd name="connsiteX4" fmla="*/ 21769 w 25522"/>
                    <a:gd name="connsiteY4" fmla="*/ 3566 h 2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334">
                      <a:moveTo>
                        <a:pt x="21769" y="3566"/>
                      </a:moveTo>
                      <a:cubicBezTo>
                        <a:pt x="26774" y="8570"/>
                        <a:pt x="26774" y="16577"/>
                        <a:pt x="21769" y="21582"/>
                      </a:cubicBezTo>
                      <a:cubicBezTo>
                        <a:pt x="16765" y="26586"/>
                        <a:pt x="8758" y="26586"/>
                        <a:pt x="3753" y="21582"/>
                      </a:cubicBezTo>
                      <a:cubicBezTo>
                        <a:pt x="-1251" y="16577"/>
                        <a:pt x="-1251" y="8570"/>
                        <a:pt x="3753" y="3566"/>
                      </a:cubicBezTo>
                      <a:cubicBezTo>
                        <a:pt x="8758" y="-1189"/>
                        <a:pt x="16765" y="-1189"/>
                        <a:pt x="21769" y="3566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" name="Freeform: Shape 20"/>
                <p:cNvSpPr/>
                <p:nvPr/>
              </p:nvSpPr>
              <p:spPr>
                <a:xfrm>
                  <a:off x="1374117" y="5936708"/>
                  <a:ext cx="139122" cy="211436"/>
                </a:xfrm>
                <a:custGeom>
                  <a:avLst/>
                  <a:gdLst>
                    <a:gd name="connsiteX0" fmla="*/ 83824 w 139122"/>
                    <a:gd name="connsiteY0" fmla="*/ 12011 h 211436"/>
                    <a:gd name="connsiteX1" fmla="*/ 83824 w 139122"/>
                    <a:gd name="connsiteY1" fmla="*/ 12011 h 211436"/>
                    <a:gd name="connsiteX2" fmla="*/ 76567 w 139122"/>
                    <a:gd name="connsiteY2" fmla="*/ 11010 h 211436"/>
                    <a:gd name="connsiteX3" fmla="*/ 50795 w 139122"/>
                    <a:gd name="connsiteY3" fmla="*/ 250 h 211436"/>
                    <a:gd name="connsiteX4" fmla="*/ 50294 w 139122"/>
                    <a:gd name="connsiteY4" fmla="*/ 0 h 211436"/>
                    <a:gd name="connsiteX5" fmla="*/ 90079 w 139122"/>
                    <a:gd name="connsiteY5" fmla="*/ 103841 h 211436"/>
                    <a:gd name="connsiteX6" fmla="*/ 0 w 139122"/>
                    <a:gd name="connsiteY6" fmla="*/ 195672 h 211436"/>
                    <a:gd name="connsiteX7" fmla="*/ 6005 w 139122"/>
                    <a:gd name="connsiteY7" fmla="*/ 200176 h 211436"/>
                    <a:gd name="connsiteX8" fmla="*/ 6005 w 139122"/>
                    <a:gd name="connsiteY8" fmla="*/ 200176 h 211436"/>
                    <a:gd name="connsiteX9" fmla="*/ 45040 w 139122"/>
                    <a:gd name="connsiteY9" fmla="*/ 200176 h 211436"/>
                    <a:gd name="connsiteX10" fmla="*/ 45040 w 139122"/>
                    <a:gd name="connsiteY10" fmla="*/ 200176 h 211436"/>
                    <a:gd name="connsiteX11" fmla="*/ 51045 w 139122"/>
                    <a:gd name="connsiteY11" fmla="*/ 195672 h 211436"/>
                    <a:gd name="connsiteX12" fmla="*/ 76818 w 139122"/>
                    <a:gd name="connsiteY12" fmla="*/ 184913 h 211436"/>
                    <a:gd name="connsiteX13" fmla="*/ 84074 w 139122"/>
                    <a:gd name="connsiteY13" fmla="*/ 183912 h 211436"/>
                    <a:gd name="connsiteX14" fmla="*/ 84074 w 139122"/>
                    <a:gd name="connsiteY14" fmla="*/ 183912 h 211436"/>
                    <a:gd name="connsiteX15" fmla="*/ 111598 w 139122"/>
                    <a:gd name="connsiteY15" fmla="*/ 156388 h 211436"/>
                    <a:gd name="connsiteX16" fmla="*/ 112599 w 139122"/>
                    <a:gd name="connsiteY16" fmla="*/ 149131 h 211436"/>
                    <a:gd name="connsiteX17" fmla="*/ 123359 w 139122"/>
                    <a:gd name="connsiteY17" fmla="*/ 123359 h 211436"/>
                    <a:gd name="connsiteX18" fmla="*/ 127863 w 139122"/>
                    <a:gd name="connsiteY18" fmla="*/ 117353 h 211436"/>
                    <a:gd name="connsiteX19" fmla="*/ 127863 w 139122"/>
                    <a:gd name="connsiteY19" fmla="*/ 117353 h 211436"/>
                    <a:gd name="connsiteX20" fmla="*/ 127863 w 139122"/>
                    <a:gd name="connsiteY20" fmla="*/ 78319 h 211436"/>
                    <a:gd name="connsiteX21" fmla="*/ 127863 w 139122"/>
                    <a:gd name="connsiteY21" fmla="*/ 78319 h 211436"/>
                    <a:gd name="connsiteX22" fmla="*/ 123359 w 139122"/>
                    <a:gd name="connsiteY22" fmla="*/ 72314 h 211436"/>
                    <a:gd name="connsiteX23" fmla="*/ 112599 w 139122"/>
                    <a:gd name="connsiteY23" fmla="*/ 46541 h 211436"/>
                    <a:gd name="connsiteX24" fmla="*/ 111598 w 139122"/>
                    <a:gd name="connsiteY24" fmla="*/ 39285 h 211436"/>
                    <a:gd name="connsiteX25" fmla="*/ 111598 w 139122"/>
                    <a:gd name="connsiteY25" fmla="*/ 39285 h 211436"/>
                    <a:gd name="connsiteX26" fmla="*/ 83824 w 139122"/>
                    <a:gd name="connsiteY26" fmla="*/ 12011 h 21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9122" h="211436">
                      <a:moveTo>
                        <a:pt x="83824" y="12011"/>
                      </a:moveTo>
                      <a:lnTo>
                        <a:pt x="83824" y="12011"/>
                      </a:lnTo>
                      <a:cubicBezTo>
                        <a:pt x="81322" y="12761"/>
                        <a:pt x="78819" y="12261"/>
                        <a:pt x="76567" y="11010"/>
                      </a:cubicBezTo>
                      <a:cubicBezTo>
                        <a:pt x="68310" y="6256"/>
                        <a:pt x="59803" y="2752"/>
                        <a:pt x="50795" y="250"/>
                      </a:cubicBezTo>
                      <a:cubicBezTo>
                        <a:pt x="50545" y="250"/>
                        <a:pt x="50294" y="0"/>
                        <a:pt x="50294" y="0"/>
                      </a:cubicBezTo>
                      <a:cubicBezTo>
                        <a:pt x="64807" y="12261"/>
                        <a:pt x="103341" y="50545"/>
                        <a:pt x="90079" y="103841"/>
                      </a:cubicBezTo>
                      <a:cubicBezTo>
                        <a:pt x="73815" y="169399"/>
                        <a:pt x="13762" y="191919"/>
                        <a:pt x="0" y="195672"/>
                      </a:cubicBezTo>
                      <a:cubicBezTo>
                        <a:pt x="2502" y="196423"/>
                        <a:pt x="4754" y="197924"/>
                        <a:pt x="6005" y="200176"/>
                      </a:cubicBezTo>
                      <a:lnTo>
                        <a:pt x="6005" y="200176"/>
                      </a:lnTo>
                      <a:cubicBezTo>
                        <a:pt x="14763" y="215189"/>
                        <a:pt x="36282" y="215189"/>
                        <a:pt x="45040" y="200176"/>
                      </a:cubicBezTo>
                      <a:lnTo>
                        <a:pt x="45040" y="200176"/>
                      </a:lnTo>
                      <a:cubicBezTo>
                        <a:pt x="46291" y="197924"/>
                        <a:pt x="48543" y="196423"/>
                        <a:pt x="51045" y="195672"/>
                      </a:cubicBezTo>
                      <a:cubicBezTo>
                        <a:pt x="60053" y="193420"/>
                        <a:pt x="68811" y="189917"/>
                        <a:pt x="76818" y="184913"/>
                      </a:cubicBezTo>
                      <a:cubicBezTo>
                        <a:pt x="79070" y="183662"/>
                        <a:pt x="81572" y="183161"/>
                        <a:pt x="84074" y="183912"/>
                      </a:cubicBezTo>
                      <a:lnTo>
                        <a:pt x="84074" y="183912"/>
                      </a:lnTo>
                      <a:cubicBezTo>
                        <a:pt x="100839" y="188416"/>
                        <a:pt x="116102" y="173152"/>
                        <a:pt x="111598" y="156388"/>
                      </a:cubicBezTo>
                      <a:cubicBezTo>
                        <a:pt x="110848" y="153886"/>
                        <a:pt x="111348" y="151383"/>
                        <a:pt x="112599" y="149131"/>
                      </a:cubicBezTo>
                      <a:cubicBezTo>
                        <a:pt x="117353" y="140874"/>
                        <a:pt x="120856" y="132367"/>
                        <a:pt x="123359" y="123359"/>
                      </a:cubicBezTo>
                      <a:cubicBezTo>
                        <a:pt x="124109" y="120856"/>
                        <a:pt x="125611" y="118604"/>
                        <a:pt x="127863" y="117353"/>
                      </a:cubicBezTo>
                      <a:lnTo>
                        <a:pt x="127863" y="117353"/>
                      </a:lnTo>
                      <a:cubicBezTo>
                        <a:pt x="142876" y="108596"/>
                        <a:pt x="142876" y="87077"/>
                        <a:pt x="127863" y="78319"/>
                      </a:cubicBezTo>
                      <a:lnTo>
                        <a:pt x="127863" y="78319"/>
                      </a:lnTo>
                      <a:cubicBezTo>
                        <a:pt x="125611" y="77068"/>
                        <a:pt x="124109" y="74816"/>
                        <a:pt x="123359" y="72314"/>
                      </a:cubicBezTo>
                      <a:cubicBezTo>
                        <a:pt x="121107" y="63306"/>
                        <a:pt x="117604" y="54548"/>
                        <a:pt x="112599" y="46541"/>
                      </a:cubicBezTo>
                      <a:cubicBezTo>
                        <a:pt x="111348" y="44289"/>
                        <a:pt x="110848" y="41787"/>
                        <a:pt x="111598" y="39285"/>
                      </a:cubicBezTo>
                      <a:lnTo>
                        <a:pt x="111598" y="39285"/>
                      </a:lnTo>
                      <a:cubicBezTo>
                        <a:pt x="115852" y="22770"/>
                        <a:pt x="100338" y="7507"/>
                        <a:pt x="83824" y="12011"/>
                      </a:cubicBezTo>
                      <a:close/>
                    </a:path>
                  </a:pathLst>
                </a:custGeom>
                <a:solidFill>
                  <a:srgbClr val="8A5E3C">
                    <a:alpha val="50000"/>
                  </a:srgbClr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24" name="Graphic 241"/>
          <p:cNvGrpSpPr/>
          <p:nvPr/>
        </p:nvGrpSpPr>
        <p:grpSpPr>
          <a:xfrm>
            <a:off x="7258086" y="5287173"/>
            <a:ext cx="322656" cy="318867"/>
            <a:chOff x="2434505" y="2932122"/>
            <a:chExt cx="322656" cy="318867"/>
          </a:xfrm>
        </p:grpSpPr>
        <p:sp>
          <p:nvSpPr>
            <p:cNvPr id="25" name="Freeform: Shape 24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grpSp>
        <p:nvGrpSpPr>
          <p:cNvPr id="27" name="Graphic 241"/>
          <p:cNvGrpSpPr/>
          <p:nvPr/>
        </p:nvGrpSpPr>
        <p:grpSpPr>
          <a:xfrm rot="1433983">
            <a:off x="4631099" y="6309315"/>
            <a:ext cx="212939" cy="210438"/>
            <a:chOff x="2434505" y="2932122"/>
            <a:chExt cx="322656" cy="318867"/>
          </a:xfrm>
        </p:grpSpPr>
        <p:sp>
          <p:nvSpPr>
            <p:cNvPr id="28" name="Freeform: Shape 27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0" name="Graphic 241"/>
          <p:cNvGrpSpPr/>
          <p:nvPr/>
        </p:nvGrpSpPr>
        <p:grpSpPr>
          <a:xfrm>
            <a:off x="3491209" y="1706138"/>
            <a:ext cx="322656" cy="318867"/>
            <a:chOff x="2434505" y="2932122"/>
            <a:chExt cx="322656" cy="318867"/>
          </a:xfrm>
        </p:grpSpPr>
        <p:sp>
          <p:nvSpPr>
            <p:cNvPr id="31" name="Freeform: Shape 30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3" name="Graphic 241"/>
          <p:cNvGrpSpPr/>
          <p:nvPr/>
        </p:nvGrpSpPr>
        <p:grpSpPr>
          <a:xfrm rot="1433983">
            <a:off x="786291" y="771307"/>
            <a:ext cx="212939" cy="210438"/>
            <a:chOff x="2434505" y="2932122"/>
            <a:chExt cx="322656" cy="318867"/>
          </a:xfrm>
        </p:grpSpPr>
        <p:sp>
          <p:nvSpPr>
            <p:cNvPr id="34" name="Freeform: Shape 33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6" name="Graphic 38"/>
          <p:cNvGrpSpPr/>
          <p:nvPr/>
        </p:nvGrpSpPr>
        <p:grpSpPr>
          <a:xfrm>
            <a:off x="10859573" y="-338791"/>
            <a:ext cx="1730757" cy="1388357"/>
            <a:chOff x="923775" y="2325619"/>
            <a:chExt cx="2742747" cy="2200142"/>
          </a:xfrm>
        </p:grpSpPr>
        <p:sp>
          <p:nvSpPr>
            <p:cNvPr id="37" name="Freeform: Shape 36"/>
            <p:cNvSpPr/>
            <p:nvPr/>
          </p:nvSpPr>
          <p:spPr>
            <a:xfrm>
              <a:off x="1325814" y="2328494"/>
              <a:ext cx="2140371" cy="2140371"/>
            </a:xfrm>
            <a:custGeom>
              <a:avLst/>
              <a:gdLst>
                <a:gd name="connsiteX0" fmla="*/ 2140372 w 2140371"/>
                <a:gd name="connsiteY0" fmla="*/ 1070186 h 2140371"/>
                <a:gd name="connsiteX1" fmla="*/ 1070186 w 2140371"/>
                <a:gd name="connsiteY1" fmla="*/ 2140371 h 2140371"/>
                <a:gd name="connsiteX2" fmla="*/ 0 w 2140371"/>
                <a:gd name="connsiteY2" fmla="*/ 1070186 h 2140371"/>
                <a:gd name="connsiteX3" fmla="*/ 1070186 w 2140371"/>
                <a:gd name="connsiteY3" fmla="*/ 0 h 2140371"/>
                <a:gd name="connsiteX4" fmla="*/ 2140372 w 2140371"/>
                <a:gd name="connsiteY4" fmla="*/ 1070186 h 214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371" h="2140371">
                  <a:moveTo>
                    <a:pt x="2140372" y="1070186"/>
                  </a:moveTo>
                  <a:cubicBezTo>
                    <a:pt x="2140372" y="1661233"/>
                    <a:pt x="1661234" y="2140371"/>
                    <a:pt x="1070186" y="2140371"/>
                  </a:cubicBezTo>
                  <a:cubicBezTo>
                    <a:pt x="479139" y="2140371"/>
                    <a:pt x="0" y="1661233"/>
                    <a:pt x="0" y="1070186"/>
                  </a:cubicBezTo>
                  <a:cubicBezTo>
                    <a:pt x="0" y="479138"/>
                    <a:pt x="479139" y="0"/>
                    <a:pt x="1070186" y="0"/>
                  </a:cubicBezTo>
                  <a:cubicBezTo>
                    <a:pt x="1661234" y="0"/>
                    <a:pt x="2140372" y="479138"/>
                    <a:pt x="2140372" y="1070186"/>
                  </a:cubicBezTo>
                  <a:close/>
                </a:path>
              </a:pathLst>
            </a:custGeom>
            <a:solidFill>
              <a:srgbClr val="8FC8CB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38" name="Graphic 38"/>
            <p:cNvGrpSpPr/>
            <p:nvPr/>
          </p:nvGrpSpPr>
          <p:grpSpPr>
            <a:xfrm>
              <a:off x="1359659" y="2325619"/>
              <a:ext cx="2114492" cy="2200142"/>
              <a:chOff x="1359659" y="2325619"/>
              <a:chExt cx="2114492" cy="2200142"/>
            </a:xfrm>
            <a:solidFill>
              <a:srgbClr val="637B36"/>
            </a:solidFill>
          </p:grpSpPr>
          <p:sp>
            <p:nvSpPr>
              <p:cNvPr id="46" name="Freeform: Shape 45"/>
              <p:cNvSpPr/>
              <p:nvPr/>
            </p:nvSpPr>
            <p:spPr>
              <a:xfrm>
                <a:off x="1359659" y="2325619"/>
                <a:ext cx="1069219" cy="979165"/>
              </a:xfrm>
              <a:custGeom>
                <a:avLst/>
                <a:gdLst>
                  <a:gd name="connsiteX0" fmla="*/ 1036342 w 1069219"/>
                  <a:gd name="connsiteY0" fmla="*/ 2875 h 979165"/>
                  <a:gd name="connsiteX1" fmla="*/ 1036342 w 1069219"/>
                  <a:gd name="connsiteY1" fmla="*/ 307984 h 979165"/>
                  <a:gd name="connsiteX2" fmla="*/ 717992 w 1069219"/>
                  <a:gd name="connsiteY2" fmla="*/ 934610 h 979165"/>
                  <a:gd name="connsiteX3" fmla="*/ 121 w 1069219"/>
                  <a:gd name="connsiteY3" fmla="*/ 804506 h 979165"/>
                  <a:gd name="connsiteX4" fmla="*/ 1036342 w 1069219"/>
                  <a:gd name="connsiteY4" fmla="*/ 2875 h 97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219" h="979165">
                    <a:moveTo>
                      <a:pt x="1036342" y="2875"/>
                    </a:moveTo>
                    <a:cubicBezTo>
                      <a:pt x="1036342" y="2875"/>
                      <a:pt x="1110317" y="261354"/>
                      <a:pt x="1036342" y="307984"/>
                    </a:cubicBezTo>
                    <a:cubicBezTo>
                      <a:pt x="600553" y="582582"/>
                      <a:pt x="877167" y="797598"/>
                      <a:pt x="717992" y="934610"/>
                    </a:cubicBezTo>
                    <a:cubicBezTo>
                      <a:pt x="558817" y="1071621"/>
                      <a:pt x="394173" y="853439"/>
                      <a:pt x="121" y="804506"/>
                    </a:cubicBezTo>
                    <a:cubicBezTo>
                      <a:pt x="121" y="804506"/>
                      <a:pt x="-33844" y="-55845"/>
                      <a:pt x="1036342" y="2875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" name="Freeform: Shape 46"/>
              <p:cNvSpPr/>
              <p:nvPr/>
            </p:nvSpPr>
            <p:spPr>
              <a:xfrm>
                <a:off x="3008901" y="3028519"/>
                <a:ext cx="465249" cy="667786"/>
              </a:xfrm>
              <a:custGeom>
                <a:avLst/>
                <a:gdLst>
                  <a:gd name="connsiteX0" fmla="*/ 391370 w 465249"/>
                  <a:gd name="connsiteY0" fmla="*/ 0 h 667786"/>
                  <a:gd name="connsiteX1" fmla="*/ 25527 w 465249"/>
                  <a:gd name="connsiteY1" fmla="*/ 132406 h 667786"/>
                  <a:gd name="connsiteX2" fmla="*/ 176642 w 465249"/>
                  <a:gd name="connsiteY2" fmla="*/ 370161 h 667786"/>
                  <a:gd name="connsiteX3" fmla="*/ 414973 w 465249"/>
                  <a:gd name="connsiteY3" fmla="*/ 667787 h 667786"/>
                  <a:gd name="connsiteX4" fmla="*/ 391370 w 465249"/>
                  <a:gd name="connsiteY4" fmla="*/ 0 h 66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249" h="667786">
                    <a:moveTo>
                      <a:pt x="391370" y="0"/>
                    </a:moveTo>
                    <a:cubicBezTo>
                      <a:pt x="391370" y="0"/>
                      <a:pt x="113030" y="44903"/>
                      <a:pt x="25527" y="132406"/>
                    </a:cubicBezTo>
                    <a:cubicBezTo>
                      <a:pt x="-61977" y="219909"/>
                      <a:pt x="97198" y="265676"/>
                      <a:pt x="176642" y="370161"/>
                    </a:cubicBezTo>
                    <a:cubicBezTo>
                      <a:pt x="256086" y="474647"/>
                      <a:pt x="414973" y="667787"/>
                      <a:pt x="414973" y="667787"/>
                    </a:cubicBezTo>
                    <a:cubicBezTo>
                      <a:pt x="414973" y="667787"/>
                      <a:pt x="542486" y="275750"/>
                      <a:pt x="391370" y="0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8" name="Freeform: Shape 47"/>
              <p:cNvSpPr/>
              <p:nvPr/>
            </p:nvSpPr>
            <p:spPr>
              <a:xfrm>
                <a:off x="1804258" y="3395052"/>
                <a:ext cx="1049681" cy="1130709"/>
              </a:xfrm>
              <a:custGeom>
                <a:avLst/>
                <a:gdLst>
                  <a:gd name="connsiteX0" fmla="*/ 159984 w 1049681"/>
                  <a:gd name="connsiteY0" fmla="*/ 126822 h 1130709"/>
                  <a:gd name="connsiteX1" fmla="*/ 613619 w 1049681"/>
                  <a:gd name="connsiteY1" fmla="*/ 3627 h 1130709"/>
                  <a:gd name="connsiteX2" fmla="*/ 1049407 w 1049681"/>
                  <a:gd name="connsiteY2" fmla="*/ 434235 h 1130709"/>
                  <a:gd name="connsiteX3" fmla="*/ 681261 w 1049681"/>
                  <a:gd name="connsiteY3" fmla="*/ 1070071 h 1130709"/>
                  <a:gd name="connsiteX4" fmla="*/ 190207 w 1049681"/>
                  <a:gd name="connsiteY4" fmla="*/ 1070071 h 1130709"/>
                  <a:gd name="connsiteX5" fmla="*/ 5127 w 1049681"/>
                  <a:gd name="connsiteY5" fmla="*/ 724664 h 1130709"/>
                  <a:gd name="connsiteX6" fmla="*/ 159984 w 1049681"/>
                  <a:gd name="connsiteY6" fmla="*/ 126822 h 113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9681" h="1130709">
                    <a:moveTo>
                      <a:pt x="159984" y="126822"/>
                    </a:moveTo>
                    <a:cubicBezTo>
                      <a:pt x="159984" y="126822"/>
                      <a:pt x="506255" y="-25157"/>
                      <a:pt x="613619" y="3627"/>
                    </a:cubicBezTo>
                    <a:cubicBezTo>
                      <a:pt x="720983" y="32411"/>
                      <a:pt x="1037318" y="376379"/>
                      <a:pt x="1049407" y="434235"/>
                    </a:cubicBezTo>
                    <a:cubicBezTo>
                      <a:pt x="1061209" y="492090"/>
                      <a:pt x="688745" y="931908"/>
                      <a:pt x="681261" y="1070071"/>
                    </a:cubicBezTo>
                    <a:cubicBezTo>
                      <a:pt x="681261" y="1070071"/>
                      <a:pt x="318008" y="1206507"/>
                      <a:pt x="190207" y="1070071"/>
                    </a:cubicBezTo>
                    <a:cubicBezTo>
                      <a:pt x="190207" y="1070071"/>
                      <a:pt x="-36610" y="844118"/>
                      <a:pt x="5127" y="724664"/>
                    </a:cubicBezTo>
                    <a:cubicBezTo>
                      <a:pt x="46575" y="605211"/>
                      <a:pt x="-78635" y="394225"/>
                      <a:pt x="159984" y="126822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" name="Freeform: Shape 48"/>
              <p:cNvSpPr/>
              <p:nvPr/>
            </p:nvSpPr>
            <p:spPr>
              <a:xfrm>
                <a:off x="1359811" y="3269494"/>
                <a:ext cx="492450" cy="180259"/>
              </a:xfrm>
              <a:custGeom>
                <a:avLst/>
                <a:gdLst>
                  <a:gd name="connsiteX0" fmla="*/ 228513 w 492450"/>
                  <a:gd name="connsiteY0" fmla="*/ 14626 h 180259"/>
                  <a:gd name="connsiteX1" fmla="*/ 485265 w 492450"/>
                  <a:gd name="connsiteY1" fmla="*/ 92918 h 180259"/>
                  <a:gd name="connsiteX2" fmla="*/ 270537 w 492450"/>
                  <a:gd name="connsiteY2" fmla="*/ 175815 h 180259"/>
                  <a:gd name="connsiteX3" fmla="*/ 256 w 492450"/>
                  <a:gd name="connsiteY3" fmla="*/ 14626 h 180259"/>
                  <a:gd name="connsiteX4" fmla="*/ 228513 w 492450"/>
                  <a:gd name="connsiteY4" fmla="*/ 14626 h 18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450" h="180259">
                    <a:moveTo>
                      <a:pt x="228513" y="14626"/>
                    </a:moveTo>
                    <a:cubicBezTo>
                      <a:pt x="228513" y="14626"/>
                      <a:pt x="443241" y="57514"/>
                      <a:pt x="485265" y="92918"/>
                    </a:cubicBezTo>
                    <a:cubicBezTo>
                      <a:pt x="527002" y="128034"/>
                      <a:pt x="377901" y="140123"/>
                      <a:pt x="270537" y="175815"/>
                    </a:cubicBezTo>
                    <a:cubicBezTo>
                      <a:pt x="163173" y="211507"/>
                      <a:pt x="-7515" y="20670"/>
                      <a:pt x="256" y="14626"/>
                    </a:cubicBezTo>
                    <a:cubicBezTo>
                      <a:pt x="8028" y="8581"/>
                      <a:pt x="101576" y="-15022"/>
                      <a:pt x="228513" y="14626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9" name="Freeform: Shape 38"/>
            <p:cNvSpPr/>
            <p:nvPr/>
          </p:nvSpPr>
          <p:spPr>
            <a:xfrm>
              <a:off x="1325527" y="2574884"/>
              <a:ext cx="1950110" cy="1893981"/>
            </a:xfrm>
            <a:custGeom>
              <a:avLst/>
              <a:gdLst>
                <a:gd name="connsiteX0" fmla="*/ 197170 w 1950110"/>
                <a:gd name="connsiteY0" fmla="*/ 608780 h 1893981"/>
                <a:gd name="connsiteX1" fmla="*/ 387144 w 1950110"/>
                <a:gd name="connsiteY1" fmla="*/ 0 h 1893981"/>
                <a:gd name="connsiteX2" fmla="*/ 0 w 1950110"/>
                <a:gd name="connsiteY2" fmla="*/ 823795 h 1893981"/>
                <a:gd name="connsiteX3" fmla="*/ 1070186 w 1950110"/>
                <a:gd name="connsiteY3" fmla="*/ 1893981 h 1893981"/>
                <a:gd name="connsiteX4" fmla="*/ 1950110 w 1950110"/>
                <a:gd name="connsiteY4" fmla="*/ 1432863 h 1893981"/>
                <a:gd name="connsiteX5" fmla="*/ 1267068 w 1950110"/>
                <a:gd name="connsiteY5" fmla="*/ 1679253 h 1893981"/>
                <a:gd name="connsiteX6" fmla="*/ 197170 w 1950110"/>
                <a:gd name="connsiteY6" fmla="*/ 608780 h 18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110" h="1893981">
                  <a:moveTo>
                    <a:pt x="197170" y="608780"/>
                  </a:moveTo>
                  <a:cubicBezTo>
                    <a:pt x="197170" y="382538"/>
                    <a:pt x="267403" y="172703"/>
                    <a:pt x="387144" y="0"/>
                  </a:cubicBezTo>
                  <a:cubicBezTo>
                    <a:pt x="150828" y="196306"/>
                    <a:pt x="0" y="492493"/>
                    <a:pt x="0" y="823795"/>
                  </a:cubicBezTo>
                  <a:cubicBezTo>
                    <a:pt x="0" y="1414729"/>
                    <a:pt x="479252" y="1893981"/>
                    <a:pt x="1070186" y="1893981"/>
                  </a:cubicBezTo>
                  <a:cubicBezTo>
                    <a:pt x="1434878" y="1893981"/>
                    <a:pt x="1756970" y="1711491"/>
                    <a:pt x="1950110" y="1432863"/>
                  </a:cubicBezTo>
                  <a:cubicBezTo>
                    <a:pt x="1764742" y="1586857"/>
                    <a:pt x="1526699" y="1679253"/>
                    <a:pt x="1267068" y="1679253"/>
                  </a:cubicBezTo>
                  <a:cubicBezTo>
                    <a:pt x="676422" y="1678965"/>
                    <a:pt x="197170" y="1200001"/>
                    <a:pt x="197170" y="608780"/>
                  </a:cubicBezTo>
                  <a:close/>
                </a:path>
              </a:pathLst>
            </a:custGeom>
            <a:solidFill>
              <a:srgbClr val="395D6B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1516076" y="2328494"/>
              <a:ext cx="1950398" cy="1893693"/>
            </a:xfrm>
            <a:custGeom>
              <a:avLst/>
              <a:gdLst>
                <a:gd name="connsiteX0" fmla="*/ 1753228 w 1950398"/>
                <a:gd name="connsiteY0" fmla="*/ 1284914 h 1893693"/>
                <a:gd name="connsiteX1" fmla="*/ 1563255 w 1950398"/>
                <a:gd name="connsiteY1" fmla="*/ 1893693 h 1893693"/>
                <a:gd name="connsiteX2" fmla="*/ 1950398 w 1950398"/>
                <a:gd name="connsiteY2" fmla="*/ 1069898 h 1893693"/>
                <a:gd name="connsiteX3" fmla="*/ 879924 w 1950398"/>
                <a:gd name="connsiteY3" fmla="*/ 0 h 1893693"/>
                <a:gd name="connsiteX4" fmla="*/ 0 w 1950398"/>
                <a:gd name="connsiteY4" fmla="*/ 461118 h 1893693"/>
                <a:gd name="connsiteX5" fmla="*/ 683042 w 1950398"/>
                <a:gd name="connsiteY5" fmla="*/ 214728 h 1893693"/>
                <a:gd name="connsiteX6" fmla="*/ 1753228 w 1950398"/>
                <a:gd name="connsiteY6" fmla="*/ 1284914 h 189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398" h="1893693">
                  <a:moveTo>
                    <a:pt x="1753228" y="1284914"/>
                  </a:moveTo>
                  <a:cubicBezTo>
                    <a:pt x="1753228" y="1511155"/>
                    <a:pt x="1682996" y="1720990"/>
                    <a:pt x="1563255" y="1893693"/>
                  </a:cubicBezTo>
                  <a:cubicBezTo>
                    <a:pt x="1799571" y="1697387"/>
                    <a:pt x="1950398" y="1401201"/>
                    <a:pt x="1950398" y="1069898"/>
                  </a:cubicBezTo>
                  <a:cubicBezTo>
                    <a:pt x="1950110" y="479252"/>
                    <a:pt x="1470858" y="0"/>
                    <a:pt x="879924" y="0"/>
                  </a:cubicBezTo>
                  <a:cubicBezTo>
                    <a:pt x="515232" y="0"/>
                    <a:pt x="193140" y="182490"/>
                    <a:pt x="0" y="461118"/>
                  </a:cubicBezTo>
                  <a:cubicBezTo>
                    <a:pt x="185368" y="307124"/>
                    <a:pt x="423411" y="214728"/>
                    <a:pt x="683042" y="214728"/>
                  </a:cubicBezTo>
                  <a:cubicBezTo>
                    <a:pt x="1273976" y="214728"/>
                    <a:pt x="1753228" y="693980"/>
                    <a:pt x="1753228" y="1284914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923775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8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19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8" y="123771"/>
                  </a:cubicBezTo>
                  <a:cubicBezTo>
                    <a:pt x="419598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19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1818667" y="2446508"/>
              <a:ext cx="535021" cy="291868"/>
            </a:xfrm>
            <a:custGeom>
              <a:avLst/>
              <a:gdLst>
                <a:gd name="connsiteX0" fmla="*/ 535021 w 535021"/>
                <a:gd name="connsiteY0" fmla="*/ 205517 h 291868"/>
                <a:gd name="connsiteX1" fmla="*/ 448669 w 535021"/>
                <a:gd name="connsiteY1" fmla="*/ 119165 h 291868"/>
                <a:gd name="connsiteX2" fmla="*/ 419885 w 535021"/>
                <a:gd name="connsiteY2" fmla="*/ 124059 h 291868"/>
                <a:gd name="connsiteX3" fmla="*/ 420173 w 535021"/>
                <a:gd name="connsiteY3" fmla="*/ 119165 h 291868"/>
                <a:gd name="connsiteX4" fmla="*/ 333821 w 535021"/>
                <a:gd name="connsiteY4" fmla="*/ 32814 h 291868"/>
                <a:gd name="connsiteX5" fmla="*/ 275102 w 535021"/>
                <a:gd name="connsiteY5" fmla="*/ 55841 h 291868"/>
                <a:gd name="connsiteX6" fmla="*/ 194220 w 535021"/>
                <a:gd name="connsiteY6" fmla="*/ 0 h 291868"/>
                <a:gd name="connsiteX7" fmla="*/ 107868 w 535021"/>
                <a:gd name="connsiteY7" fmla="*/ 86352 h 291868"/>
                <a:gd name="connsiteX8" fmla="*/ 116791 w 535021"/>
                <a:gd name="connsiteY8" fmla="*/ 124347 h 291868"/>
                <a:gd name="connsiteX9" fmla="*/ 25258 w 535021"/>
                <a:gd name="connsiteY9" fmla="*/ 144207 h 291868"/>
                <a:gd name="connsiteX10" fmla="*/ 25258 w 535021"/>
                <a:gd name="connsiteY10" fmla="*/ 266539 h 291868"/>
                <a:gd name="connsiteX11" fmla="*/ 86280 w 535021"/>
                <a:gd name="connsiteY11" fmla="*/ 291869 h 291868"/>
                <a:gd name="connsiteX12" fmla="*/ 452987 w 535021"/>
                <a:gd name="connsiteY12" fmla="*/ 291869 h 291868"/>
                <a:gd name="connsiteX13" fmla="*/ 452987 w 535021"/>
                <a:gd name="connsiteY13" fmla="*/ 291581 h 291868"/>
                <a:gd name="connsiteX14" fmla="*/ 535021 w 535021"/>
                <a:gd name="connsiteY14" fmla="*/ 205517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021" h="291868">
                  <a:moveTo>
                    <a:pt x="535021" y="205517"/>
                  </a:moveTo>
                  <a:cubicBezTo>
                    <a:pt x="535021" y="157736"/>
                    <a:pt x="496163" y="119165"/>
                    <a:pt x="448669" y="119165"/>
                  </a:cubicBezTo>
                  <a:cubicBezTo>
                    <a:pt x="438595" y="119165"/>
                    <a:pt x="429096" y="120892"/>
                    <a:pt x="419885" y="124059"/>
                  </a:cubicBezTo>
                  <a:cubicBezTo>
                    <a:pt x="419885" y="122332"/>
                    <a:pt x="420173" y="120892"/>
                    <a:pt x="420173" y="119165"/>
                  </a:cubicBezTo>
                  <a:cubicBezTo>
                    <a:pt x="420173" y="71384"/>
                    <a:pt x="381315" y="32814"/>
                    <a:pt x="333821" y="32814"/>
                  </a:cubicBezTo>
                  <a:cubicBezTo>
                    <a:pt x="311082" y="32814"/>
                    <a:pt x="290646" y="41737"/>
                    <a:pt x="275102" y="55841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7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5" y="289278"/>
                    <a:pt x="535021" y="251571"/>
                    <a:pt x="535021" y="205517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3131789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284391" y="4076541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7 h 291868"/>
                <a:gd name="connsiteX2" fmla="*/ 419598 w 534733"/>
                <a:gd name="connsiteY2" fmla="*/ 123771 h 291868"/>
                <a:gd name="connsiteX3" fmla="*/ 419885 w 534733"/>
                <a:gd name="connsiteY3" fmla="*/ 118877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7"/>
                    <a:pt x="448381" y="118877"/>
                  </a:cubicBezTo>
                  <a:cubicBezTo>
                    <a:pt x="438307" y="118877"/>
                    <a:pt x="428808" y="120604"/>
                    <a:pt x="419598" y="123771"/>
                  </a:cubicBezTo>
                  <a:cubicBezTo>
                    <a:pt x="419598" y="122044"/>
                    <a:pt x="419885" y="120604"/>
                    <a:pt x="419885" y="118877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2786382" y="266670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682098" y="2493474"/>
            <a:ext cx="47700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สารละลายเข้มข้น</a:t>
            </a:r>
            <a:r>
              <a:rPr lang="th-TH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endParaRPr lang="th-TH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คือ  สารละลายที่ประกอบด้วยตัวละลายปริมาณมาก  มีตัวทำละลายปริมาณน้อย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Graphic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293850">
            <a:off x="-292100" y="3975100"/>
            <a:ext cx="4375866" cy="3306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>
          <a:xfrm rot="10800000">
            <a:off x="-1200860" y="-609884"/>
            <a:ext cx="7652460" cy="8077765"/>
          </a:xfrm>
          <a:custGeom>
            <a:avLst/>
            <a:gdLst>
              <a:gd name="connsiteX0" fmla="*/ 630911 w 6593601"/>
              <a:gd name="connsiteY0" fmla="*/ 505722 h 7727096"/>
              <a:gd name="connsiteX1" fmla="*/ 440411 w 6593601"/>
              <a:gd name="connsiteY1" fmla="*/ 1902722 h 7727096"/>
              <a:gd name="connsiteX2" fmla="*/ 745211 w 6593601"/>
              <a:gd name="connsiteY2" fmla="*/ 3566422 h 7727096"/>
              <a:gd name="connsiteX3" fmla="*/ 8611 w 6593601"/>
              <a:gd name="connsiteY3" fmla="*/ 5484122 h 7727096"/>
              <a:gd name="connsiteX4" fmla="*/ 440411 w 6593601"/>
              <a:gd name="connsiteY4" fmla="*/ 7211322 h 7727096"/>
              <a:gd name="connsiteX5" fmla="*/ 1837411 w 6593601"/>
              <a:gd name="connsiteY5" fmla="*/ 7706622 h 7727096"/>
              <a:gd name="connsiteX6" fmla="*/ 6307811 w 6593601"/>
              <a:gd name="connsiteY6" fmla="*/ 6881122 h 7727096"/>
              <a:gd name="connsiteX7" fmla="*/ 5977611 w 6593601"/>
              <a:gd name="connsiteY7" fmla="*/ 747022 h 7727096"/>
              <a:gd name="connsiteX8" fmla="*/ 4631411 w 6593601"/>
              <a:gd name="connsiteY8" fmla="*/ 73922 h 7727096"/>
              <a:gd name="connsiteX9" fmla="*/ 630911 w 6593601"/>
              <a:gd name="connsiteY9" fmla="*/ 505722 h 772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93601" h="7727096">
                <a:moveTo>
                  <a:pt x="630911" y="505722"/>
                </a:moveTo>
                <a:cubicBezTo>
                  <a:pt x="-67589" y="810522"/>
                  <a:pt x="421361" y="1392605"/>
                  <a:pt x="440411" y="1902722"/>
                </a:cubicBezTo>
                <a:cubicBezTo>
                  <a:pt x="459461" y="2412839"/>
                  <a:pt x="817178" y="2969522"/>
                  <a:pt x="745211" y="3566422"/>
                </a:cubicBezTo>
                <a:cubicBezTo>
                  <a:pt x="673244" y="4163322"/>
                  <a:pt x="59411" y="4876639"/>
                  <a:pt x="8611" y="5484122"/>
                </a:cubicBezTo>
                <a:cubicBezTo>
                  <a:pt x="-42189" y="6091605"/>
                  <a:pt x="135611" y="6840905"/>
                  <a:pt x="440411" y="7211322"/>
                </a:cubicBezTo>
                <a:cubicBezTo>
                  <a:pt x="745211" y="7581739"/>
                  <a:pt x="859511" y="7761655"/>
                  <a:pt x="1837411" y="7706622"/>
                </a:cubicBezTo>
                <a:cubicBezTo>
                  <a:pt x="2815311" y="7651589"/>
                  <a:pt x="5617778" y="8041055"/>
                  <a:pt x="6307811" y="6881122"/>
                </a:cubicBezTo>
                <a:cubicBezTo>
                  <a:pt x="6997844" y="5721189"/>
                  <a:pt x="6257011" y="1881555"/>
                  <a:pt x="5977611" y="747022"/>
                </a:cubicBezTo>
                <a:cubicBezTo>
                  <a:pt x="5698211" y="-387511"/>
                  <a:pt x="5518294" y="120489"/>
                  <a:pt x="4631411" y="73922"/>
                </a:cubicBezTo>
                <a:cubicBezTo>
                  <a:pt x="3744528" y="27355"/>
                  <a:pt x="1329411" y="200922"/>
                  <a:pt x="630911" y="505722"/>
                </a:cubicBezTo>
                <a:close/>
              </a:path>
            </a:pathLst>
          </a:custGeom>
          <a:solidFill>
            <a:srgbClr val="182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Graphic 47"/>
          <p:cNvSpPr/>
          <p:nvPr/>
        </p:nvSpPr>
        <p:spPr>
          <a:xfrm rot="19563303">
            <a:off x="4702321" y="4635031"/>
            <a:ext cx="9488164" cy="1531834"/>
          </a:xfrm>
          <a:custGeom>
            <a:avLst/>
            <a:gdLst>
              <a:gd name="connsiteX0" fmla="*/ 20836 w 9488164"/>
              <a:gd name="connsiteY0" fmla="*/ 1531834 h 1531834"/>
              <a:gd name="connsiteX1" fmla="*/ 1734 w 9488164"/>
              <a:gd name="connsiteY1" fmla="*/ 1517988 h 1531834"/>
              <a:gd name="connsiteX2" fmla="*/ 12323 w 9488164"/>
              <a:gd name="connsiteY2" fmla="*/ 1487527 h 1531834"/>
              <a:gd name="connsiteX3" fmla="*/ 108873 w 9488164"/>
              <a:gd name="connsiteY3" fmla="*/ 1440912 h 1531834"/>
              <a:gd name="connsiteX4" fmla="*/ 136074 w 9488164"/>
              <a:gd name="connsiteY4" fmla="*/ 1452912 h 1531834"/>
              <a:gd name="connsiteX5" fmla="*/ 125277 w 9488164"/>
              <a:gd name="connsiteY5" fmla="*/ 1483142 h 1531834"/>
              <a:gd name="connsiteX6" fmla="*/ 29142 w 9488164"/>
              <a:gd name="connsiteY6" fmla="*/ 1529527 h 1531834"/>
              <a:gd name="connsiteX7" fmla="*/ 20836 w 9488164"/>
              <a:gd name="connsiteY7" fmla="*/ 1531834 h 1531834"/>
              <a:gd name="connsiteX8" fmla="*/ 9467388 w 9488164"/>
              <a:gd name="connsiteY8" fmla="*/ 1523065 h 1531834"/>
              <a:gd name="connsiteX9" fmla="*/ 9464481 w 9488164"/>
              <a:gd name="connsiteY9" fmla="*/ 1522834 h 1531834"/>
              <a:gd name="connsiteX10" fmla="*/ 9361287 w 9488164"/>
              <a:gd name="connsiteY10" fmla="*/ 1504373 h 1531834"/>
              <a:gd name="connsiteX11" fmla="*/ 9344468 w 9488164"/>
              <a:gd name="connsiteY11" fmla="*/ 1477604 h 1531834"/>
              <a:gd name="connsiteX12" fmla="*/ 9368554 w 9488164"/>
              <a:gd name="connsiteY12" fmla="*/ 1458912 h 1531834"/>
              <a:gd name="connsiteX13" fmla="*/ 9470295 w 9488164"/>
              <a:gd name="connsiteY13" fmla="*/ 1477142 h 1531834"/>
              <a:gd name="connsiteX14" fmla="*/ 9487944 w 9488164"/>
              <a:gd name="connsiteY14" fmla="*/ 1503219 h 1531834"/>
              <a:gd name="connsiteX15" fmla="*/ 9467388 w 9488164"/>
              <a:gd name="connsiteY15" fmla="*/ 1523065 h 1531834"/>
              <a:gd name="connsiteX16" fmla="*/ 9263075 w 9488164"/>
              <a:gd name="connsiteY16" fmla="*/ 1482912 h 1531834"/>
              <a:gd name="connsiteX17" fmla="*/ 9258715 w 9488164"/>
              <a:gd name="connsiteY17" fmla="*/ 1482450 h 1531834"/>
              <a:gd name="connsiteX18" fmla="*/ 9157181 w 9488164"/>
              <a:gd name="connsiteY18" fmla="*/ 1457296 h 1531834"/>
              <a:gd name="connsiteX19" fmla="*/ 9141817 w 9488164"/>
              <a:gd name="connsiteY19" fmla="*/ 1429604 h 1531834"/>
              <a:gd name="connsiteX20" fmla="*/ 9166733 w 9488164"/>
              <a:gd name="connsiteY20" fmla="*/ 1412527 h 1531834"/>
              <a:gd name="connsiteX21" fmla="*/ 9267228 w 9488164"/>
              <a:gd name="connsiteY21" fmla="*/ 1437450 h 1531834"/>
              <a:gd name="connsiteX22" fmla="*/ 9283424 w 9488164"/>
              <a:gd name="connsiteY22" fmla="*/ 1464681 h 1531834"/>
              <a:gd name="connsiteX23" fmla="*/ 9263075 w 9488164"/>
              <a:gd name="connsiteY23" fmla="*/ 1482912 h 1531834"/>
              <a:gd name="connsiteX24" fmla="*/ 213106 w 9488164"/>
              <a:gd name="connsiteY24" fmla="*/ 1439989 h 1531834"/>
              <a:gd name="connsiteX25" fmla="*/ 194004 w 9488164"/>
              <a:gd name="connsiteY25" fmla="*/ 1425912 h 1531834"/>
              <a:gd name="connsiteX26" fmla="*/ 205008 w 9488164"/>
              <a:gd name="connsiteY26" fmla="*/ 1395681 h 1531834"/>
              <a:gd name="connsiteX27" fmla="*/ 301143 w 9488164"/>
              <a:gd name="connsiteY27" fmla="*/ 1350682 h 1531834"/>
              <a:gd name="connsiteX28" fmla="*/ 328343 w 9488164"/>
              <a:gd name="connsiteY28" fmla="*/ 1363143 h 1531834"/>
              <a:gd name="connsiteX29" fmla="*/ 317131 w 9488164"/>
              <a:gd name="connsiteY29" fmla="*/ 1393374 h 1531834"/>
              <a:gd name="connsiteX30" fmla="*/ 221204 w 9488164"/>
              <a:gd name="connsiteY30" fmla="*/ 1438373 h 1531834"/>
              <a:gd name="connsiteX31" fmla="*/ 213106 w 9488164"/>
              <a:gd name="connsiteY31" fmla="*/ 1439989 h 1531834"/>
              <a:gd name="connsiteX32" fmla="*/ 9061670 w 9488164"/>
              <a:gd name="connsiteY32" fmla="*/ 1429835 h 1531834"/>
              <a:gd name="connsiteX33" fmla="*/ 9056271 w 9488164"/>
              <a:gd name="connsiteY33" fmla="*/ 1429143 h 1531834"/>
              <a:gd name="connsiteX34" fmla="*/ 8955776 w 9488164"/>
              <a:gd name="connsiteY34" fmla="*/ 1397989 h 1531834"/>
              <a:gd name="connsiteX35" fmla="*/ 8941657 w 9488164"/>
              <a:gd name="connsiteY35" fmla="*/ 1369374 h 1531834"/>
              <a:gd name="connsiteX36" fmla="*/ 8967403 w 9488164"/>
              <a:gd name="connsiteY36" fmla="*/ 1353682 h 1531834"/>
              <a:gd name="connsiteX37" fmla="*/ 9066861 w 9488164"/>
              <a:gd name="connsiteY37" fmla="*/ 1384374 h 1531834"/>
              <a:gd name="connsiteX38" fmla="*/ 9081603 w 9488164"/>
              <a:gd name="connsiteY38" fmla="*/ 1412527 h 1531834"/>
              <a:gd name="connsiteX39" fmla="*/ 9061670 w 9488164"/>
              <a:gd name="connsiteY39" fmla="*/ 1429835 h 1531834"/>
              <a:gd name="connsiteX40" fmla="*/ 8862132 w 9488164"/>
              <a:gd name="connsiteY40" fmla="*/ 1365451 h 1531834"/>
              <a:gd name="connsiteX41" fmla="*/ 8855904 w 9488164"/>
              <a:gd name="connsiteY41" fmla="*/ 1364297 h 1531834"/>
              <a:gd name="connsiteX42" fmla="*/ 8756861 w 9488164"/>
              <a:gd name="connsiteY42" fmla="*/ 1328528 h 1531834"/>
              <a:gd name="connsiteX43" fmla="*/ 8743780 w 9488164"/>
              <a:gd name="connsiteY43" fmla="*/ 1299221 h 1531834"/>
              <a:gd name="connsiteX44" fmla="*/ 8770150 w 9488164"/>
              <a:gd name="connsiteY44" fmla="*/ 1284682 h 1531834"/>
              <a:gd name="connsiteX45" fmla="*/ 8868361 w 9488164"/>
              <a:gd name="connsiteY45" fmla="*/ 1320220 h 1531834"/>
              <a:gd name="connsiteX46" fmla="*/ 8881858 w 9488164"/>
              <a:gd name="connsiteY46" fmla="*/ 1349066 h 1531834"/>
              <a:gd name="connsiteX47" fmla="*/ 8862132 w 9488164"/>
              <a:gd name="connsiteY47" fmla="*/ 1365451 h 1531834"/>
              <a:gd name="connsiteX48" fmla="*/ 405168 w 9488164"/>
              <a:gd name="connsiteY48" fmla="*/ 1350451 h 1531834"/>
              <a:gd name="connsiteX49" fmla="*/ 386066 w 9488164"/>
              <a:gd name="connsiteY49" fmla="*/ 1336143 h 1531834"/>
              <a:gd name="connsiteX50" fmla="*/ 397278 w 9488164"/>
              <a:gd name="connsiteY50" fmla="*/ 1305913 h 1531834"/>
              <a:gd name="connsiteX51" fmla="*/ 493621 w 9488164"/>
              <a:gd name="connsiteY51" fmla="*/ 1261836 h 1531834"/>
              <a:gd name="connsiteX52" fmla="*/ 520613 w 9488164"/>
              <a:gd name="connsiteY52" fmla="*/ 1274529 h 1531834"/>
              <a:gd name="connsiteX53" fmla="*/ 509193 w 9488164"/>
              <a:gd name="connsiteY53" fmla="*/ 1304528 h 1531834"/>
              <a:gd name="connsiteX54" fmla="*/ 413058 w 9488164"/>
              <a:gd name="connsiteY54" fmla="*/ 1348605 h 1531834"/>
              <a:gd name="connsiteX55" fmla="*/ 405168 w 9488164"/>
              <a:gd name="connsiteY55" fmla="*/ 1350451 h 1531834"/>
              <a:gd name="connsiteX56" fmla="*/ 8665502 w 9488164"/>
              <a:gd name="connsiteY56" fmla="*/ 1291836 h 1531834"/>
              <a:gd name="connsiteX57" fmla="*/ 8658651 w 9488164"/>
              <a:gd name="connsiteY57" fmla="*/ 1290451 h 1531834"/>
              <a:gd name="connsiteX58" fmla="*/ 8560854 w 9488164"/>
              <a:gd name="connsiteY58" fmla="*/ 1250990 h 1531834"/>
              <a:gd name="connsiteX59" fmla="*/ 8548604 w 9488164"/>
              <a:gd name="connsiteY59" fmla="*/ 1221221 h 1531834"/>
              <a:gd name="connsiteX60" fmla="*/ 8575389 w 9488164"/>
              <a:gd name="connsiteY60" fmla="*/ 1207606 h 1531834"/>
              <a:gd name="connsiteX61" fmla="*/ 8672562 w 9488164"/>
              <a:gd name="connsiteY61" fmla="*/ 1246836 h 1531834"/>
              <a:gd name="connsiteX62" fmla="*/ 8685228 w 9488164"/>
              <a:gd name="connsiteY62" fmla="*/ 1276375 h 1531834"/>
              <a:gd name="connsiteX63" fmla="*/ 8665502 w 9488164"/>
              <a:gd name="connsiteY63" fmla="*/ 1291836 h 1531834"/>
              <a:gd name="connsiteX64" fmla="*/ 597853 w 9488164"/>
              <a:gd name="connsiteY64" fmla="*/ 1262759 h 1531834"/>
              <a:gd name="connsiteX65" fmla="*/ 578543 w 9488164"/>
              <a:gd name="connsiteY65" fmla="*/ 1248452 h 1531834"/>
              <a:gd name="connsiteX66" fmla="*/ 589963 w 9488164"/>
              <a:gd name="connsiteY66" fmla="*/ 1218452 h 1531834"/>
              <a:gd name="connsiteX67" fmla="*/ 686513 w 9488164"/>
              <a:gd name="connsiteY67" fmla="*/ 1175068 h 1531834"/>
              <a:gd name="connsiteX68" fmla="*/ 713506 w 9488164"/>
              <a:gd name="connsiteY68" fmla="*/ 1187760 h 1531834"/>
              <a:gd name="connsiteX69" fmla="*/ 701878 w 9488164"/>
              <a:gd name="connsiteY69" fmla="*/ 1217760 h 1531834"/>
              <a:gd name="connsiteX70" fmla="*/ 605536 w 9488164"/>
              <a:gd name="connsiteY70" fmla="*/ 1260913 h 1531834"/>
              <a:gd name="connsiteX71" fmla="*/ 597853 w 9488164"/>
              <a:gd name="connsiteY71" fmla="*/ 1262759 h 1531834"/>
              <a:gd name="connsiteX72" fmla="*/ 8470949 w 9488164"/>
              <a:gd name="connsiteY72" fmla="*/ 1211760 h 1531834"/>
              <a:gd name="connsiteX73" fmla="*/ 8463473 w 9488164"/>
              <a:gd name="connsiteY73" fmla="*/ 1210144 h 1531834"/>
              <a:gd name="connsiteX74" fmla="*/ 8366716 w 9488164"/>
              <a:gd name="connsiteY74" fmla="*/ 1168145 h 1531834"/>
              <a:gd name="connsiteX75" fmla="*/ 8355089 w 9488164"/>
              <a:gd name="connsiteY75" fmla="*/ 1138145 h 1531834"/>
              <a:gd name="connsiteX76" fmla="*/ 8382081 w 9488164"/>
              <a:gd name="connsiteY76" fmla="*/ 1125222 h 1531834"/>
              <a:gd name="connsiteX77" fmla="*/ 8478631 w 9488164"/>
              <a:gd name="connsiteY77" fmla="*/ 1166991 h 1531834"/>
              <a:gd name="connsiteX78" fmla="*/ 8490466 w 9488164"/>
              <a:gd name="connsiteY78" fmla="*/ 1196760 h 1531834"/>
              <a:gd name="connsiteX79" fmla="*/ 8470949 w 9488164"/>
              <a:gd name="connsiteY79" fmla="*/ 1211760 h 1531834"/>
              <a:gd name="connsiteX80" fmla="*/ 790954 w 9488164"/>
              <a:gd name="connsiteY80" fmla="*/ 1176683 h 1531834"/>
              <a:gd name="connsiteX81" fmla="*/ 771644 w 9488164"/>
              <a:gd name="connsiteY81" fmla="*/ 1162145 h 1531834"/>
              <a:gd name="connsiteX82" fmla="*/ 783271 w 9488164"/>
              <a:gd name="connsiteY82" fmla="*/ 1132145 h 1531834"/>
              <a:gd name="connsiteX83" fmla="*/ 880029 w 9488164"/>
              <a:gd name="connsiteY83" fmla="*/ 1089684 h 1531834"/>
              <a:gd name="connsiteX84" fmla="*/ 907022 w 9488164"/>
              <a:gd name="connsiteY84" fmla="*/ 1102607 h 1531834"/>
              <a:gd name="connsiteX85" fmla="*/ 895394 w 9488164"/>
              <a:gd name="connsiteY85" fmla="*/ 1132607 h 1531834"/>
              <a:gd name="connsiteX86" fmla="*/ 798844 w 9488164"/>
              <a:gd name="connsiteY86" fmla="*/ 1175068 h 1531834"/>
              <a:gd name="connsiteX87" fmla="*/ 790954 w 9488164"/>
              <a:gd name="connsiteY87" fmla="*/ 1176683 h 1531834"/>
              <a:gd name="connsiteX88" fmla="*/ 8277849 w 9488164"/>
              <a:gd name="connsiteY88" fmla="*/ 1127068 h 1531834"/>
              <a:gd name="connsiteX89" fmla="*/ 8270166 w 9488164"/>
              <a:gd name="connsiteY89" fmla="*/ 1125453 h 1531834"/>
              <a:gd name="connsiteX90" fmla="*/ 8174031 w 9488164"/>
              <a:gd name="connsiteY90" fmla="*/ 1082069 h 1531834"/>
              <a:gd name="connsiteX91" fmla="*/ 8162611 w 9488164"/>
              <a:gd name="connsiteY91" fmla="*/ 1052069 h 1531834"/>
              <a:gd name="connsiteX92" fmla="*/ 8189604 w 9488164"/>
              <a:gd name="connsiteY92" fmla="*/ 1039377 h 1531834"/>
              <a:gd name="connsiteX93" fmla="*/ 8285738 w 9488164"/>
              <a:gd name="connsiteY93" fmla="*/ 1082761 h 1531834"/>
              <a:gd name="connsiteX94" fmla="*/ 8297159 w 9488164"/>
              <a:gd name="connsiteY94" fmla="*/ 1112761 h 1531834"/>
              <a:gd name="connsiteX95" fmla="*/ 8277849 w 9488164"/>
              <a:gd name="connsiteY95" fmla="*/ 1127068 h 1531834"/>
              <a:gd name="connsiteX96" fmla="*/ 984469 w 9488164"/>
              <a:gd name="connsiteY96" fmla="*/ 1091992 h 1531834"/>
              <a:gd name="connsiteX97" fmla="*/ 965159 w 9488164"/>
              <a:gd name="connsiteY97" fmla="*/ 1077222 h 1531834"/>
              <a:gd name="connsiteX98" fmla="*/ 976994 w 9488164"/>
              <a:gd name="connsiteY98" fmla="*/ 1047453 h 1531834"/>
              <a:gd name="connsiteX99" fmla="*/ 1073960 w 9488164"/>
              <a:gd name="connsiteY99" fmla="*/ 1005685 h 1531834"/>
              <a:gd name="connsiteX100" fmla="*/ 1100745 w 9488164"/>
              <a:gd name="connsiteY100" fmla="*/ 1019069 h 1531834"/>
              <a:gd name="connsiteX101" fmla="*/ 1088910 w 9488164"/>
              <a:gd name="connsiteY101" fmla="*/ 1048838 h 1531834"/>
              <a:gd name="connsiteX102" fmla="*/ 991944 w 9488164"/>
              <a:gd name="connsiteY102" fmla="*/ 1090376 h 1531834"/>
              <a:gd name="connsiteX103" fmla="*/ 984469 w 9488164"/>
              <a:gd name="connsiteY103" fmla="*/ 1091992 h 1531834"/>
              <a:gd name="connsiteX104" fmla="*/ 8085787 w 9488164"/>
              <a:gd name="connsiteY104" fmla="*/ 1039838 h 1531834"/>
              <a:gd name="connsiteX105" fmla="*/ 8077896 w 9488164"/>
              <a:gd name="connsiteY105" fmla="*/ 1037992 h 1531834"/>
              <a:gd name="connsiteX106" fmla="*/ 7981969 w 9488164"/>
              <a:gd name="connsiteY106" fmla="*/ 993915 h 1531834"/>
              <a:gd name="connsiteX107" fmla="*/ 7970757 w 9488164"/>
              <a:gd name="connsiteY107" fmla="*/ 963685 h 1531834"/>
              <a:gd name="connsiteX108" fmla="*/ 7997957 w 9488164"/>
              <a:gd name="connsiteY108" fmla="*/ 951223 h 1531834"/>
              <a:gd name="connsiteX109" fmla="*/ 8093884 w 9488164"/>
              <a:gd name="connsiteY109" fmla="*/ 995300 h 1531834"/>
              <a:gd name="connsiteX110" fmla="*/ 8105097 w 9488164"/>
              <a:gd name="connsiteY110" fmla="*/ 1025530 h 1531834"/>
              <a:gd name="connsiteX111" fmla="*/ 8085787 w 9488164"/>
              <a:gd name="connsiteY111" fmla="*/ 1039838 h 1531834"/>
              <a:gd name="connsiteX112" fmla="*/ 1178608 w 9488164"/>
              <a:gd name="connsiteY112" fmla="*/ 1009146 h 1531834"/>
              <a:gd name="connsiteX113" fmla="*/ 1159298 w 9488164"/>
              <a:gd name="connsiteY113" fmla="*/ 994377 h 1531834"/>
              <a:gd name="connsiteX114" fmla="*/ 1171341 w 9488164"/>
              <a:gd name="connsiteY114" fmla="*/ 964608 h 1531834"/>
              <a:gd name="connsiteX115" fmla="*/ 1268721 w 9488164"/>
              <a:gd name="connsiteY115" fmla="*/ 923762 h 1531834"/>
              <a:gd name="connsiteX116" fmla="*/ 1295506 w 9488164"/>
              <a:gd name="connsiteY116" fmla="*/ 937147 h 1531834"/>
              <a:gd name="connsiteX117" fmla="*/ 1283463 w 9488164"/>
              <a:gd name="connsiteY117" fmla="*/ 966916 h 1531834"/>
              <a:gd name="connsiteX118" fmla="*/ 1186290 w 9488164"/>
              <a:gd name="connsiteY118" fmla="*/ 1007761 h 1531834"/>
              <a:gd name="connsiteX119" fmla="*/ 1178608 w 9488164"/>
              <a:gd name="connsiteY119" fmla="*/ 1009146 h 1531834"/>
              <a:gd name="connsiteX120" fmla="*/ 7893932 w 9488164"/>
              <a:gd name="connsiteY120" fmla="*/ 951685 h 1531834"/>
              <a:gd name="connsiteX121" fmla="*/ 7886041 w 9488164"/>
              <a:gd name="connsiteY121" fmla="*/ 949839 h 1531834"/>
              <a:gd name="connsiteX122" fmla="*/ 7790114 w 9488164"/>
              <a:gd name="connsiteY122" fmla="*/ 905993 h 1531834"/>
              <a:gd name="connsiteX123" fmla="*/ 7778902 w 9488164"/>
              <a:gd name="connsiteY123" fmla="*/ 875993 h 1531834"/>
              <a:gd name="connsiteX124" fmla="*/ 7805895 w 9488164"/>
              <a:gd name="connsiteY124" fmla="*/ 863301 h 1531834"/>
              <a:gd name="connsiteX125" fmla="*/ 7901822 w 9488164"/>
              <a:gd name="connsiteY125" fmla="*/ 907147 h 1531834"/>
              <a:gd name="connsiteX126" fmla="*/ 7913034 w 9488164"/>
              <a:gd name="connsiteY126" fmla="*/ 937377 h 1531834"/>
              <a:gd name="connsiteX127" fmla="*/ 7893932 w 9488164"/>
              <a:gd name="connsiteY127" fmla="*/ 951685 h 1531834"/>
              <a:gd name="connsiteX128" fmla="*/ 1373162 w 9488164"/>
              <a:gd name="connsiteY128" fmla="*/ 927685 h 1531834"/>
              <a:gd name="connsiteX129" fmla="*/ 1353644 w 9488164"/>
              <a:gd name="connsiteY129" fmla="*/ 912685 h 1531834"/>
              <a:gd name="connsiteX130" fmla="*/ 1365894 w 9488164"/>
              <a:gd name="connsiteY130" fmla="*/ 882916 h 1531834"/>
              <a:gd name="connsiteX131" fmla="*/ 1463483 w 9488164"/>
              <a:gd name="connsiteY131" fmla="*/ 842763 h 1531834"/>
              <a:gd name="connsiteX132" fmla="*/ 1490060 w 9488164"/>
              <a:gd name="connsiteY132" fmla="*/ 856378 h 1531834"/>
              <a:gd name="connsiteX133" fmla="*/ 1477810 w 9488164"/>
              <a:gd name="connsiteY133" fmla="*/ 885916 h 1531834"/>
              <a:gd name="connsiteX134" fmla="*/ 1380429 w 9488164"/>
              <a:gd name="connsiteY134" fmla="*/ 925839 h 1531834"/>
              <a:gd name="connsiteX135" fmla="*/ 1373162 w 9488164"/>
              <a:gd name="connsiteY135" fmla="*/ 927685 h 1531834"/>
              <a:gd name="connsiteX136" fmla="*/ 7701870 w 9488164"/>
              <a:gd name="connsiteY136" fmla="*/ 864224 h 1531834"/>
              <a:gd name="connsiteX137" fmla="*/ 7693979 w 9488164"/>
              <a:gd name="connsiteY137" fmla="*/ 862609 h 1531834"/>
              <a:gd name="connsiteX138" fmla="*/ 7597845 w 9488164"/>
              <a:gd name="connsiteY138" fmla="*/ 819455 h 1531834"/>
              <a:gd name="connsiteX139" fmla="*/ 7586217 w 9488164"/>
              <a:gd name="connsiteY139" fmla="*/ 789455 h 1531834"/>
              <a:gd name="connsiteX140" fmla="*/ 7613210 w 9488164"/>
              <a:gd name="connsiteY140" fmla="*/ 776532 h 1531834"/>
              <a:gd name="connsiteX141" fmla="*/ 7709552 w 9488164"/>
              <a:gd name="connsiteY141" fmla="*/ 819686 h 1531834"/>
              <a:gd name="connsiteX142" fmla="*/ 7720972 w 9488164"/>
              <a:gd name="connsiteY142" fmla="*/ 849686 h 1531834"/>
              <a:gd name="connsiteX143" fmla="*/ 7701870 w 9488164"/>
              <a:gd name="connsiteY143" fmla="*/ 864224 h 1531834"/>
              <a:gd name="connsiteX144" fmla="*/ 1568338 w 9488164"/>
              <a:gd name="connsiteY144" fmla="*/ 848070 h 1531834"/>
              <a:gd name="connsiteX145" fmla="*/ 1548821 w 9488164"/>
              <a:gd name="connsiteY145" fmla="*/ 832840 h 1531834"/>
              <a:gd name="connsiteX146" fmla="*/ 1561279 w 9488164"/>
              <a:gd name="connsiteY146" fmla="*/ 803301 h 1531834"/>
              <a:gd name="connsiteX147" fmla="*/ 1659075 w 9488164"/>
              <a:gd name="connsiteY147" fmla="*/ 764071 h 1531834"/>
              <a:gd name="connsiteX148" fmla="*/ 1685652 w 9488164"/>
              <a:gd name="connsiteY148" fmla="*/ 777917 h 1531834"/>
              <a:gd name="connsiteX149" fmla="*/ 1672986 w 9488164"/>
              <a:gd name="connsiteY149" fmla="*/ 807455 h 1531834"/>
              <a:gd name="connsiteX150" fmla="*/ 1575398 w 9488164"/>
              <a:gd name="connsiteY150" fmla="*/ 846686 h 1531834"/>
              <a:gd name="connsiteX151" fmla="*/ 1568338 w 9488164"/>
              <a:gd name="connsiteY151" fmla="*/ 848070 h 1531834"/>
              <a:gd name="connsiteX152" fmla="*/ 7509184 w 9488164"/>
              <a:gd name="connsiteY152" fmla="*/ 778609 h 1531834"/>
              <a:gd name="connsiteX153" fmla="*/ 7501502 w 9488164"/>
              <a:gd name="connsiteY153" fmla="*/ 776994 h 1531834"/>
              <a:gd name="connsiteX154" fmla="*/ 7404952 w 9488164"/>
              <a:gd name="connsiteY154" fmla="*/ 735225 h 1531834"/>
              <a:gd name="connsiteX155" fmla="*/ 7393117 w 9488164"/>
              <a:gd name="connsiteY155" fmla="*/ 705456 h 1531834"/>
              <a:gd name="connsiteX156" fmla="*/ 7419902 w 9488164"/>
              <a:gd name="connsiteY156" fmla="*/ 692302 h 1531834"/>
              <a:gd name="connsiteX157" fmla="*/ 7516660 w 9488164"/>
              <a:gd name="connsiteY157" fmla="*/ 734302 h 1531834"/>
              <a:gd name="connsiteX158" fmla="*/ 7528287 w 9488164"/>
              <a:gd name="connsiteY158" fmla="*/ 764302 h 1531834"/>
              <a:gd name="connsiteX159" fmla="*/ 7509184 w 9488164"/>
              <a:gd name="connsiteY159" fmla="*/ 778609 h 1531834"/>
              <a:gd name="connsiteX160" fmla="*/ 1763930 w 9488164"/>
              <a:gd name="connsiteY160" fmla="*/ 770071 h 1531834"/>
              <a:gd name="connsiteX161" fmla="*/ 1744413 w 9488164"/>
              <a:gd name="connsiteY161" fmla="*/ 754610 h 1531834"/>
              <a:gd name="connsiteX162" fmla="*/ 1757078 w 9488164"/>
              <a:gd name="connsiteY162" fmla="*/ 725071 h 1531834"/>
              <a:gd name="connsiteX163" fmla="*/ 1855290 w 9488164"/>
              <a:gd name="connsiteY163" fmla="*/ 686764 h 1531834"/>
              <a:gd name="connsiteX164" fmla="*/ 1881659 w 9488164"/>
              <a:gd name="connsiteY164" fmla="*/ 701071 h 1531834"/>
              <a:gd name="connsiteX165" fmla="*/ 1868786 w 9488164"/>
              <a:gd name="connsiteY165" fmla="*/ 730379 h 1531834"/>
              <a:gd name="connsiteX166" fmla="*/ 1770782 w 9488164"/>
              <a:gd name="connsiteY166" fmla="*/ 768686 h 1531834"/>
              <a:gd name="connsiteX167" fmla="*/ 1763930 w 9488164"/>
              <a:gd name="connsiteY167" fmla="*/ 770071 h 1531834"/>
              <a:gd name="connsiteX168" fmla="*/ 7315462 w 9488164"/>
              <a:gd name="connsiteY168" fmla="*/ 695764 h 1531834"/>
              <a:gd name="connsiteX169" fmla="*/ 7308194 w 9488164"/>
              <a:gd name="connsiteY169" fmla="*/ 694379 h 1531834"/>
              <a:gd name="connsiteX170" fmla="*/ 7211021 w 9488164"/>
              <a:gd name="connsiteY170" fmla="*/ 654456 h 1531834"/>
              <a:gd name="connsiteX171" fmla="*/ 7198563 w 9488164"/>
              <a:gd name="connsiteY171" fmla="*/ 624918 h 1531834"/>
              <a:gd name="connsiteX172" fmla="*/ 7225140 w 9488164"/>
              <a:gd name="connsiteY172" fmla="*/ 611072 h 1531834"/>
              <a:gd name="connsiteX173" fmla="*/ 7322521 w 9488164"/>
              <a:gd name="connsiteY173" fmla="*/ 651226 h 1531834"/>
              <a:gd name="connsiteX174" fmla="*/ 7334564 w 9488164"/>
              <a:gd name="connsiteY174" fmla="*/ 680995 h 1531834"/>
              <a:gd name="connsiteX175" fmla="*/ 7315462 w 9488164"/>
              <a:gd name="connsiteY175" fmla="*/ 695764 h 1531834"/>
              <a:gd name="connsiteX176" fmla="*/ 1960353 w 9488164"/>
              <a:gd name="connsiteY176" fmla="*/ 694148 h 1531834"/>
              <a:gd name="connsiteX177" fmla="*/ 1940627 w 9488164"/>
              <a:gd name="connsiteY177" fmla="*/ 678687 h 1531834"/>
              <a:gd name="connsiteX178" fmla="*/ 1953501 w 9488164"/>
              <a:gd name="connsiteY178" fmla="*/ 649380 h 1531834"/>
              <a:gd name="connsiteX179" fmla="*/ 2051920 w 9488164"/>
              <a:gd name="connsiteY179" fmla="*/ 611995 h 1531834"/>
              <a:gd name="connsiteX180" fmla="*/ 2078289 w 9488164"/>
              <a:gd name="connsiteY180" fmla="*/ 626534 h 1531834"/>
              <a:gd name="connsiteX181" fmla="*/ 2065208 w 9488164"/>
              <a:gd name="connsiteY181" fmla="*/ 655841 h 1531834"/>
              <a:gd name="connsiteX182" fmla="*/ 1966997 w 9488164"/>
              <a:gd name="connsiteY182" fmla="*/ 692995 h 1531834"/>
              <a:gd name="connsiteX183" fmla="*/ 1960353 w 9488164"/>
              <a:gd name="connsiteY183" fmla="*/ 694148 h 1531834"/>
              <a:gd name="connsiteX184" fmla="*/ 2157191 w 9488164"/>
              <a:gd name="connsiteY184" fmla="*/ 620303 h 1531834"/>
              <a:gd name="connsiteX185" fmla="*/ 2137465 w 9488164"/>
              <a:gd name="connsiteY185" fmla="*/ 604611 h 1531834"/>
              <a:gd name="connsiteX186" fmla="*/ 2150546 w 9488164"/>
              <a:gd name="connsiteY186" fmla="*/ 575534 h 1531834"/>
              <a:gd name="connsiteX187" fmla="*/ 2248965 w 9488164"/>
              <a:gd name="connsiteY187" fmla="*/ 539534 h 1531834"/>
              <a:gd name="connsiteX188" fmla="*/ 2275127 w 9488164"/>
              <a:gd name="connsiteY188" fmla="*/ 554303 h 1531834"/>
              <a:gd name="connsiteX189" fmla="*/ 2261839 w 9488164"/>
              <a:gd name="connsiteY189" fmla="*/ 583380 h 1531834"/>
              <a:gd name="connsiteX190" fmla="*/ 2163627 w 9488164"/>
              <a:gd name="connsiteY190" fmla="*/ 619380 h 1531834"/>
              <a:gd name="connsiteX191" fmla="*/ 2157191 w 9488164"/>
              <a:gd name="connsiteY191" fmla="*/ 620303 h 1531834"/>
              <a:gd name="connsiteX192" fmla="*/ 7120492 w 9488164"/>
              <a:gd name="connsiteY192" fmla="*/ 616611 h 1531834"/>
              <a:gd name="connsiteX193" fmla="*/ 7113640 w 9488164"/>
              <a:gd name="connsiteY193" fmla="*/ 615226 h 1531834"/>
              <a:gd name="connsiteX194" fmla="*/ 7015845 w 9488164"/>
              <a:gd name="connsiteY194" fmla="*/ 577149 h 1531834"/>
              <a:gd name="connsiteX195" fmla="*/ 7002971 w 9488164"/>
              <a:gd name="connsiteY195" fmla="*/ 547842 h 1531834"/>
              <a:gd name="connsiteX196" fmla="*/ 7029341 w 9488164"/>
              <a:gd name="connsiteY196" fmla="*/ 533534 h 1531834"/>
              <a:gd name="connsiteX197" fmla="*/ 7127552 w 9488164"/>
              <a:gd name="connsiteY197" fmla="*/ 571611 h 1531834"/>
              <a:gd name="connsiteX198" fmla="*/ 7140218 w 9488164"/>
              <a:gd name="connsiteY198" fmla="*/ 601149 h 1531834"/>
              <a:gd name="connsiteX199" fmla="*/ 7120492 w 9488164"/>
              <a:gd name="connsiteY199" fmla="*/ 616611 h 1531834"/>
              <a:gd name="connsiteX200" fmla="*/ 2354236 w 9488164"/>
              <a:gd name="connsiteY200" fmla="*/ 548765 h 1531834"/>
              <a:gd name="connsiteX201" fmla="*/ 2334511 w 9488164"/>
              <a:gd name="connsiteY201" fmla="*/ 532611 h 1531834"/>
              <a:gd name="connsiteX202" fmla="*/ 2348007 w 9488164"/>
              <a:gd name="connsiteY202" fmla="*/ 503535 h 1531834"/>
              <a:gd name="connsiteX203" fmla="*/ 2447256 w 9488164"/>
              <a:gd name="connsiteY203" fmla="*/ 468458 h 1531834"/>
              <a:gd name="connsiteX204" fmla="*/ 2473211 w 9488164"/>
              <a:gd name="connsiteY204" fmla="*/ 483458 h 1531834"/>
              <a:gd name="connsiteX205" fmla="*/ 2459714 w 9488164"/>
              <a:gd name="connsiteY205" fmla="*/ 512304 h 1531834"/>
              <a:gd name="connsiteX206" fmla="*/ 2360673 w 9488164"/>
              <a:gd name="connsiteY206" fmla="*/ 547150 h 1531834"/>
              <a:gd name="connsiteX207" fmla="*/ 2354236 w 9488164"/>
              <a:gd name="connsiteY207" fmla="*/ 548765 h 1531834"/>
              <a:gd name="connsiteX208" fmla="*/ 6924278 w 9488164"/>
              <a:gd name="connsiteY208" fmla="*/ 541611 h 1531834"/>
              <a:gd name="connsiteX209" fmla="*/ 6917633 w 9488164"/>
              <a:gd name="connsiteY209" fmla="*/ 540457 h 1531834"/>
              <a:gd name="connsiteX210" fmla="*/ 6819215 w 9488164"/>
              <a:gd name="connsiteY210" fmla="*/ 504688 h 1531834"/>
              <a:gd name="connsiteX211" fmla="*/ 6805718 w 9488164"/>
              <a:gd name="connsiteY211" fmla="*/ 475612 h 1531834"/>
              <a:gd name="connsiteX212" fmla="*/ 6831880 w 9488164"/>
              <a:gd name="connsiteY212" fmla="*/ 460612 h 1531834"/>
              <a:gd name="connsiteX213" fmla="*/ 6930714 w 9488164"/>
              <a:gd name="connsiteY213" fmla="*/ 496381 h 1531834"/>
              <a:gd name="connsiteX214" fmla="*/ 6943795 w 9488164"/>
              <a:gd name="connsiteY214" fmla="*/ 525457 h 1531834"/>
              <a:gd name="connsiteX215" fmla="*/ 6924278 w 9488164"/>
              <a:gd name="connsiteY215" fmla="*/ 541611 h 1531834"/>
              <a:gd name="connsiteX216" fmla="*/ 2552942 w 9488164"/>
              <a:gd name="connsiteY216" fmla="*/ 479304 h 1531834"/>
              <a:gd name="connsiteX217" fmla="*/ 2533010 w 9488164"/>
              <a:gd name="connsiteY217" fmla="*/ 462919 h 1531834"/>
              <a:gd name="connsiteX218" fmla="*/ 2546713 w 9488164"/>
              <a:gd name="connsiteY218" fmla="*/ 434074 h 1531834"/>
              <a:gd name="connsiteX219" fmla="*/ 2646171 w 9488164"/>
              <a:gd name="connsiteY219" fmla="*/ 400382 h 1531834"/>
              <a:gd name="connsiteX220" fmla="*/ 2672125 w 9488164"/>
              <a:gd name="connsiteY220" fmla="*/ 415843 h 1531834"/>
              <a:gd name="connsiteX221" fmla="*/ 2658213 w 9488164"/>
              <a:gd name="connsiteY221" fmla="*/ 444689 h 1531834"/>
              <a:gd name="connsiteX222" fmla="*/ 2558964 w 9488164"/>
              <a:gd name="connsiteY222" fmla="*/ 478150 h 1531834"/>
              <a:gd name="connsiteX223" fmla="*/ 2552942 w 9488164"/>
              <a:gd name="connsiteY223" fmla="*/ 479304 h 1531834"/>
              <a:gd name="connsiteX224" fmla="*/ 6726609 w 9488164"/>
              <a:gd name="connsiteY224" fmla="*/ 471227 h 1531834"/>
              <a:gd name="connsiteX225" fmla="*/ 6720588 w 9488164"/>
              <a:gd name="connsiteY225" fmla="*/ 470304 h 1531834"/>
              <a:gd name="connsiteX226" fmla="*/ 6621339 w 9488164"/>
              <a:gd name="connsiteY226" fmla="*/ 437074 h 1531834"/>
              <a:gd name="connsiteX227" fmla="*/ 6607219 w 9488164"/>
              <a:gd name="connsiteY227" fmla="*/ 408458 h 1531834"/>
              <a:gd name="connsiteX228" fmla="*/ 6632966 w 9488164"/>
              <a:gd name="connsiteY228" fmla="*/ 392766 h 1531834"/>
              <a:gd name="connsiteX229" fmla="*/ 6732631 w 9488164"/>
              <a:gd name="connsiteY229" fmla="*/ 425997 h 1531834"/>
              <a:gd name="connsiteX230" fmla="*/ 6746335 w 9488164"/>
              <a:gd name="connsiteY230" fmla="*/ 454843 h 1531834"/>
              <a:gd name="connsiteX231" fmla="*/ 6726609 w 9488164"/>
              <a:gd name="connsiteY231" fmla="*/ 471227 h 1531834"/>
              <a:gd name="connsiteX232" fmla="*/ 2751857 w 9488164"/>
              <a:gd name="connsiteY232" fmla="*/ 412843 h 1531834"/>
              <a:gd name="connsiteX233" fmla="*/ 2731924 w 9488164"/>
              <a:gd name="connsiteY233" fmla="*/ 396228 h 1531834"/>
              <a:gd name="connsiteX234" fmla="*/ 2746043 w 9488164"/>
              <a:gd name="connsiteY234" fmla="*/ 367613 h 1531834"/>
              <a:gd name="connsiteX235" fmla="*/ 2845915 w 9488164"/>
              <a:gd name="connsiteY235" fmla="*/ 335536 h 1531834"/>
              <a:gd name="connsiteX236" fmla="*/ 2871662 w 9488164"/>
              <a:gd name="connsiteY236" fmla="*/ 351459 h 1531834"/>
              <a:gd name="connsiteX237" fmla="*/ 2857335 w 9488164"/>
              <a:gd name="connsiteY237" fmla="*/ 380074 h 1531834"/>
              <a:gd name="connsiteX238" fmla="*/ 2757670 w 9488164"/>
              <a:gd name="connsiteY238" fmla="*/ 412151 h 1531834"/>
              <a:gd name="connsiteX239" fmla="*/ 2751857 w 9488164"/>
              <a:gd name="connsiteY239" fmla="*/ 412843 h 1531834"/>
              <a:gd name="connsiteX240" fmla="*/ 6527695 w 9488164"/>
              <a:gd name="connsiteY240" fmla="*/ 405920 h 1531834"/>
              <a:gd name="connsiteX241" fmla="*/ 6522089 w 9488164"/>
              <a:gd name="connsiteY241" fmla="*/ 404997 h 1531834"/>
              <a:gd name="connsiteX242" fmla="*/ 6422216 w 9488164"/>
              <a:gd name="connsiteY242" fmla="*/ 374305 h 1531834"/>
              <a:gd name="connsiteX243" fmla="*/ 6407474 w 9488164"/>
              <a:gd name="connsiteY243" fmla="*/ 345920 h 1531834"/>
              <a:gd name="connsiteX244" fmla="*/ 6433014 w 9488164"/>
              <a:gd name="connsiteY244" fmla="*/ 329536 h 1531834"/>
              <a:gd name="connsiteX245" fmla="*/ 6533301 w 9488164"/>
              <a:gd name="connsiteY245" fmla="*/ 360228 h 1531834"/>
              <a:gd name="connsiteX246" fmla="*/ 6547628 w 9488164"/>
              <a:gd name="connsiteY246" fmla="*/ 388612 h 1531834"/>
              <a:gd name="connsiteX247" fmla="*/ 6527695 w 9488164"/>
              <a:gd name="connsiteY247" fmla="*/ 405920 h 1531834"/>
              <a:gd name="connsiteX248" fmla="*/ 2951809 w 9488164"/>
              <a:gd name="connsiteY248" fmla="*/ 349382 h 1531834"/>
              <a:gd name="connsiteX249" fmla="*/ 2931876 w 9488164"/>
              <a:gd name="connsiteY249" fmla="*/ 332536 h 1531834"/>
              <a:gd name="connsiteX250" fmla="*/ 2946410 w 9488164"/>
              <a:gd name="connsiteY250" fmla="*/ 304151 h 1531834"/>
              <a:gd name="connsiteX251" fmla="*/ 3046906 w 9488164"/>
              <a:gd name="connsiteY251" fmla="*/ 273690 h 1531834"/>
              <a:gd name="connsiteX252" fmla="*/ 3072445 w 9488164"/>
              <a:gd name="connsiteY252" fmla="*/ 290075 h 1531834"/>
              <a:gd name="connsiteX253" fmla="*/ 3057703 w 9488164"/>
              <a:gd name="connsiteY253" fmla="*/ 318459 h 1531834"/>
              <a:gd name="connsiteX254" fmla="*/ 2957623 w 9488164"/>
              <a:gd name="connsiteY254" fmla="*/ 348920 h 1531834"/>
              <a:gd name="connsiteX255" fmla="*/ 2951809 w 9488164"/>
              <a:gd name="connsiteY255" fmla="*/ 349382 h 1531834"/>
              <a:gd name="connsiteX256" fmla="*/ 6327328 w 9488164"/>
              <a:gd name="connsiteY256" fmla="*/ 345920 h 1531834"/>
              <a:gd name="connsiteX257" fmla="*/ 6322137 w 9488164"/>
              <a:gd name="connsiteY257" fmla="*/ 345228 h 1531834"/>
              <a:gd name="connsiteX258" fmla="*/ 6221642 w 9488164"/>
              <a:gd name="connsiteY258" fmla="*/ 317305 h 1531834"/>
              <a:gd name="connsiteX259" fmla="*/ 6206484 w 9488164"/>
              <a:gd name="connsiteY259" fmla="*/ 289382 h 1531834"/>
              <a:gd name="connsiteX260" fmla="*/ 6231608 w 9488164"/>
              <a:gd name="connsiteY260" fmla="*/ 272536 h 1531834"/>
              <a:gd name="connsiteX261" fmla="*/ 6332519 w 9488164"/>
              <a:gd name="connsiteY261" fmla="*/ 300690 h 1531834"/>
              <a:gd name="connsiteX262" fmla="*/ 6347468 w 9488164"/>
              <a:gd name="connsiteY262" fmla="*/ 328844 h 1531834"/>
              <a:gd name="connsiteX263" fmla="*/ 6327328 w 9488164"/>
              <a:gd name="connsiteY263" fmla="*/ 345920 h 1531834"/>
              <a:gd name="connsiteX264" fmla="*/ 6125507 w 9488164"/>
              <a:gd name="connsiteY264" fmla="*/ 291229 h 1531834"/>
              <a:gd name="connsiteX265" fmla="*/ 6120731 w 9488164"/>
              <a:gd name="connsiteY265" fmla="*/ 290536 h 1531834"/>
              <a:gd name="connsiteX266" fmla="*/ 6019821 w 9488164"/>
              <a:gd name="connsiteY266" fmla="*/ 265152 h 1531834"/>
              <a:gd name="connsiteX267" fmla="*/ 6004040 w 9488164"/>
              <a:gd name="connsiteY267" fmla="*/ 237690 h 1531834"/>
              <a:gd name="connsiteX268" fmla="*/ 6028749 w 9488164"/>
              <a:gd name="connsiteY268" fmla="*/ 220152 h 1531834"/>
              <a:gd name="connsiteX269" fmla="*/ 6130282 w 9488164"/>
              <a:gd name="connsiteY269" fmla="*/ 245537 h 1531834"/>
              <a:gd name="connsiteX270" fmla="*/ 6145854 w 9488164"/>
              <a:gd name="connsiteY270" fmla="*/ 273229 h 1531834"/>
              <a:gd name="connsiteX271" fmla="*/ 6125507 w 9488164"/>
              <a:gd name="connsiteY271" fmla="*/ 291229 h 1531834"/>
              <a:gd name="connsiteX272" fmla="*/ 3152592 w 9488164"/>
              <a:gd name="connsiteY272" fmla="*/ 289613 h 1531834"/>
              <a:gd name="connsiteX273" fmla="*/ 3132451 w 9488164"/>
              <a:gd name="connsiteY273" fmla="*/ 272306 h 1531834"/>
              <a:gd name="connsiteX274" fmla="*/ 3147401 w 9488164"/>
              <a:gd name="connsiteY274" fmla="*/ 244152 h 1531834"/>
              <a:gd name="connsiteX275" fmla="*/ 3248311 w 9488164"/>
              <a:gd name="connsiteY275" fmla="*/ 215537 h 1531834"/>
              <a:gd name="connsiteX276" fmla="*/ 3273435 w 9488164"/>
              <a:gd name="connsiteY276" fmla="*/ 232383 h 1531834"/>
              <a:gd name="connsiteX277" fmla="*/ 3258278 w 9488164"/>
              <a:gd name="connsiteY277" fmla="*/ 260306 h 1531834"/>
              <a:gd name="connsiteX278" fmla="*/ 3157783 w 9488164"/>
              <a:gd name="connsiteY278" fmla="*/ 288690 h 1531834"/>
              <a:gd name="connsiteX279" fmla="*/ 3152592 w 9488164"/>
              <a:gd name="connsiteY279" fmla="*/ 289613 h 1531834"/>
              <a:gd name="connsiteX280" fmla="*/ 5922855 w 9488164"/>
              <a:gd name="connsiteY280" fmla="*/ 241844 h 1531834"/>
              <a:gd name="connsiteX281" fmla="*/ 5918702 w 9488164"/>
              <a:gd name="connsiteY281" fmla="*/ 241383 h 1531834"/>
              <a:gd name="connsiteX282" fmla="*/ 5817169 w 9488164"/>
              <a:gd name="connsiteY282" fmla="*/ 218768 h 1531834"/>
              <a:gd name="connsiteX283" fmla="*/ 5800766 w 9488164"/>
              <a:gd name="connsiteY283" fmla="*/ 191768 h 1531834"/>
              <a:gd name="connsiteX284" fmla="*/ 5825059 w 9488164"/>
              <a:gd name="connsiteY284" fmla="*/ 173537 h 1531834"/>
              <a:gd name="connsiteX285" fmla="*/ 5927008 w 9488164"/>
              <a:gd name="connsiteY285" fmla="*/ 196152 h 1531834"/>
              <a:gd name="connsiteX286" fmla="*/ 5943203 w 9488164"/>
              <a:gd name="connsiteY286" fmla="*/ 223383 h 1531834"/>
              <a:gd name="connsiteX287" fmla="*/ 5922855 w 9488164"/>
              <a:gd name="connsiteY287" fmla="*/ 241844 h 1531834"/>
              <a:gd name="connsiteX288" fmla="*/ 3354205 w 9488164"/>
              <a:gd name="connsiteY288" fmla="*/ 233537 h 1531834"/>
              <a:gd name="connsiteX289" fmla="*/ 3334065 w 9488164"/>
              <a:gd name="connsiteY289" fmla="*/ 215768 h 1531834"/>
              <a:gd name="connsiteX290" fmla="*/ 3349429 w 9488164"/>
              <a:gd name="connsiteY290" fmla="*/ 187845 h 1531834"/>
              <a:gd name="connsiteX291" fmla="*/ 3450963 w 9488164"/>
              <a:gd name="connsiteY291" fmla="*/ 161537 h 1531834"/>
              <a:gd name="connsiteX292" fmla="*/ 3475879 w 9488164"/>
              <a:gd name="connsiteY292" fmla="*/ 178845 h 1531834"/>
              <a:gd name="connsiteX293" fmla="*/ 3460306 w 9488164"/>
              <a:gd name="connsiteY293" fmla="*/ 206537 h 1531834"/>
              <a:gd name="connsiteX294" fmla="*/ 3359396 w 9488164"/>
              <a:gd name="connsiteY294" fmla="*/ 232614 h 1531834"/>
              <a:gd name="connsiteX295" fmla="*/ 3354205 w 9488164"/>
              <a:gd name="connsiteY295" fmla="*/ 233537 h 1531834"/>
              <a:gd name="connsiteX296" fmla="*/ 5719165 w 9488164"/>
              <a:gd name="connsiteY296" fmla="*/ 197768 h 1531834"/>
              <a:gd name="connsiteX297" fmla="*/ 5715428 w 9488164"/>
              <a:gd name="connsiteY297" fmla="*/ 197306 h 1531834"/>
              <a:gd name="connsiteX298" fmla="*/ 5613479 w 9488164"/>
              <a:gd name="connsiteY298" fmla="*/ 177229 h 1531834"/>
              <a:gd name="connsiteX299" fmla="*/ 5596453 w 9488164"/>
              <a:gd name="connsiteY299" fmla="*/ 150691 h 1531834"/>
              <a:gd name="connsiteX300" fmla="*/ 5620331 w 9488164"/>
              <a:gd name="connsiteY300" fmla="*/ 131768 h 1531834"/>
              <a:gd name="connsiteX301" fmla="*/ 5722695 w 9488164"/>
              <a:gd name="connsiteY301" fmla="*/ 151845 h 1531834"/>
              <a:gd name="connsiteX302" fmla="*/ 5739306 w 9488164"/>
              <a:gd name="connsiteY302" fmla="*/ 178614 h 1531834"/>
              <a:gd name="connsiteX303" fmla="*/ 5719165 w 9488164"/>
              <a:gd name="connsiteY303" fmla="*/ 197768 h 1531834"/>
              <a:gd name="connsiteX304" fmla="*/ 3556857 w 9488164"/>
              <a:gd name="connsiteY304" fmla="*/ 182537 h 1531834"/>
              <a:gd name="connsiteX305" fmla="*/ 3536509 w 9488164"/>
              <a:gd name="connsiteY305" fmla="*/ 164306 h 1531834"/>
              <a:gd name="connsiteX306" fmla="*/ 3552496 w 9488164"/>
              <a:gd name="connsiteY306" fmla="*/ 136845 h 1531834"/>
              <a:gd name="connsiteX307" fmla="*/ 3654445 w 9488164"/>
              <a:gd name="connsiteY307" fmla="*/ 113307 h 1531834"/>
              <a:gd name="connsiteX308" fmla="*/ 3678946 w 9488164"/>
              <a:gd name="connsiteY308" fmla="*/ 131307 h 1531834"/>
              <a:gd name="connsiteX309" fmla="*/ 3662750 w 9488164"/>
              <a:gd name="connsiteY309" fmla="*/ 158537 h 1531834"/>
              <a:gd name="connsiteX310" fmla="*/ 3561217 w 9488164"/>
              <a:gd name="connsiteY310" fmla="*/ 182076 h 1531834"/>
              <a:gd name="connsiteX311" fmla="*/ 3556857 w 9488164"/>
              <a:gd name="connsiteY311" fmla="*/ 182537 h 1531834"/>
              <a:gd name="connsiteX312" fmla="*/ 5514645 w 9488164"/>
              <a:gd name="connsiteY312" fmla="*/ 158999 h 1531834"/>
              <a:gd name="connsiteX313" fmla="*/ 5511323 w 9488164"/>
              <a:gd name="connsiteY313" fmla="*/ 158768 h 1531834"/>
              <a:gd name="connsiteX314" fmla="*/ 5408959 w 9488164"/>
              <a:gd name="connsiteY314" fmla="*/ 141460 h 1531834"/>
              <a:gd name="connsiteX315" fmla="*/ 5391518 w 9488164"/>
              <a:gd name="connsiteY315" fmla="*/ 115384 h 1531834"/>
              <a:gd name="connsiteX316" fmla="*/ 5414980 w 9488164"/>
              <a:gd name="connsiteY316" fmla="*/ 95999 h 1531834"/>
              <a:gd name="connsiteX317" fmla="*/ 5517759 w 9488164"/>
              <a:gd name="connsiteY317" fmla="*/ 113538 h 1531834"/>
              <a:gd name="connsiteX318" fmla="*/ 5534993 w 9488164"/>
              <a:gd name="connsiteY318" fmla="*/ 139845 h 1531834"/>
              <a:gd name="connsiteX319" fmla="*/ 5514645 w 9488164"/>
              <a:gd name="connsiteY319" fmla="*/ 158999 h 1531834"/>
              <a:gd name="connsiteX320" fmla="*/ 3760546 w 9488164"/>
              <a:gd name="connsiteY320" fmla="*/ 136845 h 1531834"/>
              <a:gd name="connsiteX321" fmla="*/ 3740198 w 9488164"/>
              <a:gd name="connsiteY321" fmla="*/ 117922 h 1531834"/>
              <a:gd name="connsiteX322" fmla="*/ 3756809 w 9488164"/>
              <a:gd name="connsiteY322" fmla="*/ 90922 h 1531834"/>
              <a:gd name="connsiteX323" fmla="*/ 3859380 w 9488164"/>
              <a:gd name="connsiteY323" fmla="*/ 70615 h 1531834"/>
              <a:gd name="connsiteX324" fmla="*/ 3883259 w 9488164"/>
              <a:gd name="connsiteY324" fmla="*/ 89538 h 1531834"/>
              <a:gd name="connsiteX325" fmla="*/ 3866232 w 9488164"/>
              <a:gd name="connsiteY325" fmla="*/ 116076 h 1531834"/>
              <a:gd name="connsiteX326" fmla="*/ 3764284 w 9488164"/>
              <a:gd name="connsiteY326" fmla="*/ 136384 h 1531834"/>
              <a:gd name="connsiteX327" fmla="*/ 3760546 w 9488164"/>
              <a:gd name="connsiteY327" fmla="*/ 136845 h 1531834"/>
              <a:gd name="connsiteX328" fmla="*/ 5309294 w 9488164"/>
              <a:gd name="connsiteY328" fmla="*/ 125307 h 1531834"/>
              <a:gd name="connsiteX329" fmla="*/ 5306387 w 9488164"/>
              <a:gd name="connsiteY329" fmla="*/ 125076 h 1531834"/>
              <a:gd name="connsiteX330" fmla="*/ 5203816 w 9488164"/>
              <a:gd name="connsiteY330" fmla="*/ 110076 h 1531834"/>
              <a:gd name="connsiteX331" fmla="*/ 5185752 w 9488164"/>
              <a:gd name="connsiteY331" fmla="*/ 84230 h 1531834"/>
              <a:gd name="connsiteX332" fmla="*/ 5209007 w 9488164"/>
              <a:gd name="connsiteY332" fmla="*/ 64153 h 1531834"/>
              <a:gd name="connsiteX333" fmla="*/ 5312201 w 9488164"/>
              <a:gd name="connsiteY333" fmla="*/ 79153 h 1531834"/>
              <a:gd name="connsiteX334" fmla="*/ 5330058 w 9488164"/>
              <a:gd name="connsiteY334" fmla="*/ 105230 h 1531834"/>
              <a:gd name="connsiteX335" fmla="*/ 5309294 w 9488164"/>
              <a:gd name="connsiteY335" fmla="*/ 125307 h 1531834"/>
              <a:gd name="connsiteX336" fmla="*/ 3965482 w 9488164"/>
              <a:gd name="connsiteY336" fmla="*/ 98307 h 1531834"/>
              <a:gd name="connsiteX337" fmla="*/ 3944926 w 9488164"/>
              <a:gd name="connsiteY337" fmla="*/ 78692 h 1531834"/>
              <a:gd name="connsiteX338" fmla="*/ 3962367 w 9488164"/>
              <a:gd name="connsiteY338" fmla="*/ 52384 h 1531834"/>
              <a:gd name="connsiteX339" fmla="*/ 4065769 w 9488164"/>
              <a:gd name="connsiteY339" fmla="*/ 36000 h 1531834"/>
              <a:gd name="connsiteX340" fmla="*/ 4089024 w 9488164"/>
              <a:gd name="connsiteY340" fmla="*/ 55846 h 1531834"/>
              <a:gd name="connsiteX341" fmla="*/ 4071168 w 9488164"/>
              <a:gd name="connsiteY341" fmla="*/ 81692 h 1531834"/>
              <a:gd name="connsiteX342" fmla="*/ 3968596 w 9488164"/>
              <a:gd name="connsiteY342" fmla="*/ 97845 h 1531834"/>
              <a:gd name="connsiteX343" fmla="*/ 3965482 w 9488164"/>
              <a:gd name="connsiteY343" fmla="*/ 98307 h 1531834"/>
              <a:gd name="connsiteX344" fmla="*/ 5103320 w 9488164"/>
              <a:gd name="connsiteY344" fmla="*/ 96692 h 1531834"/>
              <a:gd name="connsiteX345" fmla="*/ 5100829 w 9488164"/>
              <a:gd name="connsiteY345" fmla="*/ 96461 h 1531834"/>
              <a:gd name="connsiteX346" fmla="*/ 4997842 w 9488164"/>
              <a:gd name="connsiteY346" fmla="*/ 83999 h 1531834"/>
              <a:gd name="connsiteX347" fmla="*/ 4979363 w 9488164"/>
              <a:gd name="connsiteY347" fmla="*/ 58615 h 1531834"/>
              <a:gd name="connsiteX348" fmla="*/ 5002202 w 9488164"/>
              <a:gd name="connsiteY348" fmla="*/ 38077 h 1531834"/>
              <a:gd name="connsiteX349" fmla="*/ 5105604 w 9488164"/>
              <a:gd name="connsiteY349" fmla="*/ 50538 h 1531834"/>
              <a:gd name="connsiteX350" fmla="*/ 5123876 w 9488164"/>
              <a:gd name="connsiteY350" fmla="*/ 76153 h 1531834"/>
              <a:gd name="connsiteX351" fmla="*/ 5103320 w 9488164"/>
              <a:gd name="connsiteY351" fmla="*/ 96692 h 1531834"/>
              <a:gd name="connsiteX352" fmla="*/ 4896931 w 9488164"/>
              <a:gd name="connsiteY352" fmla="*/ 72923 h 1531834"/>
              <a:gd name="connsiteX353" fmla="*/ 4895063 w 9488164"/>
              <a:gd name="connsiteY353" fmla="*/ 72923 h 1531834"/>
              <a:gd name="connsiteX354" fmla="*/ 4791868 w 9488164"/>
              <a:gd name="connsiteY354" fmla="*/ 62769 h 1531834"/>
              <a:gd name="connsiteX355" fmla="*/ 4772973 w 9488164"/>
              <a:gd name="connsiteY355" fmla="*/ 37846 h 1531834"/>
              <a:gd name="connsiteX356" fmla="*/ 4795398 w 9488164"/>
              <a:gd name="connsiteY356" fmla="*/ 16846 h 1531834"/>
              <a:gd name="connsiteX357" fmla="*/ 4899008 w 9488164"/>
              <a:gd name="connsiteY357" fmla="*/ 27000 h 1531834"/>
              <a:gd name="connsiteX358" fmla="*/ 4917695 w 9488164"/>
              <a:gd name="connsiteY358" fmla="*/ 52153 h 1531834"/>
              <a:gd name="connsiteX359" fmla="*/ 4896931 w 9488164"/>
              <a:gd name="connsiteY359" fmla="*/ 72923 h 1531834"/>
              <a:gd name="connsiteX360" fmla="*/ 4171663 w 9488164"/>
              <a:gd name="connsiteY360" fmla="*/ 68307 h 1531834"/>
              <a:gd name="connsiteX361" fmla="*/ 4151107 w 9488164"/>
              <a:gd name="connsiteY361" fmla="*/ 47769 h 1531834"/>
              <a:gd name="connsiteX362" fmla="*/ 4169587 w 9488164"/>
              <a:gd name="connsiteY362" fmla="*/ 22384 h 1531834"/>
              <a:gd name="connsiteX363" fmla="*/ 4273612 w 9488164"/>
              <a:gd name="connsiteY363" fmla="*/ 11308 h 1531834"/>
              <a:gd name="connsiteX364" fmla="*/ 4296036 w 9488164"/>
              <a:gd name="connsiteY364" fmla="*/ 32538 h 1531834"/>
              <a:gd name="connsiteX365" fmla="*/ 4276934 w 9488164"/>
              <a:gd name="connsiteY365" fmla="*/ 57461 h 1531834"/>
              <a:gd name="connsiteX366" fmla="*/ 4173947 w 9488164"/>
              <a:gd name="connsiteY366" fmla="*/ 68307 h 1531834"/>
              <a:gd name="connsiteX367" fmla="*/ 4171663 w 9488164"/>
              <a:gd name="connsiteY367" fmla="*/ 68307 h 1531834"/>
              <a:gd name="connsiteX368" fmla="*/ 4690127 w 9488164"/>
              <a:gd name="connsiteY368" fmla="*/ 53538 h 1531834"/>
              <a:gd name="connsiteX369" fmla="*/ 4688466 w 9488164"/>
              <a:gd name="connsiteY369" fmla="*/ 53538 h 1531834"/>
              <a:gd name="connsiteX370" fmla="*/ 4663135 w 9488164"/>
              <a:gd name="connsiteY370" fmla="*/ 51461 h 1531834"/>
              <a:gd name="connsiteX371" fmla="*/ 4585687 w 9488164"/>
              <a:gd name="connsiteY371" fmla="*/ 47077 h 1531834"/>
              <a:gd name="connsiteX372" fmla="*/ 4565547 w 9488164"/>
              <a:gd name="connsiteY372" fmla="*/ 23308 h 1531834"/>
              <a:gd name="connsiteX373" fmla="*/ 4586310 w 9488164"/>
              <a:gd name="connsiteY373" fmla="*/ 923 h 1531834"/>
              <a:gd name="connsiteX374" fmla="*/ 4586933 w 9488164"/>
              <a:gd name="connsiteY374" fmla="*/ 923 h 1531834"/>
              <a:gd name="connsiteX375" fmla="*/ 4666042 w 9488164"/>
              <a:gd name="connsiteY375" fmla="*/ 5308 h 1531834"/>
              <a:gd name="connsiteX376" fmla="*/ 4691373 w 9488164"/>
              <a:gd name="connsiteY376" fmla="*/ 7385 h 1531834"/>
              <a:gd name="connsiteX377" fmla="*/ 4710476 w 9488164"/>
              <a:gd name="connsiteY377" fmla="*/ 32077 h 1531834"/>
              <a:gd name="connsiteX378" fmla="*/ 4690127 w 9488164"/>
              <a:gd name="connsiteY378" fmla="*/ 53538 h 1531834"/>
              <a:gd name="connsiteX379" fmla="*/ 4378675 w 9488164"/>
              <a:gd name="connsiteY379" fmla="*/ 49846 h 1531834"/>
              <a:gd name="connsiteX380" fmla="*/ 4357912 w 9488164"/>
              <a:gd name="connsiteY380" fmla="*/ 27923 h 1531834"/>
              <a:gd name="connsiteX381" fmla="*/ 4377637 w 9488164"/>
              <a:gd name="connsiteY381" fmla="*/ 3692 h 1531834"/>
              <a:gd name="connsiteX382" fmla="*/ 4482285 w 9488164"/>
              <a:gd name="connsiteY382" fmla="*/ 0 h 1531834"/>
              <a:gd name="connsiteX383" fmla="*/ 4482493 w 9488164"/>
              <a:gd name="connsiteY383" fmla="*/ 0 h 1531834"/>
              <a:gd name="connsiteX384" fmla="*/ 4503256 w 9488164"/>
              <a:gd name="connsiteY384" fmla="*/ 22846 h 1531834"/>
              <a:gd name="connsiteX385" fmla="*/ 4482700 w 9488164"/>
              <a:gd name="connsiteY385" fmla="*/ 46153 h 1531834"/>
              <a:gd name="connsiteX386" fmla="*/ 4379713 w 9488164"/>
              <a:gd name="connsiteY386" fmla="*/ 49846 h 1531834"/>
              <a:gd name="connsiteX387" fmla="*/ 4378675 w 9488164"/>
              <a:gd name="connsiteY387" fmla="*/ 49846 h 153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</a:cxnLst>
            <a:rect l="l" t="t" r="r" b="b"/>
            <a:pathLst>
              <a:path w="9488164" h="1531834">
                <a:moveTo>
                  <a:pt x="20836" y="1531834"/>
                </a:moveTo>
                <a:cubicBezTo>
                  <a:pt x="12946" y="1531834"/>
                  <a:pt x="5264" y="1526757"/>
                  <a:pt x="1734" y="1517988"/>
                </a:cubicBezTo>
                <a:cubicBezTo>
                  <a:pt x="-2834" y="1506450"/>
                  <a:pt x="1942" y="1492604"/>
                  <a:pt x="12323" y="1487527"/>
                </a:cubicBezTo>
                <a:cubicBezTo>
                  <a:pt x="12323" y="1487527"/>
                  <a:pt x="46375" y="1470912"/>
                  <a:pt x="108873" y="1440912"/>
                </a:cubicBezTo>
                <a:cubicBezTo>
                  <a:pt x="119463" y="1435835"/>
                  <a:pt x="131713" y="1441373"/>
                  <a:pt x="136074" y="1452912"/>
                </a:cubicBezTo>
                <a:cubicBezTo>
                  <a:pt x="140642" y="1464681"/>
                  <a:pt x="135658" y="1478065"/>
                  <a:pt x="125277" y="1483142"/>
                </a:cubicBezTo>
                <a:cubicBezTo>
                  <a:pt x="62986" y="1512911"/>
                  <a:pt x="29349" y="1529527"/>
                  <a:pt x="29142" y="1529527"/>
                </a:cubicBezTo>
                <a:cubicBezTo>
                  <a:pt x="26442" y="1531142"/>
                  <a:pt x="23743" y="1531834"/>
                  <a:pt x="20836" y="1531834"/>
                </a:cubicBezTo>
                <a:close/>
                <a:moveTo>
                  <a:pt x="9467388" y="1523065"/>
                </a:moveTo>
                <a:cubicBezTo>
                  <a:pt x="9466350" y="1523065"/>
                  <a:pt x="9465311" y="1523065"/>
                  <a:pt x="9464481" y="1522834"/>
                </a:cubicBezTo>
                <a:cubicBezTo>
                  <a:pt x="9430222" y="1517296"/>
                  <a:pt x="9395546" y="1511065"/>
                  <a:pt x="9361287" y="1504373"/>
                </a:cubicBezTo>
                <a:cubicBezTo>
                  <a:pt x="9350074" y="1502065"/>
                  <a:pt x="9342392" y="1490296"/>
                  <a:pt x="9344468" y="1477604"/>
                </a:cubicBezTo>
                <a:cubicBezTo>
                  <a:pt x="9346337" y="1465142"/>
                  <a:pt x="9357342" y="1456604"/>
                  <a:pt x="9368554" y="1458912"/>
                </a:cubicBezTo>
                <a:cubicBezTo>
                  <a:pt x="9402191" y="1465604"/>
                  <a:pt x="9436450" y="1471604"/>
                  <a:pt x="9470295" y="1477142"/>
                </a:cubicBezTo>
                <a:cubicBezTo>
                  <a:pt x="9481715" y="1478988"/>
                  <a:pt x="9489605" y="1490758"/>
                  <a:pt x="9487944" y="1503219"/>
                </a:cubicBezTo>
                <a:cubicBezTo>
                  <a:pt x="9486490" y="1514757"/>
                  <a:pt x="9477562" y="1523065"/>
                  <a:pt x="9467388" y="1523065"/>
                </a:cubicBezTo>
                <a:close/>
                <a:moveTo>
                  <a:pt x="9263075" y="1482912"/>
                </a:moveTo>
                <a:cubicBezTo>
                  <a:pt x="9261622" y="1482912"/>
                  <a:pt x="9260169" y="1482681"/>
                  <a:pt x="9258715" y="1482450"/>
                </a:cubicBezTo>
                <a:cubicBezTo>
                  <a:pt x="9225078" y="1474604"/>
                  <a:pt x="9190819" y="1466065"/>
                  <a:pt x="9157181" y="1457296"/>
                </a:cubicBezTo>
                <a:cubicBezTo>
                  <a:pt x="9145969" y="1454296"/>
                  <a:pt x="9139117" y="1441835"/>
                  <a:pt x="9141817" y="1429604"/>
                </a:cubicBezTo>
                <a:cubicBezTo>
                  <a:pt x="9144516" y="1417374"/>
                  <a:pt x="9155728" y="1409528"/>
                  <a:pt x="9166733" y="1412527"/>
                </a:cubicBezTo>
                <a:cubicBezTo>
                  <a:pt x="9199954" y="1421297"/>
                  <a:pt x="9233799" y="1429604"/>
                  <a:pt x="9267228" y="1437450"/>
                </a:cubicBezTo>
                <a:cubicBezTo>
                  <a:pt x="9278440" y="1439989"/>
                  <a:pt x="9285707" y="1452219"/>
                  <a:pt x="9283424" y="1464681"/>
                </a:cubicBezTo>
                <a:cubicBezTo>
                  <a:pt x="9281347" y="1475527"/>
                  <a:pt x="9272626" y="1482912"/>
                  <a:pt x="9263075" y="1482912"/>
                </a:cubicBezTo>
                <a:close/>
                <a:moveTo>
                  <a:pt x="213106" y="1439989"/>
                </a:moveTo>
                <a:cubicBezTo>
                  <a:pt x="205008" y="1439989"/>
                  <a:pt x="197326" y="1434681"/>
                  <a:pt x="194004" y="1425912"/>
                </a:cubicBezTo>
                <a:cubicBezTo>
                  <a:pt x="189436" y="1414143"/>
                  <a:pt x="194419" y="1400528"/>
                  <a:pt x="205008" y="1395681"/>
                </a:cubicBezTo>
                <a:cubicBezTo>
                  <a:pt x="234077" y="1382066"/>
                  <a:pt x="266261" y="1366836"/>
                  <a:pt x="301143" y="1350682"/>
                </a:cubicBezTo>
                <a:cubicBezTo>
                  <a:pt x="311733" y="1345836"/>
                  <a:pt x="323776" y="1351374"/>
                  <a:pt x="328343" y="1363143"/>
                </a:cubicBezTo>
                <a:cubicBezTo>
                  <a:pt x="332704" y="1374912"/>
                  <a:pt x="327721" y="1388297"/>
                  <a:pt x="317131" y="1393374"/>
                </a:cubicBezTo>
                <a:cubicBezTo>
                  <a:pt x="282249" y="1409528"/>
                  <a:pt x="250273" y="1424527"/>
                  <a:pt x="221204" y="1438373"/>
                </a:cubicBezTo>
                <a:cubicBezTo>
                  <a:pt x="218505" y="1439296"/>
                  <a:pt x="215805" y="1439989"/>
                  <a:pt x="213106" y="1439989"/>
                </a:cubicBezTo>
                <a:close/>
                <a:moveTo>
                  <a:pt x="9061670" y="1429835"/>
                </a:moveTo>
                <a:cubicBezTo>
                  <a:pt x="9060008" y="1429835"/>
                  <a:pt x="9058140" y="1429604"/>
                  <a:pt x="9056271" y="1429143"/>
                </a:cubicBezTo>
                <a:cubicBezTo>
                  <a:pt x="9022634" y="1419220"/>
                  <a:pt x="8989205" y="1408835"/>
                  <a:pt x="8955776" y="1397989"/>
                </a:cubicBezTo>
                <a:cubicBezTo>
                  <a:pt x="8944771" y="1394528"/>
                  <a:pt x="8938542" y="1381605"/>
                  <a:pt x="8941657" y="1369374"/>
                </a:cubicBezTo>
                <a:cubicBezTo>
                  <a:pt x="8944771" y="1357143"/>
                  <a:pt x="8956399" y="1349989"/>
                  <a:pt x="8967403" y="1353682"/>
                </a:cubicBezTo>
                <a:cubicBezTo>
                  <a:pt x="9000625" y="1364297"/>
                  <a:pt x="9033639" y="1374682"/>
                  <a:pt x="9066861" y="1384374"/>
                </a:cubicBezTo>
                <a:cubicBezTo>
                  <a:pt x="9077865" y="1387605"/>
                  <a:pt x="9084509" y="1400297"/>
                  <a:pt x="9081603" y="1412527"/>
                </a:cubicBezTo>
                <a:cubicBezTo>
                  <a:pt x="9079111" y="1423143"/>
                  <a:pt x="9070805" y="1429835"/>
                  <a:pt x="9061670" y="1429835"/>
                </a:cubicBezTo>
                <a:close/>
                <a:moveTo>
                  <a:pt x="8862132" y="1365451"/>
                </a:moveTo>
                <a:cubicBezTo>
                  <a:pt x="8860056" y="1365451"/>
                  <a:pt x="8857980" y="1365220"/>
                  <a:pt x="8855904" y="1364297"/>
                </a:cubicBezTo>
                <a:cubicBezTo>
                  <a:pt x="8822890" y="1352759"/>
                  <a:pt x="8789875" y="1340759"/>
                  <a:pt x="8756861" y="1328528"/>
                </a:cubicBezTo>
                <a:cubicBezTo>
                  <a:pt x="8746065" y="1324374"/>
                  <a:pt x="8740251" y="1311451"/>
                  <a:pt x="8743780" y="1299221"/>
                </a:cubicBezTo>
                <a:cubicBezTo>
                  <a:pt x="8747518" y="1287221"/>
                  <a:pt x="8759146" y="1280759"/>
                  <a:pt x="8770150" y="1284682"/>
                </a:cubicBezTo>
                <a:cubicBezTo>
                  <a:pt x="8802956" y="1296913"/>
                  <a:pt x="8835555" y="1308913"/>
                  <a:pt x="8868361" y="1320220"/>
                </a:cubicBezTo>
                <a:cubicBezTo>
                  <a:pt x="8879366" y="1324144"/>
                  <a:pt x="8885387" y="1337066"/>
                  <a:pt x="8881858" y="1349066"/>
                </a:cubicBezTo>
                <a:cubicBezTo>
                  <a:pt x="8879159" y="1358989"/>
                  <a:pt x="8871061" y="1365451"/>
                  <a:pt x="8862132" y="1365451"/>
                </a:cubicBezTo>
                <a:close/>
                <a:moveTo>
                  <a:pt x="405168" y="1350451"/>
                </a:moveTo>
                <a:cubicBezTo>
                  <a:pt x="397071" y="1350451"/>
                  <a:pt x="389180" y="1345143"/>
                  <a:pt x="386066" y="1336143"/>
                </a:cubicBezTo>
                <a:cubicBezTo>
                  <a:pt x="381706" y="1324374"/>
                  <a:pt x="386689" y="1310759"/>
                  <a:pt x="397278" y="1305913"/>
                </a:cubicBezTo>
                <a:cubicBezTo>
                  <a:pt x="427801" y="1291836"/>
                  <a:pt x="459984" y="1277067"/>
                  <a:pt x="493621" y="1261836"/>
                </a:cubicBezTo>
                <a:cubicBezTo>
                  <a:pt x="504210" y="1256990"/>
                  <a:pt x="516461" y="1262759"/>
                  <a:pt x="520613" y="1274529"/>
                </a:cubicBezTo>
                <a:cubicBezTo>
                  <a:pt x="524974" y="1286298"/>
                  <a:pt x="519783" y="1299682"/>
                  <a:pt x="509193" y="1304528"/>
                </a:cubicBezTo>
                <a:cubicBezTo>
                  <a:pt x="475557" y="1319759"/>
                  <a:pt x="443581" y="1334528"/>
                  <a:pt x="413058" y="1348605"/>
                </a:cubicBezTo>
                <a:cubicBezTo>
                  <a:pt x="410567" y="1349989"/>
                  <a:pt x="407868" y="1350451"/>
                  <a:pt x="405168" y="1350451"/>
                </a:cubicBezTo>
                <a:close/>
                <a:moveTo>
                  <a:pt x="8665502" y="1291836"/>
                </a:moveTo>
                <a:cubicBezTo>
                  <a:pt x="8663219" y="1291836"/>
                  <a:pt x="8660934" y="1291375"/>
                  <a:pt x="8658651" y="1290451"/>
                </a:cubicBezTo>
                <a:cubicBezTo>
                  <a:pt x="8626052" y="1277529"/>
                  <a:pt x="8593453" y="1264375"/>
                  <a:pt x="8560854" y="1250990"/>
                </a:cubicBezTo>
                <a:cubicBezTo>
                  <a:pt x="8550057" y="1246606"/>
                  <a:pt x="8544659" y="1233221"/>
                  <a:pt x="8548604" y="1221221"/>
                </a:cubicBezTo>
                <a:cubicBezTo>
                  <a:pt x="8552549" y="1209221"/>
                  <a:pt x="8564592" y="1203221"/>
                  <a:pt x="8575389" y="1207606"/>
                </a:cubicBezTo>
                <a:cubicBezTo>
                  <a:pt x="8607988" y="1220991"/>
                  <a:pt x="8640379" y="1234144"/>
                  <a:pt x="8672562" y="1246836"/>
                </a:cubicBezTo>
                <a:cubicBezTo>
                  <a:pt x="8683359" y="1250990"/>
                  <a:pt x="8688965" y="1264375"/>
                  <a:pt x="8685228" y="1276375"/>
                </a:cubicBezTo>
                <a:cubicBezTo>
                  <a:pt x="8682113" y="1286067"/>
                  <a:pt x="8674015" y="1291836"/>
                  <a:pt x="8665502" y="1291836"/>
                </a:cubicBezTo>
                <a:close/>
                <a:moveTo>
                  <a:pt x="597853" y="1262759"/>
                </a:moveTo>
                <a:cubicBezTo>
                  <a:pt x="589548" y="1262759"/>
                  <a:pt x="581866" y="1257221"/>
                  <a:pt x="578543" y="1248452"/>
                </a:cubicBezTo>
                <a:cubicBezTo>
                  <a:pt x="574183" y="1236683"/>
                  <a:pt x="579374" y="1223067"/>
                  <a:pt x="589963" y="1218452"/>
                </a:cubicBezTo>
                <a:cubicBezTo>
                  <a:pt x="621109" y="1204375"/>
                  <a:pt x="653292" y="1190068"/>
                  <a:pt x="686513" y="1175068"/>
                </a:cubicBezTo>
                <a:cubicBezTo>
                  <a:pt x="697103" y="1170452"/>
                  <a:pt x="709146" y="1175991"/>
                  <a:pt x="713506" y="1187760"/>
                </a:cubicBezTo>
                <a:cubicBezTo>
                  <a:pt x="717866" y="1199529"/>
                  <a:pt x="712675" y="1213144"/>
                  <a:pt x="701878" y="1217760"/>
                </a:cubicBezTo>
                <a:cubicBezTo>
                  <a:pt x="668864" y="1232529"/>
                  <a:pt x="636681" y="1246836"/>
                  <a:pt x="605536" y="1260913"/>
                </a:cubicBezTo>
                <a:cubicBezTo>
                  <a:pt x="603044" y="1262298"/>
                  <a:pt x="600345" y="1262759"/>
                  <a:pt x="597853" y="1262759"/>
                </a:cubicBezTo>
                <a:close/>
                <a:moveTo>
                  <a:pt x="8470949" y="1211760"/>
                </a:moveTo>
                <a:cubicBezTo>
                  <a:pt x="8468457" y="1211760"/>
                  <a:pt x="8465966" y="1211298"/>
                  <a:pt x="8463473" y="1210144"/>
                </a:cubicBezTo>
                <a:cubicBezTo>
                  <a:pt x="8431290" y="1196298"/>
                  <a:pt x="8399107" y="1182452"/>
                  <a:pt x="8366716" y="1168145"/>
                </a:cubicBezTo>
                <a:cubicBezTo>
                  <a:pt x="8356127" y="1163529"/>
                  <a:pt x="8350728" y="1150145"/>
                  <a:pt x="8355089" y="1138145"/>
                </a:cubicBezTo>
                <a:cubicBezTo>
                  <a:pt x="8359241" y="1126376"/>
                  <a:pt x="8371284" y="1120607"/>
                  <a:pt x="8382081" y="1125222"/>
                </a:cubicBezTo>
                <a:cubicBezTo>
                  <a:pt x="8414472" y="1139299"/>
                  <a:pt x="8446448" y="1153376"/>
                  <a:pt x="8478631" y="1166991"/>
                </a:cubicBezTo>
                <a:cubicBezTo>
                  <a:pt x="8489428" y="1171606"/>
                  <a:pt x="8494619" y="1184991"/>
                  <a:pt x="8490466" y="1196760"/>
                </a:cubicBezTo>
                <a:cubicBezTo>
                  <a:pt x="8487144" y="1206221"/>
                  <a:pt x="8479254" y="1211760"/>
                  <a:pt x="8470949" y="1211760"/>
                </a:cubicBezTo>
                <a:close/>
                <a:moveTo>
                  <a:pt x="790954" y="1176683"/>
                </a:moveTo>
                <a:cubicBezTo>
                  <a:pt x="782648" y="1176683"/>
                  <a:pt x="774966" y="1171145"/>
                  <a:pt x="771644" y="1162145"/>
                </a:cubicBezTo>
                <a:cubicBezTo>
                  <a:pt x="767491" y="1150376"/>
                  <a:pt x="772682" y="1136991"/>
                  <a:pt x="783271" y="1132145"/>
                </a:cubicBezTo>
                <a:cubicBezTo>
                  <a:pt x="814832" y="1118299"/>
                  <a:pt x="847015" y="1103991"/>
                  <a:pt x="880029" y="1089684"/>
                </a:cubicBezTo>
                <a:cubicBezTo>
                  <a:pt x="890826" y="1085069"/>
                  <a:pt x="902661" y="1090838"/>
                  <a:pt x="907022" y="1102607"/>
                </a:cubicBezTo>
                <a:cubicBezTo>
                  <a:pt x="911174" y="1114376"/>
                  <a:pt x="905983" y="1127760"/>
                  <a:pt x="895394" y="1132607"/>
                </a:cubicBezTo>
                <a:cubicBezTo>
                  <a:pt x="862380" y="1146914"/>
                  <a:pt x="830197" y="1161222"/>
                  <a:pt x="798844" y="1175068"/>
                </a:cubicBezTo>
                <a:cubicBezTo>
                  <a:pt x="796145" y="1175991"/>
                  <a:pt x="793445" y="1176683"/>
                  <a:pt x="790954" y="1176683"/>
                </a:cubicBezTo>
                <a:close/>
                <a:moveTo>
                  <a:pt x="8277849" y="1127068"/>
                </a:moveTo>
                <a:cubicBezTo>
                  <a:pt x="8275149" y="1127068"/>
                  <a:pt x="8272658" y="1126607"/>
                  <a:pt x="8270166" y="1125453"/>
                </a:cubicBezTo>
                <a:cubicBezTo>
                  <a:pt x="8238190" y="1111145"/>
                  <a:pt x="8206215" y="1096607"/>
                  <a:pt x="8174031" y="1082069"/>
                </a:cubicBezTo>
                <a:cubicBezTo>
                  <a:pt x="8163442" y="1077222"/>
                  <a:pt x="8158251" y="1063838"/>
                  <a:pt x="8162611" y="1052069"/>
                </a:cubicBezTo>
                <a:cubicBezTo>
                  <a:pt x="8166971" y="1040300"/>
                  <a:pt x="8179222" y="1034761"/>
                  <a:pt x="8189604" y="1039377"/>
                </a:cubicBezTo>
                <a:cubicBezTo>
                  <a:pt x="8221787" y="1053915"/>
                  <a:pt x="8253763" y="1068453"/>
                  <a:pt x="8285738" y="1082761"/>
                </a:cubicBezTo>
                <a:cubicBezTo>
                  <a:pt x="8296328" y="1087607"/>
                  <a:pt x="8301519" y="1100991"/>
                  <a:pt x="8297159" y="1112761"/>
                </a:cubicBezTo>
                <a:cubicBezTo>
                  <a:pt x="8293836" y="1121761"/>
                  <a:pt x="8286154" y="1127068"/>
                  <a:pt x="8277849" y="1127068"/>
                </a:cubicBezTo>
                <a:close/>
                <a:moveTo>
                  <a:pt x="984469" y="1091992"/>
                </a:moveTo>
                <a:cubicBezTo>
                  <a:pt x="976164" y="1091992"/>
                  <a:pt x="968274" y="1086453"/>
                  <a:pt x="965159" y="1077222"/>
                </a:cubicBezTo>
                <a:cubicBezTo>
                  <a:pt x="961007" y="1065453"/>
                  <a:pt x="966197" y="1052069"/>
                  <a:pt x="976994" y="1047453"/>
                </a:cubicBezTo>
                <a:cubicBezTo>
                  <a:pt x="1008763" y="1033607"/>
                  <a:pt x="1041154" y="1019761"/>
                  <a:pt x="1073960" y="1005685"/>
                </a:cubicBezTo>
                <a:cubicBezTo>
                  <a:pt x="1084757" y="1001069"/>
                  <a:pt x="1096592" y="1007069"/>
                  <a:pt x="1100745" y="1019069"/>
                </a:cubicBezTo>
                <a:cubicBezTo>
                  <a:pt x="1104898" y="1030838"/>
                  <a:pt x="1099499" y="1044223"/>
                  <a:pt x="1088910" y="1048838"/>
                </a:cubicBezTo>
                <a:cubicBezTo>
                  <a:pt x="1056103" y="1062915"/>
                  <a:pt x="1023712" y="1076761"/>
                  <a:pt x="991944" y="1090376"/>
                </a:cubicBezTo>
                <a:cubicBezTo>
                  <a:pt x="989453" y="1091530"/>
                  <a:pt x="986961" y="1091992"/>
                  <a:pt x="984469" y="1091992"/>
                </a:cubicBezTo>
                <a:close/>
                <a:moveTo>
                  <a:pt x="8085787" y="1039838"/>
                </a:moveTo>
                <a:cubicBezTo>
                  <a:pt x="8083087" y="1039838"/>
                  <a:pt x="8080388" y="1039377"/>
                  <a:pt x="8077896" y="1037992"/>
                </a:cubicBezTo>
                <a:lnTo>
                  <a:pt x="7981969" y="993915"/>
                </a:lnTo>
                <a:cubicBezTo>
                  <a:pt x="7971380" y="989069"/>
                  <a:pt x="7966397" y="975454"/>
                  <a:pt x="7970757" y="963685"/>
                </a:cubicBezTo>
                <a:cubicBezTo>
                  <a:pt x="7975117" y="951916"/>
                  <a:pt x="7987367" y="946377"/>
                  <a:pt x="7997957" y="951223"/>
                </a:cubicBezTo>
                <a:lnTo>
                  <a:pt x="8093884" y="995300"/>
                </a:lnTo>
                <a:cubicBezTo>
                  <a:pt x="8104474" y="1000146"/>
                  <a:pt x="8109457" y="1013531"/>
                  <a:pt x="8105097" y="1025530"/>
                </a:cubicBezTo>
                <a:cubicBezTo>
                  <a:pt x="8101774" y="1034530"/>
                  <a:pt x="8093884" y="1039838"/>
                  <a:pt x="8085787" y="1039838"/>
                </a:cubicBezTo>
                <a:close/>
                <a:moveTo>
                  <a:pt x="1178608" y="1009146"/>
                </a:moveTo>
                <a:cubicBezTo>
                  <a:pt x="1170303" y="1009146"/>
                  <a:pt x="1162412" y="1003377"/>
                  <a:pt x="1159298" y="994377"/>
                </a:cubicBezTo>
                <a:cubicBezTo>
                  <a:pt x="1155145" y="982377"/>
                  <a:pt x="1160544" y="969223"/>
                  <a:pt x="1171341" y="964608"/>
                </a:cubicBezTo>
                <a:cubicBezTo>
                  <a:pt x="1203316" y="950993"/>
                  <a:pt x="1235707" y="937377"/>
                  <a:pt x="1268721" y="923762"/>
                </a:cubicBezTo>
                <a:cubicBezTo>
                  <a:pt x="1279518" y="919147"/>
                  <a:pt x="1291354" y="925377"/>
                  <a:pt x="1295506" y="937147"/>
                </a:cubicBezTo>
                <a:cubicBezTo>
                  <a:pt x="1299451" y="949146"/>
                  <a:pt x="1294053" y="962300"/>
                  <a:pt x="1283463" y="966916"/>
                </a:cubicBezTo>
                <a:cubicBezTo>
                  <a:pt x="1250657" y="980531"/>
                  <a:pt x="1218266" y="994377"/>
                  <a:pt x="1186290" y="1007761"/>
                </a:cubicBezTo>
                <a:cubicBezTo>
                  <a:pt x="1183384" y="1008684"/>
                  <a:pt x="1180892" y="1009146"/>
                  <a:pt x="1178608" y="1009146"/>
                </a:cubicBezTo>
                <a:close/>
                <a:moveTo>
                  <a:pt x="7893932" y="951685"/>
                </a:moveTo>
                <a:cubicBezTo>
                  <a:pt x="7891232" y="951685"/>
                  <a:pt x="7888534" y="951223"/>
                  <a:pt x="7886041" y="949839"/>
                </a:cubicBezTo>
                <a:cubicBezTo>
                  <a:pt x="7854273" y="935300"/>
                  <a:pt x="7822298" y="920531"/>
                  <a:pt x="7790114" y="905993"/>
                </a:cubicBezTo>
                <a:cubicBezTo>
                  <a:pt x="7779525" y="901147"/>
                  <a:pt x="7774542" y="887762"/>
                  <a:pt x="7778902" y="875993"/>
                </a:cubicBezTo>
                <a:cubicBezTo>
                  <a:pt x="7783263" y="864224"/>
                  <a:pt x="7795305" y="858455"/>
                  <a:pt x="7805895" y="863301"/>
                </a:cubicBezTo>
                <a:cubicBezTo>
                  <a:pt x="7838078" y="878070"/>
                  <a:pt x="7870054" y="892608"/>
                  <a:pt x="7901822" y="907147"/>
                </a:cubicBezTo>
                <a:cubicBezTo>
                  <a:pt x="7912411" y="911993"/>
                  <a:pt x="7917395" y="925608"/>
                  <a:pt x="7913034" y="937377"/>
                </a:cubicBezTo>
                <a:cubicBezTo>
                  <a:pt x="7909920" y="946377"/>
                  <a:pt x="7902030" y="951685"/>
                  <a:pt x="7893932" y="951685"/>
                </a:cubicBezTo>
                <a:close/>
                <a:moveTo>
                  <a:pt x="1373162" y="927685"/>
                </a:moveTo>
                <a:cubicBezTo>
                  <a:pt x="1364649" y="927685"/>
                  <a:pt x="1356758" y="921916"/>
                  <a:pt x="1353644" y="912685"/>
                </a:cubicBezTo>
                <a:cubicBezTo>
                  <a:pt x="1349699" y="900685"/>
                  <a:pt x="1355097" y="887532"/>
                  <a:pt x="1365894" y="882916"/>
                </a:cubicBezTo>
                <a:cubicBezTo>
                  <a:pt x="1398078" y="869532"/>
                  <a:pt x="1430677" y="856147"/>
                  <a:pt x="1463483" y="842763"/>
                </a:cubicBezTo>
                <a:cubicBezTo>
                  <a:pt x="1474280" y="838378"/>
                  <a:pt x="1486115" y="844609"/>
                  <a:pt x="1490060" y="856378"/>
                </a:cubicBezTo>
                <a:cubicBezTo>
                  <a:pt x="1494005" y="868378"/>
                  <a:pt x="1488399" y="881532"/>
                  <a:pt x="1477810" y="885916"/>
                </a:cubicBezTo>
                <a:cubicBezTo>
                  <a:pt x="1445003" y="899301"/>
                  <a:pt x="1412612" y="912685"/>
                  <a:pt x="1380429" y="925839"/>
                </a:cubicBezTo>
                <a:cubicBezTo>
                  <a:pt x="1377937" y="927224"/>
                  <a:pt x="1375446" y="927685"/>
                  <a:pt x="1373162" y="927685"/>
                </a:cubicBezTo>
                <a:close/>
                <a:moveTo>
                  <a:pt x="7701870" y="864224"/>
                </a:moveTo>
                <a:cubicBezTo>
                  <a:pt x="7699170" y="864224"/>
                  <a:pt x="7696679" y="863763"/>
                  <a:pt x="7693979" y="862609"/>
                </a:cubicBezTo>
                <a:cubicBezTo>
                  <a:pt x="7662211" y="848301"/>
                  <a:pt x="7630236" y="833993"/>
                  <a:pt x="7597845" y="819455"/>
                </a:cubicBezTo>
                <a:cubicBezTo>
                  <a:pt x="7587255" y="814609"/>
                  <a:pt x="7582064" y="801225"/>
                  <a:pt x="7586217" y="789455"/>
                </a:cubicBezTo>
                <a:cubicBezTo>
                  <a:pt x="7590578" y="777686"/>
                  <a:pt x="7602620" y="771917"/>
                  <a:pt x="7613210" y="776532"/>
                </a:cubicBezTo>
                <a:cubicBezTo>
                  <a:pt x="7645601" y="791071"/>
                  <a:pt x="7677784" y="805378"/>
                  <a:pt x="7709552" y="819686"/>
                </a:cubicBezTo>
                <a:cubicBezTo>
                  <a:pt x="7720141" y="824532"/>
                  <a:pt x="7725332" y="837917"/>
                  <a:pt x="7720972" y="849686"/>
                </a:cubicBezTo>
                <a:cubicBezTo>
                  <a:pt x="7717858" y="858916"/>
                  <a:pt x="7710175" y="864224"/>
                  <a:pt x="7701870" y="864224"/>
                </a:cubicBezTo>
                <a:close/>
                <a:moveTo>
                  <a:pt x="1568338" y="848070"/>
                </a:moveTo>
                <a:cubicBezTo>
                  <a:pt x="1559825" y="848070"/>
                  <a:pt x="1551935" y="842301"/>
                  <a:pt x="1548821" y="832840"/>
                </a:cubicBezTo>
                <a:cubicBezTo>
                  <a:pt x="1544876" y="820840"/>
                  <a:pt x="1550482" y="807686"/>
                  <a:pt x="1561279" y="803301"/>
                </a:cubicBezTo>
                <a:cubicBezTo>
                  <a:pt x="1593670" y="790148"/>
                  <a:pt x="1626268" y="777225"/>
                  <a:pt x="1659075" y="764071"/>
                </a:cubicBezTo>
                <a:cubicBezTo>
                  <a:pt x="1669872" y="759686"/>
                  <a:pt x="1681707" y="765917"/>
                  <a:pt x="1685652" y="777917"/>
                </a:cubicBezTo>
                <a:cubicBezTo>
                  <a:pt x="1689597" y="789917"/>
                  <a:pt x="1683783" y="803071"/>
                  <a:pt x="1672986" y="807455"/>
                </a:cubicBezTo>
                <a:cubicBezTo>
                  <a:pt x="1640180" y="820609"/>
                  <a:pt x="1607581" y="833532"/>
                  <a:pt x="1575398" y="846686"/>
                </a:cubicBezTo>
                <a:cubicBezTo>
                  <a:pt x="1572906" y="847609"/>
                  <a:pt x="1570622" y="848070"/>
                  <a:pt x="1568338" y="848070"/>
                </a:cubicBezTo>
                <a:close/>
                <a:moveTo>
                  <a:pt x="7509184" y="778609"/>
                </a:moveTo>
                <a:cubicBezTo>
                  <a:pt x="7506693" y="778609"/>
                  <a:pt x="7503994" y="778148"/>
                  <a:pt x="7501502" y="776994"/>
                </a:cubicBezTo>
                <a:cubicBezTo>
                  <a:pt x="7469526" y="763148"/>
                  <a:pt x="7437551" y="749071"/>
                  <a:pt x="7404952" y="735225"/>
                </a:cubicBezTo>
                <a:cubicBezTo>
                  <a:pt x="7394155" y="730610"/>
                  <a:pt x="7388964" y="717225"/>
                  <a:pt x="7393117" y="705456"/>
                </a:cubicBezTo>
                <a:cubicBezTo>
                  <a:pt x="7397270" y="693456"/>
                  <a:pt x="7409312" y="687687"/>
                  <a:pt x="7419902" y="692302"/>
                </a:cubicBezTo>
                <a:cubicBezTo>
                  <a:pt x="7452501" y="706148"/>
                  <a:pt x="7484684" y="720225"/>
                  <a:pt x="7516660" y="734302"/>
                </a:cubicBezTo>
                <a:cubicBezTo>
                  <a:pt x="7527249" y="738917"/>
                  <a:pt x="7532647" y="752302"/>
                  <a:pt x="7528287" y="764302"/>
                </a:cubicBezTo>
                <a:cubicBezTo>
                  <a:pt x="7525380" y="773071"/>
                  <a:pt x="7517490" y="778609"/>
                  <a:pt x="7509184" y="778609"/>
                </a:cubicBezTo>
                <a:close/>
                <a:moveTo>
                  <a:pt x="1763930" y="770071"/>
                </a:moveTo>
                <a:cubicBezTo>
                  <a:pt x="1755417" y="770071"/>
                  <a:pt x="1747320" y="764071"/>
                  <a:pt x="1744413" y="754610"/>
                </a:cubicBezTo>
                <a:cubicBezTo>
                  <a:pt x="1740675" y="742610"/>
                  <a:pt x="1746281" y="729456"/>
                  <a:pt x="1757078" y="725071"/>
                </a:cubicBezTo>
                <a:cubicBezTo>
                  <a:pt x="1789677" y="712379"/>
                  <a:pt x="1822276" y="699456"/>
                  <a:pt x="1855290" y="686764"/>
                </a:cubicBezTo>
                <a:cubicBezTo>
                  <a:pt x="1866087" y="682610"/>
                  <a:pt x="1877922" y="688841"/>
                  <a:pt x="1881659" y="701071"/>
                </a:cubicBezTo>
                <a:cubicBezTo>
                  <a:pt x="1885397" y="713071"/>
                  <a:pt x="1879790" y="726225"/>
                  <a:pt x="1868786" y="730379"/>
                </a:cubicBezTo>
                <a:cubicBezTo>
                  <a:pt x="1835980" y="743071"/>
                  <a:pt x="1803173" y="755763"/>
                  <a:pt x="1770782" y="768686"/>
                </a:cubicBezTo>
                <a:cubicBezTo>
                  <a:pt x="1768498" y="769609"/>
                  <a:pt x="1766214" y="770071"/>
                  <a:pt x="1763930" y="770071"/>
                </a:cubicBezTo>
                <a:close/>
                <a:moveTo>
                  <a:pt x="7315462" y="695764"/>
                </a:moveTo>
                <a:cubicBezTo>
                  <a:pt x="7312970" y="695764"/>
                  <a:pt x="7310478" y="695302"/>
                  <a:pt x="7308194" y="694379"/>
                </a:cubicBezTo>
                <a:cubicBezTo>
                  <a:pt x="7276218" y="680995"/>
                  <a:pt x="7243827" y="667610"/>
                  <a:pt x="7211021" y="654456"/>
                </a:cubicBezTo>
                <a:cubicBezTo>
                  <a:pt x="7200224" y="650072"/>
                  <a:pt x="7194618" y="636918"/>
                  <a:pt x="7198563" y="624918"/>
                </a:cubicBezTo>
                <a:cubicBezTo>
                  <a:pt x="7202508" y="612918"/>
                  <a:pt x="7214551" y="606918"/>
                  <a:pt x="7225140" y="611072"/>
                </a:cubicBezTo>
                <a:cubicBezTo>
                  <a:pt x="7257946" y="624457"/>
                  <a:pt x="7290337" y="637841"/>
                  <a:pt x="7322521" y="651226"/>
                </a:cubicBezTo>
                <a:cubicBezTo>
                  <a:pt x="7333318" y="655610"/>
                  <a:pt x="7338716" y="668995"/>
                  <a:pt x="7334564" y="680995"/>
                </a:cubicBezTo>
                <a:cubicBezTo>
                  <a:pt x="7331864" y="689995"/>
                  <a:pt x="7323975" y="695764"/>
                  <a:pt x="7315462" y="695764"/>
                </a:cubicBezTo>
                <a:close/>
                <a:moveTo>
                  <a:pt x="1960353" y="694148"/>
                </a:moveTo>
                <a:cubicBezTo>
                  <a:pt x="1951632" y="694148"/>
                  <a:pt x="1943742" y="688148"/>
                  <a:pt x="1940627" y="678687"/>
                </a:cubicBezTo>
                <a:cubicBezTo>
                  <a:pt x="1936890" y="666687"/>
                  <a:pt x="1942704" y="653533"/>
                  <a:pt x="1953501" y="649380"/>
                </a:cubicBezTo>
                <a:cubicBezTo>
                  <a:pt x="1986100" y="636918"/>
                  <a:pt x="2019113" y="624457"/>
                  <a:pt x="2051920" y="611995"/>
                </a:cubicBezTo>
                <a:cubicBezTo>
                  <a:pt x="2062717" y="607841"/>
                  <a:pt x="2074552" y="614303"/>
                  <a:pt x="2078289" y="626534"/>
                </a:cubicBezTo>
                <a:cubicBezTo>
                  <a:pt x="2082027" y="638533"/>
                  <a:pt x="2076213" y="651687"/>
                  <a:pt x="2065208" y="655841"/>
                </a:cubicBezTo>
                <a:cubicBezTo>
                  <a:pt x="2032402" y="668302"/>
                  <a:pt x="1999596" y="680533"/>
                  <a:pt x="1966997" y="692995"/>
                </a:cubicBezTo>
                <a:cubicBezTo>
                  <a:pt x="1964713" y="693687"/>
                  <a:pt x="1962429" y="694148"/>
                  <a:pt x="1960353" y="694148"/>
                </a:cubicBezTo>
                <a:close/>
                <a:moveTo>
                  <a:pt x="2157191" y="620303"/>
                </a:moveTo>
                <a:cubicBezTo>
                  <a:pt x="2148470" y="620303"/>
                  <a:pt x="2140372" y="614303"/>
                  <a:pt x="2137465" y="604611"/>
                </a:cubicBezTo>
                <a:cubicBezTo>
                  <a:pt x="2133935" y="592611"/>
                  <a:pt x="2139749" y="579457"/>
                  <a:pt x="2150546" y="575534"/>
                </a:cubicBezTo>
                <a:cubicBezTo>
                  <a:pt x="2183353" y="563534"/>
                  <a:pt x="2216159" y="551534"/>
                  <a:pt x="2248965" y="539534"/>
                </a:cubicBezTo>
                <a:cubicBezTo>
                  <a:pt x="2259970" y="535611"/>
                  <a:pt x="2271597" y="542303"/>
                  <a:pt x="2275127" y="554303"/>
                </a:cubicBezTo>
                <a:cubicBezTo>
                  <a:pt x="2278657" y="566534"/>
                  <a:pt x="2272636" y="579457"/>
                  <a:pt x="2261839" y="583380"/>
                </a:cubicBezTo>
                <a:cubicBezTo>
                  <a:pt x="2229032" y="595380"/>
                  <a:pt x="2196226" y="607380"/>
                  <a:pt x="2163627" y="619380"/>
                </a:cubicBezTo>
                <a:cubicBezTo>
                  <a:pt x="2161551" y="619841"/>
                  <a:pt x="2159267" y="620303"/>
                  <a:pt x="2157191" y="620303"/>
                </a:cubicBezTo>
                <a:close/>
                <a:moveTo>
                  <a:pt x="7120492" y="616611"/>
                </a:moveTo>
                <a:cubicBezTo>
                  <a:pt x="7118208" y="616611"/>
                  <a:pt x="7115924" y="616149"/>
                  <a:pt x="7113640" y="615226"/>
                </a:cubicBezTo>
                <a:cubicBezTo>
                  <a:pt x="7081457" y="602534"/>
                  <a:pt x="7048859" y="589842"/>
                  <a:pt x="7015845" y="577149"/>
                </a:cubicBezTo>
                <a:cubicBezTo>
                  <a:pt x="7005047" y="572996"/>
                  <a:pt x="6999234" y="559842"/>
                  <a:pt x="7002971" y="547842"/>
                </a:cubicBezTo>
                <a:cubicBezTo>
                  <a:pt x="7006709" y="535842"/>
                  <a:pt x="7018336" y="529381"/>
                  <a:pt x="7029341" y="533534"/>
                </a:cubicBezTo>
                <a:cubicBezTo>
                  <a:pt x="7062355" y="546227"/>
                  <a:pt x="7095161" y="558919"/>
                  <a:pt x="7127552" y="571611"/>
                </a:cubicBezTo>
                <a:cubicBezTo>
                  <a:pt x="7138349" y="575765"/>
                  <a:pt x="7143955" y="589149"/>
                  <a:pt x="7140218" y="601149"/>
                </a:cubicBezTo>
                <a:cubicBezTo>
                  <a:pt x="7137103" y="610611"/>
                  <a:pt x="7129213" y="616611"/>
                  <a:pt x="7120492" y="616611"/>
                </a:cubicBezTo>
                <a:close/>
                <a:moveTo>
                  <a:pt x="2354236" y="548765"/>
                </a:moveTo>
                <a:cubicBezTo>
                  <a:pt x="2345515" y="548765"/>
                  <a:pt x="2337210" y="542534"/>
                  <a:pt x="2334511" y="532611"/>
                </a:cubicBezTo>
                <a:cubicBezTo>
                  <a:pt x="2330981" y="520381"/>
                  <a:pt x="2337002" y="507458"/>
                  <a:pt x="2348007" y="503535"/>
                </a:cubicBezTo>
                <a:cubicBezTo>
                  <a:pt x="2381021" y="491765"/>
                  <a:pt x="2414035" y="480227"/>
                  <a:pt x="2447256" y="468458"/>
                </a:cubicBezTo>
                <a:cubicBezTo>
                  <a:pt x="2458261" y="464766"/>
                  <a:pt x="2469889" y="471458"/>
                  <a:pt x="2473211" y="483458"/>
                </a:cubicBezTo>
                <a:cubicBezTo>
                  <a:pt x="2476533" y="495458"/>
                  <a:pt x="2470512" y="508611"/>
                  <a:pt x="2459714" y="512304"/>
                </a:cubicBezTo>
                <a:cubicBezTo>
                  <a:pt x="2426701" y="523842"/>
                  <a:pt x="2393687" y="535380"/>
                  <a:pt x="2360673" y="547150"/>
                </a:cubicBezTo>
                <a:cubicBezTo>
                  <a:pt x="2358596" y="548303"/>
                  <a:pt x="2356312" y="548765"/>
                  <a:pt x="2354236" y="548765"/>
                </a:cubicBezTo>
                <a:close/>
                <a:moveTo>
                  <a:pt x="6924278" y="541611"/>
                </a:moveTo>
                <a:cubicBezTo>
                  <a:pt x="6922201" y="541611"/>
                  <a:pt x="6919917" y="541150"/>
                  <a:pt x="6917633" y="540457"/>
                </a:cubicBezTo>
                <a:cubicBezTo>
                  <a:pt x="6885242" y="528457"/>
                  <a:pt x="6852436" y="516457"/>
                  <a:pt x="6819215" y="504688"/>
                </a:cubicBezTo>
                <a:cubicBezTo>
                  <a:pt x="6808210" y="500765"/>
                  <a:pt x="6802188" y="487842"/>
                  <a:pt x="6805718" y="475612"/>
                </a:cubicBezTo>
                <a:cubicBezTo>
                  <a:pt x="6809248" y="463381"/>
                  <a:pt x="6820875" y="456689"/>
                  <a:pt x="6831880" y="460612"/>
                </a:cubicBezTo>
                <a:cubicBezTo>
                  <a:pt x="6865102" y="472381"/>
                  <a:pt x="6898115" y="484381"/>
                  <a:pt x="6930714" y="496381"/>
                </a:cubicBezTo>
                <a:cubicBezTo>
                  <a:pt x="6941511" y="500304"/>
                  <a:pt x="6947533" y="513458"/>
                  <a:pt x="6943795" y="525457"/>
                </a:cubicBezTo>
                <a:cubicBezTo>
                  <a:pt x="6941096" y="535380"/>
                  <a:pt x="6932998" y="541611"/>
                  <a:pt x="6924278" y="541611"/>
                </a:cubicBezTo>
                <a:close/>
                <a:moveTo>
                  <a:pt x="2552942" y="479304"/>
                </a:moveTo>
                <a:cubicBezTo>
                  <a:pt x="2544014" y="479304"/>
                  <a:pt x="2535916" y="472842"/>
                  <a:pt x="2533010" y="462919"/>
                </a:cubicBezTo>
                <a:cubicBezTo>
                  <a:pt x="2529687" y="450689"/>
                  <a:pt x="2535709" y="437766"/>
                  <a:pt x="2546713" y="434074"/>
                </a:cubicBezTo>
                <a:cubicBezTo>
                  <a:pt x="2579935" y="422766"/>
                  <a:pt x="2613157" y="411458"/>
                  <a:pt x="2646171" y="400382"/>
                </a:cubicBezTo>
                <a:cubicBezTo>
                  <a:pt x="2657175" y="396689"/>
                  <a:pt x="2668803" y="403612"/>
                  <a:pt x="2672125" y="415843"/>
                </a:cubicBezTo>
                <a:cubicBezTo>
                  <a:pt x="2675447" y="428074"/>
                  <a:pt x="2669218" y="440997"/>
                  <a:pt x="2658213" y="444689"/>
                </a:cubicBezTo>
                <a:cubicBezTo>
                  <a:pt x="2625199" y="455766"/>
                  <a:pt x="2591978" y="466843"/>
                  <a:pt x="2558964" y="478150"/>
                </a:cubicBezTo>
                <a:cubicBezTo>
                  <a:pt x="2556888" y="479073"/>
                  <a:pt x="2554811" y="479304"/>
                  <a:pt x="2552942" y="479304"/>
                </a:cubicBezTo>
                <a:close/>
                <a:moveTo>
                  <a:pt x="6726609" y="471227"/>
                </a:moveTo>
                <a:cubicBezTo>
                  <a:pt x="6724532" y="471227"/>
                  <a:pt x="6722457" y="470996"/>
                  <a:pt x="6720588" y="470304"/>
                </a:cubicBezTo>
                <a:cubicBezTo>
                  <a:pt x="6687781" y="459227"/>
                  <a:pt x="6654768" y="448150"/>
                  <a:pt x="6621339" y="437074"/>
                </a:cubicBezTo>
                <a:cubicBezTo>
                  <a:pt x="6610333" y="433381"/>
                  <a:pt x="6604105" y="420689"/>
                  <a:pt x="6607219" y="408458"/>
                </a:cubicBezTo>
                <a:cubicBezTo>
                  <a:pt x="6610541" y="396228"/>
                  <a:pt x="6621961" y="389305"/>
                  <a:pt x="6632966" y="392766"/>
                </a:cubicBezTo>
                <a:cubicBezTo>
                  <a:pt x="6666603" y="403843"/>
                  <a:pt x="6699617" y="414920"/>
                  <a:pt x="6732631" y="425997"/>
                </a:cubicBezTo>
                <a:cubicBezTo>
                  <a:pt x="6743635" y="429689"/>
                  <a:pt x="6749657" y="442612"/>
                  <a:pt x="6746335" y="454843"/>
                </a:cubicBezTo>
                <a:cubicBezTo>
                  <a:pt x="6743843" y="464766"/>
                  <a:pt x="6735538" y="471227"/>
                  <a:pt x="6726609" y="471227"/>
                </a:cubicBezTo>
                <a:close/>
                <a:moveTo>
                  <a:pt x="2751857" y="412843"/>
                </a:moveTo>
                <a:cubicBezTo>
                  <a:pt x="2742928" y="412843"/>
                  <a:pt x="2734623" y="406381"/>
                  <a:pt x="2731924" y="396228"/>
                </a:cubicBezTo>
                <a:cubicBezTo>
                  <a:pt x="2728602" y="383997"/>
                  <a:pt x="2735038" y="371305"/>
                  <a:pt x="2746043" y="367613"/>
                </a:cubicBezTo>
                <a:cubicBezTo>
                  <a:pt x="2779472" y="356766"/>
                  <a:pt x="2812694" y="345920"/>
                  <a:pt x="2845915" y="335536"/>
                </a:cubicBezTo>
                <a:cubicBezTo>
                  <a:pt x="2856920" y="332074"/>
                  <a:pt x="2868340" y="339228"/>
                  <a:pt x="2871662" y="351459"/>
                </a:cubicBezTo>
                <a:cubicBezTo>
                  <a:pt x="2874776" y="363689"/>
                  <a:pt x="2868340" y="376382"/>
                  <a:pt x="2857335" y="380074"/>
                </a:cubicBezTo>
                <a:cubicBezTo>
                  <a:pt x="2824113" y="390689"/>
                  <a:pt x="2790892" y="401305"/>
                  <a:pt x="2757670" y="412151"/>
                </a:cubicBezTo>
                <a:cubicBezTo>
                  <a:pt x="2755802" y="412612"/>
                  <a:pt x="2753933" y="412843"/>
                  <a:pt x="2751857" y="412843"/>
                </a:cubicBezTo>
                <a:close/>
                <a:moveTo>
                  <a:pt x="6527695" y="405920"/>
                </a:moveTo>
                <a:cubicBezTo>
                  <a:pt x="6525826" y="405920"/>
                  <a:pt x="6523958" y="405689"/>
                  <a:pt x="6522089" y="404997"/>
                </a:cubicBezTo>
                <a:cubicBezTo>
                  <a:pt x="6489075" y="394612"/>
                  <a:pt x="6455854" y="384459"/>
                  <a:pt x="6422216" y="374305"/>
                </a:cubicBezTo>
                <a:cubicBezTo>
                  <a:pt x="6411212" y="371074"/>
                  <a:pt x="6404568" y="358382"/>
                  <a:pt x="6407474" y="345920"/>
                </a:cubicBezTo>
                <a:cubicBezTo>
                  <a:pt x="6410382" y="333690"/>
                  <a:pt x="6421801" y="326305"/>
                  <a:pt x="6433014" y="329536"/>
                </a:cubicBezTo>
                <a:cubicBezTo>
                  <a:pt x="6466858" y="339690"/>
                  <a:pt x="6500287" y="349843"/>
                  <a:pt x="6533301" y="360228"/>
                </a:cubicBezTo>
                <a:cubicBezTo>
                  <a:pt x="6544306" y="363689"/>
                  <a:pt x="6550742" y="376382"/>
                  <a:pt x="6547628" y="388612"/>
                </a:cubicBezTo>
                <a:cubicBezTo>
                  <a:pt x="6544929" y="399458"/>
                  <a:pt x="6536623" y="405920"/>
                  <a:pt x="6527695" y="405920"/>
                </a:cubicBezTo>
                <a:close/>
                <a:moveTo>
                  <a:pt x="2951809" y="349382"/>
                </a:moveTo>
                <a:cubicBezTo>
                  <a:pt x="2942673" y="349382"/>
                  <a:pt x="2934368" y="342690"/>
                  <a:pt x="2931876" y="332536"/>
                </a:cubicBezTo>
                <a:cubicBezTo>
                  <a:pt x="2928762" y="320305"/>
                  <a:pt x="2935198" y="307613"/>
                  <a:pt x="2946410" y="304151"/>
                </a:cubicBezTo>
                <a:cubicBezTo>
                  <a:pt x="2980047" y="293767"/>
                  <a:pt x="3013477" y="283613"/>
                  <a:pt x="3046906" y="273690"/>
                </a:cubicBezTo>
                <a:cubicBezTo>
                  <a:pt x="3058118" y="270459"/>
                  <a:pt x="3069330" y="277613"/>
                  <a:pt x="3072445" y="290075"/>
                </a:cubicBezTo>
                <a:cubicBezTo>
                  <a:pt x="3075559" y="302536"/>
                  <a:pt x="3068915" y="314998"/>
                  <a:pt x="3057703" y="318459"/>
                </a:cubicBezTo>
                <a:cubicBezTo>
                  <a:pt x="3024481" y="328382"/>
                  <a:pt x="2991052" y="338536"/>
                  <a:pt x="2957623" y="348920"/>
                </a:cubicBezTo>
                <a:cubicBezTo>
                  <a:pt x="2955546" y="349151"/>
                  <a:pt x="2953678" y="349382"/>
                  <a:pt x="2951809" y="349382"/>
                </a:cubicBezTo>
                <a:close/>
                <a:moveTo>
                  <a:pt x="6327328" y="345920"/>
                </a:moveTo>
                <a:cubicBezTo>
                  <a:pt x="6325666" y="345920"/>
                  <a:pt x="6323798" y="345690"/>
                  <a:pt x="6322137" y="345228"/>
                </a:cubicBezTo>
                <a:cubicBezTo>
                  <a:pt x="6288915" y="335767"/>
                  <a:pt x="6255486" y="326536"/>
                  <a:pt x="6221642" y="317305"/>
                </a:cubicBezTo>
                <a:cubicBezTo>
                  <a:pt x="6210429" y="314305"/>
                  <a:pt x="6203577" y="301844"/>
                  <a:pt x="6206484" y="289382"/>
                </a:cubicBezTo>
                <a:cubicBezTo>
                  <a:pt x="6209183" y="276921"/>
                  <a:pt x="6220395" y="269306"/>
                  <a:pt x="6231608" y="272536"/>
                </a:cubicBezTo>
                <a:cubicBezTo>
                  <a:pt x="6265660" y="281767"/>
                  <a:pt x="6299297" y="291229"/>
                  <a:pt x="6332519" y="300690"/>
                </a:cubicBezTo>
                <a:cubicBezTo>
                  <a:pt x="6343730" y="303921"/>
                  <a:pt x="6350375" y="316382"/>
                  <a:pt x="6347468" y="328844"/>
                </a:cubicBezTo>
                <a:cubicBezTo>
                  <a:pt x="6344976" y="338997"/>
                  <a:pt x="6336464" y="345920"/>
                  <a:pt x="6327328" y="345920"/>
                </a:cubicBezTo>
                <a:close/>
                <a:moveTo>
                  <a:pt x="6125507" y="291229"/>
                </a:moveTo>
                <a:cubicBezTo>
                  <a:pt x="6123845" y="291229"/>
                  <a:pt x="6122392" y="290998"/>
                  <a:pt x="6120731" y="290536"/>
                </a:cubicBezTo>
                <a:cubicBezTo>
                  <a:pt x="6087509" y="281998"/>
                  <a:pt x="6053665" y="273459"/>
                  <a:pt x="6019821" y="265152"/>
                </a:cubicBezTo>
                <a:cubicBezTo>
                  <a:pt x="6008608" y="262383"/>
                  <a:pt x="6001549" y="250152"/>
                  <a:pt x="6004040" y="237690"/>
                </a:cubicBezTo>
                <a:cubicBezTo>
                  <a:pt x="6006532" y="225229"/>
                  <a:pt x="6017536" y="217383"/>
                  <a:pt x="6028749" y="220152"/>
                </a:cubicBezTo>
                <a:cubicBezTo>
                  <a:pt x="6063008" y="228460"/>
                  <a:pt x="6096645" y="236998"/>
                  <a:pt x="6130282" y="245537"/>
                </a:cubicBezTo>
                <a:cubicBezTo>
                  <a:pt x="6141494" y="248537"/>
                  <a:pt x="6148346" y="260767"/>
                  <a:pt x="6145854" y="273229"/>
                </a:cubicBezTo>
                <a:cubicBezTo>
                  <a:pt x="6143571" y="284075"/>
                  <a:pt x="6135058" y="291229"/>
                  <a:pt x="6125507" y="291229"/>
                </a:cubicBezTo>
                <a:close/>
                <a:moveTo>
                  <a:pt x="3152592" y="289613"/>
                </a:moveTo>
                <a:cubicBezTo>
                  <a:pt x="3143456" y="289613"/>
                  <a:pt x="3134943" y="282690"/>
                  <a:pt x="3132451" y="272306"/>
                </a:cubicBezTo>
                <a:cubicBezTo>
                  <a:pt x="3129544" y="260075"/>
                  <a:pt x="3136188" y="247383"/>
                  <a:pt x="3147401" y="244152"/>
                </a:cubicBezTo>
                <a:cubicBezTo>
                  <a:pt x="3181245" y="234460"/>
                  <a:pt x="3214882" y="224998"/>
                  <a:pt x="3248311" y="215537"/>
                </a:cubicBezTo>
                <a:cubicBezTo>
                  <a:pt x="3259316" y="212537"/>
                  <a:pt x="3270736" y="219921"/>
                  <a:pt x="3273435" y="232383"/>
                </a:cubicBezTo>
                <a:cubicBezTo>
                  <a:pt x="3276134" y="244844"/>
                  <a:pt x="3269490" y="257306"/>
                  <a:pt x="3258278" y="260306"/>
                </a:cubicBezTo>
                <a:cubicBezTo>
                  <a:pt x="3224849" y="269536"/>
                  <a:pt x="3191419" y="278998"/>
                  <a:pt x="3157783" y="288690"/>
                </a:cubicBezTo>
                <a:cubicBezTo>
                  <a:pt x="3155914" y="289382"/>
                  <a:pt x="3154253" y="289613"/>
                  <a:pt x="3152592" y="289613"/>
                </a:cubicBezTo>
                <a:close/>
                <a:moveTo>
                  <a:pt x="5922855" y="241844"/>
                </a:moveTo>
                <a:cubicBezTo>
                  <a:pt x="5921401" y="241844"/>
                  <a:pt x="5920156" y="241614"/>
                  <a:pt x="5918702" y="241383"/>
                </a:cubicBezTo>
                <a:cubicBezTo>
                  <a:pt x="5885273" y="233767"/>
                  <a:pt x="5851429" y="226152"/>
                  <a:pt x="5817169" y="218768"/>
                </a:cubicBezTo>
                <a:cubicBezTo>
                  <a:pt x="5805956" y="216229"/>
                  <a:pt x="5798482" y="204229"/>
                  <a:pt x="5800766" y="191768"/>
                </a:cubicBezTo>
                <a:cubicBezTo>
                  <a:pt x="5803050" y="179306"/>
                  <a:pt x="5813847" y="171229"/>
                  <a:pt x="5825059" y="173537"/>
                </a:cubicBezTo>
                <a:cubicBezTo>
                  <a:pt x="5859319" y="180922"/>
                  <a:pt x="5893371" y="188537"/>
                  <a:pt x="5927008" y="196152"/>
                </a:cubicBezTo>
                <a:cubicBezTo>
                  <a:pt x="5938220" y="198691"/>
                  <a:pt x="5945487" y="210921"/>
                  <a:pt x="5943203" y="223383"/>
                </a:cubicBezTo>
                <a:cubicBezTo>
                  <a:pt x="5941127" y="234460"/>
                  <a:pt x="5932614" y="241844"/>
                  <a:pt x="5922855" y="241844"/>
                </a:cubicBezTo>
                <a:close/>
                <a:moveTo>
                  <a:pt x="3354205" y="233537"/>
                </a:moveTo>
                <a:cubicBezTo>
                  <a:pt x="3344861" y="233537"/>
                  <a:pt x="3336348" y="226383"/>
                  <a:pt x="3334065" y="215768"/>
                </a:cubicBezTo>
                <a:cubicBezTo>
                  <a:pt x="3331365" y="203306"/>
                  <a:pt x="3338217" y="190845"/>
                  <a:pt x="3349429" y="187845"/>
                </a:cubicBezTo>
                <a:cubicBezTo>
                  <a:pt x="3383482" y="178845"/>
                  <a:pt x="3417326" y="170076"/>
                  <a:pt x="3450963" y="161537"/>
                </a:cubicBezTo>
                <a:cubicBezTo>
                  <a:pt x="3462175" y="158768"/>
                  <a:pt x="3473180" y="166614"/>
                  <a:pt x="3475879" y="178845"/>
                </a:cubicBezTo>
                <a:cubicBezTo>
                  <a:pt x="3478371" y="191306"/>
                  <a:pt x="3471519" y="203537"/>
                  <a:pt x="3460306" y="206537"/>
                </a:cubicBezTo>
                <a:cubicBezTo>
                  <a:pt x="3426877" y="215075"/>
                  <a:pt x="3393240" y="223614"/>
                  <a:pt x="3359396" y="232614"/>
                </a:cubicBezTo>
                <a:cubicBezTo>
                  <a:pt x="3357320" y="233306"/>
                  <a:pt x="3355866" y="233537"/>
                  <a:pt x="3354205" y="233537"/>
                </a:cubicBezTo>
                <a:close/>
                <a:moveTo>
                  <a:pt x="5719165" y="197768"/>
                </a:moveTo>
                <a:cubicBezTo>
                  <a:pt x="5717920" y="197768"/>
                  <a:pt x="5716674" y="197768"/>
                  <a:pt x="5715428" y="197306"/>
                </a:cubicBezTo>
                <a:cubicBezTo>
                  <a:pt x="5681791" y="190383"/>
                  <a:pt x="5647739" y="183922"/>
                  <a:pt x="5613479" y="177229"/>
                </a:cubicBezTo>
                <a:cubicBezTo>
                  <a:pt x="5602267" y="175152"/>
                  <a:pt x="5594584" y="163153"/>
                  <a:pt x="5596453" y="150691"/>
                </a:cubicBezTo>
                <a:cubicBezTo>
                  <a:pt x="5598322" y="138230"/>
                  <a:pt x="5609119" y="129691"/>
                  <a:pt x="5620331" y="131768"/>
                </a:cubicBezTo>
                <a:cubicBezTo>
                  <a:pt x="5654798" y="138230"/>
                  <a:pt x="5688851" y="144922"/>
                  <a:pt x="5722695" y="151845"/>
                </a:cubicBezTo>
                <a:cubicBezTo>
                  <a:pt x="5733907" y="154153"/>
                  <a:pt x="5741382" y="166153"/>
                  <a:pt x="5739306" y="178614"/>
                </a:cubicBezTo>
                <a:cubicBezTo>
                  <a:pt x="5737644" y="190152"/>
                  <a:pt x="5728924" y="197768"/>
                  <a:pt x="5719165" y="197768"/>
                </a:cubicBezTo>
                <a:close/>
                <a:moveTo>
                  <a:pt x="3556857" y="182537"/>
                </a:moveTo>
                <a:cubicBezTo>
                  <a:pt x="3547305" y="182537"/>
                  <a:pt x="3538585" y="175152"/>
                  <a:pt x="3536509" y="164306"/>
                </a:cubicBezTo>
                <a:cubicBezTo>
                  <a:pt x="3534017" y="151845"/>
                  <a:pt x="3541284" y="139614"/>
                  <a:pt x="3552496" y="136845"/>
                </a:cubicBezTo>
                <a:cubicBezTo>
                  <a:pt x="3586756" y="128768"/>
                  <a:pt x="3620808" y="120691"/>
                  <a:pt x="3654445" y="113307"/>
                </a:cubicBezTo>
                <a:cubicBezTo>
                  <a:pt x="3665657" y="110768"/>
                  <a:pt x="3676662" y="118845"/>
                  <a:pt x="3678946" y="131307"/>
                </a:cubicBezTo>
                <a:cubicBezTo>
                  <a:pt x="3681230" y="143768"/>
                  <a:pt x="3673963" y="155999"/>
                  <a:pt x="3662750" y="158537"/>
                </a:cubicBezTo>
                <a:cubicBezTo>
                  <a:pt x="3629113" y="166153"/>
                  <a:pt x="3595269" y="173999"/>
                  <a:pt x="3561217" y="182076"/>
                </a:cubicBezTo>
                <a:cubicBezTo>
                  <a:pt x="3559764" y="182306"/>
                  <a:pt x="3558310" y="182537"/>
                  <a:pt x="3556857" y="182537"/>
                </a:cubicBezTo>
                <a:close/>
                <a:moveTo>
                  <a:pt x="5514645" y="158999"/>
                </a:moveTo>
                <a:cubicBezTo>
                  <a:pt x="5513607" y="158999"/>
                  <a:pt x="5512568" y="158999"/>
                  <a:pt x="5511323" y="158768"/>
                </a:cubicBezTo>
                <a:cubicBezTo>
                  <a:pt x="5477478" y="152768"/>
                  <a:pt x="5443426" y="146999"/>
                  <a:pt x="5408959" y="141460"/>
                </a:cubicBezTo>
                <a:cubicBezTo>
                  <a:pt x="5397539" y="139614"/>
                  <a:pt x="5389856" y="127845"/>
                  <a:pt x="5391518" y="115384"/>
                </a:cubicBezTo>
                <a:cubicBezTo>
                  <a:pt x="5393178" y="102692"/>
                  <a:pt x="5403768" y="93922"/>
                  <a:pt x="5414980" y="95999"/>
                </a:cubicBezTo>
                <a:cubicBezTo>
                  <a:pt x="5449655" y="101768"/>
                  <a:pt x="5483915" y="107538"/>
                  <a:pt x="5517759" y="113538"/>
                </a:cubicBezTo>
                <a:cubicBezTo>
                  <a:pt x="5528972" y="115614"/>
                  <a:pt x="5536862" y="127384"/>
                  <a:pt x="5534993" y="139845"/>
                </a:cubicBezTo>
                <a:cubicBezTo>
                  <a:pt x="5533332" y="150922"/>
                  <a:pt x="5524612" y="158999"/>
                  <a:pt x="5514645" y="158999"/>
                </a:cubicBezTo>
                <a:close/>
                <a:moveTo>
                  <a:pt x="3760546" y="136845"/>
                </a:moveTo>
                <a:cubicBezTo>
                  <a:pt x="3750787" y="136845"/>
                  <a:pt x="3742067" y="128999"/>
                  <a:pt x="3740198" y="117922"/>
                </a:cubicBezTo>
                <a:cubicBezTo>
                  <a:pt x="3738122" y="105461"/>
                  <a:pt x="3745597" y="93461"/>
                  <a:pt x="3756809" y="90922"/>
                </a:cubicBezTo>
                <a:cubicBezTo>
                  <a:pt x="3791276" y="83769"/>
                  <a:pt x="3825536" y="77076"/>
                  <a:pt x="3859380" y="70615"/>
                </a:cubicBezTo>
                <a:cubicBezTo>
                  <a:pt x="3870800" y="68538"/>
                  <a:pt x="3881390" y="77076"/>
                  <a:pt x="3883259" y="89538"/>
                </a:cubicBezTo>
                <a:cubicBezTo>
                  <a:pt x="3885127" y="101999"/>
                  <a:pt x="3877652" y="113999"/>
                  <a:pt x="3866232" y="116076"/>
                </a:cubicBezTo>
                <a:cubicBezTo>
                  <a:pt x="3832596" y="122538"/>
                  <a:pt x="3798544" y="129230"/>
                  <a:pt x="3764284" y="136384"/>
                </a:cubicBezTo>
                <a:cubicBezTo>
                  <a:pt x="3763246" y="136845"/>
                  <a:pt x="3761792" y="136845"/>
                  <a:pt x="3760546" y="136845"/>
                </a:cubicBezTo>
                <a:close/>
                <a:moveTo>
                  <a:pt x="5309294" y="125307"/>
                </a:moveTo>
                <a:cubicBezTo>
                  <a:pt x="5308464" y="125307"/>
                  <a:pt x="5307426" y="125307"/>
                  <a:pt x="5306387" y="125076"/>
                </a:cubicBezTo>
                <a:cubicBezTo>
                  <a:pt x="5272543" y="119999"/>
                  <a:pt x="5238283" y="114922"/>
                  <a:pt x="5203816" y="110076"/>
                </a:cubicBezTo>
                <a:cubicBezTo>
                  <a:pt x="5192396" y="108461"/>
                  <a:pt x="5184298" y="96922"/>
                  <a:pt x="5185752" y="84230"/>
                </a:cubicBezTo>
                <a:cubicBezTo>
                  <a:pt x="5187205" y="71538"/>
                  <a:pt x="5197587" y="62769"/>
                  <a:pt x="5209007" y="64153"/>
                </a:cubicBezTo>
                <a:cubicBezTo>
                  <a:pt x="5243681" y="68999"/>
                  <a:pt x="5278149" y="74076"/>
                  <a:pt x="5312201" y="79153"/>
                </a:cubicBezTo>
                <a:cubicBezTo>
                  <a:pt x="5323621" y="80999"/>
                  <a:pt x="5331511" y="92538"/>
                  <a:pt x="5330058" y="105230"/>
                </a:cubicBezTo>
                <a:cubicBezTo>
                  <a:pt x="5328397" y="116999"/>
                  <a:pt x="5319468" y="125307"/>
                  <a:pt x="5309294" y="125307"/>
                </a:cubicBezTo>
                <a:close/>
                <a:moveTo>
                  <a:pt x="3965482" y="98307"/>
                </a:moveTo>
                <a:cubicBezTo>
                  <a:pt x="3955308" y="98307"/>
                  <a:pt x="3946587" y="90230"/>
                  <a:pt x="3944926" y="78692"/>
                </a:cubicBezTo>
                <a:cubicBezTo>
                  <a:pt x="3943265" y="65999"/>
                  <a:pt x="3950947" y="54230"/>
                  <a:pt x="3962367" y="52384"/>
                </a:cubicBezTo>
                <a:cubicBezTo>
                  <a:pt x="3997250" y="46615"/>
                  <a:pt x="4031717" y="41077"/>
                  <a:pt x="4065769" y="36000"/>
                </a:cubicBezTo>
                <a:cubicBezTo>
                  <a:pt x="4076982" y="34154"/>
                  <a:pt x="4087571" y="43154"/>
                  <a:pt x="4089024" y="55846"/>
                </a:cubicBezTo>
                <a:cubicBezTo>
                  <a:pt x="4090478" y="68538"/>
                  <a:pt x="4082588" y="80076"/>
                  <a:pt x="4071168" y="81692"/>
                </a:cubicBezTo>
                <a:cubicBezTo>
                  <a:pt x="4037324" y="86538"/>
                  <a:pt x="4003271" y="92076"/>
                  <a:pt x="3968596" y="97845"/>
                </a:cubicBezTo>
                <a:cubicBezTo>
                  <a:pt x="3967558" y="98076"/>
                  <a:pt x="3966520" y="98307"/>
                  <a:pt x="3965482" y="98307"/>
                </a:cubicBezTo>
                <a:close/>
                <a:moveTo>
                  <a:pt x="5103320" y="96692"/>
                </a:moveTo>
                <a:cubicBezTo>
                  <a:pt x="5102490" y="96692"/>
                  <a:pt x="5101659" y="96692"/>
                  <a:pt x="5100829" y="96461"/>
                </a:cubicBezTo>
                <a:cubicBezTo>
                  <a:pt x="5066777" y="92076"/>
                  <a:pt x="5032517" y="87922"/>
                  <a:pt x="4997842" y="83999"/>
                </a:cubicBezTo>
                <a:cubicBezTo>
                  <a:pt x="4986422" y="82615"/>
                  <a:pt x="4978117" y="71307"/>
                  <a:pt x="4979363" y="58615"/>
                </a:cubicBezTo>
                <a:cubicBezTo>
                  <a:pt x="4980608" y="45923"/>
                  <a:pt x="4990782" y="36692"/>
                  <a:pt x="5002202" y="38077"/>
                </a:cubicBezTo>
                <a:cubicBezTo>
                  <a:pt x="5036877" y="42000"/>
                  <a:pt x="5071345" y="46153"/>
                  <a:pt x="5105604" y="50538"/>
                </a:cubicBezTo>
                <a:cubicBezTo>
                  <a:pt x="5117024" y="51923"/>
                  <a:pt x="5125122" y="63461"/>
                  <a:pt x="5123876" y="76153"/>
                </a:cubicBezTo>
                <a:cubicBezTo>
                  <a:pt x="5122631" y="87922"/>
                  <a:pt x="5113702" y="96692"/>
                  <a:pt x="5103320" y="96692"/>
                </a:cubicBezTo>
                <a:close/>
                <a:moveTo>
                  <a:pt x="4896931" y="72923"/>
                </a:moveTo>
                <a:cubicBezTo>
                  <a:pt x="4896309" y="72923"/>
                  <a:pt x="4895686" y="72923"/>
                  <a:pt x="4895063" y="72923"/>
                </a:cubicBezTo>
                <a:cubicBezTo>
                  <a:pt x="4861011" y="69461"/>
                  <a:pt x="4826543" y="65999"/>
                  <a:pt x="4791868" y="62769"/>
                </a:cubicBezTo>
                <a:cubicBezTo>
                  <a:pt x="4780448" y="61615"/>
                  <a:pt x="4771936" y="50538"/>
                  <a:pt x="4772973" y="37846"/>
                </a:cubicBezTo>
                <a:cubicBezTo>
                  <a:pt x="4774012" y="25154"/>
                  <a:pt x="4783978" y="15461"/>
                  <a:pt x="4795398" y="16846"/>
                </a:cubicBezTo>
                <a:cubicBezTo>
                  <a:pt x="4830281" y="20077"/>
                  <a:pt x="4864748" y="23538"/>
                  <a:pt x="4899008" y="27000"/>
                </a:cubicBezTo>
                <a:cubicBezTo>
                  <a:pt x="4910428" y="28154"/>
                  <a:pt x="4918733" y="39461"/>
                  <a:pt x="4917695" y="52153"/>
                </a:cubicBezTo>
                <a:cubicBezTo>
                  <a:pt x="4916449" y="63923"/>
                  <a:pt x="4907521" y="72923"/>
                  <a:pt x="4896931" y="72923"/>
                </a:cubicBezTo>
                <a:close/>
                <a:moveTo>
                  <a:pt x="4171663" y="68307"/>
                </a:moveTo>
                <a:cubicBezTo>
                  <a:pt x="4161282" y="68307"/>
                  <a:pt x="4152146" y="59538"/>
                  <a:pt x="4151107" y="47769"/>
                </a:cubicBezTo>
                <a:cubicBezTo>
                  <a:pt x="4149862" y="35077"/>
                  <a:pt x="4158167" y="23769"/>
                  <a:pt x="4169587" y="22384"/>
                </a:cubicBezTo>
                <a:cubicBezTo>
                  <a:pt x="4204885" y="18231"/>
                  <a:pt x="4239560" y="14538"/>
                  <a:pt x="4273612" y="11308"/>
                </a:cubicBezTo>
                <a:cubicBezTo>
                  <a:pt x="4285032" y="10385"/>
                  <a:pt x="4294998" y="19846"/>
                  <a:pt x="4296036" y="32538"/>
                </a:cubicBezTo>
                <a:cubicBezTo>
                  <a:pt x="4296867" y="45230"/>
                  <a:pt x="4288354" y="56307"/>
                  <a:pt x="4276934" y="57461"/>
                </a:cubicBezTo>
                <a:cubicBezTo>
                  <a:pt x="4243090" y="60461"/>
                  <a:pt x="4208830" y="64153"/>
                  <a:pt x="4173947" y="68307"/>
                </a:cubicBezTo>
                <a:cubicBezTo>
                  <a:pt x="4173117" y="68307"/>
                  <a:pt x="4172286" y="68307"/>
                  <a:pt x="4171663" y="68307"/>
                </a:cubicBezTo>
                <a:close/>
                <a:moveTo>
                  <a:pt x="4690127" y="53538"/>
                </a:moveTo>
                <a:cubicBezTo>
                  <a:pt x="4689712" y="53538"/>
                  <a:pt x="4689089" y="53538"/>
                  <a:pt x="4688466" y="53538"/>
                </a:cubicBezTo>
                <a:lnTo>
                  <a:pt x="4663135" y="51461"/>
                </a:lnTo>
                <a:cubicBezTo>
                  <a:pt x="4638426" y="49384"/>
                  <a:pt x="4612264" y="48000"/>
                  <a:pt x="4585687" y="47077"/>
                </a:cubicBezTo>
                <a:cubicBezTo>
                  <a:pt x="4574267" y="46615"/>
                  <a:pt x="4565131" y="36000"/>
                  <a:pt x="4565547" y="23308"/>
                </a:cubicBezTo>
                <a:cubicBezTo>
                  <a:pt x="4565962" y="10846"/>
                  <a:pt x="4575098" y="923"/>
                  <a:pt x="4586310" y="923"/>
                </a:cubicBezTo>
                <a:cubicBezTo>
                  <a:pt x="4586518" y="923"/>
                  <a:pt x="4586725" y="923"/>
                  <a:pt x="4586933" y="923"/>
                </a:cubicBezTo>
                <a:cubicBezTo>
                  <a:pt x="4614133" y="1846"/>
                  <a:pt x="4640710" y="3462"/>
                  <a:pt x="4666042" y="5308"/>
                </a:cubicBezTo>
                <a:lnTo>
                  <a:pt x="4691373" y="7385"/>
                </a:lnTo>
                <a:cubicBezTo>
                  <a:pt x="4702793" y="8308"/>
                  <a:pt x="4711306" y="19384"/>
                  <a:pt x="4710476" y="32077"/>
                </a:cubicBezTo>
                <a:cubicBezTo>
                  <a:pt x="4709853" y="44307"/>
                  <a:pt x="4700717" y="53538"/>
                  <a:pt x="4690127" y="53538"/>
                </a:cubicBezTo>
                <a:close/>
                <a:moveTo>
                  <a:pt x="4378675" y="49846"/>
                </a:moveTo>
                <a:cubicBezTo>
                  <a:pt x="4367671" y="49846"/>
                  <a:pt x="4358535" y="40154"/>
                  <a:pt x="4357912" y="27923"/>
                </a:cubicBezTo>
                <a:cubicBezTo>
                  <a:pt x="4357289" y="15231"/>
                  <a:pt x="4366217" y="4385"/>
                  <a:pt x="4377637" y="3692"/>
                </a:cubicBezTo>
                <a:cubicBezTo>
                  <a:pt x="4413142" y="1846"/>
                  <a:pt x="4448441" y="462"/>
                  <a:pt x="4482285" y="0"/>
                </a:cubicBezTo>
                <a:cubicBezTo>
                  <a:pt x="4482285" y="0"/>
                  <a:pt x="4482493" y="0"/>
                  <a:pt x="4482493" y="0"/>
                </a:cubicBezTo>
                <a:cubicBezTo>
                  <a:pt x="4493912" y="0"/>
                  <a:pt x="4503048" y="10154"/>
                  <a:pt x="4503256" y="22846"/>
                </a:cubicBezTo>
                <a:cubicBezTo>
                  <a:pt x="4503464" y="35538"/>
                  <a:pt x="4494328" y="45923"/>
                  <a:pt x="4482700" y="46153"/>
                </a:cubicBezTo>
                <a:cubicBezTo>
                  <a:pt x="4449478" y="46615"/>
                  <a:pt x="4414804" y="47769"/>
                  <a:pt x="4379713" y="49846"/>
                </a:cubicBezTo>
                <a:cubicBezTo>
                  <a:pt x="4379506" y="49846"/>
                  <a:pt x="4379090" y="49846"/>
                  <a:pt x="4378675" y="49846"/>
                </a:cubicBezTo>
                <a:close/>
              </a:path>
            </a:pathLst>
          </a:custGeom>
          <a:solidFill>
            <a:srgbClr val="E2B133"/>
          </a:solidFill>
          <a:ln w="2075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7" name="Graphic 3"/>
          <p:cNvGrpSpPr/>
          <p:nvPr/>
        </p:nvGrpSpPr>
        <p:grpSpPr>
          <a:xfrm>
            <a:off x="6990885" y="5172533"/>
            <a:ext cx="3226132" cy="2124727"/>
            <a:chOff x="10128276" y="388922"/>
            <a:chExt cx="2832852" cy="1865713"/>
          </a:xfrm>
        </p:grpSpPr>
        <p:sp>
          <p:nvSpPr>
            <p:cNvPr id="8" name="Freeform: Shape 7"/>
            <p:cNvSpPr/>
            <p:nvPr/>
          </p:nvSpPr>
          <p:spPr>
            <a:xfrm>
              <a:off x="10615796" y="389128"/>
              <a:ext cx="1865095" cy="1865095"/>
            </a:xfrm>
            <a:custGeom>
              <a:avLst/>
              <a:gdLst>
                <a:gd name="connsiteX0" fmla="*/ 1865096 w 1865095"/>
                <a:gd name="connsiteY0" fmla="*/ 932548 h 1865095"/>
                <a:gd name="connsiteX1" fmla="*/ 932548 w 1865095"/>
                <a:gd name="connsiteY1" fmla="*/ 1865096 h 1865095"/>
                <a:gd name="connsiteX2" fmla="*/ 0 w 1865095"/>
                <a:gd name="connsiteY2" fmla="*/ 932548 h 1865095"/>
                <a:gd name="connsiteX3" fmla="*/ 932548 w 1865095"/>
                <a:gd name="connsiteY3" fmla="*/ 0 h 1865095"/>
                <a:gd name="connsiteX4" fmla="*/ 1865096 w 1865095"/>
                <a:gd name="connsiteY4" fmla="*/ 932548 h 186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095" h="1865095">
                  <a:moveTo>
                    <a:pt x="1865096" y="932548"/>
                  </a:moveTo>
                  <a:cubicBezTo>
                    <a:pt x="1865096" y="1447580"/>
                    <a:pt x="1447580" y="1865096"/>
                    <a:pt x="932548" y="1865096"/>
                  </a:cubicBezTo>
                  <a:cubicBezTo>
                    <a:pt x="417516" y="1865096"/>
                    <a:pt x="0" y="1447580"/>
                    <a:pt x="0" y="932548"/>
                  </a:cubicBezTo>
                  <a:cubicBezTo>
                    <a:pt x="0" y="417516"/>
                    <a:pt x="417516" y="0"/>
                    <a:pt x="932548" y="0"/>
                  </a:cubicBezTo>
                  <a:cubicBezTo>
                    <a:pt x="1447580" y="0"/>
                    <a:pt x="1865096" y="417516"/>
                    <a:pt x="1865096" y="932548"/>
                  </a:cubicBezTo>
                  <a:close/>
                </a:path>
              </a:pathLst>
            </a:custGeom>
            <a:solidFill>
              <a:srgbClr val="EFCE79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9" name="Graphic 3"/>
            <p:cNvGrpSpPr/>
            <p:nvPr/>
          </p:nvGrpSpPr>
          <p:grpSpPr>
            <a:xfrm>
              <a:off x="10615906" y="412126"/>
              <a:ext cx="1865136" cy="1820250"/>
              <a:chOff x="10615906" y="412126"/>
              <a:chExt cx="1865136" cy="1820250"/>
            </a:xfrm>
            <a:solidFill>
              <a:srgbClr val="E4AF70"/>
            </a:solidFill>
          </p:grpSpPr>
          <p:sp>
            <p:nvSpPr>
              <p:cNvPr id="13" name="Freeform: Shape 12"/>
              <p:cNvSpPr/>
              <p:nvPr/>
            </p:nvSpPr>
            <p:spPr>
              <a:xfrm>
                <a:off x="10799009" y="412126"/>
                <a:ext cx="1103879" cy="354736"/>
              </a:xfrm>
              <a:custGeom>
                <a:avLst/>
                <a:gdLst>
                  <a:gd name="connsiteX0" fmla="*/ 0 w 1103879"/>
                  <a:gd name="connsiteY0" fmla="*/ 354736 h 354736"/>
                  <a:gd name="connsiteX1" fmla="*/ 1103879 w 1103879"/>
                  <a:gd name="connsiteY1" fmla="*/ 46953 h 354736"/>
                  <a:gd name="connsiteX2" fmla="*/ 955737 w 1103879"/>
                  <a:gd name="connsiteY2" fmla="*/ 0 h 354736"/>
                  <a:gd name="connsiteX3" fmla="*/ 102339 w 1103879"/>
                  <a:gd name="connsiteY3" fmla="*/ 238024 h 354736"/>
                  <a:gd name="connsiteX4" fmla="*/ 0 w 1103879"/>
                  <a:gd name="connsiteY4" fmla="*/ 354736 h 35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3879" h="354736">
                    <a:moveTo>
                      <a:pt x="0" y="354736"/>
                    </a:moveTo>
                    <a:lnTo>
                      <a:pt x="1103879" y="46953"/>
                    </a:lnTo>
                    <a:cubicBezTo>
                      <a:pt x="1056159" y="27214"/>
                      <a:pt x="1006523" y="11499"/>
                      <a:pt x="955737" y="0"/>
                    </a:cubicBezTo>
                    <a:lnTo>
                      <a:pt x="102339" y="238024"/>
                    </a:lnTo>
                    <a:cubicBezTo>
                      <a:pt x="64776" y="274053"/>
                      <a:pt x="30663" y="313149"/>
                      <a:pt x="0" y="35473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" name="Freeform: Shape 13"/>
              <p:cNvSpPr/>
              <p:nvPr/>
            </p:nvSpPr>
            <p:spPr>
              <a:xfrm>
                <a:off x="10615906" y="826847"/>
                <a:ext cx="1766288" cy="568037"/>
              </a:xfrm>
              <a:custGeom>
                <a:avLst/>
                <a:gdLst>
                  <a:gd name="connsiteX0" fmla="*/ 1723168 w 1766288"/>
                  <a:gd name="connsiteY0" fmla="*/ 0 h 568037"/>
                  <a:gd name="connsiteX1" fmla="*/ 82 w 1766288"/>
                  <a:gd name="connsiteY1" fmla="*/ 480456 h 568037"/>
                  <a:gd name="connsiteX2" fmla="*/ 2957 w 1766288"/>
                  <a:gd name="connsiteY2" fmla="*/ 568038 h 568037"/>
                  <a:gd name="connsiteX3" fmla="*/ 1766289 w 1766288"/>
                  <a:gd name="connsiteY3" fmla="*/ 76467 h 568037"/>
                  <a:gd name="connsiteX4" fmla="*/ 1723168 w 1766288"/>
                  <a:gd name="connsiteY4" fmla="*/ 0 h 5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288" h="568037">
                    <a:moveTo>
                      <a:pt x="1723168" y="0"/>
                    </a:moveTo>
                    <a:lnTo>
                      <a:pt x="82" y="480456"/>
                    </a:lnTo>
                    <a:cubicBezTo>
                      <a:pt x="-301" y="509394"/>
                      <a:pt x="657" y="538716"/>
                      <a:pt x="2957" y="568038"/>
                    </a:cubicBezTo>
                    <a:lnTo>
                      <a:pt x="1766289" y="76467"/>
                    </a:lnTo>
                    <a:cubicBezTo>
                      <a:pt x="1752874" y="50019"/>
                      <a:pt x="1738692" y="24722"/>
                      <a:pt x="172316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" name="Freeform: Shape 14"/>
              <p:cNvSpPr/>
              <p:nvPr/>
            </p:nvSpPr>
            <p:spPr>
              <a:xfrm>
                <a:off x="10649909" y="513506"/>
                <a:ext cx="1454015" cy="558838"/>
              </a:xfrm>
              <a:custGeom>
                <a:avLst/>
                <a:gdLst>
                  <a:gd name="connsiteX0" fmla="*/ 1454016 w 1454015"/>
                  <a:gd name="connsiteY0" fmla="*/ 59027 h 558838"/>
                  <a:gd name="connsiteX1" fmla="*/ 1363942 w 1454015"/>
                  <a:gd name="connsiteY1" fmla="*/ 0 h 558838"/>
                  <a:gd name="connsiteX2" fmla="*/ 34880 w 1454015"/>
                  <a:gd name="connsiteY2" fmla="*/ 456883 h 558838"/>
                  <a:gd name="connsiteX3" fmla="*/ 0 w 1454015"/>
                  <a:gd name="connsiteY3" fmla="*/ 558839 h 558838"/>
                  <a:gd name="connsiteX4" fmla="*/ 1454016 w 1454015"/>
                  <a:gd name="connsiteY4" fmla="*/ 59027 h 55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4015" h="558838">
                    <a:moveTo>
                      <a:pt x="1454016" y="59027"/>
                    </a:moveTo>
                    <a:cubicBezTo>
                      <a:pt x="1425077" y="37563"/>
                      <a:pt x="1394989" y="18015"/>
                      <a:pt x="1363942" y="0"/>
                    </a:cubicBezTo>
                    <a:lnTo>
                      <a:pt x="34880" y="456883"/>
                    </a:lnTo>
                    <a:cubicBezTo>
                      <a:pt x="21273" y="490038"/>
                      <a:pt x="9582" y="524151"/>
                      <a:pt x="0" y="558839"/>
                    </a:cubicBezTo>
                    <a:lnTo>
                      <a:pt x="1454016" y="59027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10620971" y="639609"/>
                <a:ext cx="1598899" cy="583944"/>
              </a:xfrm>
              <a:custGeom>
                <a:avLst/>
                <a:gdLst>
                  <a:gd name="connsiteX0" fmla="*/ 0 w 1598899"/>
                  <a:gd name="connsiteY0" fmla="*/ 583944 h 583944"/>
                  <a:gd name="connsiteX1" fmla="*/ 1598900 w 1598899"/>
                  <a:gd name="connsiteY1" fmla="*/ 34496 h 583944"/>
                  <a:gd name="connsiteX2" fmla="*/ 1563829 w 1598899"/>
                  <a:gd name="connsiteY2" fmla="*/ 0 h 583944"/>
                  <a:gd name="connsiteX3" fmla="*/ 6516 w 1598899"/>
                  <a:gd name="connsiteY3" fmla="*/ 535075 h 583944"/>
                  <a:gd name="connsiteX4" fmla="*/ 0 w 1598899"/>
                  <a:gd name="connsiteY4" fmla="*/ 583944 h 58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899" h="583944">
                    <a:moveTo>
                      <a:pt x="0" y="583944"/>
                    </a:moveTo>
                    <a:lnTo>
                      <a:pt x="1598900" y="34496"/>
                    </a:lnTo>
                    <a:cubicBezTo>
                      <a:pt x="1587401" y="22614"/>
                      <a:pt x="1575711" y="11307"/>
                      <a:pt x="1563829" y="0"/>
                    </a:cubicBezTo>
                    <a:lnTo>
                      <a:pt x="6516" y="535075"/>
                    </a:lnTo>
                    <a:cubicBezTo>
                      <a:pt x="3833" y="551365"/>
                      <a:pt x="1725" y="567655"/>
                      <a:pt x="0" y="583944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10774479" y="1269548"/>
                <a:ext cx="1706562" cy="644695"/>
              </a:xfrm>
              <a:custGeom>
                <a:avLst/>
                <a:gdLst>
                  <a:gd name="connsiteX0" fmla="*/ 53661 w 1706562"/>
                  <a:gd name="connsiteY0" fmla="*/ 644696 h 644695"/>
                  <a:gd name="connsiteX1" fmla="*/ 1705838 w 1706562"/>
                  <a:gd name="connsiteY1" fmla="*/ 89498 h 644695"/>
                  <a:gd name="connsiteX2" fmla="*/ 1705072 w 1706562"/>
                  <a:gd name="connsiteY2" fmla="*/ 0 h 644695"/>
                  <a:gd name="connsiteX3" fmla="*/ 0 w 1706562"/>
                  <a:gd name="connsiteY3" fmla="*/ 573021 h 644695"/>
                  <a:gd name="connsiteX4" fmla="*/ 53661 w 1706562"/>
                  <a:gd name="connsiteY4" fmla="*/ 644696 h 64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6562" h="644695">
                    <a:moveTo>
                      <a:pt x="53661" y="644696"/>
                    </a:moveTo>
                    <a:lnTo>
                      <a:pt x="1705838" y="89498"/>
                    </a:lnTo>
                    <a:cubicBezTo>
                      <a:pt x="1706988" y="59793"/>
                      <a:pt x="1706796" y="30088"/>
                      <a:pt x="1705072" y="0"/>
                    </a:cubicBezTo>
                    <a:lnTo>
                      <a:pt x="0" y="573021"/>
                    </a:lnTo>
                    <a:cubicBezTo>
                      <a:pt x="17056" y="597743"/>
                      <a:pt x="34880" y="621699"/>
                      <a:pt x="53661" y="64469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/>
              <p:cNvSpPr/>
              <p:nvPr/>
            </p:nvSpPr>
            <p:spPr>
              <a:xfrm>
                <a:off x="10633044" y="972881"/>
                <a:ext cx="1808560" cy="608858"/>
              </a:xfrm>
              <a:custGeom>
                <a:avLst/>
                <a:gdLst>
                  <a:gd name="connsiteX0" fmla="*/ 0 w 1808560"/>
                  <a:gd name="connsiteY0" fmla="*/ 526259 h 608858"/>
                  <a:gd name="connsiteX1" fmla="*/ 17248 w 1808560"/>
                  <a:gd name="connsiteY1" fmla="*/ 599084 h 608858"/>
                  <a:gd name="connsiteX2" fmla="*/ 20123 w 1808560"/>
                  <a:gd name="connsiteY2" fmla="*/ 608858 h 608858"/>
                  <a:gd name="connsiteX3" fmla="*/ 1808560 w 1808560"/>
                  <a:gd name="connsiteY3" fmla="*/ 80300 h 608858"/>
                  <a:gd name="connsiteX4" fmla="*/ 1780388 w 1808560"/>
                  <a:gd name="connsiteY4" fmla="*/ 0 h 608858"/>
                  <a:gd name="connsiteX5" fmla="*/ 0 w 1808560"/>
                  <a:gd name="connsiteY5" fmla="*/ 526259 h 60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8560" h="608858">
                    <a:moveTo>
                      <a:pt x="0" y="526259"/>
                    </a:moveTo>
                    <a:cubicBezTo>
                      <a:pt x="4791" y="550598"/>
                      <a:pt x="10540" y="574937"/>
                      <a:pt x="17248" y="599084"/>
                    </a:cubicBezTo>
                    <a:cubicBezTo>
                      <a:pt x="18206" y="602342"/>
                      <a:pt x="19165" y="605600"/>
                      <a:pt x="20123" y="608858"/>
                    </a:cubicBezTo>
                    <a:lnTo>
                      <a:pt x="1808560" y="80300"/>
                    </a:lnTo>
                    <a:cubicBezTo>
                      <a:pt x="1800320" y="52894"/>
                      <a:pt x="1790929" y="26064"/>
                      <a:pt x="1780388" y="0"/>
                    </a:cubicBezTo>
                    <a:lnTo>
                      <a:pt x="0" y="526259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10682297" y="1140571"/>
                <a:ext cx="1788629" cy="567271"/>
              </a:xfrm>
              <a:custGeom>
                <a:avLst/>
                <a:gdLst>
                  <a:gd name="connsiteX0" fmla="*/ 0 w 1788629"/>
                  <a:gd name="connsiteY0" fmla="*/ 526451 h 567271"/>
                  <a:gd name="connsiteX1" fmla="*/ 17248 w 1788629"/>
                  <a:gd name="connsiteY1" fmla="*/ 567271 h 567271"/>
                  <a:gd name="connsiteX2" fmla="*/ 1788629 w 1788629"/>
                  <a:gd name="connsiteY2" fmla="*/ 43695 h 567271"/>
                  <a:gd name="connsiteX3" fmla="*/ 1780963 w 1788629"/>
                  <a:gd name="connsiteY3" fmla="*/ 0 h 567271"/>
                  <a:gd name="connsiteX4" fmla="*/ 0 w 1788629"/>
                  <a:gd name="connsiteY4" fmla="*/ 526451 h 567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29" h="567271">
                    <a:moveTo>
                      <a:pt x="0" y="526451"/>
                    </a:moveTo>
                    <a:cubicBezTo>
                      <a:pt x="5558" y="540249"/>
                      <a:pt x="11307" y="553856"/>
                      <a:pt x="17248" y="567271"/>
                    </a:cubicBezTo>
                    <a:lnTo>
                      <a:pt x="1788629" y="43695"/>
                    </a:lnTo>
                    <a:cubicBezTo>
                      <a:pt x="1786521" y="29130"/>
                      <a:pt x="1784030" y="14565"/>
                      <a:pt x="1780963" y="0"/>
                    </a:cubicBezTo>
                    <a:lnTo>
                      <a:pt x="0" y="526451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11195908" y="1894313"/>
                <a:ext cx="1088547" cy="338062"/>
              </a:xfrm>
              <a:custGeom>
                <a:avLst/>
                <a:gdLst>
                  <a:gd name="connsiteX0" fmla="*/ 1088548 w 1088547"/>
                  <a:gd name="connsiteY0" fmla="*/ 0 h 338062"/>
                  <a:gd name="connsiteX1" fmla="*/ 0 w 1088547"/>
                  <a:gd name="connsiteY1" fmla="*/ 290535 h 338062"/>
                  <a:gd name="connsiteX2" fmla="*/ 151783 w 1088547"/>
                  <a:gd name="connsiteY2" fmla="*/ 338063 h 338062"/>
                  <a:gd name="connsiteX3" fmla="*/ 980651 w 1088547"/>
                  <a:gd name="connsiteY3" fmla="*/ 116904 h 338062"/>
                  <a:gd name="connsiteX4" fmla="*/ 1088548 w 1088547"/>
                  <a:gd name="connsiteY4" fmla="*/ 0 h 33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547" h="338062">
                    <a:moveTo>
                      <a:pt x="1088548" y="0"/>
                    </a:moveTo>
                    <a:lnTo>
                      <a:pt x="0" y="290535"/>
                    </a:lnTo>
                    <a:cubicBezTo>
                      <a:pt x="49061" y="310658"/>
                      <a:pt x="99847" y="326564"/>
                      <a:pt x="151783" y="338063"/>
                    </a:cubicBezTo>
                    <a:lnTo>
                      <a:pt x="980651" y="116904"/>
                    </a:lnTo>
                    <a:cubicBezTo>
                      <a:pt x="1019938" y="80874"/>
                      <a:pt x="1056159" y="41779"/>
                      <a:pt x="108854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10869152" y="1428614"/>
                <a:ext cx="1605990" cy="598509"/>
              </a:xfrm>
              <a:custGeom>
                <a:avLst/>
                <a:gdLst>
                  <a:gd name="connsiteX0" fmla="*/ 0 w 1605990"/>
                  <a:gd name="connsiteY0" fmla="*/ 532008 h 598509"/>
                  <a:gd name="connsiteX1" fmla="*/ 69567 w 1605990"/>
                  <a:gd name="connsiteY1" fmla="*/ 598510 h 598509"/>
                  <a:gd name="connsiteX2" fmla="*/ 1590084 w 1605990"/>
                  <a:gd name="connsiteY2" fmla="*/ 94865 h 598509"/>
                  <a:gd name="connsiteX3" fmla="*/ 1605991 w 1605990"/>
                  <a:gd name="connsiteY3" fmla="*/ 0 h 598509"/>
                  <a:gd name="connsiteX4" fmla="*/ 0 w 1605990"/>
                  <a:gd name="connsiteY4" fmla="*/ 532008 h 59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990" h="598509">
                    <a:moveTo>
                      <a:pt x="0" y="532008"/>
                    </a:moveTo>
                    <a:cubicBezTo>
                      <a:pt x="22039" y="555389"/>
                      <a:pt x="45228" y="577620"/>
                      <a:pt x="69567" y="598510"/>
                    </a:cubicBezTo>
                    <a:lnTo>
                      <a:pt x="1590084" y="94865"/>
                    </a:lnTo>
                    <a:cubicBezTo>
                      <a:pt x="1596983" y="63626"/>
                      <a:pt x="1602349" y="32005"/>
                      <a:pt x="1605991" y="0"/>
                    </a:cubicBezTo>
                    <a:lnTo>
                      <a:pt x="0" y="532008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11024768" y="1627734"/>
                <a:ext cx="1404762" cy="495787"/>
              </a:xfrm>
              <a:custGeom>
                <a:avLst/>
                <a:gdLst>
                  <a:gd name="connsiteX0" fmla="*/ 0 w 1404762"/>
                  <a:gd name="connsiteY0" fmla="*/ 465316 h 495787"/>
                  <a:gd name="connsiteX1" fmla="*/ 47911 w 1404762"/>
                  <a:gd name="connsiteY1" fmla="*/ 495787 h 495787"/>
                  <a:gd name="connsiteX2" fmla="*/ 1384448 w 1404762"/>
                  <a:gd name="connsiteY2" fmla="*/ 53086 h 495787"/>
                  <a:gd name="connsiteX3" fmla="*/ 1404763 w 1404762"/>
                  <a:gd name="connsiteY3" fmla="*/ 0 h 495787"/>
                  <a:gd name="connsiteX4" fmla="*/ 0 w 1404762"/>
                  <a:gd name="connsiteY4" fmla="*/ 465316 h 49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762" h="495787">
                    <a:moveTo>
                      <a:pt x="0" y="465316"/>
                    </a:moveTo>
                    <a:cubicBezTo>
                      <a:pt x="15715" y="475856"/>
                      <a:pt x="31622" y="486205"/>
                      <a:pt x="47911" y="495787"/>
                    </a:cubicBezTo>
                    <a:lnTo>
                      <a:pt x="1384448" y="53086"/>
                    </a:lnTo>
                    <a:cubicBezTo>
                      <a:pt x="1391731" y="35646"/>
                      <a:pt x="1398439" y="18015"/>
                      <a:pt x="1404763" y="0"/>
                    </a:cubicBezTo>
                    <a:lnTo>
                      <a:pt x="0" y="465316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0" name="Freeform: Shape 9"/>
            <p:cNvSpPr/>
            <p:nvPr/>
          </p:nvSpPr>
          <p:spPr>
            <a:xfrm>
              <a:off x="10615561" y="790243"/>
              <a:ext cx="1813970" cy="1464392"/>
            </a:xfrm>
            <a:custGeom>
              <a:avLst/>
              <a:gdLst>
                <a:gd name="connsiteX0" fmla="*/ 149527 w 1813970"/>
                <a:gd name="connsiteY0" fmla="*/ 555581 h 1464392"/>
                <a:gd name="connsiteX1" fmla="*/ 166584 w 1813970"/>
                <a:gd name="connsiteY1" fmla="*/ 0 h 1464392"/>
                <a:gd name="connsiteX2" fmla="*/ 34540 w 1813970"/>
                <a:gd name="connsiteY2" fmla="*/ 782106 h 1464392"/>
                <a:gd name="connsiteX3" fmla="*/ 1183264 w 1813970"/>
                <a:gd name="connsiteY3" fmla="*/ 1429868 h 1464392"/>
                <a:gd name="connsiteX4" fmla="*/ 1813970 w 1813970"/>
                <a:gd name="connsiteY4" fmla="*/ 836725 h 1464392"/>
                <a:gd name="connsiteX5" fmla="*/ 1298252 w 1813970"/>
                <a:gd name="connsiteY5" fmla="*/ 1203343 h 1464392"/>
                <a:gd name="connsiteX6" fmla="*/ 149527 w 1813970"/>
                <a:gd name="connsiteY6" fmla="*/ 555581 h 146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92">
                  <a:moveTo>
                    <a:pt x="149527" y="555581"/>
                  </a:moveTo>
                  <a:cubicBezTo>
                    <a:pt x="96633" y="365660"/>
                    <a:pt x="106407" y="173056"/>
                    <a:pt x="166584" y="0"/>
                  </a:cubicBezTo>
                  <a:cubicBezTo>
                    <a:pt x="14034" y="220009"/>
                    <a:pt x="-43077" y="503836"/>
                    <a:pt x="34540" y="782106"/>
                  </a:cubicBezTo>
                  <a:cubicBezTo>
                    <a:pt x="172908" y="1278277"/>
                    <a:pt x="687093" y="1568237"/>
                    <a:pt x="1183264" y="1429868"/>
                  </a:cubicBezTo>
                  <a:cubicBezTo>
                    <a:pt x="1489514" y="1344586"/>
                    <a:pt x="1716997" y="1115953"/>
                    <a:pt x="1813970" y="836725"/>
                  </a:cubicBezTo>
                  <a:cubicBezTo>
                    <a:pt x="1694383" y="1009206"/>
                    <a:pt x="1516153" y="1142591"/>
                    <a:pt x="1298252" y="1203343"/>
                  </a:cubicBezTo>
                  <a:cubicBezTo>
                    <a:pt x="802273" y="1341711"/>
                    <a:pt x="287896" y="1051560"/>
                    <a:pt x="149527" y="555581"/>
                  </a:cubicBezTo>
                  <a:close/>
                </a:path>
              </a:pathLst>
            </a:custGeom>
            <a:solidFill>
              <a:srgbClr val="D25B30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667157" y="388922"/>
              <a:ext cx="1813970" cy="1464379"/>
            </a:xfrm>
            <a:custGeom>
              <a:avLst/>
              <a:gdLst>
                <a:gd name="connsiteX0" fmla="*/ 1664443 w 1813970"/>
                <a:gd name="connsiteY0" fmla="*/ 908798 h 1464379"/>
                <a:gd name="connsiteX1" fmla="*/ 1647386 w 1813970"/>
                <a:gd name="connsiteY1" fmla="*/ 1464379 h 1464379"/>
                <a:gd name="connsiteX2" fmla="*/ 1779430 w 1813970"/>
                <a:gd name="connsiteY2" fmla="*/ 682273 h 1464379"/>
                <a:gd name="connsiteX3" fmla="*/ 630706 w 1813970"/>
                <a:gd name="connsiteY3" fmla="*/ 34511 h 1464379"/>
                <a:gd name="connsiteX4" fmla="*/ 0 w 1813970"/>
                <a:gd name="connsiteY4" fmla="*/ 627654 h 1464379"/>
                <a:gd name="connsiteX5" fmla="*/ 515718 w 1813970"/>
                <a:gd name="connsiteY5" fmla="*/ 261036 h 1464379"/>
                <a:gd name="connsiteX6" fmla="*/ 1664443 w 1813970"/>
                <a:gd name="connsiteY6" fmla="*/ 908798 h 146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79">
                  <a:moveTo>
                    <a:pt x="1664443" y="908798"/>
                  </a:moveTo>
                  <a:cubicBezTo>
                    <a:pt x="1717337" y="1098719"/>
                    <a:pt x="1707563" y="1291323"/>
                    <a:pt x="1647386" y="1464379"/>
                  </a:cubicBezTo>
                  <a:cubicBezTo>
                    <a:pt x="1799936" y="1244370"/>
                    <a:pt x="1857047" y="960543"/>
                    <a:pt x="1779430" y="682273"/>
                  </a:cubicBezTo>
                  <a:cubicBezTo>
                    <a:pt x="1641254" y="186294"/>
                    <a:pt x="1126877" y="-103857"/>
                    <a:pt x="630706" y="34511"/>
                  </a:cubicBezTo>
                  <a:cubicBezTo>
                    <a:pt x="324648" y="119793"/>
                    <a:pt x="96973" y="348426"/>
                    <a:pt x="0" y="627654"/>
                  </a:cubicBezTo>
                  <a:cubicBezTo>
                    <a:pt x="119587" y="455173"/>
                    <a:pt x="297817" y="321788"/>
                    <a:pt x="515718" y="261036"/>
                  </a:cubicBezTo>
                  <a:cubicBezTo>
                    <a:pt x="1011889" y="122668"/>
                    <a:pt x="1526075" y="412628"/>
                    <a:pt x="1664443" y="908798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0128276" y="768653"/>
              <a:ext cx="2832852" cy="1079427"/>
            </a:xfrm>
            <a:custGeom>
              <a:avLst/>
              <a:gdLst>
                <a:gd name="connsiteX0" fmla="*/ 2179752 w 2832852"/>
                <a:gd name="connsiteY0" fmla="*/ 8366 h 1079427"/>
                <a:gd name="connsiteX1" fmla="*/ 2242611 w 2832852"/>
                <a:gd name="connsiteY1" fmla="*/ 110896 h 1079427"/>
                <a:gd name="connsiteX2" fmla="*/ 2488110 w 2832852"/>
                <a:gd name="connsiteY2" fmla="*/ 161107 h 1079427"/>
                <a:gd name="connsiteX3" fmla="*/ 2322911 w 2832852"/>
                <a:gd name="connsiteY3" fmla="*/ 320748 h 1079427"/>
                <a:gd name="connsiteX4" fmla="*/ 1447090 w 2832852"/>
                <a:gd name="connsiteY4" fmla="*/ 650762 h 1079427"/>
                <a:gd name="connsiteX5" fmla="*/ 526999 w 2832852"/>
                <a:gd name="connsiteY5" fmla="*/ 821518 h 1079427"/>
                <a:gd name="connsiteX6" fmla="*/ 303157 w 2832852"/>
                <a:gd name="connsiteY6" fmla="*/ 770349 h 1079427"/>
                <a:gd name="connsiteX7" fmla="*/ 487137 w 2832852"/>
                <a:gd name="connsiteY7" fmla="*/ 600359 h 1079427"/>
                <a:gd name="connsiteX8" fmla="*/ 487904 w 2832852"/>
                <a:gd name="connsiteY8" fmla="*/ 480197 h 1079427"/>
                <a:gd name="connsiteX9" fmla="*/ 3807 w 2832852"/>
                <a:gd name="connsiteY9" fmla="*/ 933631 h 1079427"/>
                <a:gd name="connsiteX10" fmla="*/ 646969 w 2832852"/>
                <a:gd name="connsiteY10" fmla="*/ 1071616 h 1079427"/>
                <a:gd name="connsiteX11" fmla="*/ 1519149 w 2832852"/>
                <a:gd name="connsiteY11" fmla="*/ 908717 h 1079427"/>
                <a:gd name="connsiteX12" fmla="*/ 2349933 w 2832852"/>
                <a:gd name="connsiteY12" fmla="*/ 596718 h 1079427"/>
                <a:gd name="connsiteX13" fmla="*/ 2829047 w 2832852"/>
                <a:gd name="connsiteY13" fmla="*/ 145776 h 1079427"/>
                <a:gd name="connsiteX14" fmla="*/ 2179752 w 2832852"/>
                <a:gd name="connsiteY14" fmla="*/ 8366 h 107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2852" h="1079427">
                  <a:moveTo>
                    <a:pt x="2179752" y="8366"/>
                  </a:moveTo>
                  <a:cubicBezTo>
                    <a:pt x="2202749" y="40945"/>
                    <a:pt x="2223830" y="75058"/>
                    <a:pt x="2242611" y="110896"/>
                  </a:cubicBezTo>
                  <a:cubicBezTo>
                    <a:pt x="2386154" y="103997"/>
                    <a:pt x="2476611" y="119903"/>
                    <a:pt x="2488110" y="161107"/>
                  </a:cubicBezTo>
                  <a:cubicBezTo>
                    <a:pt x="2499033" y="200203"/>
                    <a:pt x="2437324" y="256547"/>
                    <a:pt x="2322911" y="320748"/>
                  </a:cubicBezTo>
                  <a:cubicBezTo>
                    <a:pt x="2139123" y="423854"/>
                    <a:pt x="1819266" y="547082"/>
                    <a:pt x="1447090" y="650762"/>
                  </a:cubicBezTo>
                  <a:cubicBezTo>
                    <a:pt x="1074914" y="754442"/>
                    <a:pt x="737618" y="814619"/>
                    <a:pt x="526999" y="821518"/>
                  </a:cubicBezTo>
                  <a:cubicBezTo>
                    <a:pt x="396105" y="825735"/>
                    <a:pt x="314081" y="809445"/>
                    <a:pt x="303157" y="770349"/>
                  </a:cubicBezTo>
                  <a:cubicBezTo>
                    <a:pt x="291658" y="729145"/>
                    <a:pt x="360843" y="668585"/>
                    <a:pt x="487137" y="600359"/>
                  </a:cubicBezTo>
                  <a:cubicBezTo>
                    <a:pt x="484837" y="559922"/>
                    <a:pt x="485029" y="519868"/>
                    <a:pt x="487904" y="480197"/>
                  </a:cubicBezTo>
                  <a:cubicBezTo>
                    <a:pt x="162873" y="643288"/>
                    <a:pt x="-29923" y="812703"/>
                    <a:pt x="3807" y="933631"/>
                  </a:cubicBezTo>
                  <a:cubicBezTo>
                    <a:pt x="37345" y="1053793"/>
                    <a:pt x="287442" y="1099213"/>
                    <a:pt x="646969" y="1071616"/>
                  </a:cubicBezTo>
                  <a:cubicBezTo>
                    <a:pt x="896875" y="1052451"/>
                    <a:pt x="1199484" y="998024"/>
                    <a:pt x="1519149" y="908717"/>
                  </a:cubicBezTo>
                  <a:cubicBezTo>
                    <a:pt x="1838814" y="819410"/>
                    <a:pt x="2126091" y="709597"/>
                    <a:pt x="2349933" y="596718"/>
                  </a:cubicBezTo>
                  <a:cubicBezTo>
                    <a:pt x="2672089" y="434394"/>
                    <a:pt x="2862585" y="266129"/>
                    <a:pt x="2829047" y="145776"/>
                  </a:cubicBezTo>
                  <a:cubicBezTo>
                    <a:pt x="2795318" y="24847"/>
                    <a:pt x="2542729" y="-20381"/>
                    <a:pt x="2179752" y="8366"/>
                  </a:cubicBezTo>
                  <a:close/>
                </a:path>
              </a:pathLst>
            </a:custGeom>
            <a:solidFill>
              <a:srgbClr val="BE6748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" name="Graphic 38"/>
          <p:cNvGrpSpPr/>
          <p:nvPr/>
        </p:nvGrpSpPr>
        <p:grpSpPr>
          <a:xfrm>
            <a:off x="10990883" y="-135820"/>
            <a:ext cx="1730757" cy="1388357"/>
            <a:chOff x="923775" y="2325619"/>
            <a:chExt cx="2742747" cy="2200142"/>
          </a:xfrm>
        </p:grpSpPr>
        <p:sp>
          <p:nvSpPr>
            <p:cNvPr id="24" name="Freeform: Shape 23"/>
            <p:cNvSpPr/>
            <p:nvPr/>
          </p:nvSpPr>
          <p:spPr>
            <a:xfrm>
              <a:off x="1325814" y="2328494"/>
              <a:ext cx="2140371" cy="2140371"/>
            </a:xfrm>
            <a:custGeom>
              <a:avLst/>
              <a:gdLst>
                <a:gd name="connsiteX0" fmla="*/ 2140372 w 2140371"/>
                <a:gd name="connsiteY0" fmla="*/ 1070186 h 2140371"/>
                <a:gd name="connsiteX1" fmla="*/ 1070186 w 2140371"/>
                <a:gd name="connsiteY1" fmla="*/ 2140371 h 2140371"/>
                <a:gd name="connsiteX2" fmla="*/ 0 w 2140371"/>
                <a:gd name="connsiteY2" fmla="*/ 1070186 h 2140371"/>
                <a:gd name="connsiteX3" fmla="*/ 1070186 w 2140371"/>
                <a:gd name="connsiteY3" fmla="*/ 0 h 2140371"/>
                <a:gd name="connsiteX4" fmla="*/ 2140372 w 2140371"/>
                <a:gd name="connsiteY4" fmla="*/ 1070186 h 214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371" h="2140371">
                  <a:moveTo>
                    <a:pt x="2140372" y="1070186"/>
                  </a:moveTo>
                  <a:cubicBezTo>
                    <a:pt x="2140372" y="1661233"/>
                    <a:pt x="1661234" y="2140371"/>
                    <a:pt x="1070186" y="2140371"/>
                  </a:cubicBezTo>
                  <a:cubicBezTo>
                    <a:pt x="479139" y="2140371"/>
                    <a:pt x="0" y="1661233"/>
                    <a:pt x="0" y="1070186"/>
                  </a:cubicBezTo>
                  <a:cubicBezTo>
                    <a:pt x="0" y="479138"/>
                    <a:pt x="479139" y="0"/>
                    <a:pt x="1070186" y="0"/>
                  </a:cubicBezTo>
                  <a:cubicBezTo>
                    <a:pt x="1661234" y="0"/>
                    <a:pt x="2140372" y="479138"/>
                    <a:pt x="2140372" y="1070186"/>
                  </a:cubicBezTo>
                  <a:close/>
                </a:path>
              </a:pathLst>
            </a:custGeom>
            <a:solidFill>
              <a:srgbClr val="8FC8CB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5" name="Graphic 38"/>
            <p:cNvGrpSpPr/>
            <p:nvPr/>
          </p:nvGrpSpPr>
          <p:grpSpPr>
            <a:xfrm>
              <a:off x="1359659" y="2325619"/>
              <a:ext cx="2114492" cy="2200142"/>
              <a:chOff x="1359659" y="2325619"/>
              <a:chExt cx="2114492" cy="2200142"/>
            </a:xfrm>
            <a:solidFill>
              <a:srgbClr val="637B36"/>
            </a:solidFill>
          </p:grpSpPr>
          <p:sp>
            <p:nvSpPr>
              <p:cNvPr id="33" name="Freeform: Shape 32"/>
              <p:cNvSpPr/>
              <p:nvPr/>
            </p:nvSpPr>
            <p:spPr>
              <a:xfrm>
                <a:off x="1359659" y="2325619"/>
                <a:ext cx="1069219" cy="979165"/>
              </a:xfrm>
              <a:custGeom>
                <a:avLst/>
                <a:gdLst>
                  <a:gd name="connsiteX0" fmla="*/ 1036342 w 1069219"/>
                  <a:gd name="connsiteY0" fmla="*/ 2875 h 979165"/>
                  <a:gd name="connsiteX1" fmla="*/ 1036342 w 1069219"/>
                  <a:gd name="connsiteY1" fmla="*/ 307984 h 979165"/>
                  <a:gd name="connsiteX2" fmla="*/ 717992 w 1069219"/>
                  <a:gd name="connsiteY2" fmla="*/ 934610 h 979165"/>
                  <a:gd name="connsiteX3" fmla="*/ 121 w 1069219"/>
                  <a:gd name="connsiteY3" fmla="*/ 804506 h 979165"/>
                  <a:gd name="connsiteX4" fmla="*/ 1036342 w 1069219"/>
                  <a:gd name="connsiteY4" fmla="*/ 2875 h 97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219" h="979165">
                    <a:moveTo>
                      <a:pt x="1036342" y="2875"/>
                    </a:moveTo>
                    <a:cubicBezTo>
                      <a:pt x="1036342" y="2875"/>
                      <a:pt x="1110317" y="261354"/>
                      <a:pt x="1036342" y="307984"/>
                    </a:cubicBezTo>
                    <a:cubicBezTo>
                      <a:pt x="600553" y="582582"/>
                      <a:pt x="877167" y="797598"/>
                      <a:pt x="717992" y="934610"/>
                    </a:cubicBezTo>
                    <a:cubicBezTo>
                      <a:pt x="558817" y="1071621"/>
                      <a:pt x="394173" y="853439"/>
                      <a:pt x="121" y="804506"/>
                    </a:cubicBezTo>
                    <a:cubicBezTo>
                      <a:pt x="121" y="804506"/>
                      <a:pt x="-33844" y="-55845"/>
                      <a:pt x="1036342" y="2875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/>
              <p:cNvSpPr/>
              <p:nvPr/>
            </p:nvSpPr>
            <p:spPr>
              <a:xfrm>
                <a:off x="3008901" y="3028519"/>
                <a:ext cx="465249" cy="667786"/>
              </a:xfrm>
              <a:custGeom>
                <a:avLst/>
                <a:gdLst>
                  <a:gd name="connsiteX0" fmla="*/ 391370 w 465249"/>
                  <a:gd name="connsiteY0" fmla="*/ 0 h 667786"/>
                  <a:gd name="connsiteX1" fmla="*/ 25527 w 465249"/>
                  <a:gd name="connsiteY1" fmla="*/ 132406 h 667786"/>
                  <a:gd name="connsiteX2" fmla="*/ 176642 w 465249"/>
                  <a:gd name="connsiteY2" fmla="*/ 370161 h 667786"/>
                  <a:gd name="connsiteX3" fmla="*/ 414973 w 465249"/>
                  <a:gd name="connsiteY3" fmla="*/ 667787 h 667786"/>
                  <a:gd name="connsiteX4" fmla="*/ 391370 w 465249"/>
                  <a:gd name="connsiteY4" fmla="*/ 0 h 66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249" h="667786">
                    <a:moveTo>
                      <a:pt x="391370" y="0"/>
                    </a:moveTo>
                    <a:cubicBezTo>
                      <a:pt x="391370" y="0"/>
                      <a:pt x="113030" y="44903"/>
                      <a:pt x="25527" y="132406"/>
                    </a:cubicBezTo>
                    <a:cubicBezTo>
                      <a:pt x="-61977" y="219909"/>
                      <a:pt x="97198" y="265676"/>
                      <a:pt x="176642" y="370161"/>
                    </a:cubicBezTo>
                    <a:cubicBezTo>
                      <a:pt x="256086" y="474647"/>
                      <a:pt x="414973" y="667787"/>
                      <a:pt x="414973" y="667787"/>
                    </a:cubicBezTo>
                    <a:cubicBezTo>
                      <a:pt x="414973" y="667787"/>
                      <a:pt x="542486" y="275750"/>
                      <a:pt x="391370" y="0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" name="Freeform: Shape 34"/>
              <p:cNvSpPr/>
              <p:nvPr/>
            </p:nvSpPr>
            <p:spPr>
              <a:xfrm>
                <a:off x="1804258" y="3395052"/>
                <a:ext cx="1049681" cy="1130709"/>
              </a:xfrm>
              <a:custGeom>
                <a:avLst/>
                <a:gdLst>
                  <a:gd name="connsiteX0" fmla="*/ 159984 w 1049681"/>
                  <a:gd name="connsiteY0" fmla="*/ 126822 h 1130709"/>
                  <a:gd name="connsiteX1" fmla="*/ 613619 w 1049681"/>
                  <a:gd name="connsiteY1" fmla="*/ 3627 h 1130709"/>
                  <a:gd name="connsiteX2" fmla="*/ 1049407 w 1049681"/>
                  <a:gd name="connsiteY2" fmla="*/ 434235 h 1130709"/>
                  <a:gd name="connsiteX3" fmla="*/ 681261 w 1049681"/>
                  <a:gd name="connsiteY3" fmla="*/ 1070071 h 1130709"/>
                  <a:gd name="connsiteX4" fmla="*/ 190207 w 1049681"/>
                  <a:gd name="connsiteY4" fmla="*/ 1070071 h 1130709"/>
                  <a:gd name="connsiteX5" fmla="*/ 5127 w 1049681"/>
                  <a:gd name="connsiteY5" fmla="*/ 724664 h 1130709"/>
                  <a:gd name="connsiteX6" fmla="*/ 159984 w 1049681"/>
                  <a:gd name="connsiteY6" fmla="*/ 126822 h 113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9681" h="1130709">
                    <a:moveTo>
                      <a:pt x="159984" y="126822"/>
                    </a:moveTo>
                    <a:cubicBezTo>
                      <a:pt x="159984" y="126822"/>
                      <a:pt x="506255" y="-25157"/>
                      <a:pt x="613619" y="3627"/>
                    </a:cubicBezTo>
                    <a:cubicBezTo>
                      <a:pt x="720983" y="32411"/>
                      <a:pt x="1037318" y="376379"/>
                      <a:pt x="1049407" y="434235"/>
                    </a:cubicBezTo>
                    <a:cubicBezTo>
                      <a:pt x="1061209" y="492090"/>
                      <a:pt x="688745" y="931908"/>
                      <a:pt x="681261" y="1070071"/>
                    </a:cubicBezTo>
                    <a:cubicBezTo>
                      <a:pt x="681261" y="1070071"/>
                      <a:pt x="318008" y="1206507"/>
                      <a:pt x="190207" y="1070071"/>
                    </a:cubicBezTo>
                    <a:cubicBezTo>
                      <a:pt x="190207" y="1070071"/>
                      <a:pt x="-36610" y="844118"/>
                      <a:pt x="5127" y="724664"/>
                    </a:cubicBezTo>
                    <a:cubicBezTo>
                      <a:pt x="46575" y="605211"/>
                      <a:pt x="-78635" y="394225"/>
                      <a:pt x="159984" y="126822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" name="Freeform: Shape 35"/>
              <p:cNvSpPr/>
              <p:nvPr/>
            </p:nvSpPr>
            <p:spPr>
              <a:xfrm>
                <a:off x="1359811" y="3269494"/>
                <a:ext cx="492450" cy="180259"/>
              </a:xfrm>
              <a:custGeom>
                <a:avLst/>
                <a:gdLst>
                  <a:gd name="connsiteX0" fmla="*/ 228513 w 492450"/>
                  <a:gd name="connsiteY0" fmla="*/ 14626 h 180259"/>
                  <a:gd name="connsiteX1" fmla="*/ 485265 w 492450"/>
                  <a:gd name="connsiteY1" fmla="*/ 92918 h 180259"/>
                  <a:gd name="connsiteX2" fmla="*/ 270537 w 492450"/>
                  <a:gd name="connsiteY2" fmla="*/ 175815 h 180259"/>
                  <a:gd name="connsiteX3" fmla="*/ 256 w 492450"/>
                  <a:gd name="connsiteY3" fmla="*/ 14626 h 180259"/>
                  <a:gd name="connsiteX4" fmla="*/ 228513 w 492450"/>
                  <a:gd name="connsiteY4" fmla="*/ 14626 h 18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450" h="180259">
                    <a:moveTo>
                      <a:pt x="228513" y="14626"/>
                    </a:moveTo>
                    <a:cubicBezTo>
                      <a:pt x="228513" y="14626"/>
                      <a:pt x="443241" y="57514"/>
                      <a:pt x="485265" y="92918"/>
                    </a:cubicBezTo>
                    <a:cubicBezTo>
                      <a:pt x="527002" y="128034"/>
                      <a:pt x="377901" y="140123"/>
                      <a:pt x="270537" y="175815"/>
                    </a:cubicBezTo>
                    <a:cubicBezTo>
                      <a:pt x="163173" y="211507"/>
                      <a:pt x="-7515" y="20670"/>
                      <a:pt x="256" y="14626"/>
                    </a:cubicBezTo>
                    <a:cubicBezTo>
                      <a:pt x="8028" y="8581"/>
                      <a:pt x="101576" y="-15022"/>
                      <a:pt x="228513" y="14626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6" name="Freeform: Shape 25"/>
            <p:cNvSpPr/>
            <p:nvPr/>
          </p:nvSpPr>
          <p:spPr>
            <a:xfrm>
              <a:off x="1325527" y="2574884"/>
              <a:ext cx="1950110" cy="1893981"/>
            </a:xfrm>
            <a:custGeom>
              <a:avLst/>
              <a:gdLst>
                <a:gd name="connsiteX0" fmla="*/ 197170 w 1950110"/>
                <a:gd name="connsiteY0" fmla="*/ 608780 h 1893981"/>
                <a:gd name="connsiteX1" fmla="*/ 387144 w 1950110"/>
                <a:gd name="connsiteY1" fmla="*/ 0 h 1893981"/>
                <a:gd name="connsiteX2" fmla="*/ 0 w 1950110"/>
                <a:gd name="connsiteY2" fmla="*/ 823795 h 1893981"/>
                <a:gd name="connsiteX3" fmla="*/ 1070186 w 1950110"/>
                <a:gd name="connsiteY3" fmla="*/ 1893981 h 1893981"/>
                <a:gd name="connsiteX4" fmla="*/ 1950110 w 1950110"/>
                <a:gd name="connsiteY4" fmla="*/ 1432863 h 1893981"/>
                <a:gd name="connsiteX5" fmla="*/ 1267068 w 1950110"/>
                <a:gd name="connsiteY5" fmla="*/ 1679253 h 1893981"/>
                <a:gd name="connsiteX6" fmla="*/ 197170 w 1950110"/>
                <a:gd name="connsiteY6" fmla="*/ 608780 h 18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110" h="1893981">
                  <a:moveTo>
                    <a:pt x="197170" y="608780"/>
                  </a:moveTo>
                  <a:cubicBezTo>
                    <a:pt x="197170" y="382538"/>
                    <a:pt x="267403" y="172703"/>
                    <a:pt x="387144" y="0"/>
                  </a:cubicBezTo>
                  <a:cubicBezTo>
                    <a:pt x="150828" y="196306"/>
                    <a:pt x="0" y="492493"/>
                    <a:pt x="0" y="823795"/>
                  </a:cubicBezTo>
                  <a:cubicBezTo>
                    <a:pt x="0" y="1414729"/>
                    <a:pt x="479252" y="1893981"/>
                    <a:pt x="1070186" y="1893981"/>
                  </a:cubicBezTo>
                  <a:cubicBezTo>
                    <a:pt x="1434878" y="1893981"/>
                    <a:pt x="1756970" y="1711491"/>
                    <a:pt x="1950110" y="1432863"/>
                  </a:cubicBezTo>
                  <a:cubicBezTo>
                    <a:pt x="1764742" y="1586857"/>
                    <a:pt x="1526699" y="1679253"/>
                    <a:pt x="1267068" y="1679253"/>
                  </a:cubicBezTo>
                  <a:cubicBezTo>
                    <a:pt x="676422" y="1678965"/>
                    <a:pt x="197170" y="1200001"/>
                    <a:pt x="197170" y="608780"/>
                  </a:cubicBezTo>
                  <a:close/>
                </a:path>
              </a:pathLst>
            </a:custGeom>
            <a:solidFill>
              <a:srgbClr val="395D6B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1516076" y="2328494"/>
              <a:ext cx="1950398" cy="1893693"/>
            </a:xfrm>
            <a:custGeom>
              <a:avLst/>
              <a:gdLst>
                <a:gd name="connsiteX0" fmla="*/ 1753228 w 1950398"/>
                <a:gd name="connsiteY0" fmla="*/ 1284914 h 1893693"/>
                <a:gd name="connsiteX1" fmla="*/ 1563255 w 1950398"/>
                <a:gd name="connsiteY1" fmla="*/ 1893693 h 1893693"/>
                <a:gd name="connsiteX2" fmla="*/ 1950398 w 1950398"/>
                <a:gd name="connsiteY2" fmla="*/ 1069898 h 1893693"/>
                <a:gd name="connsiteX3" fmla="*/ 879924 w 1950398"/>
                <a:gd name="connsiteY3" fmla="*/ 0 h 1893693"/>
                <a:gd name="connsiteX4" fmla="*/ 0 w 1950398"/>
                <a:gd name="connsiteY4" fmla="*/ 461118 h 1893693"/>
                <a:gd name="connsiteX5" fmla="*/ 683042 w 1950398"/>
                <a:gd name="connsiteY5" fmla="*/ 214728 h 1893693"/>
                <a:gd name="connsiteX6" fmla="*/ 1753228 w 1950398"/>
                <a:gd name="connsiteY6" fmla="*/ 1284914 h 189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398" h="1893693">
                  <a:moveTo>
                    <a:pt x="1753228" y="1284914"/>
                  </a:moveTo>
                  <a:cubicBezTo>
                    <a:pt x="1753228" y="1511155"/>
                    <a:pt x="1682996" y="1720990"/>
                    <a:pt x="1563255" y="1893693"/>
                  </a:cubicBezTo>
                  <a:cubicBezTo>
                    <a:pt x="1799571" y="1697387"/>
                    <a:pt x="1950398" y="1401201"/>
                    <a:pt x="1950398" y="1069898"/>
                  </a:cubicBezTo>
                  <a:cubicBezTo>
                    <a:pt x="1950110" y="479252"/>
                    <a:pt x="1470858" y="0"/>
                    <a:pt x="879924" y="0"/>
                  </a:cubicBezTo>
                  <a:cubicBezTo>
                    <a:pt x="515232" y="0"/>
                    <a:pt x="193140" y="182490"/>
                    <a:pt x="0" y="461118"/>
                  </a:cubicBezTo>
                  <a:cubicBezTo>
                    <a:pt x="185368" y="307124"/>
                    <a:pt x="423411" y="214728"/>
                    <a:pt x="683042" y="214728"/>
                  </a:cubicBezTo>
                  <a:cubicBezTo>
                    <a:pt x="1273976" y="214728"/>
                    <a:pt x="1753228" y="693980"/>
                    <a:pt x="1753228" y="1284914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923775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8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19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8" y="123771"/>
                  </a:cubicBezTo>
                  <a:cubicBezTo>
                    <a:pt x="419598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19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1818667" y="2446508"/>
              <a:ext cx="535021" cy="291868"/>
            </a:xfrm>
            <a:custGeom>
              <a:avLst/>
              <a:gdLst>
                <a:gd name="connsiteX0" fmla="*/ 535021 w 535021"/>
                <a:gd name="connsiteY0" fmla="*/ 205517 h 291868"/>
                <a:gd name="connsiteX1" fmla="*/ 448669 w 535021"/>
                <a:gd name="connsiteY1" fmla="*/ 119165 h 291868"/>
                <a:gd name="connsiteX2" fmla="*/ 419885 w 535021"/>
                <a:gd name="connsiteY2" fmla="*/ 124059 h 291868"/>
                <a:gd name="connsiteX3" fmla="*/ 420173 w 535021"/>
                <a:gd name="connsiteY3" fmla="*/ 119165 h 291868"/>
                <a:gd name="connsiteX4" fmla="*/ 333821 w 535021"/>
                <a:gd name="connsiteY4" fmla="*/ 32814 h 291868"/>
                <a:gd name="connsiteX5" fmla="*/ 275102 w 535021"/>
                <a:gd name="connsiteY5" fmla="*/ 55841 h 291868"/>
                <a:gd name="connsiteX6" fmla="*/ 194220 w 535021"/>
                <a:gd name="connsiteY6" fmla="*/ 0 h 291868"/>
                <a:gd name="connsiteX7" fmla="*/ 107868 w 535021"/>
                <a:gd name="connsiteY7" fmla="*/ 86352 h 291868"/>
                <a:gd name="connsiteX8" fmla="*/ 116791 w 535021"/>
                <a:gd name="connsiteY8" fmla="*/ 124347 h 291868"/>
                <a:gd name="connsiteX9" fmla="*/ 25258 w 535021"/>
                <a:gd name="connsiteY9" fmla="*/ 144207 h 291868"/>
                <a:gd name="connsiteX10" fmla="*/ 25258 w 535021"/>
                <a:gd name="connsiteY10" fmla="*/ 266539 h 291868"/>
                <a:gd name="connsiteX11" fmla="*/ 86280 w 535021"/>
                <a:gd name="connsiteY11" fmla="*/ 291869 h 291868"/>
                <a:gd name="connsiteX12" fmla="*/ 452987 w 535021"/>
                <a:gd name="connsiteY12" fmla="*/ 291869 h 291868"/>
                <a:gd name="connsiteX13" fmla="*/ 452987 w 535021"/>
                <a:gd name="connsiteY13" fmla="*/ 291581 h 291868"/>
                <a:gd name="connsiteX14" fmla="*/ 535021 w 535021"/>
                <a:gd name="connsiteY14" fmla="*/ 205517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021" h="291868">
                  <a:moveTo>
                    <a:pt x="535021" y="205517"/>
                  </a:moveTo>
                  <a:cubicBezTo>
                    <a:pt x="535021" y="157736"/>
                    <a:pt x="496163" y="119165"/>
                    <a:pt x="448669" y="119165"/>
                  </a:cubicBezTo>
                  <a:cubicBezTo>
                    <a:pt x="438595" y="119165"/>
                    <a:pt x="429096" y="120892"/>
                    <a:pt x="419885" y="124059"/>
                  </a:cubicBezTo>
                  <a:cubicBezTo>
                    <a:pt x="419885" y="122332"/>
                    <a:pt x="420173" y="120892"/>
                    <a:pt x="420173" y="119165"/>
                  </a:cubicBezTo>
                  <a:cubicBezTo>
                    <a:pt x="420173" y="71384"/>
                    <a:pt x="381315" y="32814"/>
                    <a:pt x="333821" y="32814"/>
                  </a:cubicBezTo>
                  <a:cubicBezTo>
                    <a:pt x="311082" y="32814"/>
                    <a:pt x="290646" y="41737"/>
                    <a:pt x="275102" y="55841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7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5" y="289278"/>
                    <a:pt x="535021" y="251571"/>
                    <a:pt x="535021" y="205517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3131789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2284391" y="4076541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7 h 291868"/>
                <a:gd name="connsiteX2" fmla="*/ 419598 w 534733"/>
                <a:gd name="connsiteY2" fmla="*/ 123771 h 291868"/>
                <a:gd name="connsiteX3" fmla="*/ 419885 w 534733"/>
                <a:gd name="connsiteY3" fmla="*/ 118877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7"/>
                    <a:pt x="448381" y="118877"/>
                  </a:cubicBezTo>
                  <a:cubicBezTo>
                    <a:pt x="438307" y="118877"/>
                    <a:pt x="428808" y="120604"/>
                    <a:pt x="419598" y="123771"/>
                  </a:cubicBezTo>
                  <a:cubicBezTo>
                    <a:pt x="419598" y="122044"/>
                    <a:pt x="419885" y="120604"/>
                    <a:pt x="419885" y="118877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2786382" y="266670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37" name="Graphic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5177" y="903348"/>
            <a:ext cx="618774" cy="618774"/>
          </a:xfrm>
          <a:prstGeom prst="rect">
            <a:avLst/>
          </a:prstGeom>
        </p:spPr>
      </p:pic>
      <p:grpSp>
        <p:nvGrpSpPr>
          <p:cNvPr id="38" name="Graphic 241"/>
          <p:cNvGrpSpPr/>
          <p:nvPr/>
        </p:nvGrpSpPr>
        <p:grpSpPr>
          <a:xfrm>
            <a:off x="10559860" y="6101804"/>
            <a:ext cx="322656" cy="318867"/>
            <a:chOff x="2434505" y="2932122"/>
            <a:chExt cx="322656" cy="318867"/>
          </a:xfrm>
        </p:grpSpPr>
        <p:sp>
          <p:nvSpPr>
            <p:cNvPr id="39" name="Freeform: Shape 38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1" name="Graphic 241"/>
          <p:cNvGrpSpPr/>
          <p:nvPr/>
        </p:nvGrpSpPr>
        <p:grpSpPr>
          <a:xfrm rot="1433983">
            <a:off x="9736565" y="5005254"/>
            <a:ext cx="212939" cy="210438"/>
            <a:chOff x="2434505" y="2932122"/>
            <a:chExt cx="322656" cy="318867"/>
          </a:xfrm>
        </p:grpSpPr>
        <p:sp>
          <p:nvSpPr>
            <p:cNvPr id="42" name="Freeform: Shape 41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4" name="Graphic 47"/>
          <p:cNvSpPr/>
          <p:nvPr/>
        </p:nvSpPr>
        <p:spPr>
          <a:xfrm rot="14210099">
            <a:off x="5956780" y="2115731"/>
            <a:ext cx="9488164" cy="1531834"/>
          </a:xfrm>
          <a:custGeom>
            <a:avLst/>
            <a:gdLst>
              <a:gd name="connsiteX0" fmla="*/ 20836 w 9488164"/>
              <a:gd name="connsiteY0" fmla="*/ 1531834 h 1531834"/>
              <a:gd name="connsiteX1" fmla="*/ 1734 w 9488164"/>
              <a:gd name="connsiteY1" fmla="*/ 1517988 h 1531834"/>
              <a:gd name="connsiteX2" fmla="*/ 12323 w 9488164"/>
              <a:gd name="connsiteY2" fmla="*/ 1487527 h 1531834"/>
              <a:gd name="connsiteX3" fmla="*/ 108873 w 9488164"/>
              <a:gd name="connsiteY3" fmla="*/ 1440912 h 1531834"/>
              <a:gd name="connsiteX4" fmla="*/ 136074 w 9488164"/>
              <a:gd name="connsiteY4" fmla="*/ 1452912 h 1531834"/>
              <a:gd name="connsiteX5" fmla="*/ 125277 w 9488164"/>
              <a:gd name="connsiteY5" fmla="*/ 1483142 h 1531834"/>
              <a:gd name="connsiteX6" fmla="*/ 29142 w 9488164"/>
              <a:gd name="connsiteY6" fmla="*/ 1529527 h 1531834"/>
              <a:gd name="connsiteX7" fmla="*/ 20836 w 9488164"/>
              <a:gd name="connsiteY7" fmla="*/ 1531834 h 1531834"/>
              <a:gd name="connsiteX8" fmla="*/ 9467388 w 9488164"/>
              <a:gd name="connsiteY8" fmla="*/ 1523065 h 1531834"/>
              <a:gd name="connsiteX9" fmla="*/ 9464481 w 9488164"/>
              <a:gd name="connsiteY9" fmla="*/ 1522834 h 1531834"/>
              <a:gd name="connsiteX10" fmla="*/ 9361287 w 9488164"/>
              <a:gd name="connsiteY10" fmla="*/ 1504373 h 1531834"/>
              <a:gd name="connsiteX11" fmla="*/ 9344468 w 9488164"/>
              <a:gd name="connsiteY11" fmla="*/ 1477604 h 1531834"/>
              <a:gd name="connsiteX12" fmla="*/ 9368554 w 9488164"/>
              <a:gd name="connsiteY12" fmla="*/ 1458912 h 1531834"/>
              <a:gd name="connsiteX13" fmla="*/ 9470295 w 9488164"/>
              <a:gd name="connsiteY13" fmla="*/ 1477142 h 1531834"/>
              <a:gd name="connsiteX14" fmla="*/ 9487944 w 9488164"/>
              <a:gd name="connsiteY14" fmla="*/ 1503219 h 1531834"/>
              <a:gd name="connsiteX15" fmla="*/ 9467388 w 9488164"/>
              <a:gd name="connsiteY15" fmla="*/ 1523065 h 1531834"/>
              <a:gd name="connsiteX16" fmla="*/ 9263075 w 9488164"/>
              <a:gd name="connsiteY16" fmla="*/ 1482912 h 1531834"/>
              <a:gd name="connsiteX17" fmla="*/ 9258715 w 9488164"/>
              <a:gd name="connsiteY17" fmla="*/ 1482450 h 1531834"/>
              <a:gd name="connsiteX18" fmla="*/ 9157181 w 9488164"/>
              <a:gd name="connsiteY18" fmla="*/ 1457296 h 1531834"/>
              <a:gd name="connsiteX19" fmla="*/ 9141817 w 9488164"/>
              <a:gd name="connsiteY19" fmla="*/ 1429604 h 1531834"/>
              <a:gd name="connsiteX20" fmla="*/ 9166733 w 9488164"/>
              <a:gd name="connsiteY20" fmla="*/ 1412527 h 1531834"/>
              <a:gd name="connsiteX21" fmla="*/ 9267228 w 9488164"/>
              <a:gd name="connsiteY21" fmla="*/ 1437450 h 1531834"/>
              <a:gd name="connsiteX22" fmla="*/ 9283424 w 9488164"/>
              <a:gd name="connsiteY22" fmla="*/ 1464681 h 1531834"/>
              <a:gd name="connsiteX23" fmla="*/ 9263075 w 9488164"/>
              <a:gd name="connsiteY23" fmla="*/ 1482912 h 1531834"/>
              <a:gd name="connsiteX24" fmla="*/ 213106 w 9488164"/>
              <a:gd name="connsiteY24" fmla="*/ 1439989 h 1531834"/>
              <a:gd name="connsiteX25" fmla="*/ 194004 w 9488164"/>
              <a:gd name="connsiteY25" fmla="*/ 1425912 h 1531834"/>
              <a:gd name="connsiteX26" fmla="*/ 205008 w 9488164"/>
              <a:gd name="connsiteY26" fmla="*/ 1395681 h 1531834"/>
              <a:gd name="connsiteX27" fmla="*/ 301143 w 9488164"/>
              <a:gd name="connsiteY27" fmla="*/ 1350682 h 1531834"/>
              <a:gd name="connsiteX28" fmla="*/ 328343 w 9488164"/>
              <a:gd name="connsiteY28" fmla="*/ 1363143 h 1531834"/>
              <a:gd name="connsiteX29" fmla="*/ 317131 w 9488164"/>
              <a:gd name="connsiteY29" fmla="*/ 1393374 h 1531834"/>
              <a:gd name="connsiteX30" fmla="*/ 221204 w 9488164"/>
              <a:gd name="connsiteY30" fmla="*/ 1438373 h 1531834"/>
              <a:gd name="connsiteX31" fmla="*/ 213106 w 9488164"/>
              <a:gd name="connsiteY31" fmla="*/ 1439989 h 1531834"/>
              <a:gd name="connsiteX32" fmla="*/ 9061670 w 9488164"/>
              <a:gd name="connsiteY32" fmla="*/ 1429835 h 1531834"/>
              <a:gd name="connsiteX33" fmla="*/ 9056271 w 9488164"/>
              <a:gd name="connsiteY33" fmla="*/ 1429143 h 1531834"/>
              <a:gd name="connsiteX34" fmla="*/ 8955776 w 9488164"/>
              <a:gd name="connsiteY34" fmla="*/ 1397989 h 1531834"/>
              <a:gd name="connsiteX35" fmla="*/ 8941657 w 9488164"/>
              <a:gd name="connsiteY35" fmla="*/ 1369374 h 1531834"/>
              <a:gd name="connsiteX36" fmla="*/ 8967403 w 9488164"/>
              <a:gd name="connsiteY36" fmla="*/ 1353682 h 1531834"/>
              <a:gd name="connsiteX37" fmla="*/ 9066861 w 9488164"/>
              <a:gd name="connsiteY37" fmla="*/ 1384374 h 1531834"/>
              <a:gd name="connsiteX38" fmla="*/ 9081603 w 9488164"/>
              <a:gd name="connsiteY38" fmla="*/ 1412527 h 1531834"/>
              <a:gd name="connsiteX39" fmla="*/ 9061670 w 9488164"/>
              <a:gd name="connsiteY39" fmla="*/ 1429835 h 1531834"/>
              <a:gd name="connsiteX40" fmla="*/ 8862132 w 9488164"/>
              <a:gd name="connsiteY40" fmla="*/ 1365451 h 1531834"/>
              <a:gd name="connsiteX41" fmla="*/ 8855904 w 9488164"/>
              <a:gd name="connsiteY41" fmla="*/ 1364297 h 1531834"/>
              <a:gd name="connsiteX42" fmla="*/ 8756861 w 9488164"/>
              <a:gd name="connsiteY42" fmla="*/ 1328528 h 1531834"/>
              <a:gd name="connsiteX43" fmla="*/ 8743780 w 9488164"/>
              <a:gd name="connsiteY43" fmla="*/ 1299221 h 1531834"/>
              <a:gd name="connsiteX44" fmla="*/ 8770150 w 9488164"/>
              <a:gd name="connsiteY44" fmla="*/ 1284682 h 1531834"/>
              <a:gd name="connsiteX45" fmla="*/ 8868361 w 9488164"/>
              <a:gd name="connsiteY45" fmla="*/ 1320220 h 1531834"/>
              <a:gd name="connsiteX46" fmla="*/ 8881858 w 9488164"/>
              <a:gd name="connsiteY46" fmla="*/ 1349066 h 1531834"/>
              <a:gd name="connsiteX47" fmla="*/ 8862132 w 9488164"/>
              <a:gd name="connsiteY47" fmla="*/ 1365451 h 1531834"/>
              <a:gd name="connsiteX48" fmla="*/ 405168 w 9488164"/>
              <a:gd name="connsiteY48" fmla="*/ 1350451 h 1531834"/>
              <a:gd name="connsiteX49" fmla="*/ 386066 w 9488164"/>
              <a:gd name="connsiteY49" fmla="*/ 1336143 h 1531834"/>
              <a:gd name="connsiteX50" fmla="*/ 397278 w 9488164"/>
              <a:gd name="connsiteY50" fmla="*/ 1305913 h 1531834"/>
              <a:gd name="connsiteX51" fmla="*/ 493621 w 9488164"/>
              <a:gd name="connsiteY51" fmla="*/ 1261836 h 1531834"/>
              <a:gd name="connsiteX52" fmla="*/ 520613 w 9488164"/>
              <a:gd name="connsiteY52" fmla="*/ 1274529 h 1531834"/>
              <a:gd name="connsiteX53" fmla="*/ 509193 w 9488164"/>
              <a:gd name="connsiteY53" fmla="*/ 1304528 h 1531834"/>
              <a:gd name="connsiteX54" fmla="*/ 413058 w 9488164"/>
              <a:gd name="connsiteY54" fmla="*/ 1348605 h 1531834"/>
              <a:gd name="connsiteX55" fmla="*/ 405168 w 9488164"/>
              <a:gd name="connsiteY55" fmla="*/ 1350451 h 1531834"/>
              <a:gd name="connsiteX56" fmla="*/ 8665502 w 9488164"/>
              <a:gd name="connsiteY56" fmla="*/ 1291836 h 1531834"/>
              <a:gd name="connsiteX57" fmla="*/ 8658651 w 9488164"/>
              <a:gd name="connsiteY57" fmla="*/ 1290451 h 1531834"/>
              <a:gd name="connsiteX58" fmla="*/ 8560854 w 9488164"/>
              <a:gd name="connsiteY58" fmla="*/ 1250990 h 1531834"/>
              <a:gd name="connsiteX59" fmla="*/ 8548604 w 9488164"/>
              <a:gd name="connsiteY59" fmla="*/ 1221221 h 1531834"/>
              <a:gd name="connsiteX60" fmla="*/ 8575389 w 9488164"/>
              <a:gd name="connsiteY60" fmla="*/ 1207606 h 1531834"/>
              <a:gd name="connsiteX61" fmla="*/ 8672562 w 9488164"/>
              <a:gd name="connsiteY61" fmla="*/ 1246836 h 1531834"/>
              <a:gd name="connsiteX62" fmla="*/ 8685228 w 9488164"/>
              <a:gd name="connsiteY62" fmla="*/ 1276375 h 1531834"/>
              <a:gd name="connsiteX63" fmla="*/ 8665502 w 9488164"/>
              <a:gd name="connsiteY63" fmla="*/ 1291836 h 1531834"/>
              <a:gd name="connsiteX64" fmla="*/ 597853 w 9488164"/>
              <a:gd name="connsiteY64" fmla="*/ 1262759 h 1531834"/>
              <a:gd name="connsiteX65" fmla="*/ 578543 w 9488164"/>
              <a:gd name="connsiteY65" fmla="*/ 1248452 h 1531834"/>
              <a:gd name="connsiteX66" fmla="*/ 589963 w 9488164"/>
              <a:gd name="connsiteY66" fmla="*/ 1218452 h 1531834"/>
              <a:gd name="connsiteX67" fmla="*/ 686513 w 9488164"/>
              <a:gd name="connsiteY67" fmla="*/ 1175068 h 1531834"/>
              <a:gd name="connsiteX68" fmla="*/ 713506 w 9488164"/>
              <a:gd name="connsiteY68" fmla="*/ 1187760 h 1531834"/>
              <a:gd name="connsiteX69" fmla="*/ 701878 w 9488164"/>
              <a:gd name="connsiteY69" fmla="*/ 1217760 h 1531834"/>
              <a:gd name="connsiteX70" fmla="*/ 605536 w 9488164"/>
              <a:gd name="connsiteY70" fmla="*/ 1260913 h 1531834"/>
              <a:gd name="connsiteX71" fmla="*/ 597853 w 9488164"/>
              <a:gd name="connsiteY71" fmla="*/ 1262759 h 1531834"/>
              <a:gd name="connsiteX72" fmla="*/ 8470949 w 9488164"/>
              <a:gd name="connsiteY72" fmla="*/ 1211760 h 1531834"/>
              <a:gd name="connsiteX73" fmla="*/ 8463473 w 9488164"/>
              <a:gd name="connsiteY73" fmla="*/ 1210144 h 1531834"/>
              <a:gd name="connsiteX74" fmla="*/ 8366716 w 9488164"/>
              <a:gd name="connsiteY74" fmla="*/ 1168145 h 1531834"/>
              <a:gd name="connsiteX75" fmla="*/ 8355089 w 9488164"/>
              <a:gd name="connsiteY75" fmla="*/ 1138145 h 1531834"/>
              <a:gd name="connsiteX76" fmla="*/ 8382081 w 9488164"/>
              <a:gd name="connsiteY76" fmla="*/ 1125222 h 1531834"/>
              <a:gd name="connsiteX77" fmla="*/ 8478631 w 9488164"/>
              <a:gd name="connsiteY77" fmla="*/ 1166991 h 1531834"/>
              <a:gd name="connsiteX78" fmla="*/ 8490466 w 9488164"/>
              <a:gd name="connsiteY78" fmla="*/ 1196760 h 1531834"/>
              <a:gd name="connsiteX79" fmla="*/ 8470949 w 9488164"/>
              <a:gd name="connsiteY79" fmla="*/ 1211760 h 1531834"/>
              <a:gd name="connsiteX80" fmla="*/ 790954 w 9488164"/>
              <a:gd name="connsiteY80" fmla="*/ 1176683 h 1531834"/>
              <a:gd name="connsiteX81" fmla="*/ 771644 w 9488164"/>
              <a:gd name="connsiteY81" fmla="*/ 1162145 h 1531834"/>
              <a:gd name="connsiteX82" fmla="*/ 783271 w 9488164"/>
              <a:gd name="connsiteY82" fmla="*/ 1132145 h 1531834"/>
              <a:gd name="connsiteX83" fmla="*/ 880029 w 9488164"/>
              <a:gd name="connsiteY83" fmla="*/ 1089684 h 1531834"/>
              <a:gd name="connsiteX84" fmla="*/ 907022 w 9488164"/>
              <a:gd name="connsiteY84" fmla="*/ 1102607 h 1531834"/>
              <a:gd name="connsiteX85" fmla="*/ 895394 w 9488164"/>
              <a:gd name="connsiteY85" fmla="*/ 1132607 h 1531834"/>
              <a:gd name="connsiteX86" fmla="*/ 798844 w 9488164"/>
              <a:gd name="connsiteY86" fmla="*/ 1175068 h 1531834"/>
              <a:gd name="connsiteX87" fmla="*/ 790954 w 9488164"/>
              <a:gd name="connsiteY87" fmla="*/ 1176683 h 1531834"/>
              <a:gd name="connsiteX88" fmla="*/ 8277849 w 9488164"/>
              <a:gd name="connsiteY88" fmla="*/ 1127068 h 1531834"/>
              <a:gd name="connsiteX89" fmla="*/ 8270166 w 9488164"/>
              <a:gd name="connsiteY89" fmla="*/ 1125453 h 1531834"/>
              <a:gd name="connsiteX90" fmla="*/ 8174031 w 9488164"/>
              <a:gd name="connsiteY90" fmla="*/ 1082069 h 1531834"/>
              <a:gd name="connsiteX91" fmla="*/ 8162611 w 9488164"/>
              <a:gd name="connsiteY91" fmla="*/ 1052069 h 1531834"/>
              <a:gd name="connsiteX92" fmla="*/ 8189604 w 9488164"/>
              <a:gd name="connsiteY92" fmla="*/ 1039377 h 1531834"/>
              <a:gd name="connsiteX93" fmla="*/ 8285738 w 9488164"/>
              <a:gd name="connsiteY93" fmla="*/ 1082761 h 1531834"/>
              <a:gd name="connsiteX94" fmla="*/ 8297159 w 9488164"/>
              <a:gd name="connsiteY94" fmla="*/ 1112761 h 1531834"/>
              <a:gd name="connsiteX95" fmla="*/ 8277849 w 9488164"/>
              <a:gd name="connsiteY95" fmla="*/ 1127068 h 1531834"/>
              <a:gd name="connsiteX96" fmla="*/ 984469 w 9488164"/>
              <a:gd name="connsiteY96" fmla="*/ 1091992 h 1531834"/>
              <a:gd name="connsiteX97" fmla="*/ 965159 w 9488164"/>
              <a:gd name="connsiteY97" fmla="*/ 1077222 h 1531834"/>
              <a:gd name="connsiteX98" fmla="*/ 976994 w 9488164"/>
              <a:gd name="connsiteY98" fmla="*/ 1047453 h 1531834"/>
              <a:gd name="connsiteX99" fmla="*/ 1073960 w 9488164"/>
              <a:gd name="connsiteY99" fmla="*/ 1005685 h 1531834"/>
              <a:gd name="connsiteX100" fmla="*/ 1100745 w 9488164"/>
              <a:gd name="connsiteY100" fmla="*/ 1019069 h 1531834"/>
              <a:gd name="connsiteX101" fmla="*/ 1088910 w 9488164"/>
              <a:gd name="connsiteY101" fmla="*/ 1048838 h 1531834"/>
              <a:gd name="connsiteX102" fmla="*/ 991944 w 9488164"/>
              <a:gd name="connsiteY102" fmla="*/ 1090376 h 1531834"/>
              <a:gd name="connsiteX103" fmla="*/ 984469 w 9488164"/>
              <a:gd name="connsiteY103" fmla="*/ 1091992 h 1531834"/>
              <a:gd name="connsiteX104" fmla="*/ 8085787 w 9488164"/>
              <a:gd name="connsiteY104" fmla="*/ 1039838 h 1531834"/>
              <a:gd name="connsiteX105" fmla="*/ 8077896 w 9488164"/>
              <a:gd name="connsiteY105" fmla="*/ 1037992 h 1531834"/>
              <a:gd name="connsiteX106" fmla="*/ 7981969 w 9488164"/>
              <a:gd name="connsiteY106" fmla="*/ 993915 h 1531834"/>
              <a:gd name="connsiteX107" fmla="*/ 7970757 w 9488164"/>
              <a:gd name="connsiteY107" fmla="*/ 963685 h 1531834"/>
              <a:gd name="connsiteX108" fmla="*/ 7997957 w 9488164"/>
              <a:gd name="connsiteY108" fmla="*/ 951223 h 1531834"/>
              <a:gd name="connsiteX109" fmla="*/ 8093884 w 9488164"/>
              <a:gd name="connsiteY109" fmla="*/ 995300 h 1531834"/>
              <a:gd name="connsiteX110" fmla="*/ 8105097 w 9488164"/>
              <a:gd name="connsiteY110" fmla="*/ 1025530 h 1531834"/>
              <a:gd name="connsiteX111" fmla="*/ 8085787 w 9488164"/>
              <a:gd name="connsiteY111" fmla="*/ 1039838 h 1531834"/>
              <a:gd name="connsiteX112" fmla="*/ 1178608 w 9488164"/>
              <a:gd name="connsiteY112" fmla="*/ 1009146 h 1531834"/>
              <a:gd name="connsiteX113" fmla="*/ 1159298 w 9488164"/>
              <a:gd name="connsiteY113" fmla="*/ 994377 h 1531834"/>
              <a:gd name="connsiteX114" fmla="*/ 1171341 w 9488164"/>
              <a:gd name="connsiteY114" fmla="*/ 964608 h 1531834"/>
              <a:gd name="connsiteX115" fmla="*/ 1268721 w 9488164"/>
              <a:gd name="connsiteY115" fmla="*/ 923762 h 1531834"/>
              <a:gd name="connsiteX116" fmla="*/ 1295506 w 9488164"/>
              <a:gd name="connsiteY116" fmla="*/ 937147 h 1531834"/>
              <a:gd name="connsiteX117" fmla="*/ 1283463 w 9488164"/>
              <a:gd name="connsiteY117" fmla="*/ 966916 h 1531834"/>
              <a:gd name="connsiteX118" fmla="*/ 1186290 w 9488164"/>
              <a:gd name="connsiteY118" fmla="*/ 1007761 h 1531834"/>
              <a:gd name="connsiteX119" fmla="*/ 1178608 w 9488164"/>
              <a:gd name="connsiteY119" fmla="*/ 1009146 h 1531834"/>
              <a:gd name="connsiteX120" fmla="*/ 7893932 w 9488164"/>
              <a:gd name="connsiteY120" fmla="*/ 951685 h 1531834"/>
              <a:gd name="connsiteX121" fmla="*/ 7886041 w 9488164"/>
              <a:gd name="connsiteY121" fmla="*/ 949839 h 1531834"/>
              <a:gd name="connsiteX122" fmla="*/ 7790114 w 9488164"/>
              <a:gd name="connsiteY122" fmla="*/ 905993 h 1531834"/>
              <a:gd name="connsiteX123" fmla="*/ 7778902 w 9488164"/>
              <a:gd name="connsiteY123" fmla="*/ 875993 h 1531834"/>
              <a:gd name="connsiteX124" fmla="*/ 7805895 w 9488164"/>
              <a:gd name="connsiteY124" fmla="*/ 863301 h 1531834"/>
              <a:gd name="connsiteX125" fmla="*/ 7901822 w 9488164"/>
              <a:gd name="connsiteY125" fmla="*/ 907147 h 1531834"/>
              <a:gd name="connsiteX126" fmla="*/ 7913034 w 9488164"/>
              <a:gd name="connsiteY126" fmla="*/ 937377 h 1531834"/>
              <a:gd name="connsiteX127" fmla="*/ 7893932 w 9488164"/>
              <a:gd name="connsiteY127" fmla="*/ 951685 h 1531834"/>
              <a:gd name="connsiteX128" fmla="*/ 1373162 w 9488164"/>
              <a:gd name="connsiteY128" fmla="*/ 927685 h 1531834"/>
              <a:gd name="connsiteX129" fmla="*/ 1353644 w 9488164"/>
              <a:gd name="connsiteY129" fmla="*/ 912685 h 1531834"/>
              <a:gd name="connsiteX130" fmla="*/ 1365894 w 9488164"/>
              <a:gd name="connsiteY130" fmla="*/ 882916 h 1531834"/>
              <a:gd name="connsiteX131" fmla="*/ 1463483 w 9488164"/>
              <a:gd name="connsiteY131" fmla="*/ 842763 h 1531834"/>
              <a:gd name="connsiteX132" fmla="*/ 1490060 w 9488164"/>
              <a:gd name="connsiteY132" fmla="*/ 856378 h 1531834"/>
              <a:gd name="connsiteX133" fmla="*/ 1477810 w 9488164"/>
              <a:gd name="connsiteY133" fmla="*/ 885916 h 1531834"/>
              <a:gd name="connsiteX134" fmla="*/ 1380429 w 9488164"/>
              <a:gd name="connsiteY134" fmla="*/ 925839 h 1531834"/>
              <a:gd name="connsiteX135" fmla="*/ 1373162 w 9488164"/>
              <a:gd name="connsiteY135" fmla="*/ 927685 h 1531834"/>
              <a:gd name="connsiteX136" fmla="*/ 7701870 w 9488164"/>
              <a:gd name="connsiteY136" fmla="*/ 864224 h 1531834"/>
              <a:gd name="connsiteX137" fmla="*/ 7693979 w 9488164"/>
              <a:gd name="connsiteY137" fmla="*/ 862609 h 1531834"/>
              <a:gd name="connsiteX138" fmla="*/ 7597845 w 9488164"/>
              <a:gd name="connsiteY138" fmla="*/ 819455 h 1531834"/>
              <a:gd name="connsiteX139" fmla="*/ 7586217 w 9488164"/>
              <a:gd name="connsiteY139" fmla="*/ 789455 h 1531834"/>
              <a:gd name="connsiteX140" fmla="*/ 7613210 w 9488164"/>
              <a:gd name="connsiteY140" fmla="*/ 776532 h 1531834"/>
              <a:gd name="connsiteX141" fmla="*/ 7709552 w 9488164"/>
              <a:gd name="connsiteY141" fmla="*/ 819686 h 1531834"/>
              <a:gd name="connsiteX142" fmla="*/ 7720972 w 9488164"/>
              <a:gd name="connsiteY142" fmla="*/ 849686 h 1531834"/>
              <a:gd name="connsiteX143" fmla="*/ 7701870 w 9488164"/>
              <a:gd name="connsiteY143" fmla="*/ 864224 h 1531834"/>
              <a:gd name="connsiteX144" fmla="*/ 1568338 w 9488164"/>
              <a:gd name="connsiteY144" fmla="*/ 848070 h 1531834"/>
              <a:gd name="connsiteX145" fmla="*/ 1548821 w 9488164"/>
              <a:gd name="connsiteY145" fmla="*/ 832840 h 1531834"/>
              <a:gd name="connsiteX146" fmla="*/ 1561279 w 9488164"/>
              <a:gd name="connsiteY146" fmla="*/ 803301 h 1531834"/>
              <a:gd name="connsiteX147" fmla="*/ 1659075 w 9488164"/>
              <a:gd name="connsiteY147" fmla="*/ 764071 h 1531834"/>
              <a:gd name="connsiteX148" fmla="*/ 1685652 w 9488164"/>
              <a:gd name="connsiteY148" fmla="*/ 777917 h 1531834"/>
              <a:gd name="connsiteX149" fmla="*/ 1672986 w 9488164"/>
              <a:gd name="connsiteY149" fmla="*/ 807455 h 1531834"/>
              <a:gd name="connsiteX150" fmla="*/ 1575398 w 9488164"/>
              <a:gd name="connsiteY150" fmla="*/ 846686 h 1531834"/>
              <a:gd name="connsiteX151" fmla="*/ 1568338 w 9488164"/>
              <a:gd name="connsiteY151" fmla="*/ 848070 h 1531834"/>
              <a:gd name="connsiteX152" fmla="*/ 7509184 w 9488164"/>
              <a:gd name="connsiteY152" fmla="*/ 778609 h 1531834"/>
              <a:gd name="connsiteX153" fmla="*/ 7501502 w 9488164"/>
              <a:gd name="connsiteY153" fmla="*/ 776994 h 1531834"/>
              <a:gd name="connsiteX154" fmla="*/ 7404952 w 9488164"/>
              <a:gd name="connsiteY154" fmla="*/ 735225 h 1531834"/>
              <a:gd name="connsiteX155" fmla="*/ 7393117 w 9488164"/>
              <a:gd name="connsiteY155" fmla="*/ 705456 h 1531834"/>
              <a:gd name="connsiteX156" fmla="*/ 7419902 w 9488164"/>
              <a:gd name="connsiteY156" fmla="*/ 692302 h 1531834"/>
              <a:gd name="connsiteX157" fmla="*/ 7516660 w 9488164"/>
              <a:gd name="connsiteY157" fmla="*/ 734302 h 1531834"/>
              <a:gd name="connsiteX158" fmla="*/ 7528287 w 9488164"/>
              <a:gd name="connsiteY158" fmla="*/ 764302 h 1531834"/>
              <a:gd name="connsiteX159" fmla="*/ 7509184 w 9488164"/>
              <a:gd name="connsiteY159" fmla="*/ 778609 h 1531834"/>
              <a:gd name="connsiteX160" fmla="*/ 1763930 w 9488164"/>
              <a:gd name="connsiteY160" fmla="*/ 770071 h 1531834"/>
              <a:gd name="connsiteX161" fmla="*/ 1744413 w 9488164"/>
              <a:gd name="connsiteY161" fmla="*/ 754610 h 1531834"/>
              <a:gd name="connsiteX162" fmla="*/ 1757078 w 9488164"/>
              <a:gd name="connsiteY162" fmla="*/ 725071 h 1531834"/>
              <a:gd name="connsiteX163" fmla="*/ 1855290 w 9488164"/>
              <a:gd name="connsiteY163" fmla="*/ 686764 h 1531834"/>
              <a:gd name="connsiteX164" fmla="*/ 1881659 w 9488164"/>
              <a:gd name="connsiteY164" fmla="*/ 701071 h 1531834"/>
              <a:gd name="connsiteX165" fmla="*/ 1868786 w 9488164"/>
              <a:gd name="connsiteY165" fmla="*/ 730379 h 1531834"/>
              <a:gd name="connsiteX166" fmla="*/ 1770782 w 9488164"/>
              <a:gd name="connsiteY166" fmla="*/ 768686 h 1531834"/>
              <a:gd name="connsiteX167" fmla="*/ 1763930 w 9488164"/>
              <a:gd name="connsiteY167" fmla="*/ 770071 h 1531834"/>
              <a:gd name="connsiteX168" fmla="*/ 7315462 w 9488164"/>
              <a:gd name="connsiteY168" fmla="*/ 695764 h 1531834"/>
              <a:gd name="connsiteX169" fmla="*/ 7308194 w 9488164"/>
              <a:gd name="connsiteY169" fmla="*/ 694379 h 1531834"/>
              <a:gd name="connsiteX170" fmla="*/ 7211021 w 9488164"/>
              <a:gd name="connsiteY170" fmla="*/ 654456 h 1531834"/>
              <a:gd name="connsiteX171" fmla="*/ 7198563 w 9488164"/>
              <a:gd name="connsiteY171" fmla="*/ 624918 h 1531834"/>
              <a:gd name="connsiteX172" fmla="*/ 7225140 w 9488164"/>
              <a:gd name="connsiteY172" fmla="*/ 611072 h 1531834"/>
              <a:gd name="connsiteX173" fmla="*/ 7322521 w 9488164"/>
              <a:gd name="connsiteY173" fmla="*/ 651226 h 1531834"/>
              <a:gd name="connsiteX174" fmla="*/ 7334564 w 9488164"/>
              <a:gd name="connsiteY174" fmla="*/ 680995 h 1531834"/>
              <a:gd name="connsiteX175" fmla="*/ 7315462 w 9488164"/>
              <a:gd name="connsiteY175" fmla="*/ 695764 h 1531834"/>
              <a:gd name="connsiteX176" fmla="*/ 1960353 w 9488164"/>
              <a:gd name="connsiteY176" fmla="*/ 694148 h 1531834"/>
              <a:gd name="connsiteX177" fmla="*/ 1940627 w 9488164"/>
              <a:gd name="connsiteY177" fmla="*/ 678687 h 1531834"/>
              <a:gd name="connsiteX178" fmla="*/ 1953501 w 9488164"/>
              <a:gd name="connsiteY178" fmla="*/ 649380 h 1531834"/>
              <a:gd name="connsiteX179" fmla="*/ 2051920 w 9488164"/>
              <a:gd name="connsiteY179" fmla="*/ 611995 h 1531834"/>
              <a:gd name="connsiteX180" fmla="*/ 2078289 w 9488164"/>
              <a:gd name="connsiteY180" fmla="*/ 626534 h 1531834"/>
              <a:gd name="connsiteX181" fmla="*/ 2065208 w 9488164"/>
              <a:gd name="connsiteY181" fmla="*/ 655841 h 1531834"/>
              <a:gd name="connsiteX182" fmla="*/ 1966997 w 9488164"/>
              <a:gd name="connsiteY182" fmla="*/ 692995 h 1531834"/>
              <a:gd name="connsiteX183" fmla="*/ 1960353 w 9488164"/>
              <a:gd name="connsiteY183" fmla="*/ 694148 h 1531834"/>
              <a:gd name="connsiteX184" fmla="*/ 2157191 w 9488164"/>
              <a:gd name="connsiteY184" fmla="*/ 620303 h 1531834"/>
              <a:gd name="connsiteX185" fmla="*/ 2137465 w 9488164"/>
              <a:gd name="connsiteY185" fmla="*/ 604611 h 1531834"/>
              <a:gd name="connsiteX186" fmla="*/ 2150546 w 9488164"/>
              <a:gd name="connsiteY186" fmla="*/ 575534 h 1531834"/>
              <a:gd name="connsiteX187" fmla="*/ 2248965 w 9488164"/>
              <a:gd name="connsiteY187" fmla="*/ 539534 h 1531834"/>
              <a:gd name="connsiteX188" fmla="*/ 2275127 w 9488164"/>
              <a:gd name="connsiteY188" fmla="*/ 554303 h 1531834"/>
              <a:gd name="connsiteX189" fmla="*/ 2261839 w 9488164"/>
              <a:gd name="connsiteY189" fmla="*/ 583380 h 1531834"/>
              <a:gd name="connsiteX190" fmla="*/ 2163627 w 9488164"/>
              <a:gd name="connsiteY190" fmla="*/ 619380 h 1531834"/>
              <a:gd name="connsiteX191" fmla="*/ 2157191 w 9488164"/>
              <a:gd name="connsiteY191" fmla="*/ 620303 h 1531834"/>
              <a:gd name="connsiteX192" fmla="*/ 7120492 w 9488164"/>
              <a:gd name="connsiteY192" fmla="*/ 616611 h 1531834"/>
              <a:gd name="connsiteX193" fmla="*/ 7113640 w 9488164"/>
              <a:gd name="connsiteY193" fmla="*/ 615226 h 1531834"/>
              <a:gd name="connsiteX194" fmla="*/ 7015845 w 9488164"/>
              <a:gd name="connsiteY194" fmla="*/ 577149 h 1531834"/>
              <a:gd name="connsiteX195" fmla="*/ 7002971 w 9488164"/>
              <a:gd name="connsiteY195" fmla="*/ 547842 h 1531834"/>
              <a:gd name="connsiteX196" fmla="*/ 7029341 w 9488164"/>
              <a:gd name="connsiteY196" fmla="*/ 533534 h 1531834"/>
              <a:gd name="connsiteX197" fmla="*/ 7127552 w 9488164"/>
              <a:gd name="connsiteY197" fmla="*/ 571611 h 1531834"/>
              <a:gd name="connsiteX198" fmla="*/ 7140218 w 9488164"/>
              <a:gd name="connsiteY198" fmla="*/ 601149 h 1531834"/>
              <a:gd name="connsiteX199" fmla="*/ 7120492 w 9488164"/>
              <a:gd name="connsiteY199" fmla="*/ 616611 h 1531834"/>
              <a:gd name="connsiteX200" fmla="*/ 2354236 w 9488164"/>
              <a:gd name="connsiteY200" fmla="*/ 548765 h 1531834"/>
              <a:gd name="connsiteX201" fmla="*/ 2334511 w 9488164"/>
              <a:gd name="connsiteY201" fmla="*/ 532611 h 1531834"/>
              <a:gd name="connsiteX202" fmla="*/ 2348007 w 9488164"/>
              <a:gd name="connsiteY202" fmla="*/ 503535 h 1531834"/>
              <a:gd name="connsiteX203" fmla="*/ 2447256 w 9488164"/>
              <a:gd name="connsiteY203" fmla="*/ 468458 h 1531834"/>
              <a:gd name="connsiteX204" fmla="*/ 2473211 w 9488164"/>
              <a:gd name="connsiteY204" fmla="*/ 483458 h 1531834"/>
              <a:gd name="connsiteX205" fmla="*/ 2459714 w 9488164"/>
              <a:gd name="connsiteY205" fmla="*/ 512304 h 1531834"/>
              <a:gd name="connsiteX206" fmla="*/ 2360673 w 9488164"/>
              <a:gd name="connsiteY206" fmla="*/ 547150 h 1531834"/>
              <a:gd name="connsiteX207" fmla="*/ 2354236 w 9488164"/>
              <a:gd name="connsiteY207" fmla="*/ 548765 h 1531834"/>
              <a:gd name="connsiteX208" fmla="*/ 6924278 w 9488164"/>
              <a:gd name="connsiteY208" fmla="*/ 541611 h 1531834"/>
              <a:gd name="connsiteX209" fmla="*/ 6917633 w 9488164"/>
              <a:gd name="connsiteY209" fmla="*/ 540457 h 1531834"/>
              <a:gd name="connsiteX210" fmla="*/ 6819215 w 9488164"/>
              <a:gd name="connsiteY210" fmla="*/ 504688 h 1531834"/>
              <a:gd name="connsiteX211" fmla="*/ 6805718 w 9488164"/>
              <a:gd name="connsiteY211" fmla="*/ 475612 h 1531834"/>
              <a:gd name="connsiteX212" fmla="*/ 6831880 w 9488164"/>
              <a:gd name="connsiteY212" fmla="*/ 460612 h 1531834"/>
              <a:gd name="connsiteX213" fmla="*/ 6930714 w 9488164"/>
              <a:gd name="connsiteY213" fmla="*/ 496381 h 1531834"/>
              <a:gd name="connsiteX214" fmla="*/ 6943795 w 9488164"/>
              <a:gd name="connsiteY214" fmla="*/ 525457 h 1531834"/>
              <a:gd name="connsiteX215" fmla="*/ 6924278 w 9488164"/>
              <a:gd name="connsiteY215" fmla="*/ 541611 h 1531834"/>
              <a:gd name="connsiteX216" fmla="*/ 2552942 w 9488164"/>
              <a:gd name="connsiteY216" fmla="*/ 479304 h 1531834"/>
              <a:gd name="connsiteX217" fmla="*/ 2533010 w 9488164"/>
              <a:gd name="connsiteY217" fmla="*/ 462919 h 1531834"/>
              <a:gd name="connsiteX218" fmla="*/ 2546713 w 9488164"/>
              <a:gd name="connsiteY218" fmla="*/ 434074 h 1531834"/>
              <a:gd name="connsiteX219" fmla="*/ 2646171 w 9488164"/>
              <a:gd name="connsiteY219" fmla="*/ 400382 h 1531834"/>
              <a:gd name="connsiteX220" fmla="*/ 2672125 w 9488164"/>
              <a:gd name="connsiteY220" fmla="*/ 415843 h 1531834"/>
              <a:gd name="connsiteX221" fmla="*/ 2658213 w 9488164"/>
              <a:gd name="connsiteY221" fmla="*/ 444689 h 1531834"/>
              <a:gd name="connsiteX222" fmla="*/ 2558964 w 9488164"/>
              <a:gd name="connsiteY222" fmla="*/ 478150 h 1531834"/>
              <a:gd name="connsiteX223" fmla="*/ 2552942 w 9488164"/>
              <a:gd name="connsiteY223" fmla="*/ 479304 h 1531834"/>
              <a:gd name="connsiteX224" fmla="*/ 6726609 w 9488164"/>
              <a:gd name="connsiteY224" fmla="*/ 471227 h 1531834"/>
              <a:gd name="connsiteX225" fmla="*/ 6720588 w 9488164"/>
              <a:gd name="connsiteY225" fmla="*/ 470304 h 1531834"/>
              <a:gd name="connsiteX226" fmla="*/ 6621339 w 9488164"/>
              <a:gd name="connsiteY226" fmla="*/ 437074 h 1531834"/>
              <a:gd name="connsiteX227" fmla="*/ 6607219 w 9488164"/>
              <a:gd name="connsiteY227" fmla="*/ 408458 h 1531834"/>
              <a:gd name="connsiteX228" fmla="*/ 6632966 w 9488164"/>
              <a:gd name="connsiteY228" fmla="*/ 392766 h 1531834"/>
              <a:gd name="connsiteX229" fmla="*/ 6732631 w 9488164"/>
              <a:gd name="connsiteY229" fmla="*/ 425997 h 1531834"/>
              <a:gd name="connsiteX230" fmla="*/ 6746335 w 9488164"/>
              <a:gd name="connsiteY230" fmla="*/ 454843 h 1531834"/>
              <a:gd name="connsiteX231" fmla="*/ 6726609 w 9488164"/>
              <a:gd name="connsiteY231" fmla="*/ 471227 h 1531834"/>
              <a:gd name="connsiteX232" fmla="*/ 2751857 w 9488164"/>
              <a:gd name="connsiteY232" fmla="*/ 412843 h 1531834"/>
              <a:gd name="connsiteX233" fmla="*/ 2731924 w 9488164"/>
              <a:gd name="connsiteY233" fmla="*/ 396228 h 1531834"/>
              <a:gd name="connsiteX234" fmla="*/ 2746043 w 9488164"/>
              <a:gd name="connsiteY234" fmla="*/ 367613 h 1531834"/>
              <a:gd name="connsiteX235" fmla="*/ 2845915 w 9488164"/>
              <a:gd name="connsiteY235" fmla="*/ 335536 h 1531834"/>
              <a:gd name="connsiteX236" fmla="*/ 2871662 w 9488164"/>
              <a:gd name="connsiteY236" fmla="*/ 351459 h 1531834"/>
              <a:gd name="connsiteX237" fmla="*/ 2857335 w 9488164"/>
              <a:gd name="connsiteY237" fmla="*/ 380074 h 1531834"/>
              <a:gd name="connsiteX238" fmla="*/ 2757670 w 9488164"/>
              <a:gd name="connsiteY238" fmla="*/ 412151 h 1531834"/>
              <a:gd name="connsiteX239" fmla="*/ 2751857 w 9488164"/>
              <a:gd name="connsiteY239" fmla="*/ 412843 h 1531834"/>
              <a:gd name="connsiteX240" fmla="*/ 6527695 w 9488164"/>
              <a:gd name="connsiteY240" fmla="*/ 405920 h 1531834"/>
              <a:gd name="connsiteX241" fmla="*/ 6522089 w 9488164"/>
              <a:gd name="connsiteY241" fmla="*/ 404997 h 1531834"/>
              <a:gd name="connsiteX242" fmla="*/ 6422216 w 9488164"/>
              <a:gd name="connsiteY242" fmla="*/ 374305 h 1531834"/>
              <a:gd name="connsiteX243" fmla="*/ 6407474 w 9488164"/>
              <a:gd name="connsiteY243" fmla="*/ 345920 h 1531834"/>
              <a:gd name="connsiteX244" fmla="*/ 6433014 w 9488164"/>
              <a:gd name="connsiteY244" fmla="*/ 329536 h 1531834"/>
              <a:gd name="connsiteX245" fmla="*/ 6533301 w 9488164"/>
              <a:gd name="connsiteY245" fmla="*/ 360228 h 1531834"/>
              <a:gd name="connsiteX246" fmla="*/ 6547628 w 9488164"/>
              <a:gd name="connsiteY246" fmla="*/ 388612 h 1531834"/>
              <a:gd name="connsiteX247" fmla="*/ 6527695 w 9488164"/>
              <a:gd name="connsiteY247" fmla="*/ 405920 h 1531834"/>
              <a:gd name="connsiteX248" fmla="*/ 2951809 w 9488164"/>
              <a:gd name="connsiteY248" fmla="*/ 349382 h 1531834"/>
              <a:gd name="connsiteX249" fmla="*/ 2931876 w 9488164"/>
              <a:gd name="connsiteY249" fmla="*/ 332536 h 1531834"/>
              <a:gd name="connsiteX250" fmla="*/ 2946410 w 9488164"/>
              <a:gd name="connsiteY250" fmla="*/ 304151 h 1531834"/>
              <a:gd name="connsiteX251" fmla="*/ 3046906 w 9488164"/>
              <a:gd name="connsiteY251" fmla="*/ 273690 h 1531834"/>
              <a:gd name="connsiteX252" fmla="*/ 3072445 w 9488164"/>
              <a:gd name="connsiteY252" fmla="*/ 290075 h 1531834"/>
              <a:gd name="connsiteX253" fmla="*/ 3057703 w 9488164"/>
              <a:gd name="connsiteY253" fmla="*/ 318459 h 1531834"/>
              <a:gd name="connsiteX254" fmla="*/ 2957623 w 9488164"/>
              <a:gd name="connsiteY254" fmla="*/ 348920 h 1531834"/>
              <a:gd name="connsiteX255" fmla="*/ 2951809 w 9488164"/>
              <a:gd name="connsiteY255" fmla="*/ 349382 h 1531834"/>
              <a:gd name="connsiteX256" fmla="*/ 6327328 w 9488164"/>
              <a:gd name="connsiteY256" fmla="*/ 345920 h 1531834"/>
              <a:gd name="connsiteX257" fmla="*/ 6322137 w 9488164"/>
              <a:gd name="connsiteY257" fmla="*/ 345228 h 1531834"/>
              <a:gd name="connsiteX258" fmla="*/ 6221642 w 9488164"/>
              <a:gd name="connsiteY258" fmla="*/ 317305 h 1531834"/>
              <a:gd name="connsiteX259" fmla="*/ 6206484 w 9488164"/>
              <a:gd name="connsiteY259" fmla="*/ 289382 h 1531834"/>
              <a:gd name="connsiteX260" fmla="*/ 6231608 w 9488164"/>
              <a:gd name="connsiteY260" fmla="*/ 272536 h 1531834"/>
              <a:gd name="connsiteX261" fmla="*/ 6332519 w 9488164"/>
              <a:gd name="connsiteY261" fmla="*/ 300690 h 1531834"/>
              <a:gd name="connsiteX262" fmla="*/ 6347468 w 9488164"/>
              <a:gd name="connsiteY262" fmla="*/ 328844 h 1531834"/>
              <a:gd name="connsiteX263" fmla="*/ 6327328 w 9488164"/>
              <a:gd name="connsiteY263" fmla="*/ 345920 h 1531834"/>
              <a:gd name="connsiteX264" fmla="*/ 6125507 w 9488164"/>
              <a:gd name="connsiteY264" fmla="*/ 291229 h 1531834"/>
              <a:gd name="connsiteX265" fmla="*/ 6120731 w 9488164"/>
              <a:gd name="connsiteY265" fmla="*/ 290536 h 1531834"/>
              <a:gd name="connsiteX266" fmla="*/ 6019821 w 9488164"/>
              <a:gd name="connsiteY266" fmla="*/ 265152 h 1531834"/>
              <a:gd name="connsiteX267" fmla="*/ 6004040 w 9488164"/>
              <a:gd name="connsiteY267" fmla="*/ 237690 h 1531834"/>
              <a:gd name="connsiteX268" fmla="*/ 6028749 w 9488164"/>
              <a:gd name="connsiteY268" fmla="*/ 220152 h 1531834"/>
              <a:gd name="connsiteX269" fmla="*/ 6130282 w 9488164"/>
              <a:gd name="connsiteY269" fmla="*/ 245537 h 1531834"/>
              <a:gd name="connsiteX270" fmla="*/ 6145854 w 9488164"/>
              <a:gd name="connsiteY270" fmla="*/ 273229 h 1531834"/>
              <a:gd name="connsiteX271" fmla="*/ 6125507 w 9488164"/>
              <a:gd name="connsiteY271" fmla="*/ 291229 h 1531834"/>
              <a:gd name="connsiteX272" fmla="*/ 3152592 w 9488164"/>
              <a:gd name="connsiteY272" fmla="*/ 289613 h 1531834"/>
              <a:gd name="connsiteX273" fmla="*/ 3132451 w 9488164"/>
              <a:gd name="connsiteY273" fmla="*/ 272306 h 1531834"/>
              <a:gd name="connsiteX274" fmla="*/ 3147401 w 9488164"/>
              <a:gd name="connsiteY274" fmla="*/ 244152 h 1531834"/>
              <a:gd name="connsiteX275" fmla="*/ 3248311 w 9488164"/>
              <a:gd name="connsiteY275" fmla="*/ 215537 h 1531834"/>
              <a:gd name="connsiteX276" fmla="*/ 3273435 w 9488164"/>
              <a:gd name="connsiteY276" fmla="*/ 232383 h 1531834"/>
              <a:gd name="connsiteX277" fmla="*/ 3258278 w 9488164"/>
              <a:gd name="connsiteY277" fmla="*/ 260306 h 1531834"/>
              <a:gd name="connsiteX278" fmla="*/ 3157783 w 9488164"/>
              <a:gd name="connsiteY278" fmla="*/ 288690 h 1531834"/>
              <a:gd name="connsiteX279" fmla="*/ 3152592 w 9488164"/>
              <a:gd name="connsiteY279" fmla="*/ 289613 h 1531834"/>
              <a:gd name="connsiteX280" fmla="*/ 5922855 w 9488164"/>
              <a:gd name="connsiteY280" fmla="*/ 241844 h 1531834"/>
              <a:gd name="connsiteX281" fmla="*/ 5918702 w 9488164"/>
              <a:gd name="connsiteY281" fmla="*/ 241383 h 1531834"/>
              <a:gd name="connsiteX282" fmla="*/ 5817169 w 9488164"/>
              <a:gd name="connsiteY282" fmla="*/ 218768 h 1531834"/>
              <a:gd name="connsiteX283" fmla="*/ 5800766 w 9488164"/>
              <a:gd name="connsiteY283" fmla="*/ 191768 h 1531834"/>
              <a:gd name="connsiteX284" fmla="*/ 5825059 w 9488164"/>
              <a:gd name="connsiteY284" fmla="*/ 173537 h 1531834"/>
              <a:gd name="connsiteX285" fmla="*/ 5927008 w 9488164"/>
              <a:gd name="connsiteY285" fmla="*/ 196152 h 1531834"/>
              <a:gd name="connsiteX286" fmla="*/ 5943203 w 9488164"/>
              <a:gd name="connsiteY286" fmla="*/ 223383 h 1531834"/>
              <a:gd name="connsiteX287" fmla="*/ 5922855 w 9488164"/>
              <a:gd name="connsiteY287" fmla="*/ 241844 h 1531834"/>
              <a:gd name="connsiteX288" fmla="*/ 3354205 w 9488164"/>
              <a:gd name="connsiteY288" fmla="*/ 233537 h 1531834"/>
              <a:gd name="connsiteX289" fmla="*/ 3334065 w 9488164"/>
              <a:gd name="connsiteY289" fmla="*/ 215768 h 1531834"/>
              <a:gd name="connsiteX290" fmla="*/ 3349429 w 9488164"/>
              <a:gd name="connsiteY290" fmla="*/ 187845 h 1531834"/>
              <a:gd name="connsiteX291" fmla="*/ 3450963 w 9488164"/>
              <a:gd name="connsiteY291" fmla="*/ 161537 h 1531834"/>
              <a:gd name="connsiteX292" fmla="*/ 3475879 w 9488164"/>
              <a:gd name="connsiteY292" fmla="*/ 178845 h 1531834"/>
              <a:gd name="connsiteX293" fmla="*/ 3460306 w 9488164"/>
              <a:gd name="connsiteY293" fmla="*/ 206537 h 1531834"/>
              <a:gd name="connsiteX294" fmla="*/ 3359396 w 9488164"/>
              <a:gd name="connsiteY294" fmla="*/ 232614 h 1531834"/>
              <a:gd name="connsiteX295" fmla="*/ 3354205 w 9488164"/>
              <a:gd name="connsiteY295" fmla="*/ 233537 h 1531834"/>
              <a:gd name="connsiteX296" fmla="*/ 5719165 w 9488164"/>
              <a:gd name="connsiteY296" fmla="*/ 197768 h 1531834"/>
              <a:gd name="connsiteX297" fmla="*/ 5715428 w 9488164"/>
              <a:gd name="connsiteY297" fmla="*/ 197306 h 1531834"/>
              <a:gd name="connsiteX298" fmla="*/ 5613479 w 9488164"/>
              <a:gd name="connsiteY298" fmla="*/ 177229 h 1531834"/>
              <a:gd name="connsiteX299" fmla="*/ 5596453 w 9488164"/>
              <a:gd name="connsiteY299" fmla="*/ 150691 h 1531834"/>
              <a:gd name="connsiteX300" fmla="*/ 5620331 w 9488164"/>
              <a:gd name="connsiteY300" fmla="*/ 131768 h 1531834"/>
              <a:gd name="connsiteX301" fmla="*/ 5722695 w 9488164"/>
              <a:gd name="connsiteY301" fmla="*/ 151845 h 1531834"/>
              <a:gd name="connsiteX302" fmla="*/ 5739306 w 9488164"/>
              <a:gd name="connsiteY302" fmla="*/ 178614 h 1531834"/>
              <a:gd name="connsiteX303" fmla="*/ 5719165 w 9488164"/>
              <a:gd name="connsiteY303" fmla="*/ 197768 h 1531834"/>
              <a:gd name="connsiteX304" fmla="*/ 3556857 w 9488164"/>
              <a:gd name="connsiteY304" fmla="*/ 182537 h 1531834"/>
              <a:gd name="connsiteX305" fmla="*/ 3536509 w 9488164"/>
              <a:gd name="connsiteY305" fmla="*/ 164306 h 1531834"/>
              <a:gd name="connsiteX306" fmla="*/ 3552496 w 9488164"/>
              <a:gd name="connsiteY306" fmla="*/ 136845 h 1531834"/>
              <a:gd name="connsiteX307" fmla="*/ 3654445 w 9488164"/>
              <a:gd name="connsiteY307" fmla="*/ 113307 h 1531834"/>
              <a:gd name="connsiteX308" fmla="*/ 3678946 w 9488164"/>
              <a:gd name="connsiteY308" fmla="*/ 131307 h 1531834"/>
              <a:gd name="connsiteX309" fmla="*/ 3662750 w 9488164"/>
              <a:gd name="connsiteY309" fmla="*/ 158537 h 1531834"/>
              <a:gd name="connsiteX310" fmla="*/ 3561217 w 9488164"/>
              <a:gd name="connsiteY310" fmla="*/ 182076 h 1531834"/>
              <a:gd name="connsiteX311" fmla="*/ 3556857 w 9488164"/>
              <a:gd name="connsiteY311" fmla="*/ 182537 h 1531834"/>
              <a:gd name="connsiteX312" fmla="*/ 5514645 w 9488164"/>
              <a:gd name="connsiteY312" fmla="*/ 158999 h 1531834"/>
              <a:gd name="connsiteX313" fmla="*/ 5511323 w 9488164"/>
              <a:gd name="connsiteY313" fmla="*/ 158768 h 1531834"/>
              <a:gd name="connsiteX314" fmla="*/ 5408959 w 9488164"/>
              <a:gd name="connsiteY314" fmla="*/ 141460 h 1531834"/>
              <a:gd name="connsiteX315" fmla="*/ 5391518 w 9488164"/>
              <a:gd name="connsiteY315" fmla="*/ 115384 h 1531834"/>
              <a:gd name="connsiteX316" fmla="*/ 5414980 w 9488164"/>
              <a:gd name="connsiteY316" fmla="*/ 95999 h 1531834"/>
              <a:gd name="connsiteX317" fmla="*/ 5517759 w 9488164"/>
              <a:gd name="connsiteY317" fmla="*/ 113538 h 1531834"/>
              <a:gd name="connsiteX318" fmla="*/ 5534993 w 9488164"/>
              <a:gd name="connsiteY318" fmla="*/ 139845 h 1531834"/>
              <a:gd name="connsiteX319" fmla="*/ 5514645 w 9488164"/>
              <a:gd name="connsiteY319" fmla="*/ 158999 h 1531834"/>
              <a:gd name="connsiteX320" fmla="*/ 3760546 w 9488164"/>
              <a:gd name="connsiteY320" fmla="*/ 136845 h 1531834"/>
              <a:gd name="connsiteX321" fmla="*/ 3740198 w 9488164"/>
              <a:gd name="connsiteY321" fmla="*/ 117922 h 1531834"/>
              <a:gd name="connsiteX322" fmla="*/ 3756809 w 9488164"/>
              <a:gd name="connsiteY322" fmla="*/ 90922 h 1531834"/>
              <a:gd name="connsiteX323" fmla="*/ 3859380 w 9488164"/>
              <a:gd name="connsiteY323" fmla="*/ 70615 h 1531834"/>
              <a:gd name="connsiteX324" fmla="*/ 3883259 w 9488164"/>
              <a:gd name="connsiteY324" fmla="*/ 89538 h 1531834"/>
              <a:gd name="connsiteX325" fmla="*/ 3866232 w 9488164"/>
              <a:gd name="connsiteY325" fmla="*/ 116076 h 1531834"/>
              <a:gd name="connsiteX326" fmla="*/ 3764284 w 9488164"/>
              <a:gd name="connsiteY326" fmla="*/ 136384 h 1531834"/>
              <a:gd name="connsiteX327" fmla="*/ 3760546 w 9488164"/>
              <a:gd name="connsiteY327" fmla="*/ 136845 h 1531834"/>
              <a:gd name="connsiteX328" fmla="*/ 5309294 w 9488164"/>
              <a:gd name="connsiteY328" fmla="*/ 125307 h 1531834"/>
              <a:gd name="connsiteX329" fmla="*/ 5306387 w 9488164"/>
              <a:gd name="connsiteY329" fmla="*/ 125076 h 1531834"/>
              <a:gd name="connsiteX330" fmla="*/ 5203816 w 9488164"/>
              <a:gd name="connsiteY330" fmla="*/ 110076 h 1531834"/>
              <a:gd name="connsiteX331" fmla="*/ 5185752 w 9488164"/>
              <a:gd name="connsiteY331" fmla="*/ 84230 h 1531834"/>
              <a:gd name="connsiteX332" fmla="*/ 5209007 w 9488164"/>
              <a:gd name="connsiteY332" fmla="*/ 64153 h 1531834"/>
              <a:gd name="connsiteX333" fmla="*/ 5312201 w 9488164"/>
              <a:gd name="connsiteY333" fmla="*/ 79153 h 1531834"/>
              <a:gd name="connsiteX334" fmla="*/ 5330058 w 9488164"/>
              <a:gd name="connsiteY334" fmla="*/ 105230 h 1531834"/>
              <a:gd name="connsiteX335" fmla="*/ 5309294 w 9488164"/>
              <a:gd name="connsiteY335" fmla="*/ 125307 h 1531834"/>
              <a:gd name="connsiteX336" fmla="*/ 3965482 w 9488164"/>
              <a:gd name="connsiteY336" fmla="*/ 98307 h 1531834"/>
              <a:gd name="connsiteX337" fmla="*/ 3944926 w 9488164"/>
              <a:gd name="connsiteY337" fmla="*/ 78692 h 1531834"/>
              <a:gd name="connsiteX338" fmla="*/ 3962367 w 9488164"/>
              <a:gd name="connsiteY338" fmla="*/ 52384 h 1531834"/>
              <a:gd name="connsiteX339" fmla="*/ 4065769 w 9488164"/>
              <a:gd name="connsiteY339" fmla="*/ 36000 h 1531834"/>
              <a:gd name="connsiteX340" fmla="*/ 4089024 w 9488164"/>
              <a:gd name="connsiteY340" fmla="*/ 55846 h 1531834"/>
              <a:gd name="connsiteX341" fmla="*/ 4071168 w 9488164"/>
              <a:gd name="connsiteY341" fmla="*/ 81692 h 1531834"/>
              <a:gd name="connsiteX342" fmla="*/ 3968596 w 9488164"/>
              <a:gd name="connsiteY342" fmla="*/ 97845 h 1531834"/>
              <a:gd name="connsiteX343" fmla="*/ 3965482 w 9488164"/>
              <a:gd name="connsiteY343" fmla="*/ 98307 h 1531834"/>
              <a:gd name="connsiteX344" fmla="*/ 5103320 w 9488164"/>
              <a:gd name="connsiteY344" fmla="*/ 96692 h 1531834"/>
              <a:gd name="connsiteX345" fmla="*/ 5100829 w 9488164"/>
              <a:gd name="connsiteY345" fmla="*/ 96461 h 1531834"/>
              <a:gd name="connsiteX346" fmla="*/ 4997842 w 9488164"/>
              <a:gd name="connsiteY346" fmla="*/ 83999 h 1531834"/>
              <a:gd name="connsiteX347" fmla="*/ 4979363 w 9488164"/>
              <a:gd name="connsiteY347" fmla="*/ 58615 h 1531834"/>
              <a:gd name="connsiteX348" fmla="*/ 5002202 w 9488164"/>
              <a:gd name="connsiteY348" fmla="*/ 38077 h 1531834"/>
              <a:gd name="connsiteX349" fmla="*/ 5105604 w 9488164"/>
              <a:gd name="connsiteY349" fmla="*/ 50538 h 1531834"/>
              <a:gd name="connsiteX350" fmla="*/ 5123876 w 9488164"/>
              <a:gd name="connsiteY350" fmla="*/ 76153 h 1531834"/>
              <a:gd name="connsiteX351" fmla="*/ 5103320 w 9488164"/>
              <a:gd name="connsiteY351" fmla="*/ 96692 h 1531834"/>
              <a:gd name="connsiteX352" fmla="*/ 4896931 w 9488164"/>
              <a:gd name="connsiteY352" fmla="*/ 72923 h 1531834"/>
              <a:gd name="connsiteX353" fmla="*/ 4895063 w 9488164"/>
              <a:gd name="connsiteY353" fmla="*/ 72923 h 1531834"/>
              <a:gd name="connsiteX354" fmla="*/ 4791868 w 9488164"/>
              <a:gd name="connsiteY354" fmla="*/ 62769 h 1531834"/>
              <a:gd name="connsiteX355" fmla="*/ 4772973 w 9488164"/>
              <a:gd name="connsiteY355" fmla="*/ 37846 h 1531834"/>
              <a:gd name="connsiteX356" fmla="*/ 4795398 w 9488164"/>
              <a:gd name="connsiteY356" fmla="*/ 16846 h 1531834"/>
              <a:gd name="connsiteX357" fmla="*/ 4899008 w 9488164"/>
              <a:gd name="connsiteY357" fmla="*/ 27000 h 1531834"/>
              <a:gd name="connsiteX358" fmla="*/ 4917695 w 9488164"/>
              <a:gd name="connsiteY358" fmla="*/ 52153 h 1531834"/>
              <a:gd name="connsiteX359" fmla="*/ 4896931 w 9488164"/>
              <a:gd name="connsiteY359" fmla="*/ 72923 h 1531834"/>
              <a:gd name="connsiteX360" fmla="*/ 4171663 w 9488164"/>
              <a:gd name="connsiteY360" fmla="*/ 68307 h 1531834"/>
              <a:gd name="connsiteX361" fmla="*/ 4151107 w 9488164"/>
              <a:gd name="connsiteY361" fmla="*/ 47769 h 1531834"/>
              <a:gd name="connsiteX362" fmla="*/ 4169587 w 9488164"/>
              <a:gd name="connsiteY362" fmla="*/ 22384 h 1531834"/>
              <a:gd name="connsiteX363" fmla="*/ 4273612 w 9488164"/>
              <a:gd name="connsiteY363" fmla="*/ 11308 h 1531834"/>
              <a:gd name="connsiteX364" fmla="*/ 4296036 w 9488164"/>
              <a:gd name="connsiteY364" fmla="*/ 32538 h 1531834"/>
              <a:gd name="connsiteX365" fmla="*/ 4276934 w 9488164"/>
              <a:gd name="connsiteY365" fmla="*/ 57461 h 1531834"/>
              <a:gd name="connsiteX366" fmla="*/ 4173947 w 9488164"/>
              <a:gd name="connsiteY366" fmla="*/ 68307 h 1531834"/>
              <a:gd name="connsiteX367" fmla="*/ 4171663 w 9488164"/>
              <a:gd name="connsiteY367" fmla="*/ 68307 h 1531834"/>
              <a:gd name="connsiteX368" fmla="*/ 4690127 w 9488164"/>
              <a:gd name="connsiteY368" fmla="*/ 53538 h 1531834"/>
              <a:gd name="connsiteX369" fmla="*/ 4688466 w 9488164"/>
              <a:gd name="connsiteY369" fmla="*/ 53538 h 1531834"/>
              <a:gd name="connsiteX370" fmla="*/ 4663135 w 9488164"/>
              <a:gd name="connsiteY370" fmla="*/ 51461 h 1531834"/>
              <a:gd name="connsiteX371" fmla="*/ 4585687 w 9488164"/>
              <a:gd name="connsiteY371" fmla="*/ 47077 h 1531834"/>
              <a:gd name="connsiteX372" fmla="*/ 4565547 w 9488164"/>
              <a:gd name="connsiteY372" fmla="*/ 23308 h 1531834"/>
              <a:gd name="connsiteX373" fmla="*/ 4586310 w 9488164"/>
              <a:gd name="connsiteY373" fmla="*/ 923 h 1531834"/>
              <a:gd name="connsiteX374" fmla="*/ 4586933 w 9488164"/>
              <a:gd name="connsiteY374" fmla="*/ 923 h 1531834"/>
              <a:gd name="connsiteX375" fmla="*/ 4666042 w 9488164"/>
              <a:gd name="connsiteY375" fmla="*/ 5308 h 1531834"/>
              <a:gd name="connsiteX376" fmla="*/ 4691373 w 9488164"/>
              <a:gd name="connsiteY376" fmla="*/ 7385 h 1531834"/>
              <a:gd name="connsiteX377" fmla="*/ 4710476 w 9488164"/>
              <a:gd name="connsiteY377" fmla="*/ 32077 h 1531834"/>
              <a:gd name="connsiteX378" fmla="*/ 4690127 w 9488164"/>
              <a:gd name="connsiteY378" fmla="*/ 53538 h 1531834"/>
              <a:gd name="connsiteX379" fmla="*/ 4378675 w 9488164"/>
              <a:gd name="connsiteY379" fmla="*/ 49846 h 1531834"/>
              <a:gd name="connsiteX380" fmla="*/ 4357912 w 9488164"/>
              <a:gd name="connsiteY380" fmla="*/ 27923 h 1531834"/>
              <a:gd name="connsiteX381" fmla="*/ 4377637 w 9488164"/>
              <a:gd name="connsiteY381" fmla="*/ 3692 h 1531834"/>
              <a:gd name="connsiteX382" fmla="*/ 4482285 w 9488164"/>
              <a:gd name="connsiteY382" fmla="*/ 0 h 1531834"/>
              <a:gd name="connsiteX383" fmla="*/ 4482493 w 9488164"/>
              <a:gd name="connsiteY383" fmla="*/ 0 h 1531834"/>
              <a:gd name="connsiteX384" fmla="*/ 4503256 w 9488164"/>
              <a:gd name="connsiteY384" fmla="*/ 22846 h 1531834"/>
              <a:gd name="connsiteX385" fmla="*/ 4482700 w 9488164"/>
              <a:gd name="connsiteY385" fmla="*/ 46153 h 1531834"/>
              <a:gd name="connsiteX386" fmla="*/ 4379713 w 9488164"/>
              <a:gd name="connsiteY386" fmla="*/ 49846 h 1531834"/>
              <a:gd name="connsiteX387" fmla="*/ 4378675 w 9488164"/>
              <a:gd name="connsiteY387" fmla="*/ 49846 h 153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</a:cxnLst>
            <a:rect l="l" t="t" r="r" b="b"/>
            <a:pathLst>
              <a:path w="9488164" h="1531834">
                <a:moveTo>
                  <a:pt x="20836" y="1531834"/>
                </a:moveTo>
                <a:cubicBezTo>
                  <a:pt x="12946" y="1531834"/>
                  <a:pt x="5264" y="1526757"/>
                  <a:pt x="1734" y="1517988"/>
                </a:cubicBezTo>
                <a:cubicBezTo>
                  <a:pt x="-2834" y="1506450"/>
                  <a:pt x="1942" y="1492604"/>
                  <a:pt x="12323" y="1487527"/>
                </a:cubicBezTo>
                <a:cubicBezTo>
                  <a:pt x="12323" y="1487527"/>
                  <a:pt x="46375" y="1470912"/>
                  <a:pt x="108873" y="1440912"/>
                </a:cubicBezTo>
                <a:cubicBezTo>
                  <a:pt x="119463" y="1435835"/>
                  <a:pt x="131713" y="1441373"/>
                  <a:pt x="136074" y="1452912"/>
                </a:cubicBezTo>
                <a:cubicBezTo>
                  <a:pt x="140642" y="1464681"/>
                  <a:pt x="135658" y="1478065"/>
                  <a:pt x="125277" y="1483142"/>
                </a:cubicBezTo>
                <a:cubicBezTo>
                  <a:pt x="62986" y="1512911"/>
                  <a:pt x="29349" y="1529527"/>
                  <a:pt x="29142" y="1529527"/>
                </a:cubicBezTo>
                <a:cubicBezTo>
                  <a:pt x="26442" y="1531142"/>
                  <a:pt x="23743" y="1531834"/>
                  <a:pt x="20836" y="1531834"/>
                </a:cubicBezTo>
                <a:close/>
                <a:moveTo>
                  <a:pt x="9467388" y="1523065"/>
                </a:moveTo>
                <a:cubicBezTo>
                  <a:pt x="9466350" y="1523065"/>
                  <a:pt x="9465311" y="1523065"/>
                  <a:pt x="9464481" y="1522834"/>
                </a:cubicBezTo>
                <a:cubicBezTo>
                  <a:pt x="9430222" y="1517296"/>
                  <a:pt x="9395546" y="1511065"/>
                  <a:pt x="9361287" y="1504373"/>
                </a:cubicBezTo>
                <a:cubicBezTo>
                  <a:pt x="9350074" y="1502065"/>
                  <a:pt x="9342392" y="1490296"/>
                  <a:pt x="9344468" y="1477604"/>
                </a:cubicBezTo>
                <a:cubicBezTo>
                  <a:pt x="9346337" y="1465142"/>
                  <a:pt x="9357342" y="1456604"/>
                  <a:pt x="9368554" y="1458912"/>
                </a:cubicBezTo>
                <a:cubicBezTo>
                  <a:pt x="9402191" y="1465604"/>
                  <a:pt x="9436450" y="1471604"/>
                  <a:pt x="9470295" y="1477142"/>
                </a:cubicBezTo>
                <a:cubicBezTo>
                  <a:pt x="9481715" y="1478988"/>
                  <a:pt x="9489605" y="1490758"/>
                  <a:pt x="9487944" y="1503219"/>
                </a:cubicBezTo>
                <a:cubicBezTo>
                  <a:pt x="9486490" y="1514757"/>
                  <a:pt x="9477562" y="1523065"/>
                  <a:pt x="9467388" y="1523065"/>
                </a:cubicBezTo>
                <a:close/>
                <a:moveTo>
                  <a:pt x="9263075" y="1482912"/>
                </a:moveTo>
                <a:cubicBezTo>
                  <a:pt x="9261622" y="1482912"/>
                  <a:pt x="9260169" y="1482681"/>
                  <a:pt x="9258715" y="1482450"/>
                </a:cubicBezTo>
                <a:cubicBezTo>
                  <a:pt x="9225078" y="1474604"/>
                  <a:pt x="9190819" y="1466065"/>
                  <a:pt x="9157181" y="1457296"/>
                </a:cubicBezTo>
                <a:cubicBezTo>
                  <a:pt x="9145969" y="1454296"/>
                  <a:pt x="9139117" y="1441835"/>
                  <a:pt x="9141817" y="1429604"/>
                </a:cubicBezTo>
                <a:cubicBezTo>
                  <a:pt x="9144516" y="1417374"/>
                  <a:pt x="9155728" y="1409528"/>
                  <a:pt x="9166733" y="1412527"/>
                </a:cubicBezTo>
                <a:cubicBezTo>
                  <a:pt x="9199954" y="1421297"/>
                  <a:pt x="9233799" y="1429604"/>
                  <a:pt x="9267228" y="1437450"/>
                </a:cubicBezTo>
                <a:cubicBezTo>
                  <a:pt x="9278440" y="1439989"/>
                  <a:pt x="9285707" y="1452219"/>
                  <a:pt x="9283424" y="1464681"/>
                </a:cubicBezTo>
                <a:cubicBezTo>
                  <a:pt x="9281347" y="1475527"/>
                  <a:pt x="9272626" y="1482912"/>
                  <a:pt x="9263075" y="1482912"/>
                </a:cubicBezTo>
                <a:close/>
                <a:moveTo>
                  <a:pt x="213106" y="1439989"/>
                </a:moveTo>
                <a:cubicBezTo>
                  <a:pt x="205008" y="1439989"/>
                  <a:pt x="197326" y="1434681"/>
                  <a:pt x="194004" y="1425912"/>
                </a:cubicBezTo>
                <a:cubicBezTo>
                  <a:pt x="189436" y="1414143"/>
                  <a:pt x="194419" y="1400528"/>
                  <a:pt x="205008" y="1395681"/>
                </a:cubicBezTo>
                <a:cubicBezTo>
                  <a:pt x="234077" y="1382066"/>
                  <a:pt x="266261" y="1366836"/>
                  <a:pt x="301143" y="1350682"/>
                </a:cubicBezTo>
                <a:cubicBezTo>
                  <a:pt x="311733" y="1345836"/>
                  <a:pt x="323776" y="1351374"/>
                  <a:pt x="328343" y="1363143"/>
                </a:cubicBezTo>
                <a:cubicBezTo>
                  <a:pt x="332704" y="1374912"/>
                  <a:pt x="327721" y="1388297"/>
                  <a:pt x="317131" y="1393374"/>
                </a:cubicBezTo>
                <a:cubicBezTo>
                  <a:pt x="282249" y="1409528"/>
                  <a:pt x="250273" y="1424527"/>
                  <a:pt x="221204" y="1438373"/>
                </a:cubicBezTo>
                <a:cubicBezTo>
                  <a:pt x="218505" y="1439296"/>
                  <a:pt x="215805" y="1439989"/>
                  <a:pt x="213106" y="1439989"/>
                </a:cubicBezTo>
                <a:close/>
                <a:moveTo>
                  <a:pt x="9061670" y="1429835"/>
                </a:moveTo>
                <a:cubicBezTo>
                  <a:pt x="9060008" y="1429835"/>
                  <a:pt x="9058140" y="1429604"/>
                  <a:pt x="9056271" y="1429143"/>
                </a:cubicBezTo>
                <a:cubicBezTo>
                  <a:pt x="9022634" y="1419220"/>
                  <a:pt x="8989205" y="1408835"/>
                  <a:pt x="8955776" y="1397989"/>
                </a:cubicBezTo>
                <a:cubicBezTo>
                  <a:pt x="8944771" y="1394528"/>
                  <a:pt x="8938542" y="1381605"/>
                  <a:pt x="8941657" y="1369374"/>
                </a:cubicBezTo>
                <a:cubicBezTo>
                  <a:pt x="8944771" y="1357143"/>
                  <a:pt x="8956399" y="1349989"/>
                  <a:pt x="8967403" y="1353682"/>
                </a:cubicBezTo>
                <a:cubicBezTo>
                  <a:pt x="9000625" y="1364297"/>
                  <a:pt x="9033639" y="1374682"/>
                  <a:pt x="9066861" y="1384374"/>
                </a:cubicBezTo>
                <a:cubicBezTo>
                  <a:pt x="9077865" y="1387605"/>
                  <a:pt x="9084509" y="1400297"/>
                  <a:pt x="9081603" y="1412527"/>
                </a:cubicBezTo>
                <a:cubicBezTo>
                  <a:pt x="9079111" y="1423143"/>
                  <a:pt x="9070805" y="1429835"/>
                  <a:pt x="9061670" y="1429835"/>
                </a:cubicBezTo>
                <a:close/>
                <a:moveTo>
                  <a:pt x="8862132" y="1365451"/>
                </a:moveTo>
                <a:cubicBezTo>
                  <a:pt x="8860056" y="1365451"/>
                  <a:pt x="8857980" y="1365220"/>
                  <a:pt x="8855904" y="1364297"/>
                </a:cubicBezTo>
                <a:cubicBezTo>
                  <a:pt x="8822890" y="1352759"/>
                  <a:pt x="8789875" y="1340759"/>
                  <a:pt x="8756861" y="1328528"/>
                </a:cubicBezTo>
                <a:cubicBezTo>
                  <a:pt x="8746065" y="1324374"/>
                  <a:pt x="8740251" y="1311451"/>
                  <a:pt x="8743780" y="1299221"/>
                </a:cubicBezTo>
                <a:cubicBezTo>
                  <a:pt x="8747518" y="1287221"/>
                  <a:pt x="8759146" y="1280759"/>
                  <a:pt x="8770150" y="1284682"/>
                </a:cubicBezTo>
                <a:cubicBezTo>
                  <a:pt x="8802956" y="1296913"/>
                  <a:pt x="8835555" y="1308913"/>
                  <a:pt x="8868361" y="1320220"/>
                </a:cubicBezTo>
                <a:cubicBezTo>
                  <a:pt x="8879366" y="1324144"/>
                  <a:pt x="8885387" y="1337066"/>
                  <a:pt x="8881858" y="1349066"/>
                </a:cubicBezTo>
                <a:cubicBezTo>
                  <a:pt x="8879159" y="1358989"/>
                  <a:pt x="8871061" y="1365451"/>
                  <a:pt x="8862132" y="1365451"/>
                </a:cubicBezTo>
                <a:close/>
                <a:moveTo>
                  <a:pt x="405168" y="1350451"/>
                </a:moveTo>
                <a:cubicBezTo>
                  <a:pt x="397071" y="1350451"/>
                  <a:pt x="389180" y="1345143"/>
                  <a:pt x="386066" y="1336143"/>
                </a:cubicBezTo>
                <a:cubicBezTo>
                  <a:pt x="381706" y="1324374"/>
                  <a:pt x="386689" y="1310759"/>
                  <a:pt x="397278" y="1305913"/>
                </a:cubicBezTo>
                <a:cubicBezTo>
                  <a:pt x="427801" y="1291836"/>
                  <a:pt x="459984" y="1277067"/>
                  <a:pt x="493621" y="1261836"/>
                </a:cubicBezTo>
                <a:cubicBezTo>
                  <a:pt x="504210" y="1256990"/>
                  <a:pt x="516461" y="1262759"/>
                  <a:pt x="520613" y="1274529"/>
                </a:cubicBezTo>
                <a:cubicBezTo>
                  <a:pt x="524974" y="1286298"/>
                  <a:pt x="519783" y="1299682"/>
                  <a:pt x="509193" y="1304528"/>
                </a:cubicBezTo>
                <a:cubicBezTo>
                  <a:pt x="475557" y="1319759"/>
                  <a:pt x="443581" y="1334528"/>
                  <a:pt x="413058" y="1348605"/>
                </a:cubicBezTo>
                <a:cubicBezTo>
                  <a:pt x="410567" y="1349989"/>
                  <a:pt x="407868" y="1350451"/>
                  <a:pt x="405168" y="1350451"/>
                </a:cubicBezTo>
                <a:close/>
                <a:moveTo>
                  <a:pt x="8665502" y="1291836"/>
                </a:moveTo>
                <a:cubicBezTo>
                  <a:pt x="8663219" y="1291836"/>
                  <a:pt x="8660934" y="1291375"/>
                  <a:pt x="8658651" y="1290451"/>
                </a:cubicBezTo>
                <a:cubicBezTo>
                  <a:pt x="8626052" y="1277529"/>
                  <a:pt x="8593453" y="1264375"/>
                  <a:pt x="8560854" y="1250990"/>
                </a:cubicBezTo>
                <a:cubicBezTo>
                  <a:pt x="8550057" y="1246606"/>
                  <a:pt x="8544659" y="1233221"/>
                  <a:pt x="8548604" y="1221221"/>
                </a:cubicBezTo>
                <a:cubicBezTo>
                  <a:pt x="8552549" y="1209221"/>
                  <a:pt x="8564592" y="1203221"/>
                  <a:pt x="8575389" y="1207606"/>
                </a:cubicBezTo>
                <a:cubicBezTo>
                  <a:pt x="8607988" y="1220991"/>
                  <a:pt x="8640379" y="1234144"/>
                  <a:pt x="8672562" y="1246836"/>
                </a:cubicBezTo>
                <a:cubicBezTo>
                  <a:pt x="8683359" y="1250990"/>
                  <a:pt x="8688965" y="1264375"/>
                  <a:pt x="8685228" y="1276375"/>
                </a:cubicBezTo>
                <a:cubicBezTo>
                  <a:pt x="8682113" y="1286067"/>
                  <a:pt x="8674015" y="1291836"/>
                  <a:pt x="8665502" y="1291836"/>
                </a:cubicBezTo>
                <a:close/>
                <a:moveTo>
                  <a:pt x="597853" y="1262759"/>
                </a:moveTo>
                <a:cubicBezTo>
                  <a:pt x="589548" y="1262759"/>
                  <a:pt x="581866" y="1257221"/>
                  <a:pt x="578543" y="1248452"/>
                </a:cubicBezTo>
                <a:cubicBezTo>
                  <a:pt x="574183" y="1236683"/>
                  <a:pt x="579374" y="1223067"/>
                  <a:pt x="589963" y="1218452"/>
                </a:cubicBezTo>
                <a:cubicBezTo>
                  <a:pt x="621109" y="1204375"/>
                  <a:pt x="653292" y="1190068"/>
                  <a:pt x="686513" y="1175068"/>
                </a:cubicBezTo>
                <a:cubicBezTo>
                  <a:pt x="697103" y="1170452"/>
                  <a:pt x="709146" y="1175991"/>
                  <a:pt x="713506" y="1187760"/>
                </a:cubicBezTo>
                <a:cubicBezTo>
                  <a:pt x="717866" y="1199529"/>
                  <a:pt x="712675" y="1213144"/>
                  <a:pt x="701878" y="1217760"/>
                </a:cubicBezTo>
                <a:cubicBezTo>
                  <a:pt x="668864" y="1232529"/>
                  <a:pt x="636681" y="1246836"/>
                  <a:pt x="605536" y="1260913"/>
                </a:cubicBezTo>
                <a:cubicBezTo>
                  <a:pt x="603044" y="1262298"/>
                  <a:pt x="600345" y="1262759"/>
                  <a:pt x="597853" y="1262759"/>
                </a:cubicBezTo>
                <a:close/>
                <a:moveTo>
                  <a:pt x="8470949" y="1211760"/>
                </a:moveTo>
                <a:cubicBezTo>
                  <a:pt x="8468457" y="1211760"/>
                  <a:pt x="8465966" y="1211298"/>
                  <a:pt x="8463473" y="1210144"/>
                </a:cubicBezTo>
                <a:cubicBezTo>
                  <a:pt x="8431290" y="1196298"/>
                  <a:pt x="8399107" y="1182452"/>
                  <a:pt x="8366716" y="1168145"/>
                </a:cubicBezTo>
                <a:cubicBezTo>
                  <a:pt x="8356127" y="1163529"/>
                  <a:pt x="8350728" y="1150145"/>
                  <a:pt x="8355089" y="1138145"/>
                </a:cubicBezTo>
                <a:cubicBezTo>
                  <a:pt x="8359241" y="1126376"/>
                  <a:pt x="8371284" y="1120607"/>
                  <a:pt x="8382081" y="1125222"/>
                </a:cubicBezTo>
                <a:cubicBezTo>
                  <a:pt x="8414472" y="1139299"/>
                  <a:pt x="8446448" y="1153376"/>
                  <a:pt x="8478631" y="1166991"/>
                </a:cubicBezTo>
                <a:cubicBezTo>
                  <a:pt x="8489428" y="1171606"/>
                  <a:pt x="8494619" y="1184991"/>
                  <a:pt x="8490466" y="1196760"/>
                </a:cubicBezTo>
                <a:cubicBezTo>
                  <a:pt x="8487144" y="1206221"/>
                  <a:pt x="8479254" y="1211760"/>
                  <a:pt x="8470949" y="1211760"/>
                </a:cubicBezTo>
                <a:close/>
                <a:moveTo>
                  <a:pt x="790954" y="1176683"/>
                </a:moveTo>
                <a:cubicBezTo>
                  <a:pt x="782648" y="1176683"/>
                  <a:pt x="774966" y="1171145"/>
                  <a:pt x="771644" y="1162145"/>
                </a:cubicBezTo>
                <a:cubicBezTo>
                  <a:pt x="767491" y="1150376"/>
                  <a:pt x="772682" y="1136991"/>
                  <a:pt x="783271" y="1132145"/>
                </a:cubicBezTo>
                <a:cubicBezTo>
                  <a:pt x="814832" y="1118299"/>
                  <a:pt x="847015" y="1103991"/>
                  <a:pt x="880029" y="1089684"/>
                </a:cubicBezTo>
                <a:cubicBezTo>
                  <a:pt x="890826" y="1085069"/>
                  <a:pt x="902661" y="1090838"/>
                  <a:pt x="907022" y="1102607"/>
                </a:cubicBezTo>
                <a:cubicBezTo>
                  <a:pt x="911174" y="1114376"/>
                  <a:pt x="905983" y="1127760"/>
                  <a:pt x="895394" y="1132607"/>
                </a:cubicBezTo>
                <a:cubicBezTo>
                  <a:pt x="862380" y="1146914"/>
                  <a:pt x="830197" y="1161222"/>
                  <a:pt x="798844" y="1175068"/>
                </a:cubicBezTo>
                <a:cubicBezTo>
                  <a:pt x="796145" y="1175991"/>
                  <a:pt x="793445" y="1176683"/>
                  <a:pt x="790954" y="1176683"/>
                </a:cubicBezTo>
                <a:close/>
                <a:moveTo>
                  <a:pt x="8277849" y="1127068"/>
                </a:moveTo>
                <a:cubicBezTo>
                  <a:pt x="8275149" y="1127068"/>
                  <a:pt x="8272658" y="1126607"/>
                  <a:pt x="8270166" y="1125453"/>
                </a:cubicBezTo>
                <a:cubicBezTo>
                  <a:pt x="8238190" y="1111145"/>
                  <a:pt x="8206215" y="1096607"/>
                  <a:pt x="8174031" y="1082069"/>
                </a:cubicBezTo>
                <a:cubicBezTo>
                  <a:pt x="8163442" y="1077222"/>
                  <a:pt x="8158251" y="1063838"/>
                  <a:pt x="8162611" y="1052069"/>
                </a:cubicBezTo>
                <a:cubicBezTo>
                  <a:pt x="8166971" y="1040300"/>
                  <a:pt x="8179222" y="1034761"/>
                  <a:pt x="8189604" y="1039377"/>
                </a:cubicBezTo>
                <a:cubicBezTo>
                  <a:pt x="8221787" y="1053915"/>
                  <a:pt x="8253763" y="1068453"/>
                  <a:pt x="8285738" y="1082761"/>
                </a:cubicBezTo>
                <a:cubicBezTo>
                  <a:pt x="8296328" y="1087607"/>
                  <a:pt x="8301519" y="1100991"/>
                  <a:pt x="8297159" y="1112761"/>
                </a:cubicBezTo>
                <a:cubicBezTo>
                  <a:pt x="8293836" y="1121761"/>
                  <a:pt x="8286154" y="1127068"/>
                  <a:pt x="8277849" y="1127068"/>
                </a:cubicBezTo>
                <a:close/>
                <a:moveTo>
                  <a:pt x="984469" y="1091992"/>
                </a:moveTo>
                <a:cubicBezTo>
                  <a:pt x="976164" y="1091992"/>
                  <a:pt x="968274" y="1086453"/>
                  <a:pt x="965159" y="1077222"/>
                </a:cubicBezTo>
                <a:cubicBezTo>
                  <a:pt x="961007" y="1065453"/>
                  <a:pt x="966197" y="1052069"/>
                  <a:pt x="976994" y="1047453"/>
                </a:cubicBezTo>
                <a:cubicBezTo>
                  <a:pt x="1008763" y="1033607"/>
                  <a:pt x="1041154" y="1019761"/>
                  <a:pt x="1073960" y="1005685"/>
                </a:cubicBezTo>
                <a:cubicBezTo>
                  <a:pt x="1084757" y="1001069"/>
                  <a:pt x="1096592" y="1007069"/>
                  <a:pt x="1100745" y="1019069"/>
                </a:cubicBezTo>
                <a:cubicBezTo>
                  <a:pt x="1104898" y="1030838"/>
                  <a:pt x="1099499" y="1044223"/>
                  <a:pt x="1088910" y="1048838"/>
                </a:cubicBezTo>
                <a:cubicBezTo>
                  <a:pt x="1056103" y="1062915"/>
                  <a:pt x="1023712" y="1076761"/>
                  <a:pt x="991944" y="1090376"/>
                </a:cubicBezTo>
                <a:cubicBezTo>
                  <a:pt x="989453" y="1091530"/>
                  <a:pt x="986961" y="1091992"/>
                  <a:pt x="984469" y="1091992"/>
                </a:cubicBezTo>
                <a:close/>
                <a:moveTo>
                  <a:pt x="8085787" y="1039838"/>
                </a:moveTo>
                <a:cubicBezTo>
                  <a:pt x="8083087" y="1039838"/>
                  <a:pt x="8080388" y="1039377"/>
                  <a:pt x="8077896" y="1037992"/>
                </a:cubicBezTo>
                <a:lnTo>
                  <a:pt x="7981969" y="993915"/>
                </a:lnTo>
                <a:cubicBezTo>
                  <a:pt x="7971380" y="989069"/>
                  <a:pt x="7966397" y="975454"/>
                  <a:pt x="7970757" y="963685"/>
                </a:cubicBezTo>
                <a:cubicBezTo>
                  <a:pt x="7975117" y="951916"/>
                  <a:pt x="7987367" y="946377"/>
                  <a:pt x="7997957" y="951223"/>
                </a:cubicBezTo>
                <a:lnTo>
                  <a:pt x="8093884" y="995300"/>
                </a:lnTo>
                <a:cubicBezTo>
                  <a:pt x="8104474" y="1000146"/>
                  <a:pt x="8109457" y="1013531"/>
                  <a:pt x="8105097" y="1025530"/>
                </a:cubicBezTo>
                <a:cubicBezTo>
                  <a:pt x="8101774" y="1034530"/>
                  <a:pt x="8093884" y="1039838"/>
                  <a:pt x="8085787" y="1039838"/>
                </a:cubicBezTo>
                <a:close/>
                <a:moveTo>
                  <a:pt x="1178608" y="1009146"/>
                </a:moveTo>
                <a:cubicBezTo>
                  <a:pt x="1170303" y="1009146"/>
                  <a:pt x="1162412" y="1003377"/>
                  <a:pt x="1159298" y="994377"/>
                </a:cubicBezTo>
                <a:cubicBezTo>
                  <a:pt x="1155145" y="982377"/>
                  <a:pt x="1160544" y="969223"/>
                  <a:pt x="1171341" y="964608"/>
                </a:cubicBezTo>
                <a:cubicBezTo>
                  <a:pt x="1203316" y="950993"/>
                  <a:pt x="1235707" y="937377"/>
                  <a:pt x="1268721" y="923762"/>
                </a:cubicBezTo>
                <a:cubicBezTo>
                  <a:pt x="1279518" y="919147"/>
                  <a:pt x="1291354" y="925377"/>
                  <a:pt x="1295506" y="937147"/>
                </a:cubicBezTo>
                <a:cubicBezTo>
                  <a:pt x="1299451" y="949146"/>
                  <a:pt x="1294053" y="962300"/>
                  <a:pt x="1283463" y="966916"/>
                </a:cubicBezTo>
                <a:cubicBezTo>
                  <a:pt x="1250657" y="980531"/>
                  <a:pt x="1218266" y="994377"/>
                  <a:pt x="1186290" y="1007761"/>
                </a:cubicBezTo>
                <a:cubicBezTo>
                  <a:pt x="1183384" y="1008684"/>
                  <a:pt x="1180892" y="1009146"/>
                  <a:pt x="1178608" y="1009146"/>
                </a:cubicBezTo>
                <a:close/>
                <a:moveTo>
                  <a:pt x="7893932" y="951685"/>
                </a:moveTo>
                <a:cubicBezTo>
                  <a:pt x="7891232" y="951685"/>
                  <a:pt x="7888534" y="951223"/>
                  <a:pt x="7886041" y="949839"/>
                </a:cubicBezTo>
                <a:cubicBezTo>
                  <a:pt x="7854273" y="935300"/>
                  <a:pt x="7822298" y="920531"/>
                  <a:pt x="7790114" y="905993"/>
                </a:cubicBezTo>
                <a:cubicBezTo>
                  <a:pt x="7779525" y="901147"/>
                  <a:pt x="7774542" y="887762"/>
                  <a:pt x="7778902" y="875993"/>
                </a:cubicBezTo>
                <a:cubicBezTo>
                  <a:pt x="7783263" y="864224"/>
                  <a:pt x="7795305" y="858455"/>
                  <a:pt x="7805895" y="863301"/>
                </a:cubicBezTo>
                <a:cubicBezTo>
                  <a:pt x="7838078" y="878070"/>
                  <a:pt x="7870054" y="892608"/>
                  <a:pt x="7901822" y="907147"/>
                </a:cubicBezTo>
                <a:cubicBezTo>
                  <a:pt x="7912411" y="911993"/>
                  <a:pt x="7917395" y="925608"/>
                  <a:pt x="7913034" y="937377"/>
                </a:cubicBezTo>
                <a:cubicBezTo>
                  <a:pt x="7909920" y="946377"/>
                  <a:pt x="7902030" y="951685"/>
                  <a:pt x="7893932" y="951685"/>
                </a:cubicBezTo>
                <a:close/>
                <a:moveTo>
                  <a:pt x="1373162" y="927685"/>
                </a:moveTo>
                <a:cubicBezTo>
                  <a:pt x="1364649" y="927685"/>
                  <a:pt x="1356758" y="921916"/>
                  <a:pt x="1353644" y="912685"/>
                </a:cubicBezTo>
                <a:cubicBezTo>
                  <a:pt x="1349699" y="900685"/>
                  <a:pt x="1355097" y="887532"/>
                  <a:pt x="1365894" y="882916"/>
                </a:cubicBezTo>
                <a:cubicBezTo>
                  <a:pt x="1398078" y="869532"/>
                  <a:pt x="1430677" y="856147"/>
                  <a:pt x="1463483" y="842763"/>
                </a:cubicBezTo>
                <a:cubicBezTo>
                  <a:pt x="1474280" y="838378"/>
                  <a:pt x="1486115" y="844609"/>
                  <a:pt x="1490060" y="856378"/>
                </a:cubicBezTo>
                <a:cubicBezTo>
                  <a:pt x="1494005" y="868378"/>
                  <a:pt x="1488399" y="881532"/>
                  <a:pt x="1477810" y="885916"/>
                </a:cubicBezTo>
                <a:cubicBezTo>
                  <a:pt x="1445003" y="899301"/>
                  <a:pt x="1412612" y="912685"/>
                  <a:pt x="1380429" y="925839"/>
                </a:cubicBezTo>
                <a:cubicBezTo>
                  <a:pt x="1377937" y="927224"/>
                  <a:pt x="1375446" y="927685"/>
                  <a:pt x="1373162" y="927685"/>
                </a:cubicBezTo>
                <a:close/>
                <a:moveTo>
                  <a:pt x="7701870" y="864224"/>
                </a:moveTo>
                <a:cubicBezTo>
                  <a:pt x="7699170" y="864224"/>
                  <a:pt x="7696679" y="863763"/>
                  <a:pt x="7693979" y="862609"/>
                </a:cubicBezTo>
                <a:cubicBezTo>
                  <a:pt x="7662211" y="848301"/>
                  <a:pt x="7630236" y="833993"/>
                  <a:pt x="7597845" y="819455"/>
                </a:cubicBezTo>
                <a:cubicBezTo>
                  <a:pt x="7587255" y="814609"/>
                  <a:pt x="7582064" y="801225"/>
                  <a:pt x="7586217" y="789455"/>
                </a:cubicBezTo>
                <a:cubicBezTo>
                  <a:pt x="7590578" y="777686"/>
                  <a:pt x="7602620" y="771917"/>
                  <a:pt x="7613210" y="776532"/>
                </a:cubicBezTo>
                <a:cubicBezTo>
                  <a:pt x="7645601" y="791071"/>
                  <a:pt x="7677784" y="805378"/>
                  <a:pt x="7709552" y="819686"/>
                </a:cubicBezTo>
                <a:cubicBezTo>
                  <a:pt x="7720141" y="824532"/>
                  <a:pt x="7725332" y="837917"/>
                  <a:pt x="7720972" y="849686"/>
                </a:cubicBezTo>
                <a:cubicBezTo>
                  <a:pt x="7717858" y="858916"/>
                  <a:pt x="7710175" y="864224"/>
                  <a:pt x="7701870" y="864224"/>
                </a:cubicBezTo>
                <a:close/>
                <a:moveTo>
                  <a:pt x="1568338" y="848070"/>
                </a:moveTo>
                <a:cubicBezTo>
                  <a:pt x="1559825" y="848070"/>
                  <a:pt x="1551935" y="842301"/>
                  <a:pt x="1548821" y="832840"/>
                </a:cubicBezTo>
                <a:cubicBezTo>
                  <a:pt x="1544876" y="820840"/>
                  <a:pt x="1550482" y="807686"/>
                  <a:pt x="1561279" y="803301"/>
                </a:cubicBezTo>
                <a:cubicBezTo>
                  <a:pt x="1593670" y="790148"/>
                  <a:pt x="1626268" y="777225"/>
                  <a:pt x="1659075" y="764071"/>
                </a:cubicBezTo>
                <a:cubicBezTo>
                  <a:pt x="1669872" y="759686"/>
                  <a:pt x="1681707" y="765917"/>
                  <a:pt x="1685652" y="777917"/>
                </a:cubicBezTo>
                <a:cubicBezTo>
                  <a:pt x="1689597" y="789917"/>
                  <a:pt x="1683783" y="803071"/>
                  <a:pt x="1672986" y="807455"/>
                </a:cubicBezTo>
                <a:cubicBezTo>
                  <a:pt x="1640180" y="820609"/>
                  <a:pt x="1607581" y="833532"/>
                  <a:pt x="1575398" y="846686"/>
                </a:cubicBezTo>
                <a:cubicBezTo>
                  <a:pt x="1572906" y="847609"/>
                  <a:pt x="1570622" y="848070"/>
                  <a:pt x="1568338" y="848070"/>
                </a:cubicBezTo>
                <a:close/>
                <a:moveTo>
                  <a:pt x="7509184" y="778609"/>
                </a:moveTo>
                <a:cubicBezTo>
                  <a:pt x="7506693" y="778609"/>
                  <a:pt x="7503994" y="778148"/>
                  <a:pt x="7501502" y="776994"/>
                </a:cubicBezTo>
                <a:cubicBezTo>
                  <a:pt x="7469526" y="763148"/>
                  <a:pt x="7437551" y="749071"/>
                  <a:pt x="7404952" y="735225"/>
                </a:cubicBezTo>
                <a:cubicBezTo>
                  <a:pt x="7394155" y="730610"/>
                  <a:pt x="7388964" y="717225"/>
                  <a:pt x="7393117" y="705456"/>
                </a:cubicBezTo>
                <a:cubicBezTo>
                  <a:pt x="7397270" y="693456"/>
                  <a:pt x="7409312" y="687687"/>
                  <a:pt x="7419902" y="692302"/>
                </a:cubicBezTo>
                <a:cubicBezTo>
                  <a:pt x="7452501" y="706148"/>
                  <a:pt x="7484684" y="720225"/>
                  <a:pt x="7516660" y="734302"/>
                </a:cubicBezTo>
                <a:cubicBezTo>
                  <a:pt x="7527249" y="738917"/>
                  <a:pt x="7532647" y="752302"/>
                  <a:pt x="7528287" y="764302"/>
                </a:cubicBezTo>
                <a:cubicBezTo>
                  <a:pt x="7525380" y="773071"/>
                  <a:pt x="7517490" y="778609"/>
                  <a:pt x="7509184" y="778609"/>
                </a:cubicBezTo>
                <a:close/>
                <a:moveTo>
                  <a:pt x="1763930" y="770071"/>
                </a:moveTo>
                <a:cubicBezTo>
                  <a:pt x="1755417" y="770071"/>
                  <a:pt x="1747320" y="764071"/>
                  <a:pt x="1744413" y="754610"/>
                </a:cubicBezTo>
                <a:cubicBezTo>
                  <a:pt x="1740675" y="742610"/>
                  <a:pt x="1746281" y="729456"/>
                  <a:pt x="1757078" y="725071"/>
                </a:cubicBezTo>
                <a:cubicBezTo>
                  <a:pt x="1789677" y="712379"/>
                  <a:pt x="1822276" y="699456"/>
                  <a:pt x="1855290" y="686764"/>
                </a:cubicBezTo>
                <a:cubicBezTo>
                  <a:pt x="1866087" y="682610"/>
                  <a:pt x="1877922" y="688841"/>
                  <a:pt x="1881659" y="701071"/>
                </a:cubicBezTo>
                <a:cubicBezTo>
                  <a:pt x="1885397" y="713071"/>
                  <a:pt x="1879790" y="726225"/>
                  <a:pt x="1868786" y="730379"/>
                </a:cubicBezTo>
                <a:cubicBezTo>
                  <a:pt x="1835980" y="743071"/>
                  <a:pt x="1803173" y="755763"/>
                  <a:pt x="1770782" y="768686"/>
                </a:cubicBezTo>
                <a:cubicBezTo>
                  <a:pt x="1768498" y="769609"/>
                  <a:pt x="1766214" y="770071"/>
                  <a:pt x="1763930" y="770071"/>
                </a:cubicBezTo>
                <a:close/>
                <a:moveTo>
                  <a:pt x="7315462" y="695764"/>
                </a:moveTo>
                <a:cubicBezTo>
                  <a:pt x="7312970" y="695764"/>
                  <a:pt x="7310478" y="695302"/>
                  <a:pt x="7308194" y="694379"/>
                </a:cubicBezTo>
                <a:cubicBezTo>
                  <a:pt x="7276218" y="680995"/>
                  <a:pt x="7243827" y="667610"/>
                  <a:pt x="7211021" y="654456"/>
                </a:cubicBezTo>
                <a:cubicBezTo>
                  <a:pt x="7200224" y="650072"/>
                  <a:pt x="7194618" y="636918"/>
                  <a:pt x="7198563" y="624918"/>
                </a:cubicBezTo>
                <a:cubicBezTo>
                  <a:pt x="7202508" y="612918"/>
                  <a:pt x="7214551" y="606918"/>
                  <a:pt x="7225140" y="611072"/>
                </a:cubicBezTo>
                <a:cubicBezTo>
                  <a:pt x="7257946" y="624457"/>
                  <a:pt x="7290337" y="637841"/>
                  <a:pt x="7322521" y="651226"/>
                </a:cubicBezTo>
                <a:cubicBezTo>
                  <a:pt x="7333318" y="655610"/>
                  <a:pt x="7338716" y="668995"/>
                  <a:pt x="7334564" y="680995"/>
                </a:cubicBezTo>
                <a:cubicBezTo>
                  <a:pt x="7331864" y="689995"/>
                  <a:pt x="7323975" y="695764"/>
                  <a:pt x="7315462" y="695764"/>
                </a:cubicBezTo>
                <a:close/>
                <a:moveTo>
                  <a:pt x="1960353" y="694148"/>
                </a:moveTo>
                <a:cubicBezTo>
                  <a:pt x="1951632" y="694148"/>
                  <a:pt x="1943742" y="688148"/>
                  <a:pt x="1940627" y="678687"/>
                </a:cubicBezTo>
                <a:cubicBezTo>
                  <a:pt x="1936890" y="666687"/>
                  <a:pt x="1942704" y="653533"/>
                  <a:pt x="1953501" y="649380"/>
                </a:cubicBezTo>
                <a:cubicBezTo>
                  <a:pt x="1986100" y="636918"/>
                  <a:pt x="2019113" y="624457"/>
                  <a:pt x="2051920" y="611995"/>
                </a:cubicBezTo>
                <a:cubicBezTo>
                  <a:pt x="2062717" y="607841"/>
                  <a:pt x="2074552" y="614303"/>
                  <a:pt x="2078289" y="626534"/>
                </a:cubicBezTo>
                <a:cubicBezTo>
                  <a:pt x="2082027" y="638533"/>
                  <a:pt x="2076213" y="651687"/>
                  <a:pt x="2065208" y="655841"/>
                </a:cubicBezTo>
                <a:cubicBezTo>
                  <a:pt x="2032402" y="668302"/>
                  <a:pt x="1999596" y="680533"/>
                  <a:pt x="1966997" y="692995"/>
                </a:cubicBezTo>
                <a:cubicBezTo>
                  <a:pt x="1964713" y="693687"/>
                  <a:pt x="1962429" y="694148"/>
                  <a:pt x="1960353" y="694148"/>
                </a:cubicBezTo>
                <a:close/>
                <a:moveTo>
                  <a:pt x="2157191" y="620303"/>
                </a:moveTo>
                <a:cubicBezTo>
                  <a:pt x="2148470" y="620303"/>
                  <a:pt x="2140372" y="614303"/>
                  <a:pt x="2137465" y="604611"/>
                </a:cubicBezTo>
                <a:cubicBezTo>
                  <a:pt x="2133935" y="592611"/>
                  <a:pt x="2139749" y="579457"/>
                  <a:pt x="2150546" y="575534"/>
                </a:cubicBezTo>
                <a:cubicBezTo>
                  <a:pt x="2183353" y="563534"/>
                  <a:pt x="2216159" y="551534"/>
                  <a:pt x="2248965" y="539534"/>
                </a:cubicBezTo>
                <a:cubicBezTo>
                  <a:pt x="2259970" y="535611"/>
                  <a:pt x="2271597" y="542303"/>
                  <a:pt x="2275127" y="554303"/>
                </a:cubicBezTo>
                <a:cubicBezTo>
                  <a:pt x="2278657" y="566534"/>
                  <a:pt x="2272636" y="579457"/>
                  <a:pt x="2261839" y="583380"/>
                </a:cubicBezTo>
                <a:cubicBezTo>
                  <a:pt x="2229032" y="595380"/>
                  <a:pt x="2196226" y="607380"/>
                  <a:pt x="2163627" y="619380"/>
                </a:cubicBezTo>
                <a:cubicBezTo>
                  <a:pt x="2161551" y="619841"/>
                  <a:pt x="2159267" y="620303"/>
                  <a:pt x="2157191" y="620303"/>
                </a:cubicBezTo>
                <a:close/>
                <a:moveTo>
                  <a:pt x="7120492" y="616611"/>
                </a:moveTo>
                <a:cubicBezTo>
                  <a:pt x="7118208" y="616611"/>
                  <a:pt x="7115924" y="616149"/>
                  <a:pt x="7113640" y="615226"/>
                </a:cubicBezTo>
                <a:cubicBezTo>
                  <a:pt x="7081457" y="602534"/>
                  <a:pt x="7048859" y="589842"/>
                  <a:pt x="7015845" y="577149"/>
                </a:cubicBezTo>
                <a:cubicBezTo>
                  <a:pt x="7005047" y="572996"/>
                  <a:pt x="6999234" y="559842"/>
                  <a:pt x="7002971" y="547842"/>
                </a:cubicBezTo>
                <a:cubicBezTo>
                  <a:pt x="7006709" y="535842"/>
                  <a:pt x="7018336" y="529381"/>
                  <a:pt x="7029341" y="533534"/>
                </a:cubicBezTo>
                <a:cubicBezTo>
                  <a:pt x="7062355" y="546227"/>
                  <a:pt x="7095161" y="558919"/>
                  <a:pt x="7127552" y="571611"/>
                </a:cubicBezTo>
                <a:cubicBezTo>
                  <a:pt x="7138349" y="575765"/>
                  <a:pt x="7143955" y="589149"/>
                  <a:pt x="7140218" y="601149"/>
                </a:cubicBezTo>
                <a:cubicBezTo>
                  <a:pt x="7137103" y="610611"/>
                  <a:pt x="7129213" y="616611"/>
                  <a:pt x="7120492" y="616611"/>
                </a:cubicBezTo>
                <a:close/>
                <a:moveTo>
                  <a:pt x="2354236" y="548765"/>
                </a:moveTo>
                <a:cubicBezTo>
                  <a:pt x="2345515" y="548765"/>
                  <a:pt x="2337210" y="542534"/>
                  <a:pt x="2334511" y="532611"/>
                </a:cubicBezTo>
                <a:cubicBezTo>
                  <a:pt x="2330981" y="520381"/>
                  <a:pt x="2337002" y="507458"/>
                  <a:pt x="2348007" y="503535"/>
                </a:cubicBezTo>
                <a:cubicBezTo>
                  <a:pt x="2381021" y="491765"/>
                  <a:pt x="2414035" y="480227"/>
                  <a:pt x="2447256" y="468458"/>
                </a:cubicBezTo>
                <a:cubicBezTo>
                  <a:pt x="2458261" y="464766"/>
                  <a:pt x="2469889" y="471458"/>
                  <a:pt x="2473211" y="483458"/>
                </a:cubicBezTo>
                <a:cubicBezTo>
                  <a:pt x="2476533" y="495458"/>
                  <a:pt x="2470512" y="508611"/>
                  <a:pt x="2459714" y="512304"/>
                </a:cubicBezTo>
                <a:cubicBezTo>
                  <a:pt x="2426701" y="523842"/>
                  <a:pt x="2393687" y="535380"/>
                  <a:pt x="2360673" y="547150"/>
                </a:cubicBezTo>
                <a:cubicBezTo>
                  <a:pt x="2358596" y="548303"/>
                  <a:pt x="2356312" y="548765"/>
                  <a:pt x="2354236" y="548765"/>
                </a:cubicBezTo>
                <a:close/>
                <a:moveTo>
                  <a:pt x="6924278" y="541611"/>
                </a:moveTo>
                <a:cubicBezTo>
                  <a:pt x="6922201" y="541611"/>
                  <a:pt x="6919917" y="541150"/>
                  <a:pt x="6917633" y="540457"/>
                </a:cubicBezTo>
                <a:cubicBezTo>
                  <a:pt x="6885242" y="528457"/>
                  <a:pt x="6852436" y="516457"/>
                  <a:pt x="6819215" y="504688"/>
                </a:cubicBezTo>
                <a:cubicBezTo>
                  <a:pt x="6808210" y="500765"/>
                  <a:pt x="6802188" y="487842"/>
                  <a:pt x="6805718" y="475612"/>
                </a:cubicBezTo>
                <a:cubicBezTo>
                  <a:pt x="6809248" y="463381"/>
                  <a:pt x="6820875" y="456689"/>
                  <a:pt x="6831880" y="460612"/>
                </a:cubicBezTo>
                <a:cubicBezTo>
                  <a:pt x="6865102" y="472381"/>
                  <a:pt x="6898115" y="484381"/>
                  <a:pt x="6930714" y="496381"/>
                </a:cubicBezTo>
                <a:cubicBezTo>
                  <a:pt x="6941511" y="500304"/>
                  <a:pt x="6947533" y="513458"/>
                  <a:pt x="6943795" y="525457"/>
                </a:cubicBezTo>
                <a:cubicBezTo>
                  <a:pt x="6941096" y="535380"/>
                  <a:pt x="6932998" y="541611"/>
                  <a:pt x="6924278" y="541611"/>
                </a:cubicBezTo>
                <a:close/>
                <a:moveTo>
                  <a:pt x="2552942" y="479304"/>
                </a:moveTo>
                <a:cubicBezTo>
                  <a:pt x="2544014" y="479304"/>
                  <a:pt x="2535916" y="472842"/>
                  <a:pt x="2533010" y="462919"/>
                </a:cubicBezTo>
                <a:cubicBezTo>
                  <a:pt x="2529687" y="450689"/>
                  <a:pt x="2535709" y="437766"/>
                  <a:pt x="2546713" y="434074"/>
                </a:cubicBezTo>
                <a:cubicBezTo>
                  <a:pt x="2579935" y="422766"/>
                  <a:pt x="2613157" y="411458"/>
                  <a:pt x="2646171" y="400382"/>
                </a:cubicBezTo>
                <a:cubicBezTo>
                  <a:pt x="2657175" y="396689"/>
                  <a:pt x="2668803" y="403612"/>
                  <a:pt x="2672125" y="415843"/>
                </a:cubicBezTo>
                <a:cubicBezTo>
                  <a:pt x="2675447" y="428074"/>
                  <a:pt x="2669218" y="440997"/>
                  <a:pt x="2658213" y="444689"/>
                </a:cubicBezTo>
                <a:cubicBezTo>
                  <a:pt x="2625199" y="455766"/>
                  <a:pt x="2591978" y="466843"/>
                  <a:pt x="2558964" y="478150"/>
                </a:cubicBezTo>
                <a:cubicBezTo>
                  <a:pt x="2556888" y="479073"/>
                  <a:pt x="2554811" y="479304"/>
                  <a:pt x="2552942" y="479304"/>
                </a:cubicBezTo>
                <a:close/>
                <a:moveTo>
                  <a:pt x="6726609" y="471227"/>
                </a:moveTo>
                <a:cubicBezTo>
                  <a:pt x="6724532" y="471227"/>
                  <a:pt x="6722457" y="470996"/>
                  <a:pt x="6720588" y="470304"/>
                </a:cubicBezTo>
                <a:cubicBezTo>
                  <a:pt x="6687781" y="459227"/>
                  <a:pt x="6654768" y="448150"/>
                  <a:pt x="6621339" y="437074"/>
                </a:cubicBezTo>
                <a:cubicBezTo>
                  <a:pt x="6610333" y="433381"/>
                  <a:pt x="6604105" y="420689"/>
                  <a:pt x="6607219" y="408458"/>
                </a:cubicBezTo>
                <a:cubicBezTo>
                  <a:pt x="6610541" y="396228"/>
                  <a:pt x="6621961" y="389305"/>
                  <a:pt x="6632966" y="392766"/>
                </a:cubicBezTo>
                <a:cubicBezTo>
                  <a:pt x="6666603" y="403843"/>
                  <a:pt x="6699617" y="414920"/>
                  <a:pt x="6732631" y="425997"/>
                </a:cubicBezTo>
                <a:cubicBezTo>
                  <a:pt x="6743635" y="429689"/>
                  <a:pt x="6749657" y="442612"/>
                  <a:pt x="6746335" y="454843"/>
                </a:cubicBezTo>
                <a:cubicBezTo>
                  <a:pt x="6743843" y="464766"/>
                  <a:pt x="6735538" y="471227"/>
                  <a:pt x="6726609" y="471227"/>
                </a:cubicBezTo>
                <a:close/>
                <a:moveTo>
                  <a:pt x="2751857" y="412843"/>
                </a:moveTo>
                <a:cubicBezTo>
                  <a:pt x="2742928" y="412843"/>
                  <a:pt x="2734623" y="406381"/>
                  <a:pt x="2731924" y="396228"/>
                </a:cubicBezTo>
                <a:cubicBezTo>
                  <a:pt x="2728602" y="383997"/>
                  <a:pt x="2735038" y="371305"/>
                  <a:pt x="2746043" y="367613"/>
                </a:cubicBezTo>
                <a:cubicBezTo>
                  <a:pt x="2779472" y="356766"/>
                  <a:pt x="2812694" y="345920"/>
                  <a:pt x="2845915" y="335536"/>
                </a:cubicBezTo>
                <a:cubicBezTo>
                  <a:pt x="2856920" y="332074"/>
                  <a:pt x="2868340" y="339228"/>
                  <a:pt x="2871662" y="351459"/>
                </a:cubicBezTo>
                <a:cubicBezTo>
                  <a:pt x="2874776" y="363689"/>
                  <a:pt x="2868340" y="376382"/>
                  <a:pt x="2857335" y="380074"/>
                </a:cubicBezTo>
                <a:cubicBezTo>
                  <a:pt x="2824113" y="390689"/>
                  <a:pt x="2790892" y="401305"/>
                  <a:pt x="2757670" y="412151"/>
                </a:cubicBezTo>
                <a:cubicBezTo>
                  <a:pt x="2755802" y="412612"/>
                  <a:pt x="2753933" y="412843"/>
                  <a:pt x="2751857" y="412843"/>
                </a:cubicBezTo>
                <a:close/>
                <a:moveTo>
                  <a:pt x="6527695" y="405920"/>
                </a:moveTo>
                <a:cubicBezTo>
                  <a:pt x="6525826" y="405920"/>
                  <a:pt x="6523958" y="405689"/>
                  <a:pt x="6522089" y="404997"/>
                </a:cubicBezTo>
                <a:cubicBezTo>
                  <a:pt x="6489075" y="394612"/>
                  <a:pt x="6455854" y="384459"/>
                  <a:pt x="6422216" y="374305"/>
                </a:cubicBezTo>
                <a:cubicBezTo>
                  <a:pt x="6411212" y="371074"/>
                  <a:pt x="6404568" y="358382"/>
                  <a:pt x="6407474" y="345920"/>
                </a:cubicBezTo>
                <a:cubicBezTo>
                  <a:pt x="6410382" y="333690"/>
                  <a:pt x="6421801" y="326305"/>
                  <a:pt x="6433014" y="329536"/>
                </a:cubicBezTo>
                <a:cubicBezTo>
                  <a:pt x="6466858" y="339690"/>
                  <a:pt x="6500287" y="349843"/>
                  <a:pt x="6533301" y="360228"/>
                </a:cubicBezTo>
                <a:cubicBezTo>
                  <a:pt x="6544306" y="363689"/>
                  <a:pt x="6550742" y="376382"/>
                  <a:pt x="6547628" y="388612"/>
                </a:cubicBezTo>
                <a:cubicBezTo>
                  <a:pt x="6544929" y="399458"/>
                  <a:pt x="6536623" y="405920"/>
                  <a:pt x="6527695" y="405920"/>
                </a:cubicBezTo>
                <a:close/>
                <a:moveTo>
                  <a:pt x="2951809" y="349382"/>
                </a:moveTo>
                <a:cubicBezTo>
                  <a:pt x="2942673" y="349382"/>
                  <a:pt x="2934368" y="342690"/>
                  <a:pt x="2931876" y="332536"/>
                </a:cubicBezTo>
                <a:cubicBezTo>
                  <a:pt x="2928762" y="320305"/>
                  <a:pt x="2935198" y="307613"/>
                  <a:pt x="2946410" y="304151"/>
                </a:cubicBezTo>
                <a:cubicBezTo>
                  <a:pt x="2980047" y="293767"/>
                  <a:pt x="3013477" y="283613"/>
                  <a:pt x="3046906" y="273690"/>
                </a:cubicBezTo>
                <a:cubicBezTo>
                  <a:pt x="3058118" y="270459"/>
                  <a:pt x="3069330" y="277613"/>
                  <a:pt x="3072445" y="290075"/>
                </a:cubicBezTo>
                <a:cubicBezTo>
                  <a:pt x="3075559" y="302536"/>
                  <a:pt x="3068915" y="314998"/>
                  <a:pt x="3057703" y="318459"/>
                </a:cubicBezTo>
                <a:cubicBezTo>
                  <a:pt x="3024481" y="328382"/>
                  <a:pt x="2991052" y="338536"/>
                  <a:pt x="2957623" y="348920"/>
                </a:cubicBezTo>
                <a:cubicBezTo>
                  <a:pt x="2955546" y="349151"/>
                  <a:pt x="2953678" y="349382"/>
                  <a:pt x="2951809" y="349382"/>
                </a:cubicBezTo>
                <a:close/>
                <a:moveTo>
                  <a:pt x="6327328" y="345920"/>
                </a:moveTo>
                <a:cubicBezTo>
                  <a:pt x="6325666" y="345920"/>
                  <a:pt x="6323798" y="345690"/>
                  <a:pt x="6322137" y="345228"/>
                </a:cubicBezTo>
                <a:cubicBezTo>
                  <a:pt x="6288915" y="335767"/>
                  <a:pt x="6255486" y="326536"/>
                  <a:pt x="6221642" y="317305"/>
                </a:cubicBezTo>
                <a:cubicBezTo>
                  <a:pt x="6210429" y="314305"/>
                  <a:pt x="6203577" y="301844"/>
                  <a:pt x="6206484" y="289382"/>
                </a:cubicBezTo>
                <a:cubicBezTo>
                  <a:pt x="6209183" y="276921"/>
                  <a:pt x="6220395" y="269306"/>
                  <a:pt x="6231608" y="272536"/>
                </a:cubicBezTo>
                <a:cubicBezTo>
                  <a:pt x="6265660" y="281767"/>
                  <a:pt x="6299297" y="291229"/>
                  <a:pt x="6332519" y="300690"/>
                </a:cubicBezTo>
                <a:cubicBezTo>
                  <a:pt x="6343730" y="303921"/>
                  <a:pt x="6350375" y="316382"/>
                  <a:pt x="6347468" y="328844"/>
                </a:cubicBezTo>
                <a:cubicBezTo>
                  <a:pt x="6344976" y="338997"/>
                  <a:pt x="6336464" y="345920"/>
                  <a:pt x="6327328" y="345920"/>
                </a:cubicBezTo>
                <a:close/>
                <a:moveTo>
                  <a:pt x="6125507" y="291229"/>
                </a:moveTo>
                <a:cubicBezTo>
                  <a:pt x="6123845" y="291229"/>
                  <a:pt x="6122392" y="290998"/>
                  <a:pt x="6120731" y="290536"/>
                </a:cubicBezTo>
                <a:cubicBezTo>
                  <a:pt x="6087509" y="281998"/>
                  <a:pt x="6053665" y="273459"/>
                  <a:pt x="6019821" y="265152"/>
                </a:cubicBezTo>
                <a:cubicBezTo>
                  <a:pt x="6008608" y="262383"/>
                  <a:pt x="6001549" y="250152"/>
                  <a:pt x="6004040" y="237690"/>
                </a:cubicBezTo>
                <a:cubicBezTo>
                  <a:pt x="6006532" y="225229"/>
                  <a:pt x="6017536" y="217383"/>
                  <a:pt x="6028749" y="220152"/>
                </a:cubicBezTo>
                <a:cubicBezTo>
                  <a:pt x="6063008" y="228460"/>
                  <a:pt x="6096645" y="236998"/>
                  <a:pt x="6130282" y="245537"/>
                </a:cubicBezTo>
                <a:cubicBezTo>
                  <a:pt x="6141494" y="248537"/>
                  <a:pt x="6148346" y="260767"/>
                  <a:pt x="6145854" y="273229"/>
                </a:cubicBezTo>
                <a:cubicBezTo>
                  <a:pt x="6143571" y="284075"/>
                  <a:pt x="6135058" y="291229"/>
                  <a:pt x="6125507" y="291229"/>
                </a:cubicBezTo>
                <a:close/>
                <a:moveTo>
                  <a:pt x="3152592" y="289613"/>
                </a:moveTo>
                <a:cubicBezTo>
                  <a:pt x="3143456" y="289613"/>
                  <a:pt x="3134943" y="282690"/>
                  <a:pt x="3132451" y="272306"/>
                </a:cubicBezTo>
                <a:cubicBezTo>
                  <a:pt x="3129544" y="260075"/>
                  <a:pt x="3136188" y="247383"/>
                  <a:pt x="3147401" y="244152"/>
                </a:cubicBezTo>
                <a:cubicBezTo>
                  <a:pt x="3181245" y="234460"/>
                  <a:pt x="3214882" y="224998"/>
                  <a:pt x="3248311" y="215537"/>
                </a:cubicBezTo>
                <a:cubicBezTo>
                  <a:pt x="3259316" y="212537"/>
                  <a:pt x="3270736" y="219921"/>
                  <a:pt x="3273435" y="232383"/>
                </a:cubicBezTo>
                <a:cubicBezTo>
                  <a:pt x="3276134" y="244844"/>
                  <a:pt x="3269490" y="257306"/>
                  <a:pt x="3258278" y="260306"/>
                </a:cubicBezTo>
                <a:cubicBezTo>
                  <a:pt x="3224849" y="269536"/>
                  <a:pt x="3191419" y="278998"/>
                  <a:pt x="3157783" y="288690"/>
                </a:cubicBezTo>
                <a:cubicBezTo>
                  <a:pt x="3155914" y="289382"/>
                  <a:pt x="3154253" y="289613"/>
                  <a:pt x="3152592" y="289613"/>
                </a:cubicBezTo>
                <a:close/>
                <a:moveTo>
                  <a:pt x="5922855" y="241844"/>
                </a:moveTo>
                <a:cubicBezTo>
                  <a:pt x="5921401" y="241844"/>
                  <a:pt x="5920156" y="241614"/>
                  <a:pt x="5918702" y="241383"/>
                </a:cubicBezTo>
                <a:cubicBezTo>
                  <a:pt x="5885273" y="233767"/>
                  <a:pt x="5851429" y="226152"/>
                  <a:pt x="5817169" y="218768"/>
                </a:cubicBezTo>
                <a:cubicBezTo>
                  <a:pt x="5805956" y="216229"/>
                  <a:pt x="5798482" y="204229"/>
                  <a:pt x="5800766" y="191768"/>
                </a:cubicBezTo>
                <a:cubicBezTo>
                  <a:pt x="5803050" y="179306"/>
                  <a:pt x="5813847" y="171229"/>
                  <a:pt x="5825059" y="173537"/>
                </a:cubicBezTo>
                <a:cubicBezTo>
                  <a:pt x="5859319" y="180922"/>
                  <a:pt x="5893371" y="188537"/>
                  <a:pt x="5927008" y="196152"/>
                </a:cubicBezTo>
                <a:cubicBezTo>
                  <a:pt x="5938220" y="198691"/>
                  <a:pt x="5945487" y="210921"/>
                  <a:pt x="5943203" y="223383"/>
                </a:cubicBezTo>
                <a:cubicBezTo>
                  <a:pt x="5941127" y="234460"/>
                  <a:pt x="5932614" y="241844"/>
                  <a:pt x="5922855" y="241844"/>
                </a:cubicBezTo>
                <a:close/>
                <a:moveTo>
                  <a:pt x="3354205" y="233537"/>
                </a:moveTo>
                <a:cubicBezTo>
                  <a:pt x="3344861" y="233537"/>
                  <a:pt x="3336348" y="226383"/>
                  <a:pt x="3334065" y="215768"/>
                </a:cubicBezTo>
                <a:cubicBezTo>
                  <a:pt x="3331365" y="203306"/>
                  <a:pt x="3338217" y="190845"/>
                  <a:pt x="3349429" y="187845"/>
                </a:cubicBezTo>
                <a:cubicBezTo>
                  <a:pt x="3383482" y="178845"/>
                  <a:pt x="3417326" y="170076"/>
                  <a:pt x="3450963" y="161537"/>
                </a:cubicBezTo>
                <a:cubicBezTo>
                  <a:pt x="3462175" y="158768"/>
                  <a:pt x="3473180" y="166614"/>
                  <a:pt x="3475879" y="178845"/>
                </a:cubicBezTo>
                <a:cubicBezTo>
                  <a:pt x="3478371" y="191306"/>
                  <a:pt x="3471519" y="203537"/>
                  <a:pt x="3460306" y="206537"/>
                </a:cubicBezTo>
                <a:cubicBezTo>
                  <a:pt x="3426877" y="215075"/>
                  <a:pt x="3393240" y="223614"/>
                  <a:pt x="3359396" y="232614"/>
                </a:cubicBezTo>
                <a:cubicBezTo>
                  <a:pt x="3357320" y="233306"/>
                  <a:pt x="3355866" y="233537"/>
                  <a:pt x="3354205" y="233537"/>
                </a:cubicBezTo>
                <a:close/>
                <a:moveTo>
                  <a:pt x="5719165" y="197768"/>
                </a:moveTo>
                <a:cubicBezTo>
                  <a:pt x="5717920" y="197768"/>
                  <a:pt x="5716674" y="197768"/>
                  <a:pt x="5715428" y="197306"/>
                </a:cubicBezTo>
                <a:cubicBezTo>
                  <a:pt x="5681791" y="190383"/>
                  <a:pt x="5647739" y="183922"/>
                  <a:pt x="5613479" y="177229"/>
                </a:cubicBezTo>
                <a:cubicBezTo>
                  <a:pt x="5602267" y="175152"/>
                  <a:pt x="5594584" y="163153"/>
                  <a:pt x="5596453" y="150691"/>
                </a:cubicBezTo>
                <a:cubicBezTo>
                  <a:pt x="5598322" y="138230"/>
                  <a:pt x="5609119" y="129691"/>
                  <a:pt x="5620331" y="131768"/>
                </a:cubicBezTo>
                <a:cubicBezTo>
                  <a:pt x="5654798" y="138230"/>
                  <a:pt x="5688851" y="144922"/>
                  <a:pt x="5722695" y="151845"/>
                </a:cubicBezTo>
                <a:cubicBezTo>
                  <a:pt x="5733907" y="154153"/>
                  <a:pt x="5741382" y="166153"/>
                  <a:pt x="5739306" y="178614"/>
                </a:cubicBezTo>
                <a:cubicBezTo>
                  <a:pt x="5737644" y="190152"/>
                  <a:pt x="5728924" y="197768"/>
                  <a:pt x="5719165" y="197768"/>
                </a:cubicBezTo>
                <a:close/>
                <a:moveTo>
                  <a:pt x="3556857" y="182537"/>
                </a:moveTo>
                <a:cubicBezTo>
                  <a:pt x="3547305" y="182537"/>
                  <a:pt x="3538585" y="175152"/>
                  <a:pt x="3536509" y="164306"/>
                </a:cubicBezTo>
                <a:cubicBezTo>
                  <a:pt x="3534017" y="151845"/>
                  <a:pt x="3541284" y="139614"/>
                  <a:pt x="3552496" y="136845"/>
                </a:cubicBezTo>
                <a:cubicBezTo>
                  <a:pt x="3586756" y="128768"/>
                  <a:pt x="3620808" y="120691"/>
                  <a:pt x="3654445" y="113307"/>
                </a:cubicBezTo>
                <a:cubicBezTo>
                  <a:pt x="3665657" y="110768"/>
                  <a:pt x="3676662" y="118845"/>
                  <a:pt x="3678946" y="131307"/>
                </a:cubicBezTo>
                <a:cubicBezTo>
                  <a:pt x="3681230" y="143768"/>
                  <a:pt x="3673963" y="155999"/>
                  <a:pt x="3662750" y="158537"/>
                </a:cubicBezTo>
                <a:cubicBezTo>
                  <a:pt x="3629113" y="166153"/>
                  <a:pt x="3595269" y="173999"/>
                  <a:pt x="3561217" y="182076"/>
                </a:cubicBezTo>
                <a:cubicBezTo>
                  <a:pt x="3559764" y="182306"/>
                  <a:pt x="3558310" y="182537"/>
                  <a:pt x="3556857" y="182537"/>
                </a:cubicBezTo>
                <a:close/>
                <a:moveTo>
                  <a:pt x="5514645" y="158999"/>
                </a:moveTo>
                <a:cubicBezTo>
                  <a:pt x="5513607" y="158999"/>
                  <a:pt x="5512568" y="158999"/>
                  <a:pt x="5511323" y="158768"/>
                </a:cubicBezTo>
                <a:cubicBezTo>
                  <a:pt x="5477478" y="152768"/>
                  <a:pt x="5443426" y="146999"/>
                  <a:pt x="5408959" y="141460"/>
                </a:cubicBezTo>
                <a:cubicBezTo>
                  <a:pt x="5397539" y="139614"/>
                  <a:pt x="5389856" y="127845"/>
                  <a:pt x="5391518" y="115384"/>
                </a:cubicBezTo>
                <a:cubicBezTo>
                  <a:pt x="5393178" y="102692"/>
                  <a:pt x="5403768" y="93922"/>
                  <a:pt x="5414980" y="95999"/>
                </a:cubicBezTo>
                <a:cubicBezTo>
                  <a:pt x="5449655" y="101768"/>
                  <a:pt x="5483915" y="107538"/>
                  <a:pt x="5517759" y="113538"/>
                </a:cubicBezTo>
                <a:cubicBezTo>
                  <a:pt x="5528972" y="115614"/>
                  <a:pt x="5536862" y="127384"/>
                  <a:pt x="5534993" y="139845"/>
                </a:cubicBezTo>
                <a:cubicBezTo>
                  <a:pt x="5533332" y="150922"/>
                  <a:pt x="5524612" y="158999"/>
                  <a:pt x="5514645" y="158999"/>
                </a:cubicBezTo>
                <a:close/>
                <a:moveTo>
                  <a:pt x="3760546" y="136845"/>
                </a:moveTo>
                <a:cubicBezTo>
                  <a:pt x="3750787" y="136845"/>
                  <a:pt x="3742067" y="128999"/>
                  <a:pt x="3740198" y="117922"/>
                </a:cubicBezTo>
                <a:cubicBezTo>
                  <a:pt x="3738122" y="105461"/>
                  <a:pt x="3745597" y="93461"/>
                  <a:pt x="3756809" y="90922"/>
                </a:cubicBezTo>
                <a:cubicBezTo>
                  <a:pt x="3791276" y="83769"/>
                  <a:pt x="3825536" y="77076"/>
                  <a:pt x="3859380" y="70615"/>
                </a:cubicBezTo>
                <a:cubicBezTo>
                  <a:pt x="3870800" y="68538"/>
                  <a:pt x="3881390" y="77076"/>
                  <a:pt x="3883259" y="89538"/>
                </a:cubicBezTo>
                <a:cubicBezTo>
                  <a:pt x="3885127" y="101999"/>
                  <a:pt x="3877652" y="113999"/>
                  <a:pt x="3866232" y="116076"/>
                </a:cubicBezTo>
                <a:cubicBezTo>
                  <a:pt x="3832596" y="122538"/>
                  <a:pt x="3798544" y="129230"/>
                  <a:pt x="3764284" y="136384"/>
                </a:cubicBezTo>
                <a:cubicBezTo>
                  <a:pt x="3763246" y="136845"/>
                  <a:pt x="3761792" y="136845"/>
                  <a:pt x="3760546" y="136845"/>
                </a:cubicBezTo>
                <a:close/>
                <a:moveTo>
                  <a:pt x="5309294" y="125307"/>
                </a:moveTo>
                <a:cubicBezTo>
                  <a:pt x="5308464" y="125307"/>
                  <a:pt x="5307426" y="125307"/>
                  <a:pt x="5306387" y="125076"/>
                </a:cubicBezTo>
                <a:cubicBezTo>
                  <a:pt x="5272543" y="119999"/>
                  <a:pt x="5238283" y="114922"/>
                  <a:pt x="5203816" y="110076"/>
                </a:cubicBezTo>
                <a:cubicBezTo>
                  <a:pt x="5192396" y="108461"/>
                  <a:pt x="5184298" y="96922"/>
                  <a:pt x="5185752" y="84230"/>
                </a:cubicBezTo>
                <a:cubicBezTo>
                  <a:pt x="5187205" y="71538"/>
                  <a:pt x="5197587" y="62769"/>
                  <a:pt x="5209007" y="64153"/>
                </a:cubicBezTo>
                <a:cubicBezTo>
                  <a:pt x="5243681" y="68999"/>
                  <a:pt x="5278149" y="74076"/>
                  <a:pt x="5312201" y="79153"/>
                </a:cubicBezTo>
                <a:cubicBezTo>
                  <a:pt x="5323621" y="80999"/>
                  <a:pt x="5331511" y="92538"/>
                  <a:pt x="5330058" y="105230"/>
                </a:cubicBezTo>
                <a:cubicBezTo>
                  <a:pt x="5328397" y="116999"/>
                  <a:pt x="5319468" y="125307"/>
                  <a:pt x="5309294" y="125307"/>
                </a:cubicBezTo>
                <a:close/>
                <a:moveTo>
                  <a:pt x="3965482" y="98307"/>
                </a:moveTo>
                <a:cubicBezTo>
                  <a:pt x="3955308" y="98307"/>
                  <a:pt x="3946587" y="90230"/>
                  <a:pt x="3944926" y="78692"/>
                </a:cubicBezTo>
                <a:cubicBezTo>
                  <a:pt x="3943265" y="65999"/>
                  <a:pt x="3950947" y="54230"/>
                  <a:pt x="3962367" y="52384"/>
                </a:cubicBezTo>
                <a:cubicBezTo>
                  <a:pt x="3997250" y="46615"/>
                  <a:pt x="4031717" y="41077"/>
                  <a:pt x="4065769" y="36000"/>
                </a:cubicBezTo>
                <a:cubicBezTo>
                  <a:pt x="4076982" y="34154"/>
                  <a:pt x="4087571" y="43154"/>
                  <a:pt x="4089024" y="55846"/>
                </a:cubicBezTo>
                <a:cubicBezTo>
                  <a:pt x="4090478" y="68538"/>
                  <a:pt x="4082588" y="80076"/>
                  <a:pt x="4071168" y="81692"/>
                </a:cubicBezTo>
                <a:cubicBezTo>
                  <a:pt x="4037324" y="86538"/>
                  <a:pt x="4003271" y="92076"/>
                  <a:pt x="3968596" y="97845"/>
                </a:cubicBezTo>
                <a:cubicBezTo>
                  <a:pt x="3967558" y="98076"/>
                  <a:pt x="3966520" y="98307"/>
                  <a:pt x="3965482" y="98307"/>
                </a:cubicBezTo>
                <a:close/>
                <a:moveTo>
                  <a:pt x="5103320" y="96692"/>
                </a:moveTo>
                <a:cubicBezTo>
                  <a:pt x="5102490" y="96692"/>
                  <a:pt x="5101659" y="96692"/>
                  <a:pt x="5100829" y="96461"/>
                </a:cubicBezTo>
                <a:cubicBezTo>
                  <a:pt x="5066777" y="92076"/>
                  <a:pt x="5032517" y="87922"/>
                  <a:pt x="4997842" y="83999"/>
                </a:cubicBezTo>
                <a:cubicBezTo>
                  <a:pt x="4986422" y="82615"/>
                  <a:pt x="4978117" y="71307"/>
                  <a:pt x="4979363" y="58615"/>
                </a:cubicBezTo>
                <a:cubicBezTo>
                  <a:pt x="4980608" y="45923"/>
                  <a:pt x="4990782" y="36692"/>
                  <a:pt x="5002202" y="38077"/>
                </a:cubicBezTo>
                <a:cubicBezTo>
                  <a:pt x="5036877" y="42000"/>
                  <a:pt x="5071345" y="46153"/>
                  <a:pt x="5105604" y="50538"/>
                </a:cubicBezTo>
                <a:cubicBezTo>
                  <a:pt x="5117024" y="51923"/>
                  <a:pt x="5125122" y="63461"/>
                  <a:pt x="5123876" y="76153"/>
                </a:cubicBezTo>
                <a:cubicBezTo>
                  <a:pt x="5122631" y="87922"/>
                  <a:pt x="5113702" y="96692"/>
                  <a:pt x="5103320" y="96692"/>
                </a:cubicBezTo>
                <a:close/>
                <a:moveTo>
                  <a:pt x="4896931" y="72923"/>
                </a:moveTo>
                <a:cubicBezTo>
                  <a:pt x="4896309" y="72923"/>
                  <a:pt x="4895686" y="72923"/>
                  <a:pt x="4895063" y="72923"/>
                </a:cubicBezTo>
                <a:cubicBezTo>
                  <a:pt x="4861011" y="69461"/>
                  <a:pt x="4826543" y="65999"/>
                  <a:pt x="4791868" y="62769"/>
                </a:cubicBezTo>
                <a:cubicBezTo>
                  <a:pt x="4780448" y="61615"/>
                  <a:pt x="4771936" y="50538"/>
                  <a:pt x="4772973" y="37846"/>
                </a:cubicBezTo>
                <a:cubicBezTo>
                  <a:pt x="4774012" y="25154"/>
                  <a:pt x="4783978" y="15461"/>
                  <a:pt x="4795398" y="16846"/>
                </a:cubicBezTo>
                <a:cubicBezTo>
                  <a:pt x="4830281" y="20077"/>
                  <a:pt x="4864748" y="23538"/>
                  <a:pt x="4899008" y="27000"/>
                </a:cubicBezTo>
                <a:cubicBezTo>
                  <a:pt x="4910428" y="28154"/>
                  <a:pt x="4918733" y="39461"/>
                  <a:pt x="4917695" y="52153"/>
                </a:cubicBezTo>
                <a:cubicBezTo>
                  <a:pt x="4916449" y="63923"/>
                  <a:pt x="4907521" y="72923"/>
                  <a:pt x="4896931" y="72923"/>
                </a:cubicBezTo>
                <a:close/>
                <a:moveTo>
                  <a:pt x="4171663" y="68307"/>
                </a:moveTo>
                <a:cubicBezTo>
                  <a:pt x="4161282" y="68307"/>
                  <a:pt x="4152146" y="59538"/>
                  <a:pt x="4151107" y="47769"/>
                </a:cubicBezTo>
                <a:cubicBezTo>
                  <a:pt x="4149862" y="35077"/>
                  <a:pt x="4158167" y="23769"/>
                  <a:pt x="4169587" y="22384"/>
                </a:cubicBezTo>
                <a:cubicBezTo>
                  <a:pt x="4204885" y="18231"/>
                  <a:pt x="4239560" y="14538"/>
                  <a:pt x="4273612" y="11308"/>
                </a:cubicBezTo>
                <a:cubicBezTo>
                  <a:pt x="4285032" y="10385"/>
                  <a:pt x="4294998" y="19846"/>
                  <a:pt x="4296036" y="32538"/>
                </a:cubicBezTo>
                <a:cubicBezTo>
                  <a:pt x="4296867" y="45230"/>
                  <a:pt x="4288354" y="56307"/>
                  <a:pt x="4276934" y="57461"/>
                </a:cubicBezTo>
                <a:cubicBezTo>
                  <a:pt x="4243090" y="60461"/>
                  <a:pt x="4208830" y="64153"/>
                  <a:pt x="4173947" y="68307"/>
                </a:cubicBezTo>
                <a:cubicBezTo>
                  <a:pt x="4173117" y="68307"/>
                  <a:pt x="4172286" y="68307"/>
                  <a:pt x="4171663" y="68307"/>
                </a:cubicBezTo>
                <a:close/>
                <a:moveTo>
                  <a:pt x="4690127" y="53538"/>
                </a:moveTo>
                <a:cubicBezTo>
                  <a:pt x="4689712" y="53538"/>
                  <a:pt x="4689089" y="53538"/>
                  <a:pt x="4688466" y="53538"/>
                </a:cubicBezTo>
                <a:lnTo>
                  <a:pt x="4663135" y="51461"/>
                </a:lnTo>
                <a:cubicBezTo>
                  <a:pt x="4638426" y="49384"/>
                  <a:pt x="4612264" y="48000"/>
                  <a:pt x="4585687" y="47077"/>
                </a:cubicBezTo>
                <a:cubicBezTo>
                  <a:pt x="4574267" y="46615"/>
                  <a:pt x="4565131" y="36000"/>
                  <a:pt x="4565547" y="23308"/>
                </a:cubicBezTo>
                <a:cubicBezTo>
                  <a:pt x="4565962" y="10846"/>
                  <a:pt x="4575098" y="923"/>
                  <a:pt x="4586310" y="923"/>
                </a:cubicBezTo>
                <a:cubicBezTo>
                  <a:pt x="4586518" y="923"/>
                  <a:pt x="4586725" y="923"/>
                  <a:pt x="4586933" y="923"/>
                </a:cubicBezTo>
                <a:cubicBezTo>
                  <a:pt x="4614133" y="1846"/>
                  <a:pt x="4640710" y="3462"/>
                  <a:pt x="4666042" y="5308"/>
                </a:cubicBezTo>
                <a:lnTo>
                  <a:pt x="4691373" y="7385"/>
                </a:lnTo>
                <a:cubicBezTo>
                  <a:pt x="4702793" y="8308"/>
                  <a:pt x="4711306" y="19384"/>
                  <a:pt x="4710476" y="32077"/>
                </a:cubicBezTo>
                <a:cubicBezTo>
                  <a:pt x="4709853" y="44307"/>
                  <a:pt x="4700717" y="53538"/>
                  <a:pt x="4690127" y="53538"/>
                </a:cubicBezTo>
                <a:close/>
                <a:moveTo>
                  <a:pt x="4378675" y="49846"/>
                </a:moveTo>
                <a:cubicBezTo>
                  <a:pt x="4367671" y="49846"/>
                  <a:pt x="4358535" y="40154"/>
                  <a:pt x="4357912" y="27923"/>
                </a:cubicBezTo>
                <a:cubicBezTo>
                  <a:pt x="4357289" y="15231"/>
                  <a:pt x="4366217" y="4385"/>
                  <a:pt x="4377637" y="3692"/>
                </a:cubicBezTo>
                <a:cubicBezTo>
                  <a:pt x="4413142" y="1846"/>
                  <a:pt x="4448441" y="462"/>
                  <a:pt x="4482285" y="0"/>
                </a:cubicBezTo>
                <a:cubicBezTo>
                  <a:pt x="4482285" y="0"/>
                  <a:pt x="4482493" y="0"/>
                  <a:pt x="4482493" y="0"/>
                </a:cubicBezTo>
                <a:cubicBezTo>
                  <a:pt x="4493912" y="0"/>
                  <a:pt x="4503048" y="10154"/>
                  <a:pt x="4503256" y="22846"/>
                </a:cubicBezTo>
                <a:cubicBezTo>
                  <a:pt x="4503464" y="35538"/>
                  <a:pt x="4494328" y="45923"/>
                  <a:pt x="4482700" y="46153"/>
                </a:cubicBezTo>
                <a:cubicBezTo>
                  <a:pt x="4449478" y="46615"/>
                  <a:pt x="4414804" y="47769"/>
                  <a:pt x="4379713" y="49846"/>
                </a:cubicBezTo>
                <a:cubicBezTo>
                  <a:pt x="4379506" y="49846"/>
                  <a:pt x="4379090" y="49846"/>
                  <a:pt x="4378675" y="49846"/>
                </a:cubicBezTo>
                <a:close/>
              </a:path>
            </a:pathLst>
          </a:custGeom>
          <a:solidFill>
            <a:schemeClr val="bg1"/>
          </a:solidFill>
          <a:ln w="2075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252537"/>
            <a:ext cx="5760262" cy="435292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86026" y="619054"/>
            <a:ext cx="44971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สารละลาย</a:t>
            </a:r>
            <a:r>
              <a:rPr lang="th-TH" sz="32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อิ่มตัว</a:t>
            </a:r>
            <a:endParaRPr lang="th-TH" sz="3200" b="1" u="sng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คือ </a:t>
            </a:r>
            <a:r>
              <a:rPr lang="th-TH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สารละลายที่ตัวละลายไม่สามารถละลายในตัวทำละลายได้เพิ่มขึ้นอีกเมื่อตัวทำละลายและอุณหภูมิคงที่  ซึ่งอาจเป็นสารละลายอิ่มตัวพอดี  หรือสารละลายอิ่มตัวเหลือเฟือ  ถ้าเพิ่มความร้อนให้สารละลายอิ่มตัวเหลือเฟือละลายได้อีก  จะได้สารละลายอิ่มตัว</a:t>
            </a:r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ยิ่งยวด</a:t>
            </a:r>
            <a:endParaRPr lang="en-US" sz="24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47" name="Graphic 241"/>
          <p:cNvGrpSpPr/>
          <p:nvPr/>
        </p:nvGrpSpPr>
        <p:grpSpPr>
          <a:xfrm>
            <a:off x="5216261" y="2069902"/>
            <a:ext cx="322656" cy="318867"/>
            <a:chOff x="2434505" y="2932122"/>
            <a:chExt cx="322656" cy="318867"/>
          </a:xfrm>
        </p:grpSpPr>
        <p:sp>
          <p:nvSpPr>
            <p:cNvPr id="48" name="Freeform: Shape 47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0" name="Graphic 241"/>
          <p:cNvGrpSpPr/>
          <p:nvPr/>
        </p:nvGrpSpPr>
        <p:grpSpPr>
          <a:xfrm rot="1433983">
            <a:off x="1115030" y="347720"/>
            <a:ext cx="212939" cy="210438"/>
            <a:chOff x="2434505" y="2932122"/>
            <a:chExt cx="322656" cy="318867"/>
          </a:xfrm>
        </p:grpSpPr>
        <p:sp>
          <p:nvSpPr>
            <p:cNvPr id="51" name="Freeform: Shape 50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aphic 2"/>
          <p:cNvGrpSpPr/>
          <p:nvPr/>
        </p:nvGrpSpPr>
        <p:grpSpPr>
          <a:xfrm>
            <a:off x="10546396" y="844086"/>
            <a:ext cx="1652425" cy="7519514"/>
            <a:chOff x="9055963" y="784430"/>
            <a:chExt cx="1652425" cy="7519514"/>
          </a:xfrm>
        </p:grpSpPr>
        <p:sp>
          <p:nvSpPr>
            <p:cNvPr id="51" name="Freeform: Shape 50"/>
            <p:cNvSpPr/>
            <p:nvPr/>
          </p:nvSpPr>
          <p:spPr>
            <a:xfrm>
              <a:off x="9433251" y="3541086"/>
              <a:ext cx="904723" cy="4762858"/>
            </a:xfrm>
            <a:custGeom>
              <a:avLst/>
              <a:gdLst>
                <a:gd name="connsiteX0" fmla="*/ 327515 w 904723"/>
                <a:gd name="connsiteY0" fmla="*/ 0 h 4762858"/>
                <a:gd name="connsiteX1" fmla="*/ 452362 w 904723"/>
                <a:gd name="connsiteY1" fmla="*/ 0 h 4762858"/>
                <a:gd name="connsiteX2" fmla="*/ 577208 w 904723"/>
                <a:gd name="connsiteY2" fmla="*/ 0 h 4762858"/>
                <a:gd name="connsiteX3" fmla="*/ 904723 w 904723"/>
                <a:gd name="connsiteY3" fmla="*/ 4762859 h 4762858"/>
                <a:gd name="connsiteX4" fmla="*/ 452087 w 904723"/>
                <a:gd name="connsiteY4" fmla="*/ 4762859 h 4762858"/>
                <a:gd name="connsiteX5" fmla="*/ 0 w 904723"/>
                <a:gd name="connsiteY5" fmla="*/ 4762859 h 4762858"/>
                <a:gd name="connsiteX6" fmla="*/ 327515 w 904723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723" h="4762858">
                  <a:moveTo>
                    <a:pt x="327515" y="0"/>
                  </a:moveTo>
                  <a:lnTo>
                    <a:pt x="452362" y="0"/>
                  </a:lnTo>
                  <a:lnTo>
                    <a:pt x="577208" y="0"/>
                  </a:lnTo>
                  <a:cubicBezTo>
                    <a:pt x="577208" y="0"/>
                    <a:pt x="468311" y="4387220"/>
                    <a:pt x="904723" y="4762859"/>
                  </a:cubicBezTo>
                  <a:lnTo>
                    <a:pt x="452087" y="4762859"/>
                  </a:lnTo>
                  <a:lnTo>
                    <a:pt x="0" y="4762859"/>
                  </a:lnTo>
                  <a:cubicBezTo>
                    <a:pt x="436412" y="4387220"/>
                    <a:pt x="327515" y="0"/>
                    <a:pt x="327515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9541048" y="3541086"/>
              <a:ext cx="689129" cy="4762858"/>
            </a:xfrm>
            <a:custGeom>
              <a:avLst/>
              <a:gdLst>
                <a:gd name="connsiteX0" fmla="*/ 249418 w 689129"/>
                <a:gd name="connsiteY0" fmla="*/ 0 h 4762858"/>
                <a:gd name="connsiteX1" fmla="*/ 344565 w 689129"/>
                <a:gd name="connsiteY1" fmla="*/ 0 h 4762858"/>
                <a:gd name="connsiteX2" fmla="*/ 439712 w 689129"/>
                <a:gd name="connsiteY2" fmla="*/ 0 h 4762858"/>
                <a:gd name="connsiteX3" fmla="*/ 689130 w 689129"/>
                <a:gd name="connsiteY3" fmla="*/ 4762859 h 4762858"/>
                <a:gd name="connsiteX4" fmla="*/ 344290 w 689129"/>
                <a:gd name="connsiteY4" fmla="*/ 4762859 h 4762858"/>
                <a:gd name="connsiteX5" fmla="*/ 0 w 689129"/>
                <a:gd name="connsiteY5" fmla="*/ 4762859 h 4762858"/>
                <a:gd name="connsiteX6" fmla="*/ 249418 w 689129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129" h="4762858">
                  <a:moveTo>
                    <a:pt x="249418" y="0"/>
                  </a:moveTo>
                  <a:lnTo>
                    <a:pt x="344565" y="0"/>
                  </a:lnTo>
                  <a:lnTo>
                    <a:pt x="439712" y="0"/>
                  </a:lnTo>
                  <a:cubicBezTo>
                    <a:pt x="439712" y="0"/>
                    <a:pt x="356664" y="4387220"/>
                    <a:pt x="689130" y="4762859"/>
                  </a:cubicBezTo>
                  <a:lnTo>
                    <a:pt x="344290" y="4762859"/>
                  </a:lnTo>
                  <a:lnTo>
                    <a:pt x="0" y="4762859"/>
                  </a:lnTo>
                  <a:cubicBezTo>
                    <a:pt x="332465" y="4387220"/>
                    <a:pt x="249418" y="0"/>
                    <a:pt x="249418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9640045" y="3541086"/>
              <a:ext cx="490585" cy="4762858"/>
            </a:xfrm>
            <a:custGeom>
              <a:avLst/>
              <a:gdLst>
                <a:gd name="connsiteX0" fmla="*/ 177645 w 490585"/>
                <a:gd name="connsiteY0" fmla="*/ 0 h 4762858"/>
                <a:gd name="connsiteX1" fmla="*/ 245293 w 490585"/>
                <a:gd name="connsiteY1" fmla="*/ 0 h 4762858"/>
                <a:gd name="connsiteX2" fmla="*/ 312941 w 490585"/>
                <a:gd name="connsiteY2" fmla="*/ 0 h 4762858"/>
                <a:gd name="connsiteX3" fmla="*/ 490586 w 490585"/>
                <a:gd name="connsiteY3" fmla="*/ 4762859 h 4762858"/>
                <a:gd name="connsiteX4" fmla="*/ 245293 w 490585"/>
                <a:gd name="connsiteY4" fmla="*/ 4762859 h 4762858"/>
                <a:gd name="connsiteX5" fmla="*/ 0 w 490585"/>
                <a:gd name="connsiteY5" fmla="*/ 4762859 h 4762858"/>
                <a:gd name="connsiteX6" fmla="*/ 177645 w 490585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85" h="4762858">
                  <a:moveTo>
                    <a:pt x="177645" y="0"/>
                  </a:moveTo>
                  <a:lnTo>
                    <a:pt x="245293" y="0"/>
                  </a:lnTo>
                  <a:lnTo>
                    <a:pt x="312941" y="0"/>
                  </a:lnTo>
                  <a:cubicBezTo>
                    <a:pt x="312941" y="0"/>
                    <a:pt x="253817" y="4387220"/>
                    <a:pt x="490586" y="4762859"/>
                  </a:cubicBezTo>
                  <a:lnTo>
                    <a:pt x="245293" y="4762859"/>
                  </a:lnTo>
                  <a:lnTo>
                    <a:pt x="0" y="4762859"/>
                  </a:lnTo>
                  <a:cubicBezTo>
                    <a:pt x="236768" y="4387220"/>
                    <a:pt x="177645" y="0"/>
                    <a:pt x="177645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9620521" y="3161322"/>
              <a:ext cx="529634" cy="513134"/>
            </a:xfrm>
            <a:custGeom>
              <a:avLst/>
              <a:gdLst>
                <a:gd name="connsiteX0" fmla="*/ 529634 w 529634"/>
                <a:gd name="connsiteY0" fmla="*/ 256567 h 513134"/>
                <a:gd name="connsiteX1" fmla="*/ 264817 w 529634"/>
                <a:gd name="connsiteY1" fmla="*/ 513135 h 513134"/>
                <a:gd name="connsiteX2" fmla="*/ 0 w 529634"/>
                <a:gd name="connsiteY2" fmla="*/ 256567 h 513134"/>
                <a:gd name="connsiteX3" fmla="*/ 264817 w 529634"/>
                <a:gd name="connsiteY3" fmla="*/ 0 h 513134"/>
                <a:gd name="connsiteX4" fmla="*/ 529634 w 529634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34" h="513134">
                  <a:moveTo>
                    <a:pt x="529634" y="256567"/>
                  </a:moveTo>
                  <a:cubicBezTo>
                    <a:pt x="529634" y="398266"/>
                    <a:pt x="411072" y="513135"/>
                    <a:pt x="264817" y="513135"/>
                  </a:cubicBezTo>
                  <a:cubicBezTo>
                    <a:pt x="118563" y="513135"/>
                    <a:pt x="0" y="398266"/>
                    <a:pt x="0" y="256567"/>
                  </a:cubicBezTo>
                  <a:cubicBezTo>
                    <a:pt x="0" y="114869"/>
                    <a:pt x="118563" y="0"/>
                    <a:pt x="264817" y="0"/>
                  </a:cubicBezTo>
                  <a:cubicBezTo>
                    <a:pt x="411072" y="0"/>
                    <a:pt x="529634" y="114869"/>
                    <a:pt x="529634" y="256567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54"/>
            <p:cNvSpPr/>
            <p:nvPr/>
          </p:nvSpPr>
          <p:spPr>
            <a:xfrm rot="-2700000">
              <a:off x="9628870" y="3161367"/>
              <a:ext cx="513129" cy="513129"/>
            </a:xfrm>
            <a:custGeom>
              <a:avLst/>
              <a:gdLst>
                <a:gd name="connsiteX0" fmla="*/ 513130 w 513129"/>
                <a:gd name="connsiteY0" fmla="*/ 256565 h 513129"/>
                <a:gd name="connsiteX1" fmla="*/ 256565 w 513129"/>
                <a:gd name="connsiteY1" fmla="*/ 513130 h 513129"/>
                <a:gd name="connsiteX2" fmla="*/ 0 w 513129"/>
                <a:gd name="connsiteY2" fmla="*/ 256565 h 513129"/>
                <a:gd name="connsiteX3" fmla="*/ 256565 w 513129"/>
                <a:gd name="connsiteY3" fmla="*/ 0 h 513129"/>
                <a:gd name="connsiteX4" fmla="*/ 513130 w 513129"/>
                <a:gd name="connsiteY4" fmla="*/ 256565 h 51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129" h="513129">
                  <a:moveTo>
                    <a:pt x="513130" y="256565"/>
                  </a:moveTo>
                  <a:cubicBezTo>
                    <a:pt x="513130" y="398262"/>
                    <a:pt x="398262" y="513130"/>
                    <a:pt x="256565" y="513130"/>
                  </a:cubicBezTo>
                  <a:cubicBezTo>
                    <a:pt x="114868" y="513130"/>
                    <a:pt x="0" y="398262"/>
                    <a:pt x="0" y="256565"/>
                  </a:cubicBezTo>
                  <a:cubicBezTo>
                    <a:pt x="0" y="114868"/>
                    <a:pt x="114868" y="0"/>
                    <a:pt x="256565" y="0"/>
                  </a:cubicBezTo>
                  <a:cubicBezTo>
                    <a:pt x="398262" y="0"/>
                    <a:pt x="513130" y="114868"/>
                    <a:pt x="513130" y="256565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57" name="Freeform: Shape 56"/>
            <p:cNvSpPr/>
            <p:nvPr/>
          </p:nvSpPr>
          <p:spPr>
            <a:xfrm>
              <a:off x="9695869" y="3161321"/>
              <a:ext cx="378938" cy="513135"/>
            </a:xfrm>
            <a:custGeom>
              <a:avLst/>
              <a:gdLst>
                <a:gd name="connsiteX0" fmla="*/ 0 w 378938"/>
                <a:gd name="connsiteY0" fmla="*/ 256568 h 513135"/>
                <a:gd name="connsiteX1" fmla="*/ 189469 w 378938"/>
                <a:gd name="connsiteY1" fmla="*/ 513135 h 513135"/>
                <a:gd name="connsiteX2" fmla="*/ 378939 w 378938"/>
                <a:gd name="connsiteY2" fmla="*/ 256568 h 513135"/>
                <a:gd name="connsiteX3" fmla="*/ 189469 w 378938"/>
                <a:gd name="connsiteY3" fmla="*/ 0 h 513135"/>
                <a:gd name="connsiteX4" fmla="*/ 0 w 378938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38" h="513135">
                  <a:moveTo>
                    <a:pt x="0" y="256568"/>
                  </a:moveTo>
                  <a:cubicBezTo>
                    <a:pt x="0" y="398189"/>
                    <a:pt x="84972" y="513135"/>
                    <a:pt x="189469" y="513135"/>
                  </a:cubicBezTo>
                  <a:cubicBezTo>
                    <a:pt x="294241" y="513135"/>
                    <a:pt x="378939" y="398189"/>
                    <a:pt x="378939" y="256568"/>
                  </a:cubicBezTo>
                  <a:cubicBezTo>
                    <a:pt x="378939" y="114947"/>
                    <a:pt x="293966" y="0"/>
                    <a:pt x="189469" y="0"/>
                  </a:cubicBezTo>
                  <a:cubicBezTo>
                    <a:pt x="84972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9705493" y="3161321"/>
              <a:ext cx="359689" cy="513135"/>
            </a:xfrm>
            <a:custGeom>
              <a:avLst/>
              <a:gdLst>
                <a:gd name="connsiteX0" fmla="*/ 0 w 359689"/>
                <a:gd name="connsiteY0" fmla="*/ 256568 h 513135"/>
                <a:gd name="connsiteX1" fmla="*/ 179845 w 359689"/>
                <a:gd name="connsiteY1" fmla="*/ 513135 h 513135"/>
                <a:gd name="connsiteX2" fmla="*/ 359689 w 359689"/>
                <a:gd name="connsiteY2" fmla="*/ 256568 h 513135"/>
                <a:gd name="connsiteX3" fmla="*/ 179845 w 359689"/>
                <a:gd name="connsiteY3" fmla="*/ 0 h 513135"/>
                <a:gd name="connsiteX4" fmla="*/ 0 w 359689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89" h="513135">
                  <a:moveTo>
                    <a:pt x="0" y="256568"/>
                  </a:moveTo>
                  <a:cubicBezTo>
                    <a:pt x="0" y="398189"/>
                    <a:pt x="80573" y="513135"/>
                    <a:pt x="179845" y="513135"/>
                  </a:cubicBezTo>
                  <a:cubicBezTo>
                    <a:pt x="279117" y="513135"/>
                    <a:pt x="359689" y="398189"/>
                    <a:pt x="359689" y="256568"/>
                  </a:cubicBezTo>
                  <a:cubicBezTo>
                    <a:pt x="359689" y="114947"/>
                    <a:pt x="279117" y="0"/>
                    <a:pt x="179845" y="0"/>
                  </a:cubicBezTo>
                  <a:cubicBezTo>
                    <a:pt x="80573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60" name="Freeform: Shape 59"/>
            <p:cNvSpPr/>
            <p:nvPr/>
          </p:nvSpPr>
          <p:spPr>
            <a:xfrm>
              <a:off x="9766266" y="3161322"/>
              <a:ext cx="238142" cy="513134"/>
            </a:xfrm>
            <a:custGeom>
              <a:avLst/>
              <a:gdLst>
                <a:gd name="connsiteX0" fmla="*/ 238143 w 238142"/>
                <a:gd name="connsiteY0" fmla="*/ 256567 h 513134"/>
                <a:gd name="connsiteX1" fmla="*/ 119072 w 238142"/>
                <a:gd name="connsiteY1" fmla="*/ 513135 h 513134"/>
                <a:gd name="connsiteX2" fmla="*/ 0 w 238142"/>
                <a:gd name="connsiteY2" fmla="*/ 256567 h 513134"/>
                <a:gd name="connsiteX3" fmla="*/ 119072 w 238142"/>
                <a:gd name="connsiteY3" fmla="*/ 0 h 513134"/>
                <a:gd name="connsiteX4" fmla="*/ 238143 w 238142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42" h="513134">
                  <a:moveTo>
                    <a:pt x="238143" y="256567"/>
                  </a:moveTo>
                  <a:cubicBezTo>
                    <a:pt x="238143" y="398266"/>
                    <a:pt x="184833" y="513135"/>
                    <a:pt x="119072" y="513135"/>
                  </a:cubicBezTo>
                  <a:cubicBezTo>
                    <a:pt x="53310" y="513135"/>
                    <a:pt x="0" y="398266"/>
                    <a:pt x="0" y="256567"/>
                  </a:cubicBezTo>
                  <a:cubicBezTo>
                    <a:pt x="0" y="114869"/>
                    <a:pt x="53310" y="0"/>
                    <a:pt x="119072" y="0"/>
                  </a:cubicBezTo>
                  <a:cubicBezTo>
                    <a:pt x="184833" y="0"/>
                    <a:pt x="238143" y="114869"/>
                    <a:pt x="238143" y="256567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9776991" y="3161322"/>
              <a:ext cx="217243" cy="513134"/>
            </a:xfrm>
            <a:custGeom>
              <a:avLst/>
              <a:gdLst>
                <a:gd name="connsiteX0" fmla="*/ 0 w 217243"/>
                <a:gd name="connsiteY0" fmla="*/ 256567 h 513134"/>
                <a:gd name="connsiteX1" fmla="*/ 108622 w 217243"/>
                <a:gd name="connsiteY1" fmla="*/ 513135 h 513134"/>
                <a:gd name="connsiteX2" fmla="*/ 217244 w 217243"/>
                <a:gd name="connsiteY2" fmla="*/ 256567 h 513134"/>
                <a:gd name="connsiteX3" fmla="*/ 108622 w 217243"/>
                <a:gd name="connsiteY3" fmla="*/ 0 h 513134"/>
                <a:gd name="connsiteX4" fmla="*/ 0 w 217243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243" h="513134">
                  <a:moveTo>
                    <a:pt x="0" y="256567"/>
                  </a:moveTo>
                  <a:cubicBezTo>
                    <a:pt x="0" y="398188"/>
                    <a:pt x="48674" y="513135"/>
                    <a:pt x="108622" y="513135"/>
                  </a:cubicBezTo>
                  <a:cubicBezTo>
                    <a:pt x="168570" y="513135"/>
                    <a:pt x="217244" y="398188"/>
                    <a:pt x="217244" y="256567"/>
                  </a:cubicBezTo>
                  <a:cubicBezTo>
                    <a:pt x="217244" y="114947"/>
                    <a:pt x="168570" y="0"/>
                    <a:pt x="108622" y="0"/>
                  </a:cubicBezTo>
                  <a:cubicBezTo>
                    <a:pt x="48674" y="0"/>
                    <a:pt x="0" y="114672"/>
                    <a:pt x="0" y="256567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9136810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021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021" y="5001277"/>
                  </a:lnTo>
                  <a:lnTo>
                    <a:pt x="0" y="5001277"/>
                  </a:lnTo>
                  <a:cubicBezTo>
                    <a:pt x="130346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9168984" y="3302668"/>
              <a:ext cx="205693" cy="5001276"/>
            </a:xfrm>
            <a:custGeom>
              <a:avLst/>
              <a:gdLst>
                <a:gd name="connsiteX0" fmla="*/ 74523 w 205693"/>
                <a:gd name="connsiteY0" fmla="*/ 0 h 5001276"/>
                <a:gd name="connsiteX1" fmla="*/ 102847 w 205693"/>
                <a:gd name="connsiteY1" fmla="*/ 0 h 5001276"/>
                <a:gd name="connsiteX2" fmla="*/ 131171 w 205693"/>
                <a:gd name="connsiteY2" fmla="*/ 0 h 5001276"/>
                <a:gd name="connsiteX3" fmla="*/ 205694 w 205693"/>
                <a:gd name="connsiteY3" fmla="*/ 5001277 h 5001276"/>
                <a:gd name="connsiteX4" fmla="*/ 102847 w 205693"/>
                <a:gd name="connsiteY4" fmla="*/ 5001277 h 5001276"/>
                <a:gd name="connsiteX5" fmla="*/ 0 w 205693"/>
                <a:gd name="connsiteY5" fmla="*/ 5001277 h 5001276"/>
                <a:gd name="connsiteX6" fmla="*/ 74523 w 20569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693" h="5001276">
                  <a:moveTo>
                    <a:pt x="74523" y="0"/>
                  </a:moveTo>
                  <a:lnTo>
                    <a:pt x="102847" y="0"/>
                  </a:lnTo>
                  <a:lnTo>
                    <a:pt x="131171" y="0"/>
                  </a:lnTo>
                  <a:cubicBezTo>
                    <a:pt x="131171" y="0"/>
                    <a:pt x="106422" y="4571464"/>
                    <a:pt x="205694" y="5001277"/>
                  </a:cubicBezTo>
                  <a:lnTo>
                    <a:pt x="102847" y="5001277"/>
                  </a:lnTo>
                  <a:lnTo>
                    <a:pt x="0" y="5001277"/>
                  </a:lnTo>
                  <a:cubicBezTo>
                    <a:pt x="99272" y="4571464"/>
                    <a:pt x="74523" y="0"/>
                    <a:pt x="7452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9198683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148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148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9192633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9195108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3199" y="3113163"/>
              <a:ext cx="274991" cy="302491"/>
            </a:xfrm>
            <a:custGeom>
              <a:avLst/>
              <a:gdLst>
                <a:gd name="connsiteX0" fmla="*/ 2 w 274991"/>
                <a:gd name="connsiteY0" fmla="*/ 85 h 302491"/>
                <a:gd name="connsiteX1" fmla="*/ 274994 w 274991"/>
                <a:gd name="connsiteY1" fmla="*/ 85 h 302491"/>
                <a:gd name="connsiteX2" fmla="*/ 274994 w 274991"/>
                <a:gd name="connsiteY2" fmla="*/ 302576 h 302491"/>
                <a:gd name="connsiteX3" fmla="*/ 2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2" y="85"/>
                  </a:moveTo>
                  <a:lnTo>
                    <a:pt x="274994" y="85"/>
                  </a:lnTo>
                  <a:lnTo>
                    <a:pt x="274994" y="302576"/>
                  </a:lnTo>
                  <a:lnTo>
                    <a:pt x="2" y="302576"/>
                  </a:lnTo>
                  <a:close/>
                </a:path>
              </a:pathLst>
            </a:custGeom>
          </p:spPr>
        </p:pic>
        <p:sp>
          <p:nvSpPr>
            <p:cNvPr id="68" name="Freeform: Shape 67"/>
            <p:cNvSpPr/>
            <p:nvPr/>
          </p:nvSpPr>
          <p:spPr>
            <a:xfrm>
              <a:off x="9215183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5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9218208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392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0698" y="3113163"/>
              <a:ext cx="274991" cy="302491"/>
            </a:xfrm>
            <a:custGeom>
              <a:avLst/>
              <a:gdLst>
                <a:gd name="connsiteX0" fmla="*/ 3 w 274991"/>
                <a:gd name="connsiteY0" fmla="*/ 85 h 302491"/>
                <a:gd name="connsiteX1" fmla="*/ 274995 w 274991"/>
                <a:gd name="connsiteY1" fmla="*/ 85 h 302491"/>
                <a:gd name="connsiteX2" fmla="*/ 274995 w 274991"/>
                <a:gd name="connsiteY2" fmla="*/ 302576 h 302491"/>
                <a:gd name="connsiteX3" fmla="*/ 3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3" y="85"/>
                  </a:moveTo>
                  <a:lnTo>
                    <a:pt x="274995" y="85"/>
                  </a:lnTo>
                  <a:lnTo>
                    <a:pt x="274995" y="302576"/>
                  </a:lnTo>
                  <a:lnTo>
                    <a:pt x="3" y="302576"/>
                  </a:lnTo>
                  <a:close/>
                </a:path>
              </a:pathLst>
            </a:custGeom>
          </p:spPr>
        </p:pic>
        <p:sp>
          <p:nvSpPr>
            <p:cNvPr id="71" name="Freeform: Shape 70"/>
            <p:cNvSpPr/>
            <p:nvPr/>
          </p:nvSpPr>
          <p:spPr>
            <a:xfrm>
              <a:off x="9236357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9239382" y="3189096"/>
              <a:ext cx="64898" cy="153445"/>
            </a:xfrm>
            <a:custGeom>
              <a:avLst/>
              <a:gdLst>
                <a:gd name="connsiteX0" fmla="*/ 0 w 64898"/>
                <a:gd name="connsiteY0" fmla="*/ 76723 h 153445"/>
                <a:gd name="connsiteX1" fmla="*/ 32449 w 64898"/>
                <a:gd name="connsiteY1" fmla="*/ 153445 h 153445"/>
                <a:gd name="connsiteX2" fmla="*/ 64898 w 64898"/>
                <a:gd name="connsiteY2" fmla="*/ 76723 h 153445"/>
                <a:gd name="connsiteX3" fmla="*/ 32449 w 64898"/>
                <a:gd name="connsiteY3" fmla="*/ 0 h 153445"/>
                <a:gd name="connsiteX4" fmla="*/ 0 w 64898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8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4" y="153445"/>
                    <a:pt x="64898" y="119071"/>
                    <a:pt x="64898" y="76723"/>
                  </a:cubicBezTo>
                  <a:cubicBezTo>
                    <a:pt x="64898" y="34374"/>
                    <a:pt x="50324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10348424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296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296" y="5001277"/>
                  </a:lnTo>
                  <a:lnTo>
                    <a:pt x="0" y="5001277"/>
                  </a:lnTo>
                  <a:cubicBezTo>
                    <a:pt x="130621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10380048" y="3302668"/>
              <a:ext cx="206243" cy="5001276"/>
            </a:xfrm>
            <a:custGeom>
              <a:avLst/>
              <a:gdLst>
                <a:gd name="connsiteX0" fmla="*/ 75073 w 206243"/>
                <a:gd name="connsiteY0" fmla="*/ 0 h 5001276"/>
                <a:gd name="connsiteX1" fmla="*/ 103397 w 206243"/>
                <a:gd name="connsiteY1" fmla="*/ 0 h 5001276"/>
                <a:gd name="connsiteX2" fmla="*/ 131721 w 206243"/>
                <a:gd name="connsiteY2" fmla="*/ 0 h 5001276"/>
                <a:gd name="connsiteX3" fmla="*/ 206244 w 206243"/>
                <a:gd name="connsiteY3" fmla="*/ 5001277 h 5001276"/>
                <a:gd name="connsiteX4" fmla="*/ 103122 w 206243"/>
                <a:gd name="connsiteY4" fmla="*/ 5001277 h 5001276"/>
                <a:gd name="connsiteX5" fmla="*/ 0 w 206243"/>
                <a:gd name="connsiteY5" fmla="*/ 5001277 h 5001276"/>
                <a:gd name="connsiteX6" fmla="*/ 75073 w 20624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243" h="5001276">
                  <a:moveTo>
                    <a:pt x="75073" y="0"/>
                  </a:moveTo>
                  <a:lnTo>
                    <a:pt x="103397" y="0"/>
                  </a:lnTo>
                  <a:lnTo>
                    <a:pt x="131721" y="0"/>
                  </a:lnTo>
                  <a:cubicBezTo>
                    <a:pt x="131721" y="0"/>
                    <a:pt x="106972" y="4571464"/>
                    <a:pt x="206244" y="5001277"/>
                  </a:cubicBezTo>
                  <a:lnTo>
                    <a:pt x="103122" y="5001277"/>
                  </a:lnTo>
                  <a:lnTo>
                    <a:pt x="0" y="5001277"/>
                  </a:lnTo>
                  <a:cubicBezTo>
                    <a:pt x="100097" y="4571464"/>
                    <a:pt x="75073" y="0"/>
                    <a:pt x="7507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10410297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423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423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10404522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10406997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23163" y="3113163"/>
              <a:ext cx="274991" cy="302491"/>
            </a:xfrm>
            <a:custGeom>
              <a:avLst/>
              <a:gdLst>
                <a:gd name="connsiteX0" fmla="*/ 46 w 274991"/>
                <a:gd name="connsiteY0" fmla="*/ 85 h 302491"/>
                <a:gd name="connsiteX1" fmla="*/ 275038 w 274991"/>
                <a:gd name="connsiteY1" fmla="*/ 85 h 302491"/>
                <a:gd name="connsiteX2" fmla="*/ 275038 w 274991"/>
                <a:gd name="connsiteY2" fmla="*/ 302576 h 302491"/>
                <a:gd name="connsiteX3" fmla="*/ 46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6" y="85"/>
                  </a:moveTo>
                  <a:lnTo>
                    <a:pt x="275038" y="85"/>
                  </a:lnTo>
                  <a:lnTo>
                    <a:pt x="275038" y="302576"/>
                  </a:lnTo>
                  <a:lnTo>
                    <a:pt x="46" y="302576"/>
                  </a:lnTo>
                  <a:close/>
                </a:path>
              </a:pathLst>
            </a:custGeom>
          </p:spPr>
        </p:pic>
        <p:sp>
          <p:nvSpPr>
            <p:cNvPr id="79" name="Freeform: Shape 78"/>
            <p:cNvSpPr/>
            <p:nvPr/>
          </p:nvSpPr>
          <p:spPr>
            <a:xfrm>
              <a:off x="10427072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2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0429822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41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50663" y="3113163"/>
              <a:ext cx="274991" cy="302491"/>
            </a:xfrm>
            <a:custGeom>
              <a:avLst/>
              <a:gdLst>
                <a:gd name="connsiteX0" fmla="*/ 47 w 274991"/>
                <a:gd name="connsiteY0" fmla="*/ 85 h 302491"/>
                <a:gd name="connsiteX1" fmla="*/ 275039 w 274991"/>
                <a:gd name="connsiteY1" fmla="*/ 85 h 302491"/>
                <a:gd name="connsiteX2" fmla="*/ 275039 w 274991"/>
                <a:gd name="connsiteY2" fmla="*/ 302576 h 302491"/>
                <a:gd name="connsiteX3" fmla="*/ 47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7" y="85"/>
                  </a:moveTo>
                  <a:lnTo>
                    <a:pt x="275039" y="85"/>
                  </a:lnTo>
                  <a:lnTo>
                    <a:pt x="275039" y="302576"/>
                  </a:lnTo>
                  <a:lnTo>
                    <a:pt x="47" y="302576"/>
                  </a:lnTo>
                  <a:close/>
                </a:path>
              </a:pathLst>
            </a:custGeom>
          </p:spPr>
        </p:pic>
        <p:sp>
          <p:nvSpPr>
            <p:cNvPr id="82" name="Freeform: Shape 81"/>
            <p:cNvSpPr/>
            <p:nvPr/>
          </p:nvSpPr>
          <p:spPr>
            <a:xfrm>
              <a:off x="10447971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10451271" y="3189096"/>
              <a:ext cx="64897" cy="153445"/>
            </a:xfrm>
            <a:custGeom>
              <a:avLst/>
              <a:gdLst>
                <a:gd name="connsiteX0" fmla="*/ 0 w 64897"/>
                <a:gd name="connsiteY0" fmla="*/ 76723 h 153445"/>
                <a:gd name="connsiteX1" fmla="*/ 32449 w 64897"/>
                <a:gd name="connsiteY1" fmla="*/ 153445 h 153445"/>
                <a:gd name="connsiteX2" fmla="*/ 64898 w 64897"/>
                <a:gd name="connsiteY2" fmla="*/ 76723 h 153445"/>
                <a:gd name="connsiteX3" fmla="*/ 32449 w 64897"/>
                <a:gd name="connsiteY3" fmla="*/ 0 h 153445"/>
                <a:gd name="connsiteX4" fmla="*/ 0 w 6489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7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3" y="153445"/>
                    <a:pt x="64898" y="119071"/>
                    <a:pt x="64898" y="76723"/>
                  </a:cubicBezTo>
                  <a:cubicBezTo>
                    <a:pt x="64898" y="34374"/>
                    <a:pt x="50323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9062012" y="978437"/>
              <a:ext cx="1646376" cy="2223308"/>
            </a:xfrm>
            <a:custGeom>
              <a:avLst/>
              <a:gdLst>
                <a:gd name="connsiteX0" fmla="*/ 550 w 1646376"/>
                <a:gd name="connsiteY0" fmla="*/ 1765448 h 2223308"/>
                <a:gd name="connsiteX1" fmla="*/ 18149 w 1646376"/>
                <a:gd name="connsiteY1" fmla="*/ 1781672 h 2223308"/>
                <a:gd name="connsiteX2" fmla="*/ 82498 w 1646376"/>
                <a:gd name="connsiteY2" fmla="*/ 1781672 h 2223308"/>
                <a:gd name="connsiteX3" fmla="*/ 80573 w 1646376"/>
                <a:gd name="connsiteY3" fmla="*/ 1980491 h 2223308"/>
                <a:gd name="connsiteX4" fmla="*/ 70398 w 1646376"/>
                <a:gd name="connsiteY4" fmla="*/ 1980491 h 2223308"/>
                <a:gd name="connsiteX5" fmla="*/ 43999 w 1646376"/>
                <a:gd name="connsiteY5" fmla="*/ 2006890 h 2223308"/>
                <a:gd name="connsiteX6" fmla="*/ 70398 w 1646376"/>
                <a:gd name="connsiteY6" fmla="*/ 2033290 h 2223308"/>
                <a:gd name="connsiteX7" fmla="*/ 87722 w 1646376"/>
                <a:gd name="connsiteY7" fmla="*/ 2033290 h 2223308"/>
                <a:gd name="connsiteX8" fmla="*/ 169120 w 1646376"/>
                <a:gd name="connsiteY8" fmla="*/ 2223309 h 2223308"/>
                <a:gd name="connsiteX9" fmla="*/ 216144 w 1646376"/>
                <a:gd name="connsiteY9" fmla="*/ 2223309 h 2223308"/>
                <a:gd name="connsiteX10" fmla="*/ 263167 w 1646376"/>
                <a:gd name="connsiteY10" fmla="*/ 2223309 h 2223308"/>
                <a:gd name="connsiteX11" fmla="*/ 344290 w 1646376"/>
                <a:gd name="connsiteY11" fmla="*/ 2033290 h 2223308"/>
                <a:gd name="connsiteX12" fmla="*/ 361614 w 1646376"/>
                <a:gd name="connsiteY12" fmla="*/ 2033290 h 2223308"/>
                <a:gd name="connsiteX13" fmla="*/ 388013 w 1646376"/>
                <a:gd name="connsiteY13" fmla="*/ 2006890 h 2223308"/>
                <a:gd name="connsiteX14" fmla="*/ 361614 w 1646376"/>
                <a:gd name="connsiteY14" fmla="*/ 1980491 h 2223308"/>
                <a:gd name="connsiteX15" fmla="*/ 351165 w 1646376"/>
                <a:gd name="connsiteY15" fmla="*/ 1980491 h 2223308"/>
                <a:gd name="connsiteX16" fmla="*/ 340440 w 1646376"/>
                <a:gd name="connsiteY16" fmla="*/ 1708249 h 2223308"/>
                <a:gd name="connsiteX17" fmla="*/ 346215 w 1646376"/>
                <a:gd name="connsiteY17" fmla="*/ 1696425 h 2223308"/>
                <a:gd name="connsiteX18" fmla="*/ 400938 w 1646376"/>
                <a:gd name="connsiteY18" fmla="*/ 1631802 h 2223308"/>
                <a:gd name="connsiteX19" fmla="*/ 417988 w 1646376"/>
                <a:gd name="connsiteY19" fmla="*/ 1690375 h 2223308"/>
                <a:gd name="connsiteX20" fmla="*/ 435037 w 1646376"/>
                <a:gd name="connsiteY20" fmla="*/ 1690375 h 2223308"/>
                <a:gd name="connsiteX21" fmla="*/ 431462 w 1646376"/>
                <a:gd name="connsiteY21" fmla="*/ 1703574 h 2223308"/>
                <a:gd name="connsiteX22" fmla="*/ 434762 w 1646376"/>
                <a:gd name="connsiteY22" fmla="*/ 1716224 h 2223308"/>
                <a:gd name="connsiteX23" fmla="*/ 427337 w 1646376"/>
                <a:gd name="connsiteY23" fmla="*/ 1716224 h 2223308"/>
                <a:gd name="connsiteX24" fmla="*/ 612682 w 1646376"/>
                <a:gd name="connsiteY24" fmla="*/ 2134212 h 2223308"/>
                <a:gd name="connsiteX25" fmla="*/ 649806 w 1646376"/>
                <a:gd name="connsiteY25" fmla="*/ 2134212 h 2223308"/>
                <a:gd name="connsiteX26" fmla="*/ 727628 w 1646376"/>
                <a:gd name="connsiteY26" fmla="*/ 2204335 h 2223308"/>
                <a:gd name="connsiteX27" fmla="*/ 915448 w 1646376"/>
                <a:gd name="connsiteY27" fmla="*/ 2204335 h 2223308"/>
                <a:gd name="connsiteX28" fmla="*/ 993271 w 1646376"/>
                <a:gd name="connsiteY28" fmla="*/ 2134212 h 2223308"/>
                <a:gd name="connsiteX29" fmla="*/ 1030394 w 1646376"/>
                <a:gd name="connsiteY29" fmla="*/ 2134212 h 2223308"/>
                <a:gd name="connsiteX30" fmla="*/ 1215739 w 1646376"/>
                <a:gd name="connsiteY30" fmla="*/ 1716224 h 2223308"/>
                <a:gd name="connsiteX31" fmla="*/ 1208314 w 1646376"/>
                <a:gd name="connsiteY31" fmla="*/ 1716224 h 2223308"/>
                <a:gd name="connsiteX32" fmla="*/ 1211614 w 1646376"/>
                <a:gd name="connsiteY32" fmla="*/ 1703574 h 2223308"/>
                <a:gd name="connsiteX33" fmla="*/ 1208039 w 1646376"/>
                <a:gd name="connsiteY33" fmla="*/ 1690375 h 2223308"/>
                <a:gd name="connsiteX34" fmla="*/ 1225089 w 1646376"/>
                <a:gd name="connsiteY34" fmla="*/ 1690375 h 2223308"/>
                <a:gd name="connsiteX35" fmla="*/ 1243238 w 1646376"/>
                <a:gd name="connsiteY35" fmla="*/ 1627127 h 2223308"/>
                <a:gd name="connsiteX36" fmla="*/ 1304011 w 1646376"/>
                <a:gd name="connsiteY36" fmla="*/ 1696425 h 2223308"/>
                <a:gd name="connsiteX37" fmla="*/ 1291637 w 1646376"/>
                <a:gd name="connsiteY37" fmla="*/ 1980491 h 2223308"/>
                <a:gd name="connsiteX38" fmla="*/ 1281187 w 1646376"/>
                <a:gd name="connsiteY38" fmla="*/ 1980491 h 2223308"/>
                <a:gd name="connsiteX39" fmla="*/ 1254788 w 1646376"/>
                <a:gd name="connsiteY39" fmla="*/ 2006890 h 2223308"/>
                <a:gd name="connsiteX40" fmla="*/ 1281187 w 1646376"/>
                <a:gd name="connsiteY40" fmla="*/ 2033290 h 2223308"/>
                <a:gd name="connsiteX41" fmla="*/ 1298511 w 1646376"/>
                <a:gd name="connsiteY41" fmla="*/ 2033290 h 2223308"/>
                <a:gd name="connsiteX42" fmla="*/ 1379909 w 1646376"/>
                <a:gd name="connsiteY42" fmla="*/ 2223309 h 2223308"/>
                <a:gd name="connsiteX43" fmla="*/ 1426933 w 1646376"/>
                <a:gd name="connsiteY43" fmla="*/ 2223309 h 2223308"/>
                <a:gd name="connsiteX44" fmla="*/ 1473956 w 1646376"/>
                <a:gd name="connsiteY44" fmla="*/ 2223309 h 2223308"/>
                <a:gd name="connsiteX45" fmla="*/ 1555354 w 1646376"/>
                <a:gd name="connsiteY45" fmla="*/ 2033290 h 2223308"/>
                <a:gd name="connsiteX46" fmla="*/ 1572678 w 1646376"/>
                <a:gd name="connsiteY46" fmla="*/ 2033290 h 2223308"/>
                <a:gd name="connsiteX47" fmla="*/ 1599078 w 1646376"/>
                <a:gd name="connsiteY47" fmla="*/ 2006890 h 2223308"/>
                <a:gd name="connsiteX48" fmla="*/ 1572678 w 1646376"/>
                <a:gd name="connsiteY48" fmla="*/ 1980491 h 2223308"/>
                <a:gd name="connsiteX49" fmla="*/ 1562504 w 1646376"/>
                <a:gd name="connsiteY49" fmla="*/ 1980491 h 2223308"/>
                <a:gd name="connsiteX50" fmla="*/ 1560304 w 1646376"/>
                <a:gd name="connsiteY50" fmla="*/ 1777272 h 2223308"/>
                <a:gd name="connsiteX51" fmla="*/ 1628777 w 1646376"/>
                <a:gd name="connsiteY51" fmla="*/ 1777272 h 2223308"/>
                <a:gd name="connsiteX52" fmla="*/ 1646376 w 1646376"/>
                <a:gd name="connsiteY52" fmla="*/ 1759673 h 2223308"/>
                <a:gd name="connsiteX53" fmla="*/ 1646101 w 1646376"/>
                <a:gd name="connsiteY53" fmla="*/ 1758298 h 2223308"/>
                <a:gd name="connsiteX54" fmla="*/ 1646376 w 1646376"/>
                <a:gd name="connsiteY54" fmla="*/ 1756923 h 2223308"/>
                <a:gd name="connsiteX55" fmla="*/ 1628777 w 1646376"/>
                <a:gd name="connsiteY55" fmla="*/ 1739323 h 2223308"/>
                <a:gd name="connsiteX56" fmla="*/ 1556454 w 1646376"/>
                <a:gd name="connsiteY56" fmla="*/ 1739323 h 2223308"/>
                <a:gd name="connsiteX57" fmla="*/ 1556179 w 1646376"/>
                <a:gd name="connsiteY57" fmla="*/ 1739323 h 2223308"/>
                <a:gd name="connsiteX58" fmla="*/ 1549304 w 1646376"/>
                <a:gd name="connsiteY58" fmla="*/ 1690375 h 2223308"/>
                <a:gd name="connsiteX59" fmla="*/ 1610902 w 1646376"/>
                <a:gd name="connsiteY59" fmla="*/ 1690375 h 2223308"/>
                <a:gd name="connsiteX60" fmla="*/ 1628502 w 1646376"/>
                <a:gd name="connsiteY60" fmla="*/ 1672775 h 2223308"/>
                <a:gd name="connsiteX61" fmla="*/ 1628502 w 1646376"/>
                <a:gd name="connsiteY61" fmla="*/ 1671675 h 2223308"/>
                <a:gd name="connsiteX62" fmla="*/ 1628502 w 1646376"/>
                <a:gd name="connsiteY62" fmla="*/ 1670576 h 2223308"/>
                <a:gd name="connsiteX63" fmla="*/ 1610902 w 1646376"/>
                <a:gd name="connsiteY63" fmla="*/ 1652976 h 2223308"/>
                <a:gd name="connsiteX64" fmla="*/ 1543529 w 1646376"/>
                <a:gd name="connsiteY64" fmla="*/ 1652976 h 2223308"/>
                <a:gd name="connsiteX65" fmla="*/ 1542979 w 1646376"/>
                <a:gd name="connsiteY65" fmla="*/ 1652976 h 2223308"/>
                <a:gd name="connsiteX66" fmla="*/ 1531980 w 1646376"/>
                <a:gd name="connsiteY66" fmla="*/ 1594953 h 2223308"/>
                <a:gd name="connsiteX67" fmla="*/ 1592203 w 1646376"/>
                <a:gd name="connsiteY67" fmla="*/ 1594953 h 2223308"/>
                <a:gd name="connsiteX68" fmla="*/ 1609802 w 1646376"/>
                <a:gd name="connsiteY68" fmla="*/ 1577353 h 2223308"/>
                <a:gd name="connsiteX69" fmla="*/ 1609802 w 1646376"/>
                <a:gd name="connsiteY69" fmla="*/ 1576253 h 2223308"/>
                <a:gd name="connsiteX70" fmla="*/ 1609802 w 1646376"/>
                <a:gd name="connsiteY70" fmla="*/ 1575153 h 2223308"/>
                <a:gd name="connsiteX71" fmla="*/ 1592203 w 1646376"/>
                <a:gd name="connsiteY71" fmla="*/ 1557554 h 2223308"/>
                <a:gd name="connsiteX72" fmla="*/ 1524555 w 1646376"/>
                <a:gd name="connsiteY72" fmla="*/ 1557554 h 2223308"/>
                <a:gd name="connsiteX73" fmla="*/ 1524005 w 1646376"/>
                <a:gd name="connsiteY73" fmla="*/ 1557554 h 2223308"/>
                <a:gd name="connsiteX74" fmla="*/ 1421433 w 1646376"/>
                <a:gd name="connsiteY74" fmla="*/ 1232788 h 2223308"/>
                <a:gd name="connsiteX75" fmla="*/ 1363685 w 1646376"/>
                <a:gd name="connsiteY75" fmla="*/ 1428583 h 2223308"/>
                <a:gd name="connsiteX76" fmla="*/ 1305111 w 1646376"/>
                <a:gd name="connsiteY76" fmla="*/ 1362585 h 2223308"/>
                <a:gd name="connsiteX77" fmla="*/ 1298237 w 1646376"/>
                <a:gd name="connsiteY77" fmla="*/ 1354885 h 2223308"/>
                <a:gd name="connsiteX78" fmla="*/ 1029569 w 1646376"/>
                <a:gd name="connsiteY78" fmla="*/ 172695 h 2223308"/>
                <a:gd name="connsiteX79" fmla="*/ 821676 w 1646376"/>
                <a:gd name="connsiteY79" fmla="*/ 0 h 2223308"/>
                <a:gd name="connsiteX80" fmla="*/ 613782 w 1646376"/>
                <a:gd name="connsiteY80" fmla="*/ 172695 h 2223308"/>
                <a:gd name="connsiteX81" fmla="*/ 346215 w 1646376"/>
                <a:gd name="connsiteY81" fmla="*/ 1362035 h 2223308"/>
                <a:gd name="connsiteX82" fmla="*/ 345665 w 1646376"/>
                <a:gd name="connsiteY82" fmla="*/ 1362585 h 2223308"/>
                <a:gd name="connsiteX83" fmla="*/ 281592 w 1646376"/>
                <a:gd name="connsiteY83" fmla="*/ 1434907 h 2223308"/>
                <a:gd name="connsiteX84" fmla="*/ 281592 w 1646376"/>
                <a:gd name="connsiteY84" fmla="*/ 1434907 h 2223308"/>
                <a:gd name="connsiteX85" fmla="*/ 209819 w 1646376"/>
                <a:gd name="connsiteY85" fmla="*/ 1232513 h 2223308"/>
                <a:gd name="connsiteX86" fmla="*/ 118521 w 1646376"/>
                <a:gd name="connsiteY86" fmla="*/ 1561404 h 2223308"/>
                <a:gd name="connsiteX87" fmla="*/ 117697 w 1646376"/>
                <a:gd name="connsiteY87" fmla="*/ 1561404 h 2223308"/>
                <a:gd name="connsiteX88" fmla="*/ 54448 w 1646376"/>
                <a:gd name="connsiteY88" fmla="*/ 1561404 h 2223308"/>
                <a:gd name="connsiteX89" fmla="*/ 36849 w 1646376"/>
                <a:gd name="connsiteY89" fmla="*/ 1579003 h 2223308"/>
                <a:gd name="connsiteX90" fmla="*/ 37399 w 1646376"/>
                <a:gd name="connsiteY90" fmla="*/ 1583128 h 2223308"/>
                <a:gd name="connsiteX91" fmla="*/ 54998 w 1646376"/>
                <a:gd name="connsiteY91" fmla="*/ 1599353 h 2223308"/>
                <a:gd name="connsiteX92" fmla="*/ 110547 w 1646376"/>
                <a:gd name="connsiteY92" fmla="*/ 1599353 h 2223308"/>
                <a:gd name="connsiteX93" fmla="*/ 99547 w 1646376"/>
                <a:gd name="connsiteY93" fmla="*/ 1657101 h 2223308"/>
                <a:gd name="connsiteX94" fmla="*/ 98722 w 1646376"/>
                <a:gd name="connsiteY94" fmla="*/ 1657101 h 2223308"/>
                <a:gd name="connsiteX95" fmla="*/ 35749 w 1646376"/>
                <a:gd name="connsiteY95" fmla="*/ 1657101 h 2223308"/>
                <a:gd name="connsiteX96" fmla="*/ 18149 w 1646376"/>
                <a:gd name="connsiteY96" fmla="*/ 1674700 h 2223308"/>
                <a:gd name="connsiteX97" fmla="*/ 18699 w 1646376"/>
                <a:gd name="connsiteY97" fmla="*/ 1678825 h 2223308"/>
                <a:gd name="connsiteX98" fmla="*/ 36299 w 1646376"/>
                <a:gd name="connsiteY98" fmla="*/ 1695050 h 2223308"/>
                <a:gd name="connsiteX99" fmla="*/ 93497 w 1646376"/>
                <a:gd name="connsiteY99" fmla="*/ 1695050 h 2223308"/>
                <a:gd name="connsiteX100" fmla="*/ 86897 w 1646376"/>
                <a:gd name="connsiteY100" fmla="*/ 1743998 h 2223308"/>
                <a:gd name="connsiteX101" fmla="*/ 86072 w 1646376"/>
                <a:gd name="connsiteY101" fmla="*/ 1743998 h 2223308"/>
                <a:gd name="connsiteX102" fmla="*/ 17599 w 1646376"/>
                <a:gd name="connsiteY102" fmla="*/ 1743998 h 2223308"/>
                <a:gd name="connsiteX103" fmla="*/ 0 w 1646376"/>
                <a:gd name="connsiteY103" fmla="*/ 1761598 h 2223308"/>
                <a:gd name="connsiteX104" fmla="*/ 550 w 1646376"/>
                <a:gd name="connsiteY104" fmla="*/ 1765448 h 2223308"/>
                <a:gd name="connsiteX105" fmla="*/ 312941 w 1646376"/>
                <a:gd name="connsiteY105" fmla="*/ 1792122 h 2223308"/>
                <a:gd name="connsiteX106" fmla="*/ 312391 w 1646376"/>
                <a:gd name="connsiteY106" fmla="*/ 1787722 h 2223308"/>
                <a:gd name="connsiteX107" fmla="*/ 313216 w 1646376"/>
                <a:gd name="connsiteY107" fmla="*/ 1787997 h 2223308"/>
                <a:gd name="connsiteX108" fmla="*/ 312941 w 1646376"/>
                <a:gd name="connsiteY108" fmla="*/ 1792122 h 22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646376" h="2223308">
                  <a:moveTo>
                    <a:pt x="550" y="1765448"/>
                  </a:moveTo>
                  <a:cubicBezTo>
                    <a:pt x="1375" y="1774522"/>
                    <a:pt x="8800" y="1781672"/>
                    <a:pt x="18149" y="1781672"/>
                  </a:cubicBezTo>
                  <a:lnTo>
                    <a:pt x="82498" y="1781672"/>
                  </a:lnTo>
                  <a:cubicBezTo>
                    <a:pt x="75898" y="1849320"/>
                    <a:pt x="74523" y="1916968"/>
                    <a:pt x="80573" y="1980491"/>
                  </a:cubicBezTo>
                  <a:lnTo>
                    <a:pt x="70398" y="1980491"/>
                  </a:lnTo>
                  <a:cubicBezTo>
                    <a:pt x="55823" y="1980491"/>
                    <a:pt x="43999" y="1992316"/>
                    <a:pt x="43999" y="2006890"/>
                  </a:cubicBezTo>
                  <a:cubicBezTo>
                    <a:pt x="43999" y="2021465"/>
                    <a:pt x="55823" y="2033290"/>
                    <a:pt x="70398" y="2033290"/>
                  </a:cubicBezTo>
                  <a:lnTo>
                    <a:pt x="87722" y="2033290"/>
                  </a:lnTo>
                  <a:cubicBezTo>
                    <a:pt x="100647" y="2106713"/>
                    <a:pt x="126221" y="2172436"/>
                    <a:pt x="169120" y="2223309"/>
                  </a:cubicBezTo>
                  <a:lnTo>
                    <a:pt x="216144" y="2223309"/>
                  </a:lnTo>
                  <a:lnTo>
                    <a:pt x="263167" y="2223309"/>
                  </a:lnTo>
                  <a:cubicBezTo>
                    <a:pt x="306066" y="2172711"/>
                    <a:pt x="331365" y="2106713"/>
                    <a:pt x="344290" y="2033290"/>
                  </a:cubicBezTo>
                  <a:lnTo>
                    <a:pt x="361614" y="2033290"/>
                  </a:lnTo>
                  <a:cubicBezTo>
                    <a:pt x="376189" y="2033290"/>
                    <a:pt x="388013" y="2021465"/>
                    <a:pt x="388013" y="2006890"/>
                  </a:cubicBezTo>
                  <a:cubicBezTo>
                    <a:pt x="388013" y="1992316"/>
                    <a:pt x="376189" y="1980491"/>
                    <a:pt x="361614" y="1980491"/>
                  </a:cubicBezTo>
                  <a:lnTo>
                    <a:pt x="351165" y="1980491"/>
                  </a:lnTo>
                  <a:cubicBezTo>
                    <a:pt x="359414" y="1893869"/>
                    <a:pt x="353640" y="1799822"/>
                    <a:pt x="340440" y="1708249"/>
                  </a:cubicBezTo>
                  <a:cubicBezTo>
                    <a:pt x="342090" y="1704399"/>
                    <a:pt x="344015" y="1700550"/>
                    <a:pt x="346215" y="1696425"/>
                  </a:cubicBezTo>
                  <a:cubicBezTo>
                    <a:pt x="358039" y="1674150"/>
                    <a:pt x="375639" y="1651326"/>
                    <a:pt x="400938" y="1631802"/>
                  </a:cubicBezTo>
                  <a:cubicBezTo>
                    <a:pt x="411113" y="1669476"/>
                    <a:pt x="417988" y="1690375"/>
                    <a:pt x="417988" y="1690375"/>
                  </a:cubicBezTo>
                  <a:lnTo>
                    <a:pt x="435037" y="1690375"/>
                  </a:lnTo>
                  <a:cubicBezTo>
                    <a:pt x="432837" y="1694225"/>
                    <a:pt x="431462" y="1698625"/>
                    <a:pt x="431462" y="1703574"/>
                  </a:cubicBezTo>
                  <a:cubicBezTo>
                    <a:pt x="431462" y="1708249"/>
                    <a:pt x="432837" y="1712374"/>
                    <a:pt x="434762" y="1716224"/>
                  </a:cubicBezTo>
                  <a:lnTo>
                    <a:pt x="427337" y="1716224"/>
                  </a:lnTo>
                  <a:lnTo>
                    <a:pt x="612682" y="2134212"/>
                  </a:lnTo>
                  <a:lnTo>
                    <a:pt x="649806" y="2134212"/>
                  </a:lnTo>
                  <a:cubicBezTo>
                    <a:pt x="653931" y="2173535"/>
                    <a:pt x="687205" y="2204335"/>
                    <a:pt x="727628" y="2204335"/>
                  </a:cubicBezTo>
                  <a:lnTo>
                    <a:pt x="915448" y="2204335"/>
                  </a:lnTo>
                  <a:cubicBezTo>
                    <a:pt x="955872" y="2204335"/>
                    <a:pt x="989146" y="2173535"/>
                    <a:pt x="993271" y="2134212"/>
                  </a:cubicBezTo>
                  <a:lnTo>
                    <a:pt x="1030394" y="2134212"/>
                  </a:lnTo>
                  <a:lnTo>
                    <a:pt x="1215739" y="1716224"/>
                  </a:lnTo>
                  <a:lnTo>
                    <a:pt x="1208314" y="1716224"/>
                  </a:lnTo>
                  <a:cubicBezTo>
                    <a:pt x="1210514" y="1712374"/>
                    <a:pt x="1211614" y="1708249"/>
                    <a:pt x="1211614" y="1703574"/>
                  </a:cubicBezTo>
                  <a:cubicBezTo>
                    <a:pt x="1211614" y="1698625"/>
                    <a:pt x="1210239" y="1694225"/>
                    <a:pt x="1208039" y="1690375"/>
                  </a:cubicBezTo>
                  <a:lnTo>
                    <a:pt x="1225089" y="1690375"/>
                  </a:lnTo>
                  <a:cubicBezTo>
                    <a:pt x="1225089" y="1690375"/>
                    <a:pt x="1232513" y="1667551"/>
                    <a:pt x="1243238" y="1627127"/>
                  </a:cubicBezTo>
                  <a:cubicBezTo>
                    <a:pt x="1272112" y="1647751"/>
                    <a:pt x="1291362" y="1672500"/>
                    <a:pt x="1304011" y="1696425"/>
                  </a:cubicBezTo>
                  <a:cubicBezTo>
                    <a:pt x="1289712" y="1791572"/>
                    <a:pt x="1282837" y="1890019"/>
                    <a:pt x="1291637" y="1980491"/>
                  </a:cubicBezTo>
                  <a:lnTo>
                    <a:pt x="1281187" y="1980491"/>
                  </a:lnTo>
                  <a:cubicBezTo>
                    <a:pt x="1266612" y="1980491"/>
                    <a:pt x="1254788" y="1992316"/>
                    <a:pt x="1254788" y="2006890"/>
                  </a:cubicBezTo>
                  <a:cubicBezTo>
                    <a:pt x="1254788" y="2021465"/>
                    <a:pt x="1266612" y="2033290"/>
                    <a:pt x="1281187" y="2033290"/>
                  </a:cubicBezTo>
                  <a:lnTo>
                    <a:pt x="1298511" y="2033290"/>
                  </a:lnTo>
                  <a:cubicBezTo>
                    <a:pt x="1311436" y="2106713"/>
                    <a:pt x="1337010" y="2172436"/>
                    <a:pt x="1379909" y="2223309"/>
                  </a:cubicBezTo>
                  <a:lnTo>
                    <a:pt x="1426933" y="2223309"/>
                  </a:lnTo>
                  <a:lnTo>
                    <a:pt x="1473956" y="2223309"/>
                  </a:lnTo>
                  <a:cubicBezTo>
                    <a:pt x="1516855" y="2172711"/>
                    <a:pt x="1542154" y="2106713"/>
                    <a:pt x="1555354" y="2033290"/>
                  </a:cubicBezTo>
                  <a:lnTo>
                    <a:pt x="1572678" y="2033290"/>
                  </a:lnTo>
                  <a:cubicBezTo>
                    <a:pt x="1587253" y="2033290"/>
                    <a:pt x="1599078" y="2021465"/>
                    <a:pt x="1599078" y="2006890"/>
                  </a:cubicBezTo>
                  <a:cubicBezTo>
                    <a:pt x="1599078" y="1992316"/>
                    <a:pt x="1587253" y="1980491"/>
                    <a:pt x="1572678" y="1980491"/>
                  </a:cubicBezTo>
                  <a:lnTo>
                    <a:pt x="1562504" y="1980491"/>
                  </a:lnTo>
                  <a:cubicBezTo>
                    <a:pt x="1568828" y="1915593"/>
                    <a:pt x="1567178" y="1846570"/>
                    <a:pt x="1560304" y="1777272"/>
                  </a:cubicBezTo>
                  <a:lnTo>
                    <a:pt x="1628777" y="1777272"/>
                  </a:lnTo>
                  <a:cubicBezTo>
                    <a:pt x="1638401" y="1777272"/>
                    <a:pt x="1646376" y="1769297"/>
                    <a:pt x="1646376" y="1759673"/>
                  </a:cubicBezTo>
                  <a:cubicBezTo>
                    <a:pt x="1646376" y="1759123"/>
                    <a:pt x="1646376" y="1758848"/>
                    <a:pt x="1646101" y="1758298"/>
                  </a:cubicBezTo>
                  <a:cubicBezTo>
                    <a:pt x="1646101" y="1757748"/>
                    <a:pt x="1646376" y="1757473"/>
                    <a:pt x="1646376" y="1756923"/>
                  </a:cubicBezTo>
                  <a:cubicBezTo>
                    <a:pt x="1646376" y="1747298"/>
                    <a:pt x="1638401" y="1739323"/>
                    <a:pt x="1628777" y="1739323"/>
                  </a:cubicBezTo>
                  <a:lnTo>
                    <a:pt x="1556454" y="1739323"/>
                  </a:lnTo>
                  <a:lnTo>
                    <a:pt x="1556179" y="1739323"/>
                  </a:lnTo>
                  <a:cubicBezTo>
                    <a:pt x="1554254" y="1723099"/>
                    <a:pt x="1551779" y="1706599"/>
                    <a:pt x="1549304" y="1690375"/>
                  </a:cubicBezTo>
                  <a:lnTo>
                    <a:pt x="1610902" y="1690375"/>
                  </a:lnTo>
                  <a:cubicBezTo>
                    <a:pt x="1620527" y="1690375"/>
                    <a:pt x="1628502" y="1682400"/>
                    <a:pt x="1628502" y="1672775"/>
                  </a:cubicBezTo>
                  <a:cubicBezTo>
                    <a:pt x="1628502" y="1672500"/>
                    <a:pt x="1628502" y="1671950"/>
                    <a:pt x="1628502" y="1671675"/>
                  </a:cubicBezTo>
                  <a:cubicBezTo>
                    <a:pt x="1628502" y="1671400"/>
                    <a:pt x="1628502" y="1670850"/>
                    <a:pt x="1628502" y="1670576"/>
                  </a:cubicBezTo>
                  <a:cubicBezTo>
                    <a:pt x="1628502" y="1660951"/>
                    <a:pt x="1620527" y="1652976"/>
                    <a:pt x="1610902" y="1652976"/>
                  </a:cubicBezTo>
                  <a:lnTo>
                    <a:pt x="1543529" y="1652976"/>
                  </a:lnTo>
                  <a:lnTo>
                    <a:pt x="1542979" y="1652976"/>
                  </a:lnTo>
                  <a:cubicBezTo>
                    <a:pt x="1539404" y="1633451"/>
                    <a:pt x="1535829" y="1613927"/>
                    <a:pt x="1531980" y="1594953"/>
                  </a:cubicBezTo>
                  <a:lnTo>
                    <a:pt x="1592203" y="1594953"/>
                  </a:lnTo>
                  <a:cubicBezTo>
                    <a:pt x="1601828" y="1594953"/>
                    <a:pt x="1609802" y="1586978"/>
                    <a:pt x="1609802" y="1577353"/>
                  </a:cubicBezTo>
                  <a:cubicBezTo>
                    <a:pt x="1609802" y="1577078"/>
                    <a:pt x="1609802" y="1576528"/>
                    <a:pt x="1609802" y="1576253"/>
                  </a:cubicBezTo>
                  <a:cubicBezTo>
                    <a:pt x="1609802" y="1575978"/>
                    <a:pt x="1609802" y="1575428"/>
                    <a:pt x="1609802" y="1575153"/>
                  </a:cubicBezTo>
                  <a:cubicBezTo>
                    <a:pt x="1609802" y="1565529"/>
                    <a:pt x="1601828" y="1557554"/>
                    <a:pt x="1592203" y="1557554"/>
                  </a:cubicBezTo>
                  <a:lnTo>
                    <a:pt x="1524555" y="1557554"/>
                  </a:lnTo>
                  <a:lnTo>
                    <a:pt x="1524005" y="1557554"/>
                  </a:lnTo>
                  <a:cubicBezTo>
                    <a:pt x="1483031" y="1375234"/>
                    <a:pt x="1421433" y="1232788"/>
                    <a:pt x="1421433" y="1232788"/>
                  </a:cubicBezTo>
                  <a:cubicBezTo>
                    <a:pt x="1421433" y="1232788"/>
                    <a:pt x="1396409" y="1312261"/>
                    <a:pt x="1363685" y="1428583"/>
                  </a:cubicBezTo>
                  <a:lnTo>
                    <a:pt x="1305111" y="1362585"/>
                  </a:lnTo>
                  <a:lnTo>
                    <a:pt x="1298237" y="1354885"/>
                  </a:lnTo>
                  <a:cubicBezTo>
                    <a:pt x="1345260" y="1024345"/>
                    <a:pt x="1347735" y="520010"/>
                    <a:pt x="1029569" y="172695"/>
                  </a:cubicBezTo>
                  <a:cubicBezTo>
                    <a:pt x="971546" y="109172"/>
                    <a:pt x="902798" y="50873"/>
                    <a:pt x="821676" y="0"/>
                  </a:cubicBezTo>
                  <a:cubicBezTo>
                    <a:pt x="740553" y="50873"/>
                    <a:pt x="671805" y="109172"/>
                    <a:pt x="613782" y="172695"/>
                  </a:cubicBezTo>
                  <a:cubicBezTo>
                    <a:pt x="293416" y="522484"/>
                    <a:pt x="298366" y="1031769"/>
                    <a:pt x="346215" y="1362035"/>
                  </a:cubicBezTo>
                  <a:lnTo>
                    <a:pt x="345665" y="1362585"/>
                  </a:lnTo>
                  <a:lnTo>
                    <a:pt x="281592" y="1434907"/>
                  </a:lnTo>
                  <a:lnTo>
                    <a:pt x="281592" y="1434907"/>
                  </a:lnTo>
                  <a:cubicBezTo>
                    <a:pt x="248043" y="1315011"/>
                    <a:pt x="209819" y="1232513"/>
                    <a:pt x="209819" y="1232513"/>
                  </a:cubicBezTo>
                  <a:cubicBezTo>
                    <a:pt x="209819" y="1232513"/>
                    <a:pt x="159495" y="1377159"/>
                    <a:pt x="118521" y="1561404"/>
                  </a:cubicBezTo>
                  <a:lnTo>
                    <a:pt x="117697" y="1561404"/>
                  </a:lnTo>
                  <a:lnTo>
                    <a:pt x="54448" y="1561404"/>
                  </a:lnTo>
                  <a:cubicBezTo>
                    <a:pt x="44824" y="1561404"/>
                    <a:pt x="36849" y="1569379"/>
                    <a:pt x="36849" y="1579003"/>
                  </a:cubicBezTo>
                  <a:cubicBezTo>
                    <a:pt x="36849" y="1580378"/>
                    <a:pt x="37124" y="1581753"/>
                    <a:pt x="37399" y="1583128"/>
                  </a:cubicBezTo>
                  <a:cubicBezTo>
                    <a:pt x="38224" y="1592203"/>
                    <a:pt x="45649" y="1599353"/>
                    <a:pt x="54998" y="1599353"/>
                  </a:cubicBezTo>
                  <a:lnTo>
                    <a:pt x="110547" y="1599353"/>
                  </a:lnTo>
                  <a:cubicBezTo>
                    <a:pt x="106697" y="1618327"/>
                    <a:pt x="103122" y="1637576"/>
                    <a:pt x="99547" y="1657101"/>
                  </a:cubicBezTo>
                  <a:lnTo>
                    <a:pt x="98722" y="1657101"/>
                  </a:lnTo>
                  <a:lnTo>
                    <a:pt x="35749" y="1657101"/>
                  </a:lnTo>
                  <a:cubicBezTo>
                    <a:pt x="26124" y="1657101"/>
                    <a:pt x="18149" y="1665076"/>
                    <a:pt x="18149" y="1674700"/>
                  </a:cubicBezTo>
                  <a:cubicBezTo>
                    <a:pt x="18149" y="1676075"/>
                    <a:pt x="18424" y="1677450"/>
                    <a:pt x="18699" y="1678825"/>
                  </a:cubicBezTo>
                  <a:cubicBezTo>
                    <a:pt x="19524" y="1687900"/>
                    <a:pt x="26949" y="1695050"/>
                    <a:pt x="36299" y="1695050"/>
                  </a:cubicBezTo>
                  <a:lnTo>
                    <a:pt x="93497" y="1695050"/>
                  </a:lnTo>
                  <a:cubicBezTo>
                    <a:pt x="91022" y="1711274"/>
                    <a:pt x="88822" y="1727774"/>
                    <a:pt x="86897" y="1743998"/>
                  </a:cubicBezTo>
                  <a:lnTo>
                    <a:pt x="86072" y="1743998"/>
                  </a:lnTo>
                  <a:lnTo>
                    <a:pt x="17599" y="1743998"/>
                  </a:lnTo>
                  <a:cubicBezTo>
                    <a:pt x="7975" y="1743998"/>
                    <a:pt x="0" y="1751973"/>
                    <a:pt x="0" y="1761598"/>
                  </a:cubicBezTo>
                  <a:cubicBezTo>
                    <a:pt x="0" y="1762698"/>
                    <a:pt x="275" y="1764073"/>
                    <a:pt x="550" y="1765448"/>
                  </a:cubicBezTo>
                  <a:close/>
                  <a:moveTo>
                    <a:pt x="312941" y="1792122"/>
                  </a:moveTo>
                  <a:lnTo>
                    <a:pt x="312391" y="1787722"/>
                  </a:lnTo>
                  <a:lnTo>
                    <a:pt x="313216" y="1787997"/>
                  </a:lnTo>
                  <a:cubicBezTo>
                    <a:pt x="312941" y="1790747"/>
                    <a:pt x="312941" y="1792122"/>
                    <a:pt x="312941" y="1792122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9859465" y="784430"/>
              <a:ext cx="41547" cy="209956"/>
            </a:xfrm>
            <a:custGeom>
              <a:avLst/>
              <a:gdLst>
                <a:gd name="connsiteX0" fmla="*/ 4423 w 41547"/>
                <a:gd name="connsiteY0" fmla="*/ 200607 h 209956"/>
                <a:gd name="connsiteX1" fmla="*/ 16798 w 41547"/>
                <a:gd name="connsiteY1" fmla="*/ 3712 h 209956"/>
                <a:gd name="connsiteX2" fmla="*/ 24498 w 41547"/>
                <a:gd name="connsiteY2" fmla="*/ 3712 h 209956"/>
                <a:gd name="connsiteX3" fmla="*/ 36872 w 41547"/>
                <a:gd name="connsiteY3" fmla="*/ 200607 h 209956"/>
                <a:gd name="connsiteX4" fmla="*/ 41547 w 41547"/>
                <a:gd name="connsiteY4" fmla="*/ 205281 h 209956"/>
                <a:gd name="connsiteX5" fmla="*/ 36872 w 41547"/>
                <a:gd name="connsiteY5" fmla="*/ 209956 h 209956"/>
                <a:gd name="connsiteX6" fmla="*/ 4698 w 41547"/>
                <a:gd name="connsiteY6" fmla="*/ 209956 h 209956"/>
                <a:gd name="connsiteX7" fmla="*/ 23 w 41547"/>
                <a:gd name="connsiteY7" fmla="*/ 205281 h 209956"/>
                <a:gd name="connsiteX8" fmla="*/ 4423 w 41547"/>
                <a:gd name="connsiteY8" fmla="*/ 200607 h 20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47" h="209956">
                  <a:moveTo>
                    <a:pt x="4423" y="200607"/>
                  </a:moveTo>
                  <a:lnTo>
                    <a:pt x="16798" y="3712"/>
                  </a:lnTo>
                  <a:cubicBezTo>
                    <a:pt x="17073" y="-1237"/>
                    <a:pt x="24223" y="-1237"/>
                    <a:pt x="24498" y="3712"/>
                  </a:cubicBezTo>
                  <a:lnTo>
                    <a:pt x="36872" y="200607"/>
                  </a:lnTo>
                  <a:cubicBezTo>
                    <a:pt x="39347" y="200607"/>
                    <a:pt x="41547" y="202806"/>
                    <a:pt x="41547" y="205281"/>
                  </a:cubicBezTo>
                  <a:cubicBezTo>
                    <a:pt x="41547" y="207756"/>
                    <a:pt x="39347" y="209956"/>
                    <a:pt x="36872" y="209956"/>
                  </a:cubicBezTo>
                  <a:lnTo>
                    <a:pt x="4698" y="209956"/>
                  </a:lnTo>
                  <a:cubicBezTo>
                    <a:pt x="2223" y="209956"/>
                    <a:pt x="23" y="207756"/>
                    <a:pt x="23" y="205281"/>
                  </a:cubicBezTo>
                  <a:cubicBezTo>
                    <a:pt x="-252" y="202806"/>
                    <a:pt x="1948" y="200607"/>
                    <a:pt x="4423" y="200607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86" name="Graphic 2"/>
            <p:cNvGrpSpPr/>
            <p:nvPr/>
          </p:nvGrpSpPr>
          <p:grpSpPr>
            <a:xfrm>
              <a:off x="9055963" y="784636"/>
              <a:ext cx="1646376" cy="2417109"/>
              <a:chOff x="9055963" y="784636"/>
              <a:chExt cx="1646376" cy="2417109"/>
            </a:xfrm>
          </p:grpSpPr>
          <p:sp>
            <p:nvSpPr>
              <p:cNvPr id="88" name="Freeform: Shape 87"/>
              <p:cNvSpPr/>
              <p:nvPr/>
            </p:nvSpPr>
            <p:spPr>
              <a:xfrm>
                <a:off x="9487420" y="2655887"/>
                <a:ext cx="780706" cy="52798"/>
              </a:xfrm>
              <a:custGeom>
                <a:avLst/>
                <a:gdLst>
                  <a:gd name="connsiteX0" fmla="*/ 26404 w 780706"/>
                  <a:gd name="connsiteY0" fmla="*/ 52798 h 52798"/>
                  <a:gd name="connsiteX1" fmla="*/ 754307 w 780706"/>
                  <a:gd name="connsiteY1" fmla="*/ 52798 h 52798"/>
                  <a:gd name="connsiteX2" fmla="*/ 780707 w 780706"/>
                  <a:gd name="connsiteY2" fmla="*/ 26399 h 52798"/>
                  <a:gd name="connsiteX3" fmla="*/ 780707 w 780706"/>
                  <a:gd name="connsiteY3" fmla="*/ 26399 h 52798"/>
                  <a:gd name="connsiteX4" fmla="*/ 754307 w 780706"/>
                  <a:gd name="connsiteY4" fmla="*/ 0 h 52798"/>
                  <a:gd name="connsiteX5" fmla="*/ 26404 w 780706"/>
                  <a:gd name="connsiteY5" fmla="*/ 0 h 52798"/>
                  <a:gd name="connsiteX6" fmla="*/ 5 w 780706"/>
                  <a:gd name="connsiteY6" fmla="*/ 26399 h 52798"/>
                  <a:gd name="connsiteX7" fmla="*/ 5 w 780706"/>
                  <a:gd name="connsiteY7" fmla="*/ 26399 h 52798"/>
                  <a:gd name="connsiteX8" fmla="*/ 26404 w 780706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0706" h="52798">
                    <a:moveTo>
                      <a:pt x="26404" y="52798"/>
                    </a:moveTo>
                    <a:lnTo>
                      <a:pt x="754307" y="52798"/>
                    </a:lnTo>
                    <a:cubicBezTo>
                      <a:pt x="768882" y="52798"/>
                      <a:pt x="780707" y="40974"/>
                      <a:pt x="780707" y="26399"/>
                    </a:cubicBezTo>
                    <a:lnTo>
                      <a:pt x="780707" y="26399"/>
                    </a:lnTo>
                    <a:cubicBezTo>
                      <a:pt x="780707" y="11825"/>
                      <a:pt x="768882" y="0"/>
                      <a:pt x="754307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9" name="Freeform: Shape 88"/>
              <p:cNvSpPr/>
              <p:nvPr/>
            </p:nvSpPr>
            <p:spPr>
              <a:xfrm>
                <a:off x="9705493" y="3026026"/>
                <a:ext cx="344564" cy="156745"/>
              </a:xfrm>
              <a:custGeom>
                <a:avLst/>
                <a:gdLst>
                  <a:gd name="connsiteX0" fmla="*/ 78373 w 344564"/>
                  <a:gd name="connsiteY0" fmla="*/ 156745 h 156745"/>
                  <a:gd name="connsiteX1" fmla="*/ 266192 w 344564"/>
                  <a:gd name="connsiteY1" fmla="*/ 156745 h 156745"/>
                  <a:gd name="connsiteX2" fmla="*/ 344565 w 344564"/>
                  <a:gd name="connsiteY2" fmla="*/ 78373 h 156745"/>
                  <a:gd name="connsiteX3" fmla="*/ 344565 w 344564"/>
                  <a:gd name="connsiteY3" fmla="*/ 78373 h 156745"/>
                  <a:gd name="connsiteX4" fmla="*/ 266192 w 344564"/>
                  <a:gd name="connsiteY4" fmla="*/ 0 h 156745"/>
                  <a:gd name="connsiteX5" fmla="*/ 78373 w 344564"/>
                  <a:gd name="connsiteY5" fmla="*/ 0 h 156745"/>
                  <a:gd name="connsiteX6" fmla="*/ 0 w 344564"/>
                  <a:gd name="connsiteY6" fmla="*/ 78373 h 156745"/>
                  <a:gd name="connsiteX7" fmla="*/ 0 w 344564"/>
                  <a:gd name="connsiteY7" fmla="*/ 78373 h 156745"/>
                  <a:gd name="connsiteX8" fmla="*/ 78373 w 344564"/>
                  <a:gd name="connsiteY8" fmla="*/ 156745 h 15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564" h="156745">
                    <a:moveTo>
                      <a:pt x="78373" y="156745"/>
                    </a:moveTo>
                    <a:lnTo>
                      <a:pt x="266192" y="156745"/>
                    </a:lnTo>
                    <a:cubicBezTo>
                      <a:pt x="309366" y="156745"/>
                      <a:pt x="344565" y="121546"/>
                      <a:pt x="344565" y="78373"/>
                    </a:cubicBezTo>
                    <a:lnTo>
                      <a:pt x="344565" y="78373"/>
                    </a:lnTo>
                    <a:cubicBezTo>
                      <a:pt x="344565" y="35199"/>
                      <a:pt x="309366" y="0"/>
                      <a:pt x="266192" y="0"/>
                    </a:cubicBezTo>
                    <a:lnTo>
                      <a:pt x="78373" y="0"/>
                    </a:lnTo>
                    <a:cubicBezTo>
                      <a:pt x="35199" y="0"/>
                      <a:pt x="0" y="35199"/>
                      <a:pt x="0" y="78373"/>
                    </a:cubicBezTo>
                    <a:lnTo>
                      <a:pt x="0" y="78373"/>
                    </a:lnTo>
                    <a:cubicBezTo>
                      <a:pt x="0" y="121546"/>
                      <a:pt x="35199" y="156745"/>
                      <a:pt x="78373" y="1567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0" name="Freeform: Shape 89"/>
              <p:cNvSpPr/>
              <p:nvPr/>
            </p:nvSpPr>
            <p:spPr>
              <a:xfrm>
                <a:off x="9378168" y="1151132"/>
                <a:ext cx="997974" cy="1517679"/>
              </a:xfrm>
              <a:custGeom>
                <a:avLst/>
                <a:gdLst>
                  <a:gd name="connsiteX0" fmla="*/ 24559 w 997974"/>
                  <a:gd name="connsiteY0" fmla="*/ 1194565 h 1517679"/>
                  <a:gd name="connsiteX1" fmla="*/ 39134 w 997974"/>
                  <a:gd name="connsiteY1" fmla="*/ 1178065 h 1517679"/>
                  <a:gd name="connsiteX2" fmla="*/ 57833 w 997974"/>
                  <a:gd name="connsiteY2" fmla="*/ 1154691 h 1517679"/>
                  <a:gd name="connsiteX3" fmla="*/ 117231 w 997974"/>
                  <a:gd name="connsiteY3" fmla="*/ 1431608 h 1517679"/>
                  <a:gd name="connsiteX4" fmla="*/ 77083 w 997974"/>
                  <a:gd name="connsiteY4" fmla="*/ 1454432 h 1517679"/>
                  <a:gd name="connsiteX5" fmla="*/ 95232 w 997974"/>
                  <a:gd name="connsiteY5" fmla="*/ 1517680 h 1517679"/>
                  <a:gd name="connsiteX6" fmla="*/ 250602 w 997974"/>
                  <a:gd name="connsiteY6" fmla="*/ 1517680 h 1517679"/>
                  <a:gd name="connsiteX7" fmla="*/ 498920 w 997974"/>
                  <a:gd name="connsiteY7" fmla="*/ 1517680 h 1517679"/>
                  <a:gd name="connsiteX8" fmla="*/ 747238 w 997974"/>
                  <a:gd name="connsiteY8" fmla="*/ 1517680 h 1517679"/>
                  <a:gd name="connsiteX9" fmla="*/ 902608 w 997974"/>
                  <a:gd name="connsiteY9" fmla="*/ 1517680 h 1517679"/>
                  <a:gd name="connsiteX10" fmla="*/ 920757 w 997974"/>
                  <a:gd name="connsiteY10" fmla="*/ 1454432 h 1517679"/>
                  <a:gd name="connsiteX11" fmla="*/ 880609 w 997974"/>
                  <a:gd name="connsiteY11" fmla="*/ 1431608 h 1517679"/>
                  <a:gd name="connsiteX12" fmla="*/ 940007 w 997974"/>
                  <a:gd name="connsiteY12" fmla="*/ 1154691 h 1517679"/>
                  <a:gd name="connsiteX13" fmla="*/ 958706 w 997974"/>
                  <a:gd name="connsiteY13" fmla="*/ 1178065 h 1517679"/>
                  <a:gd name="connsiteX14" fmla="*/ 973281 w 997974"/>
                  <a:gd name="connsiteY14" fmla="*/ 1194565 h 1517679"/>
                  <a:gd name="connsiteX15" fmla="*/ 706539 w 997974"/>
                  <a:gd name="connsiteY15" fmla="*/ 0 h 1517679"/>
                  <a:gd name="connsiteX16" fmla="*/ 638616 w 997974"/>
                  <a:gd name="connsiteY16" fmla="*/ 22274 h 1517679"/>
                  <a:gd name="connsiteX17" fmla="*/ 638616 w 997974"/>
                  <a:gd name="connsiteY17" fmla="*/ 22274 h 1517679"/>
                  <a:gd name="connsiteX18" fmla="*/ 359499 w 997974"/>
                  <a:gd name="connsiteY18" fmla="*/ 22274 h 1517679"/>
                  <a:gd name="connsiteX19" fmla="*/ 359499 w 997974"/>
                  <a:gd name="connsiteY19" fmla="*/ 22274 h 1517679"/>
                  <a:gd name="connsiteX20" fmla="*/ 291851 w 997974"/>
                  <a:gd name="connsiteY20" fmla="*/ 0 h 1517679"/>
                  <a:gd name="connsiteX21" fmla="*/ 24559 w 997974"/>
                  <a:gd name="connsiteY21" fmla="*/ 1194565 h 1517679"/>
                  <a:gd name="connsiteX22" fmla="*/ 241253 w 997974"/>
                  <a:gd name="connsiteY22" fmla="*/ 672630 h 1517679"/>
                  <a:gd name="connsiteX23" fmla="*/ 499470 w 997974"/>
                  <a:gd name="connsiteY23" fmla="*/ 414413 h 1517679"/>
                  <a:gd name="connsiteX24" fmla="*/ 757687 w 997974"/>
                  <a:gd name="connsiteY24" fmla="*/ 672630 h 1517679"/>
                  <a:gd name="connsiteX25" fmla="*/ 499470 w 997974"/>
                  <a:gd name="connsiteY25" fmla="*/ 930847 h 1517679"/>
                  <a:gd name="connsiteX26" fmla="*/ 241253 w 997974"/>
                  <a:gd name="connsiteY26" fmla="*/ 672630 h 151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7974" h="1517679">
                    <a:moveTo>
                      <a:pt x="24559" y="1194565"/>
                    </a:moveTo>
                    <a:lnTo>
                      <a:pt x="39134" y="1178065"/>
                    </a:lnTo>
                    <a:lnTo>
                      <a:pt x="57833" y="1154691"/>
                    </a:lnTo>
                    <a:lnTo>
                      <a:pt x="117231" y="1431608"/>
                    </a:lnTo>
                    <a:cubicBezTo>
                      <a:pt x="102107" y="1438207"/>
                      <a:pt x="88907" y="1445907"/>
                      <a:pt x="77083" y="1454432"/>
                    </a:cubicBezTo>
                    <a:cubicBezTo>
                      <a:pt x="87807" y="1494856"/>
                      <a:pt x="95232" y="1517680"/>
                      <a:pt x="95232" y="1517680"/>
                    </a:cubicBezTo>
                    <a:lnTo>
                      <a:pt x="250602" y="1517680"/>
                    </a:lnTo>
                    <a:lnTo>
                      <a:pt x="498920" y="1517680"/>
                    </a:lnTo>
                    <a:lnTo>
                      <a:pt x="747238" y="1517680"/>
                    </a:lnTo>
                    <a:lnTo>
                      <a:pt x="902608" y="1517680"/>
                    </a:lnTo>
                    <a:cubicBezTo>
                      <a:pt x="902608" y="1517680"/>
                      <a:pt x="910033" y="1494856"/>
                      <a:pt x="920757" y="1454432"/>
                    </a:cubicBezTo>
                    <a:cubicBezTo>
                      <a:pt x="908933" y="1446182"/>
                      <a:pt x="895733" y="1438482"/>
                      <a:pt x="880609" y="1431608"/>
                    </a:cubicBezTo>
                    <a:lnTo>
                      <a:pt x="940007" y="1154691"/>
                    </a:lnTo>
                    <a:lnTo>
                      <a:pt x="958706" y="1178065"/>
                    </a:lnTo>
                    <a:lnTo>
                      <a:pt x="973281" y="1194565"/>
                    </a:lnTo>
                    <a:cubicBezTo>
                      <a:pt x="1021954" y="864299"/>
                      <a:pt x="1028279" y="351715"/>
                      <a:pt x="706539" y="0"/>
                    </a:cubicBezTo>
                    <a:lnTo>
                      <a:pt x="638616" y="22274"/>
                    </a:lnTo>
                    <a:lnTo>
                      <a:pt x="638616" y="22274"/>
                    </a:lnTo>
                    <a:lnTo>
                      <a:pt x="359499" y="22274"/>
                    </a:lnTo>
                    <a:lnTo>
                      <a:pt x="359499" y="22274"/>
                    </a:lnTo>
                    <a:lnTo>
                      <a:pt x="291851" y="0"/>
                    </a:lnTo>
                    <a:cubicBezTo>
                      <a:pt x="-30439" y="351715"/>
                      <a:pt x="-23840" y="864299"/>
                      <a:pt x="24559" y="1194565"/>
                    </a:cubicBezTo>
                    <a:close/>
                    <a:moveTo>
                      <a:pt x="241253" y="672630"/>
                    </a:moveTo>
                    <a:cubicBezTo>
                      <a:pt x="241253" y="529909"/>
                      <a:pt x="356749" y="414413"/>
                      <a:pt x="499470" y="414413"/>
                    </a:cubicBezTo>
                    <a:cubicBezTo>
                      <a:pt x="642191" y="414413"/>
                      <a:pt x="757687" y="529909"/>
                      <a:pt x="757687" y="672630"/>
                    </a:cubicBezTo>
                    <a:cubicBezTo>
                      <a:pt x="757687" y="815351"/>
                      <a:pt x="642191" y="930847"/>
                      <a:pt x="499470" y="930847"/>
                    </a:cubicBezTo>
                    <a:cubicBezTo>
                      <a:pt x="356749" y="930847"/>
                      <a:pt x="241253" y="815076"/>
                      <a:pt x="241253" y="672630"/>
                    </a:cubicBezTo>
                    <a:close/>
                  </a:path>
                </a:pathLst>
              </a:custGeom>
              <a:solidFill>
                <a:srgbClr val="DCD7D8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>
                <a:off x="10014034" y="2682561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2" name="Freeform: Shape 91"/>
              <p:cNvSpPr/>
              <p:nvPr/>
            </p:nvSpPr>
            <p:spPr>
              <a:xfrm>
                <a:off x="9491000" y="2682561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3" name="Freeform: Shape 92"/>
              <p:cNvSpPr/>
              <p:nvPr/>
            </p:nvSpPr>
            <p:spPr>
              <a:xfrm>
                <a:off x="9642520" y="2682561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4" name="Freeform: Shape 93"/>
              <p:cNvSpPr/>
              <p:nvPr/>
            </p:nvSpPr>
            <p:spPr>
              <a:xfrm>
                <a:off x="10014034" y="2686686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5" name="Freeform: Shape 94"/>
              <p:cNvSpPr/>
              <p:nvPr/>
            </p:nvSpPr>
            <p:spPr>
              <a:xfrm>
                <a:off x="9491000" y="2686686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434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6" name="Freeform: Shape 95"/>
              <p:cNvSpPr/>
              <p:nvPr/>
            </p:nvSpPr>
            <p:spPr>
              <a:xfrm>
                <a:off x="9642520" y="2686686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7" name="Freeform: Shape 96"/>
              <p:cNvSpPr/>
              <p:nvPr/>
            </p:nvSpPr>
            <p:spPr>
              <a:xfrm>
                <a:off x="10344060" y="2210675"/>
                <a:ext cx="278464" cy="755677"/>
              </a:xfrm>
              <a:custGeom>
                <a:avLst/>
                <a:gdLst>
                  <a:gd name="connsiteX0" fmla="*/ 42313 w 278464"/>
                  <a:gd name="connsiteY0" fmla="*/ 559883 h 755677"/>
                  <a:gd name="connsiteX1" fmla="*/ 90712 w 278464"/>
                  <a:gd name="connsiteY1" fmla="*/ 227968 h 755677"/>
                  <a:gd name="connsiteX2" fmla="*/ 72287 w 278464"/>
                  <a:gd name="connsiteY2" fmla="*/ 207069 h 755677"/>
                  <a:gd name="connsiteX3" fmla="*/ 139110 w 278464"/>
                  <a:gd name="connsiteY3" fmla="*/ 0 h 755677"/>
                  <a:gd name="connsiteX4" fmla="*/ 236182 w 278464"/>
                  <a:gd name="connsiteY4" fmla="*/ 327240 h 755677"/>
                  <a:gd name="connsiteX5" fmla="*/ 179534 w 278464"/>
                  <a:gd name="connsiteY5" fmla="*/ 327240 h 755677"/>
                  <a:gd name="connsiteX6" fmla="*/ 161934 w 278464"/>
                  <a:gd name="connsiteY6" fmla="*/ 344840 h 755677"/>
                  <a:gd name="connsiteX7" fmla="*/ 179534 w 278464"/>
                  <a:gd name="connsiteY7" fmla="*/ 362439 h 755677"/>
                  <a:gd name="connsiteX8" fmla="*/ 243882 w 278464"/>
                  <a:gd name="connsiteY8" fmla="*/ 362439 h 755677"/>
                  <a:gd name="connsiteX9" fmla="*/ 255432 w 278464"/>
                  <a:gd name="connsiteY9" fmla="*/ 422663 h 755677"/>
                  <a:gd name="connsiteX10" fmla="*/ 198233 w 278464"/>
                  <a:gd name="connsiteY10" fmla="*/ 422663 h 755677"/>
                  <a:gd name="connsiteX11" fmla="*/ 180634 w 278464"/>
                  <a:gd name="connsiteY11" fmla="*/ 440262 h 755677"/>
                  <a:gd name="connsiteX12" fmla="*/ 198233 w 278464"/>
                  <a:gd name="connsiteY12" fmla="*/ 457861 h 755677"/>
                  <a:gd name="connsiteX13" fmla="*/ 261207 w 278464"/>
                  <a:gd name="connsiteY13" fmla="*/ 457861 h 755677"/>
                  <a:gd name="connsiteX14" fmla="*/ 268356 w 278464"/>
                  <a:gd name="connsiteY14" fmla="*/ 509560 h 755677"/>
                  <a:gd name="connsiteX15" fmla="*/ 216383 w 278464"/>
                  <a:gd name="connsiteY15" fmla="*/ 509560 h 755677"/>
                  <a:gd name="connsiteX16" fmla="*/ 198783 w 278464"/>
                  <a:gd name="connsiteY16" fmla="*/ 527159 h 755677"/>
                  <a:gd name="connsiteX17" fmla="*/ 216383 w 278464"/>
                  <a:gd name="connsiteY17" fmla="*/ 544759 h 755677"/>
                  <a:gd name="connsiteX18" fmla="*/ 272206 w 278464"/>
                  <a:gd name="connsiteY18" fmla="*/ 544759 h 755677"/>
                  <a:gd name="connsiteX19" fmla="*/ 273856 w 278464"/>
                  <a:gd name="connsiteY19" fmla="*/ 755677 h 755677"/>
                  <a:gd name="connsiteX20" fmla="*/ 4639 w 278464"/>
                  <a:gd name="connsiteY20" fmla="*/ 755677 h 755677"/>
                  <a:gd name="connsiteX21" fmla="*/ 16464 w 278464"/>
                  <a:gd name="connsiteY21" fmla="*/ 463911 h 755677"/>
                  <a:gd name="connsiteX22" fmla="*/ 42313 w 278464"/>
                  <a:gd name="connsiteY22" fmla="*/ 559883 h 75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464" h="755677">
                    <a:moveTo>
                      <a:pt x="42313" y="559883"/>
                    </a:moveTo>
                    <a:lnTo>
                      <a:pt x="90712" y="227968"/>
                    </a:lnTo>
                    <a:lnTo>
                      <a:pt x="72287" y="207069"/>
                    </a:lnTo>
                    <a:cubicBezTo>
                      <a:pt x="106111" y="84697"/>
                      <a:pt x="139110" y="0"/>
                      <a:pt x="139110" y="0"/>
                    </a:cubicBezTo>
                    <a:cubicBezTo>
                      <a:pt x="139110" y="0"/>
                      <a:pt x="195208" y="143821"/>
                      <a:pt x="236182" y="327240"/>
                    </a:cubicBezTo>
                    <a:lnTo>
                      <a:pt x="179534" y="327240"/>
                    </a:lnTo>
                    <a:cubicBezTo>
                      <a:pt x="169909" y="327240"/>
                      <a:pt x="161934" y="335215"/>
                      <a:pt x="161934" y="344840"/>
                    </a:cubicBezTo>
                    <a:cubicBezTo>
                      <a:pt x="161934" y="354464"/>
                      <a:pt x="169909" y="362439"/>
                      <a:pt x="179534" y="362439"/>
                    </a:cubicBezTo>
                    <a:lnTo>
                      <a:pt x="243882" y="362439"/>
                    </a:lnTo>
                    <a:cubicBezTo>
                      <a:pt x="248007" y="382239"/>
                      <a:pt x="251857" y="402313"/>
                      <a:pt x="255432" y="422663"/>
                    </a:cubicBezTo>
                    <a:lnTo>
                      <a:pt x="198233" y="422663"/>
                    </a:lnTo>
                    <a:cubicBezTo>
                      <a:pt x="188609" y="422663"/>
                      <a:pt x="180634" y="430637"/>
                      <a:pt x="180634" y="440262"/>
                    </a:cubicBezTo>
                    <a:cubicBezTo>
                      <a:pt x="180634" y="449887"/>
                      <a:pt x="188609" y="457861"/>
                      <a:pt x="198233" y="457861"/>
                    </a:cubicBezTo>
                    <a:lnTo>
                      <a:pt x="261207" y="457861"/>
                    </a:lnTo>
                    <a:cubicBezTo>
                      <a:pt x="263956" y="474911"/>
                      <a:pt x="266156" y="492235"/>
                      <a:pt x="268356" y="509560"/>
                    </a:cubicBezTo>
                    <a:lnTo>
                      <a:pt x="216383" y="509560"/>
                    </a:lnTo>
                    <a:cubicBezTo>
                      <a:pt x="206758" y="509560"/>
                      <a:pt x="198783" y="517535"/>
                      <a:pt x="198783" y="527159"/>
                    </a:cubicBezTo>
                    <a:cubicBezTo>
                      <a:pt x="198783" y="536784"/>
                      <a:pt x="206758" y="544759"/>
                      <a:pt x="216383" y="544759"/>
                    </a:cubicBezTo>
                    <a:lnTo>
                      <a:pt x="272206" y="544759"/>
                    </a:lnTo>
                    <a:cubicBezTo>
                      <a:pt x="279356" y="616532"/>
                      <a:pt x="281006" y="688580"/>
                      <a:pt x="273856" y="755677"/>
                    </a:cubicBezTo>
                    <a:lnTo>
                      <a:pt x="4639" y="755677"/>
                    </a:lnTo>
                    <a:cubicBezTo>
                      <a:pt x="-5261" y="663280"/>
                      <a:pt x="1614" y="561808"/>
                      <a:pt x="16464" y="463911"/>
                    </a:cubicBezTo>
                    <a:cubicBezTo>
                      <a:pt x="42863" y="513685"/>
                      <a:pt x="42313" y="559883"/>
                      <a:pt x="42313" y="559883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98" name="Graphic 2"/>
              <p:cNvGrpSpPr/>
              <p:nvPr/>
            </p:nvGrpSpPr>
            <p:grpSpPr>
              <a:xfrm>
                <a:off x="10259602" y="2301147"/>
                <a:ext cx="183969" cy="469686"/>
                <a:chOff x="10259602" y="2301147"/>
                <a:chExt cx="183969" cy="469686"/>
              </a:xfrm>
            </p:grpSpPr>
            <p:sp>
              <p:nvSpPr>
                <p:cNvPr id="129" name="Freeform: Shape 128"/>
                <p:cNvSpPr/>
                <p:nvPr/>
              </p:nvSpPr>
              <p:spPr>
                <a:xfrm>
                  <a:off x="10268401" y="2301147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2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0" name="Freeform: Shape 129"/>
                <p:cNvSpPr/>
                <p:nvPr/>
              </p:nvSpPr>
              <p:spPr>
                <a:xfrm>
                  <a:off x="10386373" y="2724910"/>
                  <a:ext cx="9225" cy="45648"/>
                </a:xfrm>
                <a:custGeom>
                  <a:avLst/>
                  <a:gdLst>
                    <a:gd name="connsiteX0" fmla="*/ 8525 w 9225"/>
                    <a:gd name="connsiteY0" fmla="*/ 40974 h 45648"/>
                    <a:gd name="connsiteX1" fmla="*/ 0 w 9225"/>
                    <a:gd name="connsiteY1" fmla="*/ 45649 h 45648"/>
                    <a:gd name="connsiteX2" fmla="*/ 825 w 9225"/>
                    <a:gd name="connsiteY2" fmla="*/ 0 h 45648"/>
                    <a:gd name="connsiteX3" fmla="*/ 8525 w 9225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25" h="45648">
                      <a:moveTo>
                        <a:pt x="8525" y="40974"/>
                      </a:moveTo>
                      <a:lnTo>
                        <a:pt x="0" y="45649"/>
                      </a:lnTo>
                      <a:lnTo>
                        <a:pt x="825" y="0"/>
                      </a:lnTo>
                      <a:cubicBezTo>
                        <a:pt x="825" y="275"/>
                        <a:pt x="12100" y="9350"/>
                        <a:pt x="8525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1" name="Freeform: Shape 130"/>
                <p:cNvSpPr/>
                <p:nvPr/>
              </p:nvSpPr>
              <p:spPr>
                <a:xfrm>
                  <a:off x="10319000" y="2301147"/>
                  <a:ext cx="8799" cy="25574"/>
                </a:xfrm>
                <a:custGeom>
                  <a:avLst/>
                  <a:gdLst>
                    <a:gd name="connsiteX0" fmla="*/ 8800 w 8799"/>
                    <a:gd name="connsiteY0" fmla="*/ 0 h 25574"/>
                    <a:gd name="connsiteX1" fmla="*/ 0 w 8799"/>
                    <a:gd name="connsiteY1" fmla="*/ 4675 h 25574"/>
                    <a:gd name="connsiteX2" fmla="*/ 5500 w 8799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9" h="25574">
                      <a:moveTo>
                        <a:pt x="8800" y="0"/>
                      </a:moveTo>
                      <a:lnTo>
                        <a:pt x="0" y="4675"/>
                      </a:lnTo>
                      <a:lnTo>
                        <a:pt x="5500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2" name="Freeform: Shape 131"/>
                <p:cNvSpPr/>
                <p:nvPr/>
              </p:nvSpPr>
              <p:spPr>
                <a:xfrm>
                  <a:off x="10259602" y="2305822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3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99" name="Freeform: Shape 98"/>
              <p:cNvSpPr/>
              <p:nvPr/>
            </p:nvSpPr>
            <p:spPr>
              <a:xfrm>
                <a:off x="10505719" y="2535715"/>
                <a:ext cx="159770" cy="35198"/>
              </a:xfrm>
              <a:custGeom>
                <a:avLst/>
                <a:gdLst>
                  <a:gd name="connsiteX0" fmla="*/ 17874 w 159770"/>
                  <a:gd name="connsiteY0" fmla="*/ 0 h 35198"/>
                  <a:gd name="connsiteX1" fmla="*/ 74523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1948 w 159770"/>
                  <a:gd name="connsiteY5" fmla="*/ 35199 h 35198"/>
                  <a:gd name="connsiteX6" fmla="*/ 17599 w 159770"/>
                  <a:gd name="connsiteY6" fmla="*/ 35199 h 35198"/>
                  <a:gd name="connsiteX7" fmla="*/ 0 w 159770"/>
                  <a:gd name="connsiteY7" fmla="*/ 17599 h 35198"/>
                  <a:gd name="connsiteX8" fmla="*/ 17874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0" name="Freeform: Shape 99"/>
              <p:cNvSpPr/>
              <p:nvPr/>
            </p:nvSpPr>
            <p:spPr>
              <a:xfrm>
                <a:off x="10505719" y="2538190"/>
                <a:ext cx="159770" cy="35199"/>
              </a:xfrm>
              <a:custGeom>
                <a:avLst/>
                <a:gdLst>
                  <a:gd name="connsiteX0" fmla="*/ 17874 w 159770"/>
                  <a:gd name="connsiteY0" fmla="*/ 0 h 35199"/>
                  <a:gd name="connsiteX1" fmla="*/ 74523 w 159770"/>
                  <a:gd name="connsiteY1" fmla="*/ 0 h 35199"/>
                  <a:gd name="connsiteX2" fmla="*/ 142171 w 159770"/>
                  <a:gd name="connsiteY2" fmla="*/ 0 h 35199"/>
                  <a:gd name="connsiteX3" fmla="*/ 159770 w 159770"/>
                  <a:gd name="connsiteY3" fmla="*/ 17600 h 35199"/>
                  <a:gd name="connsiteX4" fmla="*/ 142171 w 159770"/>
                  <a:gd name="connsiteY4" fmla="*/ 35199 h 35199"/>
                  <a:gd name="connsiteX5" fmla="*/ 81948 w 159770"/>
                  <a:gd name="connsiteY5" fmla="*/ 35199 h 35199"/>
                  <a:gd name="connsiteX6" fmla="*/ 17599 w 159770"/>
                  <a:gd name="connsiteY6" fmla="*/ 35199 h 35199"/>
                  <a:gd name="connsiteX7" fmla="*/ 0 w 159770"/>
                  <a:gd name="connsiteY7" fmla="*/ 17600 h 35199"/>
                  <a:gd name="connsiteX8" fmla="*/ 17874 w 159770"/>
                  <a:gd name="connsiteY8" fmla="*/ 0 h 3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9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600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600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1" name="Freeform: Shape 100"/>
              <p:cNvSpPr/>
              <p:nvPr/>
            </p:nvSpPr>
            <p:spPr>
              <a:xfrm>
                <a:off x="10524969" y="26314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2" name="Freeform: Shape 101"/>
              <p:cNvSpPr/>
              <p:nvPr/>
            </p:nvSpPr>
            <p:spPr>
              <a:xfrm>
                <a:off x="10524969" y="26336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" name="Freeform: Shape 102"/>
              <p:cNvSpPr/>
              <p:nvPr/>
            </p:nvSpPr>
            <p:spPr>
              <a:xfrm>
                <a:off x="10542843" y="271776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" name="Freeform: Shape 103"/>
              <p:cNvSpPr/>
              <p:nvPr/>
            </p:nvSpPr>
            <p:spPr>
              <a:xfrm>
                <a:off x="10542843" y="272051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" name="Freeform: Shape 104"/>
              <p:cNvSpPr/>
              <p:nvPr/>
            </p:nvSpPr>
            <p:spPr>
              <a:xfrm>
                <a:off x="10354199" y="3007327"/>
                <a:ext cx="258217" cy="194419"/>
              </a:xfrm>
              <a:custGeom>
                <a:avLst/>
                <a:gdLst>
                  <a:gd name="connsiteX0" fmla="*/ 176270 w 258217"/>
                  <a:gd name="connsiteY0" fmla="*/ 194419 h 194419"/>
                  <a:gd name="connsiteX1" fmla="*/ 129246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6270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6270" y="194419"/>
                    </a:moveTo>
                    <a:lnTo>
                      <a:pt x="129246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568" y="75348"/>
                      <a:pt x="219993" y="142721"/>
                      <a:pt x="176270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" name="Freeform: Shape 105"/>
              <p:cNvSpPr/>
              <p:nvPr/>
            </p:nvSpPr>
            <p:spPr>
              <a:xfrm>
                <a:off x="9132610" y="2211225"/>
                <a:ext cx="278331" cy="755952"/>
              </a:xfrm>
              <a:custGeom>
                <a:avLst/>
                <a:gdLst>
                  <a:gd name="connsiteX0" fmla="*/ 83398 w 278331"/>
                  <a:gd name="connsiteY0" fmla="*/ 531284 h 755952"/>
                  <a:gd name="connsiteX1" fmla="*/ 65798 w 278331"/>
                  <a:gd name="connsiteY1" fmla="*/ 513685 h 755952"/>
                  <a:gd name="connsiteX2" fmla="*/ 9700 w 278331"/>
                  <a:gd name="connsiteY2" fmla="*/ 513685 h 755952"/>
                  <a:gd name="connsiteX3" fmla="*/ 16850 w 278331"/>
                  <a:gd name="connsiteY3" fmla="*/ 461986 h 755952"/>
                  <a:gd name="connsiteX4" fmla="*/ 83948 w 278331"/>
                  <a:gd name="connsiteY4" fmla="*/ 461986 h 755952"/>
                  <a:gd name="connsiteX5" fmla="*/ 101547 w 278331"/>
                  <a:gd name="connsiteY5" fmla="*/ 444387 h 755952"/>
                  <a:gd name="connsiteX6" fmla="*/ 83948 w 278331"/>
                  <a:gd name="connsiteY6" fmla="*/ 426787 h 755952"/>
                  <a:gd name="connsiteX7" fmla="*/ 22349 w 278331"/>
                  <a:gd name="connsiteY7" fmla="*/ 426787 h 755952"/>
                  <a:gd name="connsiteX8" fmla="*/ 33624 w 278331"/>
                  <a:gd name="connsiteY8" fmla="*/ 366564 h 755952"/>
                  <a:gd name="connsiteX9" fmla="*/ 102372 w 278331"/>
                  <a:gd name="connsiteY9" fmla="*/ 366564 h 755952"/>
                  <a:gd name="connsiteX10" fmla="*/ 119972 w 278331"/>
                  <a:gd name="connsiteY10" fmla="*/ 348965 h 755952"/>
                  <a:gd name="connsiteX11" fmla="*/ 102372 w 278331"/>
                  <a:gd name="connsiteY11" fmla="*/ 331365 h 755952"/>
                  <a:gd name="connsiteX12" fmla="*/ 41324 w 278331"/>
                  <a:gd name="connsiteY12" fmla="*/ 331365 h 755952"/>
                  <a:gd name="connsiteX13" fmla="*/ 139221 w 278331"/>
                  <a:gd name="connsiteY13" fmla="*/ 0 h 755952"/>
                  <a:gd name="connsiteX14" fmla="*/ 206044 w 278331"/>
                  <a:gd name="connsiteY14" fmla="*/ 207069 h 755952"/>
                  <a:gd name="connsiteX15" fmla="*/ 187619 w 278331"/>
                  <a:gd name="connsiteY15" fmla="*/ 227968 h 755952"/>
                  <a:gd name="connsiteX16" fmla="*/ 236018 w 278331"/>
                  <a:gd name="connsiteY16" fmla="*/ 559883 h 755952"/>
                  <a:gd name="connsiteX17" fmla="*/ 261867 w 278331"/>
                  <a:gd name="connsiteY17" fmla="*/ 464186 h 755952"/>
                  <a:gd name="connsiteX18" fmla="*/ 273692 w 278331"/>
                  <a:gd name="connsiteY18" fmla="*/ 755953 h 755952"/>
                  <a:gd name="connsiteX19" fmla="*/ 4750 w 278331"/>
                  <a:gd name="connsiteY19" fmla="*/ 755953 h 755952"/>
                  <a:gd name="connsiteX20" fmla="*/ 5850 w 278331"/>
                  <a:gd name="connsiteY20" fmla="*/ 548884 h 755952"/>
                  <a:gd name="connsiteX21" fmla="*/ 65798 w 278331"/>
                  <a:gd name="connsiteY21" fmla="*/ 548884 h 755952"/>
                  <a:gd name="connsiteX22" fmla="*/ 83398 w 278331"/>
                  <a:gd name="connsiteY22" fmla="*/ 531284 h 7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331" h="755952">
                    <a:moveTo>
                      <a:pt x="83398" y="531284"/>
                    </a:moveTo>
                    <a:cubicBezTo>
                      <a:pt x="83398" y="521659"/>
                      <a:pt x="75423" y="513685"/>
                      <a:pt x="65798" y="513685"/>
                    </a:cubicBezTo>
                    <a:lnTo>
                      <a:pt x="9700" y="513685"/>
                    </a:lnTo>
                    <a:cubicBezTo>
                      <a:pt x="11900" y="496360"/>
                      <a:pt x="14100" y="479036"/>
                      <a:pt x="16850" y="461986"/>
                    </a:cubicBezTo>
                    <a:lnTo>
                      <a:pt x="83948" y="461986"/>
                    </a:lnTo>
                    <a:cubicBezTo>
                      <a:pt x="93572" y="461986"/>
                      <a:pt x="101547" y="454011"/>
                      <a:pt x="101547" y="444387"/>
                    </a:cubicBezTo>
                    <a:cubicBezTo>
                      <a:pt x="101547" y="434762"/>
                      <a:pt x="93572" y="426787"/>
                      <a:pt x="83948" y="426787"/>
                    </a:cubicBezTo>
                    <a:lnTo>
                      <a:pt x="22349" y="426787"/>
                    </a:lnTo>
                    <a:cubicBezTo>
                      <a:pt x="25924" y="406438"/>
                      <a:pt x="29774" y="386364"/>
                      <a:pt x="33624" y="366564"/>
                    </a:cubicBezTo>
                    <a:lnTo>
                      <a:pt x="102372" y="366564"/>
                    </a:lnTo>
                    <a:cubicBezTo>
                      <a:pt x="111997" y="366564"/>
                      <a:pt x="119972" y="358589"/>
                      <a:pt x="119972" y="348965"/>
                    </a:cubicBezTo>
                    <a:cubicBezTo>
                      <a:pt x="119972" y="339340"/>
                      <a:pt x="111997" y="331365"/>
                      <a:pt x="102372" y="331365"/>
                    </a:cubicBezTo>
                    <a:lnTo>
                      <a:pt x="41324" y="331365"/>
                    </a:lnTo>
                    <a:cubicBezTo>
                      <a:pt x="82298" y="146021"/>
                      <a:pt x="139221" y="0"/>
                      <a:pt x="139221" y="0"/>
                    </a:cubicBezTo>
                    <a:cubicBezTo>
                      <a:pt x="139221" y="0"/>
                      <a:pt x="172220" y="84697"/>
                      <a:pt x="206044" y="207069"/>
                    </a:cubicBezTo>
                    <a:lnTo>
                      <a:pt x="187619" y="227968"/>
                    </a:lnTo>
                    <a:lnTo>
                      <a:pt x="236018" y="559883"/>
                    </a:lnTo>
                    <a:cubicBezTo>
                      <a:pt x="236018" y="559883"/>
                      <a:pt x="235468" y="513685"/>
                      <a:pt x="261867" y="464186"/>
                    </a:cubicBezTo>
                    <a:cubicBezTo>
                      <a:pt x="276717" y="562083"/>
                      <a:pt x="283592" y="663555"/>
                      <a:pt x="273692" y="755953"/>
                    </a:cubicBezTo>
                    <a:lnTo>
                      <a:pt x="4750" y="755953"/>
                    </a:lnTo>
                    <a:cubicBezTo>
                      <a:pt x="-2400" y="689679"/>
                      <a:pt x="-1025" y="619282"/>
                      <a:pt x="5850" y="548884"/>
                    </a:cubicBezTo>
                    <a:lnTo>
                      <a:pt x="65798" y="548884"/>
                    </a:lnTo>
                    <a:cubicBezTo>
                      <a:pt x="75423" y="548884"/>
                      <a:pt x="83398" y="540909"/>
                      <a:pt x="83398" y="531284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7" name="Graphic 2"/>
              <p:cNvGrpSpPr/>
              <p:nvPr/>
            </p:nvGrpSpPr>
            <p:grpSpPr>
              <a:xfrm>
                <a:off x="9055963" y="2539840"/>
                <a:ext cx="196344" cy="217518"/>
                <a:chOff x="9055963" y="2539840"/>
                <a:chExt cx="196344" cy="217518"/>
              </a:xfrm>
              <a:solidFill>
                <a:srgbClr val="CCCCCC"/>
              </a:solidFill>
            </p:grpSpPr>
            <p:sp>
              <p:nvSpPr>
                <p:cNvPr id="126" name="Freeform: Shape 125"/>
                <p:cNvSpPr/>
                <p:nvPr/>
              </p:nvSpPr>
              <p:spPr>
                <a:xfrm>
                  <a:off x="9092811" y="253984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848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314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314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7" name="Freeform: Shape 126"/>
                <p:cNvSpPr/>
                <p:nvPr/>
              </p:nvSpPr>
              <p:spPr>
                <a:xfrm>
                  <a:off x="9074112" y="2635263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8" name="Freeform: Shape 127"/>
                <p:cNvSpPr/>
                <p:nvPr/>
              </p:nvSpPr>
              <p:spPr>
                <a:xfrm>
                  <a:off x="9055963" y="272216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08" name="Graphic 2"/>
              <p:cNvGrpSpPr/>
              <p:nvPr/>
            </p:nvGrpSpPr>
            <p:grpSpPr>
              <a:xfrm>
                <a:off x="9056237" y="2542590"/>
                <a:ext cx="196619" cy="217518"/>
                <a:chOff x="9056237" y="2542590"/>
                <a:chExt cx="196619" cy="217518"/>
              </a:xfrm>
              <a:solidFill>
                <a:srgbClr val="000000"/>
              </a:solidFill>
            </p:grpSpPr>
            <p:sp>
              <p:nvSpPr>
                <p:cNvPr id="123" name="Freeform: Shape 122"/>
                <p:cNvSpPr/>
                <p:nvPr/>
              </p:nvSpPr>
              <p:spPr>
                <a:xfrm>
                  <a:off x="9093086" y="2542590"/>
                  <a:ext cx="159770" cy="35198"/>
                </a:xfrm>
                <a:custGeom>
                  <a:avLst/>
                  <a:gdLst>
                    <a:gd name="connsiteX0" fmla="*/ 17599 w 159770"/>
                    <a:gd name="connsiteY0" fmla="*/ 35199 h 35198"/>
                    <a:gd name="connsiteX1" fmla="*/ 0 w 159770"/>
                    <a:gd name="connsiteY1" fmla="*/ 17599 h 35198"/>
                    <a:gd name="connsiteX2" fmla="*/ 17599 w 159770"/>
                    <a:gd name="connsiteY2" fmla="*/ 0 h 35198"/>
                    <a:gd name="connsiteX3" fmla="*/ 80848 w 159770"/>
                    <a:gd name="connsiteY3" fmla="*/ 0 h 35198"/>
                    <a:gd name="connsiteX4" fmla="*/ 142171 w 159770"/>
                    <a:gd name="connsiteY4" fmla="*/ 0 h 35198"/>
                    <a:gd name="connsiteX5" fmla="*/ 159770 w 159770"/>
                    <a:gd name="connsiteY5" fmla="*/ 17599 h 35198"/>
                    <a:gd name="connsiteX6" fmla="*/ 142171 w 159770"/>
                    <a:gd name="connsiteY6" fmla="*/ 35199 h 35198"/>
                    <a:gd name="connsiteX7" fmla="*/ 73423 w 159770"/>
                    <a:gd name="connsiteY7" fmla="*/ 35199 h 35198"/>
                    <a:gd name="connsiteX8" fmla="*/ 17599 w 159770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770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2171" y="0"/>
                      </a:lnTo>
                      <a:cubicBezTo>
                        <a:pt x="151795" y="0"/>
                        <a:pt x="159770" y="7975"/>
                        <a:pt x="159770" y="17599"/>
                      </a:cubicBezTo>
                      <a:cubicBezTo>
                        <a:pt x="159770" y="27224"/>
                        <a:pt x="151795" y="35199"/>
                        <a:pt x="142171" y="35199"/>
                      </a:cubicBezTo>
                      <a:lnTo>
                        <a:pt x="73423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4" name="Freeform: Shape 123"/>
                <p:cNvSpPr/>
                <p:nvPr/>
              </p:nvSpPr>
              <p:spPr>
                <a:xfrm>
                  <a:off x="9074387" y="2638012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5" name="Freeform: Shape 124"/>
                <p:cNvSpPr/>
                <p:nvPr/>
              </p:nvSpPr>
              <p:spPr>
                <a:xfrm>
                  <a:off x="9056237" y="272491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9" name="Freeform: Shape 108"/>
              <p:cNvSpPr/>
              <p:nvPr/>
            </p:nvSpPr>
            <p:spPr>
              <a:xfrm>
                <a:off x="9142860" y="3007327"/>
                <a:ext cx="258217" cy="194419"/>
              </a:xfrm>
              <a:custGeom>
                <a:avLst/>
                <a:gdLst>
                  <a:gd name="connsiteX0" fmla="*/ 175995 w 258217"/>
                  <a:gd name="connsiteY0" fmla="*/ 194419 h 194419"/>
                  <a:gd name="connsiteX1" fmla="*/ 128971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5995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5995" y="194419"/>
                    </a:moveTo>
                    <a:lnTo>
                      <a:pt x="128971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293" y="75348"/>
                      <a:pt x="219718" y="142721"/>
                      <a:pt x="175995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0" name="Freeform: Shape 109"/>
              <p:cNvSpPr/>
              <p:nvPr/>
            </p:nvSpPr>
            <p:spPr>
              <a:xfrm>
                <a:off x="9670019" y="978437"/>
                <a:ext cx="415512" cy="194969"/>
              </a:xfrm>
              <a:custGeom>
                <a:avLst/>
                <a:gdLst>
                  <a:gd name="connsiteX0" fmla="*/ 207619 w 415512"/>
                  <a:gd name="connsiteY0" fmla="*/ 0 h 194969"/>
                  <a:gd name="connsiteX1" fmla="*/ 415513 w 415512"/>
                  <a:gd name="connsiteY1" fmla="*/ 172695 h 194969"/>
                  <a:gd name="connsiteX2" fmla="*/ 347590 w 415512"/>
                  <a:gd name="connsiteY2" fmla="*/ 194969 h 194969"/>
                  <a:gd name="connsiteX3" fmla="*/ 347590 w 415512"/>
                  <a:gd name="connsiteY3" fmla="*/ 194969 h 194969"/>
                  <a:gd name="connsiteX4" fmla="*/ 67648 w 415512"/>
                  <a:gd name="connsiteY4" fmla="*/ 194969 h 194969"/>
                  <a:gd name="connsiteX5" fmla="*/ 67648 w 415512"/>
                  <a:gd name="connsiteY5" fmla="*/ 194969 h 194969"/>
                  <a:gd name="connsiteX6" fmla="*/ 0 w 415512"/>
                  <a:gd name="connsiteY6" fmla="*/ 172695 h 194969"/>
                  <a:gd name="connsiteX7" fmla="*/ 207619 w 415512"/>
                  <a:gd name="connsiteY7" fmla="*/ 0 h 19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512" h="194969">
                    <a:moveTo>
                      <a:pt x="207619" y="0"/>
                    </a:moveTo>
                    <a:cubicBezTo>
                      <a:pt x="288741" y="50873"/>
                      <a:pt x="357489" y="109172"/>
                      <a:pt x="415513" y="172695"/>
                    </a:cubicBezTo>
                    <a:lnTo>
                      <a:pt x="347590" y="194969"/>
                    </a:lnTo>
                    <a:lnTo>
                      <a:pt x="347590" y="194969"/>
                    </a:lnTo>
                    <a:lnTo>
                      <a:pt x="67648" y="194969"/>
                    </a:lnTo>
                    <a:lnTo>
                      <a:pt x="67648" y="194969"/>
                    </a:lnTo>
                    <a:lnTo>
                      <a:pt x="0" y="172695"/>
                    </a:lnTo>
                    <a:cubicBezTo>
                      <a:pt x="57748" y="109172"/>
                      <a:pt x="126496" y="50873"/>
                      <a:pt x="207619" y="0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1" name="Freeform: Shape 110"/>
              <p:cNvSpPr/>
              <p:nvPr/>
            </p:nvSpPr>
            <p:spPr>
              <a:xfrm>
                <a:off x="9609246" y="154244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2" name="Freeform: Shape 111"/>
              <p:cNvSpPr/>
              <p:nvPr/>
            </p:nvSpPr>
            <p:spPr>
              <a:xfrm>
                <a:off x="9625746" y="1570494"/>
                <a:ext cx="503785" cy="503785"/>
              </a:xfrm>
              <a:custGeom>
                <a:avLst/>
                <a:gdLst>
                  <a:gd name="connsiteX0" fmla="*/ 503785 w 503785"/>
                  <a:gd name="connsiteY0" fmla="*/ 251893 h 503785"/>
                  <a:gd name="connsiteX1" fmla="*/ 251893 w 503785"/>
                  <a:gd name="connsiteY1" fmla="*/ 503785 h 503785"/>
                  <a:gd name="connsiteX2" fmla="*/ 0 w 503785"/>
                  <a:gd name="connsiteY2" fmla="*/ 251893 h 503785"/>
                  <a:gd name="connsiteX3" fmla="*/ 251893 w 503785"/>
                  <a:gd name="connsiteY3" fmla="*/ 0 h 503785"/>
                  <a:gd name="connsiteX4" fmla="*/ 503785 w 503785"/>
                  <a:gd name="connsiteY4" fmla="*/ 251893 h 50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785" h="503785">
                    <a:moveTo>
                      <a:pt x="503785" y="251893"/>
                    </a:moveTo>
                    <a:cubicBezTo>
                      <a:pt x="503785" y="391009"/>
                      <a:pt x="391009" y="503785"/>
                      <a:pt x="251893" y="503785"/>
                    </a:cubicBezTo>
                    <a:cubicBezTo>
                      <a:pt x="112776" y="503785"/>
                      <a:pt x="0" y="391009"/>
                      <a:pt x="0" y="251893"/>
                    </a:cubicBezTo>
                    <a:cubicBezTo>
                      <a:pt x="0" y="112776"/>
                      <a:pt x="112776" y="0"/>
                      <a:pt x="251893" y="0"/>
                    </a:cubicBezTo>
                    <a:cubicBezTo>
                      <a:pt x="391009" y="0"/>
                      <a:pt x="503785" y="112776"/>
                      <a:pt x="503785" y="251893"/>
                    </a:cubicBezTo>
                    <a:close/>
                  </a:path>
                </a:pathLst>
              </a:custGeom>
              <a:solidFill>
                <a:srgbClr val="86B2CD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2"/>
              <p:cNvSpPr/>
              <p:nvPr/>
            </p:nvSpPr>
            <p:spPr>
              <a:xfrm>
                <a:off x="9601546" y="154629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312C2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4" name="Freeform: Shape 113"/>
              <p:cNvSpPr/>
              <p:nvPr/>
            </p:nvSpPr>
            <p:spPr>
              <a:xfrm>
                <a:off x="9953536" y="1667841"/>
                <a:ext cx="56098" cy="56098"/>
              </a:xfrm>
              <a:custGeom>
                <a:avLst/>
                <a:gdLst>
                  <a:gd name="connsiteX0" fmla="*/ 28049 w 56098"/>
                  <a:gd name="connsiteY0" fmla="*/ 56098 h 56098"/>
                  <a:gd name="connsiteX1" fmla="*/ 28049 w 56098"/>
                  <a:gd name="connsiteY1" fmla="*/ 56098 h 56098"/>
                  <a:gd name="connsiteX2" fmla="*/ 56098 w 56098"/>
                  <a:gd name="connsiteY2" fmla="*/ 28049 h 56098"/>
                  <a:gd name="connsiteX3" fmla="*/ 56098 w 56098"/>
                  <a:gd name="connsiteY3" fmla="*/ 28049 h 56098"/>
                  <a:gd name="connsiteX4" fmla="*/ 28049 w 56098"/>
                  <a:gd name="connsiteY4" fmla="*/ 0 h 56098"/>
                  <a:gd name="connsiteX5" fmla="*/ 28049 w 56098"/>
                  <a:gd name="connsiteY5" fmla="*/ 0 h 56098"/>
                  <a:gd name="connsiteX6" fmla="*/ 0 w 56098"/>
                  <a:gd name="connsiteY6" fmla="*/ 28049 h 56098"/>
                  <a:gd name="connsiteX7" fmla="*/ 0 w 56098"/>
                  <a:gd name="connsiteY7" fmla="*/ 28049 h 56098"/>
                  <a:gd name="connsiteX8" fmla="*/ 28049 w 56098"/>
                  <a:gd name="connsiteY8" fmla="*/ 56098 h 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098" h="56098">
                    <a:moveTo>
                      <a:pt x="28049" y="56098"/>
                    </a:moveTo>
                    <a:lnTo>
                      <a:pt x="28049" y="56098"/>
                    </a:lnTo>
                    <a:cubicBezTo>
                      <a:pt x="43449" y="56098"/>
                      <a:pt x="56098" y="43449"/>
                      <a:pt x="56098" y="28049"/>
                    </a:cubicBezTo>
                    <a:lnTo>
                      <a:pt x="56098" y="28049"/>
                    </a:lnTo>
                    <a:cubicBezTo>
                      <a:pt x="56098" y="12650"/>
                      <a:pt x="43449" y="0"/>
                      <a:pt x="28049" y="0"/>
                    </a:cubicBezTo>
                    <a:lnTo>
                      <a:pt x="28049" y="0"/>
                    </a:lnTo>
                    <a:cubicBezTo>
                      <a:pt x="12650" y="0"/>
                      <a:pt x="0" y="12650"/>
                      <a:pt x="0" y="28049"/>
                    </a:cubicBezTo>
                    <a:lnTo>
                      <a:pt x="0" y="28049"/>
                    </a:lnTo>
                    <a:cubicBezTo>
                      <a:pt x="0" y="43449"/>
                      <a:pt x="12650" y="56098"/>
                      <a:pt x="28049" y="560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15" name="Graphic 2"/>
              <p:cNvGrpSpPr/>
              <p:nvPr/>
            </p:nvGrpSpPr>
            <p:grpSpPr>
              <a:xfrm>
                <a:off x="9319130" y="2301147"/>
                <a:ext cx="183969" cy="469686"/>
                <a:chOff x="9319130" y="2301147"/>
                <a:chExt cx="183969" cy="469686"/>
              </a:xfrm>
            </p:grpSpPr>
            <p:sp>
              <p:nvSpPr>
                <p:cNvPr id="119" name="Freeform: Shape 118"/>
                <p:cNvSpPr/>
                <p:nvPr/>
              </p:nvSpPr>
              <p:spPr>
                <a:xfrm>
                  <a:off x="9319130" y="2301147"/>
                  <a:ext cx="175169" cy="465011"/>
                </a:xfrm>
                <a:custGeom>
                  <a:avLst/>
                  <a:gdLst>
                    <a:gd name="connsiteX0" fmla="*/ 116047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6047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6047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2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6047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0" name="Freeform: Shape 119"/>
                <p:cNvSpPr/>
                <p:nvPr/>
              </p:nvSpPr>
              <p:spPr>
                <a:xfrm>
                  <a:off x="9367116" y="2724910"/>
                  <a:ext cx="9211" cy="45648"/>
                </a:xfrm>
                <a:custGeom>
                  <a:avLst/>
                  <a:gdLst>
                    <a:gd name="connsiteX0" fmla="*/ 687 w 9211"/>
                    <a:gd name="connsiteY0" fmla="*/ 40974 h 45648"/>
                    <a:gd name="connsiteX1" fmla="*/ 9212 w 9211"/>
                    <a:gd name="connsiteY1" fmla="*/ 45649 h 45648"/>
                    <a:gd name="connsiteX2" fmla="*/ 8387 w 9211"/>
                    <a:gd name="connsiteY2" fmla="*/ 0 h 45648"/>
                    <a:gd name="connsiteX3" fmla="*/ 687 w 9211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11" h="45648">
                      <a:moveTo>
                        <a:pt x="687" y="40974"/>
                      </a:moveTo>
                      <a:lnTo>
                        <a:pt x="9212" y="45649"/>
                      </a:lnTo>
                      <a:lnTo>
                        <a:pt x="8387" y="0"/>
                      </a:lnTo>
                      <a:cubicBezTo>
                        <a:pt x="8662" y="275"/>
                        <a:pt x="-2888" y="9350"/>
                        <a:pt x="687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1" name="Freeform: Shape 120"/>
                <p:cNvSpPr/>
                <p:nvPr/>
              </p:nvSpPr>
              <p:spPr>
                <a:xfrm>
                  <a:off x="9435176" y="2301147"/>
                  <a:ext cx="8524" cy="25574"/>
                </a:xfrm>
                <a:custGeom>
                  <a:avLst/>
                  <a:gdLst>
                    <a:gd name="connsiteX0" fmla="*/ 0 w 8524"/>
                    <a:gd name="connsiteY0" fmla="*/ 0 h 25574"/>
                    <a:gd name="connsiteX1" fmla="*/ 8525 w 8524"/>
                    <a:gd name="connsiteY1" fmla="*/ 4675 h 25574"/>
                    <a:gd name="connsiteX2" fmla="*/ 3025 w 8524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524" h="25574">
                      <a:moveTo>
                        <a:pt x="0" y="0"/>
                      </a:moveTo>
                      <a:lnTo>
                        <a:pt x="8525" y="4675"/>
                      </a:lnTo>
                      <a:lnTo>
                        <a:pt x="3025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2" name="Freeform: Shape 121"/>
                <p:cNvSpPr/>
                <p:nvPr/>
              </p:nvSpPr>
              <p:spPr>
                <a:xfrm>
                  <a:off x="9327929" y="2305822"/>
                  <a:ext cx="175169" cy="465011"/>
                </a:xfrm>
                <a:custGeom>
                  <a:avLst/>
                  <a:gdLst>
                    <a:gd name="connsiteX0" fmla="*/ 115772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5772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5772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3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57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16" name="Freeform: Shape 115"/>
              <p:cNvSpPr/>
              <p:nvPr/>
            </p:nvSpPr>
            <p:spPr>
              <a:xfrm>
                <a:off x="9099957" y="2959203"/>
                <a:ext cx="344019" cy="52798"/>
              </a:xfrm>
              <a:custGeom>
                <a:avLst/>
                <a:gdLst>
                  <a:gd name="connsiteX0" fmla="*/ 26404 w 344019"/>
                  <a:gd name="connsiteY0" fmla="*/ 52798 h 52798"/>
                  <a:gd name="connsiteX1" fmla="*/ 317620 w 344019"/>
                  <a:gd name="connsiteY1" fmla="*/ 52798 h 52798"/>
                  <a:gd name="connsiteX2" fmla="*/ 344019 w 344019"/>
                  <a:gd name="connsiteY2" fmla="*/ 26399 h 52798"/>
                  <a:gd name="connsiteX3" fmla="*/ 344019 w 344019"/>
                  <a:gd name="connsiteY3" fmla="*/ 26399 h 52798"/>
                  <a:gd name="connsiteX4" fmla="*/ 317620 w 344019"/>
                  <a:gd name="connsiteY4" fmla="*/ 0 h 52798"/>
                  <a:gd name="connsiteX5" fmla="*/ 26404 w 344019"/>
                  <a:gd name="connsiteY5" fmla="*/ 0 h 52798"/>
                  <a:gd name="connsiteX6" fmla="*/ 5 w 344019"/>
                  <a:gd name="connsiteY6" fmla="*/ 26399 h 52798"/>
                  <a:gd name="connsiteX7" fmla="*/ 5 w 344019"/>
                  <a:gd name="connsiteY7" fmla="*/ 26399 h 52798"/>
                  <a:gd name="connsiteX8" fmla="*/ 26404 w 344019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9" h="52798">
                    <a:moveTo>
                      <a:pt x="26404" y="52798"/>
                    </a:moveTo>
                    <a:lnTo>
                      <a:pt x="317620" y="52798"/>
                    </a:lnTo>
                    <a:cubicBezTo>
                      <a:pt x="332195" y="52798"/>
                      <a:pt x="344019" y="40974"/>
                      <a:pt x="344019" y="26399"/>
                    </a:cubicBezTo>
                    <a:lnTo>
                      <a:pt x="344019" y="26399"/>
                    </a:lnTo>
                    <a:cubicBezTo>
                      <a:pt x="344019" y="11825"/>
                      <a:pt x="332195" y="0"/>
                      <a:pt x="317620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7" name="Freeform: Shape 116"/>
              <p:cNvSpPr/>
              <p:nvPr/>
            </p:nvSpPr>
            <p:spPr>
              <a:xfrm>
                <a:off x="10311300" y="2959203"/>
                <a:ext cx="344014" cy="52798"/>
              </a:xfrm>
              <a:custGeom>
                <a:avLst/>
                <a:gdLst>
                  <a:gd name="connsiteX0" fmla="*/ 26399 w 344014"/>
                  <a:gd name="connsiteY0" fmla="*/ 52798 h 52798"/>
                  <a:gd name="connsiteX1" fmla="*/ 317616 w 344014"/>
                  <a:gd name="connsiteY1" fmla="*/ 52798 h 52798"/>
                  <a:gd name="connsiteX2" fmla="*/ 344015 w 344014"/>
                  <a:gd name="connsiteY2" fmla="*/ 26399 h 52798"/>
                  <a:gd name="connsiteX3" fmla="*/ 344015 w 344014"/>
                  <a:gd name="connsiteY3" fmla="*/ 26399 h 52798"/>
                  <a:gd name="connsiteX4" fmla="*/ 317616 w 344014"/>
                  <a:gd name="connsiteY4" fmla="*/ 0 h 52798"/>
                  <a:gd name="connsiteX5" fmla="*/ 26399 w 344014"/>
                  <a:gd name="connsiteY5" fmla="*/ 0 h 52798"/>
                  <a:gd name="connsiteX6" fmla="*/ 0 w 344014"/>
                  <a:gd name="connsiteY6" fmla="*/ 26399 h 52798"/>
                  <a:gd name="connsiteX7" fmla="*/ 0 w 344014"/>
                  <a:gd name="connsiteY7" fmla="*/ 26399 h 52798"/>
                  <a:gd name="connsiteX8" fmla="*/ 26399 w 344014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4" h="52798">
                    <a:moveTo>
                      <a:pt x="26399" y="52798"/>
                    </a:moveTo>
                    <a:lnTo>
                      <a:pt x="317616" y="52798"/>
                    </a:lnTo>
                    <a:cubicBezTo>
                      <a:pt x="332190" y="52798"/>
                      <a:pt x="344015" y="40974"/>
                      <a:pt x="344015" y="26399"/>
                    </a:cubicBezTo>
                    <a:lnTo>
                      <a:pt x="344015" y="26399"/>
                    </a:lnTo>
                    <a:cubicBezTo>
                      <a:pt x="344015" y="11825"/>
                      <a:pt x="332190" y="0"/>
                      <a:pt x="317616" y="0"/>
                    </a:cubicBezTo>
                    <a:lnTo>
                      <a:pt x="26399" y="0"/>
                    </a:lnTo>
                    <a:cubicBezTo>
                      <a:pt x="11825" y="0"/>
                      <a:pt x="0" y="11825"/>
                      <a:pt x="0" y="26399"/>
                    </a:cubicBezTo>
                    <a:lnTo>
                      <a:pt x="0" y="26399"/>
                    </a:lnTo>
                    <a:cubicBezTo>
                      <a:pt x="0" y="40699"/>
                      <a:pt x="11825" y="52798"/>
                      <a:pt x="26399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8" name="Freeform: Shape 117"/>
              <p:cNvSpPr/>
              <p:nvPr/>
            </p:nvSpPr>
            <p:spPr>
              <a:xfrm>
                <a:off x="9861139" y="784636"/>
                <a:ext cx="32998" cy="205625"/>
              </a:xfrm>
              <a:custGeom>
                <a:avLst/>
                <a:gdLst>
                  <a:gd name="connsiteX0" fmla="*/ 20349 w 32998"/>
                  <a:gd name="connsiteY0" fmla="*/ 3506 h 205625"/>
                  <a:gd name="connsiteX1" fmla="*/ 32999 w 32998"/>
                  <a:gd name="connsiteY1" fmla="*/ 205625 h 205625"/>
                  <a:gd name="connsiteX2" fmla="*/ 16499 w 32998"/>
                  <a:gd name="connsiteY2" fmla="*/ 205625 h 205625"/>
                  <a:gd name="connsiteX3" fmla="*/ 0 w 32998"/>
                  <a:gd name="connsiteY3" fmla="*/ 205625 h 205625"/>
                  <a:gd name="connsiteX4" fmla="*/ 12650 w 32998"/>
                  <a:gd name="connsiteY4" fmla="*/ 3506 h 205625"/>
                  <a:gd name="connsiteX5" fmla="*/ 20349 w 32998"/>
                  <a:gd name="connsiteY5" fmla="*/ 3506 h 20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98" h="205625">
                    <a:moveTo>
                      <a:pt x="20349" y="3506"/>
                    </a:moveTo>
                    <a:lnTo>
                      <a:pt x="32999" y="205625"/>
                    </a:lnTo>
                    <a:lnTo>
                      <a:pt x="16499" y="205625"/>
                    </a:lnTo>
                    <a:lnTo>
                      <a:pt x="0" y="205625"/>
                    </a:lnTo>
                    <a:lnTo>
                      <a:pt x="12650" y="3506"/>
                    </a:lnTo>
                    <a:cubicBezTo>
                      <a:pt x="12925" y="-1169"/>
                      <a:pt x="20074" y="-1169"/>
                      <a:pt x="20349" y="35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87" name="Freeform: Shape 86"/>
            <p:cNvSpPr/>
            <p:nvPr/>
          </p:nvSpPr>
          <p:spPr>
            <a:xfrm>
              <a:off x="9857014" y="985037"/>
              <a:ext cx="41523" cy="9349"/>
            </a:xfrm>
            <a:custGeom>
              <a:avLst/>
              <a:gdLst>
                <a:gd name="connsiteX0" fmla="*/ 4675 w 41523"/>
                <a:gd name="connsiteY0" fmla="*/ 9350 h 9349"/>
                <a:gd name="connsiteX1" fmla="*/ 36849 w 41523"/>
                <a:gd name="connsiteY1" fmla="*/ 9350 h 9349"/>
                <a:gd name="connsiteX2" fmla="*/ 41524 w 41523"/>
                <a:gd name="connsiteY2" fmla="*/ 4675 h 9349"/>
                <a:gd name="connsiteX3" fmla="*/ 41524 w 41523"/>
                <a:gd name="connsiteY3" fmla="*/ 4675 h 9349"/>
                <a:gd name="connsiteX4" fmla="*/ 36849 w 41523"/>
                <a:gd name="connsiteY4" fmla="*/ 0 h 9349"/>
                <a:gd name="connsiteX5" fmla="*/ 4675 w 41523"/>
                <a:gd name="connsiteY5" fmla="*/ 0 h 9349"/>
                <a:gd name="connsiteX6" fmla="*/ 0 w 41523"/>
                <a:gd name="connsiteY6" fmla="*/ 4675 h 9349"/>
                <a:gd name="connsiteX7" fmla="*/ 0 w 41523"/>
                <a:gd name="connsiteY7" fmla="*/ 4675 h 9349"/>
                <a:gd name="connsiteX8" fmla="*/ 4675 w 41523"/>
                <a:gd name="connsiteY8" fmla="*/ 9350 h 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23" h="9349">
                  <a:moveTo>
                    <a:pt x="4675" y="9350"/>
                  </a:moveTo>
                  <a:lnTo>
                    <a:pt x="36849" y="9350"/>
                  </a:lnTo>
                  <a:cubicBezTo>
                    <a:pt x="39324" y="9350"/>
                    <a:pt x="41524" y="7150"/>
                    <a:pt x="41524" y="4675"/>
                  </a:cubicBezTo>
                  <a:lnTo>
                    <a:pt x="41524" y="4675"/>
                  </a:lnTo>
                  <a:cubicBezTo>
                    <a:pt x="41524" y="2200"/>
                    <a:pt x="39324" y="0"/>
                    <a:pt x="36849" y="0"/>
                  </a:cubicBezTo>
                  <a:lnTo>
                    <a:pt x="4675" y="0"/>
                  </a:lnTo>
                  <a:cubicBezTo>
                    <a:pt x="2200" y="0"/>
                    <a:pt x="0" y="2200"/>
                    <a:pt x="0" y="4675"/>
                  </a:cubicBezTo>
                  <a:lnTo>
                    <a:pt x="0" y="4675"/>
                  </a:lnTo>
                  <a:cubicBezTo>
                    <a:pt x="0" y="7150"/>
                    <a:pt x="1925" y="9350"/>
                    <a:pt x="4675" y="9350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33" name="Graphic 4"/>
          <p:cNvGrpSpPr/>
          <p:nvPr/>
        </p:nvGrpSpPr>
        <p:grpSpPr>
          <a:xfrm>
            <a:off x="7590520" y="3281035"/>
            <a:ext cx="2936122" cy="3490979"/>
            <a:chOff x="4886325" y="1990725"/>
            <a:chExt cx="2419350" cy="2876550"/>
          </a:xfrm>
        </p:grpSpPr>
        <p:grpSp>
          <p:nvGrpSpPr>
            <p:cNvPr id="134" name="Graphic 4"/>
            <p:cNvGrpSpPr/>
            <p:nvPr/>
          </p:nvGrpSpPr>
          <p:grpSpPr>
            <a:xfrm>
              <a:off x="5936051" y="2866243"/>
              <a:ext cx="1365402" cy="1999507"/>
              <a:chOff x="5936051" y="2866243"/>
              <a:chExt cx="1365402" cy="1999507"/>
            </a:xfrm>
          </p:grpSpPr>
          <p:grpSp>
            <p:nvGrpSpPr>
              <p:cNvPr id="145" name="Graphic 4"/>
              <p:cNvGrpSpPr/>
              <p:nvPr/>
            </p:nvGrpSpPr>
            <p:grpSpPr>
              <a:xfrm>
                <a:off x="6297453" y="3380422"/>
                <a:ext cx="852583" cy="982885"/>
                <a:chOff x="6297453" y="3380422"/>
                <a:chExt cx="852583" cy="982885"/>
              </a:xfrm>
            </p:grpSpPr>
            <p:sp>
              <p:nvSpPr>
                <p:cNvPr id="196" name="Freeform: Shape 195"/>
                <p:cNvSpPr/>
                <p:nvPr/>
              </p:nvSpPr>
              <p:spPr>
                <a:xfrm>
                  <a:off x="6297453" y="3380422"/>
                  <a:ext cx="852487" cy="982789"/>
                </a:xfrm>
                <a:custGeom>
                  <a:avLst/>
                  <a:gdLst>
                    <a:gd name="connsiteX0" fmla="*/ 425672 w 852487"/>
                    <a:gd name="connsiteY0" fmla="*/ 0 h 982789"/>
                    <a:gd name="connsiteX1" fmla="*/ 425672 w 852487"/>
                    <a:gd name="connsiteY1" fmla="*/ 0 h 982789"/>
                    <a:gd name="connsiteX2" fmla="*/ 0 w 852487"/>
                    <a:gd name="connsiteY2" fmla="*/ 426434 h 982789"/>
                    <a:gd name="connsiteX3" fmla="*/ 381 w 852487"/>
                    <a:gd name="connsiteY3" fmla="*/ 811816 h 982789"/>
                    <a:gd name="connsiteX4" fmla="*/ 171736 w 852487"/>
                    <a:gd name="connsiteY4" fmla="*/ 982790 h 982789"/>
                    <a:gd name="connsiteX5" fmla="*/ 681514 w 852487"/>
                    <a:gd name="connsiteY5" fmla="*/ 982313 h 982789"/>
                    <a:gd name="connsiteX6" fmla="*/ 852488 w 852487"/>
                    <a:gd name="connsiteY6" fmla="*/ 810959 h 982789"/>
                    <a:gd name="connsiteX7" fmla="*/ 852107 w 852487"/>
                    <a:gd name="connsiteY7" fmla="*/ 425577 h 982789"/>
                    <a:gd name="connsiteX8" fmla="*/ 425672 w 852487"/>
                    <a:gd name="connsiteY8" fmla="*/ 0 h 982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2487" h="982789">
                      <a:moveTo>
                        <a:pt x="425672" y="0"/>
                      </a:moveTo>
                      <a:lnTo>
                        <a:pt x="425672" y="0"/>
                      </a:lnTo>
                      <a:cubicBezTo>
                        <a:pt x="190405" y="191"/>
                        <a:pt x="-190" y="191167"/>
                        <a:pt x="0" y="426434"/>
                      </a:cubicBezTo>
                      <a:lnTo>
                        <a:pt x="381" y="811816"/>
                      </a:lnTo>
                      <a:cubicBezTo>
                        <a:pt x="476" y="906304"/>
                        <a:pt x="77153" y="982885"/>
                        <a:pt x="171736" y="982790"/>
                      </a:cubicBezTo>
                      <a:lnTo>
                        <a:pt x="681514" y="982313"/>
                      </a:lnTo>
                      <a:cubicBezTo>
                        <a:pt x="776002" y="982218"/>
                        <a:pt x="852583" y="905542"/>
                        <a:pt x="852488" y="810959"/>
                      </a:cubicBezTo>
                      <a:lnTo>
                        <a:pt x="852107" y="425577"/>
                      </a:lnTo>
                      <a:cubicBezTo>
                        <a:pt x="851916" y="190405"/>
                        <a:pt x="660940" y="-190"/>
                        <a:pt x="425672" y="0"/>
                      </a:cubicBezTo>
                      <a:close/>
                    </a:path>
                  </a:pathLst>
                </a:custGeom>
                <a:solidFill>
                  <a:srgbClr val="97CC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97" name="Graphic 4"/>
                <p:cNvGrpSpPr/>
                <p:nvPr/>
              </p:nvGrpSpPr>
              <p:grpSpPr>
                <a:xfrm>
                  <a:off x="6297453" y="3815715"/>
                  <a:ext cx="852392" cy="547592"/>
                  <a:chOff x="6297453" y="3815715"/>
                  <a:chExt cx="852392" cy="547592"/>
                </a:xfrm>
                <a:solidFill>
                  <a:srgbClr val="E24530"/>
                </a:solidFill>
              </p:grpSpPr>
              <p:sp>
                <p:nvSpPr>
                  <p:cNvPr id="199" name="Freeform: Shape 198"/>
                  <p:cNvSpPr/>
                  <p:nvPr/>
                </p:nvSpPr>
                <p:spPr>
                  <a:xfrm>
                    <a:off x="6895242" y="3815715"/>
                    <a:ext cx="254603" cy="547306"/>
                  </a:xfrm>
                  <a:custGeom>
                    <a:avLst/>
                    <a:gdLst>
                      <a:gd name="connsiteX0" fmla="*/ 254318 w 254603"/>
                      <a:gd name="connsiteY0" fmla="*/ 0 h 547306"/>
                      <a:gd name="connsiteX1" fmla="*/ 0 w 254603"/>
                      <a:gd name="connsiteY1" fmla="*/ 400050 h 547306"/>
                      <a:gd name="connsiteX2" fmla="*/ 95 w 254603"/>
                      <a:gd name="connsiteY2" fmla="*/ 547306 h 547306"/>
                      <a:gd name="connsiteX3" fmla="*/ 83630 w 254603"/>
                      <a:gd name="connsiteY3" fmla="*/ 547211 h 547306"/>
                      <a:gd name="connsiteX4" fmla="*/ 254603 w 254603"/>
                      <a:gd name="connsiteY4" fmla="*/ 375856 h 547306"/>
                      <a:gd name="connsiteX5" fmla="*/ 254318 w 254603"/>
                      <a:gd name="connsiteY5" fmla="*/ 0 h 547306"/>
                      <a:gd name="connsiteX6" fmla="*/ 254318 w 254603"/>
                      <a:gd name="connsiteY6" fmla="*/ 0 h 547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603" h="547306">
                        <a:moveTo>
                          <a:pt x="254318" y="0"/>
                        </a:moveTo>
                        <a:cubicBezTo>
                          <a:pt x="99060" y="72580"/>
                          <a:pt x="-95" y="228600"/>
                          <a:pt x="0" y="400050"/>
                        </a:cubicBezTo>
                        <a:lnTo>
                          <a:pt x="95" y="547306"/>
                        </a:lnTo>
                        <a:lnTo>
                          <a:pt x="83630" y="547211"/>
                        </a:lnTo>
                        <a:cubicBezTo>
                          <a:pt x="178118" y="547116"/>
                          <a:pt x="254698" y="470440"/>
                          <a:pt x="254603" y="375856"/>
                        </a:cubicBezTo>
                        <a:lnTo>
                          <a:pt x="254318" y="0"/>
                        </a:lnTo>
                        <a:lnTo>
                          <a:pt x="254318" y="0"/>
                        </a:lnTo>
                        <a:close/>
                      </a:path>
                    </a:pathLst>
                  </a:custGeom>
                  <a:solidFill>
                    <a:srgbClr val="E2453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00" name="Freeform: Shape 199"/>
                  <p:cNvSpPr/>
                  <p:nvPr/>
                </p:nvSpPr>
                <p:spPr>
                  <a:xfrm>
                    <a:off x="6297453" y="3816476"/>
                    <a:ext cx="255270" cy="546830"/>
                  </a:xfrm>
                  <a:custGeom>
                    <a:avLst/>
                    <a:gdLst>
                      <a:gd name="connsiteX0" fmla="*/ 0 w 255270"/>
                      <a:gd name="connsiteY0" fmla="*/ 0 h 546830"/>
                      <a:gd name="connsiteX1" fmla="*/ 0 w 255270"/>
                      <a:gd name="connsiteY1" fmla="*/ 0 h 546830"/>
                      <a:gd name="connsiteX2" fmla="*/ 381 w 255270"/>
                      <a:gd name="connsiteY2" fmla="*/ 375857 h 546830"/>
                      <a:gd name="connsiteX3" fmla="*/ 171736 w 255270"/>
                      <a:gd name="connsiteY3" fmla="*/ 546830 h 546830"/>
                      <a:gd name="connsiteX4" fmla="*/ 255270 w 255270"/>
                      <a:gd name="connsiteY4" fmla="*/ 546735 h 546830"/>
                      <a:gd name="connsiteX5" fmla="*/ 255175 w 255270"/>
                      <a:gd name="connsiteY5" fmla="*/ 399479 h 546830"/>
                      <a:gd name="connsiteX6" fmla="*/ 0 w 255270"/>
                      <a:gd name="connsiteY6" fmla="*/ 0 h 546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5270" h="54683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381" y="375857"/>
                        </a:lnTo>
                        <a:cubicBezTo>
                          <a:pt x="476" y="470345"/>
                          <a:pt x="77153" y="546926"/>
                          <a:pt x="171736" y="546830"/>
                        </a:cubicBezTo>
                        <a:lnTo>
                          <a:pt x="255270" y="546735"/>
                        </a:lnTo>
                        <a:lnTo>
                          <a:pt x="255175" y="399479"/>
                        </a:lnTo>
                        <a:cubicBezTo>
                          <a:pt x="254889" y="228124"/>
                          <a:pt x="155448" y="7229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2453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198" name="Freeform: Shape 197"/>
                <p:cNvSpPr/>
                <p:nvPr/>
              </p:nvSpPr>
              <p:spPr>
                <a:xfrm>
                  <a:off x="6307550" y="3501580"/>
                  <a:ext cx="842486" cy="861726"/>
                </a:xfrm>
                <a:custGeom>
                  <a:avLst/>
                  <a:gdLst>
                    <a:gd name="connsiteX0" fmla="*/ 713422 w 842486"/>
                    <a:gd name="connsiteY0" fmla="*/ 0 h 861726"/>
                    <a:gd name="connsiteX1" fmla="*/ 772954 w 842486"/>
                    <a:gd name="connsiteY1" fmla="*/ 216694 h 861726"/>
                    <a:gd name="connsiteX2" fmla="*/ 773335 w 842486"/>
                    <a:gd name="connsiteY2" fmla="*/ 602075 h 861726"/>
                    <a:gd name="connsiteX3" fmla="*/ 602361 w 842486"/>
                    <a:gd name="connsiteY3" fmla="*/ 773430 h 861726"/>
                    <a:gd name="connsiteX4" fmla="*/ 92583 w 842486"/>
                    <a:gd name="connsiteY4" fmla="*/ 773906 h 861726"/>
                    <a:gd name="connsiteX5" fmla="*/ 0 w 842486"/>
                    <a:gd name="connsiteY5" fmla="*/ 746665 h 861726"/>
                    <a:gd name="connsiteX6" fmla="*/ 161734 w 842486"/>
                    <a:gd name="connsiteY6" fmla="*/ 861727 h 861726"/>
                    <a:gd name="connsiteX7" fmla="*/ 671513 w 842486"/>
                    <a:gd name="connsiteY7" fmla="*/ 861251 h 861726"/>
                    <a:gd name="connsiteX8" fmla="*/ 842486 w 842486"/>
                    <a:gd name="connsiteY8" fmla="*/ 689896 h 861726"/>
                    <a:gd name="connsiteX9" fmla="*/ 842105 w 842486"/>
                    <a:gd name="connsiteY9" fmla="*/ 304514 h 861726"/>
                    <a:gd name="connsiteX10" fmla="*/ 713422 w 842486"/>
                    <a:gd name="connsiteY10" fmla="*/ 0 h 86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2486" h="861726">
                      <a:moveTo>
                        <a:pt x="713422" y="0"/>
                      </a:moveTo>
                      <a:cubicBezTo>
                        <a:pt x="751142" y="63437"/>
                        <a:pt x="772859" y="137541"/>
                        <a:pt x="772954" y="216694"/>
                      </a:cubicBezTo>
                      <a:lnTo>
                        <a:pt x="773335" y="602075"/>
                      </a:lnTo>
                      <a:cubicBezTo>
                        <a:pt x="773430" y="696563"/>
                        <a:pt x="696849" y="773335"/>
                        <a:pt x="602361" y="773430"/>
                      </a:cubicBezTo>
                      <a:lnTo>
                        <a:pt x="92583" y="773906"/>
                      </a:lnTo>
                      <a:cubicBezTo>
                        <a:pt x="58388" y="773906"/>
                        <a:pt x="26670" y="763810"/>
                        <a:pt x="0" y="746665"/>
                      </a:cubicBezTo>
                      <a:cubicBezTo>
                        <a:pt x="23241" y="813626"/>
                        <a:pt x="86868" y="861822"/>
                        <a:pt x="161734" y="861727"/>
                      </a:cubicBezTo>
                      <a:lnTo>
                        <a:pt x="671513" y="861251"/>
                      </a:lnTo>
                      <a:cubicBezTo>
                        <a:pt x="766001" y="861155"/>
                        <a:pt x="842581" y="784479"/>
                        <a:pt x="842486" y="689896"/>
                      </a:cubicBezTo>
                      <a:lnTo>
                        <a:pt x="842105" y="304514"/>
                      </a:lnTo>
                      <a:cubicBezTo>
                        <a:pt x="841915" y="185166"/>
                        <a:pt x="792670" y="77248"/>
                        <a:pt x="713422" y="0"/>
                      </a:cubicBezTo>
                      <a:close/>
                    </a:path>
                  </a:pathLst>
                </a:custGeom>
                <a:solidFill>
                  <a:srgbClr val="97CCE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46" name="Freeform: Shape 145"/>
              <p:cNvSpPr/>
              <p:nvPr/>
            </p:nvSpPr>
            <p:spPr>
              <a:xfrm>
                <a:off x="6114002" y="3559873"/>
                <a:ext cx="1156716" cy="1007363"/>
              </a:xfrm>
              <a:custGeom>
                <a:avLst/>
                <a:gdLst>
                  <a:gd name="connsiteX0" fmla="*/ 883825 w 1156716"/>
                  <a:gd name="connsiteY0" fmla="*/ 153448 h 1007363"/>
                  <a:gd name="connsiteX1" fmla="*/ 883444 w 1156716"/>
                  <a:gd name="connsiteY1" fmla="*/ 147733 h 1007363"/>
                  <a:gd name="connsiteX2" fmla="*/ 624173 w 1156716"/>
                  <a:gd name="connsiteY2" fmla="*/ 58293 h 1007363"/>
                  <a:gd name="connsiteX3" fmla="*/ 365474 w 1156716"/>
                  <a:gd name="connsiteY3" fmla="*/ 147447 h 1007363"/>
                  <a:gd name="connsiteX4" fmla="*/ 115729 w 1156716"/>
                  <a:gd name="connsiteY4" fmla="*/ 0 h 1007363"/>
                  <a:gd name="connsiteX5" fmla="*/ 0 w 1156716"/>
                  <a:gd name="connsiteY5" fmla="*/ 137065 h 1007363"/>
                  <a:gd name="connsiteX6" fmla="*/ 354140 w 1156716"/>
                  <a:gd name="connsiteY6" fmla="*/ 331470 h 1007363"/>
                  <a:gd name="connsiteX7" fmla="*/ 347567 w 1156716"/>
                  <a:gd name="connsiteY7" fmla="*/ 537019 h 1007363"/>
                  <a:gd name="connsiteX8" fmla="*/ 381095 w 1156716"/>
                  <a:gd name="connsiteY8" fmla="*/ 675418 h 1007363"/>
                  <a:gd name="connsiteX9" fmla="*/ 398050 w 1156716"/>
                  <a:gd name="connsiteY9" fmla="*/ 689038 h 1007363"/>
                  <a:gd name="connsiteX10" fmla="*/ 357759 w 1156716"/>
                  <a:gd name="connsiteY10" fmla="*/ 1005268 h 1007363"/>
                  <a:gd name="connsiteX11" fmla="*/ 558927 w 1156716"/>
                  <a:gd name="connsiteY11" fmla="*/ 1005268 h 1007363"/>
                  <a:gd name="connsiteX12" fmla="*/ 581978 w 1156716"/>
                  <a:gd name="connsiteY12" fmla="*/ 780669 h 1007363"/>
                  <a:gd name="connsiteX13" fmla="*/ 624935 w 1156716"/>
                  <a:gd name="connsiteY13" fmla="*/ 782479 h 1007363"/>
                  <a:gd name="connsiteX14" fmla="*/ 667893 w 1156716"/>
                  <a:gd name="connsiteY14" fmla="*/ 780574 h 1007363"/>
                  <a:gd name="connsiteX15" fmla="*/ 690943 w 1156716"/>
                  <a:gd name="connsiteY15" fmla="*/ 1005173 h 1007363"/>
                  <a:gd name="connsiteX16" fmla="*/ 892588 w 1156716"/>
                  <a:gd name="connsiteY16" fmla="*/ 1007364 h 1007363"/>
                  <a:gd name="connsiteX17" fmla="*/ 850963 w 1156716"/>
                  <a:gd name="connsiteY17" fmla="*/ 686752 h 1007363"/>
                  <a:gd name="connsiteX18" fmla="*/ 872300 w 1156716"/>
                  <a:gd name="connsiteY18" fmla="*/ 667798 h 1007363"/>
                  <a:gd name="connsiteX19" fmla="*/ 901827 w 1156716"/>
                  <a:gd name="connsiteY19" fmla="*/ 536448 h 1007363"/>
                  <a:gd name="connsiteX20" fmla="*/ 896112 w 1156716"/>
                  <a:gd name="connsiteY20" fmla="*/ 354044 h 1007363"/>
                  <a:gd name="connsiteX21" fmla="*/ 894493 w 1156716"/>
                  <a:gd name="connsiteY21" fmla="*/ 327279 h 1007363"/>
                  <a:gd name="connsiteX22" fmla="*/ 990981 w 1156716"/>
                  <a:gd name="connsiteY22" fmla="*/ 396621 h 1007363"/>
                  <a:gd name="connsiteX23" fmla="*/ 919258 w 1156716"/>
                  <a:gd name="connsiteY23" fmla="*/ 492157 h 1007363"/>
                  <a:gd name="connsiteX24" fmla="*/ 1013079 w 1156716"/>
                  <a:gd name="connsiteY24" fmla="*/ 645033 h 1007363"/>
                  <a:gd name="connsiteX25" fmla="*/ 1156716 w 1156716"/>
                  <a:gd name="connsiteY25" fmla="*/ 396621 h 1007363"/>
                  <a:gd name="connsiteX26" fmla="*/ 883825 w 1156716"/>
                  <a:gd name="connsiteY26" fmla="*/ 153448 h 1007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56716" h="1007363">
                    <a:moveTo>
                      <a:pt x="883825" y="153448"/>
                    </a:moveTo>
                    <a:cubicBezTo>
                      <a:pt x="883539" y="149828"/>
                      <a:pt x="883444" y="147733"/>
                      <a:pt x="883444" y="147733"/>
                    </a:cubicBezTo>
                    <a:cubicBezTo>
                      <a:pt x="883444" y="147733"/>
                      <a:pt x="834771" y="58102"/>
                      <a:pt x="624173" y="58293"/>
                    </a:cubicBezTo>
                    <a:cubicBezTo>
                      <a:pt x="424243" y="58483"/>
                      <a:pt x="370427" y="139351"/>
                      <a:pt x="365474" y="147447"/>
                    </a:cubicBezTo>
                    <a:cubicBezTo>
                      <a:pt x="297942" y="123539"/>
                      <a:pt x="210312" y="79915"/>
                      <a:pt x="115729" y="0"/>
                    </a:cubicBezTo>
                    <a:lnTo>
                      <a:pt x="0" y="137065"/>
                    </a:lnTo>
                    <a:cubicBezTo>
                      <a:pt x="134493" y="250698"/>
                      <a:pt x="261842" y="305276"/>
                      <a:pt x="354140" y="331470"/>
                    </a:cubicBezTo>
                    <a:cubicBezTo>
                      <a:pt x="350615" y="401860"/>
                      <a:pt x="347567" y="479203"/>
                      <a:pt x="347567" y="537019"/>
                    </a:cubicBezTo>
                    <a:cubicBezTo>
                      <a:pt x="347663" y="588931"/>
                      <a:pt x="357664" y="636365"/>
                      <a:pt x="381095" y="675418"/>
                    </a:cubicBezTo>
                    <a:cubicBezTo>
                      <a:pt x="381095" y="675418"/>
                      <a:pt x="387382" y="680752"/>
                      <a:pt x="398050" y="689038"/>
                    </a:cubicBezTo>
                    <a:cubicBezTo>
                      <a:pt x="377095" y="758476"/>
                      <a:pt x="357759" y="861346"/>
                      <a:pt x="357759" y="1005268"/>
                    </a:cubicBezTo>
                    <a:lnTo>
                      <a:pt x="558927" y="1005268"/>
                    </a:lnTo>
                    <a:cubicBezTo>
                      <a:pt x="558927" y="906780"/>
                      <a:pt x="569309" y="833533"/>
                      <a:pt x="581978" y="780669"/>
                    </a:cubicBezTo>
                    <a:cubicBezTo>
                      <a:pt x="595598" y="781812"/>
                      <a:pt x="609791" y="782479"/>
                      <a:pt x="624935" y="782479"/>
                    </a:cubicBezTo>
                    <a:cubicBezTo>
                      <a:pt x="639985" y="782479"/>
                      <a:pt x="654272" y="781812"/>
                      <a:pt x="667893" y="780574"/>
                    </a:cubicBezTo>
                    <a:cubicBezTo>
                      <a:pt x="680561" y="833438"/>
                      <a:pt x="690943" y="906685"/>
                      <a:pt x="690943" y="1005173"/>
                    </a:cubicBezTo>
                    <a:lnTo>
                      <a:pt x="892588" y="1007364"/>
                    </a:lnTo>
                    <a:cubicBezTo>
                      <a:pt x="892588" y="861060"/>
                      <a:pt x="872395" y="756666"/>
                      <a:pt x="850963" y="686752"/>
                    </a:cubicBezTo>
                    <a:cubicBezTo>
                      <a:pt x="864203" y="675513"/>
                      <a:pt x="872300" y="667798"/>
                      <a:pt x="872300" y="667798"/>
                    </a:cubicBezTo>
                    <a:cubicBezTo>
                      <a:pt x="892778" y="630079"/>
                      <a:pt x="901827" y="585311"/>
                      <a:pt x="901827" y="536448"/>
                    </a:cubicBezTo>
                    <a:cubicBezTo>
                      <a:pt x="901732" y="484918"/>
                      <a:pt x="899255" y="417862"/>
                      <a:pt x="896112" y="354044"/>
                    </a:cubicBezTo>
                    <a:lnTo>
                      <a:pt x="894493" y="327279"/>
                    </a:lnTo>
                    <a:cubicBezTo>
                      <a:pt x="941165" y="342614"/>
                      <a:pt x="990981" y="368808"/>
                      <a:pt x="990981" y="396621"/>
                    </a:cubicBezTo>
                    <a:cubicBezTo>
                      <a:pt x="990981" y="455867"/>
                      <a:pt x="919448" y="491966"/>
                      <a:pt x="919258" y="492157"/>
                    </a:cubicBezTo>
                    <a:lnTo>
                      <a:pt x="1013079" y="645033"/>
                    </a:lnTo>
                    <a:cubicBezTo>
                      <a:pt x="1027843" y="635508"/>
                      <a:pt x="1156716" y="545116"/>
                      <a:pt x="1156716" y="396621"/>
                    </a:cubicBezTo>
                    <a:cubicBezTo>
                      <a:pt x="1156526" y="244411"/>
                      <a:pt x="989076" y="173164"/>
                      <a:pt x="883825" y="1534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7" name="Freeform: Shape 146"/>
              <p:cNvSpPr/>
              <p:nvPr/>
            </p:nvSpPr>
            <p:spPr>
              <a:xfrm>
                <a:off x="5936051" y="3404498"/>
                <a:ext cx="293679" cy="292439"/>
              </a:xfrm>
              <a:custGeom>
                <a:avLst/>
                <a:gdLst>
                  <a:gd name="connsiteX0" fmla="*/ 293680 w 293679"/>
                  <a:gd name="connsiteY0" fmla="*/ 155470 h 292439"/>
                  <a:gd name="connsiteX1" fmla="*/ 256056 w 293679"/>
                  <a:gd name="connsiteY1" fmla="*/ 38408 h 292439"/>
                  <a:gd name="connsiteX2" fmla="*/ 198906 w 293679"/>
                  <a:gd name="connsiteY2" fmla="*/ 77651 h 292439"/>
                  <a:gd name="connsiteX3" fmla="*/ 142328 w 293679"/>
                  <a:gd name="connsiteY3" fmla="*/ 13548 h 292439"/>
                  <a:gd name="connsiteX4" fmla="*/ 48887 w 293679"/>
                  <a:gd name="connsiteY4" fmla="*/ 195475 h 292439"/>
                  <a:gd name="connsiteX5" fmla="*/ 177951 w 293679"/>
                  <a:gd name="connsiteY5" fmla="*/ 292440 h 292439"/>
                  <a:gd name="connsiteX6" fmla="*/ 293680 w 293679"/>
                  <a:gd name="connsiteY6" fmla="*/ 155470 h 292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3679" h="292439">
                    <a:moveTo>
                      <a:pt x="293680" y="155470"/>
                    </a:moveTo>
                    <a:cubicBezTo>
                      <a:pt x="293680" y="155470"/>
                      <a:pt x="276725" y="76127"/>
                      <a:pt x="256056" y="38408"/>
                    </a:cubicBezTo>
                    <a:cubicBezTo>
                      <a:pt x="235387" y="689"/>
                      <a:pt x="192620" y="47552"/>
                      <a:pt x="198906" y="77651"/>
                    </a:cubicBezTo>
                    <a:cubicBezTo>
                      <a:pt x="198906" y="77651"/>
                      <a:pt x="170045" y="30121"/>
                      <a:pt x="142328" y="13548"/>
                    </a:cubicBezTo>
                    <a:cubicBezTo>
                      <a:pt x="43839" y="-45126"/>
                      <a:pt x="-65508" y="100034"/>
                      <a:pt x="48887" y="195475"/>
                    </a:cubicBezTo>
                    <a:cubicBezTo>
                      <a:pt x="137851" y="265388"/>
                      <a:pt x="177951" y="292440"/>
                      <a:pt x="177951" y="292440"/>
                    </a:cubicBezTo>
                    <a:lnTo>
                      <a:pt x="293680" y="155470"/>
                    </a:ln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8" name="Freeform: Shape 147"/>
              <p:cNvSpPr/>
              <p:nvPr/>
            </p:nvSpPr>
            <p:spPr>
              <a:xfrm>
                <a:off x="5936285" y="3477863"/>
                <a:ext cx="266680" cy="219075"/>
              </a:xfrm>
              <a:custGeom>
                <a:avLst/>
                <a:gdLst>
                  <a:gd name="connsiteX0" fmla="*/ 260775 w 266680"/>
                  <a:gd name="connsiteY0" fmla="*/ 120872 h 219075"/>
                  <a:gd name="connsiteX1" fmla="*/ 266681 w 266680"/>
                  <a:gd name="connsiteY1" fmla="*/ 67532 h 219075"/>
                  <a:gd name="connsiteX2" fmla="*/ 147809 w 266680"/>
                  <a:gd name="connsiteY2" fmla="*/ 143351 h 219075"/>
                  <a:gd name="connsiteX3" fmla="*/ 3981 w 266680"/>
                  <a:gd name="connsiteY3" fmla="*/ 0 h 219075"/>
                  <a:gd name="connsiteX4" fmla="*/ 48844 w 266680"/>
                  <a:gd name="connsiteY4" fmla="*/ 122110 h 219075"/>
                  <a:gd name="connsiteX5" fmla="*/ 177908 w 266680"/>
                  <a:gd name="connsiteY5" fmla="*/ 219075 h 219075"/>
                  <a:gd name="connsiteX6" fmla="*/ 260775 w 266680"/>
                  <a:gd name="connsiteY6" fmla="*/ 120872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680" h="219075">
                    <a:moveTo>
                      <a:pt x="260775" y="120872"/>
                    </a:moveTo>
                    <a:cubicBezTo>
                      <a:pt x="264109" y="91154"/>
                      <a:pt x="266681" y="67532"/>
                      <a:pt x="266681" y="67532"/>
                    </a:cubicBezTo>
                    <a:cubicBezTo>
                      <a:pt x="266681" y="67532"/>
                      <a:pt x="164001" y="151924"/>
                      <a:pt x="147809" y="143351"/>
                    </a:cubicBezTo>
                    <a:cubicBezTo>
                      <a:pt x="66179" y="107823"/>
                      <a:pt x="17602" y="25717"/>
                      <a:pt x="3981" y="0"/>
                    </a:cubicBezTo>
                    <a:cubicBezTo>
                      <a:pt x="-6782" y="37814"/>
                      <a:pt x="3029" y="83915"/>
                      <a:pt x="48844" y="122110"/>
                    </a:cubicBezTo>
                    <a:cubicBezTo>
                      <a:pt x="137807" y="192024"/>
                      <a:pt x="177908" y="219075"/>
                      <a:pt x="177908" y="219075"/>
                    </a:cubicBezTo>
                    <a:lnTo>
                      <a:pt x="260775" y="120872"/>
                    </a:lnTo>
                    <a:close/>
                  </a:path>
                </a:pathLst>
              </a:custGeom>
              <a:solidFill>
                <a:srgbClr val="97CCE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9" name="Freeform: Shape 148"/>
              <p:cNvSpPr/>
              <p:nvPr/>
            </p:nvSpPr>
            <p:spPr>
              <a:xfrm>
                <a:off x="6174303" y="3156769"/>
                <a:ext cx="133627" cy="344098"/>
              </a:xfrm>
              <a:custGeom>
                <a:avLst/>
                <a:gdLst>
                  <a:gd name="connsiteX0" fmla="*/ 133342 w 133627"/>
                  <a:gd name="connsiteY0" fmla="*/ 9341 h 344098"/>
                  <a:gd name="connsiteX1" fmla="*/ 22280 w 133627"/>
                  <a:gd name="connsiteY1" fmla="*/ 25533 h 344098"/>
                  <a:gd name="connsiteX2" fmla="*/ 45330 w 133627"/>
                  <a:gd name="connsiteY2" fmla="*/ 339382 h 344098"/>
                  <a:gd name="connsiteX3" fmla="*/ 133627 w 133627"/>
                  <a:gd name="connsiteY3" fmla="*/ 339287 h 344098"/>
                  <a:gd name="connsiteX4" fmla="*/ 133342 w 133627"/>
                  <a:gd name="connsiteY4" fmla="*/ 9341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27" h="344098">
                    <a:moveTo>
                      <a:pt x="133342" y="9341"/>
                    </a:moveTo>
                    <a:cubicBezTo>
                      <a:pt x="133342" y="9341"/>
                      <a:pt x="56380" y="-20091"/>
                      <a:pt x="22280" y="25533"/>
                    </a:cubicBezTo>
                    <a:cubicBezTo>
                      <a:pt x="-11820" y="71158"/>
                      <a:pt x="-8771" y="320713"/>
                      <a:pt x="45330" y="339382"/>
                    </a:cubicBezTo>
                    <a:cubicBezTo>
                      <a:pt x="82383" y="350050"/>
                      <a:pt x="133627" y="339287"/>
                      <a:pt x="133627" y="339287"/>
                    </a:cubicBezTo>
                    <a:lnTo>
                      <a:pt x="133342" y="9341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0" name="Freeform: Shape 149"/>
              <p:cNvSpPr/>
              <p:nvPr/>
            </p:nvSpPr>
            <p:spPr>
              <a:xfrm>
                <a:off x="7167848" y="3155798"/>
                <a:ext cx="133604" cy="344208"/>
              </a:xfrm>
              <a:custGeom>
                <a:avLst/>
                <a:gdLst>
                  <a:gd name="connsiteX0" fmla="*/ 0 w 133604"/>
                  <a:gd name="connsiteY0" fmla="*/ 9454 h 344208"/>
                  <a:gd name="connsiteX1" fmla="*/ 111062 w 133604"/>
                  <a:gd name="connsiteY1" fmla="*/ 25456 h 344208"/>
                  <a:gd name="connsiteX2" fmla="*/ 88583 w 133604"/>
                  <a:gd name="connsiteY2" fmla="*/ 339400 h 344208"/>
                  <a:gd name="connsiteX3" fmla="*/ 286 w 133604"/>
                  <a:gd name="connsiteY3" fmla="*/ 339496 h 344208"/>
                  <a:gd name="connsiteX4" fmla="*/ 0 w 133604"/>
                  <a:gd name="connsiteY4" fmla="*/ 9454 h 34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04" h="344208">
                    <a:moveTo>
                      <a:pt x="0" y="9454"/>
                    </a:moveTo>
                    <a:cubicBezTo>
                      <a:pt x="0" y="9454"/>
                      <a:pt x="76867" y="-20168"/>
                      <a:pt x="111062" y="25456"/>
                    </a:cubicBezTo>
                    <a:cubicBezTo>
                      <a:pt x="145256" y="71081"/>
                      <a:pt x="142684" y="320541"/>
                      <a:pt x="88583" y="339400"/>
                    </a:cubicBezTo>
                    <a:cubicBezTo>
                      <a:pt x="51530" y="350164"/>
                      <a:pt x="286" y="339496"/>
                      <a:pt x="286" y="339496"/>
                    </a:cubicBezTo>
                    <a:lnTo>
                      <a:pt x="0" y="9454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1" name="Freeform: Shape 150"/>
              <p:cNvSpPr/>
              <p:nvPr/>
            </p:nvSpPr>
            <p:spPr>
              <a:xfrm>
                <a:off x="7167848" y="3156204"/>
                <a:ext cx="118776" cy="343898"/>
              </a:xfrm>
              <a:custGeom>
                <a:avLst/>
                <a:gdLst>
                  <a:gd name="connsiteX0" fmla="*/ 67056 w 118776"/>
                  <a:gd name="connsiteY0" fmla="*/ 270510 h 343898"/>
                  <a:gd name="connsiteX1" fmla="*/ 43244 w 118776"/>
                  <a:gd name="connsiteY1" fmla="*/ 0 h 343898"/>
                  <a:gd name="connsiteX2" fmla="*/ 0 w 118776"/>
                  <a:gd name="connsiteY2" fmla="*/ 9144 h 343898"/>
                  <a:gd name="connsiteX3" fmla="*/ 286 w 118776"/>
                  <a:gd name="connsiteY3" fmla="*/ 339185 h 343898"/>
                  <a:gd name="connsiteX4" fmla="*/ 88583 w 118776"/>
                  <a:gd name="connsiteY4" fmla="*/ 339090 h 343898"/>
                  <a:gd name="connsiteX5" fmla="*/ 118777 w 118776"/>
                  <a:gd name="connsiteY5" fmla="*/ 291846 h 343898"/>
                  <a:gd name="connsiteX6" fmla="*/ 67056 w 118776"/>
                  <a:gd name="connsiteY6" fmla="*/ 270510 h 343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776" h="343898">
                    <a:moveTo>
                      <a:pt x="67056" y="270510"/>
                    </a:moveTo>
                    <a:cubicBezTo>
                      <a:pt x="90678" y="173450"/>
                      <a:pt x="57817" y="47720"/>
                      <a:pt x="43244" y="0"/>
                    </a:cubicBezTo>
                    <a:cubicBezTo>
                      <a:pt x="19526" y="1619"/>
                      <a:pt x="0" y="9144"/>
                      <a:pt x="0" y="9144"/>
                    </a:cubicBezTo>
                    <a:lnTo>
                      <a:pt x="286" y="339185"/>
                    </a:lnTo>
                    <a:cubicBezTo>
                      <a:pt x="286" y="339185"/>
                      <a:pt x="51530" y="349853"/>
                      <a:pt x="88583" y="339090"/>
                    </a:cubicBezTo>
                    <a:cubicBezTo>
                      <a:pt x="101537" y="334613"/>
                      <a:pt x="111442" y="316801"/>
                      <a:pt x="118777" y="291846"/>
                    </a:cubicBezTo>
                    <a:cubicBezTo>
                      <a:pt x="91154" y="292227"/>
                      <a:pt x="63722" y="287655"/>
                      <a:pt x="67056" y="270510"/>
                    </a:cubicBezTo>
                    <a:close/>
                  </a:path>
                </a:pathLst>
              </a:custGeom>
              <a:solidFill>
                <a:srgbClr val="053849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2" name="Freeform: Shape 151"/>
              <p:cNvSpPr/>
              <p:nvPr/>
            </p:nvSpPr>
            <p:spPr>
              <a:xfrm>
                <a:off x="6189345" y="3157061"/>
                <a:ext cx="118586" cy="343902"/>
              </a:xfrm>
              <a:custGeom>
                <a:avLst/>
                <a:gdLst>
                  <a:gd name="connsiteX0" fmla="*/ 51816 w 118586"/>
                  <a:gd name="connsiteY0" fmla="*/ 270605 h 343902"/>
                  <a:gd name="connsiteX1" fmla="*/ 75057 w 118586"/>
                  <a:gd name="connsiteY1" fmla="*/ 0 h 343902"/>
                  <a:gd name="connsiteX2" fmla="*/ 118300 w 118586"/>
                  <a:gd name="connsiteY2" fmla="*/ 9049 h 343902"/>
                  <a:gd name="connsiteX3" fmla="*/ 118586 w 118586"/>
                  <a:gd name="connsiteY3" fmla="*/ 339090 h 343902"/>
                  <a:gd name="connsiteX4" fmla="*/ 30289 w 118586"/>
                  <a:gd name="connsiteY4" fmla="*/ 339185 h 343902"/>
                  <a:gd name="connsiteX5" fmla="*/ 0 w 118586"/>
                  <a:gd name="connsiteY5" fmla="*/ 291941 h 343902"/>
                  <a:gd name="connsiteX6" fmla="*/ 51816 w 118586"/>
                  <a:gd name="connsiteY6" fmla="*/ 270605 h 34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586" h="343902">
                    <a:moveTo>
                      <a:pt x="51816" y="270605"/>
                    </a:moveTo>
                    <a:cubicBezTo>
                      <a:pt x="28004" y="173546"/>
                      <a:pt x="60674" y="47720"/>
                      <a:pt x="75057" y="0"/>
                    </a:cubicBezTo>
                    <a:cubicBezTo>
                      <a:pt x="98774" y="1619"/>
                      <a:pt x="118300" y="9049"/>
                      <a:pt x="118300" y="9049"/>
                    </a:cubicBezTo>
                    <a:lnTo>
                      <a:pt x="118586" y="339090"/>
                    </a:lnTo>
                    <a:cubicBezTo>
                      <a:pt x="118586" y="339090"/>
                      <a:pt x="67342" y="349853"/>
                      <a:pt x="30289" y="339185"/>
                    </a:cubicBezTo>
                    <a:cubicBezTo>
                      <a:pt x="17335" y="334709"/>
                      <a:pt x="7334" y="316897"/>
                      <a:pt x="0" y="291941"/>
                    </a:cubicBezTo>
                    <a:cubicBezTo>
                      <a:pt x="27718" y="292417"/>
                      <a:pt x="55245" y="287750"/>
                      <a:pt x="51816" y="270605"/>
                    </a:cubicBezTo>
                    <a:close/>
                  </a:path>
                </a:pathLst>
              </a:custGeom>
              <a:solidFill>
                <a:srgbClr val="053849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3" name="Freeform: Shape 152"/>
              <p:cNvSpPr/>
              <p:nvPr/>
            </p:nvSpPr>
            <p:spPr>
              <a:xfrm>
                <a:off x="6256308" y="2866243"/>
                <a:ext cx="963315" cy="865461"/>
              </a:xfrm>
              <a:custGeom>
                <a:avLst/>
                <a:gdLst>
                  <a:gd name="connsiteX0" fmla="*/ 957260 w 963315"/>
                  <a:gd name="connsiteY0" fmla="*/ 387496 h 865461"/>
                  <a:gd name="connsiteX1" fmla="*/ 481200 w 963315"/>
                  <a:gd name="connsiteY1" fmla="*/ 115 h 865461"/>
                  <a:gd name="connsiteX2" fmla="*/ 5903 w 963315"/>
                  <a:gd name="connsiteY2" fmla="*/ 388354 h 865461"/>
                  <a:gd name="connsiteX3" fmla="*/ 482057 w 963315"/>
                  <a:gd name="connsiteY3" fmla="*/ 865461 h 865461"/>
                  <a:gd name="connsiteX4" fmla="*/ 957260 w 963315"/>
                  <a:gd name="connsiteY4" fmla="*/ 387496 h 86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3315" h="865461">
                    <a:moveTo>
                      <a:pt x="957260" y="387496"/>
                    </a:moveTo>
                    <a:cubicBezTo>
                      <a:pt x="899919" y="-17602"/>
                      <a:pt x="481200" y="115"/>
                      <a:pt x="481200" y="115"/>
                    </a:cubicBezTo>
                    <a:cubicBezTo>
                      <a:pt x="481200" y="115"/>
                      <a:pt x="62481" y="-16840"/>
                      <a:pt x="5903" y="388354"/>
                    </a:cubicBezTo>
                    <a:cubicBezTo>
                      <a:pt x="-50676" y="793547"/>
                      <a:pt x="313941" y="865651"/>
                      <a:pt x="482057" y="865461"/>
                    </a:cubicBezTo>
                    <a:cubicBezTo>
                      <a:pt x="650078" y="865366"/>
                      <a:pt x="1014600" y="792595"/>
                      <a:pt x="957260" y="3874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4" name="Freeform: Shape 153"/>
              <p:cNvSpPr/>
              <p:nvPr/>
            </p:nvSpPr>
            <p:spPr>
              <a:xfrm>
                <a:off x="6313074" y="3021425"/>
                <a:ext cx="906549" cy="710279"/>
              </a:xfrm>
              <a:custGeom>
                <a:avLst/>
                <a:gdLst>
                  <a:gd name="connsiteX0" fmla="*/ 900494 w 906549"/>
                  <a:gd name="connsiteY0" fmla="*/ 232315 h 710279"/>
                  <a:gd name="connsiteX1" fmla="*/ 801148 w 906549"/>
                  <a:gd name="connsiteY1" fmla="*/ 0 h 710279"/>
                  <a:gd name="connsiteX2" fmla="*/ 873728 w 906549"/>
                  <a:gd name="connsiteY2" fmla="*/ 196977 h 710279"/>
                  <a:gd name="connsiteX3" fmla="*/ 398526 w 906549"/>
                  <a:gd name="connsiteY3" fmla="*/ 674942 h 710279"/>
                  <a:gd name="connsiteX4" fmla="*/ 0 w 906549"/>
                  <a:gd name="connsiteY4" fmla="*/ 522256 h 710279"/>
                  <a:gd name="connsiteX5" fmla="*/ 425291 w 906549"/>
                  <a:gd name="connsiteY5" fmla="*/ 710279 h 710279"/>
                  <a:gd name="connsiteX6" fmla="*/ 900494 w 906549"/>
                  <a:gd name="connsiteY6" fmla="*/ 232315 h 710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6549" h="710279">
                    <a:moveTo>
                      <a:pt x="900494" y="232315"/>
                    </a:moveTo>
                    <a:cubicBezTo>
                      <a:pt x="886111" y="130493"/>
                      <a:pt x="848773" y="55435"/>
                      <a:pt x="801148" y="0"/>
                    </a:cubicBezTo>
                    <a:cubicBezTo>
                      <a:pt x="835724" y="50959"/>
                      <a:pt x="862203" y="115252"/>
                      <a:pt x="873728" y="196977"/>
                    </a:cubicBezTo>
                    <a:cubicBezTo>
                      <a:pt x="931069" y="602075"/>
                      <a:pt x="566547" y="674846"/>
                      <a:pt x="398526" y="674942"/>
                    </a:cubicBezTo>
                    <a:cubicBezTo>
                      <a:pt x="292227" y="675037"/>
                      <a:pt x="107252" y="646081"/>
                      <a:pt x="0" y="522256"/>
                    </a:cubicBezTo>
                    <a:cubicBezTo>
                      <a:pt x="100298" y="676180"/>
                      <a:pt x="309467" y="710374"/>
                      <a:pt x="425291" y="710279"/>
                    </a:cubicBezTo>
                    <a:cubicBezTo>
                      <a:pt x="593312" y="710184"/>
                      <a:pt x="957834" y="637413"/>
                      <a:pt x="900494" y="232315"/>
                    </a:cubicBezTo>
                    <a:close/>
                  </a:path>
                </a:pathLst>
              </a:custGeom>
              <a:solidFill>
                <a:srgbClr val="E5E6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54"/>
              <p:cNvSpPr/>
              <p:nvPr/>
            </p:nvSpPr>
            <p:spPr>
              <a:xfrm>
                <a:off x="6422716" y="4082016"/>
                <a:ext cx="626760" cy="136702"/>
              </a:xfrm>
              <a:custGeom>
                <a:avLst/>
                <a:gdLst>
                  <a:gd name="connsiteX0" fmla="*/ 315841 w 626760"/>
                  <a:gd name="connsiteY0" fmla="*/ 136702 h 136702"/>
                  <a:gd name="connsiteX1" fmla="*/ 25614 w 626760"/>
                  <a:gd name="connsiteY1" fmla="*/ 85743 h 136702"/>
                  <a:gd name="connsiteX2" fmla="*/ 4373 w 626760"/>
                  <a:gd name="connsiteY2" fmla="*/ 26021 h 136702"/>
                  <a:gd name="connsiteX3" fmla="*/ 63999 w 626760"/>
                  <a:gd name="connsiteY3" fmla="*/ 4685 h 136702"/>
                  <a:gd name="connsiteX4" fmla="*/ 315745 w 626760"/>
                  <a:gd name="connsiteY4" fmla="*/ 46976 h 136702"/>
                  <a:gd name="connsiteX5" fmla="*/ 562062 w 626760"/>
                  <a:gd name="connsiteY5" fmla="*/ 4590 h 136702"/>
                  <a:gd name="connsiteX6" fmla="*/ 622069 w 626760"/>
                  <a:gd name="connsiteY6" fmla="*/ 24973 h 136702"/>
                  <a:gd name="connsiteX7" fmla="*/ 602067 w 626760"/>
                  <a:gd name="connsiteY7" fmla="*/ 84886 h 136702"/>
                  <a:gd name="connsiteX8" fmla="*/ 315841 w 626760"/>
                  <a:gd name="connsiteY8" fmla="*/ 136702 h 136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760" h="136702">
                    <a:moveTo>
                      <a:pt x="315841" y="136702"/>
                    </a:moveTo>
                    <a:cubicBezTo>
                      <a:pt x="135151" y="136892"/>
                      <a:pt x="29995" y="87838"/>
                      <a:pt x="25614" y="85743"/>
                    </a:cubicBezTo>
                    <a:cubicBezTo>
                      <a:pt x="3230" y="75075"/>
                      <a:pt x="-6295" y="48310"/>
                      <a:pt x="4373" y="26021"/>
                    </a:cubicBezTo>
                    <a:cubicBezTo>
                      <a:pt x="14946" y="3733"/>
                      <a:pt x="41616" y="-5792"/>
                      <a:pt x="63999" y="4685"/>
                    </a:cubicBezTo>
                    <a:cubicBezTo>
                      <a:pt x="65904" y="5542"/>
                      <a:pt x="157916" y="47167"/>
                      <a:pt x="315745" y="46976"/>
                    </a:cubicBezTo>
                    <a:cubicBezTo>
                      <a:pt x="473765" y="46786"/>
                      <a:pt x="561204" y="4971"/>
                      <a:pt x="562062" y="4590"/>
                    </a:cubicBezTo>
                    <a:cubicBezTo>
                      <a:pt x="584255" y="-6269"/>
                      <a:pt x="611116" y="2780"/>
                      <a:pt x="622069" y="24973"/>
                    </a:cubicBezTo>
                    <a:cubicBezTo>
                      <a:pt x="633023" y="47071"/>
                      <a:pt x="624165" y="73837"/>
                      <a:pt x="602067" y="84886"/>
                    </a:cubicBezTo>
                    <a:cubicBezTo>
                      <a:pt x="597876" y="86981"/>
                      <a:pt x="497006" y="136511"/>
                      <a:pt x="315841" y="136702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6" name="Freeform: Shape 155"/>
              <p:cNvSpPr/>
              <p:nvPr/>
            </p:nvSpPr>
            <p:spPr>
              <a:xfrm>
                <a:off x="6422931" y="4114419"/>
                <a:ext cx="626532" cy="104298"/>
              </a:xfrm>
              <a:custGeom>
                <a:avLst/>
                <a:gdLst>
                  <a:gd name="connsiteX0" fmla="*/ 601851 w 626532"/>
                  <a:gd name="connsiteY0" fmla="*/ 27622 h 104298"/>
                  <a:gd name="connsiteX1" fmla="*/ 315625 w 626532"/>
                  <a:gd name="connsiteY1" fmla="*/ 79438 h 104298"/>
                  <a:gd name="connsiteX2" fmla="*/ 25398 w 626532"/>
                  <a:gd name="connsiteY2" fmla="*/ 28480 h 104298"/>
                  <a:gd name="connsiteX3" fmla="*/ 1776 w 626532"/>
                  <a:gd name="connsiteY3" fmla="*/ 381 h 104298"/>
                  <a:gd name="connsiteX4" fmla="*/ 25493 w 626532"/>
                  <a:gd name="connsiteY4" fmla="*/ 53340 h 104298"/>
                  <a:gd name="connsiteX5" fmla="*/ 315720 w 626532"/>
                  <a:gd name="connsiteY5" fmla="*/ 104299 h 104298"/>
                  <a:gd name="connsiteX6" fmla="*/ 601947 w 626532"/>
                  <a:gd name="connsiteY6" fmla="*/ 52483 h 104298"/>
                  <a:gd name="connsiteX7" fmla="*/ 624711 w 626532"/>
                  <a:gd name="connsiteY7" fmla="*/ 0 h 104298"/>
                  <a:gd name="connsiteX8" fmla="*/ 601851 w 626532"/>
                  <a:gd name="connsiteY8" fmla="*/ 27622 h 10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532" h="104298">
                    <a:moveTo>
                      <a:pt x="601851" y="27622"/>
                    </a:moveTo>
                    <a:cubicBezTo>
                      <a:pt x="597660" y="29718"/>
                      <a:pt x="496695" y="79248"/>
                      <a:pt x="315625" y="79438"/>
                    </a:cubicBezTo>
                    <a:cubicBezTo>
                      <a:pt x="134936" y="79629"/>
                      <a:pt x="29780" y="30575"/>
                      <a:pt x="25398" y="28480"/>
                    </a:cubicBezTo>
                    <a:cubicBezTo>
                      <a:pt x="13302" y="22765"/>
                      <a:pt x="5205" y="12287"/>
                      <a:pt x="1776" y="381"/>
                    </a:cubicBezTo>
                    <a:cubicBezTo>
                      <a:pt x="-4224" y="21145"/>
                      <a:pt x="5301" y="43720"/>
                      <a:pt x="25493" y="53340"/>
                    </a:cubicBezTo>
                    <a:cubicBezTo>
                      <a:pt x="29875" y="55435"/>
                      <a:pt x="135031" y="104394"/>
                      <a:pt x="315720" y="104299"/>
                    </a:cubicBezTo>
                    <a:cubicBezTo>
                      <a:pt x="496886" y="104108"/>
                      <a:pt x="597756" y="54578"/>
                      <a:pt x="601947" y="52483"/>
                    </a:cubicBezTo>
                    <a:cubicBezTo>
                      <a:pt x="621568" y="42672"/>
                      <a:pt x="630712" y="20383"/>
                      <a:pt x="624711" y="0"/>
                    </a:cubicBezTo>
                    <a:cubicBezTo>
                      <a:pt x="621377" y="11525"/>
                      <a:pt x="613567" y="21812"/>
                      <a:pt x="601851" y="27622"/>
                    </a:cubicBezTo>
                    <a:close/>
                  </a:path>
                </a:pathLst>
              </a:custGeom>
              <a:solidFill>
                <a:srgbClr val="97CCE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7" name="Freeform: Shape 156"/>
              <p:cNvSpPr/>
              <p:nvPr/>
            </p:nvSpPr>
            <p:spPr>
              <a:xfrm>
                <a:off x="6449219" y="3677837"/>
                <a:ext cx="578186" cy="115780"/>
              </a:xfrm>
              <a:custGeom>
                <a:avLst/>
                <a:gdLst>
                  <a:gd name="connsiteX0" fmla="*/ 288861 w 578186"/>
                  <a:gd name="connsiteY0" fmla="*/ 115780 h 115780"/>
                  <a:gd name="connsiteX1" fmla="*/ 16065 w 578186"/>
                  <a:gd name="connsiteY1" fmla="*/ 56820 h 115780"/>
                  <a:gd name="connsiteX2" fmla="*/ 3397 w 578186"/>
                  <a:gd name="connsiteY2" fmla="*/ 16529 h 115780"/>
                  <a:gd name="connsiteX3" fmla="*/ 43687 w 578186"/>
                  <a:gd name="connsiteY3" fmla="*/ 3861 h 115780"/>
                  <a:gd name="connsiteX4" fmla="*/ 536035 w 578186"/>
                  <a:gd name="connsiteY4" fmla="*/ 2623 h 115780"/>
                  <a:gd name="connsiteX5" fmla="*/ 575563 w 578186"/>
                  <a:gd name="connsiteY5" fmla="*/ 17768 h 115780"/>
                  <a:gd name="connsiteX6" fmla="*/ 560419 w 578186"/>
                  <a:gd name="connsiteY6" fmla="*/ 57296 h 115780"/>
                  <a:gd name="connsiteX7" fmla="*/ 288861 w 578186"/>
                  <a:gd name="connsiteY7" fmla="*/ 115780 h 11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8186" h="115780">
                    <a:moveTo>
                      <a:pt x="288861" y="115780"/>
                    </a:moveTo>
                    <a:cubicBezTo>
                      <a:pt x="131984" y="115970"/>
                      <a:pt x="22923" y="60344"/>
                      <a:pt x="16065" y="56820"/>
                    </a:cubicBezTo>
                    <a:cubicBezTo>
                      <a:pt x="1396" y="49200"/>
                      <a:pt x="-4223" y="31103"/>
                      <a:pt x="3397" y="16529"/>
                    </a:cubicBezTo>
                    <a:cubicBezTo>
                      <a:pt x="11017" y="1861"/>
                      <a:pt x="29114" y="-3759"/>
                      <a:pt x="43687" y="3861"/>
                    </a:cubicBezTo>
                    <a:cubicBezTo>
                      <a:pt x="47021" y="5576"/>
                      <a:pt x="274097" y="119495"/>
                      <a:pt x="536035" y="2623"/>
                    </a:cubicBezTo>
                    <a:cubicBezTo>
                      <a:pt x="551084" y="-4140"/>
                      <a:pt x="568801" y="2623"/>
                      <a:pt x="575563" y="17768"/>
                    </a:cubicBezTo>
                    <a:cubicBezTo>
                      <a:pt x="582326" y="32817"/>
                      <a:pt x="575563" y="50533"/>
                      <a:pt x="560419" y="57296"/>
                    </a:cubicBezTo>
                    <a:cubicBezTo>
                      <a:pt x="462216" y="101016"/>
                      <a:pt x="369252" y="115685"/>
                      <a:pt x="288861" y="115780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8" name="Freeform: Shape 157"/>
              <p:cNvSpPr/>
              <p:nvPr/>
            </p:nvSpPr>
            <p:spPr>
              <a:xfrm>
                <a:off x="6449377" y="3677702"/>
                <a:ext cx="577976" cy="82625"/>
              </a:xfrm>
              <a:custGeom>
                <a:avLst/>
                <a:gdLst>
                  <a:gd name="connsiteX0" fmla="*/ 25146 w 577976"/>
                  <a:gd name="connsiteY0" fmla="*/ 31238 h 82625"/>
                  <a:gd name="connsiteX1" fmla="*/ 554546 w 577976"/>
                  <a:gd name="connsiteY1" fmla="*/ 29904 h 82625"/>
                  <a:gd name="connsiteX2" fmla="*/ 577977 w 577976"/>
                  <a:gd name="connsiteY2" fmla="*/ 28952 h 82625"/>
                  <a:gd name="connsiteX3" fmla="*/ 575405 w 577976"/>
                  <a:gd name="connsiteY3" fmla="*/ 17712 h 82625"/>
                  <a:gd name="connsiteX4" fmla="*/ 535876 w 577976"/>
                  <a:gd name="connsiteY4" fmla="*/ 2568 h 82625"/>
                  <a:gd name="connsiteX5" fmla="*/ 43529 w 577976"/>
                  <a:gd name="connsiteY5" fmla="*/ 3806 h 82625"/>
                  <a:gd name="connsiteX6" fmla="*/ 3238 w 577976"/>
                  <a:gd name="connsiteY6" fmla="*/ 16474 h 82625"/>
                  <a:gd name="connsiteX7" fmla="*/ 0 w 577976"/>
                  <a:gd name="connsiteY7" fmla="*/ 29333 h 82625"/>
                  <a:gd name="connsiteX8" fmla="*/ 25146 w 577976"/>
                  <a:gd name="connsiteY8" fmla="*/ 31238 h 8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7976" h="82625">
                    <a:moveTo>
                      <a:pt x="25146" y="31238"/>
                    </a:moveTo>
                    <a:cubicBezTo>
                      <a:pt x="28765" y="32952"/>
                      <a:pt x="272891" y="146871"/>
                      <a:pt x="554546" y="29904"/>
                    </a:cubicBezTo>
                    <a:cubicBezTo>
                      <a:pt x="562261" y="26666"/>
                      <a:pt x="570547" y="26666"/>
                      <a:pt x="577977" y="28952"/>
                    </a:cubicBezTo>
                    <a:cubicBezTo>
                      <a:pt x="577882" y="25142"/>
                      <a:pt x="577024" y="21427"/>
                      <a:pt x="575405" y="17712"/>
                    </a:cubicBezTo>
                    <a:cubicBezTo>
                      <a:pt x="568643" y="2663"/>
                      <a:pt x="550926" y="-4100"/>
                      <a:pt x="535876" y="2568"/>
                    </a:cubicBezTo>
                    <a:cubicBezTo>
                      <a:pt x="273939" y="119535"/>
                      <a:pt x="46863" y="5520"/>
                      <a:pt x="43529" y="3806"/>
                    </a:cubicBezTo>
                    <a:cubicBezTo>
                      <a:pt x="28956" y="-3814"/>
                      <a:pt x="10858" y="1901"/>
                      <a:pt x="3238" y="16474"/>
                    </a:cubicBezTo>
                    <a:cubicBezTo>
                      <a:pt x="1048" y="20570"/>
                      <a:pt x="95" y="24951"/>
                      <a:pt x="0" y="29333"/>
                    </a:cubicBezTo>
                    <a:cubicBezTo>
                      <a:pt x="8001" y="26951"/>
                      <a:pt x="17050" y="27332"/>
                      <a:pt x="25146" y="31238"/>
                    </a:cubicBezTo>
                    <a:close/>
                  </a:path>
                </a:pathLst>
              </a:custGeom>
              <a:solidFill>
                <a:srgbClr val="97CCE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59" name="Graphic 4"/>
              <p:cNvGrpSpPr/>
              <p:nvPr/>
            </p:nvGrpSpPr>
            <p:grpSpPr>
              <a:xfrm>
                <a:off x="6607397" y="3810798"/>
                <a:ext cx="257175" cy="162865"/>
                <a:chOff x="6607397" y="3810798"/>
                <a:chExt cx="257175" cy="162865"/>
              </a:xfrm>
            </p:grpSpPr>
            <p:sp>
              <p:nvSpPr>
                <p:cNvPr id="191" name="Freeform: Shape 190"/>
                <p:cNvSpPr/>
                <p:nvPr/>
              </p:nvSpPr>
              <p:spPr>
                <a:xfrm>
                  <a:off x="6607397" y="3810798"/>
                  <a:ext cx="257175" cy="162865"/>
                </a:xfrm>
                <a:custGeom>
                  <a:avLst/>
                  <a:gdLst>
                    <a:gd name="connsiteX0" fmla="*/ 226219 w 257175"/>
                    <a:gd name="connsiteY0" fmla="*/ 154 h 162865"/>
                    <a:gd name="connsiteX1" fmla="*/ 165163 w 257175"/>
                    <a:gd name="connsiteY1" fmla="*/ 6631 h 162865"/>
                    <a:gd name="connsiteX2" fmla="*/ 96298 w 257175"/>
                    <a:gd name="connsiteY2" fmla="*/ 6821 h 162865"/>
                    <a:gd name="connsiteX3" fmla="*/ 30575 w 257175"/>
                    <a:gd name="connsiteY3" fmla="*/ 249 h 162865"/>
                    <a:gd name="connsiteX4" fmla="*/ 0 w 257175"/>
                    <a:gd name="connsiteY4" fmla="*/ 27967 h 162865"/>
                    <a:gd name="connsiteX5" fmla="*/ 95 w 257175"/>
                    <a:gd name="connsiteY5" fmla="*/ 126455 h 162865"/>
                    <a:gd name="connsiteX6" fmla="*/ 25051 w 257175"/>
                    <a:gd name="connsiteY6" fmla="*/ 154077 h 162865"/>
                    <a:gd name="connsiteX7" fmla="*/ 94202 w 257175"/>
                    <a:gd name="connsiteY7" fmla="*/ 161126 h 162865"/>
                    <a:gd name="connsiteX8" fmla="*/ 163068 w 257175"/>
                    <a:gd name="connsiteY8" fmla="*/ 161031 h 162865"/>
                    <a:gd name="connsiteX9" fmla="*/ 232220 w 257175"/>
                    <a:gd name="connsiteY9" fmla="*/ 153792 h 162865"/>
                    <a:gd name="connsiteX10" fmla="*/ 257175 w 257175"/>
                    <a:gd name="connsiteY10" fmla="*/ 126074 h 162865"/>
                    <a:gd name="connsiteX11" fmla="*/ 256984 w 257175"/>
                    <a:gd name="connsiteY11" fmla="*/ 27776 h 162865"/>
                    <a:gd name="connsiteX12" fmla="*/ 226219 w 257175"/>
                    <a:gd name="connsiteY12" fmla="*/ 154 h 1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7175" h="162865">
                      <a:moveTo>
                        <a:pt x="226219" y="154"/>
                      </a:moveTo>
                      <a:lnTo>
                        <a:pt x="165163" y="6631"/>
                      </a:lnTo>
                      <a:cubicBezTo>
                        <a:pt x="142304" y="9107"/>
                        <a:pt x="119158" y="9107"/>
                        <a:pt x="96298" y="6821"/>
                      </a:cubicBezTo>
                      <a:lnTo>
                        <a:pt x="30575" y="249"/>
                      </a:lnTo>
                      <a:cubicBezTo>
                        <a:pt x="14192" y="-1370"/>
                        <a:pt x="0" y="11488"/>
                        <a:pt x="0" y="27967"/>
                      </a:cubicBezTo>
                      <a:lnTo>
                        <a:pt x="95" y="126455"/>
                      </a:lnTo>
                      <a:cubicBezTo>
                        <a:pt x="95" y="140743"/>
                        <a:pt x="10858" y="152649"/>
                        <a:pt x="25051" y="154077"/>
                      </a:cubicBezTo>
                      <a:lnTo>
                        <a:pt x="94202" y="161126"/>
                      </a:lnTo>
                      <a:cubicBezTo>
                        <a:pt x="117062" y="163507"/>
                        <a:pt x="140208" y="163412"/>
                        <a:pt x="163068" y="161031"/>
                      </a:cubicBezTo>
                      <a:lnTo>
                        <a:pt x="232220" y="153792"/>
                      </a:lnTo>
                      <a:cubicBezTo>
                        <a:pt x="246412" y="152268"/>
                        <a:pt x="257175" y="140362"/>
                        <a:pt x="257175" y="126074"/>
                      </a:cubicBezTo>
                      <a:lnTo>
                        <a:pt x="256984" y="27776"/>
                      </a:lnTo>
                      <a:cubicBezTo>
                        <a:pt x="256984" y="11298"/>
                        <a:pt x="242697" y="-1561"/>
                        <a:pt x="226219" y="154"/>
                      </a:cubicBezTo>
                      <a:close/>
                    </a:path>
                  </a:pathLst>
                </a:custGeom>
                <a:solidFill>
                  <a:srgbClr val="D7EC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" name="Freeform: Shape 191"/>
                <p:cNvSpPr/>
                <p:nvPr/>
              </p:nvSpPr>
              <p:spPr>
                <a:xfrm>
                  <a:off x="6629685" y="3839907"/>
                  <a:ext cx="44291" cy="44291"/>
                </a:xfrm>
                <a:custGeom>
                  <a:avLst/>
                  <a:gdLst>
                    <a:gd name="connsiteX0" fmla="*/ 44291 w 44291"/>
                    <a:gd name="connsiteY0" fmla="*/ 22099 h 44291"/>
                    <a:gd name="connsiteX1" fmla="*/ 22193 w 44291"/>
                    <a:gd name="connsiteY1" fmla="*/ 44292 h 44291"/>
                    <a:gd name="connsiteX2" fmla="*/ 0 w 44291"/>
                    <a:gd name="connsiteY2" fmla="*/ 22194 h 44291"/>
                    <a:gd name="connsiteX3" fmla="*/ 22098 w 44291"/>
                    <a:gd name="connsiteY3" fmla="*/ 1 h 44291"/>
                    <a:gd name="connsiteX4" fmla="*/ 44291 w 44291"/>
                    <a:gd name="connsiteY4" fmla="*/ 22099 h 4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91" h="44291">
                      <a:moveTo>
                        <a:pt x="44291" y="22099"/>
                      </a:moveTo>
                      <a:cubicBezTo>
                        <a:pt x="44291" y="34291"/>
                        <a:pt x="34385" y="44292"/>
                        <a:pt x="22193" y="44292"/>
                      </a:cubicBezTo>
                      <a:cubicBezTo>
                        <a:pt x="10001" y="44292"/>
                        <a:pt x="0" y="34386"/>
                        <a:pt x="0" y="22194"/>
                      </a:cubicBezTo>
                      <a:cubicBezTo>
                        <a:pt x="0" y="10002"/>
                        <a:pt x="9906" y="1"/>
                        <a:pt x="22098" y="1"/>
                      </a:cubicBezTo>
                      <a:cubicBezTo>
                        <a:pt x="34385" y="-95"/>
                        <a:pt x="44291" y="9811"/>
                        <a:pt x="44291" y="22099"/>
                      </a:cubicBezTo>
                      <a:close/>
                    </a:path>
                  </a:pathLst>
                </a:custGeom>
                <a:solidFill>
                  <a:srgbClr val="F05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" name="Freeform: Shape 192"/>
                <p:cNvSpPr/>
                <p:nvPr/>
              </p:nvSpPr>
              <p:spPr>
                <a:xfrm>
                  <a:off x="6629780" y="3900487"/>
                  <a:ext cx="44291" cy="44291"/>
                </a:xfrm>
                <a:custGeom>
                  <a:avLst/>
                  <a:gdLst>
                    <a:gd name="connsiteX0" fmla="*/ 44291 w 44291"/>
                    <a:gd name="connsiteY0" fmla="*/ 22098 h 44291"/>
                    <a:gd name="connsiteX1" fmla="*/ 22193 w 44291"/>
                    <a:gd name="connsiteY1" fmla="*/ 44291 h 44291"/>
                    <a:gd name="connsiteX2" fmla="*/ 0 w 44291"/>
                    <a:gd name="connsiteY2" fmla="*/ 22193 h 44291"/>
                    <a:gd name="connsiteX3" fmla="*/ 22098 w 44291"/>
                    <a:gd name="connsiteY3" fmla="*/ 0 h 44291"/>
                    <a:gd name="connsiteX4" fmla="*/ 44291 w 44291"/>
                    <a:gd name="connsiteY4" fmla="*/ 22098 h 4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91" h="44291">
                      <a:moveTo>
                        <a:pt x="44291" y="22098"/>
                      </a:moveTo>
                      <a:cubicBezTo>
                        <a:pt x="44291" y="34290"/>
                        <a:pt x="34385" y="44291"/>
                        <a:pt x="22193" y="44291"/>
                      </a:cubicBezTo>
                      <a:cubicBezTo>
                        <a:pt x="10001" y="44291"/>
                        <a:pt x="0" y="34385"/>
                        <a:pt x="0" y="22193"/>
                      </a:cubicBezTo>
                      <a:cubicBezTo>
                        <a:pt x="0" y="10001"/>
                        <a:pt x="9906" y="0"/>
                        <a:pt x="22098" y="0"/>
                      </a:cubicBezTo>
                      <a:cubicBezTo>
                        <a:pt x="34290" y="0"/>
                        <a:pt x="44196" y="9906"/>
                        <a:pt x="44291" y="22098"/>
                      </a:cubicBezTo>
                      <a:close/>
                    </a:path>
                  </a:pathLst>
                </a:custGeom>
                <a:solidFill>
                  <a:srgbClr val="F05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4" name="Freeform: Shape 193"/>
                <p:cNvSpPr/>
                <p:nvPr/>
              </p:nvSpPr>
              <p:spPr>
                <a:xfrm>
                  <a:off x="6690860" y="3848530"/>
                  <a:ext cx="152516" cy="34240"/>
                </a:xfrm>
                <a:custGeom>
                  <a:avLst/>
                  <a:gdLst>
                    <a:gd name="connsiteX0" fmla="*/ 65794 w 152516"/>
                    <a:gd name="connsiteY0" fmla="*/ 34240 h 34240"/>
                    <a:gd name="connsiteX1" fmla="*/ 11120 w 152516"/>
                    <a:gd name="connsiteY1" fmla="*/ 30525 h 34240"/>
                    <a:gd name="connsiteX2" fmla="*/ 167 w 152516"/>
                    <a:gd name="connsiteY2" fmla="*/ 15285 h 34240"/>
                    <a:gd name="connsiteX3" fmla="*/ 15407 w 152516"/>
                    <a:gd name="connsiteY3" fmla="*/ 4332 h 34240"/>
                    <a:gd name="connsiteX4" fmla="*/ 136279 w 152516"/>
                    <a:gd name="connsiteY4" fmla="*/ 331 h 34240"/>
                    <a:gd name="connsiteX5" fmla="*/ 152185 w 152516"/>
                    <a:gd name="connsiteY5" fmla="*/ 10332 h 34240"/>
                    <a:gd name="connsiteX6" fmla="*/ 142184 w 152516"/>
                    <a:gd name="connsiteY6" fmla="*/ 26239 h 34240"/>
                    <a:gd name="connsiteX7" fmla="*/ 65794 w 152516"/>
                    <a:gd name="connsiteY7" fmla="*/ 34240 h 34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516" h="34240">
                      <a:moveTo>
                        <a:pt x="65794" y="34240"/>
                      </a:moveTo>
                      <a:cubicBezTo>
                        <a:pt x="34838" y="34240"/>
                        <a:pt x="12644" y="30811"/>
                        <a:pt x="11120" y="30525"/>
                      </a:cubicBezTo>
                      <a:cubicBezTo>
                        <a:pt x="3881" y="29382"/>
                        <a:pt x="-976" y="22524"/>
                        <a:pt x="167" y="15285"/>
                      </a:cubicBezTo>
                      <a:cubicBezTo>
                        <a:pt x="1309" y="8046"/>
                        <a:pt x="8168" y="3189"/>
                        <a:pt x="15407" y="4332"/>
                      </a:cubicBezTo>
                      <a:cubicBezTo>
                        <a:pt x="15978" y="4427"/>
                        <a:pt x="76747" y="13857"/>
                        <a:pt x="136279" y="331"/>
                      </a:cubicBezTo>
                      <a:cubicBezTo>
                        <a:pt x="143422" y="-1288"/>
                        <a:pt x="150566" y="3189"/>
                        <a:pt x="152185" y="10332"/>
                      </a:cubicBezTo>
                      <a:cubicBezTo>
                        <a:pt x="153805" y="17476"/>
                        <a:pt x="149328" y="24620"/>
                        <a:pt x="142184" y="26239"/>
                      </a:cubicBezTo>
                      <a:cubicBezTo>
                        <a:pt x="115038" y="32430"/>
                        <a:pt x="88178" y="34240"/>
                        <a:pt x="65794" y="34240"/>
                      </a:cubicBezTo>
                      <a:close/>
                    </a:path>
                  </a:pathLst>
                </a:custGeom>
                <a:solidFill>
                  <a:srgbClr val="97CC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5" name="Freeform: Shape 194"/>
                <p:cNvSpPr/>
                <p:nvPr/>
              </p:nvSpPr>
              <p:spPr>
                <a:xfrm>
                  <a:off x="6690955" y="3905395"/>
                  <a:ext cx="152516" cy="34240"/>
                </a:xfrm>
                <a:custGeom>
                  <a:avLst/>
                  <a:gdLst>
                    <a:gd name="connsiteX0" fmla="*/ 65794 w 152516"/>
                    <a:gd name="connsiteY0" fmla="*/ 34240 h 34240"/>
                    <a:gd name="connsiteX1" fmla="*/ 11120 w 152516"/>
                    <a:gd name="connsiteY1" fmla="*/ 30525 h 34240"/>
                    <a:gd name="connsiteX2" fmla="*/ 167 w 152516"/>
                    <a:gd name="connsiteY2" fmla="*/ 15285 h 34240"/>
                    <a:gd name="connsiteX3" fmla="*/ 15407 w 152516"/>
                    <a:gd name="connsiteY3" fmla="*/ 4332 h 34240"/>
                    <a:gd name="connsiteX4" fmla="*/ 136279 w 152516"/>
                    <a:gd name="connsiteY4" fmla="*/ 331 h 34240"/>
                    <a:gd name="connsiteX5" fmla="*/ 152186 w 152516"/>
                    <a:gd name="connsiteY5" fmla="*/ 10332 h 34240"/>
                    <a:gd name="connsiteX6" fmla="*/ 142184 w 152516"/>
                    <a:gd name="connsiteY6" fmla="*/ 26239 h 34240"/>
                    <a:gd name="connsiteX7" fmla="*/ 65794 w 152516"/>
                    <a:gd name="connsiteY7" fmla="*/ 34240 h 34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516" h="34240">
                      <a:moveTo>
                        <a:pt x="65794" y="34240"/>
                      </a:moveTo>
                      <a:cubicBezTo>
                        <a:pt x="34838" y="34240"/>
                        <a:pt x="12644" y="30811"/>
                        <a:pt x="11120" y="30525"/>
                      </a:cubicBezTo>
                      <a:cubicBezTo>
                        <a:pt x="3881" y="29382"/>
                        <a:pt x="-976" y="22524"/>
                        <a:pt x="167" y="15285"/>
                      </a:cubicBezTo>
                      <a:cubicBezTo>
                        <a:pt x="1310" y="8046"/>
                        <a:pt x="8072" y="3189"/>
                        <a:pt x="15407" y="4332"/>
                      </a:cubicBezTo>
                      <a:cubicBezTo>
                        <a:pt x="15978" y="4427"/>
                        <a:pt x="76748" y="13952"/>
                        <a:pt x="136279" y="331"/>
                      </a:cubicBezTo>
                      <a:cubicBezTo>
                        <a:pt x="143423" y="-1288"/>
                        <a:pt x="150566" y="3189"/>
                        <a:pt x="152186" y="10332"/>
                      </a:cubicBezTo>
                      <a:cubicBezTo>
                        <a:pt x="153805" y="17476"/>
                        <a:pt x="149328" y="24620"/>
                        <a:pt x="142184" y="26239"/>
                      </a:cubicBezTo>
                      <a:cubicBezTo>
                        <a:pt x="115038" y="32335"/>
                        <a:pt x="88082" y="34145"/>
                        <a:pt x="65794" y="34240"/>
                      </a:cubicBezTo>
                      <a:close/>
                    </a:path>
                  </a:pathLst>
                </a:custGeom>
                <a:solidFill>
                  <a:srgbClr val="97CC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60" name="Freeform: Shape 159"/>
              <p:cNvSpPr/>
              <p:nvPr/>
            </p:nvSpPr>
            <p:spPr>
              <a:xfrm>
                <a:off x="6804212" y="3994656"/>
                <a:ext cx="101341" cy="96554"/>
              </a:xfrm>
              <a:custGeom>
                <a:avLst/>
                <a:gdLst>
                  <a:gd name="connsiteX0" fmla="*/ 97793 w 101341"/>
                  <a:gd name="connsiteY0" fmla="*/ 33561 h 96554"/>
                  <a:gd name="connsiteX1" fmla="*/ 77886 w 101341"/>
                  <a:gd name="connsiteY1" fmla="*/ 7082 h 96554"/>
                  <a:gd name="connsiteX2" fmla="*/ 61503 w 101341"/>
                  <a:gd name="connsiteY2" fmla="*/ 128 h 96554"/>
                  <a:gd name="connsiteX3" fmla="*/ 28546 w 101341"/>
                  <a:gd name="connsiteY3" fmla="*/ 4129 h 96554"/>
                  <a:gd name="connsiteX4" fmla="*/ 14354 w 101341"/>
                  <a:gd name="connsiteY4" fmla="*/ 14797 h 96554"/>
                  <a:gd name="connsiteX5" fmla="*/ 1400 w 101341"/>
                  <a:gd name="connsiteY5" fmla="*/ 45277 h 96554"/>
                  <a:gd name="connsiteX6" fmla="*/ 3591 w 101341"/>
                  <a:gd name="connsiteY6" fmla="*/ 62993 h 96554"/>
                  <a:gd name="connsiteX7" fmla="*/ 23498 w 101341"/>
                  <a:gd name="connsiteY7" fmla="*/ 89473 h 96554"/>
                  <a:gd name="connsiteX8" fmla="*/ 39881 w 101341"/>
                  <a:gd name="connsiteY8" fmla="*/ 96426 h 96554"/>
                  <a:gd name="connsiteX9" fmla="*/ 72837 w 101341"/>
                  <a:gd name="connsiteY9" fmla="*/ 92426 h 96554"/>
                  <a:gd name="connsiteX10" fmla="*/ 87030 w 101341"/>
                  <a:gd name="connsiteY10" fmla="*/ 81758 h 96554"/>
                  <a:gd name="connsiteX11" fmla="*/ 99984 w 101341"/>
                  <a:gd name="connsiteY11" fmla="*/ 51182 h 96554"/>
                  <a:gd name="connsiteX12" fmla="*/ 97793 w 101341"/>
                  <a:gd name="connsiteY12" fmla="*/ 33561 h 96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341" h="96554">
                    <a:moveTo>
                      <a:pt x="97793" y="33561"/>
                    </a:moveTo>
                    <a:lnTo>
                      <a:pt x="77886" y="7082"/>
                    </a:lnTo>
                    <a:cubicBezTo>
                      <a:pt x="74076" y="2034"/>
                      <a:pt x="67789" y="-633"/>
                      <a:pt x="61503" y="128"/>
                    </a:cubicBezTo>
                    <a:lnTo>
                      <a:pt x="28546" y="4129"/>
                    </a:lnTo>
                    <a:cubicBezTo>
                      <a:pt x="22260" y="4891"/>
                      <a:pt x="16830" y="8987"/>
                      <a:pt x="14354" y="14797"/>
                    </a:cubicBezTo>
                    <a:lnTo>
                      <a:pt x="1400" y="45277"/>
                    </a:lnTo>
                    <a:cubicBezTo>
                      <a:pt x="-1077" y="51087"/>
                      <a:pt x="-219" y="57850"/>
                      <a:pt x="3591" y="62993"/>
                    </a:cubicBezTo>
                    <a:lnTo>
                      <a:pt x="23498" y="89473"/>
                    </a:lnTo>
                    <a:cubicBezTo>
                      <a:pt x="27308" y="94521"/>
                      <a:pt x="33594" y="97188"/>
                      <a:pt x="39881" y="96426"/>
                    </a:cubicBezTo>
                    <a:lnTo>
                      <a:pt x="72837" y="92426"/>
                    </a:lnTo>
                    <a:cubicBezTo>
                      <a:pt x="79124" y="91664"/>
                      <a:pt x="84553" y="87568"/>
                      <a:pt x="87030" y="81758"/>
                    </a:cubicBezTo>
                    <a:lnTo>
                      <a:pt x="99984" y="51182"/>
                    </a:lnTo>
                    <a:cubicBezTo>
                      <a:pt x="102365" y="45372"/>
                      <a:pt x="101603" y="38705"/>
                      <a:pt x="97793" y="33561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1" name="Freeform: Shape 160"/>
              <p:cNvSpPr/>
              <p:nvPr/>
            </p:nvSpPr>
            <p:spPr>
              <a:xfrm>
                <a:off x="6571676" y="3994942"/>
                <a:ext cx="101541" cy="96650"/>
              </a:xfrm>
              <a:custGeom>
                <a:avLst/>
                <a:gdLst>
                  <a:gd name="connsiteX0" fmla="*/ 3527 w 101541"/>
                  <a:gd name="connsiteY0" fmla="*/ 33656 h 96650"/>
                  <a:gd name="connsiteX1" fmla="*/ 23434 w 101541"/>
                  <a:gd name="connsiteY1" fmla="*/ 7082 h 96650"/>
                  <a:gd name="connsiteX2" fmla="*/ 39817 w 101541"/>
                  <a:gd name="connsiteY2" fmla="*/ 128 h 96650"/>
                  <a:gd name="connsiteX3" fmla="*/ 72773 w 101541"/>
                  <a:gd name="connsiteY3" fmla="*/ 4129 h 96650"/>
                  <a:gd name="connsiteX4" fmla="*/ 87061 w 101541"/>
                  <a:gd name="connsiteY4" fmla="*/ 14797 h 96650"/>
                  <a:gd name="connsiteX5" fmla="*/ 100110 w 101541"/>
                  <a:gd name="connsiteY5" fmla="*/ 45277 h 96650"/>
                  <a:gd name="connsiteX6" fmla="*/ 98015 w 101541"/>
                  <a:gd name="connsiteY6" fmla="*/ 62993 h 96650"/>
                  <a:gd name="connsiteX7" fmla="*/ 78107 w 101541"/>
                  <a:gd name="connsiteY7" fmla="*/ 89568 h 96650"/>
                  <a:gd name="connsiteX8" fmla="*/ 61724 w 101541"/>
                  <a:gd name="connsiteY8" fmla="*/ 96522 h 96650"/>
                  <a:gd name="connsiteX9" fmla="*/ 28768 w 101541"/>
                  <a:gd name="connsiteY9" fmla="*/ 92521 h 96650"/>
                  <a:gd name="connsiteX10" fmla="*/ 14480 w 101541"/>
                  <a:gd name="connsiteY10" fmla="*/ 81853 h 96650"/>
                  <a:gd name="connsiteX11" fmla="*/ 1431 w 101541"/>
                  <a:gd name="connsiteY11" fmla="*/ 51373 h 96650"/>
                  <a:gd name="connsiteX12" fmla="*/ 3527 w 101541"/>
                  <a:gd name="connsiteY12" fmla="*/ 33656 h 96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541" h="96650">
                    <a:moveTo>
                      <a:pt x="3527" y="33656"/>
                    </a:moveTo>
                    <a:lnTo>
                      <a:pt x="23434" y="7082"/>
                    </a:lnTo>
                    <a:cubicBezTo>
                      <a:pt x="27244" y="2034"/>
                      <a:pt x="33530" y="-633"/>
                      <a:pt x="39817" y="128"/>
                    </a:cubicBezTo>
                    <a:lnTo>
                      <a:pt x="72773" y="4129"/>
                    </a:lnTo>
                    <a:cubicBezTo>
                      <a:pt x="79060" y="4891"/>
                      <a:pt x="84489" y="8987"/>
                      <a:pt x="87061" y="14797"/>
                    </a:cubicBezTo>
                    <a:lnTo>
                      <a:pt x="100110" y="45277"/>
                    </a:lnTo>
                    <a:cubicBezTo>
                      <a:pt x="102587" y="51087"/>
                      <a:pt x="101825" y="57850"/>
                      <a:pt x="98015" y="62993"/>
                    </a:cubicBezTo>
                    <a:lnTo>
                      <a:pt x="78107" y="89568"/>
                    </a:lnTo>
                    <a:cubicBezTo>
                      <a:pt x="74297" y="94617"/>
                      <a:pt x="68011" y="97284"/>
                      <a:pt x="61724" y="96522"/>
                    </a:cubicBezTo>
                    <a:lnTo>
                      <a:pt x="28768" y="92521"/>
                    </a:lnTo>
                    <a:cubicBezTo>
                      <a:pt x="22481" y="91759"/>
                      <a:pt x="17052" y="87663"/>
                      <a:pt x="14480" y="81853"/>
                    </a:cubicBezTo>
                    <a:lnTo>
                      <a:pt x="1431" y="51373"/>
                    </a:lnTo>
                    <a:cubicBezTo>
                      <a:pt x="-1045" y="45468"/>
                      <a:pt x="-283" y="38705"/>
                      <a:pt x="3527" y="33656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62" name="Graphic 4"/>
              <p:cNvGrpSpPr/>
              <p:nvPr/>
            </p:nvGrpSpPr>
            <p:grpSpPr>
              <a:xfrm>
                <a:off x="6335562" y="3030105"/>
                <a:ext cx="804864" cy="629495"/>
                <a:chOff x="6335562" y="3030105"/>
                <a:chExt cx="804864" cy="629495"/>
              </a:xfrm>
            </p:grpSpPr>
            <p:sp>
              <p:nvSpPr>
                <p:cNvPr id="186" name="Freeform: Shape 185"/>
                <p:cNvSpPr/>
                <p:nvPr/>
              </p:nvSpPr>
              <p:spPr>
                <a:xfrm>
                  <a:off x="6335562" y="3030105"/>
                  <a:ext cx="804864" cy="629495"/>
                </a:xfrm>
                <a:custGeom>
                  <a:avLst/>
                  <a:gdLst>
                    <a:gd name="connsiteX0" fmla="*/ 799805 w 804864"/>
                    <a:gd name="connsiteY0" fmla="*/ 281832 h 629495"/>
                    <a:gd name="connsiteX1" fmla="*/ 402137 w 804864"/>
                    <a:gd name="connsiteY1" fmla="*/ 83 h 629495"/>
                    <a:gd name="connsiteX2" fmla="*/ 4944 w 804864"/>
                    <a:gd name="connsiteY2" fmla="*/ 282499 h 629495"/>
                    <a:gd name="connsiteX3" fmla="*/ 402708 w 804864"/>
                    <a:gd name="connsiteY3" fmla="*/ 629495 h 629495"/>
                    <a:gd name="connsiteX4" fmla="*/ 799805 w 804864"/>
                    <a:gd name="connsiteY4" fmla="*/ 281832 h 629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4864" h="629495">
                      <a:moveTo>
                        <a:pt x="799805" y="281832"/>
                      </a:moveTo>
                      <a:cubicBezTo>
                        <a:pt x="751895" y="-12776"/>
                        <a:pt x="402137" y="83"/>
                        <a:pt x="402137" y="83"/>
                      </a:cubicBezTo>
                      <a:cubicBezTo>
                        <a:pt x="402137" y="83"/>
                        <a:pt x="52283" y="-12204"/>
                        <a:pt x="4944" y="282499"/>
                      </a:cubicBezTo>
                      <a:cubicBezTo>
                        <a:pt x="-42395" y="577203"/>
                        <a:pt x="262310" y="629590"/>
                        <a:pt x="402708" y="629495"/>
                      </a:cubicBezTo>
                      <a:cubicBezTo>
                        <a:pt x="543107" y="629495"/>
                        <a:pt x="847716" y="576441"/>
                        <a:pt x="799805" y="281832"/>
                      </a:cubicBezTo>
                      <a:close/>
                    </a:path>
                  </a:pathLst>
                </a:custGeom>
                <a:solidFill>
                  <a:srgbClr val="0538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7" name="Freeform: Shape 186"/>
                <p:cNvSpPr/>
                <p:nvPr/>
              </p:nvSpPr>
              <p:spPr>
                <a:xfrm>
                  <a:off x="6367843" y="3136677"/>
                  <a:ext cx="772583" cy="522922"/>
                </a:xfrm>
                <a:custGeom>
                  <a:avLst/>
                  <a:gdLst>
                    <a:gd name="connsiteX0" fmla="*/ 767525 w 772583"/>
                    <a:gd name="connsiteY0" fmla="*/ 175260 h 522922"/>
                    <a:gd name="connsiteX1" fmla="*/ 677894 w 772583"/>
                    <a:gd name="connsiteY1" fmla="*/ 0 h 522922"/>
                    <a:gd name="connsiteX2" fmla="*/ 719900 w 772583"/>
                    <a:gd name="connsiteY2" fmla="*/ 116681 h 522922"/>
                    <a:gd name="connsiteX3" fmla="*/ 322802 w 772583"/>
                    <a:gd name="connsiteY3" fmla="*/ 464439 h 522922"/>
                    <a:gd name="connsiteX4" fmla="*/ 0 w 772583"/>
                    <a:gd name="connsiteY4" fmla="*/ 362998 h 522922"/>
                    <a:gd name="connsiteX5" fmla="*/ 370427 w 772583"/>
                    <a:gd name="connsiteY5" fmla="*/ 522923 h 522922"/>
                    <a:gd name="connsiteX6" fmla="*/ 767525 w 772583"/>
                    <a:gd name="connsiteY6" fmla="*/ 175260 h 522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2583" h="522922">
                      <a:moveTo>
                        <a:pt x="767525" y="175260"/>
                      </a:moveTo>
                      <a:cubicBezTo>
                        <a:pt x="754856" y="97155"/>
                        <a:pt x="720852" y="40862"/>
                        <a:pt x="677894" y="0"/>
                      </a:cubicBezTo>
                      <a:cubicBezTo>
                        <a:pt x="697611" y="32195"/>
                        <a:pt x="712470" y="70676"/>
                        <a:pt x="719900" y="116681"/>
                      </a:cubicBezTo>
                      <a:cubicBezTo>
                        <a:pt x="767810" y="411290"/>
                        <a:pt x="463201" y="464249"/>
                        <a:pt x="322802" y="464439"/>
                      </a:cubicBezTo>
                      <a:cubicBezTo>
                        <a:pt x="237173" y="464534"/>
                        <a:pt x="90678" y="444913"/>
                        <a:pt x="0" y="362998"/>
                      </a:cubicBezTo>
                      <a:cubicBezTo>
                        <a:pt x="75819" y="494633"/>
                        <a:pt x="267367" y="523018"/>
                        <a:pt x="370427" y="522923"/>
                      </a:cubicBezTo>
                      <a:cubicBezTo>
                        <a:pt x="510826" y="522923"/>
                        <a:pt x="815435" y="469868"/>
                        <a:pt x="767525" y="175260"/>
                      </a:cubicBezTo>
                      <a:close/>
                    </a:path>
                  </a:pathLst>
                </a:custGeom>
                <a:solidFill>
                  <a:srgbClr val="053849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88" name="Graphic 4"/>
                <p:cNvGrpSpPr/>
                <p:nvPr/>
              </p:nvGrpSpPr>
              <p:grpSpPr>
                <a:xfrm>
                  <a:off x="6371939" y="3030201"/>
                  <a:ext cx="650271" cy="625112"/>
                  <a:chOff x="6371939" y="3030201"/>
                  <a:chExt cx="650271" cy="625112"/>
                </a:xfrm>
                <a:solidFill>
                  <a:srgbClr val="FFFFFF">
                    <a:alpha val="50000"/>
                  </a:srgbClr>
                </a:solidFill>
              </p:grpSpPr>
              <p:sp>
                <p:nvSpPr>
                  <p:cNvPr id="189" name="Freeform: Shape 188"/>
                  <p:cNvSpPr/>
                  <p:nvPr/>
                </p:nvSpPr>
                <p:spPr>
                  <a:xfrm>
                    <a:off x="6371939" y="3030201"/>
                    <a:ext cx="474345" cy="575582"/>
                  </a:xfrm>
                  <a:custGeom>
                    <a:avLst/>
                    <a:gdLst>
                      <a:gd name="connsiteX0" fmla="*/ 365760 w 474345"/>
                      <a:gd name="connsiteY0" fmla="*/ 82 h 575582"/>
                      <a:gd name="connsiteX1" fmla="*/ 319088 w 474345"/>
                      <a:gd name="connsiteY1" fmla="*/ 1987 h 575582"/>
                      <a:gd name="connsiteX2" fmla="*/ 0 w 474345"/>
                      <a:gd name="connsiteY2" fmla="*/ 476713 h 575582"/>
                      <a:gd name="connsiteX3" fmla="*/ 113824 w 474345"/>
                      <a:gd name="connsiteY3" fmla="*/ 575582 h 575582"/>
                      <a:gd name="connsiteX4" fmla="*/ 474345 w 474345"/>
                      <a:gd name="connsiteY4" fmla="*/ 10654 h 575582"/>
                      <a:gd name="connsiteX5" fmla="*/ 365760 w 474345"/>
                      <a:gd name="connsiteY5" fmla="*/ 82 h 575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4345" h="575582">
                        <a:moveTo>
                          <a:pt x="365760" y="82"/>
                        </a:moveTo>
                        <a:cubicBezTo>
                          <a:pt x="365760" y="82"/>
                          <a:pt x="347567" y="-490"/>
                          <a:pt x="319088" y="1987"/>
                        </a:cubicBezTo>
                        <a:cubicBezTo>
                          <a:pt x="279083" y="111715"/>
                          <a:pt x="186118" y="312502"/>
                          <a:pt x="0" y="476713"/>
                        </a:cubicBezTo>
                        <a:cubicBezTo>
                          <a:pt x="27432" y="520718"/>
                          <a:pt x="68199" y="552722"/>
                          <a:pt x="113824" y="575582"/>
                        </a:cubicBezTo>
                        <a:cubicBezTo>
                          <a:pt x="339757" y="369937"/>
                          <a:pt x="439103" y="121049"/>
                          <a:pt x="474345" y="10654"/>
                        </a:cubicBezTo>
                        <a:cubicBezTo>
                          <a:pt x="412623" y="-1633"/>
                          <a:pt x="365760" y="82"/>
                          <a:pt x="365760" y="8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0" name="Freeform: Shape 189"/>
                  <p:cNvSpPr/>
                  <p:nvPr/>
                </p:nvSpPr>
                <p:spPr>
                  <a:xfrm>
                    <a:off x="6568344" y="3076289"/>
                    <a:ext cx="453866" cy="579024"/>
                  </a:xfrm>
                  <a:custGeom>
                    <a:avLst/>
                    <a:gdLst>
                      <a:gd name="connsiteX0" fmla="*/ 387953 w 453866"/>
                      <a:gd name="connsiteY0" fmla="*/ 0 h 579024"/>
                      <a:gd name="connsiteX1" fmla="*/ 0 w 453866"/>
                      <a:gd name="connsiteY1" fmla="*/ 560642 h 579024"/>
                      <a:gd name="connsiteX2" fmla="*/ 95536 w 453866"/>
                      <a:gd name="connsiteY2" fmla="*/ 579025 h 579024"/>
                      <a:gd name="connsiteX3" fmla="*/ 453866 w 453866"/>
                      <a:gd name="connsiteY3" fmla="*/ 40005 h 579024"/>
                      <a:gd name="connsiteX4" fmla="*/ 387953 w 453866"/>
                      <a:gd name="connsiteY4" fmla="*/ 0 h 579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3866" h="579024">
                        <a:moveTo>
                          <a:pt x="387953" y="0"/>
                        </a:moveTo>
                        <a:cubicBezTo>
                          <a:pt x="350901" y="111157"/>
                          <a:pt x="243459" y="369475"/>
                          <a:pt x="0" y="560642"/>
                        </a:cubicBezTo>
                        <a:cubicBezTo>
                          <a:pt x="32671" y="569690"/>
                          <a:pt x="65342" y="575596"/>
                          <a:pt x="95536" y="579025"/>
                        </a:cubicBezTo>
                        <a:cubicBezTo>
                          <a:pt x="311563" y="390049"/>
                          <a:pt x="413099" y="158782"/>
                          <a:pt x="453866" y="40005"/>
                        </a:cubicBezTo>
                        <a:cubicBezTo>
                          <a:pt x="432911" y="23813"/>
                          <a:pt x="410623" y="10668"/>
                          <a:pt x="38795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63" name="Freeform: Shape 162"/>
              <p:cNvSpPr/>
              <p:nvPr/>
            </p:nvSpPr>
            <p:spPr>
              <a:xfrm>
                <a:off x="6818566" y="4010971"/>
                <a:ext cx="218485" cy="258228"/>
              </a:xfrm>
              <a:custGeom>
                <a:avLst/>
                <a:gdLst>
                  <a:gd name="connsiteX0" fmla="*/ 131826 w 218485"/>
                  <a:gd name="connsiteY0" fmla="*/ 258229 h 258228"/>
                  <a:gd name="connsiteX1" fmla="*/ 31623 w 218485"/>
                  <a:gd name="connsiteY1" fmla="*/ 202412 h 258228"/>
                  <a:gd name="connsiteX2" fmla="*/ 15621 w 218485"/>
                  <a:gd name="connsiteY2" fmla="*/ 23342 h 258228"/>
                  <a:gd name="connsiteX3" fmla="*/ 44958 w 218485"/>
                  <a:gd name="connsiteY3" fmla="*/ 11341 h 258228"/>
                  <a:gd name="connsiteX4" fmla="*/ 56959 w 218485"/>
                  <a:gd name="connsiteY4" fmla="*/ 40678 h 258228"/>
                  <a:gd name="connsiteX5" fmla="*/ 67818 w 218485"/>
                  <a:gd name="connsiteY5" fmla="*/ 175837 h 258228"/>
                  <a:gd name="connsiteX6" fmla="*/ 143923 w 218485"/>
                  <a:gd name="connsiteY6" fmla="*/ 211461 h 258228"/>
                  <a:gd name="connsiteX7" fmla="*/ 162877 w 218485"/>
                  <a:gd name="connsiteY7" fmla="*/ 193935 h 258228"/>
                  <a:gd name="connsiteX8" fmla="*/ 163068 w 218485"/>
                  <a:gd name="connsiteY8" fmla="*/ 157740 h 258228"/>
                  <a:gd name="connsiteX9" fmla="*/ 146209 w 218485"/>
                  <a:gd name="connsiteY9" fmla="*/ 133261 h 258228"/>
                  <a:gd name="connsiteX10" fmla="*/ 116967 w 218485"/>
                  <a:gd name="connsiteY10" fmla="*/ 66205 h 258228"/>
                  <a:gd name="connsiteX11" fmla="*/ 141351 w 218485"/>
                  <a:gd name="connsiteY11" fmla="*/ 17341 h 258228"/>
                  <a:gd name="connsiteX12" fmla="*/ 198787 w 218485"/>
                  <a:gd name="connsiteY12" fmla="*/ 577 h 258228"/>
                  <a:gd name="connsiteX13" fmla="*/ 218313 w 218485"/>
                  <a:gd name="connsiteY13" fmla="*/ 25628 h 258228"/>
                  <a:gd name="connsiteX14" fmla="*/ 193262 w 218485"/>
                  <a:gd name="connsiteY14" fmla="*/ 45154 h 258228"/>
                  <a:gd name="connsiteX15" fmla="*/ 170212 w 218485"/>
                  <a:gd name="connsiteY15" fmla="*/ 51727 h 258228"/>
                  <a:gd name="connsiteX16" fmla="*/ 161734 w 218485"/>
                  <a:gd name="connsiteY16" fmla="*/ 68491 h 258228"/>
                  <a:gd name="connsiteX17" fmla="*/ 180975 w 218485"/>
                  <a:gd name="connsiteY17" fmla="*/ 105067 h 258228"/>
                  <a:gd name="connsiteX18" fmla="*/ 204216 w 218485"/>
                  <a:gd name="connsiteY18" fmla="*/ 140214 h 258228"/>
                  <a:gd name="connsiteX19" fmla="*/ 203549 w 218485"/>
                  <a:gd name="connsiteY19" fmla="*/ 212509 h 258228"/>
                  <a:gd name="connsiteX20" fmla="*/ 157734 w 218485"/>
                  <a:gd name="connsiteY20" fmla="*/ 254133 h 258228"/>
                  <a:gd name="connsiteX21" fmla="*/ 131826 w 218485"/>
                  <a:gd name="connsiteY21" fmla="*/ 258229 h 258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8485" h="258228">
                    <a:moveTo>
                      <a:pt x="131826" y="258229"/>
                    </a:moveTo>
                    <a:cubicBezTo>
                      <a:pt x="92964" y="258229"/>
                      <a:pt x="54007" y="232892"/>
                      <a:pt x="31623" y="202412"/>
                    </a:cubicBezTo>
                    <a:cubicBezTo>
                      <a:pt x="-3715" y="154406"/>
                      <a:pt x="-10001" y="84112"/>
                      <a:pt x="15621" y="23342"/>
                    </a:cubicBezTo>
                    <a:cubicBezTo>
                      <a:pt x="20383" y="11912"/>
                      <a:pt x="33623" y="6578"/>
                      <a:pt x="44958" y="11341"/>
                    </a:cubicBezTo>
                    <a:cubicBezTo>
                      <a:pt x="56388" y="16103"/>
                      <a:pt x="61722" y="29343"/>
                      <a:pt x="56959" y="40678"/>
                    </a:cubicBezTo>
                    <a:cubicBezTo>
                      <a:pt x="37338" y="87160"/>
                      <a:pt x="41624" y="140214"/>
                      <a:pt x="67818" y="175837"/>
                    </a:cubicBezTo>
                    <a:cubicBezTo>
                      <a:pt x="85153" y="199364"/>
                      <a:pt x="119158" y="219652"/>
                      <a:pt x="143923" y="211461"/>
                    </a:cubicBezTo>
                    <a:cubicBezTo>
                      <a:pt x="154686" y="207937"/>
                      <a:pt x="160210" y="199936"/>
                      <a:pt x="162877" y="193935"/>
                    </a:cubicBezTo>
                    <a:cubicBezTo>
                      <a:pt x="167830" y="182981"/>
                      <a:pt x="167926" y="169075"/>
                      <a:pt x="163068" y="157740"/>
                    </a:cubicBezTo>
                    <a:cubicBezTo>
                      <a:pt x="159734" y="149929"/>
                      <a:pt x="153162" y="141833"/>
                      <a:pt x="146209" y="133261"/>
                    </a:cubicBezTo>
                    <a:cubicBezTo>
                      <a:pt x="132493" y="116401"/>
                      <a:pt x="115538" y="95351"/>
                      <a:pt x="116967" y="66205"/>
                    </a:cubicBezTo>
                    <a:cubicBezTo>
                      <a:pt x="117919" y="47155"/>
                      <a:pt x="126587" y="29819"/>
                      <a:pt x="141351" y="17341"/>
                    </a:cubicBezTo>
                    <a:cubicBezTo>
                      <a:pt x="157162" y="4102"/>
                      <a:pt x="178022" y="-1994"/>
                      <a:pt x="198787" y="577"/>
                    </a:cubicBezTo>
                    <a:cubicBezTo>
                      <a:pt x="211074" y="2101"/>
                      <a:pt x="219837" y="13341"/>
                      <a:pt x="218313" y="25628"/>
                    </a:cubicBezTo>
                    <a:cubicBezTo>
                      <a:pt x="216789" y="37915"/>
                      <a:pt x="205645" y="46678"/>
                      <a:pt x="193262" y="45154"/>
                    </a:cubicBezTo>
                    <a:cubicBezTo>
                      <a:pt x="184975" y="44202"/>
                      <a:pt x="176308" y="46583"/>
                      <a:pt x="170212" y="51727"/>
                    </a:cubicBezTo>
                    <a:cubicBezTo>
                      <a:pt x="166592" y="54775"/>
                      <a:pt x="162211" y="60109"/>
                      <a:pt x="161734" y="68491"/>
                    </a:cubicBezTo>
                    <a:cubicBezTo>
                      <a:pt x="161163" y="79635"/>
                      <a:pt x="168592" y="89731"/>
                      <a:pt x="180975" y="105067"/>
                    </a:cubicBezTo>
                    <a:cubicBezTo>
                      <a:pt x="189547" y="115639"/>
                      <a:pt x="198501" y="126593"/>
                      <a:pt x="204216" y="140214"/>
                    </a:cubicBezTo>
                    <a:cubicBezTo>
                      <a:pt x="213931" y="163074"/>
                      <a:pt x="213741" y="190125"/>
                      <a:pt x="203549" y="212509"/>
                    </a:cubicBezTo>
                    <a:cubicBezTo>
                      <a:pt x="194405" y="232606"/>
                      <a:pt x="178117" y="247465"/>
                      <a:pt x="157734" y="254133"/>
                    </a:cubicBezTo>
                    <a:cubicBezTo>
                      <a:pt x="149352" y="256895"/>
                      <a:pt x="140589" y="258229"/>
                      <a:pt x="131826" y="258229"/>
                    </a:cubicBez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4" name="Freeform: Shape 163"/>
              <p:cNvSpPr/>
              <p:nvPr/>
            </p:nvSpPr>
            <p:spPr>
              <a:xfrm>
                <a:off x="6440059" y="4011505"/>
                <a:ext cx="218889" cy="258075"/>
              </a:xfrm>
              <a:custGeom>
                <a:avLst/>
                <a:gdLst>
                  <a:gd name="connsiteX0" fmla="*/ 87232 w 218889"/>
                  <a:gd name="connsiteY0" fmla="*/ 258075 h 258075"/>
                  <a:gd name="connsiteX1" fmla="*/ 61134 w 218889"/>
                  <a:gd name="connsiteY1" fmla="*/ 253980 h 258075"/>
                  <a:gd name="connsiteX2" fmla="*/ 15223 w 218889"/>
                  <a:gd name="connsiteY2" fmla="*/ 212451 h 258075"/>
                  <a:gd name="connsiteX3" fmla="*/ 14461 w 218889"/>
                  <a:gd name="connsiteY3" fmla="*/ 140156 h 258075"/>
                  <a:gd name="connsiteX4" fmla="*/ 37607 w 218889"/>
                  <a:gd name="connsiteY4" fmla="*/ 105009 h 258075"/>
                  <a:gd name="connsiteX5" fmla="*/ 56847 w 218889"/>
                  <a:gd name="connsiteY5" fmla="*/ 68433 h 258075"/>
                  <a:gd name="connsiteX6" fmla="*/ 48370 w 218889"/>
                  <a:gd name="connsiteY6" fmla="*/ 51669 h 258075"/>
                  <a:gd name="connsiteX7" fmla="*/ 25225 w 218889"/>
                  <a:gd name="connsiteY7" fmla="*/ 45096 h 258075"/>
                  <a:gd name="connsiteX8" fmla="*/ 174 w 218889"/>
                  <a:gd name="connsiteY8" fmla="*/ 25665 h 258075"/>
                  <a:gd name="connsiteX9" fmla="*/ 19605 w 218889"/>
                  <a:gd name="connsiteY9" fmla="*/ 615 h 258075"/>
                  <a:gd name="connsiteX10" fmla="*/ 77136 w 218889"/>
                  <a:gd name="connsiteY10" fmla="*/ 17283 h 258075"/>
                  <a:gd name="connsiteX11" fmla="*/ 101615 w 218889"/>
                  <a:gd name="connsiteY11" fmla="*/ 66051 h 258075"/>
                  <a:gd name="connsiteX12" fmla="*/ 72564 w 218889"/>
                  <a:gd name="connsiteY12" fmla="*/ 133107 h 258075"/>
                  <a:gd name="connsiteX13" fmla="*/ 55800 w 218889"/>
                  <a:gd name="connsiteY13" fmla="*/ 157587 h 258075"/>
                  <a:gd name="connsiteX14" fmla="*/ 56085 w 218889"/>
                  <a:gd name="connsiteY14" fmla="*/ 193782 h 258075"/>
                  <a:gd name="connsiteX15" fmla="*/ 75135 w 218889"/>
                  <a:gd name="connsiteY15" fmla="*/ 211308 h 258075"/>
                  <a:gd name="connsiteX16" fmla="*/ 151240 w 218889"/>
                  <a:gd name="connsiteY16" fmla="*/ 175494 h 258075"/>
                  <a:gd name="connsiteX17" fmla="*/ 161813 w 218889"/>
                  <a:gd name="connsiteY17" fmla="*/ 40334 h 258075"/>
                  <a:gd name="connsiteX18" fmla="*/ 173719 w 218889"/>
                  <a:gd name="connsiteY18" fmla="*/ 10902 h 258075"/>
                  <a:gd name="connsiteX19" fmla="*/ 203152 w 218889"/>
                  <a:gd name="connsiteY19" fmla="*/ 22808 h 258075"/>
                  <a:gd name="connsiteX20" fmla="*/ 187435 w 218889"/>
                  <a:gd name="connsiteY20" fmla="*/ 201973 h 258075"/>
                  <a:gd name="connsiteX21" fmla="*/ 87232 w 218889"/>
                  <a:gd name="connsiteY21" fmla="*/ 258075 h 258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8889" h="258075">
                    <a:moveTo>
                      <a:pt x="87232" y="258075"/>
                    </a:moveTo>
                    <a:cubicBezTo>
                      <a:pt x="78469" y="258075"/>
                      <a:pt x="69706" y="256837"/>
                      <a:pt x="61134" y="253980"/>
                    </a:cubicBezTo>
                    <a:cubicBezTo>
                      <a:pt x="40655" y="247312"/>
                      <a:pt x="24367" y="232548"/>
                      <a:pt x="15223" y="212451"/>
                    </a:cubicBezTo>
                    <a:cubicBezTo>
                      <a:pt x="5031" y="190067"/>
                      <a:pt x="4746" y="163111"/>
                      <a:pt x="14461" y="140156"/>
                    </a:cubicBezTo>
                    <a:cubicBezTo>
                      <a:pt x="20176" y="126535"/>
                      <a:pt x="29035" y="115581"/>
                      <a:pt x="37607" y="105009"/>
                    </a:cubicBezTo>
                    <a:cubicBezTo>
                      <a:pt x="49989" y="89769"/>
                      <a:pt x="57419" y="79672"/>
                      <a:pt x="56847" y="68433"/>
                    </a:cubicBezTo>
                    <a:cubicBezTo>
                      <a:pt x="56371" y="60051"/>
                      <a:pt x="51990" y="54717"/>
                      <a:pt x="48370" y="51669"/>
                    </a:cubicBezTo>
                    <a:cubicBezTo>
                      <a:pt x="42179" y="46525"/>
                      <a:pt x="33606" y="44144"/>
                      <a:pt x="25225" y="45096"/>
                    </a:cubicBezTo>
                    <a:cubicBezTo>
                      <a:pt x="13128" y="46716"/>
                      <a:pt x="1698" y="37953"/>
                      <a:pt x="174" y="25665"/>
                    </a:cubicBezTo>
                    <a:cubicBezTo>
                      <a:pt x="-1350" y="13378"/>
                      <a:pt x="7318" y="2139"/>
                      <a:pt x="19605" y="615"/>
                    </a:cubicBezTo>
                    <a:cubicBezTo>
                      <a:pt x="40369" y="-2052"/>
                      <a:pt x="61324" y="4044"/>
                      <a:pt x="77136" y="17283"/>
                    </a:cubicBezTo>
                    <a:cubicBezTo>
                      <a:pt x="91900" y="29666"/>
                      <a:pt x="100663" y="47001"/>
                      <a:pt x="101615" y="66051"/>
                    </a:cubicBezTo>
                    <a:cubicBezTo>
                      <a:pt x="103139" y="95198"/>
                      <a:pt x="86185" y="116248"/>
                      <a:pt x="72564" y="133107"/>
                    </a:cubicBezTo>
                    <a:cubicBezTo>
                      <a:pt x="65610" y="141680"/>
                      <a:pt x="59038" y="149776"/>
                      <a:pt x="55800" y="157587"/>
                    </a:cubicBezTo>
                    <a:cubicBezTo>
                      <a:pt x="50942" y="169017"/>
                      <a:pt x="51133" y="182828"/>
                      <a:pt x="56085" y="193782"/>
                    </a:cubicBezTo>
                    <a:cubicBezTo>
                      <a:pt x="58848" y="199878"/>
                      <a:pt x="64372" y="207783"/>
                      <a:pt x="75135" y="211308"/>
                    </a:cubicBezTo>
                    <a:cubicBezTo>
                      <a:pt x="99996" y="219404"/>
                      <a:pt x="133905" y="199020"/>
                      <a:pt x="151240" y="175494"/>
                    </a:cubicBezTo>
                    <a:cubicBezTo>
                      <a:pt x="177339" y="139870"/>
                      <a:pt x="181530" y="86816"/>
                      <a:pt x="161813" y="40334"/>
                    </a:cubicBezTo>
                    <a:cubicBezTo>
                      <a:pt x="156955" y="28904"/>
                      <a:pt x="162289" y="15759"/>
                      <a:pt x="173719" y="10902"/>
                    </a:cubicBezTo>
                    <a:cubicBezTo>
                      <a:pt x="185054" y="6044"/>
                      <a:pt x="198294" y="11378"/>
                      <a:pt x="203152" y="22808"/>
                    </a:cubicBezTo>
                    <a:cubicBezTo>
                      <a:pt x="228869" y="83577"/>
                      <a:pt x="222678" y="153872"/>
                      <a:pt x="187435" y="201973"/>
                    </a:cubicBezTo>
                    <a:cubicBezTo>
                      <a:pt x="164956" y="232548"/>
                      <a:pt x="126094" y="257980"/>
                      <a:pt x="87232" y="258075"/>
                    </a:cubicBez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5" name="Freeform: Shape 164"/>
              <p:cNvSpPr/>
              <p:nvPr/>
            </p:nvSpPr>
            <p:spPr>
              <a:xfrm>
                <a:off x="6212109" y="3736947"/>
                <a:ext cx="183743" cy="129821"/>
              </a:xfrm>
              <a:custGeom>
                <a:avLst/>
                <a:gdLst>
                  <a:gd name="connsiteX0" fmla="*/ 0 w 183743"/>
                  <a:gd name="connsiteY0" fmla="*/ 34000 h 129821"/>
                  <a:gd name="connsiteX1" fmla="*/ 182880 w 183743"/>
                  <a:gd name="connsiteY1" fmla="*/ 129822 h 129821"/>
                  <a:gd name="connsiteX2" fmla="*/ 136303 w 183743"/>
                  <a:gd name="connsiteY2" fmla="*/ 15807 h 129821"/>
                  <a:gd name="connsiteX3" fmla="*/ 0 w 183743"/>
                  <a:gd name="connsiteY3" fmla="*/ 34000 h 12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43" h="129821">
                    <a:moveTo>
                      <a:pt x="0" y="34000"/>
                    </a:moveTo>
                    <a:cubicBezTo>
                      <a:pt x="65818" y="78006"/>
                      <a:pt x="128016" y="108581"/>
                      <a:pt x="182880" y="129822"/>
                    </a:cubicBezTo>
                    <a:cubicBezTo>
                      <a:pt x="184880" y="110200"/>
                      <a:pt x="187738" y="43430"/>
                      <a:pt x="136303" y="15807"/>
                    </a:cubicBezTo>
                    <a:cubicBezTo>
                      <a:pt x="85534" y="-11530"/>
                      <a:pt x="28004" y="-2100"/>
                      <a:pt x="0" y="34000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6" name="Freeform: Shape 165"/>
              <p:cNvSpPr/>
              <p:nvPr/>
            </p:nvSpPr>
            <p:spPr>
              <a:xfrm>
                <a:off x="6114097" y="3645122"/>
                <a:ext cx="365664" cy="246221"/>
              </a:xfrm>
              <a:custGeom>
                <a:avLst/>
                <a:gdLst>
                  <a:gd name="connsiteX0" fmla="*/ 365665 w 365664"/>
                  <a:gd name="connsiteY0" fmla="*/ 175260 h 246221"/>
                  <a:gd name="connsiteX1" fmla="*/ 57817 w 365664"/>
                  <a:gd name="connsiteY1" fmla="*/ 10668 h 246221"/>
                  <a:gd name="connsiteX2" fmla="*/ 43720 w 365664"/>
                  <a:gd name="connsiteY2" fmla="*/ 0 h 246221"/>
                  <a:gd name="connsiteX3" fmla="*/ 0 w 365664"/>
                  <a:gd name="connsiteY3" fmla="*/ 51816 h 246221"/>
                  <a:gd name="connsiteX4" fmla="*/ 354140 w 365664"/>
                  <a:gd name="connsiteY4" fmla="*/ 246221 h 246221"/>
                  <a:gd name="connsiteX5" fmla="*/ 365665 w 365664"/>
                  <a:gd name="connsiteY5" fmla="*/ 175260 h 246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664" h="246221">
                    <a:moveTo>
                      <a:pt x="365665" y="175260"/>
                    </a:moveTo>
                    <a:cubicBezTo>
                      <a:pt x="365665" y="175260"/>
                      <a:pt x="166878" y="103632"/>
                      <a:pt x="57817" y="10668"/>
                    </a:cubicBezTo>
                    <a:cubicBezTo>
                      <a:pt x="53150" y="6667"/>
                      <a:pt x="48482" y="3238"/>
                      <a:pt x="43720" y="0"/>
                    </a:cubicBezTo>
                    <a:lnTo>
                      <a:pt x="0" y="51816"/>
                    </a:lnTo>
                    <a:cubicBezTo>
                      <a:pt x="134493" y="165449"/>
                      <a:pt x="261842" y="220027"/>
                      <a:pt x="354140" y="246221"/>
                    </a:cubicBezTo>
                    <a:cubicBezTo>
                      <a:pt x="354044" y="246317"/>
                      <a:pt x="353473" y="222599"/>
                      <a:pt x="365665" y="175260"/>
                    </a:cubicBezTo>
                    <a:close/>
                  </a:path>
                </a:pathLst>
              </a:custGeom>
              <a:solidFill>
                <a:srgbClr val="E5E6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7" name="Freeform: Shape 166"/>
              <p:cNvSpPr/>
              <p:nvPr/>
            </p:nvSpPr>
            <p:spPr>
              <a:xfrm>
                <a:off x="6084177" y="3530144"/>
                <a:ext cx="175472" cy="196797"/>
              </a:xfrm>
              <a:custGeom>
                <a:avLst/>
                <a:gdLst>
                  <a:gd name="connsiteX0" fmla="*/ 29920 w 175472"/>
                  <a:gd name="connsiteY0" fmla="*/ 196798 h 196797"/>
                  <a:gd name="connsiteX1" fmla="*/ 10584 w 175472"/>
                  <a:gd name="connsiteY1" fmla="*/ 189749 h 196797"/>
                  <a:gd name="connsiteX2" fmla="*/ 7060 w 175472"/>
                  <a:gd name="connsiteY2" fmla="*/ 147649 h 196797"/>
                  <a:gd name="connsiteX3" fmla="*/ 122788 w 175472"/>
                  <a:gd name="connsiteY3" fmla="*/ 10584 h 196797"/>
                  <a:gd name="connsiteX4" fmla="*/ 164889 w 175472"/>
                  <a:gd name="connsiteY4" fmla="*/ 7060 h 196797"/>
                  <a:gd name="connsiteX5" fmla="*/ 168413 w 175472"/>
                  <a:gd name="connsiteY5" fmla="*/ 49160 h 196797"/>
                  <a:gd name="connsiteX6" fmla="*/ 52684 w 175472"/>
                  <a:gd name="connsiteY6" fmla="*/ 186225 h 196797"/>
                  <a:gd name="connsiteX7" fmla="*/ 29920 w 175472"/>
                  <a:gd name="connsiteY7" fmla="*/ 196798 h 196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472" h="196797">
                    <a:moveTo>
                      <a:pt x="29920" y="196798"/>
                    </a:moveTo>
                    <a:cubicBezTo>
                      <a:pt x="23062" y="196798"/>
                      <a:pt x="16204" y="194512"/>
                      <a:pt x="10584" y="189749"/>
                    </a:cubicBezTo>
                    <a:cubicBezTo>
                      <a:pt x="-1989" y="179081"/>
                      <a:pt x="-3608" y="160222"/>
                      <a:pt x="7060" y="147649"/>
                    </a:cubicBezTo>
                    <a:lnTo>
                      <a:pt x="122788" y="10584"/>
                    </a:lnTo>
                    <a:cubicBezTo>
                      <a:pt x="133457" y="-1989"/>
                      <a:pt x="152316" y="-3608"/>
                      <a:pt x="164889" y="7060"/>
                    </a:cubicBezTo>
                    <a:cubicBezTo>
                      <a:pt x="177462" y="17728"/>
                      <a:pt x="179081" y="36587"/>
                      <a:pt x="168413" y="49160"/>
                    </a:cubicBezTo>
                    <a:lnTo>
                      <a:pt x="52684" y="186225"/>
                    </a:lnTo>
                    <a:cubicBezTo>
                      <a:pt x="46779" y="193178"/>
                      <a:pt x="38397" y="196798"/>
                      <a:pt x="29920" y="196798"/>
                    </a:cubicBezTo>
                    <a:close/>
                  </a:path>
                </a:pathLst>
              </a:custGeom>
              <a:solidFill>
                <a:srgbClr val="E24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8" name="Freeform: Shape 167"/>
              <p:cNvSpPr/>
              <p:nvPr/>
            </p:nvSpPr>
            <p:spPr>
              <a:xfrm>
                <a:off x="6793991" y="4565141"/>
                <a:ext cx="473561" cy="300608"/>
              </a:xfrm>
              <a:custGeom>
                <a:avLst/>
                <a:gdLst>
                  <a:gd name="connsiteX0" fmla="*/ 214979 w 473561"/>
                  <a:gd name="connsiteY0" fmla="*/ 2191 h 300608"/>
                  <a:gd name="connsiteX1" fmla="*/ 214122 w 473561"/>
                  <a:gd name="connsiteY1" fmla="*/ 102870 h 300608"/>
                  <a:gd name="connsiteX2" fmla="*/ 411956 w 473561"/>
                  <a:gd name="connsiteY2" fmla="*/ 107252 h 300608"/>
                  <a:gd name="connsiteX3" fmla="*/ 469011 w 473561"/>
                  <a:gd name="connsiteY3" fmla="*/ 300609 h 300608"/>
                  <a:gd name="connsiteX4" fmla="*/ 0 w 473561"/>
                  <a:gd name="connsiteY4" fmla="*/ 300609 h 300608"/>
                  <a:gd name="connsiteX5" fmla="*/ 8001 w 473561"/>
                  <a:gd name="connsiteY5" fmla="*/ 0 h 300608"/>
                  <a:gd name="connsiteX6" fmla="*/ 214979 w 473561"/>
                  <a:gd name="connsiteY6" fmla="*/ 2191 h 300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3561" h="300608">
                    <a:moveTo>
                      <a:pt x="214979" y="2191"/>
                    </a:moveTo>
                    <a:cubicBezTo>
                      <a:pt x="215265" y="14669"/>
                      <a:pt x="214122" y="102870"/>
                      <a:pt x="214122" y="102870"/>
                    </a:cubicBezTo>
                    <a:cubicBezTo>
                      <a:pt x="214122" y="102870"/>
                      <a:pt x="326422" y="49054"/>
                      <a:pt x="411956" y="107252"/>
                    </a:cubicBezTo>
                    <a:cubicBezTo>
                      <a:pt x="497491" y="165449"/>
                      <a:pt x="469011" y="300609"/>
                      <a:pt x="469011" y="300609"/>
                    </a:cubicBezTo>
                    <a:lnTo>
                      <a:pt x="0" y="300609"/>
                    </a:lnTo>
                    <a:lnTo>
                      <a:pt x="8001" y="0"/>
                    </a:lnTo>
                    <a:lnTo>
                      <a:pt x="214979" y="2191"/>
                    </a:ln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9" name="Freeform: Shape 168"/>
              <p:cNvSpPr/>
              <p:nvPr/>
            </p:nvSpPr>
            <p:spPr>
              <a:xfrm>
                <a:off x="6794087" y="4810315"/>
                <a:ext cx="473520" cy="55435"/>
              </a:xfrm>
              <a:custGeom>
                <a:avLst/>
                <a:gdLst>
                  <a:gd name="connsiteX0" fmla="*/ 0 w 473520"/>
                  <a:gd name="connsiteY0" fmla="*/ 55436 h 55435"/>
                  <a:gd name="connsiteX1" fmla="*/ 469011 w 473520"/>
                  <a:gd name="connsiteY1" fmla="*/ 55436 h 55435"/>
                  <a:gd name="connsiteX2" fmla="*/ 473488 w 473520"/>
                  <a:gd name="connsiteY2" fmla="*/ 0 h 55435"/>
                  <a:gd name="connsiteX3" fmla="*/ 1429 w 473520"/>
                  <a:gd name="connsiteY3" fmla="*/ 286 h 55435"/>
                  <a:gd name="connsiteX4" fmla="*/ 0 w 473520"/>
                  <a:gd name="connsiteY4" fmla="*/ 55436 h 5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520" h="55435">
                    <a:moveTo>
                      <a:pt x="0" y="55436"/>
                    </a:moveTo>
                    <a:lnTo>
                      <a:pt x="469011" y="55436"/>
                    </a:lnTo>
                    <a:cubicBezTo>
                      <a:pt x="469011" y="55436"/>
                      <a:pt x="473964" y="31718"/>
                      <a:pt x="473488" y="0"/>
                    </a:cubicBezTo>
                    <a:lnTo>
                      <a:pt x="1429" y="286"/>
                    </a:lnTo>
                    <a:lnTo>
                      <a:pt x="0" y="55436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0" name="Freeform: Shape 169"/>
              <p:cNvSpPr/>
              <p:nvPr/>
            </p:nvSpPr>
            <p:spPr>
              <a:xfrm>
                <a:off x="6798183" y="4694396"/>
                <a:ext cx="138398" cy="167735"/>
              </a:xfrm>
              <a:custGeom>
                <a:avLst/>
                <a:gdLst>
                  <a:gd name="connsiteX0" fmla="*/ 127825 w 138398"/>
                  <a:gd name="connsiteY0" fmla="*/ 121444 h 167735"/>
                  <a:gd name="connsiteX1" fmla="*/ 109918 w 138398"/>
                  <a:gd name="connsiteY1" fmla="*/ 60293 h 167735"/>
                  <a:gd name="connsiteX2" fmla="*/ 43910 w 138398"/>
                  <a:gd name="connsiteY2" fmla="*/ 4858 h 167735"/>
                  <a:gd name="connsiteX3" fmla="*/ 381 w 138398"/>
                  <a:gd name="connsiteY3" fmla="*/ 0 h 167735"/>
                  <a:gd name="connsiteX4" fmla="*/ 0 w 138398"/>
                  <a:gd name="connsiteY4" fmla="*/ 14954 h 167735"/>
                  <a:gd name="connsiteX5" fmla="*/ 42291 w 138398"/>
                  <a:gd name="connsiteY5" fmla="*/ 19717 h 167735"/>
                  <a:gd name="connsiteX6" fmla="*/ 95631 w 138398"/>
                  <a:gd name="connsiteY6" fmla="*/ 64484 h 167735"/>
                  <a:gd name="connsiteX7" fmla="*/ 113443 w 138398"/>
                  <a:gd name="connsiteY7" fmla="*/ 125254 h 167735"/>
                  <a:gd name="connsiteX8" fmla="*/ 123158 w 138398"/>
                  <a:gd name="connsiteY8" fmla="*/ 167735 h 167735"/>
                  <a:gd name="connsiteX9" fmla="*/ 138398 w 138398"/>
                  <a:gd name="connsiteY9" fmla="*/ 167259 h 167735"/>
                  <a:gd name="connsiteX10" fmla="*/ 127825 w 138398"/>
                  <a:gd name="connsiteY10" fmla="*/ 121444 h 16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398" h="167735">
                    <a:moveTo>
                      <a:pt x="127825" y="121444"/>
                    </a:moveTo>
                    <a:lnTo>
                      <a:pt x="109918" y="60293"/>
                    </a:lnTo>
                    <a:cubicBezTo>
                      <a:pt x="101060" y="30099"/>
                      <a:pt x="75247" y="8287"/>
                      <a:pt x="43910" y="4858"/>
                    </a:cubicBezTo>
                    <a:lnTo>
                      <a:pt x="381" y="0"/>
                    </a:lnTo>
                    <a:lnTo>
                      <a:pt x="0" y="14954"/>
                    </a:lnTo>
                    <a:lnTo>
                      <a:pt x="42291" y="19717"/>
                    </a:lnTo>
                    <a:cubicBezTo>
                      <a:pt x="67532" y="22574"/>
                      <a:pt x="88487" y="40100"/>
                      <a:pt x="95631" y="64484"/>
                    </a:cubicBezTo>
                    <a:lnTo>
                      <a:pt x="113443" y="125254"/>
                    </a:lnTo>
                    <a:lnTo>
                      <a:pt x="123158" y="167735"/>
                    </a:lnTo>
                    <a:lnTo>
                      <a:pt x="138398" y="167259"/>
                    </a:lnTo>
                    <a:lnTo>
                      <a:pt x="127825" y="121444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1" name="Freeform: Shape 170"/>
              <p:cNvSpPr/>
              <p:nvPr/>
            </p:nvSpPr>
            <p:spPr>
              <a:xfrm>
                <a:off x="7170515" y="3832669"/>
                <a:ext cx="100107" cy="189452"/>
              </a:xfrm>
              <a:custGeom>
                <a:avLst/>
                <a:gdLst>
                  <a:gd name="connsiteX0" fmla="*/ 54769 w 100107"/>
                  <a:gd name="connsiteY0" fmla="*/ 0 h 189452"/>
                  <a:gd name="connsiteX1" fmla="*/ 0 w 100107"/>
                  <a:gd name="connsiteY1" fmla="*/ 89821 h 189452"/>
                  <a:gd name="connsiteX2" fmla="*/ 91440 w 100107"/>
                  <a:gd name="connsiteY2" fmla="*/ 189452 h 189452"/>
                  <a:gd name="connsiteX3" fmla="*/ 100108 w 100107"/>
                  <a:gd name="connsiteY3" fmla="*/ 123825 h 189452"/>
                  <a:gd name="connsiteX4" fmla="*/ 54769 w 100107"/>
                  <a:gd name="connsiteY4" fmla="*/ 0 h 18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107" h="189452">
                    <a:moveTo>
                      <a:pt x="54769" y="0"/>
                    </a:moveTo>
                    <a:cubicBezTo>
                      <a:pt x="22384" y="16192"/>
                      <a:pt x="0" y="50292"/>
                      <a:pt x="0" y="89821"/>
                    </a:cubicBezTo>
                    <a:cubicBezTo>
                      <a:pt x="0" y="143065"/>
                      <a:pt x="40481" y="186404"/>
                      <a:pt x="91440" y="189452"/>
                    </a:cubicBezTo>
                    <a:cubicBezTo>
                      <a:pt x="96869" y="169164"/>
                      <a:pt x="100108" y="147256"/>
                      <a:pt x="100108" y="123825"/>
                    </a:cubicBezTo>
                    <a:cubicBezTo>
                      <a:pt x="100013" y="74295"/>
                      <a:pt x="82296" y="33338"/>
                      <a:pt x="54769" y="0"/>
                    </a:cubicBez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171"/>
              <p:cNvSpPr/>
              <p:nvPr/>
            </p:nvSpPr>
            <p:spPr>
              <a:xfrm>
                <a:off x="6210226" y="4565141"/>
                <a:ext cx="473561" cy="300608"/>
              </a:xfrm>
              <a:custGeom>
                <a:avLst/>
                <a:gdLst>
                  <a:gd name="connsiteX0" fmla="*/ 258582 w 473561"/>
                  <a:gd name="connsiteY0" fmla="*/ 2191 h 300608"/>
                  <a:gd name="connsiteX1" fmla="*/ 259440 w 473561"/>
                  <a:gd name="connsiteY1" fmla="*/ 102870 h 300608"/>
                  <a:gd name="connsiteX2" fmla="*/ 61605 w 473561"/>
                  <a:gd name="connsiteY2" fmla="*/ 107252 h 300608"/>
                  <a:gd name="connsiteX3" fmla="*/ 4551 w 473561"/>
                  <a:gd name="connsiteY3" fmla="*/ 300609 h 300608"/>
                  <a:gd name="connsiteX4" fmla="*/ 473562 w 473561"/>
                  <a:gd name="connsiteY4" fmla="*/ 300609 h 300608"/>
                  <a:gd name="connsiteX5" fmla="*/ 465561 w 473561"/>
                  <a:gd name="connsiteY5" fmla="*/ 0 h 300608"/>
                  <a:gd name="connsiteX6" fmla="*/ 258582 w 473561"/>
                  <a:gd name="connsiteY6" fmla="*/ 2191 h 300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3561" h="300608">
                    <a:moveTo>
                      <a:pt x="258582" y="2191"/>
                    </a:moveTo>
                    <a:cubicBezTo>
                      <a:pt x="258297" y="14669"/>
                      <a:pt x="259440" y="102870"/>
                      <a:pt x="259440" y="102870"/>
                    </a:cubicBezTo>
                    <a:cubicBezTo>
                      <a:pt x="259440" y="102870"/>
                      <a:pt x="147140" y="49054"/>
                      <a:pt x="61605" y="107252"/>
                    </a:cubicBezTo>
                    <a:cubicBezTo>
                      <a:pt x="-23929" y="165449"/>
                      <a:pt x="4551" y="300609"/>
                      <a:pt x="4551" y="300609"/>
                    </a:cubicBezTo>
                    <a:lnTo>
                      <a:pt x="473562" y="300609"/>
                    </a:lnTo>
                    <a:lnTo>
                      <a:pt x="465561" y="0"/>
                    </a:lnTo>
                    <a:lnTo>
                      <a:pt x="258582" y="2191"/>
                    </a:lnTo>
                    <a:close/>
                  </a:path>
                </a:pathLst>
              </a:custGeom>
              <a:solidFill>
                <a:srgbClr val="97CC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172"/>
              <p:cNvSpPr/>
              <p:nvPr/>
            </p:nvSpPr>
            <p:spPr>
              <a:xfrm>
                <a:off x="6210172" y="4810315"/>
                <a:ext cx="473519" cy="55435"/>
              </a:xfrm>
              <a:custGeom>
                <a:avLst/>
                <a:gdLst>
                  <a:gd name="connsiteX0" fmla="*/ 473520 w 473519"/>
                  <a:gd name="connsiteY0" fmla="*/ 55436 h 55435"/>
                  <a:gd name="connsiteX1" fmla="*/ 4509 w 473519"/>
                  <a:gd name="connsiteY1" fmla="*/ 55436 h 55435"/>
                  <a:gd name="connsiteX2" fmla="*/ 32 w 473519"/>
                  <a:gd name="connsiteY2" fmla="*/ 0 h 55435"/>
                  <a:gd name="connsiteX3" fmla="*/ 472091 w 473519"/>
                  <a:gd name="connsiteY3" fmla="*/ 286 h 55435"/>
                  <a:gd name="connsiteX4" fmla="*/ 473520 w 473519"/>
                  <a:gd name="connsiteY4" fmla="*/ 55436 h 5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519" h="55435">
                    <a:moveTo>
                      <a:pt x="473520" y="55436"/>
                    </a:moveTo>
                    <a:lnTo>
                      <a:pt x="4509" y="55436"/>
                    </a:lnTo>
                    <a:cubicBezTo>
                      <a:pt x="4509" y="55436"/>
                      <a:pt x="-444" y="31718"/>
                      <a:pt x="32" y="0"/>
                    </a:cubicBezTo>
                    <a:lnTo>
                      <a:pt x="472091" y="286"/>
                    </a:lnTo>
                    <a:lnTo>
                      <a:pt x="473520" y="55436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173"/>
              <p:cNvSpPr/>
              <p:nvPr/>
            </p:nvSpPr>
            <p:spPr>
              <a:xfrm>
                <a:off x="6541198" y="4694396"/>
                <a:ext cx="138398" cy="167735"/>
              </a:xfrm>
              <a:custGeom>
                <a:avLst/>
                <a:gdLst>
                  <a:gd name="connsiteX0" fmla="*/ 10573 w 138398"/>
                  <a:gd name="connsiteY0" fmla="*/ 121444 h 167735"/>
                  <a:gd name="connsiteX1" fmla="*/ 28480 w 138398"/>
                  <a:gd name="connsiteY1" fmla="*/ 60293 h 167735"/>
                  <a:gd name="connsiteX2" fmla="*/ 94488 w 138398"/>
                  <a:gd name="connsiteY2" fmla="*/ 4858 h 167735"/>
                  <a:gd name="connsiteX3" fmla="*/ 138017 w 138398"/>
                  <a:gd name="connsiteY3" fmla="*/ 0 h 167735"/>
                  <a:gd name="connsiteX4" fmla="*/ 138398 w 138398"/>
                  <a:gd name="connsiteY4" fmla="*/ 14954 h 167735"/>
                  <a:gd name="connsiteX5" fmla="*/ 96107 w 138398"/>
                  <a:gd name="connsiteY5" fmla="*/ 19717 h 167735"/>
                  <a:gd name="connsiteX6" fmla="*/ 42767 w 138398"/>
                  <a:gd name="connsiteY6" fmla="*/ 64484 h 167735"/>
                  <a:gd name="connsiteX7" fmla="*/ 24955 w 138398"/>
                  <a:gd name="connsiteY7" fmla="*/ 125254 h 167735"/>
                  <a:gd name="connsiteX8" fmla="*/ 15240 w 138398"/>
                  <a:gd name="connsiteY8" fmla="*/ 167735 h 167735"/>
                  <a:gd name="connsiteX9" fmla="*/ 0 w 138398"/>
                  <a:gd name="connsiteY9" fmla="*/ 167259 h 167735"/>
                  <a:gd name="connsiteX10" fmla="*/ 10573 w 138398"/>
                  <a:gd name="connsiteY10" fmla="*/ 121444 h 16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398" h="167735">
                    <a:moveTo>
                      <a:pt x="10573" y="121444"/>
                    </a:moveTo>
                    <a:lnTo>
                      <a:pt x="28480" y="60293"/>
                    </a:lnTo>
                    <a:cubicBezTo>
                      <a:pt x="37338" y="30099"/>
                      <a:pt x="63151" y="8287"/>
                      <a:pt x="94488" y="4858"/>
                    </a:cubicBezTo>
                    <a:lnTo>
                      <a:pt x="138017" y="0"/>
                    </a:lnTo>
                    <a:lnTo>
                      <a:pt x="138398" y="14954"/>
                    </a:lnTo>
                    <a:lnTo>
                      <a:pt x="96107" y="19717"/>
                    </a:lnTo>
                    <a:cubicBezTo>
                      <a:pt x="70866" y="22574"/>
                      <a:pt x="49911" y="40100"/>
                      <a:pt x="42767" y="64484"/>
                    </a:cubicBezTo>
                    <a:lnTo>
                      <a:pt x="24955" y="125254"/>
                    </a:lnTo>
                    <a:lnTo>
                      <a:pt x="15240" y="167735"/>
                    </a:lnTo>
                    <a:lnTo>
                      <a:pt x="0" y="167259"/>
                    </a:lnTo>
                    <a:lnTo>
                      <a:pt x="10573" y="121444"/>
                    </a:ln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174"/>
              <p:cNvSpPr/>
              <p:nvPr/>
            </p:nvSpPr>
            <p:spPr>
              <a:xfrm>
                <a:off x="6998970" y="3822477"/>
                <a:ext cx="149613" cy="268890"/>
              </a:xfrm>
              <a:custGeom>
                <a:avLst/>
                <a:gdLst>
                  <a:gd name="connsiteX0" fmla="*/ 146685 w 149613"/>
                  <a:gd name="connsiteY0" fmla="*/ 104870 h 268890"/>
                  <a:gd name="connsiteX1" fmla="*/ 0 w 149613"/>
                  <a:gd name="connsiteY1" fmla="*/ 0 h 268890"/>
                  <a:gd name="connsiteX2" fmla="*/ 9334 w 149613"/>
                  <a:gd name="connsiteY2" fmla="*/ 64675 h 268890"/>
                  <a:gd name="connsiteX3" fmla="*/ 105823 w 149613"/>
                  <a:gd name="connsiteY3" fmla="*/ 134017 h 268890"/>
                  <a:gd name="connsiteX4" fmla="*/ 37719 w 149613"/>
                  <a:gd name="connsiteY4" fmla="*/ 227552 h 268890"/>
                  <a:gd name="connsiteX5" fmla="*/ 38005 w 149613"/>
                  <a:gd name="connsiteY5" fmla="*/ 235934 h 268890"/>
                  <a:gd name="connsiteX6" fmla="*/ 58198 w 149613"/>
                  <a:gd name="connsiteY6" fmla="*/ 268891 h 268890"/>
                  <a:gd name="connsiteX7" fmla="*/ 83915 w 149613"/>
                  <a:gd name="connsiteY7" fmla="*/ 253746 h 268890"/>
                  <a:gd name="connsiteX8" fmla="*/ 146685 w 149613"/>
                  <a:gd name="connsiteY8" fmla="*/ 104870 h 268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613" h="268890">
                    <a:moveTo>
                      <a:pt x="146685" y="104870"/>
                    </a:moveTo>
                    <a:cubicBezTo>
                      <a:pt x="130683" y="36386"/>
                      <a:pt x="0" y="0"/>
                      <a:pt x="0" y="0"/>
                    </a:cubicBezTo>
                    <a:cubicBezTo>
                      <a:pt x="5334" y="19717"/>
                      <a:pt x="9334" y="64675"/>
                      <a:pt x="9334" y="64675"/>
                    </a:cubicBezTo>
                    <a:cubicBezTo>
                      <a:pt x="56007" y="80010"/>
                      <a:pt x="105823" y="106204"/>
                      <a:pt x="105823" y="134017"/>
                    </a:cubicBezTo>
                    <a:cubicBezTo>
                      <a:pt x="105823" y="185357"/>
                      <a:pt x="52102" y="219266"/>
                      <a:pt x="37719" y="227552"/>
                    </a:cubicBezTo>
                    <a:cubicBezTo>
                      <a:pt x="37814" y="230410"/>
                      <a:pt x="37909" y="233267"/>
                      <a:pt x="38005" y="235934"/>
                    </a:cubicBezTo>
                    <a:lnTo>
                      <a:pt x="58198" y="268891"/>
                    </a:lnTo>
                    <a:cubicBezTo>
                      <a:pt x="64579" y="265367"/>
                      <a:pt x="72962" y="260223"/>
                      <a:pt x="83915" y="253746"/>
                    </a:cubicBezTo>
                    <a:cubicBezTo>
                      <a:pt x="109061" y="238792"/>
                      <a:pt x="162687" y="173355"/>
                      <a:pt x="146685" y="104870"/>
                    </a:cubicBezTo>
                    <a:close/>
                  </a:path>
                </a:pathLst>
              </a:custGeom>
              <a:solidFill>
                <a:srgbClr val="E5E6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76" name="Graphic 4"/>
              <p:cNvGrpSpPr/>
              <p:nvPr/>
            </p:nvGrpSpPr>
            <p:grpSpPr>
              <a:xfrm>
                <a:off x="6818559" y="4050034"/>
                <a:ext cx="308426" cy="267855"/>
                <a:chOff x="6818559" y="4050034"/>
                <a:chExt cx="308426" cy="267855"/>
              </a:xfrm>
            </p:grpSpPr>
            <p:sp>
              <p:nvSpPr>
                <p:cNvPr id="183" name="Freeform: Shape 182"/>
                <p:cNvSpPr/>
                <p:nvPr/>
              </p:nvSpPr>
              <p:spPr>
                <a:xfrm>
                  <a:off x="6818601" y="4050075"/>
                  <a:ext cx="308384" cy="267814"/>
                </a:xfrm>
                <a:custGeom>
                  <a:avLst/>
                  <a:gdLst>
                    <a:gd name="connsiteX0" fmla="*/ 214563 w 308384"/>
                    <a:gd name="connsiteY0" fmla="*/ 1955 h 267814"/>
                    <a:gd name="connsiteX1" fmla="*/ 86928 w 308384"/>
                    <a:gd name="connsiteY1" fmla="*/ 3955 h 267814"/>
                    <a:gd name="connsiteX2" fmla="*/ 105883 w 308384"/>
                    <a:gd name="connsiteY2" fmla="*/ 70630 h 267814"/>
                    <a:gd name="connsiteX3" fmla="*/ 32350 w 308384"/>
                    <a:gd name="connsiteY3" fmla="*/ 99301 h 267814"/>
                    <a:gd name="connsiteX4" fmla="*/ 174939 w 308384"/>
                    <a:gd name="connsiteY4" fmla="*/ 245985 h 267814"/>
                    <a:gd name="connsiteX5" fmla="*/ 308384 w 308384"/>
                    <a:gd name="connsiteY5" fmla="*/ 154926 h 267814"/>
                    <a:gd name="connsiteX6" fmla="*/ 214563 w 308384"/>
                    <a:gd name="connsiteY6" fmla="*/ 1955 h 267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8384" h="267814">
                      <a:moveTo>
                        <a:pt x="214563" y="1955"/>
                      </a:moveTo>
                      <a:cubicBezTo>
                        <a:pt x="214563" y="1955"/>
                        <a:pt x="129219" y="-3570"/>
                        <a:pt x="86928" y="3955"/>
                      </a:cubicBezTo>
                      <a:cubicBezTo>
                        <a:pt x="44637" y="11480"/>
                        <a:pt x="75308" y="67011"/>
                        <a:pt x="105883" y="70630"/>
                      </a:cubicBezTo>
                      <a:cubicBezTo>
                        <a:pt x="105883" y="70630"/>
                        <a:pt x="56829" y="78250"/>
                        <a:pt x="32350" y="99301"/>
                      </a:cubicBezTo>
                      <a:cubicBezTo>
                        <a:pt x="-54709" y="173881"/>
                        <a:pt x="47876" y="323900"/>
                        <a:pt x="174939" y="245985"/>
                      </a:cubicBezTo>
                      <a:cubicBezTo>
                        <a:pt x="269522" y="183978"/>
                        <a:pt x="308384" y="154926"/>
                        <a:pt x="308384" y="154926"/>
                      </a:cubicBezTo>
                      <a:lnTo>
                        <a:pt x="214563" y="1955"/>
                      </a:lnTo>
                      <a:close/>
                    </a:path>
                  </a:pathLst>
                </a:custGeom>
                <a:solidFill>
                  <a:srgbClr val="97CC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4" name="Freeform: Shape 183"/>
                <p:cNvSpPr/>
                <p:nvPr/>
              </p:nvSpPr>
              <p:spPr>
                <a:xfrm>
                  <a:off x="6884708" y="4050034"/>
                  <a:ext cx="153523" cy="67146"/>
                </a:xfrm>
                <a:custGeom>
                  <a:avLst/>
                  <a:gdLst>
                    <a:gd name="connsiteX0" fmla="*/ 20726 w 153523"/>
                    <a:gd name="connsiteY0" fmla="*/ 3996 h 67146"/>
                    <a:gd name="connsiteX1" fmla="*/ 28632 w 153523"/>
                    <a:gd name="connsiteY1" fmla="*/ 67147 h 67146"/>
                    <a:gd name="connsiteX2" fmla="*/ 38348 w 153523"/>
                    <a:gd name="connsiteY2" fmla="*/ 35238 h 67146"/>
                    <a:gd name="connsiteX3" fmla="*/ 148361 w 153523"/>
                    <a:gd name="connsiteY3" fmla="*/ 50859 h 67146"/>
                    <a:gd name="connsiteX4" fmla="*/ 152553 w 153523"/>
                    <a:gd name="connsiteY4" fmla="*/ 8949 h 67146"/>
                    <a:gd name="connsiteX5" fmla="*/ 148266 w 153523"/>
                    <a:gd name="connsiteY5" fmla="*/ 1996 h 67146"/>
                    <a:gd name="connsiteX6" fmla="*/ 20726 w 153523"/>
                    <a:gd name="connsiteY6" fmla="*/ 3996 h 67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523" h="67146">
                      <a:moveTo>
                        <a:pt x="20726" y="3996"/>
                      </a:moveTo>
                      <a:cubicBezTo>
                        <a:pt x="-16421" y="10664"/>
                        <a:pt x="2724" y="54193"/>
                        <a:pt x="28632" y="67147"/>
                      </a:cubicBezTo>
                      <a:cubicBezTo>
                        <a:pt x="21107" y="58289"/>
                        <a:pt x="23108" y="43906"/>
                        <a:pt x="38348" y="35238"/>
                      </a:cubicBezTo>
                      <a:cubicBezTo>
                        <a:pt x="53588" y="26475"/>
                        <a:pt x="148361" y="50859"/>
                        <a:pt x="148361" y="50859"/>
                      </a:cubicBezTo>
                      <a:cubicBezTo>
                        <a:pt x="154362" y="49526"/>
                        <a:pt x="154172" y="28856"/>
                        <a:pt x="152553" y="8949"/>
                      </a:cubicBezTo>
                      <a:lnTo>
                        <a:pt x="148266" y="1996"/>
                      </a:lnTo>
                      <a:cubicBezTo>
                        <a:pt x="148361" y="1996"/>
                        <a:pt x="63017" y="-3624"/>
                        <a:pt x="20726" y="3996"/>
                      </a:cubicBezTo>
                      <a:close/>
                    </a:path>
                  </a:pathLst>
                </a:custGeom>
                <a:solidFill>
                  <a:srgbClr val="97CCE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5" name="Freeform: Shape 184"/>
                <p:cNvSpPr/>
                <p:nvPr/>
              </p:nvSpPr>
              <p:spPr>
                <a:xfrm>
                  <a:off x="6818559" y="4120705"/>
                  <a:ext cx="105924" cy="190119"/>
                </a:xfrm>
                <a:custGeom>
                  <a:avLst/>
                  <a:gdLst>
                    <a:gd name="connsiteX0" fmla="*/ 66396 w 105924"/>
                    <a:gd name="connsiteY0" fmla="*/ 190119 h 190119"/>
                    <a:gd name="connsiteX1" fmla="*/ 105925 w 105924"/>
                    <a:gd name="connsiteY1" fmla="*/ 0 h 190119"/>
                    <a:gd name="connsiteX2" fmla="*/ 32392 w 105924"/>
                    <a:gd name="connsiteY2" fmla="*/ 28670 h 190119"/>
                    <a:gd name="connsiteX3" fmla="*/ 66396 w 105924"/>
                    <a:gd name="connsiteY3" fmla="*/ 190119 h 190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924" h="190119">
                      <a:moveTo>
                        <a:pt x="66396" y="190119"/>
                      </a:moveTo>
                      <a:cubicBezTo>
                        <a:pt x="-24282" y="66485"/>
                        <a:pt x="105925" y="0"/>
                        <a:pt x="105925" y="0"/>
                      </a:cubicBezTo>
                      <a:cubicBezTo>
                        <a:pt x="105925" y="0"/>
                        <a:pt x="56871" y="7620"/>
                        <a:pt x="32392" y="28670"/>
                      </a:cubicBezTo>
                      <a:cubicBezTo>
                        <a:pt x="-27044" y="79343"/>
                        <a:pt x="1817" y="165259"/>
                        <a:pt x="66396" y="190119"/>
                      </a:cubicBezTo>
                      <a:close/>
                    </a:path>
                  </a:pathLst>
                </a:custGeom>
                <a:solidFill>
                  <a:srgbClr val="97CCE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77" name="Freeform: Shape 176"/>
              <p:cNvSpPr/>
              <p:nvPr/>
            </p:nvSpPr>
            <p:spPr>
              <a:xfrm>
                <a:off x="7003256" y="4022077"/>
                <a:ext cx="153682" cy="212687"/>
              </a:xfrm>
              <a:custGeom>
                <a:avLst/>
                <a:gdLst>
                  <a:gd name="connsiteX0" fmla="*/ 0 w 153682"/>
                  <a:gd name="connsiteY0" fmla="*/ 29953 h 212687"/>
                  <a:gd name="connsiteX1" fmla="*/ 14288 w 153682"/>
                  <a:gd name="connsiteY1" fmla="*/ 4426 h 212687"/>
                  <a:gd name="connsiteX2" fmla="*/ 55436 w 153682"/>
                  <a:gd name="connsiteY2" fmla="*/ 14237 h 212687"/>
                  <a:gd name="connsiteX3" fmla="*/ 149257 w 153682"/>
                  <a:gd name="connsiteY3" fmla="*/ 167113 h 212687"/>
                  <a:gd name="connsiteX4" fmla="*/ 139446 w 153682"/>
                  <a:gd name="connsiteY4" fmla="*/ 208261 h 212687"/>
                  <a:gd name="connsiteX5" fmla="*/ 98298 w 153682"/>
                  <a:gd name="connsiteY5" fmla="*/ 198451 h 212687"/>
                  <a:gd name="connsiteX6" fmla="*/ 4477 w 153682"/>
                  <a:gd name="connsiteY6" fmla="*/ 45574 h 212687"/>
                  <a:gd name="connsiteX7" fmla="*/ 0 w 153682"/>
                  <a:gd name="connsiteY7" fmla="*/ 29953 h 212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682" h="212687">
                    <a:moveTo>
                      <a:pt x="0" y="29953"/>
                    </a:moveTo>
                    <a:cubicBezTo>
                      <a:pt x="0" y="19857"/>
                      <a:pt x="5048" y="10046"/>
                      <a:pt x="14288" y="4426"/>
                    </a:cubicBezTo>
                    <a:cubicBezTo>
                      <a:pt x="28384" y="-4241"/>
                      <a:pt x="46768" y="235"/>
                      <a:pt x="55436" y="14237"/>
                    </a:cubicBezTo>
                    <a:lnTo>
                      <a:pt x="149257" y="167113"/>
                    </a:lnTo>
                    <a:cubicBezTo>
                      <a:pt x="157925" y="181210"/>
                      <a:pt x="153448" y="199593"/>
                      <a:pt x="139446" y="208261"/>
                    </a:cubicBezTo>
                    <a:cubicBezTo>
                      <a:pt x="125349" y="216929"/>
                      <a:pt x="106966" y="212452"/>
                      <a:pt x="98298" y="198451"/>
                    </a:cubicBezTo>
                    <a:lnTo>
                      <a:pt x="4477" y="45574"/>
                    </a:lnTo>
                    <a:cubicBezTo>
                      <a:pt x="1429" y="40716"/>
                      <a:pt x="0" y="35287"/>
                      <a:pt x="0" y="29953"/>
                    </a:cubicBezTo>
                    <a:close/>
                  </a:path>
                </a:pathLst>
              </a:custGeom>
              <a:solidFill>
                <a:srgbClr val="E24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177"/>
              <p:cNvSpPr/>
              <p:nvPr/>
            </p:nvSpPr>
            <p:spPr>
              <a:xfrm>
                <a:off x="6612340" y="4280534"/>
                <a:ext cx="245336" cy="285083"/>
              </a:xfrm>
              <a:custGeom>
                <a:avLst/>
                <a:gdLst>
                  <a:gd name="connsiteX0" fmla="*/ 244517 w 245336"/>
                  <a:gd name="connsiteY0" fmla="*/ 249746 h 285083"/>
                  <a:gd name="connsiteX1" fmla="*/ 200511 w 245336"/>
                  <a:gd name="connsiteY1" fmla="*/ 0 h 285083"/>
                  <a:gd name="connsiteX2" fmla="*/ 123835 w 245336"/>
                  <a:gd name="connsiteY2" fmla="*/ 20669 h 285083"/>
                  <a:gd name="connsiteX3" fmla="*/ 46492 w 245336"/>
                  <a:gd name="connsiteY3" fmla="*/ 0 h 285083"/>
                  <a:gd name="connsiteX4" fmla="*/ 1820 w 245336"/>
                  <a:gd name="connsiteY4" fmla="*/ 249746 h 285083"/>
                  <a:gd name="connsiteX5" fmla="*/ 60780 w 245336"/>
                  <a:gd name="connsiteY5" fmla="*/ 272796 h 285083"/>
                  <a:gd name="connsiteX6" fmla="*/ 83640 w 245336"/>
                  <a:gd name="connsiteY6" fmla="*/ 60103 h 285083"/>
                  <a:gd name="connsiteX7" fmla="*/ 126597 w 245336"/>
                  <a:gd name="connsiteY7" fmla="*/ 61913 h 285083"/>
                  <a:gd name="connsiteX8" fmla="*/ 169555 w 245336"/>
                  <a:gd name="connsiteY8" fmla="*/ 60008 h 285083"/>
                  <a:gd name="connsiteX9" fmla="*/ 192605 w 245336"/>
                  <a:gd name="connsiteY9" fmla="*/ 284607 h 285083"/>
                  <a:gd name="connsiteX10" fmla="*/ 233277 w 245336"/>
                  <a:gd name="connsiteY10" fmla="*/ 285083 h 285083"/>
                  <a:gd name="connsiteX11" fmla="*/ 244517 w 245336"/>
                  <a:gd name="connsiteY11" fmla="*/ 249746 h 285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336" h="285083">
                    <a:moveTo>
                      <a:pt x="244517" y="249746"/>
                    </a:moveTo>
                    <a:cubicBezTo>
                      <a:pt x="252423" y="144780"/>
                      <a:pt x="200511" y="0"/>
                      <a:pt x="200511" y="0"/>
                    </a:cubicBezTo>
                    <a:cubicBezTo>
                      <a:pt x="200511" y="0"/>
                      <a:pt x="170031" y="20669"/>
                      <a:pt x="123835" y="20669"/>
                    </a:cubicBezTo>
                    <a:cubicBezTo>
                      <a:pt x="77639" y="20669"/>
                      <a:pt x="46492" y="0"/>
                      <a:pt x="46492" y="0"/>
                    </a:cubicBezTo>
                    <a:cubicBezTo>
                      <a:pt x="-13801" y="196501"/>
                      <a:pt x="1820" y="249746"/>
                      <a:pt x="1820" y="249746"/>
                    </a:cubicBezTo>
                    <a:lnTo>
                      <a:pt x="60780" y="272796"/>
                    </a:lnTo>
                    <a:cubicBezTo>
                      <a:pt x="61637" y="180404"/>
                      <a:pt x="71543" y="110681"/>
                      <a:pt x="83640" y="60103"/>
                    </a:cubicBezTo>
                    <a:cubicBezTo>
                      <a:pt x="97260" y="61246"/>
                      <a:pt x="111453" y="61913"/>
                      <a:pt x="126597" y="61913"/>
                    </a:cubicBezTo>
                    <a:cubicBezTo>
                      <a:pt x="141647" y="61913"/>
                      <a:pt x="155934" y="61246"/>
                      <a:pt x="169555" y="60008"/>
                    </a:cubicBezTo>
                    <a:cubicBezTo>
                      <a:pt x="182223" y="112871"/>
                      <a:pt x="192605" y="186119"/>
                      <a:pt x="192605" y="284607"/>
                    </a:cubicBezTo>
                    <a:lnTo>
                      <a:pt x="233277" y="285083"/>
                    </a:lnTo>
                    <a:cubicBezTo>
                      <a:pt x="239088" y="278130"/>
                      <a:pt x="243183" y="266891"/>
                      <a:pt x="244517" y="249746"/>
                    </a:cubicBezTo>
                    <a:close/>
                  </a:path>
                </a:pathLst>
              </a:custGeom>
              <a:solidFill>
                <a:srgbClr val="E5E6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178"/>
              <p:cNvSpPr/>
              <p:nvPr/>
            </p:nvSpPr>
            <p:spPr>
              <a:xfrm>
                <a:off x="6766558" y="4529613"/>
                <a:ext cx="277943" cy="73247"/>
              </a:xfrm>
              <a:custGeom>
                <a:avLst/>
                <a:gdLst>
                  <a:gd name="connsiteX0" fmla="*/ 242413 w 277943"/>
                  <a:gd name="connsiteY0" fmla="*/ 73247 h 73247"/>
                  <a:gd name="connsiteX1" fmla="*/ 242032 w 277943"/>
                  <a:gd name="connsiteY1" fmla="*/ 73247 h 73247"/>
                  <a:gd name="connsiteX2" fmla="*/ 35149 w 277943"/>
                  <a:gd name="connsiteY2" fmla="*/ 71057 h 73247"/>
                  <a:gd name="connsiteX3" fmla="*/ 2 w 277943"/>
                  <a:gd name="connsiteY3" fmla="*/ 35147 h 73247"/>
                  <a:gd name="connsiteX4" fmla="*/ 35911 w 277943"/>
                  <a:gd name="connsiteY4" fmla="*/ 0 h 73247"/>
                  <a:gd name="connsiteX5" fmla="*/ 242794 w 277943"/>
                  <a:gd name="connsiteY5" fmla="*/ 2191 h 73247"/>
                  <a:gd name="connsiteX6" fmla="*/ 277941 w 277943"/>
                  <a:gd name="connsiteY6" fmla="*/ 38100 h 73247"/>
                  <a:gd name="connsiteX7" fmla="*/ 242413 w 277943"/>
                  <a:gd name="connsiteY7" fmla="*/ 73247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943" h="73247">
                    <a:moveTo>
                      <a:pt x="242413" y="73247"/>
                    </a:moveTo>
                    <a:cubicBezTo>
                      <a:pt x="242318" y="73247"/>
                      <a:pt x="242127" y="73247"/>
                      <a:pt x="242032" y="73247"/>
                    </a:cubicBezTo>
                    <a:lnTo>
                      <a:pt x="35149" y="71057"/>
                    </a:lnTo>
                    <a:cubicBezTo>
                      <a:pt x="15528" y="70866"/>
                      <a:pt x="-189" y="54769"/>
                      <a:pt x="2" y="35147"/>
                    </a:cubicBezTo>
                    <a:cubicBezTo>
                      <a:pt x="192" y="15526"/>
                      <a:pt x="16480" y="95"/>
                      <a:pt x="35911" y="0"/>
                    </a:cubicBezTo>
                    <a:lnTo>
                      <a:pt x="242794" y="2191"/>
                    </a:lnTo>
                    <a:cubicBezTo>
                      <a:pt x="262416" y="2381"/>
                      <a:pt x="278132" y="18479"/>
                      <a:pt x="277941" y="38100"/>
                    </a:cubicBezTo>
                    <a:cubicBezTo>
                      <a:pt x="277751" y="57626"/>
                      <a:pt x="261844" y="73247"/>
                      <a:pt x="242413" y="73247"/>
                    </a:cubicBezTo>
                    <a:close/>
                  </a:path>
                </a:pathLst>
              </a:custGeom>
              <a:solidFill>
                <a:srgbClr val="E24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179"/>
              <p:cNvSpPr/>
              <p:nvPr/>
            </p:nvSpPr>
            <p:spPr>
              <a:xfrm>
                <a:off x="6433278" y="4529613"/>
                <a:ext cx="277942" cy="73247"/>
              </a:xfrm>
              <a:custGeom>
                <a:avLst/>
                <a:gdLst>
                  <a:gd name="connsiteX0" fmla="*/ 35530 w 277942"/>
                  <a:gd name="connsiteY0" fmla="*/ 73247 h 73247"/>
                  <a:gd name="connsiteX1" fmla="*/ 35911 w 277942"/>
                  <a:gd name="connsiteY1" fmla="*/ 73247 h 73247"/>
                  <a:gd name="connsiteX2" fmla="*/ 242794 w 277942"/>
                  <a:gd name="connsiteY2" fmla="*/ 71057 h 73247"/>
                  <a:gd name="connsiteX3" fmla="*/ 277941 w 277942"/>
                  <a:gd name="connsiteY3" fmla="*/ 35147 h 73247"/>
                  <a:gd name="connsiteX4" fmla="*/ 242032 w 277942"/>
                  <a:gd name="connsiteY4" fmla="*/ 0 h 73247"/>
                  <a:gd name="connsiteX5" fmla="*/ 35149 w 277942"/>
                  <a:gd name="connsiteY5" fmla="*/ 2191 h 73247"/>
                  <a:gd name="connsiteX6" fmla="*/ 2 w 277942"/>
                  <a:gd name="connsiteY6" fmla="*/ 38100 h 73247"/>
                  <a:gd name="connsiteX7" fmla="*/ 35530 w 277942"/>
                  <a:gd name="connsiteY7" fmla="*/ 73247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942" h="73247">
                    <a:moveTo>
                      <a:pt x="35530" y="73247"/>
                    </a:moveTo>
                    <a:cubicBezTo>
                      <a:pt x="35625" y="73247"/>
                      <a:pt x="35816" y="73247"/>
                      <a:pt x="35911" y="73247"/>
                    </a:cubicBezTo>
                    <a:lnTo>
                      <a:pt x="242794" y="71057"/>
                    </a:lnTo>
                    <a:cubicBezTo>
                      <a:pt x="262416" y="70866"/>
                      <a:pt x="278132" y="54769"/>
                      <a:pt x="277941" y="35147"/>
                    </a:cubicBezTo>
                    <a:cubicBezTo>
                      <a:pt x="277751" y="15526"/>
                      <a:pt x="261463" y="95"/>
                      <a:pt x="242032" y="0"/>
                    </a:cubicBezTo>
                    <a:lnTo>
                      <a:pt x="35149" y="2191"/>
                    </a:lnTo>
                    <a:cubicBezTo>
                      <a:pt x="15527" y="2381"/>
                      <a:pt x="-189" y="18479"/>
                      <a:pt x="2" y="38100"/>
                    </a:cubicBezTo>
                    <a:cubicBezTo>
                      <a:pt x="192" y="57626"/>
                      <a:pt x="16099" y="73247"/>
                      <a:pt x="35530" y="73247"/>
                    </a:cubicBezTo>
                    <a:close/>
                  </a:path>
                </a:pathLst>
              </a:custGeom>
              <a:solidFill>
                <a:srgbClr val="E24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180"/>
              <p:cNvSpPr/>
              <p:nvPr/>
            </p:nvSpPr>
            <p:spPr>
              <a:xfrm>
                <a:off x="6766750" y="4566666"/>
                <a:ext cx="277558" cy="36194"/>
              </a:xfrm>
              <a:custGeom>
                <a:avLst/>
                <a:gdLst>
                  <a:gd name="connsiteX0" fmla="*/ 248698 w 277558"/>
                  <a:gd name="connsiteY0" fmla="*/ 15145 h 36194"/>
                  <a:gd name="connsiteX1" fmla="*/ 248317 w 277558"/>
                  <a:gd name="connsiteY1" fmla="*/ 15145 h 36194"/>
                  <a:gd name="connsiteX2" fmla="*/ 28575 w 277558"/>
                  <a:gd name="connsiteY2" fmla="*/ 12954 h 36194"/>
                  <a:gd name="connsiteX3" fmla="*/ 0 w 277558"/>
                  <a:gd name="connsiteY3" fmla="*/ 0 h 36194"/>
                  <a:gd name="connsiteX4" fmla="*/ 34957 w 277558"/>
                  <a:gd name="connsiteY4" fmla="*/ 34004 h 36194"/>
                  <a:gd name="connsiteX5" fmla="*/ 241840 w 277558"/>
                  <a:gd name="connsiteY5" fmla="*/ 36195 h 36194"/>
                  <a:gd name="connsiteX6" fmla="*/ 242221 w 277558"/>
                  <a:gd name="connsiteY6" fmla="*/ 36195 h 36194"/>
                  <a:gd name="connsiteX7" fmla="*/ 277559 w 277558"/>
                  <a:gd name="connsiteY7" fmla="*/ 2096 h 36194"/>
                  <a:gd name="connsiteX8" fmla="*/ 248698 w 277558"/>
                  <a:gd name="connsiteY8" fmla="*/ 1514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7558" h="36194">
                    <a:moveTo>
                      <a:pt x="248698" y="15145"/>
                    </a:moveTo>
                    <a:cubicBezTo>
                      <a:pt x="248603" y="15145"/>
                      <a:pt x="248412" y="15145"/>
                      <a:pt x="248317" y="15145"/>
                    </a:cubicBezTo>
                    <a:lnTo>
                      <a:pt x="28575" y="12954"/>
                    </a:lnTo>
                    <a:cubicBezTo>
                      <a:pt x="17050" y="12859"/>
                      <a:pt x="6858" y="7715"/>
                      <a:pt x="0" y="0"/>
                    </a:cubicBezTo>
                    <a:cubicBezTo>
                      <a:pt x="762" y="18764"/>
                      <a:pt x="16002" y="33814"/>
                      <a:pt x="34957" y="34004"/>
                    </a:cubicBezTo>
                    <a:lnTo>
                      <a:pt x="241840" y="36195"/>
                    </a:lnTo>
                    <a:cubicBezTo>
                      <a:pt x="241935" y="36195"/>
                      <a:pt x="242125" y="36195"/>
                      <a:pt x="242221" y="36195"/>
                    </a:cubicBezTo>
                    <a:cubicBezTo>
                      <a:pt x="261271" y="36195"/>
                      <a:pt x="276796" y="21146"/>
                      <a:pt x="277559" y="2096"/>
                    </a:cubicBezTo>
                    <a:cubicBezTo>
                      <a:pt x="270700" y="10001"/>
                      <a:pt x="260318" y="15145"/>
                      <a:pt x="248698" y="15145"/>
                    </a:cubicBezTo>
                    <a:close/>
                  </a:path>
                </a:pathLst>
              </a:custGeom>
              <a:solidFill>
                <a:srgbClr val="E2453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181"/>
              <p:cNvSpPr/>
              <p:nvPr/>
            </p:nvSpPr>
            <p:spPr>
              <a:xfrm>
                <a:off x="6433851" y="4570475"/>
                <a:ext cx="276796" cy="32384"/>
              </a:xfrm>
              <a:custGeom>
                <a:avLst/>
                <a:gdLst>
                  <a:gd name="connsiteX0" fmla="*/ 251555 w 276796"/>
                  <a:gd name="connsiteY0" fmla="*/ 9144 h 32384"/>
                  <a:gd name="connsiteX1" fmla="*/ 26099 w 276796"/>
                  <a:gd name="connsiteY1" fmla="*/ 11335 h 32384"/>
                  <a:gd name="connsiteX2" fmla="*/ 25717 w 276796"/>
                  <a:gd name="connsiteY2" fmla="*/ 11335 h 32384"/>
                  <a:gd name="connsiteX3" fmla="*/ 0 w 276796"/>
                  <a:gd name="connsiteY3" fmla="*/ 2191 h 32384"/>
                  <a:gd name="connsiteX4" fmla="*/ 34957 w 276796"/>
                  <a:gd name="connsiteY4" fmla="*/ 32385 h 32384"/>
                  <a:gd name="connsiteX5" fmla="*/ 35338 w 276796"/>
                  <a:gd name="connsiteY5" fmla="*/ 32385 h 32384"/>
                  <a:gd name="connsiteX6" fmla="*/ 242221 w 276796"/>
                  <a:gd name="connsiteY6" fmla="*/ 30194 h 32384"/>
                  <a:gd name="connsiteX7" fmla="*/ 276796 w 276796"/>
                  <a:gd name="connsiteY7" fmla="*/ 0 h 32384"/>
                  <a:gd name="connsiteX8" fmla="*/ 251555 w 276796"/>
                  <a:gd name="connsiteY8" fmla="*/ 9144 h 3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796" h="32384">
                    <a:moveTo>
                      <a:pt x="251555" y="9144"/>
                    </a:moveTo>
                    <a:lnTo>
                      <a:pt x="26099" y="11335"/>
                    </a:lnTo>
                    <a:cubicBezTo>
                      <a:pt x="26003" y="11335"/>
                      <a:pt x="25813" y="11335"/>
                      <a:pt x="25717" y="11335"/>
                    </a:cubicBezTo>
                    <a:cubicBezTo>
                      <a:pt x="15812" y="11335"/>
                      <a:pt x="6858" y="7811"/>
                      <a:pt x="0" y="2191"/>
                    </a:cubicBezTo>
                    <a:cubicBezTo>
                      <a:pt x="2572" y="19240"/>
                      <a:pt x="17240" y="32385"/>
                      <a:pt x="34957" y="32385"/>
                    </a:cubicBezTo>
                    <a:cubicBezTo>
                      <a:pt x="35052" y="32385"/>
                      <a:pt x="35242" y="32385"/>
                      <a:pt x="35338" y="32385"/>
                    </a:cubicBezTo>
                    <a:lnTo>
                      <a:pt x="242221" y="30194"/>
                    </a:lnTo>
                    <a:cubicBezTo>
                      <a:pt x="259842" y="30004"/>
                      <a:pt x="274320" y="16954"/>
                      <a:pt x="276796" y="0"/>
                    </a:cubicBezTo>
                    <a:cubicBezTo>
                      <a:pt x="270129" y="5525"/>
                      <a:pt x="261366" y="9049"/>
                      <a:pt x="251555" y="9144"/>
                    </a:cubicBezTo>
                    <a:close/>
                  </a:path>
                </a:pathLst>
              </a:custGeom>
              <a:solidFill>
                <a:srgbClr val="E2453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35" name="Graphic 4"/>
            <p:cNvGrpSpPr/>
            <p:nvPr/>
          </p:nvGrpSpPr>
          <p:grpSpPr>
            <a:xfrm>
              <a:off x="4886325" y="1990725"/>
              <a:ext cx="1681543" cy="2249424"/>
              <a:chOff x="4886325" y="1990725"/>
              <a:chExt cx="1681543" cy="2249424"/>
            </a:xfrm>
          </p:grpSpPr>
          <p:sp>
            <p:nvSpPr>
              <p:cNvPr id="136" name="Freeform: Shape 135"/>
              <p:cNvSpPr/>
              <p:nvPr/>
            </p:nvSpPr>
            <p:spPr>
              <a:xfrm>
                <a:off x="5799296" y="2366581"/>
                <a:ext cx="768572" cy="1873567"/>
              </a:xfrm>
              <a:custGeom>
                <a:avLst/>
                <a:gdLst>
                  <a:gd name="connsiteX0" fmla="*/ 80391 w 768572"/>
                  <a:gd name="connsiteY0" fmla="*/ 1873568 h 1873567"/>
                  <a:gd name="connsiteX1" fmla="*/ 0 w 768572"/>
                  <a:gd name="connsiteY1" fmla="*/ 1843469 h 1873567"/>
                  <a:gd name="connsiteX2" fmla="*/ 688181 w 768572"/>
                  <a:gd name="connsiteY2" fmla="*/ 0 h 1873567"/>
                  <a:gd name="connsiteX3" fmla="*/ 768572 w 768572"/>
                  <a:gd name="connsiteY3" fmla="*/ 30194 h 187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572" h="1873567">
                    <a:moveTo>
                      <a:pt x="80391" y="1873568"/>
                    </a:moveTo>
                    <a:lnTo>
                      <a:pt x="0" y="1843469"/>
                    </a:lnTo>
                    <a:lnTo>
                      <a:pt x="688181" y="0"/>
                    </a:lnTo>
                    <a:lnTo>
                      <a:pt x="768572" y="30194"/>
                    </a:lnTo>
                    <a:close/>
                  </a:path>
                </a:pathLst>
              </a:custGeom>
              <a:solidFill>
                <a:srgbClr val="8A5E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7" name="Freeform: Shape 136"/>
              <p:cNvSpPr/>
              <p:nvPr/>
            </p:nvSpPr>
            <p:spPr>
              <a:xfrm>
                <a:off x="4886325" y="1990725"/>
                <a:ext cx="1649349" cy="1361598"/>
              </a:xfrm>
              <a:custGeom>
                <a:avLst/>
                <a:gdLst>
                  <a:gd name="connsiteX0" fmla="*/ 1325023 w 1649349"/>
                  <a:gd name="connsiteY0" fmla="*/ 1361599 h 1361598"/>
                  <a:gd name="connsiteX1" fmla="*/ 0 w 1649349"/>
                  <a:gd name="connsiteY1" fmla="*/ 864489 h 1361598"/>
                  <a:gd name="connsiteX2" fmla="*/ 324326 w 1649349"/>
                  <a:gd name="connsiteY2" fmla="*/ 0 h 1361598"/>
                  <a:gd name="connsiteX3" fmla="*/ 1649349 w 1649349"/>
                  <a:gd name="connsiteY3" fmla="*/ 497110 h 1361598"/>
                  <a:gd name="connsiteX4" fmla="*/ 1325023 w 1649349"/>
                  <a:gd name="connsiteY4" fmla="*/ 1361599 h 136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9349" h="1361598">
                    <a:moveTo>
                      <a:pt x="1325023" y="1361599"/>
                    </a:moveTo>
                    <a:cubicBezTo>
                      <a:pt x="980599" y="936593"/>
                      <a:pt x="344329" y="1289590"/>
                      <a:pt x="0" y="864489"/>
                    </a:cubicBezTo>
                    <a:cubicBezTo>
                      <a:pt x="108109" y="576358"/>
                      <a:pt x="216218" y="288131"/>
                      <a:pt x="324326" y="0"/>
                    </a:cubicBezTo>
                    <a:cubicBezTo>
                      <a:pt x="668655" y="425101"/>
                      <a:pt x="1304925" y="72104"/>
                      <a:pt x="1649349" y="497110"/>
                    </a:cubicBezTo>
                    <a:cubicBezTo>
                      <a:pt x="1541240" y="785336"/>
                      <a:pt x="1433132" y="1073468"/>
                      <a:pt x="1325023" y="1361599"/>
                    </a:cubicBezTo>
                    <a:close/>
                  </a:path>
                </a:pathLst>
              </a:custGeom>
              <a:solidFill>
                <a:srgbClr val="97D9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8" name="Freeform: Shape 137"/>
              <p:cNvSpPr/>
              <p:nvPr/>
            </p:nvSpPr>
            <p:spPr>
              <a:xfrm>
                <a:off x="5341753" y="2423631"/>
                <a:ext cx="646289" cy="560461"/>
              </a:xfrm>
              <a:custGeom>
                <a:avLst/>
                <a:gdLst>
                  <a:gd name="connsiteX0" fmla="*/ 627945 w 646289"/>
                  <a:gd name="connsiteY0" fmla="*/ 318045 h 560461"/>
                  <a:gd name="connsiteX1" fmla="*/ 218275 w 646289"/>
                  <a:gd name="connsiteY1" fmla="*/ 559885 h 560461"/>
                  <a:gd name="connsiteX2" fmla="*/ 18345 w 646289"/>
                  <a:gd name="connsiteY2" fmla="*/ 242416 h 560461"/>
                  <a:gd name="connsiteX3" fmla="*/ 428015 w 646289"/>
                  <a:gd name="connsiteY3" fmla="*/ 577 h 560461"/>
                  <a:gd name="connsiteX4" fmla="*/ 627945 w 646289"/>
                  <a:gd name="connsiteY4" fmla="*/ 318045 h 56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6289" h="560461">
                    <a:moveTo>
                      <a:pt x="627945" y="318045"/>
                    </a:moveTo>
                    <a:cubicBezTo>
                      <a:pt x="570604" y="470731"/>
                      <a:pt x="390963" y="568933"/>
                      <a:pt x="218275" y="559885"/>
                    </a:cubicBezTo>
                    <a:cubicBezTo>
                      <a:pt x="45491" y="550836"/>
                      <a:pt x="-40234" y="398626"/>
                      <a:pt x="18345" y="242416"/>
                    </a:cubicBezTo>
                    <a:cubicBezTo>
                      <a:pt x="75685" y="89731"/>
                      <a:pt x="255327" y="-8472"/>
                      <a:pt x="428015" y="577"/>
                    </a:cubicBezTo>
                    <a:cubicBezTo>
                      <a:pt x="600799" y="9721"/>
                      <a:pt x="686524" y="161930"/>
                      <a:pt x="627945" y="318045"/>
                    </a:cubicBezTo>
                    <a:close/>
                  </a:path>
                </a:pathLst>
              </a:custGeom>
              <a:solidFill>
                <a:srgbClr val="0538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39" name="Graphic 4"/>
              <p:cNvGrpSpPr/>
              <p:nvPr/>
            </p:nvGrpSpPr>
            <p:grpSpPr>
              <a:xfrm>
                <a:off x="5300559" y="2301811"/>
                <a:ext cx="737433" cy="653917"/>
                <a:chOff x="5300559" y="2301811"/>
                <a:chExt cx="737433" cy="653917"/>
              </a:xfrm>
            </p:grpSpPr>
            <p:sp>
              <p:nvSpPr>
                <p:cNvPr id="140" name="Freeform: Shape 139"/>
                <p:cNvSpPr/>
                <p:nvPr/>
              </p:nvSpPr>
              <p:spPr>
                <a:xfrm>
                  <a:off x="5476338" y="2301811"/>
                  <a:ext cx="561654" cy="653917"/>
                </a:xfrm>
                <a:custGeom>
                  <a:avLst/>
                  <a:gdLst>
                    <a:gd name="connsiteX0" fmla="*/ 418399 w 561654"/>
                    <a:gd name="connsiteY0" fmla="*/ 539782 h 653917"/>
                    <a:gd name="connsiteX1" fmla="*/ 216278 w 561654"/>
                    <a:gd name="connsiteY1" fmla="*/ 122492 h 653917"/>
                    <a:gd name="connsiteX2" fmla="*/ 292287 w 561654"/>
                    <a:gd name="connsiteY2" fmla="*/ 0 h 653917"/>
                    <a:gd name="connsiteX3" fmla="*/ 18253 w 561654"/>
                    <a:gd name="connsiteY3" fmla="*/ 218408 h 653917"/>
                    <a:gd name="connsiteX4" fmla="*/ 220374 w 561654"/>
                    <a:gd name="connsiteY4" fmla="*/ 635699 h 653917"/>
                    <a:gd name="connsiteX5" fmla="*/ 561655 w 561654"/>
                    <a:gd name="connsiteY5" fmla="*/ 555974 h 653917"/>
                    <a:gd name="connsiteX6" fmla="*/ 418399 w 561654"/>
                    <a:gd name="connsiteY6" fmla="*/ 539782 h 653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654" h="653917">
                      <a:moveTo>
                        <a:pt x="418399" y="539782"/>
                      </a:moveTo>
                      <a:cubicBezTo>
                        <a:pt x="247330" y="480346"/>
                        <a:pt x="156842" y="293561"/>
                        <a:pt x="216278" y="122492"/>
                      </a:cubicBezTo>
                      <a:cubicBezTo>
                        <a:pt x="232756" y="74962"/>
                        <a:pt x="259140" y="33623"/>
                        <a:pt x="292287" y="0"/>
                      </a:cubicBezTo>
                      <a:cubicBezTo>
                        <a:pt x="170463" y="13430"/>
                        <a:pt x="61116" y="94869"/>
                        <a:pt x="18253" y="218408"/>
                      </a:cubicBezTo>
                      <a:cubicBezTo>
                        <a:pt x="-41183" y="389477"/>
                        <a:pt x="49305" y="576263"/>
                        <a:pt x="220374" y="635699"/>
                      </a:cubicBezTo>
                      <a:cubicBezTo>
                        <a:pt x="343913" y="678561"/>
                        <a:pt x="475549" y="643319"/>
                        <a:pt x="561655" y="555974"/>
                      </a:cubicBezTo>
                      <a:cubicBezTo>
                        <a:pt x="514791" y="561213"/>
                        <a:pt x="466024" y="556355"/>
                        <a:pt x="418399" y="539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1" name="Freeform: Shape 140"/>
                <p:cNvSpPr/>
                <p:nvPr/>
              </p:nvSpPr>
              <p:spPr>
                <a:xfrm>
                  <a:off x="5907369" y="2535424"/>
                  <a:ext cx="101559" cy="101512"/>
                </a:xfrm>
                <a:custGeom>
                  <a:avLst/>
                  <a:gdLst>
                    <a:gd name="connsiteX0" fmla="*/ 98714 w 101559"/>
                    <a:gd name="connsiteY0" fmla="*/ 67377 h 101512"/>
                    <a:gd name="connsiteX1" fmla="*/ 34135 w 101559"/>
                    <a:gd name="connsiteY1" fmla="*/ 98715 h 101512"/>
                    <a:gd name="connsiteX2" fmla="*/ 2798 w 101559"/>
                    <a:gd name="connsiteY2" fmla="*/ 34135 h 101512"/>
                    <a:gd name="connsiteX3" fmla="*/ 67377 w 101559"/>
                    <a:gd name="connsiteY3" fmla="*/ 2798 h 101512"/>
                    <a:gd name="connsiteX4" fmla="*/ 98714 w 101559"/>
                    <a:gd name="connsiteY4" fmla="*/ 67377 h 10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559" h="101512">
                      <a:moveTo>
                        <a:pt x="98714" y="67377"/>
                      </a:moveTo>
                      <a:cubicBezTo>
                        <a:pt x="89475" y="93857"/>
                        <a:pt x="60614" y="107859"/>
                        <a:pt x="34135" y="98715"/>
                      </a:cubicBezTo>
                      <a:cubicBezTo>
                        <a:pt x="7656" y="89475"/>
                        <a:pt x="-6346" y="60614"/>
                        <a:pt x="2798" y="34135"/>
                      </a:cubicBezTo>
                      <a:cubicBezTo>
                        <a:pt x="12037" y="7656"/>
                        <a:pt x="40898" y="-6346"/>
                        <a:pt x="67377" y="2798"/>
                      </a:cubicBezTo>
                      <a:cubicBezTo>
                        <a:pt x="93952" y="12037"/>
                        <a:pt x="107954" y="40898"/>
                        <a:pt x="98714" y="67377"/>
                      </a:cubicBezTo>
                      <a:close/>
                    </a:path>
                  </a:pathLst>
                </a:custGeom>
                <a:solidFill>
                  <a:srgbClr val="F7941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42" name="Graphic 4"/>
                <p:cNvGrpSpPr/>
                <p:nvPr/>
              </p:nvGrpSpPr>
              <p:grpSpPr>
                <a:xfrm>
                  <a:off x="5300559" y="2529056"/>
                  <a:ext cx="670206" cy="352833"/>
                  <a:chOff x="5300559" y="2529056"/>
                  <a:chExt cx="670206" cy="352833"/>
                </a:xfrm>
                <a:solidFill>
                  <a:srgbClr val="F7941E"/>
                </a:solidFill>
              </p:grpSpPr>
              <p:sp>
                <p:nvSpPr>
                  <p:cNvPr id="143" name="Freeform: Shape 142"/>
                  <p:cNvSpPr/>
                  <p:nvPr/>
                </p:nvSpPr>
                <p:spPr>
                  <a:xfrm>
                    <a:off x="5300559" y="2636615"/>
                    <a:ext cx="176220" cy="196119"/>
                  </a:xfrm>
                  <a:custGeom>
                    <a:avLst/>
                    <a:gdLst>
                      <a:gd name="connsiteX0" fmla="*/ 7533 w 176220"/>
                      <a:gd name="connsiteY0" fmla="*/ 148304 h 196119"/>
                      <a:gd name="connsiteX1" fmla="*/ 35155 w 176220"/>
                      <a:gd name="connsiteY1" fmla="*/ 107633 h 196119"/>
                      <a:gd name="connsiteX2" fmla="*/ 110498 w 176220"/>
                      <a:gd name="connsiteY2" fmla="*/ 44291 h 196119"/>
                      <a:gd name="connsiteX3" fmla="*/ 176221 w 176220"/>
                      <a:gd name="connsiteY3" fmla="*/ 5906 h 196119"/>
                      <a:gd name="connsiteX4" fmla="*/ 176030 w 176220"/>
                      <a:gd name="connsiteY4" fmla="*/ 0 h 196119"/>
                      <a:gd name="connsiteX5" fmla="*/ 108974 w 176220"/>
                      <a:gd name="connsiteY5" fmla="*/ 42005 h 196119"/>
                      <a:gd name="connsiteX6" fmla="*/ 34584 w 176220"/>
                      <a:gd name="connsiteY6" fmla="*/ 107061 h 196119"/>
                      <a:gd name="connsiteX7" fmla="*/ 7152 w 176220"/>
                      <a:gd name="connsiteY7" fmla="*/ 148019 h 196119"/>
                      <a:gd name="connsiteX8" fmla="*/ 389 w 176220"/>
                      <a:gd name="connsiteY8" fmla="*/ 171736 h 196119"/>
                      <a:gd name="connsiteX9" fmla="*/ 3056 w 176220"/>
                      <a:gd name="connsiteY9" fmla="*/ 196120 h 196119"/>
                      <a:gd name="connsiteX10" fmla="*/ 484 w 176220"/>
                      <a:gd name="connsiteY10" fmla="*/ 171831 h 196119"/>
                      <a:gd name="connsiteX11" fmla="*/ 7533 w 176220"/>
                      <a:gd name="connsiteY11" fmla="*/ 148304 h 196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6220" h="196119">
                        <a:moveTo>
                          <a:pt x="7533" y="148304"/>
                        </a:moveTo>
                        <a:cubicBezTo>
                          <a:pt x="14486" y="133350"/>
                          <a:pt x="24202" y="119920"/>
                          <a:pt x="35155" y="107633"/>
                        </a:cubicBezTo>
                        <a:cubicBezTo>
                          <a:pt x="57158" y="83153"/>
                          <a:pt x="83352" y="62770"/>
                          <a:pt x="110498" y="44291"/>
                        </a:cubicBezTo>
                        <a:cubicBezTo>
                          <a:pt x="131739" y="30290"/>
                          <a:pt x="153646" y="17526"/>
                          <a:pt x="176221" y="5906"/>
                        </a:cubicBezTo>
                        <a:cubicBezTo>
                          <a:pt x="176125" y="3905"/>
                          <a:pt x="176125" y="2000"/>
                          <a:pt x="176030" y="0"/>
                        </a:cubicBezTo>
                        <a:cubicBezTo>
                          <a:pt x="152980" y="12859"/>
                          <a:pt x="130501" y="26765"/>
                          <a:pt x="108974" y="42005"/>
                        </a:cubicBezTo>
                        <a:cubicBezTo>
                          <a:pt x="82018" y="61055"/>
                          <a:pt x="56396" y="82201"/>
                          <a:pt x="34584" y="107061"/>
                        </a:cubicBezTo>
                        <a:cubicBezTo>
                          <a:pt x="23725" y="119444"/>
                          <a:pt x="14105" y="133064"/>
                          <a:pt x="7152" y="148019"/>
                        </a:cubicBezTo>
                        <a:cubicBezTo>
                          <a:pt x="3818" y="155543"/>
                          <a:pt x="1342" y="163544"/>
                          <a:pt x="389" y="171736"/>
                        </a:cubicBezTo>
                        <a:cubicBezTo>
                          <a:pt x="-563" y="179927"/>
                          <a:pt x="199" y="188309"/>
                          <a:pt x="3056" y="196120"/>
                        </a:cubicBezTo>
                        <a:cubicBezTo>
                          <a:pt x="199" y="188404"/>
                          <a:pt x="-468" y="179927"/>
                          <a:pt x="484" y="171831"/>
                        </a:cubicBezTo>
                        <a:cubicBezTo>
                          <a:pt x="1723" y="163735"/>
                          <a:pt x="4199" y="155829"/>
                          <a:pt x="7533" y="148304"/>
                        </a:cubicBezTo>
                        <a:close/>
                      </a:path>
                    </a:pathLst>
                  </a:custGeom>
                  <a:solidFill>
                    <a:srgbClr val="F794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4" name="Freeform: Shape 143"/>
                  <p:cNvSpPr/>
                  <p:nvPr/>
                </p:nvSpPr>
                <p:spPr>
                  <a:xfrm>
                    <a:off x="5303424" y="2529056"/>
                    <a:ext cx="667340" cy="352833"/>
                  </a:xfrm>
                  <a:custGeom>
                    <a:avLst/>
                    <a:gdLst>
                      <a:gd name="connsiteX0" fmla="*/ 666845 w 667340"/>
                      <a:gd name="connsiteY0" fmla="*/ 82508 h 352833"/>
                      <a:gd name="connsiteX1" fmla="*/ 663797 w 667340"/>
                      <a:gd name="connsiteY1" fmla="*/ 53742 h 352833"/>
                      <a:gd name="connsiteX2" fmla="*/ 647129 w 667340"/>
                      <a:gd name="connsiteY2" fmla="*/ 30025 h 352833"/>
                      <a:gd name="connsiteX3" fmla="*/ 623888 w 667340"/>
                      <a:gd name="connsiteY3" fmla="*/ 15261 h 352833"/>
                      <a:gd name="connsiteX4" fmla="*/ 573500 w 667340"/>
                      <a:gd name="connsiteY4" fmla="*/ 2212 h 352833"/>
                      <a:gd name="connsiteX5" fmla="*/ 472726 w 667340"/>
                      <a:gd name="connsiteY5" fmla="*/ 4403 h 352833"/>
                      <a:gd name="connsiteX6" fmla="*/ 375094 w 667340"/>
                      <a:gd name="connsiteY6" fmla="*/ 24881 h 352833"/>
                      <a:gd name="connsiteX7" fmla="*/ 371951 w 667340"/>
                      <a:gd name="connsiteY7" fmla="*/ 25834 h 352833"/>
                      <a:gd name="connsiteX8" fmla="*/ 373094 w 667340"/>
                      <a:gd name="connsiteY8" fmla="*/ 39074 h 352833"/>
                      <a:gd name="connsiteX9" fmla="*/ 474631 w 667340"/>
                      <a:gd name="connsiteY9" fmla="*/ 20881 h 352833"/>
                      <a:gd name="connsiteX10" fmla="*/ 571024 w 667340"/>
                      <a:gd name="connsiteY10" fmla="*/ 20595 h 352833"/>
                      <a:gd name="connsiteX11" fmla="*/ 615886 w 667340"/>
                      <a:gd name="connsiteY11" fmla="*/ 32501 h 352833"/>
                      <a:gd name="connsiteX12" fmla="*/ 645605 w 667340"/>
                      <a:gd name="connsiteY12" fmla="*/ 60600 h 352833"/>
                      <a:gd name="connsiteX13" fmla="*/ 641795 w 667340"/>
                      <a:gd name="connsiteY13" fmla="*/ 101367 h 352833"/>
                      <a:gd name="connsiteX14" fmla="*/ 615886 w 667340"/>
                      <a:gd name="connsiteY14" fmla="*/ 139943 h 352833"/>
                      <a:gd name="connsiteX15" fmla="*/ 543306 w 667340"/>
                      <a:gd name="connsiteY15" fmla="*/ 203380 h 352833"/>
                      <a:gd name="connsiteX16" fmla="*/ 370618 w 667340"/>
                      <a:gd name="connsiteY16" fmla="*/ 295296 h 352833"/>
                      <a:gd name="connsiteX17" fmla="*/ 277368 w 667340"/>
                      <a:gd name="connsiteY17" fmla="*/ 326824 h 352833"/>
                      <a:gd name="connsiteX18" fmla="*/ 180975 w 667340"/>
                      <a:gd name="connsiteY18" fmla="*/ 347112 h 352833"/>
                      <a:gd name="connsiteX19" fmla="*/ 82582 w 667340"/>
                      <a:gd name="connsiteY19" fmla="*/ 349303 h 352833"/>
                      <a:gd name="connsiteX20" fmla="*/ 34957 w 667340"/>
                      <a:gd name="connsiteY20" fmla="*/ 337016 h 352833"/>
                      <a:gd name="connsiteX21" fmla="*/ 14192 w 667340"/>
                      <a:gd name="connsiteY21" fmla="*/ 323871 h 352833"/>
                      <a:gd name="connsiteX22" fmla="*/ 0 w 667340"/>
                      <a:gd name="connsiteY22" fmla="*/ 303964 h 352833"/>
                      <a:gd name="connsiteX23" fmla="*/ 14002 w 667340"/>
                      <a:gd name="connsiteY23" fmla="*/ 324062 h 352833"/>
                      <a:gd name="connsiteX24" fmla="*/ 34671 w 667340"/>
                      <a:gd name="connsiteY24" fmla="*/ 337397 h 352833"/>
                      <a:gd name="connsiteX25" fmla="*/ 82296 w 667340"/>
                      <a:gd name="connsiteY25" fmla="*/ 350065 h 352833"/>
                      <a:gd name="connsiteX26" fmla="*/ 181070 w 667340"/>
                      <a:gd name="connsiteY26" fmla="*/ 349779 h 352833"/>
                      <a:gd name="connsiteX27" fmla="*/ 373761 w 667340"/>
                      <a:gd name="connsiteY27" fmla="*/ 304250 h 352833"/>
                      <a:gd name="connsiteX28" fmla="*/ 552450 w 667340"/>
                      <a:gd name="connsiteY28" fmla="*/ 217001 h 352833"/>
                      <a:gd name="connsiteX29" fmla="*/ 629603 w 667340"/>
                      <a:gd name="connsiteY29" fmla="*/ 152135 h 352833"/>
                      <a:gd name="connsiteX30" fmla="*/ 658749 w 667340"/>
                      <a:gd name="connsiteY30" fmla="*/ 109082 h 352833"/>
                      <a:gd name="connsiteX31" fmla="*/ 666845 w 667340"/>
                      <a:gd name="connsiteY31" fmla="*/ 82508 h 352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67340" h="352833">
                        <a:moveTo>
                          <a:pt x="666845" y="82508"/>
                        </a:moveTo>
                        <a:cubicBezTo>
                          <a:pt x="667988" y="73173"/>
                          <a:pt x="667226" y="62981"/>
                          <a:pt x="663797" y="53742"/>
                        </a:cubicBezTo>
                        <a:cubicBezTo>
                          <a:pt x="660273" y="44408"/>
                          <a:pt x="654177" y="36311"/>
                          <a:pt x="647129" y="30025"/>
                        </a:cubicBezTo>
                        <a:cubicBezTo>
                          <a:pt x="640080" y="23738"/>
                          <a:pt x="632079" y="18976"/>
                          <a:pt x="623888" y="15261"/>
                        </a:cubicBezTo>
                        <a:cubicBezTo>
                          <a:pt x="607505" y="8117"/>
                          <a:pt x="590455" y="4307"/>
                          <a:pt x="573500" y="2212"/>
                        </a:cubicBezTo>
                        <a:cubicBezTo>
                          <a:pt x="539591" y="-1884"/>
                          <a:pt x="505873" y="212"/>
                          <a:pt x="472726" y="4403"/>
                        </a:cubicBezTo>
                        <a:cubicBezTo>
                          <a:pt x="439579" y="8784"/>
                          <a:pt x="407003" y="16023"/>
                          <a:pt x="375094" y="24881"/>
                        </a:cubicBezTo>
                        <a:cubicBezTo>
                          <a:pt x="374047" y="25167"/>
                          <a:pt x="372999" y="25548"/>
                          <a:pt x="371951" y="25834"/>
                        </a:cubicBezTo>
                        <a:cubicBezTo>
                          <a:pt x="372332" y="30882"/>
                          <a:pt x="372809" y="35645"/>
                          <a:pt x="373094" y="39074"/>
                        </a:cubicBezTo>
                        <a:cubicBezTo>
                          <a:pt x="406622" y="30787"/>
                          <a:pt x="440531" y="24500"/>
                          <a:pt x="474631" y="20881"/>
                        </a:cubicBezTo>
                        <a:cubicBezTo>
                          <a:pt x="506921" y="17452"/>
                          <a:pt x="539496" y="16595"/>
                          <a:pt x="571024" y="20595"/>
                        </a:cubicBezTo>
                        <a:cubicBezTo>
                          <a:pt x="586740" y="22595"/>
                          <a:pt x="602171" y="26405"/>
                          <a:pt x="615886" y="32501"/>
                        </a:cubicBezTo>
                        <a:cubicBezTo>
                          <a:pt x="629412" y="38788"/>
                          <a:pt x="641032" y="48218"/>
                          <a:pt x="645605" y="60600"/>
                        </a:cubicBezTo>
                        <a:cubicBezTo>
                          <a:pt x="650367" y="72887"/>
                          <a:pt x="647795" y="87651"/>
                          <a:pt x="641795" y="101367"/>
                        </a:cubicBezTo>
                        <a:cubicBezTo>
                          <a:pt x="635508" y="115083"/>
                          <a:pt x="626364" y="128037"/>
                          <a:pt x="615886" y="139943"/>
                        </a:cubicBezTo>
                        <a:cubicBezTo>
                          <a:pt x="594932" y="163851"/>
                          <a:pt x="569786" y="184711"/>
                          <a:pt x="543306" y="203380"/>
                        </a:cubicBezTo>
                        <a:cubicBezTo>
                          <a:pt x="490157" y="240908"/>
                          <a:pt x="431482" y="271007"/>
                          <a:pt x="370618" y="295296"/>
                        </a:cubicBezTo>
                        <a:cubicBezTo>
                          <a:pt x="340138" y="307298"/>
                          <a:pt x="309086" y="318061"/>
                          <a:pt x="277368" y="326824"/>
                        </a:cubicBezTo>
                        <a:cubicBezTo>
                          <a:pt x="245745" y="335587"/>
                          <a:pt x="213550" y="342731"/>
                          <a:pt x="180975" y="347112"/>
                        </a:cubicBezTo>
                        <a:cubicBezTo>
                          <a:pt x="148399" y="351208"/>
                          <a:pt x="115348" y="353208"/>
                          <a:pt x="82582" y="349303"/>
                        </a:cubicBezTo>
                        <a:cubicBezTo>
                          <a:pt x="66294" y="347303"/>
                          <a:pt x="50101" y="343588"/>
                          <a:pt x="34957" y="337016"/>
                        </a:cubicBezTo>
                        <a:cubicBezTo>
                          <a:pt x="27527" y="333587"/>
                          <a:pt x="20383" y="329300"/>
                          <a:pt x="14192" y="323871"/>
                        </a:cubicBezTo>
                        <a:cubicBezTo>
                          <a:pt x="8001" y="318442"/>
                          <a:pt x="2953" y="311679"/>
                          <a:pt x="0" y="303964"/>
                        </a:cubicBezTo>
                        <a:cubicBezTo>
                          <a:pt x="2857" y="311679"/>
                          <a:pt x="7906" y="318537"/>
                          <a:pt x="14002" y="324062"/>
                        </a:cubicBezTo>
                        <a:cubicBezTo>
                          <a:pt x="20098" y="329586"/>
                          <a:pt x="27242" y="333968"/>
                          <a:pt x="34671" y="337397"/>
                        </a:cubicBezTo>
                        <a:cubicBezTo>
                          <a:pt x="49720" y="344159"/>
                          <a:pt x="66008" y="347969"/>
                          <a:pt x="82296" y="350065"/>
                        </a:cubicBezTo>
                        <a:cubicBezTo>
                          <a:pt x="115062" y="354256"/>
                          <a:pt x="148304" y="353303"/>
                          <a:pt x="181070" y="349779"/>
                        </a:cubicBezTo>
                        <a:cubicBezTo>
                          <a:pt x="246793" y="342731"/>
                          <a:pt x="311372" y="326443"/>
                          <a:pt x="373761" y="304250"/>
                        </a:cubicBezTo>
                        <a:cubicBezTo>
                          <a:pt x="436055" y="281771"/>
                          <a:pt x="496634" y="253767"/>
                          <a:pt x="552450" y="217001"/>
                        </a:cubicBezTo>
                        <a:cubicBezTo>
                          <a:pt x="580073" y="198236"/>
                          <a:pt x="606743" y="177567"/>
                          <a:pt x="629603" y="152135"/>
                        </a:cubicBezTo>
                        <a:cubicBezTo>
                          <a:pt x="640937" y="139372"/>
                          <a:pt x="651224" y="125275"/>
                          <a:pt x="658749" y="109082"/>
                        </a:cubicBezTo>
                        <a:cubicBezTo>
                          <a:pt x="662750" y="100796"/>
                          <a:pt x="665607" y="91937"/>
                          <a:pt x="666845" y="82508"/>
                        </a:cubicBezTo>
                        <a:close/>
                      </a:path>
                    </a:pathLst>
                  </a:custGeom>
                  <a:solidFill>
                    <a:srgbClr val="F794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201" name="Graphic 47"/>
          <p:cNvGrpSpPr/>
          <p:nvPr/>
        </p:nvGrpSpPr>
        <p:grpSpPr>
          <a:xfrm>
            <a:off x="9135531" y="1522314"/>
            <a:ext cx="892880" cy="1530652"/>
            <a:chOff x="569159" y="4748162"/>
            <a:chExt cx="1050925" cy="1801586"/>
          </a:xfrm>
        </p:grpSpPr>
        <p:sp>
          <p:nvSpPr>
            <p:cNvPr id="202" name="Freeform: Shape 201"/>
            <p:cNvSpPr/>
            <p:nvPr/>
          </p:nvSpPr>
          <p:spPr>
            <a:xfrm>
              <a:off x="722794" y="6175168"/>
              <a:ext cx="375392" cy="375142"/>
            </a:xfrm>
            <a:custGeom>
              <a:avLst/>
              <a:gdLst>
                <a:gd name="connsiteX0" fmla="*/ 351559 w 375392"/>
                <a:gd name="connsiteY0" fmla="*/ 235958 h 375142"/>
                <a:gd name="connsiteX1" fmla="*/ 351559 w 375392"/>
                <a:gd name="connsiteY1" fmla="*/ 351309 h 375142"/>
                <a:gd name="connsiteX2" fmla="*/ 236208 w 375392"/>
                <a:gd name="connsiteY2" fmla="*/ 351309 h 375142"/>
                <a:gd name="connsiteX3" fmla="*/ 0 w 375392"/>
                <a:gd name="connsiteY3" fmla="*/ 0 h 375142"/>
                <a:gd name="connsiteX4" fmla="*/ 351559 w 375392"/>
                <a:gd name="connsiteY4" fmla="*/ 235958 h 37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392" h="375142">
                  <a:moveTo>
                    <a:pt x="351559" y="235958"/>
                  </a:moveTo>
                  <a:cubicBezTo>
                    <a:pt x="383337" y="267736"/>
                    <a:pt x="383337" y="319531"/>
                    <a:pt x="351559" y="351309"/>
                  </a:cubicBezTo>
                  <a:cubicBezTo>
                    <a:pt x="319781" y="383087"/>
                    <a:pt x="267986" y="383087"/>
                    <a:pt x="236208" y="351309"/>
                  </a:cubicBezTo>
                  <a:cubicBezTo>
                    <a:pt x="204430" y="319531"/>
                    <a:pt x="0" y="0"/>
                    <a:pt x="0" y="0"/>
                  </a:cubicBezTo>
                  <a:cubicBezTo>
                    <a:pt x="0" y="0"/>
                    <a:pt x="319781" y="204180"/>
                    <a:pt x="351559" y="235958"/>
                  </a:cubicBezTo>
                  <a:close/>
                </a:path>
              </a:pathLst>
            </a:custGeom>
            <a:solidFill>
              <a:srgbClr val="F6931E"/>
            </a:solidFill>
            <a:ln w="249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3" name="Freeform: Shape 202"/>
            <p:cNvSpPr/>
            <p:nvPr/>
          </p:nvSpPr>
          <p:spPr>
            <a:xfrm>
              <a:off x="665493" y="4748162"/>
              <a:ext cx="490494" cy="490494"/>
            </a:xfrm>
            <a:custGeom>
              <a:avLst/>
              <a:gdLst>
                <a:gd name="connsiteX0" fmla="*/ 473417 w 490494"/>
                <a:gd name="connsiteY0" fmla="*/ 391345 h 490494"/>
                <a:gd name="connsiteX1" fmla="*/ 473417 w 490494"/>
                <a:gd name="connsiteY1" fmla="*/ 473417 h 490494"/>
                <a:gd name="connsiteX2" fmla="*/ 391344 w 490494"/>
                <a:gd name="connsiteY2" fmla="*/ 473417 h 490494"/>
                <a:gd name="connsiteX3" fmla="*/ 0 w 490494"/>
                <a:gd name="connsiteY3" fmla="*/ 0 h 490494"/>
                <a:gd name="connsiteX4" fmla="*/ 473417 w 490494"/>
                <a:gd name="connsiteY4" fmla="*/ 391345 h 49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94" h="490494">
                  <a:moveTo>
                    <a:pt x="473417" y="391345"/>
                  </a:moveTo>
                  <a:cubicBezTo>
                    <a:pt x="496187" y="414115"/>
                    <a:pt x="496187" y="450647"/>
                    <a:pt x="473417" y="473417"/>
                  </a:cubicBezTo>
                  <a:cubicBezTo>
                    <a:pt x="450647" y="496187"/>
                    <a:pt x="414115" y="496187"/>
                    <a:pt x="391344" y="473417"/>
                  </a:cubicBezTo>
                  <a:cubicBezTo>
                    <a:pt x="368574" y="450647"/>
                    <a:pt x="0" y="0"/>
                    <a:pt x="0" y="0"/>
                  </a:cubicBezTo>
                  <a:cubicBezTo>
                    <a:pt x="0" y="0"/>
                    <a:pt x="450647" y="368825"/>
                    <a:pt x="473417" y="391345"/>
                  </a:cubicBezTo>
                  <a:close/>
                </a:path>
              </a:pathLst>
            </a:custGeom>
            <a:solidFill>
              <a:srgbClr val="FFEDCF"/>
            </a:solidFill>
            <a:ln w="249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04" name="Graphic 47"/>
            <p:cNvGrpSpPr/>
            <p:nvPr/>
          </p:nvGrpSpPr>
          <p:grpSpPr>
            <a:xfrm>
              <a:off x="569159" y="5204563"/>
              <a:ext cx="1040141" cy="1040141"/>
              <a:chOff x="569159" y="5204563"/>
              <a:chExt cx="1040141" cy="1040141"/>
            </a:xfrm>
          </p:grpSpPr>
          <p:sp>
            <p:nvSpPr>
              <p:cNvPr id="205" name="Freeform: Shape 204"/>
              <p:cNvSpPr/>
              <p:nvPr/>
            </p:nvSpPr>
            <p:spPr>
              <a:xfrm>
                <a:off x="569159" y="5204563"/>
                <a:ext cx="1040141" cy="1040141"/>
              </a:xfrm>
              <a:custGeom>
                <a:avLst/>
                <a:gdLst>
                  <a:gd name="connsiteX0" fmla="*/ 865011 w 1040141"/>
                  <a:gd name="connsiteY0" fmla="*/ 449145 h 1040141"/>
                  <a:gd name="connsiteX1" fmla="*/ 874770 w 1040141"/>
                  <a:gd name="connsiteY1" fmla="*/ 628553 h 1040141"/>
                  <a:gd name="connsiteX2" fmla="*/ 829230 w 1040141"/>
                  <a:gd name="connsiteY2" fmla="*/ 593773 h 1040141"/>
                  <a:gd name="connsiteX3" fmla="*/ 781188 w 1040141"/>
                  <a:gd name="connsiteY3" fmla="*/ 522460 h 1040141"/>
                  <a:gd name="connsiteX4" fmla="*/ 660331 w 1040141"/>
                  <a:gd name="connsiteY4" fmla="*/ 345054 h 1040141"/>
                  <a:gd name="connsiteX5" fmla="*/ 688606 w 1040141"/>
                  <a:gd name="connsiteY5" fmla="*/ 489181 h 1040141"/>
                  <a:gd name="connsiteX6" fmla="*/ 0 w 1040141"/>
                  <a:gd name="connsiteY6" fmla="*/ 0 h 1040141"/>
                  <a:gd name="connsiteX7" fmla="*/ 478922 w 1040141"/>
                  <a:gd name="connsiteY7" fmla="*/ 674594 h 1040141"/>
                  <a:gd name="connsiteX8" fmla="*/ 329290 w 1040141"/>
                  <a:gd name="connsiteY8" fmla="*/ 645318 h 1040141"/>
                  <a:gd name="connsiteX9" fmla="*/ 520208 w 1040141"/>
                  <a:gd name="connsiteY9" fmla="*/ 775683 h 1040141"/>
                  <a:gd name="connsiteX10" fmla="*/ 589018 w 1040141"/>
                  <a:gd name="connsiteY10" fmla="*/ 823225 h 1040141"/>
                  <a:gd name="connsiteX11" fmla="*/ 628553 w 1040141"/>
                  <a:gd name="connsiteY11" fmla="*/ 874770 h 1040141"/>
                  <a:gd name="connsiteX12" fmla="*/ 449145 w 1040141"/>
                  <a:gd name="connsiteY12" fmla="*/ 865012 h 1040141"/>
                  <a:gd name="connsiteX13" fmla="*/ 903295 w 1040141"/>
                  <a:gd name="connsiteY13" fmla="*/ 1015394 h 1040141"/>
                  <a:gd name="connsiteX14" fmla="*/ 903045 w 1040141"/>
                  <a:gd name="connsiteY14" fmla="*/ 1015394 h 1040141"/>
                  <a:gd name="connsiteX15" fmla="*/ 971855 w 1040141"/>
                  <a:gd name="connsiteY15" fmla="*/ 971856 h 1040141"/>
                  <a:gd name="connsiteX16" fmla="*/ 1015394 w 1040141"/>
                  <a:gd name="connsiteY16" fmla="*/ 903045 h 1040141"/>
                  <a:gd name="connsiteX17" fmla="*/ 1015394 w 1040141"/>
                  <a:gd name="connsiteY17" fmla="*/ 903295 h 1040141"/>
                  <a:gd name="connsiteX18" fmla="*/ 865011 w 1040141"/>
                  <a:gd name="connsiteY18" fmla="*/ 449145 h 104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0141" h="1040141">
                    <a:moveTo>
                      <a:pt x="865011" y="449145"/>
                    </a:moveTo>
                    <a:cubicBezTo>
                      <a:pt x="905797" y="544229"/>
                      <a:pt x="874770" y="628553"/>
                      <a:pt x="874770" y="628553"/>
                    </a:cubicBezTo>
                    <a:cubicBezTo>
                      <a:pt x="860507" y="617544"/>
                      <a:pt x="845244" y="605783"/>
                      <a:pt x="829230" y="593773"/>
                    </a:cubicBezTo>
                    <a:cubicBezTo>
                      <a:pt x="805709" y="576007"/>
                      <a:pt x="788694" y="550985"/>
                      <a:pt x="781188" y="522460"/>
                    </a:cubicBezTo>
                    <a:cubicBezTo>
                      <a:pt x="755915" y="426375"/>
                      <a:pt x="660331" y="345054"/>
                      <a:pt x="660331" y="345054"/>
                    </a:cubicBezTo>
                    <a:lnTo>
                      <a:pt x="688606" y="489181"/>
                    </a:lnTo>
                    <a:cubicBezTo>
                      <a:pt x="395848" y="274742"/>
                      <a:pt x="0" y="0"/>
                      <a:pt x="0" y="0"/>
                    </a:cubicBezTo>
                    <a:cubicBezTo>
                      <a:pt x="0" y="0"/>
                      <a:pt x="266234" y="383838"/>
                      <a:pt x="478922" y="674594"/>
                    </a:cubicBezTo>
                    <a:lnTo>
                      <a:pt x="329290" y="645318"/>
                    </a:lnTo>
                    <a:cubicBezTo>
                      <a:pt x="329290" y="645318"/>
                      <a:pt x="416617" y="748409"/>
                      <a:pt x="520208" y="775683"/>
                    </a:cubicBezTo>
                    <a:cubicBezTo>
                      <a:pt x="547732" y="782939"/>
                      <a:pt x="571753" y="800455"/>
                      <a:pt x="589018" y="823225"/>
                    </a:cubicBezTo>
                    <a:cubicBezTo>
                      <a:pt x="602781" y="841491"/>
                      <a:pt x="616042" y="858756"/>
                      <a:pt x="628553" y="874770"/>
                    </a:cubicBezTo>
                    <a:cubicBezTo>
                      <a:pt x="628553" y="874770"/>
                      <a:pt x="544229" y="905547"/>
                      <a:pt x="449145" y="865012"/>
                    </a:cubicBezTo>
                    <a:cubicBezTo>
                      <a:pt x="449145" y="865012"/>
                      <a:pt x="702869" y="1118735"/>
                      <a:pt x="903295" y="1015394"/>
                    </a:cubicBezTo>
                    <a:cubicBezTo>
                      <a:pt x="903295" y="1015394"/>
                      <a:pt x="903045" y="1015394"/>
                      <a:pt x="903045" y="1015394"/>
                    </a:cubicBezTo>
                    <a:cubicBezTo>
                      <a:pt x="928067" y="1006386"/>
                      <a:pt x="951588" y="992123"/>
                      <a:pt x="971855" y="971856"/>
                    </a:cubicBezTo>
                    <a:cubicBezTo>
                      <a:pt x="991873" y="951838"/>
                      <a:pt x="1006386" y="928067"/>
                      <a:pt x="1015394" y="903045"/>
                    </a:cubicBezTo>
                    <a:cubicBezTo>
                      <a:pt x="1015394" y="903045"/>
                      <a:pt x="1015394" y="903295"/>
                      <a:pt x="1015394" y="903295"/>
                    </a:cubicBezTo>
                    <a:cubicBezTo>
                      <a:pt x="1118735" y="702619"/>
                      <a:pt x="865011" y="449145"/>
                      <a:pt x="865011" y="449145"/>
                    </a:cubicBezTo>
                    <a:close/>
                  </a:path>
                </a:pathLst>
              </a:custGeom>
              <a:solidFill>
                <a:srgbClr val="F6931E"/>
              </a:solidFill>
              <a:ln w="2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6" name="Freeform: Shape 205"/>
              <p:cNvSpPr/>
              <p:nvPr/>
            </p:nvSpPr>
            <p:spPr>
              <a:xfrm>
                <a:off x="913962" y="5549617"/>
                <a:ext cx="630179" cy="629929"/>
              </a:xfrm>
              <a:custGeom>
                <a:avLst/>
                <a:gdLst>
                  <a:gd name="connsiteX0" fmla="*/ 590019 w 630179"/>
                  <a:gd name="connsiteY0" fmla="*/ 396099 h 629929"/>
                  <a:gd name="connsiteX1" fmla="*/ 590019 w 630179"/>
                  <a:gd name="connsiteY1" fmla="*/ 589769 h 629929"/>
                  <a:gd name="connsiteX2" fmla="*/ 396349 w 630179"/>
                  <a:gd name="connsiteY2" fmla="*/ 589769 h 629929"/>
                  <a:gd name="connsiteX3" fmla="*/ 0 w 630179"/>
                  <a:gd name="connsiteY3" fmla="*/ 0 h 629929"/>
                  <a:gd name="connsiteX4" fmla="*/ 590019 w 630179"/>
                  <a:gd name="connsiteY4" fmla="*/ 396099 h 629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0179" h="629929">
                    <a:moveTo>
                      <a:pt x="590019" y="396099"/>
                    </a:moveTo>
                    <a:cubicBezTo>
                      <a:pt x="643566" y="449646"/>
                      <a:pt x="643566" y="536222"/>
                      <a:pt x="590019" y="589769"/>
                    </a:cubicBezTo>
                    <a:cubicBezTo>
                      <a:pt x="536472" y="643316"/>
                      <a:pt x="449896" y="643316"/>
                      <a:pt x="396349" y="589769"/>
                    </a:cubicBezTo>
                    <a:cubicBezTo>
                      <a:pt x="342802" y="536222"/>
                      <a:pt x="0" y="0"/>
                      <a:pt x="0" y="0"/>
                    </a:cubicBezTo>
                    <a:cubicBezTo>
                      <a:pt x="0" y="0"/>
                      <a:pt x="536472" y="342802"/>
                      <a:pt x="590019" y="396099"/>
                    </a:cubicBezTo>
                    <a:close/>
                  </a:path>
                </a:pathLst>
              </a:custGeom>
              <a:solidFill>
                <a:srgbClr val="FFEDCF"/>
              </a:solidFill>
              <a:ln w="2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07" name="Graphic 47"/>
              <p:cNvGrpSpPr/>
              <p:nvPr/>
            </p:nvGrpSpPr>
            <p:grpSpPr>
              <a:xfrm>
                <a:off x="1285539" y="5921194"/>
                <a:ext cx="227700" cy="227200"/>
                <a:chOff x="1285539" y="5921194"/>
                <a:chExt cx="227700" cy="227200"/>
              </a:xfrm>
            </p:grpSpPr>
            <p:sp>
              <p:nvSpPr>
                <p:cNvPr id="208" name="Freeform: Shape 207"/>
                <p:cNvSpPr/>
                <p:nvPr/>
              </p:nvSpPr>
              <p:spPr>
                <a:xfrm>
                  <a:off x="1285539" y="5921194"/>
                  <a:ext cx="227199" cy="227200"/>
                </a:xfrm>
                <a:custGeom>
                  <a:avLst/>
                  <a:gdLst>
                    <a:gd name="connsiteX0" fmla="*/ 215940 w 227199"/>
                    <a:gd name="connsiteY0" fmla="*/ 94083 h 227200"/>
                    <a:gd name="connsiteX1" fmla="*/ 215940 w 227199"/>
                    <a:gd name="connsiteY1" fmla="*/ 94083 h 227200"/>
                    <a:gd name="connsiteX2" fmla="*/ 211436 w 227199"/>
                    <a:gd name="connsiteY2" fmla="*/ 88078 h 227200"/>
                    <a:gd name="connsiteX3" fmla="*/ 200677 w 227199"/>
                    <a:gd name="connsiteY3" fmla="*/ 62305 h 227200"/>
                    <a:gd name="connsiteX4" fmla="*/ 199676 w 227199"/>
                    <a:gd name="connsiteY4" fmla="*/ 55049 h 227200"/>
                    <a:gd name="connsiteX5" fmla="*/ 199676 w 227199"/>
                    <a:gd name="connsiteY5" fmla="*/ 55049 h 227200"/>
                    <a:gd name="connsiteX6" fmla="*/ 172151 w 227199"/>
                    <a:gd name="connsiteY6" fmla="*/ 27524 h 227200"/>
                    <a:gd name="connsiteX7" fmla="*/ 172151 w 227199"/>
                    <a:gd name="connsiteY7" fmla="*/ 27524 h 227200"/>
                    <a:gd name="connsiteX8" fmla="*/ 164895 w 227199"/>
                    <a:gd name="connsiteY8" fmla="*/ 26523 h 227200"/>
                    <a:gd name="connsiteX9" fmla="*/ 139122 w 227199"/>
                    <a:gd name="connsiteY9" fmla="*/ 15764 h 227200"/>
                    <a:gd name="connsiteX10" fmla="*/ 133117 w 227199"/>
                    <a:gd name="connsiteY10" fmla="*/ 11260 h 227200"/>
                    <a:gd name="connsiteX11" fmla="*/ 133117 w 227199"/>
                    <a:gd name="connsiteY11" fmla="*/ 11260 h 227200"/>
                    <a:gd name="connsiteX12" fmla="*/ 94083 w 227199"/>
                    <a:gd name="connsiteY12" fmla="*/ 11260 h 227200"/>
                    <a:gd name="connsiteX13" fmla="*/ 94083 w 227199"/>
                    <a:gd name="connsiteY13" fmla="*/ 11260 h 227200"/>
                    <a:gd name="connsiteX14" fmla="*/ 88078 w 227199"/>
                    <a:gd name="connsiteY14" fmla="*/ 15764 h 227200"/>
                    <a:gd name="connsiteX15" fmla="*/ 62305 w 227199"/>
                    <a:gd name="connsiteY15" fmla="*/ 26523 h 227200"/>
                    <a:gd name="connsiteX16" fmla="*/ 55048 w 227199"/>
                    <a:gd name="connsiteY16" fmla="*/ 27524 h 227200"/>
                    <a:gd name="connsiteX17" fmla="*/ 55048 w 227199"/>
                    <a:gd name="connsiteY17" fmla="*/ 27524 h 227200"/>
                    <a:gd name="connsiteX18" fmla="*/ 27524 w 227199"/>
                    <a:gd name="connsiteY18" fmla="*/ 55049 h 227200"/>
                    <a:gd name="connsiteX19" fmla="*/ 27524 w 227199"/>
                    <a:gd name="connsiteY19" fmla="*/ 55049 h 227200"/>
                    <a:gd name="connsiteX20" fmla="*/ 26523 w 227199"/>
                    <a:gd name="connsiteY20" fmla="*/ 62305 h 227200"/>
                    <a:gd name="connsiteX21" fmla="*/ 15764 w 227199"/>
                    <a:gd name="connsiteY21" fmla="*/ 88078 h 227200"/>
                    <a:gd name="connsiteX22" fmla="*/ 11260 w 227199"/>
                    <a:gd name="connsiteY22" fmla="*/ 94083 h 227200"/>
                    <a:gd name="connsiteX23" fmla="*/ 11260 w 227199"/>
                    <a:gd name="connsiteY23" fmla="*/ 94083 h 227200"/>
                    <a:gd name="connsiteX24" fmla="*/ 11260 w 227199"/>
                    <a:gd name="connsiteY24" fmla="*/ 133117 h 227200"/>
                    <a:gd name="connsiteX25" fmla="*/ 11260 w 227199"/>
                    <a:gd name="connsiteY25" fmla="*/ 133117 h 227200"/>
                    <a:gd name="connsiteX26" fmla="*/ 15764 w 227199"/>
                    <a:gd name="connsiteY26" fmla="*/ 139122 h 227200"/>
                    <a:gd name="connsiteX27" fmla="*/ 26523 w 227199"/>
                    <a:gd name="connsiteY27" fmla="*/ 164895 h 227200"/>
                    <a:gd name="connsiteX28" fmla="*/ 27524 w 227199"/>
                    <a:gd name="connsiteY28" fmla="*/ 172152 h 227200"/>
                    <a:gd name="connsiteX29" fmla="*/ 27524 w 227199"/>
                    <a:gd name="connsiteY29" fmla="*/ 172152 h 227200"/>
                    <a:gd name="connsiteX30" fmla="*/ 55048 w 227199"/>
                    <a:gd name="connsiteY30" fmla="*/ 199676 h 227200"/>
                    <a:gd name="connsiteX31" fmla="*/ 55048 w 227199"/>
                    <a:gd name="connsiteY31" fmla="*/ 199676 h 227200"/>
                    <a:gd name="connsiteX32" fmla="*/ 62305 w 227199"/>
                    <a:gd name="connsiteY32" fmla="*/ 200677 h 227200"/>
                    <a:gd name="connsiteX33" fmla="*/ 88078 w 227199"/>
                    <a:gd name="connsiteY33" fmla="*/ 211436 h 227200"/>
                    <a:gd name="connsiteX34" fmla="*/ 94083 w 227199"/>
                    <a:gd name="connsiteY34" fmla="*/ 215940 h 227200"/>
                    <a:gd name="connsiteX35" fmla="*/ 94083 w 227199"/>
                    <a:gd name="connsiteY35" fmla="*/ 215940 h 227200"/>
                    <a:gd name="connsiteX36" fmla="*/ 133117 w 227199"/>
                    <a:gd name="connsiteY36" fmla="*/ 215940 h 227200"/>
                    <a:gd name="connsiteX37" fmla="*/ 133117 w 227199"/>
                    <a:gd name="connsiteY37" fmla="*/ 215940 h 227200"/>
                    <a:gd name="connsiteX38" fmla="*/ 139122 w 227199"/>
                    <a:gd name="connsiteY38" fmla="*/ 211436 h 227200"/>
                    <a:gd name="connsiteX39" fmla="*/ 164895 w 227199"/>
                    <a:gd name="connsiteY39" fmla="*/ 200677 h 227200"/>
                    <a:gd name="connsiteX40" fmla="*/ 172151 w 227199"/>
                    <a:gd name="connsiteY40" fmla="*/ 199676 h 227200"/>
                    <a:gd name="connsiteX41" fmla="*/ 172151 w 227199"/>
                    <a:gd name="connsiteY41" fmla="*/ 199676 h 227200"/>
                    <a:gd name="connsiteX42" fmla="*/ 199676 w 227199"/>
                    <a:gd name="connsiteY42" fmla="*/ 172152 h 227200"/>
                    <a:gd name="connsiteX43" fmla="*/ 199676 w 227199"/>
                    <a:gd name="connsiteY43" fmla="*/ 172152 h 227200"/>
                    <a:gd name="connsiteX44" fmla="*/ 200677 w 227199"/>
                    <a:gd name="connsiteY44" fmla="*/ 164895 h 227200"/>
                    <a:gd name="connsiteX45" fmla="*/ 211436 w 227199"/>
                    <a:gd name="connsiteY45" fmla="*/ 139122 h 227200"/>
                    <a:gd name="connsiteX46" fmla="*/ 215940 w 227199"/>
                    <a:gd name="connsiteY46" fmla="*/ 133117 h 227200"/>
                    <a:gd name="connsiteX47" fmla="*/ 215940 w 227199"/>
                    <a:gd name="connsiteY47" fmla="*/ 133117 h 227200"/>
                    <a:gd name="connsiteX48" fmla="*/ 215940 w 227199"/>
                    <a:gd name="connsiteY48" fmla="*/ 94083 h 22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27199" h="227200">
                      <a:moveTo>
                        <a:pt x="215940" y="94083"/>
                      </a:moveTo>
                      <a:lnTo>
                        <a:pt x="215940" y="94083"/>
                      </a:lnTo>
                      <a:cubicBezTo>
                        <a:pt x="213688" y="92832"/>
                        <a:pt x="212187" y="90580"/>
                        <a:pt x="211436" y="88078"/>
                      </a:cubicBezTo>
                      <a:cubicBezTo>
                        <a:pt x="209184" y="79070"/>
                        <a:pt x="205681" y="70312"/>
                        <a:pt x="200677" y="62305"/>
                      </a:cubicBezTo>
                      <a:cubicBezTo>
                        <a:pt x="199426" y="60053"/>
                        <a:pt x="198925" y="57551"/>
                        <a:pt x="199676" y="55049"/>
                      </a:cubicBezTo>
                      <a:lnTo>
                        <a:pt x="199676" y="55049"/>
                      </a:lnTo>
                      <a:cubicBezTo>
                        <a:pt x="204180" y="38284"/>
                        <a:pt x="188916" y="23020"/>
                        <a:pt x="172151" y="27524"/>
                      </a:cubicBezTo>
                      <a:lnTo>
                        <a:pt x="172151" y="27524"/>
                      </a:lnTo>
                      <a:cubicBezTo>
                        <a:pt x="169649" y="28275"/>
                        <a:pt x="167147" y="27774"/>
                        <a:pt x="164895" y="26523"/>
                      </a:cubicBezTo>
                      <a:cubicBezTo>
                        <a:pt x="156638" y="21769"/>
                        <a:pt x="148130" y="18266"/>
                        <a:pt x="139122" y="15764"/>
                      </a:cubicBezTo>
                      <a:cubicBezTo>
                        <a:pt x="136620" y="15013"/>
                        <a:pt x="134368" y="13512"/>
                        <a:pt x="133117" y="11260"/>
                      </a:cubicBezTo>
                      <a:lnTo>
                        <a:pt x="133117" y="11260"/>
                      </a:lnTo>
                      <a:cubicBezTo>
                        <a:pt x="124359" y="-3753"/>
                        <a:pt x="102841" y="-3753"/>
                        <a:pt x="94083" y="11260"/>
                      </a:cubicBezTo>
                      <a:lnTo>
                        <a:pt x="94083" y="11260"/>
                      </a:lnTo>
                      <a:cubicBezTo>
                        <a:pt x="92832" y="13512"/>
                        <a:pt x="90580" y="15013"/>
                        <a:pt x="88078" y="15764"/>
                      </a:cubicBezTo>
                      <a:cubicBezTo>
                        <a:pt x="79070" y="18016"/>
                        <a:pt x="70312" y="21519"/>
                        <a:pt x="62305" y="26523"/>
                      </a:cubicBezTo>
                      <a:cubicBezTo>
                        <a:pt x="60053" y="27774"/>
                        <a:pt x="57551" y="28275"/>
                        <a:pt x="55048" y="27524"/>
                      </a:cubicBezTo>
                      <a:lnTo>
                        <a:pt x="55048" y="27524"/>
                      </a:lnTo>
                      <a:cubicBezTo>
                        <a:pt x="38284" y="23020"/>
                        <a:pt x="23020" y="38284"/>
                        <a:pt x="27524" y="55049"/>
                      </a:cubicBezTo>
                      <a:lnTo>
                        <a:pt x="27524" y="55049"/>
                      </a:lnTo>
                      <a:cubicBezTo>
                        <a:pt x="28275" y="57551"/>
                        <a:pt x="27774" y="60053"/>
                        <a:pt x="26523" y="62305"/>
                      </a:cubicBezTo>
                      <a:cubicBezTo>
                        <a:pt x="21769" y="70562"/>
                        <a:pt x="18266" y="79070"/>
                        <a:pt x="15764" y="88078"/>
                      </a:cubicBezTo>
                      <a:cubicBezTo>
                        <a:pt x="15013" y="90580"/>
                        <a:pt x="13512" y="92832"/>
                        <a:pt x="11260" y="94083"/>
                      </a:cubicBezTo>
                      <a:lnTo>
                        <a:pt x="11260" y="94083"/>
                      </a:lnTo>
                      <a:cubicBezTo>
                        <a:pt x="-3753" y="102841"/>
                        <a:pt x="-3753" y="124359"/>
                        <a:pt x="11260" y="133117"/>
                      </a:cubicBezTo>
                      <a:lnTo>
                        <a:pt x="11260" y="133117"/>
                      </a:lnTo>
                      <a:cubicBezTo>
                        <a:pt x="13512" y="134368"/>
                        <a:pt x="15013" y="136620"/>
                        <a:pt x="15764" y="139122"/>
                      </a:cubicBezTo>
                      <a:cubicBezTo>
                        <a:pt x="18016" y="148130"/>
                        <a:pt x="21519" y="156888"/>
                        <a:pt x="26523" y="164895"/>
                      </a:cubicBezTo>
                      <a:cubicBezTo>
                        <a:pt x="27774" y="167147"/>
                        <a:pt x="28275" y="169649"/>
                        <a:pt x="27524" y="172152"/>
                      </a:cubicBezTo>
                      <a:lnTo>
                        <a:pt x="27524" y="172152"/>
                      </a:lnTo>
                      <a:cubicBezTo>
                        <a:pt x="23020" y="188916"/>
                        <a:pt x="38284" y="204180"/>
                        <a:pt x="55048" y="199676"/>
                      </a:cubicBezTo>
                      <a:lnTo>
                        <a:pt x="55048" y="199676"/>
                      </a:lnTo>
                      <a:cubicBezTo>
                        <a:pt x="57551" y="198925"/>
                        <a:pt x="60053" y="199426"/>
                        <a:pt x="62305" y="200677"/>
                      </a:cubicBezTo>
                      <a:cubicBezTo>
                        <a:pt x="70562" y="205431"/>
                        <a:pt x="79070" y="208934"/>
                        <a:pt x="88078" y="211436"/>
                      </a:cubicBezTo>
                      <a:cubicBezTo>
                        <a:pt x="90580" y="212187"/>
                        <a:pt x="92832" y="213688"/>
                        <a:pt x="94083" y="215940"/>
                      </a:cubicBezTo>
                      <a:lnTo>
                        <a:pt x="94083" y="215940"/>
                      </a:lnTo>
                      <a:cubicBezTo>
                        <a:pt x="102841" y="230953"/>
                        <a:pt x="124359" y="230953"/>
                        <a:pt x="133117" y="215940"/>
                      </a:cubicBezTo>
                      <a:lnTo>
                        <a:pt x="133117" y="215940"/>
                      </a:lnTo>
                      <a:cubicBezTo>
                        <a:pt x="134368" y="213688"/>
                        <a:pt x="136620" y="212187"/>
                        <a:pt x="139122" y="211436"/>
                      </a:cubicBezTo>
                      <a:cubicBezTo>
                        <a:pt x="148130" y="209184"/>
                        <a:pt x="156888" y="205681"/>
                        <a:pt x="164895" y="200677"/>
                      </a:cubicBezTo>
                      <a:cubicBezTo>
                        <a:pt x="167147" y="199426"/>
                        <a:pt x="169649" y="198925"/>
                        <a:pt x="172151" y="199676"/>
                      </a:cubicBezTo>
                      <a:lnTo>
                        <a:pt x="172151" y="199676"/>
                      </a:lnTo>
                      <a:cubicBezTo>
                        <a:pt x="188916" y="204180"/>
                        <a:pt x="204180" y="188916"/>
                        <a:pt x="199676" y="172152"/>
                      </a:cubicBezTo>
                      <a:lnTo>
                        <a:pt x="199676" y="172152"/>
                      </a:lnTo>
                      <a:cubicBezTo>
                        <a:pt x="198925" y="169649"/>
                        <a:pt x="199426" y="167147"/>
                        <a:pt x="200677" y="164895"/>
                      </a:cubicBezTo>
                      <a:cubicBezTo>
                        <a:pt x="205431" y="156638"/>
                        <a:pt x="208934" y="148130"/>
                        <a:pt x="211436" y="139122"/>
                      </a:cubicBezTo>
                      <a:cubicBezTo>
                        <a:pt x="212187" y="136620"/>
                        <a:pt x="213688" y="134368"/>
                        <a:pt x="215940" y="133117"/>
                      </a:cubicBezTo>
                      <a:lnTo>
                        <a:pt x="215940" y="133117"/>
                      </a:lnTo>
                      <a:cubicBezTo>
                        <a:pt x="230953" y="124359"/>
                        <a:pt x="230953" y="102841"/>
                        <a:pt x="215940" y="94083"/>
                      </a:cubicBezTo>
                      <a:close/>
                    </a:path>
                  </a:pathLst>
                </a:custGeom>
                <a:solidFill>
                  <a:srgbClr val="8A5E3C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9" name="Freeform: Shape 208"/>
                <p:cNvSpPr/>
                <p:nvPr/>
              </p:nvSpPr>
              <p:spPr>
                <a:xfrm>
                  <a:off x="1318631" y="5976806"/>
                  <a:ext cx="47416" cy="47416"/>
                </a:xfrm>
                <a:custGeom>
                  <a:avLst/>
                  <a:gdLst>
                    <a:gd name="connsiteX0" fmla="*/ 40473 w 47416"/>
                    <a:gd name="connsiteY0" fmla="*/ 6944 h 47416"/>
                    <a:gd name="connsiteX1" fmla="*/ 40473 w 47416"/>
                    <a:gd name="connsiteY1" fmla="*/ 40473 h 47416"/>
                    <a:gd name="connsiteX2" fmla="*/ 6944 w 47416"/>
                    <a:gd name="connsiteY2" fmla="*/ 40473 h 47416"/>
                    <a:gd name="connsiteX3" fmla="*/ 6944 w 47416"/>
                    <a:gd name="connsiteY3" fmla="*/ 6944 h 47416"/>
                    <a:gd name="connsiteX4" fmla="*/ 40473 w 47416"/>
                    <a:gd name="connsiteY4" fmla="*/ 6944 h 4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16" h="47416">
                      <a:moveTo>
                        <a:pt x="40473" y="6944"/>
                      </a:moveTo>
                      <a:cubicBezTo>
                        <a:pt x="49731" y="16202"/>
                        <a:pt x="49731" y="31215"/>
                        <a:pt x="40473" y="40473"/>
                      </a:cubicBezTo>
                      <a:cubicBezTo>
                        <a:pt x="31215" y="49731"/>
                        <a:pt x="16202" y="49731"/>
                        <a:pt x="6944" y="40473"/>
                      </a:cubicBezTo>
                      <a:cubicBezTo>
                        <a:pt x="-2315" y="31215"/>
                        <a:pt x="-2315" y="16202"/>
                        <a:pt x="6944" y="6944"/>
                      </a:cubicBezTo>
                      <a:cubicBezTo>
                        <a:pt x="16202" y="-2315"/>
                        <a:pt x="31215" y="-2315"/>
                        <a:pt x="40473" y="6944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0" name="Freeform: Shape 209"/>
                <p:cNvSpPr/>
                <p:nvPr/>
              </p:nvSpPr>
              <p:spPr>
                <a:xfrm>
                  <a:off x="1442740" y="6012087"/>
                  <a:ext cx="47416" cy="47416"/>
                </a:xfrm>
                <a:custGeom>
                  <a:avLst/>
                  <a:gdLst>
                    <a:gd name="connsiteX0" fmla="*/ 40473 w 47416"/>
                    <a:gd name="connsiteY0" fmla="*/ 6944 h 47416"/>
                    <a:gd name="connsiteX1" fmla="*/ 40473 w 47416"/>
                    <a:gd name="connsiteY1" fmla="*/ 40473 h 47416"/>
                    <a:gd name="connsiteX2" fmla="*/ 6944 w 47416"/>
                    <a:gd name="connsiteY2" fmla="*/ 40473 h 47416"/>
                    <a:gd name="connsiteX3" fmla="*/ 6944 w 47416"/>
                    <a:gd name="connsiteY3" fmla="*/ 6944 h 47416"/>
                    <a:gd name="connsiteX4" fmla="*/ 40473 w 47416"/>
                    <a:gd name="connsiteY4" fmla="*/ 6944 h 4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16" h="47416">
                      <a:moveTo>
                        <a:pt x="40473" y="6944"/>
                      </a:moveTo>
                      <a:cubicBezTo>
                        <a:pt x="49731" y="16202"/>
                        <a:pt x="49731" y="31215"/>
                        <a:pt x="40473" y="40473"/>
                      </a:cubicBezTo>
                      <a:cubicBezTo>
                        <a:pt x="31215" y="49731"/>
                        <a:pt x="16202" y="49731"/>
                        <a:pt x="6944" y="40473"/>
                      </a:cubicBezTo>
                      <a:cubicBezTo>
                        <a:pt x="-2315" y="31215"/>
                        <a:pt x="-2315" y="16202"/>
                        <a:pt x="6944" y="6944"/>
                      </a:cubicBezTo>
                      <a:cubicBezTo>
                        <a:pt x="16202" y="-2315"/>
                        <a:pt x="31215" y="-2315"/>
                        <a:pt x="40473" y="6944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1" name="Freeform: Shape 210"/>
                <p:cNvSpPr/>
                <p:nvPr/>
              </p:nvSpPr>
              <p:spPr>
                <a:xfrm>
                  <a:off x="1386378" y="6014777"/>
                  <a:ext cx="25522" cy="25522"/>
                </a:xfrm>
                <a:custGeom>
                  <a:avLst/>
                  <a:gdLst>
                    <a:gd name="connsiteX0" fmla="*/ 21769 w 25522"/>
                    <a:gd name="connsiteY0" fmla="*/ 3753 h 25522"/>
                    <a:gd name="connsiteX1" fmla="*/ 21769 w 25522"/>
                    <a:gd name="connsiteY1" fmla="*/ 21769 h 25522"/>
                    <a:gd name="connsiteX2" fmla="*/ 3753 w 25522"/>
                    <a:gd name="connsiteY2" fmla="*/ 21769 h 25522"/>
                    <a:gd name="connsiteX3" fmla="*/ 3753 w 25522"/>
                    <a:gd name="connsiteY3" fmla="*/ 3753 h 25522"/>
                    <a:gd name="connsiteX4" fmla="*/ 21769 w 25522"/>
                    <a:gd name="connsiteY4" fmla="*/ 3753 h 2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522">
                      <a:moveTo>
                        <a:pt x="21769" y="3753"/>
                      </a:moveTo>
                      <a:cubicBezTo>
                        <a:pt x="26774" y="8758"/>
                        <a:pt x="26774" y="16765"/>
                        <a:pt x="21769" y="21769"/>
                      </a:cubicBezTo>
                      <a:cubicBezTo>
                        <a:pt x="16765" y="26774"/>
                        <a:pt x="8758" y="26774"/>
                        <a:pt x="3753" y="21769"/>
                      </a:cubicBezTo>
                      <a:cubicBezTo>
                        <a:pt x="-1251" y="16765"/>
                        <a:pt x="-1251" y="8758"/>
                        <a:pt x="3753" y="3753"/>
                      </a:cubicBezTo>
                      <a:cubicBezTo>
                        <a:pt x="8758" y="-1251"/>
                        <a:pt x="16765" y="-1251"/>
                        <a:pt x="21769" y="3753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2" name="Freeform: Shape 211"/>
                <p:cNvSpPr/>
                <p:nvPr/>
              </p:nvSpPr>
              <p:spPr>
                <a:xfrm>
                  <a:off x="1337835" y="6070576"/>
                  <a:ext cx="25522" cy="25522"/>
                </a:xfrm>
                <a:custGeom>
                  <a:avLst/>
                  <a:gdLst>
                    <a:gd name="connsiteX0" fmla="*/ 25522 w 25522"/>
                    <a:gd name="connsiteY0" fmla="*/ 12761 h 25522"/>
                    <a:gd name="connsiteX1" fmla="*/ 12761 w 25522"/>
                    <a:gd name="connsiteY1" fmla="*/ 25522 h 25522"/>
                    <a:gd name="connsiteX2" fmla="*/ 0 w 25522"/>
                    <a:gd name="connsiteY2" fmla="*/ 12761 h 25522"/>
                    <a:gd name="connsiteX3" fmla="*/ 12761 w 25522"/>
                    <a:gd name="connsiteY3" fmla="*/ 0 h 25522"/>
                    <a:gd name="connsiteX4" fmla="*/ 25522 w 25522"/>
                    <a:gd name="connsiteY4" fmla="*/ 12761 h 2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522">
                      <a:moveTo>
                        <a:pt x="25522" y="12761"/>
                      </a:moveTo>
                      <a:cubicBezTo>
                        <a:pt x="25522" y="19809"/>
                        <a:pt x="19809" y="25522"/>
                        <a:pt x="12761" y="25522"/>
                      </a:cubicBezTo>
                      <a:cubicBezTo>
                        <a:pt x="5713" y="25522"/>
                        <a:pt x="0" y="19809"/>
                        <a:pt x="0" y="12761"/>
                      </a:cubicBezTo>
                      <a:cubicBezTo>
                        <a:pt x="0" y="5713"/>
                        <a:pt x="5713" y="0"/>
                        <a:pt x="12761" y="0"/>
                      </a:cubicBezTo>
                      <a:cubicBezTo>
                        <a:pt x="19809" y="0"/>
                        <a:pt x="25522" y="5713"/>
                        <a:pt x="25522" y="12761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3" name="Freeform: Shape 212"/>
                <p:cNvSpPr/>
                <p:nvPr/>
              </p:nvSpPr>
              <p:spPr>
                <a:xfrm>
                  <a:off x="1394072" y="6070169"/>
                  <a:ext cx="44914" cy="45008"/>
                </a:xfrm>
                <a:custGeom>
                  <a:avLst/>
                  <a:gdLst>
                    <a:gd name="connsiteX0" fmla="*/ 38346 w 44914"/>
                    <a:gd name="connsiteY0" fmla="*/ 6662 h 45008"/>
                    <a:gd name="connsiteX1" fmla="*/ 38346 w 44914"/>
                    <a:gd name="connsiteY1" fmla="*/ 38440 h 45008"/>
                    <a:gd name="connsiteX2" fmla="*/ 6568 w 44914"/>
                    <a:gd name="connsiteY2" fmla="*/ 38440 h 45008"/>
                    <a:gd name="connsiteX3" fmla="*/ 6568 w 44914"/>
                    <a:gd name="connsiteY3" fmla="*/ 6662 h 45008"/>
                    <a:gd name="connsiteX4" fmla="*/ 38346 w 44914"/>
                    <a:gd name="connsiteY4" fmla="*/ 6662 h 45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914" h="45008">
                      <a:moveTo>
                        <a:pt x="38346" y="6662"/>
                      </a:moveTo>
                      <a:cubicBezTo>
                        <a:pt x="47104" y="15420"/>
                        <a:pt x="47104" y="29683"/>
                        <a:pt x="38346" y="38440"/>
                      </a:cubicBezTo>
                      <a:cubicBezTo>
                        <a:pt x="29589" y="47198"/>
                        <a:pt x="15326" y="47198"/>
                        <a:pt x="6568" y="38440"/>
                      </a:cubicBezTo>
                      <a:cubicBezTo>
                        <a:pt x="-2189" y="29683"/>
                        <a:pt x="-2189" y="15420"/>
                        <a:pt x="6568" y="6662"/>
                      </a:cubicBezTo>
                      <a:cubicBezTo>
                        <a:pt x="15326" y="-2095"/>
                        <a:pt x="29589" y="-2345"/>
                        <a:pt x="38346" y="6662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4" name="Freeform: Shape 213"/>
                <p:cNvSpPr/>
                <p:nvPr/>
              </p:nvSpPr>
              <p:spPr>
                <a:xfrm>
                  <a:off x="1397638" y="5949156"/>
                  <a:ext cx="25522" cy="25334"/>
                </a:xfrm>
                <a:custGeom>
                  <a:avLst/>
                  <a:gdLst>
                    <a:gd name="connsiteX0" fmla="*/ 21769 w 25522"/>
                    <a:gd name="connsiteY0" fmla="*/ 3566 h 25334"/>
                    <a:gd name="connsiteX1" fmla="*/ 21769 w 25522"/>
                    <a:gd name="connsiteY1" fmla="*/ 21582 h 25334"/>
                    <a:gd name="connsiteX2" fmla="*/ 3753 w 25522"/>
                    <a:gd name="connsiteY2" fmla="*/ 21582 h 25334"/>
                    <a:gd name="connsiteX3" fmla="*/ 3753 w 25522"/>
                    <a:gd name="connsiteY3" fmla="*/ 3566 h 25334"/>
                    <a:gd name="connsiteX4" fmla="*/ 21769 w 25522"/>
                    <a:gd name="connsiteY4" fmla="*/ 3566 h 2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334">
                      <a:moveTo>
                        <a:pt x="21769" y="3566"/>
                      </a:moveTo>
                      <a:cubicBezTo>
                        <a:pt x="26774" y="8570"/>
                        <a:pt x="26774" y="16577"/>
                        <a:pt x="21769" y="21582"/>
                      </a:cubicBezTo>
                      <a:cubicBezTo>
                        <a:pt x="16765" y="26586"/>
                        <a:pt x="8758" y="26586"/>
                        <a:pt x="3753" y="21582"/>
                      </a:cubicBezTo>
                      <a:cubicBezTo>
                        <a:pt x="-1251" y="16577"/>
                        <a:pt x="-1251" y="8570"/>
                        <a:pt x="3753" y="3566"/>
                      </a:cubicBezTo>
                      <a:cubicBezTo>
                        <a:pt x="8758" y="-1189"/>
                        <a:pt x="16765" y="-1189"/>
                        <a:pt x="21769" y="3566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5" name="Freeform: Shape 214"/>
                <p:cNvSpPr/>
                <p:nvPr/>
              </p:nvSpPr>
              <p:spPr>
                <a:xfrm>
                  <a:off x="1374117" y="5936708"/>
                  <a:ext cx="139122" cy="211436"/>
                </a:xfrm>
                <a:custGeom>
                  <a:avLst/>
                  <a:gdLst>
                    <a:gd name="connsiteX0" fmla="*/ 83824 w 139122"/>
                    <a:gd name="connsiteY0" fmla="*/ 12011 h 211436"/>
                    <a:gd name="connsiteX1" fmla="*/ 83824 w 139122"/>
                    <a:gd name="connsiteY1" fmla="*/ 12011 h 211436"/>
                    <a:gd name="connsiteX2" fmla="*/ 76567 w 139122"/>
                    <a:gd name="connsiteY2" fmla="*/ 11010 h 211436"/>
                    <a:gd name="connsiteX3" fmla="*/ 50795 w 139122"/>
                    <a:gd name="connsiteY3" fmla="*/ 250 h 211436"/>
                    <a:gd name="connsiteX4" fmla="*/ 50294 w 139122"/>
                    <a:gd name="connsiteY4" fmla="*/ 0 h 211436"/>
                    <a:gd name="connsiteX5" fmla="*/ 90079 w 139122"/>
                    <a:gd name="connsiteY5" fmla="*/ 103841 h 211436"/>
                    <a:gd name="connsiteX6" fmla="*/ 0 w 139122"/>
                    <a:gd name="connsiteY6" fmla="*/ 195672 h 211436"/>
                    <a:gd name="connsiteX7" fmla="*/ 6005 w 139122"/>
                    <a:gd name="connsiteY7" fmla="*/ 200176 h 211436"/>
                    <a:gd name="connsiteX8" fmla="*/ 6005 w 139122"/>
                    <a:gd name="connsiteY8" fmla="*/ 200176 h 211436"/>
                    <a:gd name="connsiteX9" fmla="*/ 45040 w 139122"/>
                    <a:gd name="connsiteY9" fmla="*/ 200176 h 211436"/>
                    <a:gd name="connsiteX10" fmla="*/ 45040 w 139122"/>
                    <a:gd name="connsiteY10" fmla="*/ 200176 h 211436"/>
                    <a:gd name="connsiteX11" fmla="*/ 51045 w 139122"/>
                    <a:gd name="connsiteY11" fmla="*/ 195672 h 211436"/>
                    <a:gd name="connsiteX12" fmla="*/ 76818 w 139122"/>
                    <a:gd name="connsiteY12" fmla="*/ 184913 h 211436"/>
                    <a:gd name="connsiteX13" fmla="*/ 84074 w 139122"/>
                    <a:gd name="connsiteY13" fmla="*/ 183912 h 211436"/>
                    <a:gd name="connsiteX14" fmla="*/ 84074 w 139122"/>
                    <a:gd name="connsiteY14" fmla="*/ 183912 h 211436"/>
                    <a:gd name="connsiteX15" fmla="*/ 111598 w 139122"/>
                    <a:gd name="connsiteY15" fmla="*/ 156388 h 211436"/>
                    <a:gd name="connsiteX16" fmla="*/ 112599 w 139122"/>
                    <a:gd name="connsiteY16" fmla="*/ 149131 h 211436"/>
                    <a:gd name="connsiteX17" fmla="*/ 123359 w 139122"/>
                    <a:gd name="connsiteY17" fmla="*/ 123359 h 211436"/>
                    <a:gd name="connsiteX18" fmla="*/ 127863 w 139122"/>
                    <a:gd name="connsiteY18" fmla="*/ 117353 h 211436"/>
                    <a:gd name="connsiteX19" fmla="*/ 127863 w 139122"/>
                    <a:gd name="connsiteY19" fmla="*/ 117353 h 211436"/>
                    <a:gd name="connsiteX20" fmla="*/ 127863 w 139122"/>
                    <a:gd name="connsiteY20" fmla="*/ 78319 h 211436"/>
                    <a:gd name="connsiteX21" fmla="*/ 127863 w 139122"/>
                    <a:gd name="connsiteY21" fmla="*/ 78319 h 211436"/>
                    <a:gd name="connsiteX22" fmla="*/ 123359 w 139122"/>
                    <a:gd name="connsiteY22" fmla="*/ 72314 h 211436"/>
                    <a:gd name="connsiteX23" fmla="*/ 112599 w 139122"/>
                    <a:gd name="connsiteY23" fmla="*/ 46541 h 211436"/>
                    <a:gd name="connsiteX24" fmla="*/ 111598 w 139122"/>
                    <a:gd name="connsiteY24" fmla="*/ 39285 h 211436"/>
                    <a:gd name="connsiteX25" fmla="*/ 111598 w 139122"/>
                    <a:gd name="connsiteY25" fmla="*/ 39285 h 211436"/>
                    <a:gd name="connsiteX26" fmla="*/ 83824 w 139122"/>
                    <a:gd name="connsiteY26" fmla="*/ 12011 h 21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9122" h="211436">
                      <a:moveTo>
                        <a:pt x="83824" y="12011"/>
                      </a:moveTo>
                      <a:lnTo>
                        <a:pt x="83824" y="12011"/>
                      </a:lnTo>
                      <a:cubicBezTo>
                        <a:pt x="81322" y="12761"/>
                        <a:pt x="78819" y="12261"/>
                        <a:pt x="76567" y="11010"/>
                      </a:cubicBezTo>
                      <a:cubicBezTo>
                        <a:pt x="68310" y="6256"/>
                        <a:pt x="59803" y="2752"/>
                        <a:pt x="50795" y="250"/>
                      </a:cubicBezTo>
                      <a:cubicBezTo>
                        <a:pt x="50545" y="250"/>
                        <a:pt x="50294" y="0"/>
                        <a:pt x="50294" y="0"/>
                      </a:cubicBezTo>
                      <a:cubicBezTo>
                        <a:pt x="64807" y="12261"/>
                        <a:pt x="103341" y="50545"/>
                        <a:pt x="90079" y="103841"/>
                      </a:cubicBezTo>
                      <a:cubicBezTo>
                        <a:pt x="73815" y="169399"/>
                        <a:pt x="13762" y="191919"/>
                        <a:pt x="0" y="195672"/>
                      </a:cubicBezTo>
                      <a:cubicBezTo>
                        <a:pt x="2502" y="196423"/>
                        <a:pt x="4754" y="197924"/>
                        <a:pt x="6005" y="200176"/>
                      </a:cubicBezTo>
                      <a:lnTo>
                        <a:pt x="6005" y="200176"/>
                      </a:lnTo>
                      <a:cubicBezTo>
                        <a:pt x="14763" y="215189"/>
                        <a:pt x="36282" y="215189"/>
                        <a:pt x="45040" y="200176"/>
                      </a:cubicBezTo>
                      <a:lnTo>
                        <a:pt x="45040" y="200176"/>
                      </a:lnTo>
                      <a:cubicBezTo>
                        <a:pt x="46291" y="197924"/>
                        <a:pt x="48543" y="196423"/>
                        <a:pt x="51045" y="195672"/>
                      </a:cubicBezTo>
                      <a:cubicBezTo>
                        <a:pt x="60053" y="193420"/>
                        <a:pt x="68811" y="189917"/>
                        <a:pt x="76818" y="184913"/>
                      </a:cubicBezTo>
                      <a:cubicBezTo>
                        <a:pt x="79070" y="183662"/>
                        <a:pt x="81572" y="183161"/>
                        <a:pt x="84074" y="183912"/>
                      </a:cubicBezTo>
                      <a:lnTo>
                        <a:pt x="84074" y="183912"/>
                      </a:lnTo>
                      <a:cubicBezTo>
                        <a:pt x="100839" y="188416"/>
                        <a:pt x="116102" y="173152"/>
                        <a:pt x="111598" y="156388"/>
                      </a:cubicBezTo>
                      <a:cubicBezTo>
                        <a:pt x="110848" y="153886"/>
                        <a:pt x="111348" y="151383"/>
                        <a:pt x="112599" y="149131"/>
                      </a:cubicBezTo>
                      <a:cubicBezTo>
                        <a:pt x="117353" y="140874"/>
                        <a:pt x="120856" y="132367"/>
                        <a:pt x="123359" y="123359"/>
                      </a:cubicBezTo>
                      <a:cubicBezTo>
                        <a:pt x="124109" y="120856"/>
                        <a:pt x="125611" y="118604"/>
                        <a:pt x="127863" y="117353"/>
                      </a:cubicBezTo>
                      <a:lnTo>
                        <a:pt x="127863" y="117353"/>
                      </a:lnTo>
                      <a:cubicBezTo>
                        <a:pt x="142876" y="108596"/>
                        <a:pt x="142876" y="87077"/>
                        <a:pt x="127863" y="78319"/>
                      </a:cubicBezTo>
                      <a:lnTo>
                        <a:pt x="127863" y="78319"/>
                      </a:lnTo>
                      <a:cubicBezTo>
                        <a:pt x="125611" y="77068"/>
                        <a:pt x="124109" y="74816"/>
                        <a:pt x="123359" y="72314"/>
                      </a:cubicBezTo>
                      <a:cubicBezTo>
                        <a:pt x="121107" y="63306"/>
                        <a:pt x="117604" y="54548"/>
                        <a:pt x="112599" y="46541"/>
                      </a:cubicBezTo>
                      <a:cubicBezTo>
                        <a:pt x="111348" y="44289"/>
                        <a:pt x="110848" y="41787"/>
                        <a:pt x="111598" y="39285"/>
                      </a:cubicBezTo>
                      <a:lnTo>
                        <a:pt x="111598" y="39285"/>
                      </a:lnTo>
                      <a:cubicBezTo>
                        <a:pt x="115852" y="22770"/>
                        <a:pt x="100338" y="7507"/>
                        <a:pt x="83824" y="12011"/>
                      </a:cubicBezTo>
                      <a:close/>
                    </a:path>
                  </a:pathLst>
                </a:custGeom>
                <a:solidFill>
                  <a:srgbClr val="8A5E3C">
                    <a:alpha val="50000"/>
                  </a:srgbClr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216" name="Graphic 241"/>
          <p:cNvGrpSpPr/>
          <p:nvPr/>
        </p:nvGrpSpPr>
        <p:grpSpPr>
          <a:xfrm>
            <a:off x="10271426" y="1333530"/>
            <a:ext cx="322656" cy="318867"/>
            <a:chOff x="2434505" y="2932122"/>
            <a:chExt cx="322656" cy="318867"/>
          </a:xfrm>
        </p:grpSpPr>
        <p:sp>
          <p:nvSpPr>
            <p:cNvPr id="217" name="Freeform: Shape 216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8" name="Freeform: Shape 217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19" name="Graphic 241"/>
          <p:cNvGrpSpPr/>
          <p:nvPr/>
        </p:nvGrpSpPr>
        <p:grpSpPr>
          <a:xfrm rot="1433983">
            <a:off x="7566508" y="398699"/>
            <a:ext cx="212939" cy="210438"/>
            <a:chOff x="2434505" y="2932122"/>
            <a:chExt cx="322656" cy="318867"/>
          </a:xfrm>
        </p:grpSpPr>
        <p:sp>
          <p:nvSpPr>
            <p:cNvPr id="220" name="Freeform: Shape 219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1" name="Freeform: Shape 220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22" name="Graphic 3"/>
          <p:cNvGrpSpPr/>
          <p:nvPr/>
        </p:nvGrpSpPr>
        <p:grpSpPr>
          <a:xfrm>
            <a:off x="7702080" y="1714080"/>
            <a:ext cx="1149045" cy="756760"/>
            <a:chOff x="10128276" y="388922"/>
            <a:chExt cx="2832852" cy="1865713"/>
          </a:xfrm>
        </p:grpSpPr>
        <p:sp>
          <p:nvSpPr>
            <p:cNvPr id="223" name="Freeform: Shape 222"/>
            <p:cNvSpPr/>
            <p:nvPr/>
          </p:nvSpPr>
          <p:spPr>
            <a:xfrm>
              <a:off x="10615796" y="389128"/>
              <a:ext cx="1865095" cy="1865095"/>
            </a:xfrm>
            <a:custGeom>
              <a:avLst/>
              <a:gdLst>
                <a:gd name="connsiteX0" fmla="*/ 1865096 w 1865095"/>
                <a:gd name="connsiteY0" fmla="*/ 932548 h 1865095"/>
                <a:gd name="connsiteX1" fmla="*/ 932548 w 1865095"/>
                <a:gd name="connsiteY1" fmla="*/ 1865096 h 1865095"/>
                <a:gd name="connsiteX2" fmla="*/ 0 w 1865095"/>
                <a:gd name="connsiteY2" fmla="*/ 932548 h 1865095"/>
                <a:gd name="connsiteX3" fmla="*/ 932548 w 1865095"/>
                <a:gd name="connsiteY3" fmla="*/ 0 h 1865095"/>
                <a:gd name="connsiteX4" fmla="*/ 1865096 w 1865095"/>
                <a:gd name="connsiteY4" fmla="*/ 932548 h 186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095" h="1865095">
                  <a:moveTo>
                    <a:pt x="1865096" y="932548"/>
                  </a:moveTo>
                  <a:cubicBezTo>
                    <a:pt x="1865096" y="1447580"/>
                    <a:pt x="1447580" y="1865096"/>
                    <a:pt x="932548" y="1865096"/>
                  </a:cubicBezTo>
                  <a:cubicBezTo>
                    <a:pt x="417516" y="1865096"/>
                    <a:pt x="0" y="1447580"/>
                    <a:pt x="0" y="932548"/>
                  </a:cubicBezTo>
                  <a:cubicBezTo>
                    <a:pt x="0" y="417516"/>
                    <a:pt x="417516" y="0"/>
                    <a:pt x="932548" y="0"/>
                  </a:cubicBezTo>
                  <a:cubicBezTo>
                    <a:pt x="1447580" y="0"/>
                    <a:pt x="1865096" y="417516"/>
                    <a:pt x="1865096" y="932548"/>
                  </a:cubicBezTo>
                  <a:close/>
                </a:path>
              </a:pathLst>
            </a:custGeom>
            <a:solidFill>
              <a:srgbClr val="EFCE79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24" name="Graphic 3"/>
            <p:cNvGrpSpPr/>
            <p:nvPr/>
          </p:nvGrpSpPr>
          <p:grpSpPr>
            <a:xfrm>
              <a:off x="10615906" y="412126"/>
              <a:ext cx="1865136" cy="1820250"/>
              <a:chOff x="10615906" y="412126"/>
              <a:chExt cx="1865136" cy="1820250"/>
            </a:xfrm>
            <a:solidFill>
              <a:srgbClr val="E4AF70"/>
            </a:solidFill>
          </p:grpSpPr>
          <p:sp>
            <p:nvSpPr>
              <p:cNvPr id="228" name="Freeform: Shape 227"/>
              <p:cNvSpPr/>
              <p:nvPr/>
            </p:nvSpPr>
            <p:spPr>
              <a:xfrm>
                <a:off x="10799009" y="412126"/>
                <a:ext cx="1103879" cy="354736"/>
              </a:xfrm>
              <a:custGeom>
                <a:avLst/>
                <a:gdLst>
                  <a:gd name="connsiteX0" fmla="*/ 0 w 1103879"/>
                  <a:gd name="connsiteY0" fmla="*/ 354736 h 354736"/>
                  <a:gd name="connsiteX1" fmla="*/ 1103879 w 1103879"/>
                  <a:gd name="connsiteY1" fmla="*/ 46953 h 354736"/>
                  <a:gd name="connsiteX2" fmla="*/ 955737 w 1103879"/>
                  <a:gd name="connsiteY2" fmla="*/ 0 h 354736"/>
                  <a:gd name="connsiteX3" fmla="*/ 102339 w 1103879"/>
                  <a:gd name="connsiteY3" fmla="*/ 238024 h 354736"/>
                  <a:gd name="connsiteX4" fmla="*/ 0 w 1103879"/>
                  <a:gd name="connsiteY4" fmla="*/ 354736 h 35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3879" h="354736">
                    <a:moveTo>
                      <a:pt x="0" y="354736"/>
                    </a:moveTo>
                    <a:lnTo>
                      <a:pt x="1103879" y="46953"/>
                    </a:lnTo>
                    <a:cubicBezTo>
                      <a:pt x="1056159" y="27214"/>
                      <a:pt x="1006523" y="11499"/>
                      <a:pt x="955737" y="0"/>
                    </a:cubicBezTo>
                    <a:lnTo>
                      <a:pt x="102339" y="238024"/>
                    </a:lnTo>
                    <a:cubicBezTo>
                      <a:pt x="64776" y="274053"/>
                      <a:pt x="30663" y="313149"/>
                      <a:pt x="0" y="35473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9" name="Freeform: Shape 228"/>
              <p:cNvSpPr/>
              <p:nvPr/>
            </p:nvSpPr>
            <p:spPr>
              <a:xfrm>
                <a:off x="10615906" y="826847"/>
                <a:ext cx="1766288" cy="568037"/>
              </a:xfrm>
              <a:custGeom>
                <a:avLst/>
                <a:gdLst>
                  <a:gd name="connsiteX0" fmla="*/ 1723168 w 1766288"/>
                  <a:gd name="connsiteY0" fmla="*/ 0 h 568037"/>
                  <a:gd name="connsiteX1" fmla="*/ 82 w 1766288"/>
                  <a:gd name="connsiteY1" fmla="*/ 480456 h 568037"/>
                  <a:gd name="connsiteX2" fmla="*/ 2957 w 1766288"/>
                  <a:gd name="connsiteY2" fmla="*/ 568038 h 568037"/>
                  <a:gd name="connsiteX3" fmla="*/ 1766289 w 1766288"/>
                  <a:gd name="connsiteY3" fmla="*/ 76467 h 568037"/>
                  <a:gd name="connsiteX4" fmla="*/ 1723168 w 1766288"/>
                  <a:gd name="connsiteY4" fmla="*/ 0 h 5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288" h="568037">
                    <a:moveTo>
                      <a:pt x="1723168" y="0"/>
                    </a:moveTo>
                    <a:lnTo>
                      <a:pt x="82" y="480456"/>
                    </a:lnTo>
                    <a:cubicBezTo>
                      <a:pt x="-301" y="509394"/>
                      <a:pt x="657" y="538716"/>
                      <a:pt x="2957" y="568038"/>
                    </a:cubicBezTo>
                    <a:lnTo>
                      <a:pt x="1766289" y="76467"/>
                    </a:lnTo>
                    <a:cubicBezTo>
                      <a:pt x="1752874" y="50019"/>
                      <a:pt x="1738692" y="24722"/>
                      <a:pt x="172316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0" name="Freeform: Shape 229"/>
              <p:cNvSpPr/>
              <p:nvPr/>
            </p:nvSpPr>
            <p:spPr>
              <a:xfrm>
                <a:off x="10649909" y="513506"/>
                <a:ext cx="1454015" cy="558838"/>
              </a:xfrm>
              <a:custGeom>
                <a:avLst/>
                <a:gdLst>
                  <a:gd name="connsiteX0" fmla="*/ 1454016 w 1454015"/>
                  <a:gd name="connsiteY0" fmla="*/ 59027 h 558838"/>
                  <a:gd name="connsiteX1" fmla="*/ 1363942 w 1454015"/>
                  <a:gd name="connsiteY1" fmla="*/ 0 h 558838"/>
                  <a:gd name="connsiteX2" fmla="*/ 34880 w 1454015"/>
                  <a:gd name="connsiteY2" fmla="*/ 456883 h 558838"/>
                  <a:gd name="connsiteX3" fmla="*/ 0 w 1454015"/>
                  <a:gd name="connsiteY3" fmla="*/ 558839 h 558838"/>
                  <a:gd name="connsiteX4" fmla="*/ 1454016 w 1454015"/>
                  <a:gd name="connsiteY4" fmla="*/ 59027 h 55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4015" h="558838">
                    <a:moveTo>
                      <a:pt x="1454016" y="59027"/>
                    </a:moveTo>
                    <a:cubicBezTo>
                      <a:pt x="1425077" y="37563"/>
                      <a:pt x="1394989" y="18015"/>
                      <a:pt x="1363942" y="0"/>
                    </a:cubicBezTo>
                    <a:lnTo>
                      <a:pt x="34880" y="456883"/>
                    </a:lnTo>
                    <a:cubicBezTo>
                      <a:pt x="21273" y="490038"/>
                      <a:pt x="9582" y="524151"/>
                      <a:pt x="0" y="558839"/>
                    </a:cubicBezTo>
                    <a:lnTo>
                      <a:pt x="1454016" y="59027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1" name="Freeform: Shape 230"/>
              <p:cNvSpPr/>
              <p:nvPr/>
            </p:nvSpPr>
            <p:spPr>
              <a:xfrm>
                <a:off x="10620971" y="639609"/>
                <a:ext cx="1598899" cy="583944"/>
              </a:xfrm>
              <a:custGeom>
                <a:avLst/>
                <a:gdLst>
                  <a:gd name="connsiteX0" fmla="*/ 0 w 1598899"/>
                  <a:gd name="connsiteY0" fmla="*/ 583944 h 583944"/>
                  <a:gd name="connsiteX1" fmla="*/ 1598900 w 1598899"/>
                  <a:gd name="connsiteY1" fmla="*/ 34496 h 583944"/>
                  <a:gd name="connsiteX2" fmla="*/ 1563829 w 1598899"/>
                  <a:gd name="connsiteY2" fmla="*/ 0 h 583944"/>
                  <a:gd name="connsiteX3" fmla="*/ 6516 w 1598899"/>
                  <a:gd name="connsiteY3" fmla="*/ 535075 h 583944"/>
                  <a:gd name="connsiteX4" fmla="*/ 0 w 1598899"/>
                  <a:gd name="connsiteY4" fmla="*/ 583944 h 58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899" h="583944">
                    <a:moveTo>
                      <a:pt x="0" y="583944"/>
                    </a:moveTo>
                    <a:lnTo>
                      <a:pt x="1598900" y="34496"/>
                    </a:lnTo>
                    <a:cubicBezTo>
                      <a:pt x="1587401" y="22614"/>
                      <a:pt x="1575711" y="11307"/>
                      <a:pt x="1563829" y="0"/>
                    </a:cubicBezTo>
                    <a:lnTo>
                      <a:pt x="6516" y="535075"/>
                    </a:lnTo>
                    <a:cubicBezTo>
                      <a:pt x="3833" y="551365"/>
                      <a:pt x="1725" y="567655"/>
                      <a:pt x="0" y="583944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2" name="Freeform: Shape 231"/>
              <p:cNvSpPr/>
              <p:nvPr/>
            </p:nvSpPr>
            <p:spPr>
              <a:xfrm>
                <a:off x="10774479" y="1269548"/>
                <a:ext cx="1706562" cy="644695"/>
              </a:xfrm>
              <a:custGeom>
                <a:avLst/>
                <a:gdLst>
                  <a:gd name="connsiteX0" fmla="*/ 53661 w 1706562"/>
                  <a:gd name="connsiteY0" fmla="*/ 644696 h 644695"/>
                  <a:gd name="connsiteX1" fmla="*/ 1705838 w 1706562"/>
                  <a:gd name="connsiteY1" fmla="*/ 89498 h 644695"/>
                  <a:gd name="connsiteX2" fmla="*/ 1705072 w 1706562"/>
                  <a:gd name="connsiteY2" fmla="*/ 0 h 644695"/>
                  <a:gd name="connsiteX3" fmla="*/ 0 w 1706562"/>
                  <a:gd name="connsiteY3" fmla="*/ 573021 h 644695"/>
                  <a:gd name="connsiteX4" fmla="*/ 53661 w 1706562"/>
                  <a:gd name="connsiteY4" fmla="*/ 644696 h 64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6562" h="644695">
                    <a:moveTo>
                      <a:pt x="53661" y="644696"/>
                    </a:moveTo>
                    <a:lnTo>
                      <a:pt x="1705838" y="89498"/>
                    </a:lnTo>
                    <a:cubicBezTo>
                      <a:pt x="1706988" y="59793"/>
                      <a:pt x="1706796" y="30088"/>
                      <a:pt x="1705072" y="0"/>
                    </a:cubicBezTo>
                    <a:lnTo>
                      <a:pt x="0" y="573021"/>
                    </a:lnTo>
                    <a:cubicBezTo>
                      <a:pt x="17056" y="597743"/>
                      <a:pt x="34880" y="621699"/>
                      <a:pt x="53661" y="64469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3" name="Freeform: Shape 232"/>
              <p:cNvSpPr/>
              <p:nvPr/>
            </p:nvSpPr>
            <p:spPr>
              <a:xfrm>
                <a:off x="10633044" y="972881"/>
                <a:ext cx="1808560" cy="608858"/>
              </a:xfrm>
              <a:custGeom>
                <a:avLst/>
                <a:gdLst>
                  <a:gd name="connsiteX0" fmla="*/ 0 w 1808560"/>
                  <a:gd name="connsiteY0" fmla="*/ 526259 h 608858"/>
                  <a:gd name="connsiteX1" fmla="*/ 17248 w 1808560"/>
                  <a:gd name="connsiteY1" fmla="*/ 599084 h 608858"/>
                  <a:gd name="connsiteX2" fmla="*/ 20123 w 1808560"/>
                  <a:gd name="connsiteY2" fmla="*/ 608858 h 608858"/>
                  <a:gd name="connsiteX3" fmla="*/ 1808560 w 1808560"/>
                  <a:gd name="connsiteY3" fmla="*/ 80300 h 608858"/>
                  <a:gd name="connsiteX4" fmla="*/ 1780388 w 1808560"/>
                  <a:gd name="connsiteY4" fmla="*/ 0 h 608858"/>
                  <a:gd name="connsiteX5" fmla="*/ 0 w 1808560"/>
                  <a:gd name="connsiteY5" fmla="*/ 526259 h 60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8560" h="608858">
                    <a:moveTo>
                      <a:pt x="0" y="526259"/>
                    </a:moveTo>
                    <a:cubicBezTo>
                      <a:pt x="4791" y="550598"/>
                      <a:pt x="10540" y="574937"/>
                      <a:pt x="17248" y="599084"/>
                    </a:cubicBezTo>
                    <a:cubicBezTo>
                      <a:pt x="18206" y="602342"/>
                      <a:pt x="19165" y="605600"/>
                      <a:pt x="20123" y="608858"/>
                    </a:cubicBezTo>
                    <a:lnTo>
                      <a:pt x="1808560" y="80300"/>
                    </a:lnTo>
                    <a:cubicBezTo>
                      <a:pt x="1800320" y="52894"/>
                      <a:pt x="1790929" y="26064"/>
                      <a:pt x="1780388" y="0"/>
                    </a:cubicBezTo>
                    <a:lnTo>
                      <a:pt x="0" y="526259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4" name="Freeform: Shape 233"/>
              <p:cNvSpPr/>
              <p:nvPr/>
            </p:nvSpPr>
            <p:spPr>
              <a:xfrm>
                <a:off x="10682297" y="1140571"/>
                <a:ext cx="1788629" cy="567271"/>
              </a:xfrm>
              <a:custGeom>
                <a:avLst/>
                <a:gdLst>
                  <a:gd name="connsiteX0" fmla="*/ 0 w 1788629"/>
                  <a:gd name="connsiteY0" fmla="*/ 526451 h 567271"/>
                  <a:gd name="connsiteX1" fmla="*/ 17248 w 1788629"/>
                  <a:gd name="connsiteY1" fmla="*/ 567271 h 567271"/>
                  <a:gd name="connsiteX2" fmla="*/ 1788629 w 1788629"/>
                  <a:gd name="connsiteY2" fmla="*/ 43695 h 567271"/>
                  <a:gd name="connsiteX3" fmla="*/ 1780963 w 1788629"/>
                  <a:gd name="connsiteY3" fmla="*/ 0 h 567271"/>
                  <a:gd name="connsiteX4" fmla="*/ 0 w 1788629"/>
                  <a:gd name="connsiteY4" fmla="*/ 526451 h 567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29" h="567271">
                    <a:moveTo>
                      <a:pt x="0" y="526451"/>
                    </a:moveTo>
                    <a:cubicBezTo>
                      <a:pt x="5558" y="540249"/>
                      <a:pt x="11307" y="553856"/>
                      <a:pt x="17248" y="567271"/>
                    </a:cubicBezTo>
                    <a:lnTo>
                      <a:pt x="1788629" y="43695"/>
                    </a:lnTo>
                    <a:cubicBezTo>
                      <a:pt x="1786521" y="29130"/>
                      <a:pt x="1784030" y="14565"/>
                      <a:pt x="1780963" y="0"/>
                    </a:cubicBezTo>
                    <a:lnTo>
                      <a:pt x="0" y="526451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5" name="Freeform: Shape 234"/>
              <p:cNvSpPr/>
              <p:nvPr/>
            </p:nvSpPr>
            <p:spPr>
              <a:xfrm>
                <a:off x="11195908" y="1894313"/>
                <a:ext cx="1088547" cy="338062"/>
              </a:xfrm>
              <a:custGeom>
                <a:avLst/>
                <a:gdLst>
                  <a:gd name="connsiteX0" fmla="*/ 1088548 w 1088547"/>
                  <a:gd name="connsiteY0" fmla="*/ 0 h 338062"/>
                  <a:gd name="connsiteX1" fmla="*/ 0 w 1088547"/>
                  <a:gd name="connsiteY1" fmla="*/ 290535 h 338062"/>
                  <a:gd name="connsiteX2" fmla="*/ 151783 w 1088547"/>
                  <a:gd name="connsiteY2" fmla="*/ 338063 h 338062"/>
                  <a:gd name="connsiteX3" fmla="*/ 980651 w 1088547"/>
                  <a:gd name="connsiteY3" fmla="*/ 116904 h 338062"/>
                  <a:gd name="connsiteX4" fmla="*/ 1088548 w 1088547"/>
                  <a:gd name="connsiteY4" fmla="*/ 0 h 33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547" h="338062">
                    <a:moveTo>
                      <a:pt x="1088548" y="0"/>
                    </a:moveTo>
                    <a:lnTo>
                      <a:pt x="0" y="290535"/>
                    </a:lnTo>
                    <a:cubicBezTo>
                      <a:pt x="49061" y="310658"/>
                      <a:pt x="99847" y="326564"/>
                      <a:pt x="151783" y="338063"/>
                    </a:cubicBezTo>
                    <a:lnTo>
                      <a:pt x="980651" y="116904"/>
                    </a:lnTo>
                    <a:cubicBezTo>
                      <a:pt x="1019938" y="80874"/>
                      <a:pt x="1056159" y="41779"/>
                      <a:pt x="108854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6" name="Freeform: Shape 235"/>
              <p:cNvSpPr/>
              <p:nvPr/>
            </p:nvSpPr>
            <p:spPr>
              <a:xfrm>
                <a:off x="10869152" y="1428614"/>
                <a:ext cx="1605990" cy="598509"/>
              </a:xfrm>
              <a:custGeom>
                <a:avLst/>
                <a:gdLst>
                  <a:gd name="connsiteX0" fmla="*/ 0 w 1605990"/>
                  <a:gd name="connsiteY0" fmla="*/ 532008 h 598509"/>
                  <a:gd name="connsiteX1" fmla="*/ 69567 w 1605990"/>
                  <a:gd name="connsiteY1" fmla="*/ 598510 h 598509"/>
                  <a:gd name="connsiteX2" fmla="*/ 1590084 w 1605990"/>
                  <a:gd name="connsiteY2" fmla="*/ 94865 h 598509"/>
                  <a:gd name="connsiteX3" fmla="*/ 1605991 w 1605990"/>
                  <a:gd name="connsiteY3" fmla="*/ 0 h 598509"/>
                  <a:gd name="connsiteX4" fmla="*/ 0 w 1605990"/>
                  <a:gd name="connsiteY4" fmla="*/ 532008 h 59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990" h="598509">
                    <a:moveTo>
                      <a:pt x="0" y="532008"/>
                    </a:moveTo>
                    <a:cubicBezTo>
                      <a:pt x="22039" y="555389"/>
                      <a:pt x="45228" y="577620"/>
                      <a:pt x="69567" y="598510"/>
                    </a:cubicBezTo>
                    <a:lnTo>
                      <a:pt x="1590084" y="94865"/>
                    </a:lnTo>
                    <a:cubicBezTo>
                      <a:pt x="1596983" y="63626"/>
                      <a:pt x="1602349" y="32005"/>
                      <a:pt x="1605991" y="0"/>
                    </a:cubicBezTo>
                    <a:lnTo>
                      <a:pt x="0" y="532008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7" name="Freeform: Shape 236"/>
              <p:cNvSpPr/>
              <p:nvPr/>
            </p:nvSpPr>
            <p:spPr>
              <a:xfrm>
                <a:off x="11024768" y="1627734"/>
                <a:ext cx="1404762" cy="495787"/>
              </a:xfrm>
              <a:custGeom>
                <a:avLst/>
                <a:gdLst>
                  <a:gd name="connsiteX0" fmla="*/ 0 w 1404762"/>
                  <a:gd name="connsiteY0" fmla="*/ 465316 h 495787"/>
                  <a:gd name="connsiteX1" fmla="*/ 47911 w 1404762"/>
                  <a:gd name="connsiteY1" fmla="*/ 495787 h 495787"/>
                  <a:gd name="connsiteX2" fmla="*/ 1384448 w 1404762"/>
                  <a:gd name="connsiteY2" fmla="*/ 53086 h 495787"/>
                  <a:gd name="connsiteX3" fmla="*/ 1404763 w 1404762"/>
                  <a:gd name="connsiteY3" fmla="*/ 0 h 495787"/>
                  <a:gd name="connsiteX4" fmla="*/ 0 w 1404762"/>
                  <a:gd name="connsiteY4" fmla="*/ 465316 h 49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762" h="495787">
                    <a:moveTo>
                      <a:pt x="0" y="465316"/>
                    </a:moveTo>
                    <a:cubicBezTo>
                      <a:pt x="15715" y="475856"/>
                      <a:pt x="31622" y="486205"/>
                      <a:pt x="47911" y="495787"/>
                    </a:cubicBezTo>
                    <a:lnTo>
                      <a:pt x="1384448" y="53086"/>
                    </a:lnTo>
                    <a:cubicBezTo>
                      <a:pt x="1391731" y="35646"/>
                      <a:pt x="1398439" y="18015"/>
                      <a:pt x="1404763" y="0"/>
                    </a:cubicBezTo>
                    <a:lnTo>
                      <a:pt x="0" y="465316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25" name="Freeform: Shape 224"/>
            <p:cNvSpPr/>
            <p:nvPr/>
          </p:nvSpPr>
          <p:spPr>
            <a:xfrm>
              <a:off x="10615561" y="790243"/>
              <a:ext cx="1813970" cy="1464392"/>
            </a:xfrm>
            <a:custGeom>
              <a:avLst/>
              <a:gdLst>
                <a:gd name="connsiteX0" fmla="*/ 149527 w 1813970"/>
                <a:gd name="connsiteY0" fmla="*/ 555581 h 1464392"/>
                <a:gd name="connsiteX1" fmla="*/ 166584 w 1813970"/>
                <a:gd name="connsiteY1" fmla="*/ 0 h 1464392"/>
                <a:gd name="connsiteX2" fmla="*/ 34540 w 1813970"/>
                <a:gd name="connsiteY2" fmla="*/ 782106 h 1464392"/>
                <a:gd name="connsiteX3" fmla="*/ 1183264 w 1813970"/>
                <a:gd name="connsiteY3" fmla="*/ 1429868 h 1464392"/>
                <a:gd name="connsiteX4" fmla="*/ 1813970 w 1813970"/>
                <a:gd name="connsiteY4" fmla="*/ 836725 h 1464392"/>
                <a:gd name="connsiteX5" fmla="*/ 1298252 w 1813970"/>
                <a:gd name="connsiteY5" fmla="*/ 1203343 h 1464392"/>
                <a:gd name="connsiteX6" fmla="*/ 149527 w 1813970"/>
                <a:gd name="connsiteY6" fmla="*/ 555581 h 146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92">
                  <a:moveTo>
                    <a:pt x="149527" y="555581"/>
                  </a:moveTo>
                  <a:cubicBezTo>
                    <a:pt x="96633" y="365660"/>
                    <a:pt x="106407" y="173056"/>
                    <a:pt x="166584" y="0"/>
                  </a:cubicBezTo>
                  <a:cubicBezTo>
                    <a:pt x="14034" y="220009"/>
                    <a:pt x="-43077" y="503836"/>
                    <a:pt x="34540" y="782106"/>
                  </a:cubicBezTo>
                  <a:cubicBezTo>
                    <a:pt x="172908" y="1278277"/>
                    <a:pt x="687093" y="1568237"/>
                    <a:pt x="1183264" y="1429868"/>
                  </a:cubicBezTo>
                  <a:cubicBezTo>
                    <a:pt x="1489514" y="1344586"/>
                    <a:pt x="1716997" y="1115953"/>
                    <a:pt x="1813970" y="836725"/>
                  </a:cubicBezTo>
                  <a:cubicBezTo>
                    <a:pt x="1694383" y="1009206"/>
                    <a:pt x="1516153" y="1142591"/>
                    <a:pt x="1298252" y="1203343"/>
                  </a:cubicBezTo>
                  <a:cubicBezTo>
                    <a:pt x="802273" y="1341711"/>
                    <a:pt x="287896" y="1051560"/>
                    <a:pt x="149527" y="555581"/>
                  </a:cubicBezTo>
                  <a:close/>
                </a:path>
              </a:pathLst>
            </a:custGeom>
            <a:solidFill>
              <a:srgbClr val="D25B30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6" name="Freeform: Shape 225"/>
            <p:cNvSpPr/>
            <p:nvPr/>
          </p:nvSpPr>
          <p:spPr>
            <a:xfrm>
              <a:off x="10667157" y="388922"/>
              <a:ext cx="1813970" cy="1464379"/>
            </a:xfrm>
            <a:custGeom>
              <a:avLst/>
              <a:gdLst>
                <a:gd name="connsiteX0" fmla="*/ 1664443 w 1813970"/>
                <a:gd name="connsiteY0" fmla="*/ 908798 h 1464379"/>
                <a:gd name="connsiteX1" fmla="*/ 1647386 w 1813970"/>
                <a:gd name="connsiteY1" fmla="*/ 1464379 h 1464379"/>
                <a:gd name="connsiteX2" fmla="*/ 1779430 w 1813970"/>
                <a:gd name="connsiteY2" fmla="*/ 682273 h 1464379"/>
                <a:gd name="connsiteX3" fmla="*/ 630706 w 1813970"/>
                <a:gd name="connsiteY3" fmla="*/ 34511 h 1464379"/>
                <a:gd name="connsiteX4" fmla="*/ 0 w 1813970"/>
                <a:gd name="connsiteY4" fmla="*/ 627654 h 1464379"/>
                <a:gd name="connsiteX5" fmla="*/ 515718 w 1813970"/>
                <a:gd name="connsiteY5" fmla="*/ 261036 h 1464379"/>
                <a:gd name="connsiteX6" fmla="*/ 1664443 w 1813970"/>
                <a:gd name="connsiteY6" fmla="*/ 908798 h 146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79">
                  <a:moveTo>
                    <a:pt x="1664443" y="908798"/>
                  </a:moveTo>
                  <a:cubicBezTo>
                    <a:pt x="1717337" y="1098719"/>
                    <a:pt x="1707563" y="1291323"/>
                    <a:pt x="1647386" y="1464379"/>
                  </a:cubicBezTo>
                  <a:cubicBezTo>
                    <a:pt x="1799936" y="1244370"/>
                    <a:pt x="1857047" y="960543"/>
                    <a:pt x="1779430" y="682273"/>
                  </a:cubicBezTo>
                  <a:cubicBezTo>
                    <a:pt x="1641254" y="186294"/>
                    <a:pt x="1126877" y="-103857"/>
                    <a:pt x="630706" y="34511"/>
                  </a:cubicBezTo>
                  <a:cubicBezTo>
                    <a:pt x="324648" y="119793"/>
                    <a:pt x="96973" y="348426"/>
                    <a:pt x="0" y="627654"/>
                  </a:cubicBezTo>
                  <a:cubicBezTo>
                    <a:pt x="119587" y="455173"/>
                    <a:pt x="297817" y="321788"/>
                    <a:pt x="515718" y="261036"/>
                  </a:cubicBezTo>
                  <a:cubicBezTo>
                    <a:pt x="1011889" y="122668"/>
                    <a:pt x="1526075" y="412628"/>
                    <a:pt x="1664443" y="908798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7" name="Freeform: Shape 226"/>
            <p:cNvSpPr/>
            <p:nvPr/>
          </p:nvSpPr>
          <p:spPr>
            <a:xfrm>
              <a:off x="10128276" y="768653"/>
              <a:ext cx="2832852" cy="1079427"/>
            </a:xfrm>
            <a:custGeom>
              <a:avLst/>
              <a:gdLst>
                <a:gd name="connsiteX0" fmla="*/ 2179752 w 2832852"/>
                <a:gd name="connsiteY0" fmla="*/ 8366 h 1079427"/>
                <a:gd name="connsiteX1" fmla="*/ 2242611 w 2832852"/>
                <a:gd name="connsiteY1" fmla="*/ 110896 h 1079427"/>
                <a:gd name="connsiteX2" fmla="*/ 2488110 w 2832852"/>
                <a:gd name="connsiteY2" fmla="*/ 161107 h 1079427"/>
                <a:gd name="connsiteX3" fmla="*/ 2322911 w 2832852"/>
                <a:gd name="connsiteY3" fmla="*/ 320748 h 1079427"/>
                <a:gd name="connsiteX4" fmla="*/ 1447090 w 2832852"/>
                <a:gd name="connsiteY4" fmla="*/ 650762 h 1079427"/>
                <a:gd name="connsiteX5" fmla="*/ 526999 w 2832852"/>
                <a:gd name="connsiteY5" fmla="*/ 821518 h 1079427"/>
                <a:gd name="connsiteX6" fmla="*/ 303157 w 2832852"/>
                <a:gd name="connsiteY6" fmla="*/ 770349 h 1079427"/>
                <a:gd name="connsiteX7" fmla="*/ 487137 w 2832852"/>
                <a:gd name="connsiteY7" fmla="*/ 600359 h 1079427"/>
                <a:gd name="connsiteX8" fmla="*/ 487904 w 2832852"/>
                <a:gd name="connsiteY8" fmla="*/ 480197 h 1079427"/>
                <a:gd name="connsiteX9" fmla="*/ 3807 w 2832852"/>
                <a:gd name="connsiteY9" fmla="*/ 933631 h 1079427"/>
                <a:gd name="connsiteX10" fmla="*/ 646969 w 2832852"/>
                <a:gd name="connsiteY10" fmla="*/ 1071616 h 1079427"/>
                <a:gd name="connsiteX11" fmla="*/ 1519149 w 2832852"/>
                <a:gd name="connsiteY11" fmla="*/ 908717 h 1079427"/>
                <a:gd name="connsiteX12" fmla="*/ 2349933 w 2832852"/>
                <a:gd name="connsiteY12" fmla="*/ 596718 h 1079427"/>
                <a:gd name="connsiteX13" fmla="*/ 2829047 w 2832852"/>
                <a:gd name="connsiteY13" fmla="*/ 145776 h 1079427"/>
                <a:gd name="connsiteX14" fmla="*/ 2179752 w 2832852"/>
                <a:gd name="connsiteY14" fmla="*/ 8366 h 107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2852" h="1079427">
                  <a:moveTo>
                    <a:pt x="2179752" y="8366"/>
                  </a:moveTo>
                  <a:cubicBezTo>
                    <a:pt x="2202749" y="40945"/>
                    <a:pt x="2223830" y="75058"/>
                    <a:pt x="2242611" y="110896"/>
                  </a:cubicBezTo>
                  <a:cubicBezTo>
                    <a:pt x="2386154" y="103997"/>
                    <a:pt x="2476611" y="119903"/>
                    <a:pt x="2488110" y="161107"/>
                  </a:cubicBezTo>
                  <a:cubicBezTo>
                    <a:pt x="2499033" y="200203"/>
                    <a:pt x="2437324" y="256547"/>
                    <a:pt x="2322911" y="320748"/>
                  </a:cubicBezTo>
                  <a:cubicBezTo>
                    <a:pt x="2139123" y="423854"/>
                    <a:pt x="1819266" y="547082"/>
                    <a:pt x="1447090" y="650762"/>
                  </a:cubicBezTo>
                  <a:cubicBezTo>
                    <a:pt x="1074914" y="754442"/>
                    <a:pt x="737618" y="814619"/>
                    <a:pt x="526999" y="821518"/>
                  </a:cubicBezTo>
                  <a:cubicBezTo>
                    <a:pt x="396105" y="825735"/>
                    <a:pt x="314081" y="809445"/>
                    <a:pt x="303157" y="770349"/>
                  </a:cubicBezTo>
                  <a:cubicBezTo>
                    <a:pt x="291658" y="729145"/>
                    <a:pt x="360843" y="668585"/>
                    <a:pt x="487137" y="600359"/>
                  </a:cubicBezTo>
                  <a:cubicBezTo>
                    <a:pt x="484837" y="559922"/>
                    <a:pt x="485029" y="519868"/>
                    <a:pt x="487904" y="480197"/>
                  </a:cubicBezTo>
                  <a:cubicBezTo>
                    <a:pt x="162873" y="643288"/>
                    <a:pt x="-29923" y="812703"/>
                    <a:pt x="3807" y="933631"/>
                  </a:cubicBezTo>
                  <a:cubicBezTo>
                    <a:pt x="37345" y="1053793"/>
                    <a:pt x="287442" y="1099213"/>
                    <a:pt x="646969" y="1071616"/>
                  </a:cubicBezTo>
                  <a:cubicBezTo>
                    <a:pt x="896875" y="1052451"/>
                    <a:pt x="1199484" y="998024"/>
                    <a:pt x="1519149" y="908717"/>
                  </a:cubicBezTo>
                  <a:cubicBezTo>
                    <a:pt x="1838814" y="819410"/>
                    <a:pt x="2126091" y="709597"/>
                    <a:pt x="2349933" y="596718"/>
                  </a:cubicBezTo>
                  <a:cubicBezTo>
                    <a:pt x="2672089" y="434394"/>
                    <a:pt x="2862585" y="266129"/>
                    <a:pt x="2829047" y="145776"/>
                  </a:cubicBezTo>
                  <a:cubicBezTo>
                    <a:pt x="2795318" y="24847"/>
                    <a:pt x="2542729" y="-20381"/>
                    <a:pt x="2179752" y="8366"/>
                  </a:cubicBezTo>
                  <a:close/>
                </a:path>
              </a:pathLst>
            </a:custGeom>
            <a:solidFill>
              <a:srgbClr val="BE6748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8" name="Graphic 38"/>
          <p:cNvGrpSpPr/>
          <p:nvPr/>
        </p:nvGrpSpPr>
        <p:grpSpPr>
          <a:xfrm>
            <a:off x="8383253" y="-632747"/>
            <a:ext cx="2284829" cy="1832816"/>
            <a:chOff x="923775" y="2325619"/>
            <a:chExt cx="2742747" cy="2200142"/>
          </a:xfrm>
        </p:grpSpPr>
        <p:sp>
          <p:nvSpPr>
            <p:cNvPr id="239" name="Freeform: Shape 238"/>
            <p:cNvSpPr/>
            <p:nvPr/>
          </p:nvSpPr>
          <p:spPr>
            <a:xfrm>
              <a:off x="1325814" y="2328494"/>
              <a:ext cx="2140371" cy="2140371"/>
            </a:xfrm>
            <a:custGeom>
              <a:avLst/>
              <a:gdLst>
                <a:gd name="connsiteX0" fmla="*/ 2140372 w 2140371"/>
                <a:gd name="connsiteY0" fmla="*/ 1070186 h 2140371"/>
                <a:gd name="connsiteX1" fmla="*/ 1070186 w 2140371"/>
                <a:gd name="connsiteY1" fmla="*/ 2140371 h 2140371"/>
                <a:gd name="connsiteX2" fmla="*/ 0 w 2140371"/>
                <a:gd name="connsiteY2" fmla="*/ 1070186 h 2140371"/>
                <a:gd name="connsiteX3" fmla="*/ 1070186 w 2140371"/>
                <a:gd name="connsiteY3" fmla="*/ 0 h 2140371"/>
                <a:gd name="connsiteX4" fmla="*/ 2140372 w 2140371"/>
                <a:gd name="connsiteY4" fmla="*/ 1070186 h 214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371" h="2140371">
                  <a:moveTo>
                    <a:pt x="2140372" y="1070186"/>
                  </a:moveTo>
                  <a:cubicBezTo>
                    <a:pt x="2140372" y="1661233"/>
                    <a:pt x="1661234" y="2140371"/>
                    <a:pt x="1070186" y="2140371"/>
                  </a:cubicBezTo>
                  <a:cubicBezTo>
                    <a:pt x="479139" y="2140371"/>
                    <a:pt x="0" y="1661233"/>
                    <a:pt x="0" y="1070186"/>
                  </a:cubicBezTo>
                  <a:cubicBezTo>
                    <a:pt x="0" y="479138"/>
                    <a:pt x="479139" y="0"/>
                    <a:pt x="1070186" y="0"/>
                  </a:cubicBezTo>
                  <a:cubicBezTo>
                    <a:pt x="1661234" y="0"/>
                    <a:pt x="2140372" y="479138"/>
                    <a:pt x="2140372" y="1070186"/>
                  </a:cubicBezTo>
                  <a:close/>
                </a:path>
              </a:pathLst>
            </a:custGeom>
            <a:solidFill>
              <a:srgbClr val="8FC8CB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40" name="Graphic 38"/>
            <p:cNvGrpSpPr/>
            <p:nvPr/>
          </p:nvGrpSpPr>
          <p:grpSpPr>
            <a:xfrm>
              <a:off x="1359659" y="2325619"/>
              <a:ext cx="2114492" cy="2200142"/>
              <a:chOff x="1359659" y="2325619"/>
              <a:chExt cx="2114492" cy="2200142"/>
            </a:xfrm>
            <a:solidFill>
              <a:srgbClr val="637B36"/>
            </a:solidFill>
          </p:grpSpPr>
          <p:sp>
            <p:nvSpPr>
              <p:cNvPr id="248" name="Freeform: Shape 247"/>
              <p:cNvSpPr/>
              <p:nvPr/>
            </p:nvSpPr>
            <p:spPr>
              <a:xfrm>
                <a:off x="1359659" y="2325619"/>
                <a:ext cx="1069219" cy="979165"/>
              </a:xfrm>
              <a:custGeom>
                <a:avLst/>
                <a:gdLst>
                  <a:gd name="connsiteX0" fmla="*/ 1036342 w 1069219"/>
                  <a:gd name="connsiteY0" fmla="*/ 2875 h 979165"/>
                  <a:gd name="connsiteX1" fmla="*/ 1036342 w 1069219"/>
                  <a:gd name="connsiteY1" fmla="*/ 307984 h 979165"/>
                  <a:gd name="connsiteX2" fmla="*/ 717992 w 1069219"/>
                  <a:gd name="connsiteY2" fmla="*/ 934610 h 979165"/>
                  <a:gd name="connsiteX3" fmla="*/ 121 w 1069219"/>
                  <a:gd name="connsiteY3" fmla="*/ 804506 h 979165"/>
                  <a:gd name="connsiteX4" fmla="*/ 1036342 w 1069219"/>
                  <a:gd name="connsiteY4" fmla="*/ 2875 h 97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219" h="979165">
                    <a:moveTo>
                      <a:pt x="1036342" y="2875"/>
                    </a:moveTo>
                    <a:cubicBezTo>
                      <a:pt x="1036342" y="2875"/>
                      <a:pt x="1110317" y="261354"/>
                      <a:pt x="1036342" y="307984"/>
                    </a:cubicBezTo>
                    <a:cubicBezTo>
                      <a:pt x="600553" y="582582"/>
                      <a:pt x="877167" y="797598"/>
                      <a:pt x="717992" y="934610"/>
                    </a:cubicBezTo>
                    <a:cubicBezTo>
                      <a:pt x="558817" y="1071621"/>
                      <a:pt x="394173" y="853439"/>
                      <a:pt x="121" y="804506"/>
                    </a:cubicBezTo>
                    <a:cubicBezTo>
                      <a:pt x="121" y="804506"/>
                      <a:pt x="-33844" y="-55845"/>
                      <a:pt x="1036342" y="2875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9" name="Freeform: Shape 248"/>
              <p:cNvSpPr/>
              <p:nvPr/>
            </p:nvSpPr>
            <p:spPr>
              <a:xfrm>
                <a:off x="3008901" y="3028519"/>
                <a:ext cx="465249" cy="667786"/>
              </a:xfrm>
              <a:custGeom>
                <a:avLst/>
                <a:gdLst>
                  <a:gd name="connsiteX0" fmla="*/ 391370 w 465249"/>
                  <a:gd name="connsiteY0" fmla="*/ 0 h 667786"/>
                  <a:gd name="connsiteX1" fmla="*/ 25527 w 465249"/>
                  <a:gd name="connsiteY1" fmla="*/ 132406 h 667786"/>
                  <a:gd name="connsiteX2" fmla="*/ 176642 w 465249"/>
                  <a:gd name="connsiteY2" fmla="*/ 370161 h 667786"/>
                  <a:gd name="connsiteX3" fmla="*/ 414973 w 465249"/>
                  <a:gd name="connsiteY3" fmla="*/ 667787 h 667786"/>
                  <a:gd name="connsiteX4" fmla="*/ 391370 w 465249"/>
                  <a:gd name="connsiteY4" fmla="*/ 0 h 66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249" h="667786">
                    <a:moveTo>
                      <a:pt x="391370" y="0"/>
                    </a:moveTo>
                    <a:cubicBezTo>
                      <a:pt x="391370" y="0"/>
                      <a:pt x="113030" y="44903"/>
                      <a:pt x="25527" y="132406"/>
                    </a:cubicBezTo>
                    <a:cubicBezTo>
                      <a:pt x="-61977" y="219909"/>
                      <a:pt x="97198" y="265676"/>
                      <a:pt x="176642" y="370161"/>
                    </a:cubicBezTo>
                    <a:cubicBezTo>
                      <a:pt x="256086" y="474647"/>
                      <a:pt x="414973" y="667787"/>
                      <a:pt x="414973" y="667787"/>
                    </a:cubicBezTo>
                    <a:cubicBezTo>
                      <a:pt x="414973" y="667787"/>
                      <a:pt x="542486" y="275750"/>
                      <a:pt x="391370" y="0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0" name="Freeform: Shape 249"/>
              <p:cNvSpPr/>
              <p:nvPr/>
            </p:nvSpPr>
            <p:spPr>
              <a:xfrm>
                <a:off x="1804258" y="3395052"/>
                <a:ext cx="1049681" cy="1130709"/>
              </a:xfrm>
              <a:custGeom>
                <a:avLst/>
                <a:gdLst>
                  <a:gd name="connsiteX0" fmla="*/ 159984 w 1049681"/>
                  <a:gd name="connsiteY0" fmla="*/ 126822 h 1130709"/>
                  <a:gd name="connsiteX1" fmla="*/ 613619 w 1049681"/>
                  <a:gd name="connsiteY1" fmla="*/ 3627 h 1130709"/>
                  <a:gd name="connsiteX2" fmla="*/ 1049407 w 1049681"/>
                  <a:gd name="connsiteY2" fmla="*/ 434235 h 1130709"/>
                  <a:gd name="connsiteX3" fmla="*/ 681261 w 1049681"/>
                  <a:gd name="connsiteY3" fmla="*/ 1070071 h 1130709"/>
                  <a:gd name="connsiteX4" fmla="*/ 190207 w 1049681"/>
                  <a:gd name="connsiteY4" fmla="*/ 1070071 h 1130709"/>
                  <a:gd name="connsiteX5" fmla="*/ 5127 w 1049681"/>
                  <a:gd name="connsiteY5" fmla="*/ 724664 h 1130709"/>
                  <a:gd name="connsiteX6" fmla="*/ 159984 w 1049681"/>
                  <a:gd name="connsiteY6" fmla="*/ 126822 h 113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9681" h="1130709">
                    <a:moveTo>
                      <a:pt x="159984" y="126822"/>
                    </a:moveTo>
                    <a:cubicBezTo>
                      <a:pt x="159984" y="126822"/>
                      <a:pt x="506255" y="-25157"/>
                      <a:pt x="613619" y="3627"/>
                    </a:cubicBezTo>
                    <a:cubicBezTo>
                      <a:pt x="720983" y="32411"/>
                      <a:pt x="1037318" y="376379"/>
                      <a:pt x="1049407" y="434235"/>
                    </a:cubicBezTo>
                    <a:cubicBezTo>
                      <a:pt x="1061209" y="492090"/>
                      <a:pt x="688745" y="931908"/>
                      <a:pt x="681261" y="1070071"/>
                    </a:cubicBezTo>
                    <a:cubicBezTo>
                      <a:pt x="681261" y="1070071"/>
                      <a:pt x="318008" y="1206507"/>
                      <a:pt x="190207" y="1070071"/>
                    </a:cubicBezTo>
                    <a:cubicBezTo>
                      <a:pt x="190207" y="1070071"/>
                      <a:pt x="-36610" y="844118"/>
                      <a:pt x="5127" y="724664"/>
                    </a:cubicBezTo>
                    <a:cubicBezTo>
                      <a:pt x="46575" y="605211"/>
                      <a:pt x="-78635" y="394225"/>
                      <a:pt x="159984" y="126822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1" name="Freeform: Shape 250"/>
              <p:cNvSpPr/>
              <p:nvPr/>
            </p:nvSpPr>
            <p:spPr>
              <a:xfrm>
                <a:off x="1359811" y="3269494"/>
                <a:ext cx="492450" cy="180259"/>
              </a:xfrm>
              <a:custGeom>
                <a:avLst/>
                <a:gdLst>
                  <a:gd name="connsiteX0" fmla="*/ 228513 w 492450"/>
                  <a:gd name="connsiteY0" fmla="*/ 14626 h 180259"/>
                  <a:gd name="connsiteX1" fmla="*/ 485265 w 492450"/>
                  <a:gd name="connsiteY1" fmla="*/ 92918 h 180259"/>
                  <a:gd name="connsiteX2" fmla="*/ 270537 w 492450"/>
                  <a:gd name="connsiteY2" fmla="*/ 175815 h 180259"/>
                  <a:gd name="connsiteX3" fmla="*/ 256 w 492450"/>
                  <a:gd name="connsiteY3" fmla="*/ 14626 h 180259"/>
                  <a:gd name="connsiteX4" fmla="*/ 228513 w 492450"/>
                  <a:gd name="connsiteY4" fmla="*/ 14626 h 18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450" h="180259">
                    <a:moveTo>
                      <a:pt x="228513" y="14626"/>
                    </a:moveTo>
                    <a:cubicBezTo>
                      <a:pt x="228513" y="14626"/>
                      <a:pt x="443241" y="57514"/>
                      <a:pt x="485265" y="92918"/>
                    </a:cubicBezTo>
                    <a:cubicBezTo>
                      <a:pt x="527002" y="128034"/>
                      <a:pt x="377901" y="140123"/>
                      <a:pt x="270537" y="175815"/>
                    </a:cubicBezTo>
                    <a:cubicBezTo>
                      <a:pt x="163173" y="211507"/>
                      <a:pt x="-7515" y="20670"/>
                      <a:pt x="256" y="14626"/>
                    </a:cubicBezTo>
                    <a:cubicBezTo>
                      <a:pt x="8028" y="8581"/>
                      <a:pt x="101576" y="-15022"/>
                      <a:pt x="228513" y="14626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41" name="Freeform: Shape 240"/>
            <p:cNvSpPr/>
            <p:nvPr/>
          </p:nvSpPr>
          <p:spPr>
            <a:xfrm>
              <a:off x="1325527" y="2574884"/>
              <a:ext cx="1950110" cy="1893981"/>
            </a:xfrm>
            <a:custGeom>
              <a:avLst/>
              <a:gdLst>
                <a:gd name="connsiteX0" fmla="*/ 197170 w 1950110"/>
                <a:gd name="connsiteY0" fmla="*/ 608780 h 1893981"/>
                <a:gd name="connsiteX1" fmla="*/ 387144 w 1950110"/>
                <a:gd name="connsiteY1" fmla="*/ 0 h 1893981"/>
                <a:gd name="connsiteX2" fmla="*/ 0 w 1950110"/>
                <a:gd name="connsiteY2" fmla="*/ 823795 h 1893981"/>
                <a:gd name="connsiteX3" fmla="*/ 1070186 w 1950110"/>
                <a:gd name="connsiteY3" fmla="*/ 1893981 h 1893981"/>
                <a:gd name="connsiteX4" fmla="*/ 1950110 w 1950110"/>
                <a:gd name="connsiteY4" fmla="*/ 1432863 h 1893981"/>
                <a:gd name="connsiteX5" fmla="*/ 1267068 w 1950110"/>
                <a:gd name="connsiteY5" fmla="*/ 1679253 h 1893981"/>
                <a:gd name="connsiteX6" fmla="*/ 197170 w 1950110"/>
                <a:gd name="connsiteY6" fmla="*/ 608780 h 18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110" h="1893981">
                  <a:moveTo>
                    <a:pt x="197170" y="608780"/>
                  </a:moveTo>
                  <a:cubicBezTo>
                    <a:pt x="197170" y="382538"/>
                    <a:pt x="267403" y="172703"/>
                    <a:pt x="387144" y="0"/>
                  </a:cubicBezTo>
                  <a:cubicBezTo>
                    <a:pt x="150828" y="196306"/>
                    <a:pt x="0" y="492493"/>
                    <a:pt x="0" y="823795"/>
                  </a:cubicBezTo>
                  <a:cubicBezTo>
                    <a:pt x="0" y="1414729"/>
                    <a:pt x="479252" y="1893981"/>
                    <a:pt x="1070186" y="1893981"/>
                  </a:cubicBezTo>
                  <a:cubicBezTo>
                    <a:pt x="1434878" y="1893981"/>
                    <a:pt x="1756970" y="1711491"/>
                    <a:pt x="1950110" y="1432863"/>
                  </a:cubicBezTo>
                  <a:cubicBezTo>
                    <a:pt x="1764742" y="1586857"/>
                    <a:pt x="1526699" y="1679253"/>
                    <a:pt x="1267068" y="1679253"/>
                  </a:cubicBezTo>
                  <a:cubicBezTo>
                    <a:pt x="676422" y="1678965"/>
                    <a:pt x="197170" y="1200001"/>
                    <a:pt x="197170" y="608780"/>
                  </a:cubicBezTo>
                  <a:close/>
                </a:path>
              </a:pathLst>
            </a:custGeom>
            <a:solidFill>
              <a:srgbClr val="395D6B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2" name="Freeform: Shape 241"/>
            <p:cNvSpPr/>
            <p:nvPr/>
          </p:nvSpPr>
          <p:spPr>
            <a:xfrm>
              <a:off x="1516076" y="2328494"/>
              <a:ext cx="1950398" cy="1893693"/>
            </a:xfrm>
            <a:custGeom>
              <a:avLst/>
              <a:gdLst>
                <a:gd name="connsiteX0" fmla="*/ 1753228 w 1950398"/>
                <a:gd name="connsiteY0" fmla="*/ 1284914 h 1893693"/>
                <a:gd name="connsiteX1" fmla="*/ 1563255 w 1950398"/>
                <a:gd name="connsiteY1" fmla="*/ 1893693 h 1893693"/>
                <a:gd name="connsiteX2" fmla="*/ 1950398 w 1950398"/>
                <a:gd name="connsiteY2" fmla="*/ 1069898 h 1893693"/>
                <a:gd name="connsiteX3" fmla="*/ 879924 w 1950398"/>
                <a:gd name="connsiteY3" fmla="*/ 0 h 1893693"/>
                <a:gd name="connsiteX4" fmla="*/ 0 w 1950398"/>
                <a:gd name="connsiteY4" fmla="*/ 461118 h 1893693"/>
                <a:gd name="connsiteX5" fmla="*/ 683042 w 1950398"/>
                <a:gd name="connsiteY5" fmla="*/ 214728 h 1893693"/>
                <a:gd name="connsiteX6" fmla="*/ 1753228 w 1950398"/>
                <a:gd name="connsiteY6" fmla="*/ 1284914 h 189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398" h="1893693">
                  <a:moveTo>
                    <a:pt x="1753228" y="1284914"/>
                  </a:moveTo>
                  <a:cubicBezTo>
                    <a:pt x="1753228" y="1511155"/>
                    <a:pt x="1682996" y="1720990"/>
                    <a:pt x="1563255" y="1893693"/>
                  </a:cubicBezTo>
                  <a:cubicBezTo>
                    <a:pt x="1799571" y="1697387"/>
                    <a:pt x="1950398" y="1401201"/>
                    <a:pt x="1950398" y="1069898"/>
                  </a:cubicBezTo>
                  <a:cubicBezTo>
                    <a:pt x="1950110" y="479252"/>
                    <a:pt x="1470858" y="0"/>
                    <a:pt x="879924" y="0"/>
                  </a:cubicBezTo>
                  <a:cubicBezTo>
                    <a:pt x="515232" y="0"/>
                    <a:pt x="193140" y="182490"/>
                    <a:pt x="0" y="461118"/>
                  </a:cubicBezTo>
                  <a:cubicBezTo>
                    <a:pt x="185368" y="307124"/>
                    <a:pt x="423411" y="214728"/>
                    <a:pt x="683042" y="214728"/>
                  </a:cubicBezTo>
                  <a:cubicBezTo>
                    <a:pt x="1273976" y="214728"/>
                    <a:pt x="1753228" y="693980"/>
                    <a:pt x="1753228" y="1284914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3" name="Freeform: Shape 242"/>
            <p:cNvSpPr/>
            <p:nvPr/>
          </p:nvSpPr>
          <p:spPr>
            <a:xfrm>
              <a:off x="923775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8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19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8" y="123771"/>
                  </a:cubicBezTo>
                  <a:cubicBezTo>
                    <a:pt x="419598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19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4" name="Freeform: Shape 243"/>
            <p:cNvSpPr/>
            <p:nvPr/>
          </p:nvSpPr>
          <p:spPr>
            <a:xfrm>
              <a:off x="1818667" y="2446508"/>
              <a:ext cx="535021" cy="291868"/>
            </a:xfrm>
            <a:custGeom>
              <a:avLst/>
              <a:gdLst>
                <a:gd name="connsiteX0" fmla="*/ 535021 w 535021"/>
                <a:gd name="connsiteY0" fmla="*/ 205517 h 291868"/>
                <a:gd name="connsiteX1" fmla="*/ 448669 w 535021"/>
                <a:gd name="connsiteY1" fmla="*/ 119165 h 291868"/>
                <a:gd name="connsiteX2" fmla="*/ 419885 w 535021"/>
                <a:gd name="connsiteY2" fmla="*/ 124059 h 291868"/>
                <a:gd name="connsiteX3" fmla="*/ 420173 w 535021"/>
                <a:gd name="connsiteY3" fmla="*/ 119165 h 291868"/>
                <a:gd name="connsiteX4" fmla="*/ 333821 w 535021"/>
                <a:gd name="connsiteY4" fmla="*/ 32814 h 291868"/>
                <a:gd name="connsiteX5" fmla="*/ 275102 w 535021"/>
                <a:gd name="connsiteY5" fmla="*/ 55841 h 291868"/>
                <a:gd name="connsiteX6" fmla="*/ 194220 w 535021"/>
                <a:gd name="connsiteY6" fmla="*/ 0 h 291868"/>
                <a:gd name="connsiteX7" fmla="*/ 107868 w 535021"/>
                <a:gd name="connsiteY7" fmla="*/ 86352 h 291868"/>
                <a:gd name="connsiteX8" fmla="*/ 116791 w 535021"/>
                <a:gd name="connsiteY8" fmla="*/ 124347 h 291868"/>
                <a:gd name="connsiteX9" fmla="*/ 25258 w 535021"/>
                <a:gd name="connsiteY9" fmla="*/ 144207 h 291868"/>
                <a:gd name="connsiteX10" fmla="*/ 25258 w 535021"/>
                <a:gd name="connsiteY10" fmla="*/ 266539 h 291868"/>
                <a:gd name="connsiteX11" fmla="*/ 86280 w 535021"/>
                <a:gd name="connsiteY11" fmla="*/ 291869 h 291868"/>
                <a:gd name="connsiteX12" fmla="*/ 452987 w 535021"/>
                <a:gd name="connsiteY12" fmla="*/ 291869 h 291868"/>
                <a:gd name="connsiteX13" fmla="*/ 452987 w 535021"/>
                <a:gd name="connsiteY13" fmla="*/ 291581 h 291868"/>
                <a:gd name="connsiteX14" fmla="*/ 535021 w 535021"/>
                <a:gd name="connsiteY14" fmla="*/ 205517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021" h="291868">
                  <a:moveTo>
                    <a:pt x="535021" y="205517"/>
                  </a:moveTo>
                  <a:cubicBezTo>
                    <a:pt x="535021" y="157736"/>
                    <a:pt x="496163" y="119165"/>
                    <a:pt x="448669" y="119165"/>
                  </a:cubicBezTo>
                  <a:cubicBezTo>
                    <a:pt x="438595" y="119165"/>
                    <a:pt x="429096" y="120892"/>
                    <a:pt x="419885" y="124059"/>
                  </a:cubicBezTo>
                  <a:cubicBezTo>
                    <a:pt x="419885" y="122332"/>
                    <a:pt x="420173" y="120892"/>
                    <a:pt x="420173" y="119165"/>
                  </a:cubicBezTo>
                  <a:cubicBezTo>
                    <a:pt x="420173" y="71384"/>
                    <a:pt x="381315" y="32814"/>
                    <a:pt x="333821" y="32814"/>
                  </a:cubicBezTo>
                  <a:cubicBezTo>
                    <a:pt x="311082" y="32814"/>
                    <a:pt x="290646" y="41737"/>
                    <a:pt x="275102" y="55841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7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5" y="289278"/>
                    <a:pt x="535021" y="251571"/>
                    <a:pt x="535021" y="205517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5" name="Freeform: Shape 244"/>
            <p:cNvSpPr/>
            <p:nvPr/>
          </p:nvSpPr>
          <p:spPr>
            <a:xfrm>
              <a:off x="3131789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6" name="Freeform: Shape 245"/>
            <p:cNvSpPr/>
            <p:nvPr/>
          </p:nvSpPr>
          <p:spPr>
            <a:xfrm>
              <a:off x="2284391" y="4076541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7 h 291868"/>
                <a:gd name="connsiteX2" fmla="*/ 419598 w 534733"/>
                <a:gd name="connsiteY2" fmla="*/ 123771 h 291868"/>
                <a:gd name="connsiteX3" fmla="*/ 419885 w 534733"/>
                <a:gd name="connsiteY3" fmla="*/ 118877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7"/>
                    <a:pt x="448381" y="118877"/>
                  </a:cubicBezTo>
                  <a:cubicBezTo>
                    <a:pt x="438307" y="118877"/>
                    <a:pt x="428808" y="120604"/>
                    <a:pt x="419598" y="123771"/>
                  </a:cubicBezTo>
                  <a:cubicBezTo>
                    <a:pt x="419598" y="122044"/>
                    <a:pt x="419885" y="120604"/>
                    <a:pt x="419885" y="118877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7" name="Freeform: Shape 246"/>
            <p:cNvSpPr/>
            <p:nvPr/>
          </p:nvSpPr>
          <p:spPr>
            <a:xfrm>
              <a:off x="2786382" y="266670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4" name="รูปภาพ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1" y="1018167"/>
            <a:ext cx="6446107" cy="4560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raphic 53"/>
          <p:cNvSpPr/>
          <p:nvPr/>
        </p:nvSpPr>
        <p:spPr>
          <a:xfrm rot="14174045">
            <a:off x="6232962" y="1575652"/>
            <a:ext cx="8317069" cy="1613568"/>
          </a:xfrm>
          <a:custGeom>
            <a:avLst/>
            <a:gdLst>
              <a:gd name="connsiteX0" fmla="*/ 4094331 w 8214149"/>
              <a:gd name="connsiteY0" fmla="*/ 1558766 h 1613568"/>
              <a:gd name="connsiteX1" fmla="*/ 4081672 w 8214149"/>
              <a:gd name="connsiteY1" fmla="*/ 1561814 h 1613568"/>
              <a:gd name="connsiteX2" fmla="*/ 4060136 w 8214149"/>
              <a:gd name="connsiteY2" fmla="*/ 1556671 h 1613568"/>
              <a:gd name="connsiteX3" fmla="*/ 4068849 w 8214149"/>
              <a:gd name="connsiteY3" fmla="*/ 1544288 h 1613568"/>
              <a:gd name="connsiteX4" fmla="*/ 4069013 w 8214149"/>
              <a:gd name="connsiteY4" fmla="*/ 1544288 h 1613568"/>
              <a:gd name="connsiteX5" fmla="*/ 4081343 w 8214149"/>
              <a:gd name="connsiteY5" fmla="*/ 1541240 h 1613568"/>
              <a:gd name="connsiteX6" fmla="*/ 4142829 w 8214149"/>
              <a:gd name="connsiteY6" fmla="*/ 1524762 h 1613568"/>
              <a:gd name="connsiteX7" fmla="*/ 4164858 w 8214149"/>
              <a:gd name="connsiteY7" fmla="*/ 1529048 h 1613568"/>
              <a:gd name="connsiteX8" fmla="*/ 4157460 w 8214149"/>
              <a:gd name="connsiteY8" fmla="*/ 1541812 h 1613568"/>
              <a:gd name="connsiteX9" fmla="*/ 4094331 w 8214149"/>
              <a:gd name="connsiteY9" fmla="*/ 1558766 h 1613568"/>
              <a:gd name="connsiteX10" fmla="*/ 4005062 w 8214149"/>
              <a:gd name="connsiteY10" fmla="*/ 1578578 h 1613568"/>
              <a:gd name="connsiteX11" fmla="*/ 4003747 w 8214149"/>
              <a:gd name="connsiteY11" fmla="*/ 1578864 h 1613568"/>
              <a:gd name="connsiteX12" fmla="*/ 3923684 w 8214149"/>
              <a:gd name="connsiteY12" fmla="*/ 1592485 h 1613568"/>
              <a:gd name="connsiteX13" fmla="*/ 3903628 w 8214149"/>
              <a:gd name="connsiteY13" fmla="*/ 1585627 h 1613568"/>
              <a:gd name="connsiteX14" fmla="*/ 3915464 w 8214149"/>
              <a:gd name="connsiteY14" fmla="*/ 1574102 h 1613568"/>
              <a:gd name="connsiteX15" fmla="*/ 3993061 w 8214149"/>
              <a:gd name="connsiteY15" fmla="*/ 1560862 h 1613568"/>
              <a:gd name="connsiteX16" fmla="*/ 4013939 w 8214149"/>
              <a:gd name="connsiteY16" fmla="*/ 1566863 h 1613568"/>
              <a:gd name="connsiteX17" fmla="*/ 4005062 w 8214149"/>
              <a:gd name="connsiteY17" fmla="*/ 1578578 h 1613568"/>
              <a:gd name="connsiteX18" fmla="*/ 4229138 w 8214149"/>
              <a:gd name="connsiteY18" fmla="*/ 1519809 h 1613568"/>
              <a:gd name="connsiteX19" fmla="*/ 4208424 w 8214149"/>
              <a:gd name="connsiteY19" fmla="*/ 1515809 h 1613568"/>
              <a:gd name="connsiteX20" fmla="*/ 4214507 w 8214149"/>
              <a:gd name="connsiteY20" fmla="*/ 1502855 h 1613568"/>
              <a:gd name="connsiteX21" fmla="*/ 4283719 w 8214149"/>
              <a:gd name="connsiteY21" fmla="*/ 1478280 h 1613568"/>
              <a:gd name="connsiteX22" fmla="*/ 4306406 w 8214149"/>
              <a:gd name="connsiteY22" fmla="*/ 1481042 h 1613568"/>
              <a:gd name="connsiteX23" fmla="*/ 4301638 w 8214149"/>
              <a:gd name="connsiteY23" fmla="*/ 1494187 h 1613568"/>
              <a:gd name="connsiteX24" fmla="*/ 4230782 w 8214149"/>
              <a:gd name="connsiteY24" fmla="*/ 1519333 h 1613568"/>
              <a:gd name="connsiteX25" fmla="*/ 4229138 w 8214149"/>
              <a:gd name="connsiteY25" fmla="*/ 1519809 h 1613568"/>
              <a:gd name="connsiteX26" fmla="*/ 3846252 w 8214149"/>
              <a:gd name="connsiteY26" fmla="*/ 1602010 h 1613568"/>
              <a:gd name="connsiteX27" fmla="*/ 3842635 w 8214149"/>
              <a:gd name="connsiteY27" fmla="*/ 1602677 h 1613568"/>
              <a:gd name="connsiteX28" fmla="*/ 3760271 w 8214149"/>
              <a:gd name="connsiteY28" fmla="*/ 1609344 h 1613568"/>
              <a:gd name="connsiteX29" fmla="*/ 3742187 w 8214149"/>
              <a:gd name="connsiteY29" fmla="*/ 1600867 h 1613568"/>
              <a:gd name="connsiteX30" fmla="*/ 3756819 w 8214149"/>
              <a:gd name="connsiteY30" fmla="*/ 1590389 h 1613568"/>
              <a:gd name="connsiteX31" fmla="*/ 3836882 w 8214149"/>
              <a:gd name="connsiteY31" fmla="*/ 1583912 h 1613568"/>
              <a:gd name="connsiteX32" fmla="*/ 3855952 w 8214149"/>
              <a:gd name="connsiteY32" fmla="*/ 1591628 h 1613568"/>
              <a:gd name="connsiteX33" fmla="*/ 3846252 w 8214149"/>
              <a:gd name="connsiteY33" fmla="*/ 1602010 h 1613568"/>
              <a:gd name="connsiteX34" fmla="*/ 4366740 w 8214149"/>
              <a:gd name="connsiteY34" fmla="*/ 1467898 h 1613568"/>
              <a:gd name="connsiteX35" fmla="*/ 4347013 w 8214149"/>
              <a:gd name="connsiteY35" fmla="*/ 1464755 h 1613568"/>
              <a:gd name="connsiteX36" fmla="*/ 4350630 w 8214149"/>
              <a:gd name="connsiteY36" fmla="*/ 1451420 h 1613568"/>
              <a:gd name="connsiteX37" fmla="*/ 4415074 w 8214149"/>
              <a:gd name="connsiteY37" fmla="*/ 1422654 h 1613568"/>
              <a:gd name="connsiteX38" fmla="*/ 4438254 w 8214149"/>
              <a:gd name="connsiteY38" fmla="*/ 1424083 h 1613568"/>
              <a:gd name="connsiteX39" fmla="*/ 4435788 w 8214149"/>
              <a:gd name="connsiteY39" fmla="*/ 1437513 h 1613568"/>
              <a:gd name="connsiteX40" fmla="*/ 4370029 w 8214149"/>
              <a:gd name="connsiteY40" fmla="*/ 1466850 h 1613568"/>
              <a:gd name="connsiteX41" fmla="*/ 4366740 w 8214149"/>
              <a:gd name="connsiteY41" fmla="*/ 1467898 h 1613568"/>
              <a:gd name="connsiteX42" fmla="*/ 3683168 w 8214149"/>
              <a:gd name="connsiteY42" fmla="*/ 1612106 h 1613568"/>
              <a:gd name="connsiteX43" fmla="*/ 3677414 w 8214149"/>
              <a:gd name="connsiteY43" fmla="*/ 1612868 h 1613568"/>
              <a:gd name="connsiteX44" fmla="*/ 3594392 w 8214149"/>
              <a:gd name="connsiteY44" fmla="*/ 1613440 h 1613568"/>
              <a:gd name="connsiteX45" fmla="*/ 3578281 w 8214149"/>
              <a:gd name="connsiteY45" fmla="*/ 1603724 h 1613568"/>
              <a:gd name="connsiteX46" fmla="*/ 3595050 w 8214149"/>
              <a:gd name="connsiteY46" fmla="*/ 1594390 h 1613568"/>
              <a:gd name="connsiteX47" fmla="*/ 3676099 w 8214149"/>
              <a:gd name="connsiteY47" fmla="*/ 1593818 h 1613568"/>
              <a:gd name="connsiteX48" fmla="*/ 3693196 w 8214149"/>
              <a:gd name="connsiteY48" fmla="*/ 1602962 h 1613568"/>
              <a:gd name="connsiteX49" fmla="*/ 3683168 w 8214149"/>
              <a:gd name="connsiteY49" fmla="*/ 1612106 h 1613568"/>
              <a:gd name="connsiteX50" fmla="*/ 4494479 w 8214149"/>
              <a:gd name="connsiteY50" fmla="*/ 1408081 h 1613568"/>
              <a:gd name="connsiteX51" fmla="*/ 4475737 w 8214149"/>
              <a:gd name="connsiteY51" fmla="*/ 1405604 h 1613568"/>
              <a:gd name="connsiteX52" fmla="*/ 4477053 w 8214149"/>
              <a:gd name="connsiteY52" fmla="*/ 1392174 h 1613568"/>
              <a:gd name="connsiteX53" fmla="*/ 4536894 w 8214149"/>
              <a:gd name="connsiteY53" fmla="*/ 1360075 h 1613568"/>
              <a:gd name="connsiteX54" fmla="*/ 4560074 w 8214149"/>
              <a:gd name="connsiteY54" fmla="*/ 1360361 h 1613568"/>
              <a:gd name="connsiteX55" fmla="*/ 4559581 w 8214149"/>
              <a:gd name="connsiteY55" fmla="*/ 1373791 h 1613568"/>
              <a:gd name="connsiteX56" fmla="*/ 4498754 w 8214149"/>
              <a:gd name="connsiteY56" fmla="*/ 1406366 h 1613568"/>
              <a:gd name="connsiteX57" fmla="*/ 4494479 w 8214149"/>
              <a:gd name="connsiteY57" fmla="*/ 1408081 h 1613568"/>
              <a:gd name="connsiteX58" fmla="*/ 4612846 w 8214149"/>
              <a:gd name="connsiteY58" fmla="*/ 1342073 h 1613568"/>
              <a:gd name="connsiteX59" fmla="*/ 4594927 w 8214149"/>
              <a:gd name="connsiteY59" fmla="*/ 1340168 h 1613568"/>
              <a:gd name="connsiteX60" fmla="*/ 4594434 w 8214149"/>
              <a:gd name="connsiteY60" fmla="*/ 1326737 h 1613568"/>
              <a:gd name="connsiteX61" fmla="*/ 4650001 w 8214149"/>
              <a:gd name="connsiteY61" fmla="*/ 1292066 h 1613568"/>
              <a:gd name="connsiteX62" fmla="*/ 4673181 w 8214149"/>
              <a:gd name="connsiteY62" fmla="*/ 1291400 h 1613568"/>
              <a:gd name="connsiteX63" fmla="*/ 4674332 w 8214149"/>
              <a:gd name="connsiteY63" fmla="*/ 1304830 h 1613568"/>
              <a:gd name="connsiteX64" fmla="*/ 4617943 w 8214149"/>
              <a:gd name="connsiteY64" fmla="*/ 1339882 h 1613568"/>
              <a:gd name="connsiteX65" fmla="*/ 4612846 w 8214149"/>
              <a:gd name="connsiteY65" fmla="*/ 1342073 h 1613568"/>
              <a:gd name="connsiteX66" fmla="*/ 3519098 w 8214149"/>
              <a:gd name="connsiteY66" fmla="*/ 1610678 h 1613568"/>
              <a:gd name="connsiteX67" fmla="*/ 3511535 w 8214149"/>
              <a:gd name="connsiteY67" fmla="*/ 1611440 h 1613568"/>
              <a:gd name="connsiteX68" fmla="*/ 3429007 w 8214149"/>
              <a:gd name="connsiteY68" fmla="*/ 1607058 h 1613568"/>
              <a:gd name="connsiteX69" fmla="*/ 3414540 w 8214149"/>
              <a:gd name="connsiteY69" fmla="*/ 1596485 h 1613568"/>
              <a:gd name="connsiteX70" fmla="*/ 3432788 w 8214149"/>
              <a:gd name="connsiteY70" fmla="*/ 1588103 h 1613568"/>
              <a:gd name="connsiteX71" fmla="*/ 3513837 w 8214149"/>
              <a:gd name="connsiteY71" fmla="*/ 1592485 h 1613568"/>
              <a:gd name="connsiteX72" fmla="*/ 3529126 w 8214149"/>
              <a:gd name="connsiteY72" fmla="*/ 1602677 h 1613568"/>
              <a:gd name="connsiteX73" fmla="*/ 3519098 w 8214149"/>
              <a:gd name="connsiteY73" fmla="*/ 1610678 h 1613568"/>
              <a:gd name="connsiteX74" fmla="*/ 4722829 w 8214149"/>
              <a:gd name="connsiteY74" fmla="*/ 1271397 h 1613568"/>
              <a:gd name="connsiteX75" fmla="*/ 4705732 w 8214149"/>
              <a:gd name="connsiteY75" fmla="*/ 1269873 h 1613568"/>
              <a:gd name="connsiteX76" fmla="*/ 4703759 w 8214149"/>
              <a:gd name="connsiteY76" fmla="*/ 1256443 h 1613568"/>
              <a:gd name="connsiteX77" fmla="*/ 4755874 w 8214149"/>
              <a:gd name="connsiteY77" fmla="*/ 1219867 h 1613568"/>
              <a:gd name="connsiteX78" fmla="*/ 4779054 w 8214149"/>
              <a:gd name="connsiteY78" fmla="*/ 1218438 h 1613568"/>
              <a:gd name="connsiteX79" fmla="*/ 4781520 w 8214149"/>
              <a:gd name="connsiteY79" fmla="*/ 1231868 h 1613568"/>
              <a:gd name="connsiteX80" fmla="*/ 4728913 w 8214149"/>
              <a:gd name="connsiteY80" fmla="*/ 1268825 h 1613568"/>
              <a:gd name="connsiteX81" fmla="*/ 4722829 w 8214149"/>
              <a:gd name="connsiteY81" fmla="*/ 1271397 h 1613568"/>
              <a:gd name="connsiteX82" fmla="*/ 3355849 w 8214149"/>
              <a:gd name="connsiteY82" fmla="*/ 1599819 h 1613568"/>
              <a:gd name="connsiteX83" fmla="*/ 3346807 w 8214149"/>
              <a:gd name="connsiteY83" fmla="*/ 1600486 h 1613568"/>
              <a:gd name="connsiteX84" fmla="*/ 3265265 w 8214149"/>
              <a:gd name="connsiteY84" fmla="*/ 1592199 h 1613568"/>
              <a:gd name="connsiteX85" fmla="*/ 3252278 w 8214149"/>
              <a:gd name="connsiteY85" fmla="*/ 1581055 h 1613568"/>
              <a:gd name="connsiteX86" fmla="*/ 3271512 w 8214149"/>
              <a:gd name="connsiteY86" fmla="*/ 1573530 h 1613568"/>
              <a:gd name="connsiteX87" fmla="*/ 3351903 w 8214149"/>
              <a:gd name="connsiteY87" fmla="*/ 1581722 h 1613568"/>
              <a:gd name="connsiteX88" fmla="*/ 3365549 w 8214149"/>
              <a:gd name="connsiteY88" fmla="*/ 1592580 h 1613568"/>
              <a:gd name="connsiteX89" fmla="*/ 3355849 w 8214149"/>
              <a:gd name="connsiteY89" fmla="*/ 1599819 h 1613568"/>
              <a:gd name="connsiteX90" fmla="*/ 8204315 w 8214149"/>
              <a:gd name="connsiteY90" fmla="*/ 369094 h 1613568"/>
              <a:gd name="connsiteX91" fmla="*/ 8185737 w 8214149"/>
              <a:gd name="connsiteY91" fmla="*/ 366808 h 1613568"/>
              <a:gd name="connsiteX92" fmla="*/ 8127375 w 8214149"/>
              <a:gd name="connsiteY92" fmla="*/ 333756 h 1613568"/>
              <a:gd name="connsiteX93" fmla="*/ 8126554 w 8214149"/>
              <a:gd name="connsiteY93" fmla="*/ 320326 h 1613568"/>
              <a:gd name="connsiteX94" fmla="*/ 8149734 w 8214149"/>
              <a:gd name="connsiteY94" fmla="*/ 319850 h 1613568"/>
              <a:gd name="connsiteX95" fmla="*/ 8209740 w 8214149"/>
              <a:gd name="connsiteY95" fmla="*/ 353854 h 1613568"/>
              <a:gd name="connsiteX96" fmla="*/ 8208918 w 8214149"/>
              <a:gd name="connsiteY96" fmla="*/ 367284 h 1613568"/>
              <a:gd name="connsiteX97" fmla="*/ 8204315 w 8214149"/>
              <a:gd name="connsiteY97" fmla="*/ 369094 h 1613568"/>
              <a:gd name="connsiteX98" fmla="*/ 4825908 w 8214149"/>
              <a:gd name="connsiteY98" fmla="*/ 1197102 h 1613568"/>
              <a:gd name="connsiteX99" fmla="*/ 4809468 w 8214149"/>
              <a:gd name="connsiteY99" fmla="*/ 1195959 h 1613568"/>
              <a:gd name="connsiteX100" fmla="*/ 4806345 w 8214149"/>
              <a:gd name="connsiteY100" fmla="*/ 1182624 h 1613568"/>
              <a:gd name="connsiteX101" fmla="*/ 4855500 w 8214149"/>
              <a:gd name="connsiteY101" fmla="*/ 1144619 h 1613568"/>
              <a:gd name="connsiteX102" fmla="*/ 4878516 w 8214149"/>
              <a:gd name="connsiteY102" fmla="*/ 1142524 h 1613568"/>
              <a:gd name="connsiteX103" fmla="*/ 4882132 w 8214149"/>
              <a:gd name="connsiteY103" fmla="*/ 1155859 h 1613568"/>
              <a:gd name="connsiteX104" fmla="*/ 4832649 w 8214149"/>
              <a:gd name="connsiteY104" fmla="*/ 1194149 h 1613568"/>
              <a:gd name="connsiteX105" fmla="*/ 4825908 w 8214149"/>
              <a:gd name="connsiteY105" fmla="*/ 1197102 h 1613568"/>
              <a:gd name="connsiteX106" fmla="*/ 3194573 w 8214149"/>
              <a:gd name="connsiteY106" fmla="*/ 1581817 h 1613568"/>
              <a:gd name="connsiteX107" fmla="*/ 3184545 w 8214149"/>
              <a:gd name="connsiteY107" fmla="*/ 1582388 h 1613568"/>
              <a:gd name="connsiteX108" fmla="*/ 3104154 w 8214149"/>
              <a:gd name="connsiteY108" fmla="*/ 1571244 h 1613568"/>
              <a:gd name="connsiteX109" fmla="*/ 3092317 w 8214149"/>
              <a:gd name="connsiteY109" fmla="*/ 1559624 h 1613568"/>
              <a:gd name="connsiteX110" fmla="*/ 3112374 w 8214149"/>
              <a:gd name="connsiteY110" fmla="*/ 1552766 h 1613568"/>
              <a:gd name="connsiteX111" fmla="*/ 3191943 w 8214149"/>
              <a:gd name="connsiteY111" fmla="*/ 1563815 h 1613568"/>
              <a:gd name="connsiteX112" fmla="*/ 3204437 w 8214149"/>
              <a:gd name="connsiteY112" fmla="*/ 1575245 h 1613568"/>
              <a:gd name="connsiteX113" fmla="*/ 3194573 w 8214149"/>
              <a:gd name="connsiteY113" fmla="*/ 1581817 h 1613568"/>
              <a:gd name="connsiteX114" fmla="*/ 4923232 w 8214149"/>
              <a:gd name="connsiteY114" fmla="*/ 1120331 h 1613568"/>
              <a:gd name="connsiteX115" fmla="*/ 4907286 w 8214149"/>
              <a:gd name="connsiteY115" fmla="*/ 1119378 h 1613568"/>
              <a:gd name="connsiteX116" fmla="*/ 4903340 w 8214149"/>
              <a:gd name="connsiteY116" fmla="*/ 1106138 h 1613568"/>
              <a:gd name="connsiteX117" fmla="*/ 4950029 w 8214149"/>
              <a:gd name="connsiteY117" fmla="*/ 1067086 h 1613568"/>
              <a:gd name="connsiteX118" fmla="*/ 4972881 w 8214149"/>
              <a:gd name="connsiteY118" fmla="*/ 1064609 h 1613568"/>
              <a:gd name="connsiteX119" fmla="*/ 4977155 w 8214149"/>
              <a:gd name="connsiteY119" fmla="*/ 1077849 h 1613568"/>
              <a:gd name="connsiteX120" fmla="*/ 4930137 w 8214149"/>
              <a:gd name="connsiteY120" fmla="*/ 1117092 h 1613568"/>
              <a:gd name="connsiteX121" fmla="*/ 4923232 w 8214149"/>
              <a:gd name="connsiteY121" fmla="*/ 1120331 h 1613568"/>
              <a:gd name="connsiteX122" fmla="*/ 3035106 w 8214149"/>
              <a:gd name="connsiteY122" fmla="*/ 1558481 h 1613568"/>
              <a:gd name="connsiteX123" fmla="*/ 3024255 w 8214149"/>
              <a:gd name="connsiteY123" fmla="*/ 1558862 h 1613568"/>
              <a:gd name="connsiteX124" fmla="*/ 2945015 w 8214149"/>
              <a:gd name="connsiteY124" fmla="*/ 1545622 h 1613568"/>
              <a:gd name="connsiteX125" fmla="*/ 2934000 w 8214149"/>
              <a:gd name="connsiteY125" fmla="*/ 1533811 h 1613568"/>
              <a:gd name="connsiteX126" fmla="*/ 2954386 w 8214149"/>
              <a:gd name="connsiteY126" fmla="*/ 1527429 h 1613568"/>
              <a:gd name="connsiteX127" fmla="*/ 3033133 w 8214149"/>
              <a:gd name="connsiteY127" fmla="*/ 1540574 h 1613568"/>
              <a:gd name="connsiteX128" fmla="*/ 3044641 w 8214149"/>
              <a:gd name="connsiteY128" fmla="*/ 1552289 h 1613568"/>
              <a:gd name="connsiteX129" fmla="*/ 3035106 w 8214149"/>
              <a:gd name="connsiteY129" fmla="*/ 1558481 h 1613568"/>
              <a:gd name="connsiteX130" fmla="*/ 8083481 w 8214149"/>
              <a:gd name="connsiteY130" fmla="*/ 303848 h 1613568"/>
              <a:gd name="connsiteX131" fmla="*/ 8066383 w 8214149"/>
              <a:gd name="connsiteY131" fmla="*/ 302324 h 1613568"/>
              <a:gd name="connsiteX132" fmla="*/ 8003254 w 8214149"/>
              <a:gd name="connsiteY132" fmla="*/ 272129 h 1613568"/>
              <a:gd name="connsiteX133" fmla="*/ 8000624 w 8214149"/>
              <a:gd name="connsiteY133" fmla="*/ 258699 h 1613568"/>
              <a:gd name="connsiteX134" fmla="*/ 8023804 w 8214149"/>
              <a:gd name="connsiteY134" fmla="*/ 257175 h 1613568"/>
              <a:gd name="connsiteX135" fmla="*/ 8087756 w 8214149"/>
              <a:gd name="connsiteY135" fmla="*/ 287750 h 1613568"/>
              <a:gd name="connsiteX136" fmla="*/ 8089564 w 8214149"/>
              <a:gd name="connsiteY136" fmla="*/ 301181 h 1613568"/>
              <a:gd name="connsiteX137" fmla="*/ 8083481 w 8214149"/>
              <a:gd name="connsiteY137" fmla="*/ 303848 h 1613568"/>
              <a:gd name="connsiteX138" fmla="*/ 5015954 w 8214149"/>
              <a:gd name="connsiteY138" fmla="*/ 1041654 h 1613568"/>
              <a:gd name="connsiteX139" fmla="*/ 5000336 w 8214149"/>
              <a:gd name="connsiteY139" fmla="*/ 1040797 h 1613568"/>
              <a:gd name="connsiteX140" fmla="*/ 4995732 w 8214149"/>
              <a:gd name="connsiteY140" fmla="*/ 1027557 h 1613568"/>
              <a:gd name="connsiteX141" fmla="*/ 5040614 w 8214149"/>
              <a:gd name="connsiteY141" fmla="*/ 987743 h 1613568"/>
              <a:gd name="connsiteX142" fmla="*/ 5063301 w 8214149"/>
              <a:gd name="connsiteY142" fmla="*/ 984885 h 1613568"/>
              <a:gd name="connsiteX143" fmla="*/ 5068233 w 8214149"/>
              <a:gd name="connsiteY143" fmla="*/ 998029 h 1613568"/>
              <a:gd name="connsiteX144" fmla="*/ 5023187 w 8214149"/>
              <a:gd name="connsiteY144" fmla="*/ 1037939 h 1613568"/>
              <a:gd name="connsiteX145" fmla="*/ 5015954 w 8214149"/>
              <a:gd name="connsiteY145" fmla="*/ 1041654 h 1613568"/>
              <a:gd name="connsiteX146" fmla="*/ 2877447 w 8214149"/>
              <a:gd name="connsiteY146" fmla="*/ 1531239 h 1613568"/>
              <a:gd name="connsiteX147" fmla="*/ 2866103 w 8214149"/>
              <a:gd name="connsiteY147" fmla="*/ 1531525 h 1613568"/>
              <a:gd name="connsiteX148" fmla="*/ 2787685 w 8214149"/>
              <a:gd name="connsiteY148" fmla="*/ 1516856 h 1613568"/>
              <a:gd name="connsiteX149" fmla="*/ 2777163 w 8214149"/>
              <a:gd name="connsiteY149" fmla="*/ 1504855 h 1613568"/>
              <a:gd name="connsiteX150" fmla="*/ 2797877 w 8214149"/>
              <a:gd name="connsiteY150" fmla="*/ 1498759 h 1613568"/>
              <a:gd name="connsiteX151" fmla="*/ 2875967 w 8214149"/>
              <a:gd name="connsiteY151" fmla="*/ 1513332 h 1613568"/>
              <a:gd name="connsiteX152" fmla="*/ 2886653 w 8214149"/>
              <a:gd name="connsiteY152" fmla="*/ 1525238 h 1613568"/>
              <a:gd name="connsiteX153" fmla="*/ 2877447 w 8214149"/>
              <a:gd name="connsiteY153" fmla="*/ 1531239 h 1613568"/>
              <a:gd name="connsiteX154" fmla="*/ 5105222 w 8214149"/>
              <a:gd name="connsiteY154" fmla="*/ 961549 h 1613568"/>
              <a:gd name="connsiteX155" fmla="*/ 5089933 w 8214149"/>
              <a:gd name="connsiteY155" fmla="*/ 960882 h 1613568"/>
              <a:gd name="connsiteX156" fmla="*/ 5084837 w 8214149"/>
              <a:gd name="connsiteY156" fmla="*/ 947738 h 1613568"/>
              <a:gd name="connsiteX157" fmla="*/ 5128731 w 8214149"/>
              <a:gd name="connsiteY157" fmla="*/ 907352 h 1613568"/>
              <a:gd name="connsiteX158" fmla="*/ 5151419 w 8214149"/>
              <a:gd name="connsiteY158" fmla="*/ 904304 h 1613568"/>
              <a:gd name="connsiteX159" fmla="*/ 5156680 w 8214149"/>
              <a:gd name="connsiteY159" fmla="*/ 917448 h 1613568"/>
              <a:gd name="connsiteX160" fmla="*/ 5112785 w 8214149"/>
              <a:gd name="connsiteY160" fmla="*/ 957929 h 1613568"/>
              <a:gd name="connsiteX161" fmla="*/ 5105222 w 8214149"/>
              <a:gd name="connsiteY161" fmla="*/ 961549 h 1613568"/>
              <a:gd name="connsiteX162" fmla="*/ 7954592 w 8214149"/>
              <a:gd name="connsiteY162" fmla="*/ 244316 h 1613568"/>
              <a:gd name="connsiteX163" fmla="*/ 7938316 w 8214149"/>
              <a:gd name="connsiteY163" fmla="*/ 243173 h 1613568"/>
              <a:gd name="connsiteX164" fmla="*/ 7871735 w 8214149"/>
              <a:gd name="connsiteY164" fmla="*/ 215646 h 1613568"/>
              <a:gd name="connsiteX165" fmla="*/ 7867460 w 8214149"/>
              <a:gd name="connsiteY165" fmla="*/ 202406 h 1613568"/>
              <a:gd name="connsiteX166" fmla="*/ 7890312 w 8214149"/>
              <a:gd name="connsiteY166" fmla="*/ 199930 h 1613568"/>
              <a:gd name="connsiteX167" fmla="*/ 7957716 w 8214149"/>
              <a:gd name="connsiteY167" fmla="*/ 227838 h 1613568"/>
              <a:gd name="connsiteX168" fmla="*/ 7961168 w 8214149"/>
              <a:gd name="connsiteY168" fmla="*/ 241173 h 1613568"/>
              <a:gd name="connsiteX169" fmla="*/ 7954592 w 8214149"/>
              <a:gd name="connsiteY169" fmla="*/ 244316 h 1613568"/>
              <a:gd name="connsiteX170" fmla="*/ 2721268 w 8214149"/>
              <a:gd name="connsiteY170" fmla="*/ 1501426 h 1613568"/>
              <a:gd name="connsiteX171" fmla="*/ 2709431 w 8214149"/>
              <a:gd name="connsiteY171" fmla="*/ 1501712 h 1613568"/>
              <a:gd name="connsiteX172" fmla="*/ 2631505 w 8214149"/>
              <a:gd name="connsiteY172" fmla="*/ 1486091 h 1613568"/>
              <a:gd name="connsiteX173" fmla="*/ 2621477 w 8214149"/>
              <a:gd name="connsiteY173" fmla="*/ 1473994 h 1613568"/>
              <a:gd name="connsiteX174" fmla="*/ 2642356 w 8214149"/>
              <a:gd name="connsiteY174" fmla="*/ 1468184 h 1613568"/>
              <a:gd name="connsiteX175" fmla="*/ 2719952 w 8214149"/>
              <a:gd name="connsiteY175" fmla="*/ 1483709 h 1613568"/>
              <a:gd name="connsiteX176" fmla="*/ 2730145 w 8214149"/>
              <a:gd name="connsiteY176" fmla="*/ 1495806 h 1613568"/>
              <a:gd name="connsiteX177" fmla="*/ 2721268 w 8214149"/>
              <a:gd name="connsiteY177" fmla="*/ 1501426 h 1613568"/>
              <a:gd name="connsiteX178" fmla="*/ 5192518 w 8214149"/>
              <a:gd name="connsiteY178" fmla="*/ 880491 h 1613568"/>
              <a:gd name="connsiteX179" fmla="*/ 5177394 w 8214149"/>
              <a:gd name="connsiteY179" fmla="*/ 879824 h 1613568"/>
              <a:gd name="connsiteX180" fmla="*/ 5171969 w 8214149"/>
              <a:gd name="connsiteY180" fmla="*/ 866680 h 1613568"/>
              <a:gd name="connsiteX181" fmla="*/ 5214877 w 8214149"/>
              <a:gd name="connsiteY181" fmla="*/ 826008 h 1613568"/>
              <a:gd name="connsiteX182" fmla="*/ 5237400 w 8214149"/>
              <a:gd name="connsiteY182" fmla="*/ 822865 h 1613568"/>
              <a:gd name="connsiteX183" fmla="*/ 5242825 w 8214149"/>
              <a:gd name="connsiteY183" fmla="*/ 835914 h 1613568"/>
              <a:gd name="connsiteX184" fmla="*/ 5199752 w 8214149"/>
              <a:gd name="connsiteY184" fmla="*/ 876586 h 1613568"/>
              <a:gd name="connsiteX185" fmla="*/ 5192518 w 8214149"/>
              <a:gd name="connsiteY185" fmla="*/ 880491 h 1613568"/>
              <a:gd name="connsiteX186" fmla="*/ 7818962 w 8214149"/>
              <a:gd name="connsiteY186" fmla="*/ 190310 h 1613568"/>
              <a:gd name="connsiteX187" fmla="*/ 7803673 w 8214149"/>
              <a:gd name="connsiteY187" fmla="*/ 189548 h 1613568"/>
              <a:gd name="connsiteX188" fmla="*/ 7733968 w 8214149"/>
              <a:gd name="connsiteY188" fmla="*/ 164783 h 1613568"/>
              <a:gd name="connsiteX189" fmla="*/ 7728050 w 8214149"/>
              <a:gd name="connsiteY189" fmla="*/ 151733 h 1613568"/>
              <a:gd name="connsiteX190" fmla="*/ 7750572 w 8214149"/>
              <a:gd name="connsiteY190" fmla="*/ 148304 h 1613568"/>
              <a:gd name="connsiteX191" fmla="*/ 7821264 w 8214149"/>
              <a:gd name="connsiteY191" fmla="*/ 173355 h 1613568"/>
              <a:gd name="connsiteX192" fmla="*/ 7826360 w 8214149"/>
              <a:gd name="connsiteY192" fmla="*/ 186500 h 1613568"/>
              <a:gd name="connsiteX193" fmla="*/ 7818962 w 8214149"/>
              <a:gd name="connsiteY193" fmla="*/ 190310 h 1613568"/>
              <a:gd name="connsiteX194" fmla="*/ 5278335 w 8214149"/>
              <a:gd name="connsiteY194" fmla="*/ 799148 h 1613568"/>
              <a:gd name="connsiteX195" fmla="*/ 5263375 w 8214149"/>
              <a:gd name="connsiteY195" fmla="*/ 798576 h 1613568"/>
              <a:gd name="connsiteX196" fmla="*/ 5257950 w 8214149"/>
              <a:gd name="connsiteY196" fmla="*/ 785527 h 1613568"/>
              <a:gd name="connsiteX197" fmla="*/ 5300694 w 8214149"/>
              <a:gd name="connsiteY197" fmla="*/ 744855 h 1613568"/>
              <a:gd name="connsiteX198" fmla="*/ 5323216 w 8214149"/>
              <a:gd name="connsiteY198" fmla="*/ 741712 h 1613568"/>
              <a:gd name="connsiteX199" fmla="*/ 5328641 w 8214149"/>
              <a:gd name="connsiteY199" fmla="*/ 754761 h 1613568"/>
              <a:gd name="connsiteX200" fmla="*/ 5285897 w 8214149"/>
              <a:gd name="connsiteY200" fmla="*/ 795433 h 1613568"/>
              <a:gd name="connsiteX201" fmla="*/ 5278335 w 8214149"/>
              <a:gd name="connsiteY201" fmla="*/ 799148 h 1613568"/>
              <a:gd name="connsiteX202" fmla="*/ 2565910 w 8214149"/>
              <a:gd name="connsiteY202" fmla="*/ 1469993 h 1613568"/>
              <a:gd name="connsiteX203" fmla="*/ 2553909 w 8214149"/>
              <a:gd name="connsiteY203" fmla="*/ 1470184 h 1613568"/>
              <a:gd name="connsiteX204" fmla="*/ 2476477 w 8214149"/>
              <a:gd name="connsiteY204" fmla="*/ 1454087 h 1613568"/>
              <a:gd name="connsiteX205" fmla="*/ 2466613 w 8214149"/>
              <a:gd name="connsiteY205" fmla="*/ 1441895 h 1613568"/>
              <a:gd name="connsiteX206" fmla="*/ 2487656 w 8214149"/>
              <a:gd name="connsiteY206" fmla="*/ 1436180 h 1613568"/>
              <a:gd name="connsiteX207" fmla="*/ 2565088 w 8214149"/>
              <a:gd name="connsiteY207" fmla="*/ 1452182 h 1613568"/>
              <a:gd name="connsiteX208" fmla="*/ 2575117 w 8214149"/>
              <a:gd name="connsiteY208" fmla="*/ 1464374 h 1613568"/>
              <a:gd name="connsiteX209" fmla="*/ 2565910 w 8214149"/>
              <a:gd name="connsiteY209" fmla="*/ 1469993 h 1613568"/>
              <a:gd name="connsiteX210" fmla="*/ 5363823 w 8214149"/>
              <a:gd name="connsiteY210" fmla="*/ 717899 h 1613568"/>
              <a:gd name="connsiteX211" fmla="*/ 5348698 w 8214149"/>
              <a:gd name="connsiteY211" fmla="*/ 717233 h 1613568"/>
              <a:gd name="connsiteX212" fmla="*/ 5343273 w 8214149"/>
              <a:gd name="connsiteY212" fmla="*/ 704183 h 1613568"/>
              <a:gd name="connsiteX213" fmla="*/ 5386345 w 8214149"/>
              <a:gd name="connsiteY213" fmla="*/ 663512 h 1613568"/>
              <a:gd name="connsiteX214" fmla="*/ 5409033 w 8214149"/>
              <a:gd name="connsiteY214" fmla="*/ 660368 h 1613568"/>
              <a:gd name="connsiteX215" fmla="*/ 5414458 w 8214149"/>
              <a:gd name="connsiteY215" fmla="*/ 673513 h 1613568"/>
              <a:gd name="connsiteX216" fmla="*/ 5371385 w 8214149"/>
              <a:gd name="connsiteY216" fmla="*/ 714089 h 1613568"/>
              <a:gd name="connsiteX217" fmla="*/ 5363823 w 8214149"/>
              <a:gd name="connsiteY217" fmla="*/ 717899 h 1613568"/>
              <a:gd name="connsiteX218" fmla="*/ 7677086 w 8214149"/>
              <a:gd name="connsiteY218" fmla="*/ 142018 h 1613568"/>
              <a:gd name="connsiteX219" fmla="*/ 7662783 w 8214149"/>
              <a:gd name="connsiteY219" fmla="*/ 141637 h 1613568"/>
              <a:gd name="connsiteX220" fmla="*/ 7590118 w 8214149"/>
              <a:gd name="connsiteY220" fmla="*/ 120110 h 1613568"/>
              <a:gd name="connsiteX221" fmla="*/ 7582556 w 8214149"/>
              <a:gd name="connsiteY221" fmla="*/ 107347 h 1613568"/>
              <a:gd name="connsiteX222" fmla="*/ 7604586 w 8214149"/>
              <a:gd name="connsiteY222" fmla="*/ 102965 h 1613568"/>
              <a:gd name="connsiteX223" fmla="*/ 7678401 w 8214149"/>
              <a:gd name="connsiteY223" fmla="*/ 124873 h 1613568"/>
              <a:gd name="connsiteX224" fmla="*/ 7685141 w 8214149"/>
              <a:gd name="connsiteY224" fmla="*/ 137732 h 1613568"/>
              <a:gd name="connsiteX225" fmla="*/ 7677086 w 8214149"/>
              <a:gd name="connsiteY225" fmla="*/ 142018 h 1613568"/>
              <a:gd name="connsiteX226" fmla="*/ 2411046 w 8214149"/>
              <a:gd name="connsiteY226" fmla="*/ 1437894 h 1613568"/>
              <a:gd name="connsiteX227" fmla="*/ 2399045 w 8214149"/>
              <a:gd name="connsiteY227" fmla="*/ 1438085 h 1613568"/>
              <a:gd name="connsiteX228" fmla="*/ 2321613 w 8214149"/>
              <a:gd name="connsiteY228" fmla="*/ 1421987 h 1613568"/>
              <a:gd name="connsiteX229" fmla="*/ 2311749 w 8214149"/>
              <a:gd name="connsiteY229" fmla="*/ 1409795 h 1613568"/>
              <a:gd name="connsiteX230" fmla="*/ 2332792 w 8214149"/>
              <a:gd name="connsiteY230" fmla="*/ 1404080 h 1613568"/>
              <a:gd name="connsiteX231" fmla="*/ 2410224 w 8214149"/>
              <a:gd name="connsiteY231" fmla="*/ 1420178 h 1613568"/>
              <a:gd name="connsiteX232" fmla="*/ 2420088 w 8214149"/>
              <a:gd name="connsiteY232" fmla="*/ 1432370 h 1613568"/>
              <a:gd name="connsiteX233" fmla="*/ 2411046 w 8214149"/>
              <a:gd name="connsiteY233" fmla="*/ 1437894 h 1613568"/>
              <a:gd name="connsiteX234" fmla="*/ 5450297 w 8214149"/>
              <a:gd name="connsiteY234" fmla="*/ 636842 h 1613568"/>
              <a:gd name="connsiteX235" fmla="*/ 5435007 w 8214149"/>
              <a:gd name="connsiteY235" fmla="*/ 636175 h 1613568"/>
              <a:gd name="connsiteX236" fmla="*/ 5429747 w 8214149"/>
              <a:gd name="connsiteY236" fmla="*/ 623030 h 1613568"/>
              <a:gd name="connsiteX237" fmla="*/ 5473641 w 8214149"/>
              <a:gd name="connsiteY237" fmla="*/ 582644 h 1613568"/>
              <a:gd name="connsiteX238" fmla="*/ 5496329 w 8214149"/>
              <a:gd name="connsiteY238" fmla="*/ 579692 h 1613568"/>
              <a:gd name="connsiteX239" fmla="*/ 5501425 w 8214149"/>
              <a:gd name="connsiteY239" fmla="*/ 592836 h 1613568"/>
              <a:gd name="connsiteX240" fmla="*/ 5457530 w 8214149"/>
              <a:gd name="connsiteY240" fmla="*/ 633032 h 1613568"/>
              <a:gd name="connsiteX241" fmla="*/ 5450297 w 8214149"/>
              <a:gd name="connsiteY241" fmla="*/ 636842 h 1613568"/>
              <a:gd name="connsiteX242" fmla="*/ 7529126 w 8214149"/>
              <a:gd name="connsiteY242" fmla="*/ 100298 h 1613568"/>
              <a:gd name="connsiteX243" fmla="*/ 7516139 w 8214149"/>
              <a:gd name="connsiteY243" fmla="*/ 100298 h 1613568"/>
              <a:gd name="connsiteX244" fmla="*/ 7440679 w 8214149"/>
              <a:gd name="connsiteY244" fmla="*/ 82296 h 1613568"/>
              <a:gd name="connsiteX245" fmla="*/ 7431309 w 8214149"/>
              <a:gd name="connsiteY245" fmla="*/ 70009 h 1613568"/>
              <a:gd name="connsiteX246" fmla="*/ 7452516 w 8214149"/>
              <a:gd name="connsiteY246" fmla="*/ 64580 h 1613568"/>
              <a:gd name="connsiteX247" fmla="*/ 7529291 w 8214149"/>
              <a:gd name="connsiteY247" fmla="*/ 82867 h 1613568"/>
              <a:gd name="connsiteX248" fmla="*/ 7537840 w 8214149"/>
              <a:gd name="connsiteY248" fmla="*/ 95441 h 1613568"/>
              <a:gd name="connsiteX249" fmla="*/ 7529126 w 8214149"/>
              <a:gd name="connsiteY249" fmla="*/ 100298 h 1613568"/>
              <a:gd name="connsiteX250" fmla="*/ 2256346 w 8214149"/>
              <a:gd name="connsiteY250" fmla="*/ 1405700 h 1613568"/>
              <a:gd name="connsiteX251" fmla="*/ 2244345 w 8214149"/>
              <a:gd name="connsiteY251" fmla="*/ 1405890 h 1613568"/>
              <a:gd name="connsiteX252" fmla="*/ 2167077 w 8214149"/>
              <a:gd name="connsiteY252" fmla="*/ 1390078 h 1613568"/>
              <a:gd name="connsiteX253" fmla="*/ 2157049 w 8214149"/>
              <a:gd name="connsiteY253" fmla="*/ 1377982 h 1613568"/>
              <a:gd name="connsiteX254" fmla="*/ 2177928 w 8214149"/>
              <a:gd name="connsiteY254" fmla="*/ 1372172 h 1613568"/>
              <a:gd name="connsiteX255" fmla="*/ 2255360 w 8214149"/>
              <a:gd name="connsiteY255" fmla="*/ 1387983 h 1613568"/>
              <a:gd name="connsiteX256" fmla="*/ 2265388 w 8214149"/>
              <a:gd name="connsiteY256" fmla="*/ 1400175 h 1613568"/>
              <a:gd name="connsiteX257" fmla="*/ 2256346 w 8214149"/>
              <a:gd name="connsiteY257" fmla="*/ 1405700 h 1613568"/>
              <a:gd name="connsiteX258" fmla="*/ 5538743 w 8214149"/>
              <a:gd name="connsiteY258" fmla="*/ 556451 h 1613568"/>
              <a:gd name="connsiteX259" fmla="*/ 5523290 w 8214149"/>
              <a:gd name="connsiteY259" fmla="*/ 555689 h 1613568"/>
              <a:gd name="connsiteX260" fmla="*/ 5518523 w 8214149"/>
              <a:gd name="connsiteY260" fmla="*/ 542544 h 1613568"/>
              <a:gd name="connsiteX261" fmla="*/ 5563897 w 8214149"/>
              <a:gd name="connsiteY261" fmla="*/ 502730 h 1613568"/>
              <a:gd name="connsiteX262" fmla="*/ 5586748 w 8214149"/>
              <a:gd name="connsiteY262" fmla="*/ 500158 h 1613568"/>
              <a:gd name="connsiteX263" fmla="*/ 5591187 w 8214149"/>
              <a:gd name="connsiteY263" fmla="*/ 513398 h 1613568"/>
              <a:gd name="connsiteX264" fmla="*/ 5545977 w 8214149"/>
              <a:gd name="connsiteY264" fmla="*/ 553022 h 1613568"/>
              <a:gd name="connsiteX265" fmla="*/ 5538743 w 8214149"/>
              <a:gd name="connsiteY265" fmla="*/ 556451 h 1613568"/>
              <a:gd name="connsiteX266" fmla="*/ 7375742 w 8214149"/>
              <a:gd name="connsiteY266" fmla="*/ 66104 h 1613568"/>
              <a:gd name="connsiteX267" fmla="*/ 7364069 w 8214149"/>
              <a:gd name="connsiteY267" fmla="*/ 66389 h 1613568"/>
              <a:gd name="connsiteX268" fmla="*/ 7286309 w 8214149"/>
              <a:gd name="connsiteY268" fmla="*/ 52483 h 1613568"/>
              <a:gd name="connsiteX269" fmla="*/ 7274965 w 8214149"/>
              <a:gd name="connsiteY269" fmla="*/ 40767 h 1613568"/>
              <a:gd name="connsiteX270" fmla="*/ 7295186 w 8214149"/>
              <a:gd name="connsiteY270" fmla="*/ 34195 h 1613568"/>
              <a:gd name="connsiteX271" fmla="*/ 7374591 w 8214149"/>
              <a:gd name="connsiteY271" fmla="*/ 48292 h 1613568"/>
              <a:gd name="connsiteX272" fmla="*/ 7384948 w 8214149"/>
              <a:gd name="connsiteY272" fmla="*/ 60389 h 1613568"/>
              <a:gd name="connsiteX273" fmla="*/ 7375742 w 8214149"/>
              <a:gd name="connsiteY273" fmla="*/ 66104 h 1613568"/>
              <a:gd name="connsiteX274" fmla="*/ 2101482 w 8214149"/>
              <a:gd name="connsiteY274" fmla="*/ 1374362 h 1613568"/>
              <a:gd name="connsiteX275" fmla="*/ 2089645 w 8214149"/>
              <a:gd name="connsiteY275" fmla="*/ 1374648 h 1613568"/>
              <a:gd name="connsiteX276" fmla="*/ 2012049 w 8214149"/>
              <a:gd name="connsiteY276" fmla="*/ 1359503 h 1613568"/>
              <a:gd name="connsiteX277" fmla="*/ 2001692 w 8214149"/>
              <a:gd name="connsiteY277" fmla="*/ 1347407 h 1613568"/>
              <a:gd name="connsiteX278" fmla="*/ 2022406 w 8214149"/>
              <a:gd name="connsiteY278" fmla="*/ 1341406 h 1613568"/>
              <a:gd name="connsiteX279" fmla="*/ 2100331 w 8214149"/>
              <a:gd name="connsiteY279" fmla="*/ 1356646 h 1613568"/>
              <a:gd name="connsiteX280" fmla="*/ 2110524 w 8214149"/>
              <a:gd name="connsiteY280" fmla="*/ 1368743 h 1613568"/>
              <a:gd name="connsiteX281" fmla="*/ 2101482 w 8214149"/>
              <a:gd name="connsiteY281" fmla="*/ 1374362 h 1613568"/>
              <a:gd name="connsiteX282" fmla="*/ 5630314 w 8214149"/>
              <a:gd name="connsiteY282" fmla="*/ 477298 h 1613568"/>
              <a:gd name="connsiteX283" fmla="*/ 5614532 w 8214149"/>
              <a:gd name="connsiteY283" fmla="*/ 476345 h 1613568"/>
              <a:gd name="connsiteX284" fmla="*/ 5610422 w 8214149"/>
              <a:gd name="connsiteY284" fmla="*/ 463106 h 1613568"/>
              <a:gd name="connsiteX285" fmla="*/ 5658098 w 8214149"/>
              <a:gd name="connsiteY285" fmla="*/ 424053 h 1613568"/>
              <a:gd name="connsiteX286" fmla="*/ 5681113 w 8214149"/>
              <a:gd name="connsiteY286" fmla="*/ 421862 h 1613568"/>
              <a:gd name="connsiteX287" fmla="*/ 5684895 w 8214149"/>
              <a:gd name="connsiteY287" fmla="*/ 435197 h 1613568"/>
              <a:gd name="connsiteX288" fmla="*/ 5637548 w 8214149"/>
              <a:gd name="connsiteY288" fmla="*/ 473964 h 1613568"/>
              <a:gd name="connsiteX289" fmla="*/ 5630314 w 8214149"/>
              <a:gd name="connsiteY289" fmla="*/ 477298 h 1613568"/>
              <a:gd name="connsiteX290" fmla="*/ 7217425 w 8214149"/>
              <a:gd name="connsiteY290" fmla="*/ 40291 h 1613568"/>
              <a:gd name="connsiteX291" fmla="*/ 7207397 w 8214149"/>
              <a:gd name="connsiteY291" fmla="*/ 40862 h 1613568"/>
              <a:gd name="connsiteX292" fmla="*/ 7127663 w 8214149"/>
              <a:gd name="connsiteY292" fmla="*/ 31623 h 1613568"/>
              <a:gd name="connsiteX293" fmla="*/ 7114347 w 8214149"/>
              <a:gd name="connsiteY293" fmla="*/ 20574 h 1613568"/>
              <a:gd name="connsiteX294" fmla="*/ 7133417 w 8214149"/>
              <a:gd name="connsiteY294" fmla="*/ 12764 h 1613568"/>
              <a:gd name="connsiteX295" fmla="*/ 7214795 w 8214149"/>
              <a:gd name="connsiteY295" fmla="*/ 22193 h 1613568"/>
              <a:gd name="connsiteX296" fmla="*/ 7227125 w 8214149"/>
              <a:gd name="connsiteY296" fmla="*/ 33623 h 1613568"/>
              <a:gd name="connsiteX297" fmla="*/ 7217425 w 8214149"/>
              <a:gd name="connsiteY297" fmla="*/ 40291 h 1613568"/>
              <a:gd name="connsiteX298" fmla="*/ 1945467 w 8214149"/>
              <a:gd name="connsiteY298" fmla="*/ 1344454 h 1613568"/>
              <a:gd name="connsiteX299" fmla="*/ 1933959 w 8214149"/>
              <a:gd name="connsiteY299" fmla="*/ 1344740 h 1613568"/>
              <a:gd name="connsiteX300" fmla="*/ 1855705 w 8214149"/>
              <a:gd name="connsiteY300" fmla="*/ 1330547 h 1613568"/>
              <a:gd name="connsiteX301" fmla="*/ 1844855 w 8214149"/>
              <a:gd name="connsiteY301" fmla="*/ 1318641 h 1613568"/>
              <a:gd name="connsiteX302" fmla="*/ 1865404 w 8214149"/>
              <a:gd name="connsiteY302" fmla="*/ 1312355 h 1613568"/>
              <a:gd name="connsiteX303" fmla="*/ 1943987 w 8214149"/>
              <a:gd name="connsiteY303" fmla="*/ 1326642 h 1613568"/>
              <a:gd name="connsiteX304" fmla="*/ 1954673 w 8214149"/>
              <a:gd name="connsiteY304" fmla="*/ 1338644 h 1613568"/>
              <a:gd name="connsiteX305" fmla="*/ 1945467 w 8214149"/>
              <a:gd name="connsiteY305" fmla="*/ 1344454 h 1613568"/>
              <a:gd name="connsiteX306" fmla="*/ 5726652 w 8214149"/>
              <a:gd name="connsiteY306" fmla="*/ 400050 h 1613568"/>
              <a:gd name="connsiteX307" fmla="*/ 5710212 w 8214149"/>
              <a:gd name="connsiteY307" fmla="*/ 398907 h 1613568"/>
              <a:gd name="connsiteX308" fmla="*/ 5706924 w 8214149"/>
              <a:gd name="connsiteY308" fmla="*/ 385572 h 1613568"/>
              <a:gd name="connsiteX309" fmla="*/ 5757559 w 8214149"/>
              <a:gd name="connsiteY309" fmla="*/ 347663 h 1613568"/>
              <a:gd name="connsiteX310" fmla="*/ 5780575 w 8214149"/>
              <a:gd name="connsiteY310" fmla="*/ 346139 h 1613568"/>
              <a:gd name="connsiteX311" fmla="*/ 5783205 w 8214149"/>
              <a:gd name="connsiteY311" fmla="*/ 359474 h 1613568"/>
              <a:gd name="connsiteX312" fmla="*/ 5733228 w 8214149"/>
              <a:gd name="connsiteY312" fmla="*/ 397002 h 1613568"/>
              <a:gd name="connsiteX313" fmla="*/ 5726652 w 8214149"/>
              <a:gd name="connsiteY313" fmla="*/ 400050 h 1613568"/>
              <a:gd name="connsiteX314" fmla="*/ 7055656 w 8214149"/>
              <a:gd name="connsiteY314" fmla="*/ 24098 h 1613568"/>
              <a:gd name="connsiteX315" fmla="*/ 7047272 w 8214149"/>
              <a:gd name="connsiteY315" fmla="*/ 24765 h 1613568"/>
              <a:gd name="connsiteX316" fmla="*/ 6966387 w 8214149"/>
              <a:gd name="connsiteY316" fmla="*/ 20574 h 1613568"/>
              <a:gd name="connsiteX317" fmla="*/ 6950934 w 8214149"/>
              <a:gd name="connsiteY317" fmla="*/ 10478 h 1613568"/>
              <a:gd name="connsiteX318" fmla="*/ 6968360 w 8214149"/>
              <a:gd name="connsiteY318" fmla="*/ 1524 h 1613568"/>
              <a:gd name="connsiteX319" fmla="*/ 7051053 w 8214149"/>
              <a:gd name="connsiteY319" fmla="*/ 5810 h 1613568"/>
              <a:gd name="connsiteX320" fmla="*/ 7065520 w 8214149"/>
              <a:gd name="connsiteY320" fmla="*/ 16383 h 1613568"/>
              <a:gd name="connsiteX321" fmla="*/ 7055656 w 8214149"/>
              <a:gd name="connsiteY321" fmla="*/ 24098 h 1613568"/>
              <a:gd name="connsiteX322" fmla="*/ 5828908 w 8214149"/>
              <a:gd name="connsiteY322" fmla="*/ 325469 h 1613568"/>
              <a:gd name="connsiteX323" fmla="*/ 5811811 w 8214149"/>
              <a:gd name="connsiteY323" fmla="*/ 324040 h 1613568"/>
              <a:gd name="connsiteX324" fmla="*/ 5809838 w 8214149"/>
              <a:gd name="connsiteY324" fmla="*/ 310610 h 1613568"/>
              <a:gd name="connsiteX325" fmla="*/ 5864254 w 8214149"/>
              <a:gd name="connsiteY325" fmla="*/ 274415 h 1613568"/>
              <a:gd name="connsiteX326" fmla="*/ 5887434 w 8214149"/>
              <a:gd name="connsiteY326" fmla="*/ 273749 h 1613568"/>
              <a:gd name="connsiteX327" fmla="*/ 5888585 w 8214149"/>
              <a:gd name="connsiteY327" fmla="*/ 287179 h 1613568"/>
              <a:gd name="connsiteX328" fmla="*/ 5834991 w 8214149"/>
              <a:gd name="connsiteY328" fmla="*/ 322802 h 1613568"/>
              <a:gd name="connsiteX329" fmla="*/ 5828908 w 8214149"/>
              <a:gd name="connsiteY329" fmla="*/ 325469 h 1613568"/>
              <a:gd name="connsiteX330" fmla="*/ 1788301 w 8214149"/>
              <a:gd name="connsiteY330" fmla="*/ 1316546 h 1613568"/>
              <a:gd name="connsiteX331" fmla="*/ 1777286 w 8214149"/>
              <a:gd name="connsiteY331" fmla="*/ 1316927 h 1613568"/>
              <a:gd name="connsiteX332" fmla="*/ 1698375 w 8214149"/>
              <a:gd name="connsiteY332" fmla="*/ 1304068 h 1613568"/>
              <a:gd name="connsiteX333" fmla="*/ 1686867 w 8214149"/>
              <a:gd name="connsiteY333" fmla="*/ 1292352 h 1613568"/>
              <a:gd name="connsiteX334" fmla="*/ 1707088 w 8214149"/>
              <a:gd name="connsiteY334" fmla="*/ 1285685 h 1613568"/>
              <a:gd name="connsiteX335" fmla="*/ 1786493 w 8214149"/>
              <a:gd name="connsiteY335" fmla="*/ 1298639 h 1613568"/>
              <a:gd name="connsiteX336" fmla="*/ 1797672 w 8214149"/>
              <a:gd name="connsiteY336" fmla="*/ 1310450 h 1613568"/>
              <a:gd name="connsiteX337" fmla="*/ 1788301 w 8214149"/>
              <a:gd name="connsiteY337" fmla="*/ 1316546 h 1613568"/>
              <a:gd name="connsiteX338" fmla="*/ 6891750 w 8214149"/>
              <a:gd name="connsiteY338" fmla="*/ 18383 h 1613568"/>
              <a:gd name="connsiteX339" fmla="*/ 6885174 w 8214149"/>
              <a:gd name="connsiteY339" fmla="*/ 19145 h 1613568"/>
              <a:gd name="connsiteX340" fmla="*/ 6804125 w 8214149"/>
              <a:gd name="connsiteY340" fmla="*/ 20384 h 1613568"/>
              <a:gd name="connsiteX341" fmla="*/ 6786699 w 8214149"/>
              <a:gd name="connsiteY341" fmla="*/ 11430 h 1613568"/>
              <a:gd name="connsiteX342" fmla="*/ 6802152 w 8214149"/>
              <a:gd name="connsiteY342" fmla="*/ 1334 h 1613568"/>
              <a:gd name="connsiteX343" fmla="*/ 6885174 w 8214149"/>
              <a:gd name="connsiteY343" fmla="*/ 0 h 1613568"/>
              <a:gd name="connsiteX344" fmla="*/ 6901614 w 8214149"/>
              <a:gd name="connsiteY344" fmla="*/ 9525 h 1613568"/>
              <a:gd name="connsiteX345" fmla="*/ 6891750 w 8214149"/>
              <a:gd name="connsiteY345" fmla="*/ 18383 h 1613568"/>
              <a:gd name="connsiteX346" fmla="*/ 5939056 w 8214149"/>
              <a:gd name="connsiteY346" fmla="*/ 254794 h 1613568"/>
              <a:gd name="connsiteX347" fmla="*/ 5921136 w 8214149"/>
              <a:gd name="connsiteY347" fmla="*/ 252889 h 1613568"/>
              <a:gd name="connsiteX348" fmla="*/ 5920808 w 8214149"/>
              <a:gd name="connsiteY348" fmla="*/ 239458 h 1613568"/>
              <a:gd name="connsiteX349" fmla="*/ 5979991 w 8214149"/>
              <a:gd name="connsiteY349" fmla="*/ 205835 h 1613568"/>
              <a:gd name="connsiteX350" fmla="*/ 6003172 w 8214149"/>
              <a:gd name="connsiteY350" fmla="*/ 206216 h 1613568"/>
              <a:gd name="connsiteX351" fmla="*/ 6002514 w 8214149"/>
              <a:gd name="connsiteY351" fmla="*/ 219647 h 1613568"/>
              <a:gd name="connsiteX352" fmla="*/ 5944317 w 8214149"/>
              <a:gd name="connsiteY352" fmla="*/ 252698 h 1613568"/>
              <a:gd name="connsiteX353" fmla="*/ 5939056 w 8214149"/>
              <a:gd name="connsiteY353" fmla="*/ 254794 h 1613568"/>
              <a:gd name="connsiteX354" fmla="*/ 1629491 w 8214149"/>
              <a:gd name="connsiteY354" fmla="*/ 1291400 h 1613568"/>
              <a:gd name="connsiteX355" fmla="*/ 1618970 w 8214149"/>
              <a:gd name="connsiteY355" fmla="*/ 1291876 h 1613568"/>
              <a:gd name="connsiteX356" fmla="*/ 1539401 w 8214149"/>
              <a:gd name="connsiteY356" fmla="*/ 1280636 h 1613568"/>
              <a:gd name="connsiteX357" fmla="*/ 1527071 w 8214149"/>
              <a:gd name="connsiteY357" fmla="*/ 1269206 h 1613568"/>
              <a:gd name="connsiteX358" fmla="*/ 1546799 w 8214149"/>
              <a:gd name="connsiteY358" fmla="*/ 1262063 h 1613568"/>
              <a:gd name="connsiteX359" fmla="*/ 1627025 w 8214149"/>
              <a:gd name="connsiteY359" fmla="*/ 1273397 h 1613568"/>
              <a:gd name="connsiteX360" fmla="*/ 1638862 w 8214149"/>
              <a:gd name="connsiteY360" fmla="*/ 1284923 h 1613568"/>
              <a:gd name="connsiteX361" fmla="*/ 1629491 w 8214149"/>
              <a:gd name="connsiteY361" fmla="*/ 1291400 h 1613568"/>
              <a:gd name="connsiteX362" fmla="*/ 6727844 w 8214149"/>
              <a:gd name="connsiteY362" fmla="*/ 23813 h 1613568"/>
              <a:gd name="connsiteX363" fmla="*/ 6723241 w 8214149"/>
              <a:gd name="connsiteY363" fmla="*/ 24479 h 1613568"/>
              <a:gd name="connsiteX364" fmla="*/ 6643014 w 8214149"/>
              <a:gd name="connsiteY364" fmla="*/ 31337 h 1613568"/>
              <a:gd name="connsiteX365" fmla="*/ 6623944 w 8214149"/>
              <a:gd name="connsiteY365" fmla="*/ 23622 h 1613568"/>
              <a:gd name="connsiteX366" fmla="*/ 6637260 w 8214149"/>
              <a:gd name="connsiteY366" fmla="*/ 12573 h 1613568"/>
              <a:gd name="connsiteX367" fmla="*/ 6719460 w 8214149"/>
              <a:gd name="connsiteY367" fmla="*/ 5525 h 1613568"/>
              <a:gd name="connsiteX368" fmla="*/ 6737708 w 8214149"/>
              <a:gd name="connsiteY368" fmla="*/ 13907 h 1613568"/>
              <a:gd name="connsiteX369" fmla="*/ 6727844 w 8214149"/>
              <a:gd name="connsiteY369" fmla="*/ 23813 h 1613568"/>
              <a:gd name="connsiteX370" fmla="*/ 6059067 w 8214149"/>
              <a:gd name="connsiteY370" fmla="*/ 189738 h 1613568"/>
              <a:gd name="connsiteX371" fmla="*/ 6039997 w 8214149"/>
              <a:gd name="connsiteY371" fmla="*/ 187166 h 1613568"/>
              <a:gd name="connsiteX372" fmla="*/ 6041970 w 8214149"/>
              <a:gd name="connsiteY372" fmla="*/ 173736 h 1613568"/>
              <a:gd name="connsiteX373" fmla="*/ 6106743 w 8214149"/>
              <a:gd name="connsiteY373" fmla="*/ 143637 h 1613568"/>
              <a:gd name="connsiteX374" fmla="*/ 6129759 w 8214149"/>
              <a:gd name="connsiteY374" fmla="*/ 145542 h 1613568"/>
              <a:gd name="connsiteX375" fmla="*/ 6126471 w 8214149"/>
              <a:gd name="connsiteY375" fmla="*/ 158877 h 1613568"/>
              <a:gd name="connsiteX376" fmla="*/ 6063177 w 8214149"/>
              <a:gd name="connsiteY376" fmla="*/ 188309 h 1613568"/>
              <a:gd name="connsiteX377" fmla="*/ 6059067 w 8214149"/>
              <a:gd name="connsiteY377" fmla="*/ 189738 h 1613568"/>
              <a:gd name="connsiteX378" fmla="*/ 6566239 w 8214149"/>
              <a:gd name="connsiteY378" fmla="*/ 40386 h 1613568"/>
              <a:gd name="connsiteX379" fmla="*/ 6563609 w 8214149"/>
              <a:gd name="connsiteY379" fmla="*/ 40862 h 1613568"/>
              <a:gd name="connsiteX380" fmla="*/ 6485355 w 8214149"/>
              <a:gd name="connsiteY380" fmla="*/ 53150 h 1613568"/>
              <a:gd name="connsiteX381" fmla="*/ 6464805 w 8214149"/>
              <a:gd name="connsiteY381" fmla="*/ 46768 h 1613568"/>
              <a:gd name="connsiteX382" fmla="*/ 6475820 w 8214149"/>
              <a:gd name="connsiteY382" fmla="*/ 34862 h 1613568"/>
              <a:gd name="connsiteX383" fmla="*/ 6556047 w 8214149"/>
              <a:gd name="connsiteY383" fmla="*/ 22289 h 1613568"/>
              <a:gd name="connsiteX384" fmla="*/ 6575939 w 8214149"/>
              <a:gd name="connsiteY384" fmla="*/ 29337 h 1613568"/>
              <a:gd name="connsiteX385" fmla="*/ 6566239 w 8214149"/>
              <a:gd name="connsiteY385" fmla="*/ 40386 h 1613568"/>
              <a:gd name="connsiteX386" fmla="*/ 6190258 w 8214149"/>
              <a:gd name="connsiteY386" fmla="*/ 132588 h 1613568"/>
              <a:gd name="connsiteX387" fmla="*/ 6170037 w 8214149"/>
              <a:gd name="connsiteY387" fmla="*/ 129064 h 1613568"/>
              <a:gd name="connsiteX388" fmla="*/ 6174640 w 8214149"/>
              <a:gd name="connsiteY388" fmla="*/ 115824 h 1613568"/>
              <a:gd name="connsiteX389" fmla="*/ 6245661 w 8214149"/>
              <a:gd name="connsiteY389" fmla="*/ 90678 h 1613568"/>
              <a:gd name="connsiteX390" fmla="*/ 6268019 w 8214149"/>
              <a:gd name="connsiteY390" fmla="*/ 94298 h 1613568"/>
              <a:gd name="connsiteX391" fmla="*/ 6261772 w 8214149"/>
              <a:gd name="connsiteY391" fmla="*/ 107252 h 1613568"/>
              <a:gd name="connsiteX392" fmla="*/ 6192724 w 8214149"/>
              <a:gd name="connsiteY392" fmla="*/ 131636 h 1613568"/>
              <a:gd name="connsiteX393" fmla="*/ 6190258 w 8214149"/>
              <a:gd name="connsiteY393" fmla="*/ 132588 h 1613568"/>
              <a:gd name="connsiteX394" fmla="*/ 6409074 w 8214149"/>
              <a:gd name="connsiteY394" fmla="*/ 67818 h 1613568"/>
              <a:gd name="connsiteX395" fmla="*/ 6408252 w 8214149"/>
              <a:gd name="connsiteY395" fmla="*/ 68009 h 1613568"/>
              <a:gd name="connsiteX396" fmla="*/ 6333614 w 8214149"/>
              <a:gd name="connsiteY396" fmla="*/ 86011 h 1613568"/>
              <a:gd name="connsiteX397" fmla="*/ 6311749 w 8214149"/>
              <a:gd name="connsiteY397" fmla="*/ 81439 h 1613568"/>
              <a:gd name="connsiteX398" fmla="*/ 6319640 w 8214149"/>
              <a:gd name="connsiteY398" fmla="*/ 68771 h 1613568"/>
              <a:gd name="connsiteX399" fmla="*/ 6396744 w 8214149"/>
              <a:gd name="connsiteY399" fmla="*/ 50197 h 1613568"/>
              <a:gd name="connsiteX400" fmla="*/ 6417951 w 8214149"/>
              <a:gd name="connsiteY400" fmla="*/ 55817 h 1613568"/>
              <a:gd name="connsiteX401" fmla="*/ 6409074 w 8214149"/>
              <a:gd name="connsiteY401" fmla="*/ 67818 h 1613568"/>
              <a:gd name="connsiteX402" fmla="*/ 1469202 w 8214149"/>
              <a:gd name="connsiteY402" fmla="*/ 1269873 h 1613568"/>
              <a:gd name="connsiteX403" fmla="*/ 1459338 w 8214149"/>
              <a:gd name="connsiteY403" fmla="*/ 1270445 h 1613568"/>
              <a:gd name="connsiteX404" fmla="*/ 1378947 w 8214149"/>
              <a:gd name="connsiteY404" fmla="*/ 1261301 h 1613568"/>
              <a:gd name="connsiteX405" fmla="*/ 1365795 w 8214149"/>
              <a:gd name="connsiteY405" fmla="*/ 1250252 h 1613568"/>
              <a:gd name="connsiteX406" fmla="*/ 1384865 w 8214149"/>
              <a:gd name="connsiteY406" fmla="*/ 1242632 h 1613568"/>
              <a:gd name="connsiteX407" fmla="*/ 1465914 w 8214149"/>
              <a:gd name="connsiteY407" fmla="*/ 1251871 h 1613568"/>
              <a:gd name="connsiteX408" fmla="*/ 1478573 w 8214149"/>
              <a:gd name="connsiteY408" fmla="*/ 1263110 h 1613568"/>
              <a:gd name="connsiteX409" fmla="*/ 1469202 w 8214149"/>
              <a:gd name="connsiteY409" fmla="*/ 1269873 h 1613568"/>
              <a:gd name="connsiteX410" fmla="*/ 1307433 w 8214149"/>
              <a:gd name="connsiteY410" fmla="*/ 1252728 h 1613568"/>
              <a:gd name="connsiteX411" fmla="*/ 1298391 w 8214149"/>
              <a:gd name="connsiteY411" fmla="*/ 1253395 h 1613568"/>
              <a:gd name="connsiteX412" fmla="*/ 1217507 w 8214149"/>
              <a:gd name="connsiteY412" fmla="*/ 1246727 h 1613568"/>
              <a:gd name="connsiteX413" fmla="*/ 1203204 w 8214149"/>
              <a:gd name="connsiteY413" fmla="*/ 1236059 h 1613568"/>
              <a:gd name="connsiteX414" fmla="*/ 1221617 w 8214149"/>
              <a:gd name="connsiteY414" fmla="*/ 1227773 h 1613568"/>
              <a:gd name="connsiteX415" fmla="*/ 1303488 w 8214149"/>
              <a:gd name="connsiteY415" fmla="*/ 1234440 h 1613568"/>
              <a:gd name="connsiteX416" fmla="*/ 1317133 w 8214149"/>
              <a:gd name="connsiteY416" fmla="*/ 1245299 h 1613568"/>
              <a:gd name="connsiteX417" fmla="*/ 1307433 w 8214149"/>
              <a:gd name="connsiteY417" fmla="*/ 1252728 h 1613568"/>
              <a:gd name="connsiteX418" fmla="*/ 1144513 w 8214149"/>
              <a:gd name="connsiteY418" fmla="*/ 1240822 h 1613568"/>
              <a:gd name="connsiteX419" fmla="*/ 1136458 w 8214149"/>
              <a:gd name="connsiteY419" fmla="*/ 1241584 h 1613568"/>
              <a:gd name="connsiteX420" fmla="*/ 1055245 w 8214149"/>
              <a:gd name="connsiteY420" fmla="*/ 1237869 h 1613568"/>
              <a:gd name="connsiteX421" fmla="*/ 1039791 w 8214149"/>
              <a:gd name="connsiteY421" fmla="*/ 1227773 h 1613568"/>
              <a:gd name="connsiteX422" fmla="*/ 1057217 w 8214149"/>
              <a:gd name="connsiteY422" fmla="*/ 1218819 h 1613568"/>
              <a:gd name="connsiteX423" fmla="*/ 1139581 w 8214149"/>
              <a:gd name="connsiteY423" fmla="*/ 1222534 h 1613568"/>
              <a:gd name="connsiteX424" fmla="*/ 1154377 w 8214149"/>
              <a:gd name="connsiteY424" fmla="*/ 1232916 h 1613568"/>
              <a:gd name="connsiteX425" fmla="*/ 1144513 w 8214149"/>
              <a:gd name="connsiteY425" fmla="*/ 1240822 h 1613568"/>
              <a:gd name="connsiteX426" fmla="*/ 980936 w 8214149"/>
              <a:gd name="connsiteY426" fmla="*/ 1235012 h 1613568"/>
              <a:gd name="connsiteX427" fmla="*/ 974031 w 8214149"/>
              <a:gd name="connsiteY427" fmla="*/ 1235774 h 1613568"/>
              <a:gd name="connsiteX428" fmla="*/ 892489 w 8214149"/>
              <a:gd name="connsiteY428" fmla="*/ 1235297 h 1613568"/>
              <a:gd name="connsiteX429" fmla="*/ 875885 w 8214149"/>
              <a:gd name="connsiteY429" fmla="*/ 1225868 h 1613568"/>
              <a:gd name="connsiteX430" fmla="*/ 892160 w 8214149"/>
              <a:gd name="connsiteY430" fmla="*/ 1216247 h 1613568"/>
              <a:gd name="connsiteX431" fmla="*/ 974853 w 8214149"/>
              <a:gd name="connsiteY431" fmla="*/ 1216724 h 1613568"/>
              <a:gd name="connsiteX432" fmla="*/ 990800 w 8214149"/>
              <a:gd name="connsiteY432" fmla="*/ 1226534 h 1613568"/>
              <a:gd name="connsiteX433" fmla="*/ 980936 w 8214149"/>
              <a:gd name="connsiteY433" fmla="*/ 1235012 h 1613568"/>
              <a:gd name="connsiteX434" fmla="*/ 816701 w 8214149"/>
              <a:gd name="connsiteY434" fmla="*/ 1235869 h 1613568"/>
              <a:gd name="connsiteX435" fmla="*/ 810947 w 8214149"/>
              <a:gd name="connsiteY435" fmla="*/ 1236631 h 1613568"/>
              <a:gd name="connsiteX436" fmla="*/ 729734 w 8214149"/>
              <a:gd name="connsiteY436" fmla="*/ 1239774 h 1613568"/>
              <a:gd name="connsiteX437" fmla="*/ 711979 w 8214149"/>
              <a:gd name="connsiteY437" fmla="*/ 1231106 h 1613568"/>
              <a:gd name="connsiteX438" fmla="*/ 726939 w 8214149"/>
              <a:gd name="connsiteY438" fmla="*/ 1220819 h 1613568"/>
              <a:gd name="connsiteX439" fmla="*/ 809467 w 8214149"/>
              <a:gd name="connsiteY439" fmla="*/ 1217581 h 1613568"/>
              <a:gd name="connsiteX440" fmla="*/ 826729 w 8214149"/>
              <a:gd name="connsiteY440" fmla="*/ 1226630 h 1613568"/>
              <a:gd name="connsiteX441" fmla="*/ 816701 w 8214149"/>
              <a:gd name="connsiteY441" fmla="*/ 1235869 h 1613568"/>
              <a:gd name="connsiteX442" fmla="*/ 653288 w 8214149"/>
              <a:gd name="connsiteY442" fmla="*/ 1244156 h 1613568"/>
              <a:gd name="connsiteX443" fmla="*/ 648849 w 8214149"/>
              <a:gd name="connsiteY443" fmla="*/ 1244822 h 1613568"/>
              <a:gd name="connsiteX444" fmla="*/ 568294 w 8214149"/>
              <a:gd name="connsiteY444" fmla="*/ 1251871 h 1613568"/>
              <a:gd name="connsiteX445" fmla="*/ 549223 w 8214149"/>
              <a:gd name="connsiteY445" fmla="*/ 1244060 h 1613568"/>
              <a:gd name="connsiteX446" fmla="*/ 562704 w 8214149"/>
              <a:gd name="connsiteY446" fmla="*/ 1233011 h 1613568"/>
              <a:gd name="connsiteX447" fmla="*/ 644575 w 8214149"/>
              <a:gd name="connsiteY447" fmla="*/ 1225868 h 1613568"/>
              <a:gd name="connsiteX448" fmla="*/ 662988 w 8214149"/>
              <a:gd name="connsiteY448" fmla="*/ 1234059 h 1613568"/>
              <a:gd name="connsiteX449" fmla="*/ 653288 w 8214149"/>
              <a:gd name="connsiteY449" fmla="*/ 1244156 h 1613568"/>
              <a:gd name="connsiteX450" fmla="*/ 491519 w 8214149"/>
              <a:gd name="connsiteY450" fmla="*/ 1260348 h 1613568"/>
              <a:gd name="connsiteX451" fmla="*/ 488560 w 8214149"/>
              <a:gd name="connsiteY451" fmla="*/ 1260920 h 1613568"/>
              <a:gd name="connsiteX452" fmla="*/ 409484 w 8214149"/>
              <a:gd name="connsiteY452" fmla="*/ 1271873 h 1613568"/>
              <a:gd name="connsiteX453" fmla="*/ 389427 w 8214149"/>
              <a:gd name="connsiteY453" fmla="*/ 1265111 h 1613568"/>
              <a:gd name="connsiteX454" fmla="*/ 401100 w 8214149"/>
              <a:gd name="connsiteY454" fmla="*/ 1253490 h 1613568"/>
              <a:gd name="connsiteX455" fmla="*/ 481655 w 8214149"/>
              <a:gd name="connsiteY455" fmla="*/ 1242346 h 1613568"/>
              <a:gd name="connsiteX456" fmla="*/ 501219 w 8214149"/>
              <a:gd name="connsiteY456" fmla="*/ 1249680 h 1613568"/>
              <a:gd name="connsiteX457" fmla="*/ 491519 w 8214149"/>
              <a:gd name="connsiteY457" fmla="*/ 1260348 h 1613568"/>
              <a:gd name="connsiteX458" fmla="*/ 332874 w 8214149"/>
              <a:gd name="connsiteY458" fmla="*/ 1284446 h 1613568"/>
              <a:gd name="connsiteX459" fmla="*/ 331230 w 8214149"/>
              <a:gd name="connsiteY459" fmla="*/ 1284827 h 1613568"/>
              <a:gd name="connsiteX460" fmla="*/ 253962 w 8214149"/>
              <a:gd name="connsiteY460" fmla="*/ 1299686 h 1613568"/>
              <a:gd name="connsiteX461" fmla="*/ 232919 w 8214149"/>
              <a:gd name="connsiteY461" fmla="*/ 1293876 h 1613568"/>
              <a:gd name="connsiteX462" fmla="*/ 242947 w 8214149"/>
              <a:gd name="connsiteY462" fmla="*/ 1281684 h 1613568"/>
              <a:gd name="connsiteX463" fmla="*/ 321530 w 8214149"/>
              <a:gd name="connsiteY463" fmla="*/ 1266539 h 1613568"/>
              <a:gd name="connsiteX464" fmla="*/ 342080 w 8214149"/>
              <a:gd name="connsiteY464" fmla="*/ 1272826 h 1613568"/>
              <a:gd name="connsiteX465" fmla="*/ 332874 w 8214149"/>
              <a:gd name="connsiteY465" fmla="*/ 1284446 h 1613568"/>
              <a:gd name="connsiteX466" fmla="*/ 22981 w 8214149"/>
              <a:gd name="connsiteY466" fmla="*/ 1357503 h 1613568"/>
              <a:gd name="connsiteX467" fmla="*/ 1774 w 8214149"/>
              <a:gd name="connsiteY467" fmla="*/ 1353026 h 1613568"/>
              <a:gd name="connsiteX468" fmla="*/ 9007 w 8214149"/>
              <a:gd name="connsiteY468" fmla="*/ 1340263 h 1613568"/>
              <a:gd name="connsiteX469" fmla="*/ 14432 w 8214149"/>
              <a:gd name="connsiteY469" fmla="*/ 1338644 h 1613568"/>
              <a:gd name="connsiteX470" fmla="*/ 36462 w 8214149"/>
              <a:gd name="connsiteY470" fmla="*/ 1342835 h 1613568"/>
              <a:gd name="connsiteX471" fmla="*/ 29228 w 8214149"/>
              <a:gd name="connsiteY471" fmla="*/ 1355598 h 1613568"/>
              <a:gd name="connsiteX472" fmla="*/ 23803 w 8214149"/>
              <a:gd name="connsiteY472" fmla="*/ 1357217 h 1613568"/>
              <a:gd name="connsiteX473" fmla="*/ 22981 w 8214149"/>
              <a:gd name="connsiteY473" fmla="*/ 1357503 h 1613568"/>
              <a:gd name="connsiteX474" fmla="*/ 102550 w 8214149"/>
              <a:gd name="connsiteY474" fmla="*/ 1335310 h 1613568"/>
              <a:gd name="connsiteX475" fmla="*/ 81178 w 8214149"/>
              <a:gd name="connsiteY475" fmla="*/ 1330452 h 1613568"/>
              <a:gd name="connsiteX476" fmla="*/ 89234 w 8214149"/>
              <a:gd name="connsiteY476" fmla="*/ 1317879 h 1613568"/>
              <a:gd name="connsiteX477" fmla="*/ 165351 w 8214149"/>
              <a:gd name="connsiteY477" fmla="*/ 1298924 h 1613568"/>
              <a:gd name="connsiteX478" fmla="*/ 186723 w 8214149"/>
              <a:gd name="connsiteY478" fmla="*/ 1304163 h 1613568"/>
              <a:gd name="connsiteX479" fmla="*/ 178010 w 8214149"/>
              <a:gd name="connsiteY479" fmla="*/ 1316450 h 1613568"/>
              <a:gd name="connsiteX480" fmla="*/ 177681 w 8214149"/>
              <a:gd name="connsiteY480" fmla="*/ 1316546 h 1613568"/>
              <a:gd name="connsiteX481" fmla="*/ 102879 w 8214149"/>
              <a:gd name="connsiteY481" fmla="*/ 1335215 h 1613568"/>
              <a:gd name="connsiteX482" fmla="*/ 102550 w 8214149"/>
              <a:gd name="connsiteY482" fmla="*/ 1335310 h 161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</a:cxnLst>
            <a:rect l="l" t="t" r="r" b="b"/>
            <a:pathLst>
              <a:path w="8214149" h="1613568">
                <a:moveTo>
                  <a:pt x="4094331" y="1558766"/>
                </a:moveTo>
                <a:lnTo>
                  <a:pt x="4081672" y="1561814"/>
                </a:lnTo>
                <a:cubicBezTo>
                  <a:pt x="4073288" y="1563815"/>
                  <a:pt x="4063588" y="1561528"/>
                  <a:pt x="4060136" y="1556671"/>
                </a:cubicBezTo>
                <a:cubicBezTo>
                  <a:pt x="4056683" y="1551813"/>
                  <a:pt x="4060629" y="1546289"/>
                  <a:pt x="4068849" y="1544288"/>
                </a:cubicBezTo>
                <a:cubicBezTo>
                  <a:pt x="4068849" y="1544288"/>
                  <a:pt x="4069013" y="1544288"/>
                  <a:pt x="4069013" y="1544288"/>
                </a:cubicBezTo>
                <a:lnTo>
                  <a:pt x="4081343" y="1541240"/>
                </a:lnTo>
                <a:cubicBezTo>
                  <a:pt x="4101893" y="1536097"/>
                  <a:pt x="4122607" y="1530572"/>
                  <a:pt x="4142829" y="1524762"/>
                </a:cubicBezTo>
                <a:cubicBezTo>
                  <a:pt x="4150884" y="1522476"/>
                  <a:pt x="4160912" y="1524381"/>
                  <a:pt x="4164858" y="1529048"/>
                </a:cubicBezTo>
                <a:cubicBezTo>
                  <a:pt x="4168804" y="1533811"/>
                  <a:pt x="4165516" y="1539431"/>
                  <a:pt x="4157460" y="1541812"/>
                </a:cubicBezTo>
                <a:cubicBezTo>
                  <a:pt x="4136746" y="1547908"/>
                  <a:pt x="4115374" y="1553528"/>
                  <a:pt x="4094331" y="1558766"/>
                </a:cubicBezTo>
                <a:close/>
                <a:moveTo>
                  <a:pt x="4005062" y="1578578"/>
                </a:moveTo>
                <a:cubicBezTo>
                  <a:pt x="4004733" y="1578674"/>
                  <a:pt x="4004240" y="1578769"/>
                  <a:pt x="4003747" y="1578864"/>
                </a:cubicBezTo>
                <a:cubicBezTo>
                  <a:pt x="3977607" y="1583912"/>
                  <a:pt x="3950810" y="1588580"/>
                  <a:pt x="3923684" y="1592485"/>
                </a:cubicBezTo>
                <a:cubicBezTo>
                  <a:pt x="3914807" y="1593818"/>
                  <a:pt x="3905929" y="1590675"/>
                  <a:pt x="3903628" y="1585627"/>
                </a:cubicBezTo>
                <a:cubicBezTo>
                  <a:pt x="3901326" y="1580578"/>
                  <a:pt x="3906916" y="1575340"/>
                  <a:pt x="3915464" y="1574102"/>
                </a:cubicBezTo>
                <a:cubicBezTo>
                  <a:pt x="3941604" y="1570292"/>
                  <a:pt x="3967743" y="1565815"/>
                  <a:pt x="3993061" y="1560862"/>
                </a:cubicBezTo>
                <a:cubicBezTo>
                  <a:pt x="4001609" y="1559147"/>
                  <a:pt x="4010980" y="1561910"/>
                  <a:pt x="4013939" y="1566863"/>
                </a:cubicBezTo>
                <a:cubicBezTo>
                  <a:pt x="4016899" y="1571530"/>
                  <a:pt x="4012789" y="1576673"/>
                  <a:pt x="4005062" y="1578578"/>
                </a:cubicBezTo>
                <a:close/>
                <a:moveTo>
                  <a:pt x="4229138" y="1519809"/>
                </a:moveTo>
                <a:cubicBezTo>
                  <a:pt x="4221576" y="1521714"/>
                  <a:pt x="4212534" y="1520000"/>
                  <a:pt x="4208424" y="1515809"/>
                </a:cubicBezTo>
                <a:cubicBezTo>
                  <a:pt x="4203985" y="1511237"/>
                  <a:pt x="4206616" y="1505426"/>
                  <a:pt x="4214507" y="1502855"/>
                </a:cubicBezTo>
                <a:cubicBezTo>
                  <a:pt x="4237523" y="1495235"/>
                  <a:pt x="4260868" y="1486948"/>
                  <a:pt x="4283719" y="1478280"/>
                </a:cubicBezTo>
                <a:cubicBezTo>
                  <a:pt x="4291446" y="1475423"/>
                  <a:pt x="4301474" y="1476661"/>
                  <a:pt x="4306406" y="1481042"/>
                </a:cubicBezTo>
                <a:cubicBezTo>
                  <a:pt x="4311338" y="1485424"/>
                  <a:pt x="4309201" y="1491329"/>
                  <a:pt x="4301638" y="1494187"/>
                </a:cubicBezTo>
                <a:cubicBezTo>
                  <a:pt x="4278129" y="1503045"/>
                  <a:pt x="4254291" y="1511522"/>
                  <a:pt x="4230782" y="1519333"/>
                </a:cubicBezTo>
                <a:cubicBezTo>
                  <a:pt x="4230289" y="1519428"/>
                  <a:pt x="4229796" y="1519619"/>
                  <a:pt x="4229138" y="1519809"/>
                </a:cubicBezTo>
                <a:close/>
                <a:moveTo>
                  <a:pt x="3846252" y="1602010"/>
                </a:moveTo>
                <a:cubicBezTo>
                  <a:pt x="3845101" y="1602296"/>
                  <a:pt x="3843951" y="1602486"/>
                  <a:pt x="3842635" y="1602677"/>
                </a:cubicBezTo>
                <a:cubicBezTo>
                  <a:pt x="3815674" y="1605439"/>
                  <a:pt x="3788055" y="1607725"/>
                  <a:pt x="3760271" y="1609344"/>
                </a:cubicBezTo>
                <a:cubicBezTo>
                  <a:pt x="3751229" y="1609916"/>
                  <a:pt x="3743174" y="1606106"/>
                  <a:pt x="3742187" y="1600867"/>
                </a:cubicBezTo>
                <a:cubicBezTo>
                  <a:pt x="3741201" y="1595628"/>
                  <a:pt x="3747777" y="1590961"/>
                  <a:pt x="3756819" y="1590389"/>
                </a:cubicBezTo>
                <a:cubicBezTo>
                  <a:pt x="3783780" y="1588770"/>
                  <a:pt x="3810742" y="1586579"/>
                  <a:pt x="3836882" y="1583912"/>
                </a:cubicBezTo>
                <a:cubicBezTo>
                  <a:pt x="3845759" y="1582960"/>
                  <a:pt x="3854308" y="1586484"/>
                  <a:pt x="3855952" y="1591628"/>
                </a:cubicBezTo>
                <a:cubicBezTo>
                  <a:pt x="3857267" y="1596009"/>
                  <a:pt x="3853157" y="1600295"/>
                  <a:pt x="3846252" y="1602010"/>
                </a:cubicBezTo>
                <a:close/>
                <a:moveTo>
                  <a:pt x="4366740" y="1467898"/>
                </a:moveTo>
                <a:cubicBezTo>
                  <a:pt x="4359836" y="1469612"/>
                  <a:pt x="4351616" y="1468374"/>
                  <a:pt x="4347013" y="1464755"/>
                </a:cubicBezTo>
                <a:cubicBezTo>
                  <a:pt x="4341587" y="1460468"/>
                  <a:pt x="4343231" y="1454563"/>
                  <a:pt x="4350630" y="1451420"/>
                </a:cubicBezTo>
                <a:cubicBezTo>
                  <a:pt x="4372001" y="1442371"/>
                  <a:pt x="4393702" y="1432655"/>
                  <a:pt x="4415074" y="1422654"/>
                </a:cubicBezTo>
                <a:cubicBezTo>
                  <a:pt x="4422143" y="1419320"/>
                  <a:pt x="4432500" y="1419987"/>
                  <a:pt x="4438254" y="1424083"/>
                </a:cubicBezTo>
                <a:cubicBezTo>
                  <a:pt x="4444008" y="1428178"/>
                  <a:pt x="4442857" y="1434179"/>
                  <a:pt x="4435788" y="1437513"/>
                </a:cubicBezTo>
                <a:cubicBezTo>
                  <a:pt x="4414087" y="1447705"/>
                  <a:pt x="4391894" y="1457611"/>
                  <a:pt x="4370029" y="1466850"/>
                </a:cubicBezTo>
                <a:cubicBezTo>
                  <a:pt x="4369042" y="1467326"/>
                  <a:pt x="4367891" y="1467612"/>
                  <a:pt x="4366740" y="1467898"/>
                </a:cubicBezTo>
                <a:close/>
                <a:moveTo>
                  <a:pt x="3683168" y="1612106"/>
                </a:moveTo>
                <a:cubicBezTo>
                  <a:pt x="3681360" y="1612582"/>
                  <a:pt x="3679387" y="1612868"/>
                  <a:pt x="3677414" y="1612868"/>
                </a:cubicBezTo>
                <a:cubicBezTo>
                  <a:pt x="3650288" y="1613535"/>
                  <a:pt x="3622340" y="1613726"/>
                  <a:pt x="3594392" y="1613440"/>
                </a:cubicBezTo>
                <a:cubicBezTo>
                  <a:pt x="3585350" y="1613345"/>
                  <a:pt x="3578117" y="1609058"/>
                  <a:pt x="3578281" y="1603724"/>
                </a:cubicBezTo>
                <a:cubicBezTo>
                  <a:pt x="3578446" y="1598486"/>
                  <a:pt x="3586008" y="1594295"/>
                  <a:pt x="3595050" y="1594390"/>
                </a:cubicBezTo>
                <a:cubicBezTo>
                  <a:pt x="3622505" y="1594676"/>
                  <a:pt x="3649795" y="1594485"/>
                  <a:pt x="3676099" y="1593818"/>
                </a:cubicBezTo>
                <a:cubicBezTo>
                  <a:pt x="3685141" y="1593628"/>
                  <a:pt x="3692868" y="1597724"/>
                  <a:pt x="3693196" y="1602962"/>
                </a:cubicBezTo>
                <a:cubicBezTo>
                  <a:pt x="3693525" y="1607058"/>
                  <a:pt x="3689251" y="1610582"/>
                  <a:pt x="3683168" y="1612106"/>
                </a:cubicBezTo>
                <a:close/>
                <a:moveTo>
                  <a:pt x="4494479" y="1408081"/>
                </a:moveTo>
                <a:cubicBezTo>
                  <a:pt x="4488067" y="1409700"/>
                  <a:pt x="4480505" y="1408843"/>
                  <a:pt x="4475737" y="1405604"/>
                </a:cubicBezTo>
                <a:cubicBezTo>
                  <a:pt x="4469655" y="1401699"/>
                  <a:pt x="4470312" y="1395698"/>
                  <a:pt x="4477053" y="1392174"/>
                </a:cubicBezTo>
                <a:cubicBezTo>
                  <a:pt x="4496945" y="1381982"/>
                  <a:pt x="4517002" y="1371219"/>
                  <a:pt x="4536894" y="1360075"/>
                </a:cubicBezTo>
                <a:cubicBezTo>
                  <a:pt x="4543470" y="1356455"/>
                  <a:pt x="4553827" y="1356551"/>
                  <a:pt x="4560074" y="1360361"/>
                </a:cubicBezTo>
                <a:cubicBezTo>
                  <a:pt x="4566321" y="1364171"/>
                  <a:pt x="4566157" y="1370171"/>
                  <a:pt x="4559581" y="1373791"/>
                </a:cubicBezTo>
                <a:cubicBezTo>
                  <a:pt x="4539360" y="1385030"/>
                  <a:pt x="4518974" y="1395984"/>
                  <a:pt x="4498754" y="1406366"/>
                </a:cubicBezTo>
                <a:cubicBezTo>
                  <a:pt x="4497603" y="1407128"/>
                  <a:pt x="4495959" y="1407700"/>
                  <a:pt x="4494479" y="1408081"/>
                </a:cubicBezTo>
                <a:close/>
                <a:moveTo>
                  <a:pt x="4612846" y="1342073"/>
                </a:moveTo>
                <a:cubicBezTo>
                  <a:pt x="4606928" y="1343501"/>
                  <a:pt x="4599859" y="1342930"/>
                  <a:pt x="4594927" y="1340168"/>
                </a:cubicBezTo>
                <a:cubicBezTo>
                  <a:pt x="4588351" y="1336548"/>
                  <a:pt x="4588186" y="1330452"/>
                  <a:pt x="4594434" y="1326737"/>
                </a:cubicBezTo>
                <a:cubicBezTo>
                  <a:pt x="4612846" y="1315688"/>
                  <a:pt x="4631588" y="1303973"/>
                  <a:pt x="4650001" y="1292066"/>
                </a:cubicBezTo>
                <a:cubicBezTo>
                  <a:pt x="4656083" y="1288161"/>
                  <a:pt x="4666441" y="1287875"/>
                  <a:pt x="4673181" y="1291400"/>
                </a:cubicBezTo>
                <a:cubicBezTo>
                  <a:pt x="4679921" y="1294924"/>
                  <a:pt x="4680415" y="1300925"/>
                  <a:pt x="4674332" y="1304830"/>
                </a:cubicBezTo>
                <a:cubicBezTo>
                  <a:pt x="4655590" y="1316831"/>
                  <a:pt x="4636684" y="1328642"/>
                  <a:pt x="4617943" y="1339882"/>
                </a:cubicBezTo>
                <a:cubicBezTo>
                  <a:pt x="4616628" y="1340930"/>
                  <a:pt x="4614819" y="1341596"/>
                  <a:pt x="4612846" y="1342073"/>
                </a:cubicBezTo>
                <a:close/>
                <a:moveTo>
                  <a:pt x="3519098" y="1610678"/>
                </a:moveTo>
                <a:cubicBezTo>
                  <a:pt x="3516796" y="1611249"/>
                  <a:pt x="3514166" y="1611535"/>
                  <a:pt x="3511535" y="1611440"/>
                </a:cubicBezTo>
                <a:cubicBezTo>
                  <a:pt x="3484574" y="1610392"/>
                  <a:pt x="3456790" y="1608868"/>
                  <a:pt x="3429007" y="1607058"/>
                </a:cubicBezTo>
                <a:cubicBezTo>
                  <a:pt x="3419965" y="1606487"/>
                  <a:pt x="3413553" y="1601724"/>
                  <a:pt x="3414540" y="1596485"/>
                </a:cubicBezTo>
                <a:cubicBezTo>
                  <a:pt x="3415526" y="1591247"/>
                  <a:pt x="3423746" y="1587532"/>
                  <a:pt x="3432788" y="1588103"/>
                </a:cubicBezTo>
                <a:cubicBezTo>
                  <a:pt x="3460078" y="1589913"/>
                  <a:pt x="3487368" y="1591342"/>
                  <a:pt x="3513837" y="1592485"/>
                </a:cubicBezTo>
                <a:cubicBezTo>
                  <a:pt x="3522879" y="1592866"/>
                  <a:pt x="3529783" y="1597438"/>
                  <a:pt x="3529126" y="1602677"/>
                </a:cubicBezTo>
                <a:cubicBezTo>
                  <a:pt x="3528633" y="1606201"/>
                  <a:pt x="3524523" y="1609249"/>
                  <a:pt x="3519098" y="1610678"/>
                </a:cubicBezTo>
                <a:close/>
                <a:moveTo>
                  <a:pt x="4722829" y="1271397"/>
                </a:moveTo>
                <a:cubicBezTo>
                  <a:pt x="4717240" y="1272731"/>
                  <a:pt x="4710664" y="1272350"/>
                  <a:pt x="4705732" y="1269873"/>
                </a:cubicBezTo>
                <a:cubicBezTo>
                  <a:pt x="4698827" y="1266444"/>
                  <a:pt x="4698005" y="1260443"/>
                  <a:pt x="4703759" y="1256443"/>
                </a:cubicBezTo>
                <a:cubicBezTo>
                  <a:pt x="4721350" y="1244441"/>
                  <a:pt x="4738612" y="1232249"/>
                  <a:pt x="4755874" y="1219867"/>
                </a:cubicBezTo>
                <a:cubicBezTo>
                  <a:pt x="4761628" y="1215771"/>
                  <a:pt x="4771985" y="1215104"/>
                  <a:pt x="4779054" y="1218438"/>
                </a:cubicBezTo>
                <a:cubicBezTo>
                  <a:pt x="4786123" y="1221772"/>
                  <a:pt x="4787274" y="1227773"/>
                  <a:pt x="4781520" y="1231868"/>
                </a:cubicBezTo>
                <a:cubicBezTo>
                  <a:pt x="4764094" y="1244441"/>
                  <a:pt x="4746339" y="1256919"/>
                  <a:pt x="4728913" y="1268825"/>
                </a:cubicBezTo>
                <a:cubicBezTo>
                  <a:pt x="4727269" y="1269968"/>
                  <a:pt x="4725131" y="1270826"/>
                  <a:pt x="4722829" y="1271397"/>
                </a:cubicBezTo>
                <a:close/>
                <a:moveTo>
                  <a:pt x="3355849" y="1599819"/>
                </a:moveTo>
                <a:cubicBezTo>
                  <a:pt x="3353054" y="1600486"/>
                  <a:pt x="3349931" y="1600772"/>
                  <a:pt x="3346807" y="1600486"/>
                </a:cubicBezTo>
                <a:cubicBezTo>
                  <a:pt x="3320339" y="1598105"/>
                  <a:pt x="3292884" y="1595247"/>
                  <a:pt x="3265265" y="1592199"/>
                </a:cubicBezTo>
                <a:cubicBezTo>
                  <a:pt x="3256387" y="1591151"/>
                  <a:pt x="3250469" y="1586198"/>
                  <a:pt x="3252278" y="1581055"/>
                </a:cubicBezTo>
                <a:cubicBezTo>
                  <a:pt x="3253921" y="1575911"/>
                  <a:pt x="3262634" y="1572482"/>
                  <a:pt x="3271512" y="1573530"/>
                </a:cubicBezTo>
                <a:cubicBezTo>
                  <a:pt x="3298802" y="1576578"/>
                  <a:pt x="3325764" y="1579340"/>
                  <a:pt x="3351903" y="1581722"/>
                </a:cubicBezTo>
                <a:cubicBezTo>
                  <a:pt x="3360945" y="1582579"/>
                  <a:pt x="3367028" y="1587437"/>
                  <a:pt x="3365549" y="1592580"/>
                </a:cubicBezTo>
                <a:cubicBezTo>
                  <a:pt x="3364727" y="1595914"/>
                  <a:pt x="3360945" y="1598581"/>
                  <a:pt x="3355849" y="1599819"/>
                </a:cubicBezTo>
                <a:close/>
                <a:moveTo>
                  <a:pt x="8204315" y="369094"/>
                </a:moveTo>
                <a:cubicBezTo>
                  <a:pt x="8198067" y="370618"/>
                  <a:pt x="8190669" y="369856"/>
                  <a:pt x="8185737" y="366808"/>
                </a:cubicBezTo>
                <a:cubicBezTo>
                  <a:pt x="8185573" y="366713"/>
                  <a:pt x="8165023" y="353949"/>
                  <a:pt x="8127375" y="333756"/>
                </a:cubicBezTo>
                <a:cubicBezTo>
                  <a:pt x="8120799" y="330137"/>
                  <a:pt x="8120306" y="324136"/>
                  <a:pt x="8126554" y="320326"/>
                </a:cubicBezTo>
                <a:cubicBezTo>
                  <a:pt x="8132801" y="316421"/>
                  <a:pt x="8143158" y="316230"/>
                  <a:pt x="8149734" y="319850"/>
                </a:cubicBezTo>
                <a:cubicBezTo>
                  <a:pt x="8188368" y="340614"/>
                  <a:pt x="8208918" y="353378"/>
                  <a:pt x="8209740" y="353854"/>
                </a:cubicBezTo>
                <a:cubicBezTo>
                  <a:pt x="8215987" y="357664"/>
                  <a:pt x="8215494" y="363760"/>
                  <a:pt x="8208918" y="367284"/>
                </a:cubicBezTo>
                <a:cubicBezTo>
                  <a:pt x="8207602" y="368141"/>
                  <a:pt x="8205959" y="368713"/>
                  <a:pt x="8204315" y="369094"/>
                </a:cubicBezTo>
                <a:close/>
                <a:moveTo>
                  <a:pt x="4825908" y="1197102"/>
                </a:moveTo>
                <a:cubicBezTo>
                  <a:pt x="4820647" y="1198436"/>
                  <a:pt x="4814235" y="1198055"/>
                  <a:pt x="4809468" y="1195959"/>
                </a:cubicBezTo>
                <a:cubicBezTo>
                  <a:pt x="4802235" y="1192721"/>
                  <a:pt x="4800919" y="1186815"/>
                  <a:pt x="4806345" y="1182624"/>
                </a:cubicBezTo>
                <a:cubicBezTo>
                  <a:pt x="4822949" y="1170146"/>
                  <a:pt x="4839224" y="1157478"/>
                  <a:pt x="4855500" y="1144619"/>
                </a:cubicBezTo>
                <a:cubicBezTo>
                  <a:pt x="4860925" y="1140428"/>
                  <a:pt x="4871118" y="1139476"/>
                  <a:pt x="4878516" y="1142524"/>
                </a:cubicBezTo>
                <a:cubicBezTo>
                  <a:pt x="4885749" y="1145667"/>
                  <a:pt x="4887393" y="1151573"/>
                  <a:pt x="4882132" y="1155859"/>
                </a:cubicBezTo>
                <a:cubicBezTo>
                  <a:pt x="4865857" y="1168813"/>
                  <a:pt x="4849253" y="1181576"/>
                  <a:pt x="4832649" y="1194149"/>
                </a:cubicBezTo>
                <a:cubicBezTo>
                  <a:pt x="4830675" y="1195483"/>
                  <a:pt x="4828374" y="1196531"/>
                  <a:pt x="4825908" y="1197102"/>
                </a:cubicBezTo>
                <a:close/>
                <a:moveTo>
                  <a:pt x="3194573" y="1581817"/>
                </a:moveTo>
                <a:cubicBezTo>
                  <a:pt x="3191450" y="1582579"/>
                  <a:pt x="3187997" y="1582769"/>
                  <a:pt x="3184545" y="1582388"/>
                </a:cubicBezTo>
                <a:cubicBezTo>
                  <a:pt x="3158570" y="1578959"/>
                  <a:pt x="3131608" y="1575245"/>
                  <a:pt x="3104154" y="1571244"/>
                </a:cubicBezTo>
                <a:cubicBezTo>
                  <a:pt x="3095276" y="1569911"/>
                  <a:pt x="3090015" y="1564767"/>
                  <a:pt x="3092317" y="1559624"/>
                </a:cubicBezTo>
                <a:cubicBezTo>
                  <a:pt x="3094618" y="1554480"/>
                  <a:pt x="3103496" y="1551432"/>
                  <a:pt x="3112374" y="1552766"/>
                </a:cubicBezTo>
                <a:cubicBezTo>
                  <a:pt x="3139500" y="1556766"/>
                  <a:pt x="3166132" y="1560481"/>
                  <a:pt x="3191943" y="1563815"/>
                </a:cubicBezTo>
                <a:cubicBezTo>
                  <a:pt x="3200820" y="1564957"/>
                  <a:pt x="3206410" y="1570101"/>
                  <a:pt x="3204437" y="1575245"/>
                </a:cubicBezTo>
                <a:cubicBezTo>
                  <a:pt x="3202793" y="1578293"/>
                  <a:pt x="3199176" y="1580674"/>
                  <a:pt x="3194573" y="1581817"/>
                </a:cubicBezTo>
                <a:close/>
                <a:moveTo>
                  <a:pt x="4923232" y="1120331"/>
                </a:moveTo>
                <a:cubicBezTo>
                  <a:pt x="4918136" y="1121569"/>
                  <a:pt x="4912053" y="1121378"/>
                  <a:pt x="4907286" y="1119378"/>
                </a:cubicBezTo>
                <a:cubicBezTo>
                  <a:pt x="4899888" y="1116330"/>
                  <a:pt x="4898079" y="1110425"/>
                  <a:pt x="4903340" y="1106138"/>
                </a:cubicBezTo>
                <a:cubicBezTo>
                  <a:pt x="4919122" y="1093280"/>
                  <a:pt x="4934576" y="1080230"/>
                  <a:pt x="4950029" y="1067086"/>
                </a:cubicBezTo>
                <a:cubicBezTo>
                  <a:pt x="4955126" y="1062800"/>
                  <a:pt x="4965318" y="1061657"/>
                  <a:pt x="4972881" y="1064609"/>
                </a:cubicBezTo>
                <a:cubicBezTo>
                  <a:pt x="4980443" y="1067562"/>
                  <a:pt x="4982252" y="1073468"/>
                  <a:pt x="4977155" y="1077849"/>
                </a:cubicBezTo>
                <a:cubicBezTo>
                  <a:pt x="4961538" y="1091089"/>
                  <a:pt x="4945919" y="1104138"/>
                  <a:pt x="4930137" y="1117092"/>
                </a:cubicBezTo>
                <a:cubicBezTo>
                  <a:pt x="4928329" y="1118521"/>
                  <a:pt x="4925863" y="1119664"/>
                  <a:pt x="4923232" y="1120331"/>
                </a:cubicBezTo>
                <a:close/>
                <a:moveTo>
                  <a:pt x="3035106" y="1558481"/>
                </a:moveTo>
                <a:cubicBezTo>
                  <a:pt x="3031818" y="1559338"/>
                  <a:pt x="3028037" y="1559528"/>
                  <a:pt x="3024255" y="1558862"/>
                </a:cubicBezTo>
                <a:cubicBezTo>
                  <a:pt x="2997952" y="1554575"/>
                  <a:pt x="2971483" y="1550194"/>
                  <a:pt x="2945015" y="1545622"/>
                </a:cubicBezTo>
                <a:cubicBezTo>
                  <a:pt x="2936302" y="1544098"/>
                  <a:pt x="2931370" y="1538859"/>
                  <a:pt x="2934000" y="1533811"/>
                </a:cubicBezTo>
                <a:cubicBezTo>
                  <a:pt x="2936631" y="1528763"/>
                  <a:pt x="2945837" y="1525905"/>
                  <a:pt x="2954386" y="1527429"/>
                </a:cubicBezTo>
                <a:cubicBezTo>
                  <a:pt x="2980690" y="1532001"/>
                  <a:pt x="3006993" y="1536382"/>
                  <a:pt x="3033133" y="1540574"/>
                </a:cubicBezTo>
                <a:cubicBezTo>
                  <a:pt x="3041846" y="1542002"/>
                  <a:pt x="3046943" y="1547241"/>
                  <a:pt x="3044641" y="1552289"/>
                </a:cubicBezTo>
                <a:cubicBezTo>
                  <a:pt x="3042997" y="1555147"/>
                  <a:pt x="3039545" y="1557338"/>
                  <a:pt x="3035106" y="1558481"/>
                </a:cubicBezTo>
                <a:close/>
                <a:moveTo>
                  <a:pt x="8083481" y="303848"/>
                </a:moveTo>
                <a:cubicBezTo>
                  <a:pt x="8077891" y="305276"/>
                  <a:pt x="8071151" y="304800"/>
                  <a:pt x="8066383" y="302324"/>
                </a:cubicBezTo>
                <a:cubicBezTo>
                  <a:pt x="8045833" y="292132"/>
                  <a:pt x="8024626" y="282035"/>
                  <a:pt x="8003254" y="272129"/>
                </a:cubicBezTo>
                <a:cubicBezTo>
                  <a:pt x="7996185" y="268891"/>
                  <a:pt x="7995034" y="262890"/>
                  <a:pt x="8000624" y="258699"/>
                </a:cubicBezTo>
                <a:cubicBezTo>
                  <a:pt x="8006213" y="254603"/>
                  <a:pt x="8016570" y="253937"/>
                  <a:pt x="8023804" y="257175"/>
                </a:cubicBezTo>
                <a:cubicBezTo>
                  <a:pt x="8045505" y="267176"/>
                  <a:pt x="8067041" y="277463"/>
                  <a:pt x="8087756" y="287750"/>
                </a:cubicBezTo>
                <a:cubicBezTo>
                  <a:pt x="8094660" y="291179"/>
                  <a:pt x="8095482" y="297180"/>
                  <a:pt x="8089564" y="301181"/>
                </a:cubicBezTo>
                <a:cubicBezTo>
                  <a:pt x="8087920" y="302419"/>
                  <a:pt x="8085782" y="303276"/>
                  <a:pt x="8083481" y="303848"/>
                </a:cubicBezTo>
                <a:close/>
                <a:moveTo>
                  <a:pt x="5015954" y="1041654"/>
                </a:moveTo>
                <a:cubicBezTo>
                  <a:pt x="5011021" y="1042892"/>
                  <a:pt x="5005103" y="1042702"/>
                  <a:pt x="5000336" y="1040797"/>
                </a:cubicBezTo>
                <a:cubicBezTo>
                  <a:pt x="4992773" y="1037844"/>
                  <a:pt x="4990636" y="1031939"/>
                  <a:pt x="4995732" y="1027557"/>
                </a:cubicBezTo>
                <a:cubicBezTo>
                  <a:pt x="5010857" y="1014413"/>
                  <a:pt x="5025818" y="1001077"/>
                  <a:pt x="5040614" y="987743"/>
                </a:cubicBezTo>
                <a:cubicBezTo>
                  <a:pt x="5045545" y="983266"/>
                  <a:pt x="5055738" y="982027"/>
                  <a:pt x="5063301" y="984885"/>
                </a:cubicBezTo>
                <a:cubicBezTo>
                  <a:pt x="5070863" y="987743"/>
                  <a:pt x="5073164" y="993648"/>
                  <a:pt x="5068233" y="998029"/>
                </a:cubicBezTo>
                <a:cubicBezTo>
                  <a:pt x="5053272" y="1011460"/>
                  <a:pt x="5038312" y="1024795"/>
                  <a:pt x="5023187" y="1037939"/>
                </a:cubicBezTo>
                <a:cubicBezTo>
                  <a:pt x="5021379" y="1039749"/>
                  <a:pt x="5018748" y="1040892"/>
                  <a:pt x="5015954" y="1041654"/>
                </a:cubicBezTo>
                <a:close/>
                <a:moveTo>
                  <a:pt x="2877447" y="1531239"/>
                </a:moveTo>
                <a:cubicBezTo>
                  <a:pt x="2873994" y="1532096"/>
                  <a:pt x="2869884" y="1532287"/>
                  <a:pt x="2866103" y="1531525"/>
                </a:cubicBezTo>
                <a:cubicBezTo>
                  <a:pt x="2840128" y="1526762"/>
                  <a:pt x="2813824" y="1521905"/>
                  <a:pt x="2787685" y="1516856"/>
                </a:cubicBezTo>
                <a:cubicBezTo>
                  <a:pt x="2779136" y="1515237"/>
                  <a:pt x="2774369" y="1509808"/>
                  <a:pt x="2777163" y="1504855"/>
                </a:cubicBezTo>
                <a:cubicBezTo>
                  <a:pt x="2779958" y="1499902"/>
                  <a:pt x="2789329" y="1497140"/>
                  <a:pt x="2797877" y="1498759"/>
                </a:cubicBezTo>
                <a:cubicBezTo>
                  <a:pt x="2824017" y="1503807"/>
                  <a:pt x="2849992" y="1508665"/>
                  <a:pt x="2875967" y="1513332"/>
                </a:cubicBezTo>
                <a:cubicBezTo>
                  <a:pt x="2884681" y="1514951"/>
                  <a:pt x="2889448" y="1520285"/>
                  <a:pt x="2886653" y="1525238"/>
                </a:cubicBezTo>
                <a:cubicBezTo>
                  <a:pt x="2885174" y="1528096"/>
                  <a:pt x="2881721" y="1530191"/>
                  <a:pt x="2877447" y="1531239"/>
                </a:cubicBezTo>
                <a:close/>
                <a:moveTo>
                  <a:pt x="5105222" y="961549"/>
                </a:moveTo>
                <a:cubicBezTo>
                  <a:pt x="5100455" y="962787"/>
                  <a:pt x="5094701" y="962597"/>
                  <a:pt x="5089933" y="960882"/>
                </a:cubicBezTo>
                <a:cubicBezTo>
                  <a:pt x="5082207" y="958025"/>
                  <a:pt x="5079905" y="952214"/>
                  <a:pt x="5084837" y="947738"/>
                </a:cubicBezTo>
                <a:cubicBezTo>
                  <a:pt x="5099468" y="934307"/>
                  <a:pt x="5114100" y="920782"/>
                  <a:pt x="5128731" y="907352"/>
                </a:cubicBezTo>
                <a:cubicBezTo>
                  <a:pt x="5133499" y="902875"/>
                  <a:pt x="5143692" y="901541"/>
                  <a:pt x="5151419" y="904304"/>
                </a:cubicBezTo>
                <a:cubicBezTo>
                  <a:pt x="5159145" y="907066"/>
                  <a:pt x="5161447" y="912971"/>
                  <a:pt x="5156680" y="917448"/>
                </a:cubicBezTo>
                <a:cubicBezTo>
                  <a:pt x="5142048" y="930974"/>
                  <a:pt x="5127416" y="944499"/>
                  <a:pt x="5112785" y="957929"/>
                </a:cubicBezTo>
                <a:cubicBezTo>
                  <a:pt x="5110812" y="959644"/>
                  <a:pt x="5108182" y="960882"/>
                  <a:pt x="5105222" y="961549"/>
                </a:cubicBezTo>
                <a:close/>
                <a:moveTo>
                  <a:pt x="7954592" y="244316"/>
                </a:moveTo>
                <a:cubicBezTo>
                  <a:pt x="7949331" y="245650"/>
                  <a:pt x="7943248" y="245269"/>
                  <a:pt x="7938316" y="243173"/>
                </a:cubicBezTo>
                <a:cubicBezTo>
                  <a:pt x="7916616" y="233839"/>
                  <a:pt x="7894257" y="224600"/>
                  <a:pt x="7871735" y="215646"/>
                </a:cubicBezTo>
                <a:cubicBezTo>
                  <a:pt x="7864336" y="212693"/>
                  <a:pt x="7862364" y="206693"/>
                  <a:pt x="7867460" y="202406"/>
                </a:cubicBezTo>
                <a:cubicBezTo>
                  <a:pt x="7872556" y="198120"/>
                  <a:pt x="7882914" y="196977"/>
                  <a:pt x="7890312" y="199930"/>
                </a:cubicBezTo>
                <a:cubicBezTo>
                  <a:pt x="7913163" y="208979"/>
                  <a:pt x="7935850" y="218408"/>
                  <a:pt x="7957716" y="227838"/>
                </a:cubicBezTo>
                <a:cubicBezTo>
                  <a:pt x="7964949" y="230981"/>
                  <a:pt x="7966593" y="236887"/>
                  <a:pt x="7961168" y="241173"/>
                </a:cubicBezTo>
                <a:cubicBezTo>
                  <a:pt x="7959524" y="242697"/>
                  <a:pt x="7957222" y="243745"/>
                  <a:pt x="7954592" y="244316"/>
                </a:cubicBezTo>
                <a:close/>
                <a:moveTo>
                  <a:pt x="2721268" y="1501426"/>
                </a:moveTo>
                <a:cubicBezTo>
                  <a:pt x="2717651" y="1502283"/>
                  <a:pt x="2713541" y="1502474"/>
                  <a:pt x="2709431" y="1501712"/>
                </a:cubicBezTo>
                <a:cubicBezTo>
                  <a:pt x="2683620" y="1496568"/>
                  <a:pt x="2657645" y="1491425"/>
                  <a:pt x="2631505" y="1486091"/>
                </a:cubicBezTo>
                <a:cubicBezTo>
                  <a:pt x="2622957" y="1484376"/>
                  <a:pt x="2618353" y="1478947"/>
                  <a:pt x="2621477" y="1473994"/>
                </a:cubicBezTo>
                <a:cubicBezTo>
                  <a:pt x="2624436" y="1469041"/>
                  <a:pt x="2633807" y="1466374"/>
                  <a:pt x="2642356" y="1468184"/>
                </a:cubicBezTo>
                <a:cubicBezTo>
                  <a:pt x="2668331" y="1473422"/>
                  <a:pt x="2694142" y="1478661"/>
                  <a:pt x="2719952" y="1483709"/>
                </a:cubicBezTo>
                <a:cubicBezTo>
                  <a:pt x="2728501" y="1485424"/>
                  <a:pt x="2733104" y="1490853"/>
                  <a:pt x="2730145" y="1495806"/>
                </a:cubicBezTo>
                <a:cubicBezTo>
                  <a:pt x="2728830" y="1498378"/>
                  <a:pt x="2725378" y="1500378"/>
                  <a:pt x="2721268" y="1501426"/>
                </a:cubicBezTo>
                <a:close/>
                <a:moveTo>
                  <a:pt x="5192518" y="880491"/>
                </a:moveTo>
                <a:cubicBezTo>
                  <a:pt x="5187751" y="881634"/>
                  <a:pt x="5182161" y="881539"/>
                  <a:pt x="5177394" y="879824"/>
                </a:cubicBezTo>
                <a:cubicBezTo>
                  <a:pt x="5169667" y="877062"/>
                  <a:pt x="5167201" y="871157"/>
                  <a:pt x="5171969" y="866680"/>
                </a:cubicBezTo>
                <a:cubicBezTo>
                  <a:pt x="5186271" y="853154"/>
                  <a:pt x="5200738" y="839629"/>
                  <a:pt x="5214877" y="826008"/>
                </a:cubicBezTo>
                <a:cubicBezTo>
                  <a:pt x="5219644" y="821531"/>
                  <a:pt x="5229673" y="820102"/>
                  <a:pt x="5237400" y="822865"/>
                </a:cubicBezTo>
                <a:cubicBezTo>
                  <a:pt x="5245126" y="825627"/>
                  <a:pt x="5247592" y="831437"/>
                  <a:pt x="5242825" y="835914"/>
                </a:cubicBezTo>
                <a:cubicBezTo>
                  <a:pt x="5228522" y="849440"/>
                  <a:pt x="5214219" y="863060"/>
                  <a:pt x="5199752" y="876586"/>
                </a:cubicBezTo>
                <a:cubicBezTo>
                  <a:pt x="5198273" y="878491"/>
                  <a:pt x="5195642" y="879824"/>
                  <a:pt x="5192518" y="880491"/>
                </a:cubicBezTo>
                <a:close/>
                <a:moveTo>
                  <a:pt x="7818962" y="190310"/>
                </a:moveTo>
                <a:cubicBezTo>
                  <a:pt x="7814195" y="191548"/>
                  <a:pt x="7808441" y="191357"/>
                  <a:pt x="7803673" y="189548"/>
                </a:cubicBezTo>
                <a:cubicBezTo>
                  <a:pt x="7780657" y="181070"/>
                  <a:pt x="7757313" y="172783"/>
                  <a:pt x="7733968" y="164783"/>
                </a:cubicBezTo>
                <a:cubicBezTo>
                  <a:pt x="7726077" y="162116"/>
                  <a:pt x="7723447" y="156305"/>
                  <a:pt x="7728050" y="151733"/>
                </a:cubicBezTo>
                <a:cubicBezTo>
                  <a:pt x="7732653" y="147161"/>
                  <a:pt x="7742681" y="145637"/>
                  <a:pt x="7750572" y="148304"/>
                </a:cubicBezTo>
                <a:cubicBezTo>
                  <a:pt x="7774246" y="156305"/>
                  <a:pt x="7797919" y="164783"/>
                  <a:pt x="7821264" y="173355"/>
                </a:cubicBezTo>
                <a:cubicBezTo>
                  <a:pt x="7828991" y="176213"/>
                  <a:pt x="7831128" y="182023"/>
                  <a:pt x="7826360" y="186500"/>
                </a:cubicBezTo>
                <a:cubicBezTo>
                  <a:pt x="7824552" y="188309"/>
                  <a:pt x="7821922" y="189548"/>
                  <a:pt x="7818962" y="190310"/>
                </a:cubicBezTo>
                <a:close/>
                <a:moveTo>
                  <a:pt x="5278335" y="799148"/>
                </a:moveTo>
                <a:cubicBezTo>
                  <a:pt x="5273567" y="800291"/>
                  <a:pt x="5267978" y="800195"/>
                  <a:pt x="5263375" y="798576"/>
                </a:cubicBezTo>
                <a:cubicBezTo>
                  <a:pt x="5255648" y="795814"/>
                  <a:pt x="5253182" y="790004"/>
                  <a:pt x="5257950" y="785527"/>
                </a:cubicBezTo>
                <a:lnTo>
                  <a:pt x="5300694" y="744855"/>
                </a:lnTo>
                <a:cubicBezTo>
                  <a:pt x="5305461" y="740378"/>
                  <a:pt x="5315489" y="738950"/>
                  <a:pt x="5323216" y="741712"/>
                </a:cubicBezTo>
                <a:cubicBezTo>
                  <a:pt x="5330943" y="744474"/>
                  <a:pt x="5333409" y="750284"/>
                  <a:pt x="5328641" y="754761"/>
                </a:cubicBezTo>
                <a:lnTo>
                  <a:pt x="5285897" y="795433"/>
                </a:lnTo>
                <a:cubicBezTo>
                  <a:pt x="5284089" y="797147"/>
                  <a:pt x="5281459" y="798386"/>
                  <a:pt x="5278335" y="799148"/>
                </a:cubicBezTo>
                <a:close/>
                <a:moveTo>
                  <a:pt x="2565910" y="1469993"/>
                </a:moveTo>
                <a:cubicBezTo>
                  <a:pt x="2562293" y="1470946"/>
                  <a:pt x="2558019" y="1471041"/>
                  <a:pt x="2553909" y="1470184"/>
                </a:cubicBezTo>
                <a:cubicBezTo>
                  <a:pt x="2528098" y="1464850"/>
                  <a:pt x="2502288" y="1459516"/>
                  <a:pt x="2476477" y="1454087"/>
                </a:cubicBezTo>
                <a:cubicBezTo>
                  <a:pt x="2467928" y="1452277"/>
                  <a:pt x="2463489" y="1446848"/>
                  <a:pt x="2466613" y="1441895"/>
                </a:cubicBezTo>
                <a:cubicBezTo>
                  <a:pt x="2469737" y="1436942"/>
                  <a:pt x="2479107" y="1434370"/>
                  <a:pt x="2487656" y="1436180"/>
                </a:cubicBezTo>
                <a:cubicBezTo>
                  <a:pt x="2513467" y="1441609"/>
                  <a:pt x="2539277" y="1446943"/>
                  <a:pt x="2565088" y="1452182"/>
                </a:cubicBezTo>
                <a:cubicBezTo>
                  <a:pt x="2573637" y="1453991"/>
                  <a:pt x="2578076" y="1459421"/>
                  <a:pt x="2575117" y="1464374"/>
                </a:cubicBezTo>
                <a:cubicBezTo>
                  <a:pt x="2573308" y="1467041"/>
                  <a:pt x="2570020" y="1469041"/>
                  <a:pt x="2565910" y="1469993"/>
                </a:cubicBezTo>
                <a:close/>
                <a:moveTo>
                  <a:pt x="5363823" y="717899"/>
                </a:moveTo>
                <a:cubicBezTo>
                  <a:pt x="5359055" y="719042"/>
                  <a:pt x="5353466" y="718947"/>
                  <a:pt x="5348698" y="717233"/>
                </a:cubicBezTo>
                <a:cubicBezTo>
                  <a:pt x="5340971" y="714470"/>
                  <a:pt x="5338505" y="708660"/>
                  <a:pt x="5343273" y="704183"/>
                </a:cubicBezTo>
                <a:cubicBezTo>
                  <a:pt x="5357576" y="690563"/>
                  <a:pt x="5372043" y="677037"/>
                  <a:pt x="5386345" y="663512"/>
                </a:cubicBezTo>
                <a:cubicBezTo>
                  <a:pt x="5391113" y="659035"/>
                  <a:pt x="5401306" y="657606"/>
                  <a:pt x="5409033" y="660368"/>
                </a:cubicBezTo>
                <a:cubicBezTo>
                  <a:pt x="5416759" y="663131"/>
                  <a:pt x="5419225" y="669036"/>
                  <a:pt x="5414458" y="673513"/>
                </a:cubicBezTo>
                <a:cubicBezTo>
                  <a:pt x="5400155" y="686943"/>
                  <a:pt x="5385688" y="700469"/>
                  <a:pt x="5371385" y="714089"/>
                </a:cubicBezTo>
                <a:cubicBezTo>
                  <a:pt x="5369576" y="715899"/>
                  <a:pt x="5366782" y="717233"/>
                  <a:pt x="5363823" y="717899"/>
                </a:cubicBezTo>
                <a:close/>
                <a:moveTo>
                  <a:pt x="7677086" y="142018"/>
                </a:moveTo>
                <a:cubicBezTo>
                  <a:pt x="7672647" y="143161"/>
                  <a:pt x="7667386" y="143066"/>
                  <a:pt x="7662783" y="141637"/>
                </a:cubicBezTo>
                <a:cubicBezTo>
                  <a:pt x="7638616" y="134112"/>
                  <a:pt x="7614285" y="126873"/>
                  <a:pt x="7590118" y="120110"/>
                </a:cubicBezTo>
                <a:cubicBezTo>
                  <a:pt x="7581898" y="117824"/>
                  <a:pt x="7578611" y="112109"/>
                  <a:pt x="7582556" y="107347"/>
                </a:cubicBezTo>
                <a:cubicBezTo>
                  <a:pt x="7586502" y="102584"/>
                  <a:pt x="7596366" y="100679"/>
                  <a:pt x="7604586" y="102965"/>
                </a:cubicBezTo>
                <a:cubicBezTo>
                  <a:pt x="7629081" y="109919"/>
                  <a:pt x="7653905" y="117253"/>
                  <a:pt x="7678401" y="124873"/>
                </a:cubicBezTo>
                <a:cubicBezTo>
                  <a:pt x="7686457" y="127349"/>
                  <a:pt x="7689416" y="133160"/>
                  <a:pt x="7685141" y="137732"/>
                </a:cubicBezTo>
                <a:cubicBezTo>
                  <a:pt x="7683168" y="139732"/>
                  <a:pt x="7680374" y="141161"/>
                  <a:pt x="7677086" y="142018"/>
                </a:cubicBezTo>
                <a:close/>
                <a:moveTo>
                  <a:pt x="2411046" y="1437894"/>
                </a:moveTo>
                <a:cubicBezTo>
                  <a:pt x="2407429" y="1438847"/>
                  <a:pt x="2403155" y="1438942"/>
                  <a:pt x="2399045" y="1438085"/>
                </a:cubicBezTo>
                <a:lnTo>
                  <a:pt x="2321613" y="1421987"/>
                </a:lnTo>
                <a:cubicBezTo>
                  <a:pt x="2313064" y="1420178"/>
                  <a:pt x="2308625" y="1414748"/>
                  <a:pt x="2311749" y="1409795"/>
                </a:cubicBezTo>
                <a:cubicBezTo>
                  <a:pt x="2314872" y="1404842"/>
                  <a:pt x="2324243" y="1402271"/>
                  <a:pt x="2332792" y="1404080"/>
                </a:cubicBezTo>
                <a:lnTo>
                  <a:pt x="2410224" y="1420178"/>
                </a:lnTo>
                <a:cubicBezTo>
                  <a:pt x="2418773" y="1421987"/>
                  <a:pt x="2423212" y="1427417"/>
                  <a:pt x="2420088" y="1432370"/>
                </a:cubicBezTo>
                <a:cubicBezTo>
                  <a:pt x="2418444" y="1434941"/>
                  <a:pt x="2415156" y="1436846"/>
                  <a:pt x="2411046" y="1437894"/>
                </a:cubicBezTo>
                <a:close/>
                <a:moveTo>
                  <a:pt x="5450297" y="636842"/>
                </a:moveTo>
                <a:cubicBezTo>
                  <a:pt x="5445529" y="637985"/>
                  <a:pt x="5439775" y="637889"/>
                  <a:pt x="5435007" y="636175"/>
                </a:cubicBezTo>
                <a:cubicBezTo>
                  <a:pt x="5427281" y="633413"/>
                  <a:pt x="5424979" y="627507"/>
                  <a:pt x="5429747" y="623030"/>
                </a:cubicBezTo>
                <a:cubicBezTo>
                  <a:pt x="5444378" y="609505"/>
                  <a:pt x="5459010" y="596075"/>
                  <a:pt x="5473641" y="582644"/>
                </a:cubicBezTo>
                <a:cubicBezTo>
                  <a:pt x="5478573" y="578263"/>
                  <a:pt x="5488602" y="576929"/>
                  <a:pt x="5496329" y="579692"/>
                </a:cubicBezTo>
                <a:cubicBezTo>
                  <a:pt x="5504055" y="582549"/>
                  <a:pt x="5506193" y="588359"/>
                  <a:pt x="5501425" y="592836"/>
                </a:cubicBezTo>
                <a:cubicBezTo>
                  <a:pt x="5486793" y="606171"/>
                  <a:pt x="5472162" y="619601"/>
                  <a:pt x="5457530" y="633032"/>
                </a:cubicBezTo>
                <a:cubicBezTo>
                  <a:pt x="5455886" y="634841"/>
                  <a:pt x="5453256" y="636079"/>
                  <a:pt x="5450297" y="636842"/>
                </a:cubicBezTo>
                <a:close/>
                <a:moveTo>
                  <a:pt x="7529126" y="100298"/>
                </a:moveTo>
                <a:cubicBezTo>
                  <a:pt x="7525016" y="101346"/>
                  <a:pt x="7520413" y="101346"/>
                  <a:pt x="7516139" y="100298"/>
                </a:cubicBezTo>
                <a:cubicBezTo>
                  <a:pt x="7491150" y="94012"/>
                  <a:pt x="7465833" y="87916"/>
                  <a:pt x="7440679" y="82296"/>
                </a:cubicBezTo>
                <a:cubicBezTo>
                  <a:pt x="7432131" y="80391"/>
                  <a:pt x="7428021" y="74867"/>
                  <a:pt x="7431309" y="70009"/>
                </a:cubicBezTo>
                <a:cubicBezTo>
                  <a:pt x="7434597" y="65056"/>
                  <a:pt x="7444132" y="62675"/>
                  <a:pt x="7452516" y="64580"/>
                </a:cubicBezTo>
                <a:cubicBezTo>
                  <a:pt x="7477998" y="70295"/>
                  <a:pt x="7503809" y="76391"/>
                  <a:pt x="7529291" y="82867"/>
                </a:cubicBezTo>
                <a:cubicBezTo>
                  <a:pt x="7537675" y="84963"/>
                  <a:pt x="7541456" y="90583"/>
                  <a:pt x="7537840" y="95441"/>
                </a:cubicBezTo>
                <a:cubicBezTo>
                  <a:pt x="7536031" y="97727"/>
                  <a:pt x="7532908" y="99346"/>
                  <a:pt x="7529126" y="100298"/>
                </a:cubicBezTo>
                <a:close/>
                <a:moveTo>
                  <a:pt x="2256346" y="1405700"/>
                </a:moveTo>
                <a:cubicBezTo>
                  <a:pt x="2252729" y="1406652"/>
                  <a:pt x="2248455" y="1406747"/>
                  <a:pt x="2244345" y="1405890"/>
                </a:cubicBezTo>
                <a:cubicBezTo>
                  <a:pt x="2218699" y="1400651"/>
                  <a:pt x="2192888" y="1395317"/>
                  <a:pt x="2167077" y="1390078"/>
                </a:cubicBezTo>
                <a:cubicBezTo>
                  <a:pt x="2158528" y="1388364"/>
                  <a:pt x="2153925" y="1382935"/>
                  <a:pt x="2157049" y="1377982"/>
                </a:cubicBezTo>
                <a:cubicBezTo>
                  <a:pt x="2160008" y="1373029"/>
                  <a:pt x="2169379" y="1370362"/>
                  <a:pt x="2177928" y="1372172"/>
                </a:cubicBezTo>
                <a:cubicBezTo>
                  <a:pt x="2203738" y="1377410"/>
                  <a:pt x="2229549" y="1382649"/>
                  <a:pt x="2255360" y="1387983"/>
                </a:cubicBezTo>
                <a:cubicBezTo>
                  <a:pt x="2263909" y="1389698"/>
                  <a:pt x="2268347" y="1395222"/>
                  <a:pt x="2265388" y="1400175"/>
                </a:cubicBezTo>
                <a:cubicBezTo>
                  <a:pt x="2263744" y="1402747"/>
                  <a:pt x="2260292" y="1404747"/>
                  <a:pt x="2256346" y="1405700"/>
                </a:cubicBezTo>
                <a:close/>
                <a:moveTo>
                  <a:pt x="5538743" y="556451"/>
                </a:moveTo>
                <a:cubicBezTo>
                  <a:pt x="5533812" y="557689"/>
                  <a:pt x="5528058" y="557498"/>
                  <a:pt x="5523290" y="555689"/>
                </a:cubicBezTo>
                <a:cubicBezTo>
                  <a:pt x="5515728" y="552831"/>
                  <a:pt x="5513590" y="546926"/>
                  <a:pt x="5518523" y="542544"/>
                </a:cubicBezTo>
                <a:cubicBezTo>
                  <a:pt x="5533647" y="529114"/>
                  <a:pt x="5548772" y="515874"/>
                  <a:pt x="5563897" y="502730"/>
                </a:cubicBezTo>
                <a:cubicBezTo>
                  <a:pt x="5568993" y="498348"/>
                  <a:pt x="5579186" y="497205"/>
                  <a:pt x="5586748" y="500158"/>
                </a:cubicBezTo>
                <a:cubicBezTo>
                  <a:pt x="5594310" y="503111"/>
                  <a:pt x="5596283" y="509016"/>
                  <a:pt x="5591187" y="513398"/>
                </a:cubicBezTo>
                <a:cubicBezTo>
                  <a:pt x="5576062" y="526542"/>
                  <a:pt x="5560937" y="539687"/>
                  <a:pt x="5545977" y="553022"/>
                </a:cubicBezTo>
                <a:cubicBezTo>
                  <a:pt x="5544169" y="554546"/>
                  <a:pt x="5541538" y="555784"/>
                  <a:pt x="5538743" y="556451"/>
                </a:cubicBezTo>
                <a:close/>
                <a:moveTo>
                  <a:pt x="7375742" y="66104"/>
                </a:moveTo>
                <a:cubicBezTo>
                  <a:pt x="7372125" y="66961"/>
                  <a:pt x="7368015" y="67151"/>
                  <a:pt x="7364069" y="66389"/>
                </a:cubicBezTo>
                <a:cubicBezTo>
                  <a:pt x="7338258" y="61341"/>
                  <a:pt x="7311955" y="56674"/>
                  <a:pt x="7286309" y="52483"/>
                </a:cubicBezTo>
                <a:cubicBezTo>
                  <a:pt x="7277596" y="51054"/>
                  <a:pt x="7272499" y="45815"/>
                  <a:pt x="7274965" y="40767"/>
                </a:cubicBezTo>
                <a:cubicBezTo>
                  <a:pt x="7277431" y="35719"/>
                  <a:pt x="7286473" y="32766"/>
                  <a:pt x="7295186" y="34195"/>
                </a:cubicBezTo>
                <a:cubicBezTo>
                  <a:pt x="7321490" y="38481"/>
                  <a:pt x="7348123" y="43244"/>
                  <a:pt x="7374591" y="48292"/>
                </a:cubicBezTo>
                <a:cubicBezTo>
                  <a:pt x="7383140" y="50006"/>
                  <a:pt x="7387907" y="55340"/>
                  <a:pt x="7384948" y="60389"/>
                </a:cubicBezTo>
                <a:cubicBezTo>
                  <a:pt x="7383304" y="62960"/>
                  <a:pt x="7379852" y="65056"/>
                  <a:pt x="7375742" y="66104"/>
                </a:cubicBezTo>
                <a:close/>
                <a:moveTo>
                  <a:pt x="2101482" y="1374362"/>
                </a:moveTo>
                <a:cubicBezTo>
                  <a:pt x="2097865" y="1375220"/>
                  <a:pt x="2093755" y="1375410"/>
                  <a:pt x="2089645" y="1374648"/>
                </a:cubicBezTo>
                <a:cubicBezTo>
                  <a:pt x="2063834" y="1369505"/>
                  <a:pt x="2037859" y="1364456"/>
                  <a:pt x="2012049" y="1359503"/>
                </a:cubicBezTo>
                <a:cubicBezTo>
                  <a:pt x="2003500" y="1357884"/>
                  <a:pt x="1998732" y="1352455"/>
                  <a:pt x="2001692" y="1347407"/>
                </a:cubicBezTo>
                <a:cubicBezTo>
                  <a:pt x="2004486" y="1342453"/>
                  <a:pt x="2013857" y="1339691"/>
                  <a:pt x="2022406" y="1341406"/>
                </a:cubicBezTo>
                <a:cubicBezTo>
                  <a:pt x="2048381" y="1346454"/>
                  <a:pt x="2074356" y="1351502"/>
                  <a:pt x="2100331" y="1356646"/>
                </a:cubicBezTo>
                <a:cubicBezTo>
                  <a:pt x="2108880" y="1358360"/>
                  <a:pt x="2113483" y="1363790"/>
                  <a:pt x="2110524" y="1368743"/>
                </a:cubicBezTo>
                <a:cubicBezTo>
                  <a:pt x="2108880" y="1371314"/>
                  <a:pt x="2105592" y="1373315"/>
                  <a:pt x="2101482" y="1374362"/>
                </a:cubicBezTo>
                <a:close/>
                <a:moveTo>
                  <a:pt x="5630314" y="477298"/>
                </a:moveTo>
                <a:cubicBezTo>
                  <a:pt x="5625218" y="478536"/>
                  <a:pt x="5619299" y="478346"/>
                  <a:pt x="5614532" y="476345"/>
                </a:cubicBezTo>
                <a:cubicBezTo>
                  <a:pt x="5607134" y="473393"/>
                  <a:pt x="5605161" y="467392"/>
                  <a:pt x="5610422" y="463106"/>
                </a:cubicBezTo>
                <a:cubicBezTo>
                  <a:pt x="5626204" y="449961"/>
                  <a:pt x="5642151" y="436912"/>
                  <a:pt x="5658098" y="424053"/>
                </a:cubicBezTo>
                <a:cubicBezTo>
                  <a:pt x="5663358" y="419767"/>
                  <a:pt x="5673715" y="418814"/>
                  <a:pt x="5681113" y="421862"/>
                </a:cubicBezTo>
                <a:cubicBezTo>
                  <a:pt x="5688511" y="424910"/>
                  <a:pt x="5690155" y="430911"/>
                  <a:pt x="5684895" y="435197"/>
                </a:cubicBezTo>
                <a:cubicBezTo>
                  <a:pt x="5668948" y="447961"/>
                  <a:pt x="5653330" y="460915"/>
                  <a:pt x="5637548" y="473964"/>
                </a:cubicBezTo>
                <a:cubicBezTo>
                  <a:pt x="5635575" y="475488"/>
                  <a:pt x="5633109" y="476631"/>
                  <a:pt x="5630314" y="477298"/>
                </a:cubicBezTo>
                <a:close/>
                <a:moveTo>
                  <a:pt x="7217425" y="40291"/>
                </a:moveTo>
                <a:cubicBezTo>
                  <a:pt x="7214302" y="41053"/>
                  <a:pt x="7210849" y="41243"/>
                  <a:pt x="7207397" y="40862"/>
                </a:cubicBezTo>
                <a:cubicBezTo>
                  <a:pt x="7180764" y="37338"/>
                  <a:pt x="7153967" y="34195"/>
                  <a:pt x="7127663" y="31623"/>
                </a:cubicBezTo>
                <a:cubicBezTo>
                  <a:pt x="7118786" y="30766"/>
                  <a:pt x="7112703" y="25813"/>
                  <a:pt x="7114347" y="20574"/>
                </a:cubicBezTo>
                <a:cubicBezTo>
                  <a:pt x="7115826" y="15335"/>
                  <a:pt x="7124375" y="11906"/>
                  <a:pt x="7133417" y="12764"/>
                </a:cubicBezTo>
                <a:cubicBezTo>
                  <a:pt x="7160214" y="15431"/>
                  <a:pt x="7187669" y="18669"/>
                  <a:pt x="7214795" y="22193"/>
                </a:cubicBezTo>
                <a:cubicBezTo>
                  <a:pt x="7223673" y="23336"/>
                  <a:pt x="7229262" y="28480"/>
                  <a:pt x="7227125" y="33623"/>
                </a:cubicBezTo>
                <a:cubicBezTo>
                  <a:pt x="7225809" y="36767"/>
                  <a:pt x="7222193" y="39148"/>
                  <a:pt x="7217425" y="40291"/>
                </a:cubicBezTo>
                <a:close/>
                <a:moveTo>
                  <a:pt x="1945467" y="1344454"/>
                </a:moveTo>
                <a:cubicBezTo>
                  <a:pt x="1942015" y="1345311"/>
                  <a:pt x="1937905" y="1345502"/>
                  <a:pt x="1933959" y="1344740"/>
                </a:cubicBezTo>
                <a:cubicBezTo>
                  <a:pt x="1907984" y="1339882"/>
                  <a:pt x="1881844" y="1335119"/>
                  <a:pt x="1855705" y="1330547"/>
                </a:cubicBezTo>
                <a:cubicBezTo>
                  <a:pt x="1846992" y="1329023"/>
                  <a:pt x="1842060" y="1323689"/>
                  <a:pt x="1844855" y="1318641"/>
                </a:cubicBezTo>
                <a:cubicBezTo>
                  <a:pt x="1847485" y="1313593"/>
                  <a:pt x="1856691" y="1310831"/>
                  <a:pt x="1865404" y="1312355"/>
                </a:cubicBezTo>
                <a:cubicBezTo>
                  <a:pt x="1891708" y="1317022"/>
                  <a:pt x="1917848" y="1321784"/>
                  <a:pt x="1943987" y="1326642"/>
                </a:cubicBezTo>
                <a:cubicBezTo>
                  <a:pt x="1952700" y="1328261"/>
                  <a:pt x="1957468" y="1333595"/>
                  <a:pt x="1954673" y="1338644"/>
                </a:cubicBezTo>
                <a:cubicBezTo>
                  <a:pt x="1953194" y="1341311"/>
                  <a:pt x="1949741" y="1343406"/>
                  <a:pt x="1945467" y="1344454"/>
                </a:cubicBezTo>
                <a:close/>
                <a:moveTo>
                  <a:pt x="5726652" y="400050"/>
                </a:moveTo>
                <a:cubicBezTo>
                  <a:pt x="5721391" y="401384"/>
                  <a:pt x="5715144" y="401003"/>
                  <a:pt x="5710212" y="398907"/>
                </a:cubicBezTo>
                <a:cubicBezTo>
                  <a:pt x="5702979" y="395764"/>
                  <a:pt x="5701499" y="389763"/>
                  <a:pt x="5706924" y="385572"/>
                </a:cubicBezTo>
                <a:cubicBezTo>
                  <a:pt x="5723693" y="372713"/>
                  <a:pt x="5740462" y="360045"/>
                  <a:pt x="5757559" y="347663"/>
                </a:cubicBezTo>
                <a:cubicBezTo>
                  <a:pt x="5763148" y="343567"/>
                  <a:pt x="5773506" y="342900"/>
                  <a:pt x="5780575" y="346139"/>
                </a:cubicBezTo>
                <a:cubicBezTo>
                  <a:pt x="5787644" y="349377"/>
                  <a:pt x="5788795" y="355378"/>
                  <a:pt x="5783205" y="359474"/>
                </a:cubicBezTo>
                <a:cubicBezTo>
                  <a:pt x="5766437" y="371761"/>
                  <a:pt x="5749668" y="384239"/>
                  <a:pt x="5733228" y="397002"/>
                </a:cubicBezTo>
                <a:cubicBezTo>
                  <a:pt x="5731419" y="398431"/>
                  <a:pt x="5729118" y="399383"/>
                  <a:pt x="5726652" y="400050"/>
                </a:cubicBezTo>
                <a:close/>
                <a:moveTo>
                  <a:pt x="7055656" y="24098"/>
                </a:moveTo>
                <a:cubicBezTo>
                  <a:pt x="7053026" y="24765"/>
                  <a:pt x="7050231" y="24955"/>
                  <a:pt x="7047272" y="24765"/>
                </a:cubicBezTo>
                <a:cubicBezTo>
                  <a:pt x="7020475" y="22955"/>
                  <a:pt x="6993184" y="21527"/>
                  <a:pt x="6966387" y="20574"/>
                </a:cubicBezTo>
                <a:cubicBezTo>
                  <a:pt x="6957345" y="20288"/>
                  <a:pt x="6950440" y="15716"/>
                  <a:pt x="6950934" y="10478"/>
                </a:cubicBezTo>
                <a:cubicBezTo>
                  <a:pt x="6951427" y="5239"/>
                  <a:pt x="6959318" y="1238"/>
                  <a:pt x="6968360" y="1524"/>
                </a:cubicBezTo>
                <a:cubicBezTo>
                  <a:pt x="6995815" y="2477"/>
                  <a:pt x="7023763" y="3905"/>
                  <a:pt x="7051053" y="5810"/>
                </a:cubicBezTo>
                <a:cubicBezTo>
                  <a:pt x="7060095" y="6382"/>
                  <a:pt x="7066506" y="11144"/>
                  <a:pt x="7065520" y="16383"/>
                </a:cubicBezTo>
                <a:cubicBezTo>
                  <a:pt x="7064698" y="20003"/>
                  <a:pt x="7060917" y="22765"/>
                  <a:pt x="7055656" y="24098"/>
                </a:cubicBezTo>
                <a:close/>
                <a:moveTo>
                  <a:pt x="5828908" y="325469"/>
                </a:moveTo>
                <a:cubicBezTo>
                  <a:pt x="5823319" y="326803"/>
                  <a:pt x="5816743" y="326422"/>
                  <a:pt x="5811811" y="324040"/>
                </a:cubicBezTo>
                <a:cubicBezTo>
                  <a:pt x="5804906" y="320612"/>
                  <a:pt x="5803920" y="314611"/>
                  <a:pt x="5809838" y="310610"/>
                </a:cubicBezTo>
                <a:cubicBezTo>
                  <a:pt x="5827922" y="298133"/>
                  <a:pt x="5846170" y="286036"/>
                  <a:pt x="5864254" y="274415"/>
                </a:cubicBezTo>
                <a:cubicBezTo>
                  <a:pt x="5870337" y="270510"/>
                  <a:pt x="5880694" y="270224"/>
                  <a:pt x="5887434" y="273749"/>
                </a:cubicBezTo>
                <a:cubicBezTo>
                  <a:pt x="5894175" y="277273"/>
                  <a:pt x="5894668" y="283274"/>
                  <a:pt x="5888585" y="287179"/>
                </a:cubicBezTo>
                <a:cubicBezTo>
                  <a:pt x="5870830" y="298609"/>
                  <a:pt x="5852746" y="310610"/>
                  <a:pt x="5834991" y="322802"/>
                </a:cubicBezTo>
                <a:cubicBezTo>
                  <a:pt x="5833347" y="324040"/>
                  <a:pt x="5831210" y="324898"/>
                  <a:pt x="5828908" y="325469"/>
                </a:cubicBezTo>
                <a:close/>
                <a:moveTo>
                  <a:pt x="1788301" y="1316546"/>
                </a:moveTo>
                <a:cubicBezTo>
                  <a:pt x="1784849" y="1317403"/>
                  <a:pt x="1781068" y="1317593"/>
                  <a:pt x="1777286" y="1316927"/>
                </a:cubicBezTo>
                <a:cubicBezTo>
                  <a:pt x="1750983" y="1312545"/>
                  <a:pt x="1724679" y="1308164"/>
                  <a:pt x="1698375" y="1304068"/>
                </a:cubicBezTo>
                <a:cubicBezTo>
                  <a:pt x="1689662" y="1302639"/>
                  <a:pt x="1684401" y="1297400"/>
                  <a:pt x="1686867" y="1292352"/>
                </a:cubicBezTo>
                <a:cubicBezTo>
                  <a:pt x="1689333" y="1287304"/>
                  <a:pt x="1698375" y="1284256"/>
                  <a:pt x="1707088" y="1285685"/>
                </a:cubicBezTo>
                <a:cubicBezTo>
                  <a:pt x="1733556" y="1289876"/>
                  <a:pt x="1760025" y="1294257"/>
                  <a:pt x="1786493" y="1298639"/>
                </a:cubicBezTo>
                <a:cubicBezTo>
                  <a:pt x="1795206" y="1300067"/>
                  <a:pt x="1800138" y="1305401"/>
                  <a:pt x="1797672" y="1310450"/>
                </a:cubicBezTo>
                <a:cubicBezTo>
                  <a:pt x="1796192" y="1313307"/>
                  <a:pt x="1792576" y="1315403"/>
                  <a:pt x="1788301" y="1316546"/>
                </a:cubicBezTo>
                <a:close/>
                <a:moveTo>
                  <a:pt x="6891750" y="18383"/>
                </a:moveTo>
                <a:cubicBezTo>
                  <a:pt x="6889777" y="18860"/>
                  <a:pt x="6887476" y="19145"/>
                  <a:pt x="6885174" y="19145"/>
                </a:cubicBezTo>
                <a:cubicBezTo>
                  <a:pt x="6858213" y="19145"/>
                  <a:pt x="6830922" y="19526"/>
                  <a:pt x="6804125" y="20384"/>
                </a:cubicBezTo>
                <a:cubicBezTo>
                  <a:pt x="6795083" y="20669"/>
                  <a:pt x="6787357" y="16669"/>
                  <a:pt x="6786699" y="11430"/>
                </a:cubicBezTo>
                <a:cubicBezTo>
                  <a:pt x="6786206" y="6191"/>
                  <a:pt x="6793111" y="1715"/>
                  <a:pt x="6802152" y="1334"/>
                </a:cubicBezTo>
                <a:cubicBezTo>
                  <a:pt x="6829607" y="476"/>
                  <a:pt x="6857555" y="0"/>
                  <a:pt x="6885174" y="0"/>
                </a:cubicBezTo>
                <a:cubicBezTo>
                  <a:pt x="6894216" y="0"/>
                  <a:pt x="6901614" y="4286"/>
                  <a:pt x="6901614" y="9525"/>
                </a:cubicBezTo>
                <a:cubicBezTo>
                  <a:pt x="6901614" y="13526"/>
                  <a:pt x="6897504" y="16955"/>
                  <a:pt x="6891750" y="18383"/>
                </a:cubicBezTo>
                <a:close/>
                <a:moveTo>
                  <a:pt x="5939056" y="254794"/>
                </a:moveTo>
                <a:cubicBezTo>
                  <a:pt x="5933138" y="256223"/>
                  <a:pt x="5926068" y="255651"/>
                  <a:pt x="5921136" y="252889"/>
                </a:cubicBezTo>
                <a:cubicBezTo>
                  <a:pt x="5914561" y="249174"/>
                  <a:pt x="5914561" y="243173"/>
                  <a:pt x="5920808" y="239458"/>
                </a:cubicBezTo>
                <a:cubicBezTo>
                  <a:pt x="5940371" y="227838"/>
                  <a:pt x="5960264" y="216503"/>
                  <a:pt x="5979991" y="205835"/>
                </a:cubicBezTo>
                <a:cubicBezTo>
                  <a:pt x="5986568" y="202216"/>
                  <a:pt x="5997089" y="202406"/>
                  <a:pt x="6003172" y="206216"/>
                </a:cubicBezTo>
                <a:cubicBezTo>
                  <a:pt x="6009419" y="210026"/>
                  <a:pt x="6009090" y="216122"/>
                  <a:pt x="6002514" y="219647"/>
                </a:cubicBezTo>
                <a:cubicBezTo>
                  <a:pt x="5983279" y="230124"/>
                  <a:pt x="5963716" y="241268"/>
                  <a:pt x="5944317" y="252698"/>
                </a:cubicBezTo>
                <a:cubicBezTo>
                  <a:pt x="5942837" y="253651"/>
                  <a:pt x="5941029" y="254318"/>
                  <a:pt x="5939056" y="254794"/>
                </a:cubicBezTo>
                <a:close/>
                <a:moveTo>
                  <a:pt x="1629491" y="1291400"/>
                </a:moveTo>
                <a:cubicBezTo>
                  <a:pt x="1626368" y="1292162"/>
                  <a:pt x="1622587" y="1292447"/>
                  <a:pt x="1618970" y="1291876"/>
                </a:cubicBezTo>
                <a:cubicBezTo>
                  <a:pt x="1592502" y="1287971"/>
                  <a:pt x="1565869" y="1284256"/>
                  <a:pt x="1539401" y="1280636"/>
                </a:cubicBezTo>
                <a:cubicBezTo>
                  <a:pt x="1530523" y="1279398"/>
                  <a:pt x="1525098" y="1274350"/>
                  <a:pt x="1527071" y="1269206"/>
                </a:cubicBezTo>
                <a:cubicBezTo>
                  <a:pt x="1529043" y="1264063"/>
                  <a:pt x="1537921" y="1260920"/>
                  <a:pt x="1546799" y="1262063"/>
                </a:cubicBezTo>
                <a:cubicBezTo>
                  <a:pt x="1573596" y="1265682"/>
                  <a:pt x="1600393" y="1269492"/>
                  <a:pt x="1627025" y="1273397"/>
                </a:cubicBezTo>
                <a:cubicBezTo>
                  <a:pt x="1635903" y="1274731"/>
                  <a:pt x="1641164" y="1279874"/>
                  <a:pt x="1638862" y="1284923"/>
                </a:cubicBezTo>
                <a:cubicBezTo>
                  <a:pt x="1637711" y="1287971"/>
                  <a:pt x="1634095" y="1290257"/>
                  <a:pt x="1629491" y="1291400"/>
                </a:cubicBezTo>
                <a:close/>
                <a:moveTo>
                  <a:pt x="6727844" y="23813"/>
                </a:moveTo>
                <a:cubicBezTo>
                  <a:pt x="6726365" y="24194"/>
                  <a:pt x="6724885" y="24384"/>
                  <a:pt x="6723241" y="24479"/>
                </a:cubicBezTo>
                <a:cubicBezTo>
                  <a:pt x="6696608" y="26289"/>
                  <a:pt x="6669647" y="28575"/>
                  <a:pt x="6643014" y="31337"/>
                </a:cubicBezTo>
                <a:cubicBezTo>
                  <a:pt x="6634136" y="32290"/>
                  <a:pt x="6625588" y="28766"/>
                  <a:pt x="6623944" y="23622"/>
                </a:cubicBezTo>
                <a:cubicBezTo>
                  <a:pt x="6622300" y="18479"/>
                  <a:pt x="6628218" y="13526"/>
                  <a:pt x="6637260" y="12573"/>
                </a:cubicBezTo>
                <a:cubicBezTo>
                  <a:pt x="6664550" y="9811"/>
                  <a:pt x="6692169" y="7430"/>
                  <a:pt x="6719460" y="5525"/>
                </a:cubicBezTo>
                <a:cubicBezTo>
                  <a:pt x="6728501" y="4953"/>
                  <a:pt x="6736721" y="8668"/>
                  <a:pt x="6737708" y="13907"/>
                </a:cubicBezTo>
                <a:cubicBezTo>
                  <a:pt x="6738530" y="18193"/>
                  <a:pt x="6734420" y="22193"/>
                  <a:pt x="6727844" y="23813"/>
                </a:cubicBezTo>
                <a:close/>
                <a:moveTo>
                  <a:pt x="6059067" y="189738"/>
                </a:moveTo>
                <a:cubicBezTo>
                  <a:pt x="6052656" y="191357"/>
                  <a:pt x="6044765" y="190405"/>
                  <a:pt x="6039997" y="187166"/>
                </a:cubicBezTo>
                <a:cubicBezTo>
                  <a:pt x="6034079" y="183166"/>
                  <a:pt x="6034901" y="177165"/>
                  <a:pt x="6041970" y="173736"/>
                </a:cubicBezTo>
                <a:cubicBezTo>
                  <a:pt x="6063506" y="163163"/>
                  <a:pt x="6085207" y="153067"/>
                  <a:pt x="6106743" y="143637"/>
                </a:cubicBezTo>
                <a:cubicBezTo>
                  <a:pt x="6113977" y="140399"/>
                  <a:pt x="6124334" y="141256"/>
                  <a:pt x="6129759" y="145542"/>
                </a:cubicBezTo>
                <a:cubicBezTo>
                  <a:pt x="6135184" y="149733"/>
                  <a:pt x="6133869" y="155734"/>
                  <a:pt x="6126471" y="158877"/>
                </a:cubicBezTo>
                <a:cubicBezTo>
                  <a:pt x="6105428" y="168116"/>
                  <a:pt x="6084056" y="177927"/>
                  <a:pt x="6063177" y="188309"/>
                </a:cubicBezTo>
                <a:cubicBezTo>
                  <a:pt x="6061862" y="188881"/>
                  <a:pt x="6060547" y="189452"/>
                  <a:pt x="6059067" y="189738"/>
                </a:cubicBezTo>
                <a:close/>
                <a:moveTo>
                  <a:pt x="6566239" y="40386"/>
                </a:moveTo>
                <a:cubicBezTo>
                  <a:pt x="6565418" y="40577"/>
                  <a:pt x="6564431" y="40767"/>
                  <a:pt x="6563609" y="40862"/>
                </a:cubicBezTo>
                <a:cubicBezTo>
                  <a:pt x="6537634" y="44482"/>
                  <a:pt x="6511165" y="48578"/>
                  <a:pt x="6485355" y="53150"/>
                </a:cubicBezTo>
                <a:cubicBezTo>
                  <a:pt x="6476642" y="54674"/>
                  <a:pt x="6467436" y="51816"/>
                  <a:pt x="6464805" y="46768"/>
                </a:cubicBezTo>
                <a:cubicBezTo>
                  <a:pt x="6462175" y="41720"/>
                  <a:pt x="6467436" y="36386"/>
                  <a:pt x="6475820" y="34862"/>
                </a:cubicBezTo>
                <a:cubicBezTo>
                  <a:pt x="6502452" y="30194"/>
                  <a:pt x="6529414" y="26003"/>
                  <a:pt x="6556047" y="22289"/>
                </a:cubicBezTo>
                <a:cubicBezTo>
                  <a:pt x="6564924" y="21050"/>
                  <a:pt x="6573802" y="24194"/>
                  <a:pt x="6575939" y="29337"/>
                </a:cubicBezTo>
                <a:cubicBezTo>
                  <a:pt x="6577747" y="34004"/>
                  <a:pt x="6573473" y="38576"/>
                  <a:pt x="6566239" y="40386"/>
                </a:cubicBezTo>
                <a:close/>
                <a:moveTo>
                  <a:pt x="6190258" y="132588"/>
                </a:moveTo>
                <a:cubicBezTo>
                  <a:pt x="6183024" y="134398"/>
                  <a:pt x="6174476" y="132969"/>
                  <a:pt x="6170037" y="129064"/>
                </a:cubicBezTo>
                <a:cubicBezTo>
                  <a:pt x="6165105" y="124682"/>
                  <a:pt x="6167078" y="118777"/>
                  <a:pt x="6174640" y="115824"/>
                </a:cubicBezTo>
                <a:cubicBezTo>
                  <a:pt x="6198149" y="106871"/>
                  <a:pt x="6221987" y="98393"/>
                  <a:pt x="6245661" y="90678"/>
                </a:cubicBezTo>
                <a:cubicBezTo>
                  <a:pt x="6253717" y="88106"/>
                  <a:pt x="6263580" y="89726"/>
                  <a:pt x="6268019" y="94298"/>
                </a:cubicBezTo>
                <a:cubicBezTo>
                  <a:pt x="6272458" y="98870"/>
                  <a:pt x="6269663" y="104680"/>
                  <a:pt x="6261772" y="107252"/>
                </a:cubicBezTo>
                <a:cubicBezTo>
                  <a:pt x="6238756" y="114776"/>
                  <a:pt x="6215576" y="122968"/>
                  <a:pt x="6192724" y="131636"/>
                </a:cubicBezTo>
                <a:cubicBezTo>
                  <a:pt x="6191902" y="132112"/>
                  <a:pt x="6191080" y="132398"/>
                  <a:pt x="6190258" y="132588"/>
                </a:cubicBezTo>
                <a:close/>
                <a:moveTo>
                  <a:pt x="6409074" y="67818"/>
                </a:moveTo>
                <a:cubicBezTo>
                  <a:pt x="6408745" y="67913"/>
                  <a:pt x="6408580" y="67913"/>
                  <a:pt x="6408252" y="68009"/>
                </a:cubicBezTo>
                <a:cubicBezTo>
                  <a:pt x="6383099" y="73438"/>
                  <a:pt x="6357946" y="79439"/>
                  <a:pt x="6333614" y="86011"/>
                </a:cubicBezTo>
                <a:cubicBezTo>
                  <a:pt x="6325230" y="88202"/>
                  <a:pt x="6315530" y="86201"/>
                  <a:pt x="6311749" y="81439"/>
                </a:cubicBezTo>
                <a:cubicBezTo>
                  <a:pt x="6307968" y="76676"/>
                  <a:pt x="6311420" y="70961"/>
                  <a:pt x="6319640" y="68771"/>
                </a:cubicBezTo>
                <a:cubicBezTo>
                  <a:pt x="6344793" y="62008"/>
                  <a:pt x="6370604" y="55721"/>
                  <a:pt x="6396744" y="50197"/>
                </a:cubicBezTo>
                <a:cubicBezTo>
                  <a:pt x="6405292" y="48387"/>
                  <a:pt x="6414663" y="50864"/>
                  <a:pt x="6417951" y="55817"/>
                </a:cubicBezTo>
                <a:cubicBezTo>
                  <a:pt x="6421075" y="60579"/>
                  <a:pt x="6416965" y="65818"/>
                  <a:pt x="6409074" y="67818"/>
                </a:cubicBezTo>
                <a:close/>
                <a:moveTo>
                  <a:pt x="1469202" y="1269873"/>
                </a:moveTo>
                <a:cubicBezTo>
                  <a:pt x="1466243" y="1270635"/>
                  <a:pt x="1462791" y="1270826"/>
                  <a:pt x="1459338" y="1270445"/>
                </a:cubicBezTo>
                <a:cubicBezTo>
                  <a:pt x="1432541" y="1267206"/>
                  <a:pt x="1405908" y="1264158"/>
                  <a:pt x="1378947" y="1261301"/>
                </a:cubicBezTo>
                <a:cubicBezTo>
                  <a:pt x="1370069" y="1260348"/>
                  <a:pt x="1364151" y="1255395"/>
                  <a:pt x="1365795" y="1250252"/>
                </a:cubicBezTo>
                <a:cubicBezTo>
                  <a:pt x="1367439" y="1245108"/>
                  <a:pt x="1375988" y="1241679"/>
                  <a:pt x="1384865" y="1242632"/>
                </a:cubicBezTo>
                <a:cubicBezTo>
                  <a:pt x="1411991" y="1245489"/>
                  <a:pt x="1438953" y="1248537"/>
                  <a:pt x="1465914" y="1251871"/>
                </a:cubicBezTo>
                <a:cubicBezTo>
                  <a:pt x="1474792" y="1252919"/>
                  <a:pt x="1480546" y="1257967"/>
                  <a:pt x="1478573" y="1263110"/>
                </a:cubicBezTo>
                <a:cubicBezTo>
                  <a:pt x="1477751" y="1266253"/>
                  <a:pt x="1473970" y="1268730"/>
                  <a:pt x="1469202" y="1269873"/>
                </a:cubicBezTo>
                <a:close/>
                <a:moveTo>
                  <a:pt x="1307433" y="1252728"/>
                </a:moveTo>
                <a:cubicBezTo>
                  <a:pt x="1304638" y="1253395"/>
                  <a:pt x="1301679" y="1253681"/>
                  <a:pt x="1298391" y="1253395"/>
                </a:cubicBezTo>
                <a:cubicBezTo>
                  <a:pt x="1271430" y="1250918"/>
                  <a:pt x="1244139" y="1248728"/>
                  <a:pt x="1217507" y="1246727"/>
                </a:cubicBezTo>
                <a:cubicBezTo>
                  <a:pt x="1208465" y="1246061"/>
                  <a:pt x="1202053" y="1241298"/>
                  <a:pt x="1203204" y="1236059"/>
                </a:cubicBezTo>
                <a:cubicBezTo>
                  <a:pt x="1204355" y="1230821"/>
                  <a:pt x="1212575" y="1227106"/>
                  <a:pt x="1221617" y="1227773"/>
                </a:cubicBezTo>
                <a:cubicBezTo>
                  <a:pt x="1248578" y="1229773"/>
                  <a:pt x="1276197" y="1231964"/>
                  <a:pt x="1303488" y="1234440"/>
                </a:cubicBezTo>
                <a:cubicBezTo>
                  <a:pt x="1312530" y="1235202"/>
                  <a:pt x="1318612" y="1240155"/>
                  <a:pt x="1317133" y="1245299"/>
                </a:cubicBezTo>
                <a:cubicBezTo>
                  <a:pt x="1316311" y="1248823"/>
                  <a:pt x="1312530" y="1251490"/>
                  <a:pt x="1307433" y="1252728"/>
                </a:cubicBezTo>
                <a:close/>
                <a:moveTo>
                  <a:pt x="1144513" y="1240822"/>
                </a:moveTo>
                <a:cubicBezTo>
                  <a:pt x="1142047" y="1241393"/>
                  <a:pt x="1139253" y="1241679"/>
                  <a:pt x="1136458" y="1241584"/>
                </a:cubicBezTo>
                <a:cubicBezTo>
                  <a:pt x="1109332" y="1240060"/>
                  <a:pt x="1082042" y="1238822"/>
                  <a:pt x="1055245" y="1237869"/>
                </a:cubicBezTo>
                <a:cubicBezTo>
                  <a:pt x="1046203" y="1237583"/>
                  <a:pt x="1039298" y="1233011"/>
                  <a:pt x="1039791" y="1227773"/>
                </a:cubicBezTo>
                <a:cubicBezTo>
                  <a:pt x="1040449" y="1222534"/>
                  <a:pt x="1048175" y="1218533"/>
                  <a:pt x="1057217" y="1218819"/>
                </a:cubicBezTo>
                <a:cubicBezTo>
                  <a:pt x="1084343" y="1219772"/>
                  <a:pt x="1111962" y="1221105"/>
                  <a:pt x="1139581" y="1222534"/>
                </a:cubicBezTo>
                <a:cubicBezTo>
                  <a:pt x="1148623" y="1223010"/>
                  <a:pt x="1155199" y="1227677"/>
                  <a:pt x="1154377" y="1232916"/>
                </a:cubicBezTo>
                <a:cubicBezTo>
                  <a:pt x="1153720" y="1236631"/>
                  <a:pt x="1149774" y="1239488"/>
                  <a:pt x="1144513" y="1240822"/>
                </a:cubicBezTo>
                <a:close/>
                <a:moveTo>
                  <a:pt x="980936" y="1235012"/>
                </a:moveTo>
                <a:cubicBezTo>
                  <a:pt x="978799" y="1235583"/>
                  <a:pt x="976497" y="1235774"/>
                  <a:pt x="974031" y="1235774"/>
                </a:cubicBezTo>
                <a:cubicBezTo>
                  <a:pt x="946577" y="1235297"/>
                  <a:pt x="919122" y="1235202"/>
                  <a:pt x="892489" y="1235297"/>
                </a:cubicBezTo>
                <a:cubicBezTo>
                  <a:pt x="883447" y="1235393"/>
                  <a:pt x="876049" y="1231106"/>
                  <a:pt x="875885" y="1225868"/>
                </a:cubicBezTo>
                <a:cubicBezTo>
                  <a:pt x="875720" y="1220629"/>
                  <a:pt x="883118" y="1216247"/>
                  <a:pt x="892160" y="1216247"/>
                </a:cubicBezTo>
                <a:cubicBezTo>
                  <a:pt x="919122" y="1216057"/>
                  <a:pt x="947070" y="1216247"/>
                  <a:pt x="974853" y="1216724"/>
                </a:cubicBezTo>
                <a:cubicBezTo>
                  <a:pt x="983895" y="1216914"/>
                  <a:pt x="991129" y="1221296"/>
                  <a:pt x="990800" y="1226534"/>
                </a:cubicBezTo>
                <a:cubicBezTo>
                  <a:pt x="990800" y="1230344"/>
                  <a:pt x="986690" y="1233583"/>
                  <a:pt x="980936" y="1235012"/>
                </a:cubicBezTo>
                <a:close/>
                <a:moveTo>
                  <a:pt x="816701" y="1235869"/>
                </a:moveTo>
                <a:cubicBezTo>
                  <a:pt x="814893" y="1236345"/>
                  <a:pt x="813084" y="1236536"/>
                  <a:pt x="810947" y="1236631"/>
                </a:cubicBezTo>
                <a:cubicBezTo>
                  <a:pt x="783821" y="1237393"/>
                  <a:pt x="756531" y="1238441"/>
                  <a:pt x="729734" y="1239774"/>
                </a:cubicBezTo>
                <a:cubicBezTo>
                  <a:pt x="720692" y="1240250"/>
                  <a:pt x="712636" y="1236345"/>
                  <a:pt x="711979" y="1231106"/>
                </a:cubicBezTo>
                <a:cubicBezTo>
                  <a:pt x="711157" y="1225868"/>
                  <a:pt x="717897" y="1221296"/>
                  <a:pt x="726939" y="1220819"/>
                </a:cubicBezTo>
                <a:cubicBezTo>
                  <a:pt x="754229" y="1219486"/>
                  <a:pt x="782013" y="1218343"/>
                  <a:pt x="809467" y="1217581"/>
                </a:cubicBezTo>
                <a:cubicBezTo>
                  <a:pt x="818509" y="1217295"/>
                  <a:pt x="826236" y="1221391"/>
                  <a:pt x="826729" y="1226630"/>
                </a:cubicBezTo>
                <a:cubicBezTo>
                  <a:pt x="827058" y="1230725"/>
                  <a:pt x="822948" y="1234345"/>
                  <a:pt x="816701" y="1235869"/>
                </a:cubicBezTo>
                <a:close/>
                <a:moveTo>
                  <a:pt x="653288" y="1244156"/>
                </a:moveTo>
                <a:cubicBezTo>
                  <a:pt x="651973" y="1244537"/>
                  <a:pt x="650493" y="1244727"/>
                  <a:pt x="648849" y="1244822"/>
                </a:cubicBezTo>
                <a:cubicBezTo>
                  <a:pt x="622052" y="1246823"/>
                  <a:pt x="594926" y="1249204"/>
                  <a:pt x="568294" y="1251871"/>
                </a:cubicBezTo>
                <a:cubicBezTo>
                  <a:pt x="559416" y="1252728"/>
                  <a:pt x="550867" y="1249299"/>
                  <a:pt x="549223" y="1244060"/>
                </a:cubicBezTo>
                <a:cubicBezTo>
                  <a:pt x="547744" y="1238917"/>
                  <a:pt x="553827" y="1233964"/>
                  <a:pt x="562704" y="1233011"/>
                </a:cubicBezTo>
                <a:cubicBezTo>
                  <a:pt x="589666" y="1230344"/>
                  <a:pt x="617285" y="1227963"/>
                  <a:pt x="644575" y="1225868"/>
                </a:cubicBezTo>
                <a:cubicBezTo>
                  <a:pt x="653617" y="1225201"/>
                  <a:pt x="661837" y="1228916"/>
                  <a:pt x="662988" y="1234059"/>
                </a:cubicBezTo>
                <a:cubicBezTo>
                  <a:pt x="663974" y="1238536"/>
                  <a:pt x="659864" y="1242536"/>
                  <a:pt x="653288" y="1244156"/>
                </a:cubicBezTo>
                <a:close/>
                <a:moveTo>
                  <a:pt x="491519" y="1260348"/>
                </a:moveTo>
                <a:cubicBezTo>
                  <a:pt x="490533" y="1260539"/>
                  <a:pt x="489546" y="1260729"/>
                  <a:pt x="488560" y="1260920"/>
                </a:cubicBezTo>
                <a:cubicBezTo>
                  <a:pt x="462420" y="1264253"/>
                  <a:pt x="435788" y="1267873"/>
                  <a:pt x="409484" y="1271873"/>
                </a:cubicBezTo>
                <a:cubicBezTo>
                  <a:pt x="400771" y="1273207"/>
                  <a:pt x="391729" y="1270159"/>
                  <a:pt x="389427" y="1265111"/>
                </a:cubicBezTo>
                <a:cubicBezTo>
                  <a:pt x="387126" y="1260062"/>
                  <a:pt x="392386" y="1254919"/>
                  <a:pt x="401100" y="1253490"/>
                </a:cubicBezTo>
                <a:cubicBezTo>
                  <a:pt x="427897" y="1249394"/>
                  <a:pt x="455023" y="1245680"/>
                  <a:pt x="481655" y="1242346"/>
                </a:cubicBezTo>
                <a:cubicBezTo>
                  <a:pt x="490533" y="1241203"/>
                  <a:pt x="499246" y="1244441"/>
                  <a:pt x="501219" y="1249680"/>
                </a:cubicBezTo>
                <a:cubicBezTo>
                  <a:pt x="502698" y="1254062"/>
                  <a:pt x="498588" y="1258538"/>
                  <a:pt x="491519" y="1260348"/>
                </a:cubicBezTo>
                <a:close/>
                <a:moveTo>
                  <a:pt x="332874" y="1284446"/>
                </a:moveTo>
                <a:cubicBezTo>
                  <a:pt x="332381" y="1284542"/>
                  <a:pt x="331723" y="1284732"/>
                  <a:pt x="331230" y="1284827"/>
                </a:cubicBezTo>
                <a:cubicBezTo>
                  <a:pt x="305748" y="1289399"/>
                  <a:pt x="279773" y="1294448"/>
                  <a:pt x="253962" y="1299686"/>
                </a:cubicBezTo>
                <a:cubicBezTo>
                  <a:pt x="245413" y="1301401"/>
                  <a:pt x="236043" y="1298829"/>
                  <a:pt x="232919" y="1293876"/>
                </a:cubicBezTo>
                <a:cubicBezTo>
                  <a:pt x="229795" y="1288923"/>
                  <a:pt x="234399" y="1283684"/>
                  <a:pt x="242947" y="1281684"/>
                </a:cubicBezTo>
                <a:cubicBezTo>
                  <a:pt x="269087" y="1276255"/>
                  <a:pt x="295555" y="1271207"/>
                  <a:pt x="321530" y="1266539"/>
                </a:cubicBezTo>
                <a:cubicBezTo>
                  <a:pt x="330243" y="1265015"/>
                  <a:pt x="339450" y="1267778"/>
                  <a:pt x="342080" y="1272826"/>
                </a:cubicBezTo>
                <a:cubicBezTo>
                  <a:pt x="344546" y="1277588"/>
                  <a:pt x="340436" y="1282541"/>
                  <a:pt x="332874" y="1284446"/>
                </a:cubicBezTo>
                <a:close/>
                <a:moveTo>
                  <a:pt x="22981" y="1357503"/>
                </a:moveTo>
                <a:cubicBezTo>
                  <a:pt x="15090" y="1359503"/>
                  <a:pt x="5719" y="1357598"/>
                  <a:pt x="1774" y="1353026"/>
                </a:cubicBezTo>
                <a:cubicBezTo>
                  <a:pt x="-2336" y="1348359"/>
                  <a:pt x="952" y="1342644"/>
                  <a:pt x="9007" y="1340263"/>
                </a:cubicBezTo>
                <a:lnTo>
                  <a:pt x="14432" y="1338644"/>
                </a:lnTo>
                <a:cubicBezTo>
                  <a:pt x="22817" y="1336357"/>
                  <a:pt x="32352" y="1338167"/>
                  <a:pt x="36462" y="1342835"/>
                </a:cubicBezTo>
                <a:cubicBezTo>
                  <a:pt x="40572" y="1347502"/>
                  <a:pt x="37284" y="1353217"/>
                  <a:pt x="29228" y="1355598"/>
                </a:cubicBezTo>
                <a:lnTo>
                  <a:pt x="23803" y="1357217"/>
                </a:lnTo>
                <a:cubicBezTo>
                  <a:pt x="23639" y="1357313"/>
                  <a:pt x="23310" y="1357408"/>
                  <a:pt x="22981" y="1357503"/>
                </a:cubicBezTo>
                <a:close/>
                <a:moveTo>
                  <a:pt x="102550" y="1335310"/>
                </a:moveTo>
                <a:cubicBezTo>
                  <a:pt x="94330" y="1337310"/>
                  <a:pt x="84795" y="1335215"/>
                  <a:pt x="81178" y="1330452"/>
                </a:cubicBezTo>
                <a:cubicBezTo>
                  <a:pt x="77397" y="1325690"/>
                  <a:pt x="81014" y="1319975"/>
                  <a:pt x="89234" y="1317879"/>
                </a:cubicBezTo>
                <a:cubicBezTo>
                  <a:pt x="114551" y="1311212"/>
                  <a:pt x="140033" y="1304830"/>
                  <a:pt x="165351" y="1298924"/>
                </a:cubicBezTo>
                <a:cubicBezTo>
                  <a:pt x="173735" y="1296924"/>
                  <a:pt x="183270" y="1299305"/>
                  <a:pt x="186723" y="1304163"/>
                </a:cubicBezTo>
                <a:cubicBezTo>
                  <a:pt x="190011" y="1309021"/>
                  <a:pt x="186230" y="1314450"/>
                  <a:pt x="178010" y="1316450"/>
                </a:cubicBezTo>
                <a:cubicBezTo>
                  <a:pt x="177845" y="1316450"/>
                  <a:pt x="177845" y="1316546"/>
                  <a:pt x="177681" y="1316546"/>
                </a:cubicBezTo>
                <a:cubicBezTo>
                  <a:pt x="152692" y="1322451"/>
                  <a:pt x="127703" y="1328642"/>
                  <a:pt x="102879" y="1335215"/>
                </a:cubicBezTo>
                <a:cubicBezTo>
                  <a:pt x="102879" y="1335215"/>
                  <a:pt x="102715" y="1335215"/>
                  <a:pt x="102550" y="1335310"/>
                </a:cubicBezTo>
                <a:close/>
              </a:path>
            </a:pathLst>
          </a:custGeom>
          <a:solidFill>
            <a:srgbClr val="76BFCA"/>
          </a:solidFill>
          <a:ln w="164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" name="Graphic 47"/>
          <p:cNvSpPr/>
          <p:nvPr/>
        </p:nvSpPr>
        <p:spPr>
          <a:xfrm rot="2164554">
            <a:off x="-1788957" y="3228525"/>
            <a:ext cx="9488164" cy="1531834"/>
          </a:xfrm>
          <a:custGeom>
            <a:avLst/>
            <a:gdLst>
              <a:gd name="connsiteX0" fmla="*/ 20836 w 9488164"/>
              <a:gd name="connsiteY0" fmla="*/ 1531834 h 1531834"/>
              <a:gd name="connsiteX1" fmla="*/ 1734 w 9488164"/>
              <a:gd name="connsiteY1" fmla="*/ 1517988 h 1531834"/>
              <a:gd name="connsiteX2" fmla="*/ 12323 w 9488164"/>
              <a:gd name="connsiteY2" fmla="*/ 1487527 h 1531834"/>
              <a:gd name="connsiteX3" fmla="*/ 108873 w 9488164"/>
              <a:gd name="connsiteY3" fmla="*/ 1440912 h 1531834"/>
              <a:gd name="connsiteX4" fmla="*/ 136074 w 9488164"/>
              <a:gd name="connsiteY4" fmla="*/ 1452912 h 1531834"/>
              <a:gd name="connsiteX5" fmla="*/ 125277 w 9488164"/>
              <a:gd name="connsiteY5" fmla="*/ 1483142 h 1531834"/>
              <a:gd name="connsiteX6" fmla="*/ 29142 w 9488164"/>
              <a:gd name="connsiteY6" fmla="*/ 1529527 h 1531834"/>
              <a:gd name="connsiteX7" fmla="*/ 20836 w 9488164"/>
              <a:gd name="connsiteY7" fmla="*/ 1531834 h 1531834"/>
              <a:gd name="connsiteX8" fmla="*/ 9467388 w 9488164"/>
              <a:gd name="connsiteY8" fmla="*/ 1523065 h 1531834"/>
              <a:gd name="connsiteX9" fmla="*/ 9464481 w 9488164"/>
              <a:gd name="connsiteY9" fmla="*/ 1522834 h 1531834"/>
              <a:gd name="connsiteX10" fmla="*/ 9361287 w 9488164"/>
              <a:gd name="connsiteY10" fmla="*/ 1504373 h 1531834"/>
              <a:gd name="connsiteX11" fmla="*/ 9344468 w 9488164"/>
              <a:gd name="connsiteY11" fmla="*/ 1477604 h 1531834"/>
              <a:gd name="connsiteX12" fmla="*/ 9368554 w 9488164"/>
              <a:gd name="connsiteY12" fmla="*/ 1458912 h 1531834"/>
              <a:gd name="connsiteX13" fmla="*/ 9470295 w 9488164"/>
              <a:gd name="connsiteY13" fmla="*/ 1477142 h 1531834"/>
              <a:gd name="connsiteX14" fmla="*/ 9487944 w 9488164"/>
              <a:gd name="connsiteY14" fmla="*/ 1503219 h 1531834"/>
              <a:gd name="connsiteX15" fmla="*/ 9467388 w 9488164"/>
              <a:gd name="connsiteY15" fmla="*/ 1523065 h 1531834"/>
              <a:gd name="connsiteX16" fmla="*/ 9263075 w 9488164"/>
              <a:gd name="connsiteY16" fmla="*/ 1482912 h 1531834"/>
              <a:gd name="connsiteX17" fmla="*/ 9258715 w 9488164"/>
              <a:gd name="connsiteY17" fmla="*/ 1482450 h 1531834"/>
              <a:gd name="connsiteX18" fmla="*/ 9157181 w 9488164"/>
              <a:gd name="connsiteY18" fmla="*/ 1457296 h 1531834"/>
              <a:gd name="connsiteX19" fmla="*/ 9141817 w 9488164"/>
              <a:gd name="connsiteY19" fmla="*/ 1429604 h 1531834"/>
              <a:gd name="connsiteX20" fmla="*/ 9166733 w 9488164"/>
              <a:gd name="connsiteY20" fmla="*/ 1412527 h 1531834"/>
              <a:gd name="connsiteX21" fmla="*/ 9267228 w 9488164"/>
              <a:gd name="connsiteY21" fmla="*/ 1437450 h 1531834"/>
              <a:gd name="connsiteX22" fmla="*/ 9283424 w 9488164"/>
              <a:gd name="connsiteY22" fmla="*/ 1464681 h 1531834"/>
              <a:gd name="connsiteX23" fmla="*/ 9263075 w 9488164"/>
              <a:gd name="connsiteY23" fmla="*/ 1482912 h 1531834"/>
              <a:gd name="connsiteX24" fmla="*/ 213106 w 9488164"/>
              <a:gd name="connsiteY24" fmla="*/ 1439989 h 1531834"/>
              <a:gd name="connsiteX25" fmla="*/ 194004 w 9488164"/>
              <a:gd name="connsiteY25" fmla="*/ 1425912 h 1531834"/>
              <a:gd name="connsiteX26" fmla="*/ 205008 w 9488164"/>
              <a:gd name="connsiteY26" fmla="*/ 1395681 h 1531834"/>
              <a:gd name="connsiteX27" fmla="*/ 301143 w 9488164"/>
              <a:gd name="connsiteY27" fmla="*/ 1350682 h 1531834"/>
              <a:gd name="connsiteX28" fmla="*/ 328343 w 9488164"/>
              <a:gd name="connsiteY28" fmla="*/ 1363143 h 1531834"/>
              <a:gd name="connsiteX29" fmla="*/ 317131 w 9488164"/>
              <a:gd name="connsiteY29" fmla="*/ 1393374 h 1531834"/>
              <a:gd name="connsiteX30" fmla="*/ 221204 w 9488164"/>
              <a:gd name="connsiteY30" fmla="*/ 1438373 h 1531834"/>
              <a:gd name="connsiteX31" fmla="*/ 213106 w 9488164"/>
              <a:gd name="connsiteY31" fmla="*/ 1439989 h 1531834"/>
              <a:gd name="connsiteX32" fmla="*/ 9061670 w 9488164"/>
              <a:gd name="connsiteY32" fmla="*/ 1429835 h 1531834"/>
              <a:gd name="connsiteX33" fmla="*/ 9056271 w 9488164"/>
              <a:gd name="connsiteY33" fmla="*/ 1429143 h 1531834"/>
              <a:gd name="connsiteX34" fmla="*/ 8955776 w 9488164"/>
              <a:gd name="connsiteY34" fmla="*/ 1397989 h 1531834"/>
              <a:gd name="connsiteX35" fmla="*/ 8941657 w 9488164"/>
              <a:gd name="connsiteY35" fmla="*/ 1369374 h 1531834"/>
              <a:gd name="connsiteX36" fmla="*/ 8967403 w 9488164"/>
              <a:gd name="connsiteY36" fmla="*/ 1353682 h 1531834"/>
              <a:gd name="connsiteX37" fmla="*/ 9066861 w 9488164"/>
              <a:gd name="connsiteY37" fmla="*/ 1384374 h 1531834"/>
              <a:gd name="connsiteX38" fmla="*/ 9081603 w 9488164"/>
              <a:gd name="connsiteY38" fmla="*/ 1412527 h 1531834"/>
              <a:gd name="connsiteX39" fmla="*/ 9061670 w 9488164"/>
              <a:gd name="connsiteY39" fmla="*/ 1429835 h 1531834"/>
              <a:gd name="connsiteX40" fmla="*/ 8862132 w 9488164"/>
              <a:gd name="connsiteY40" fmla="*/ 1365451 h 1531834"/>
              <a:gd name="connsiteX41" fmla="*/ 8855904 w 9488164"/>
              <a:gd name="connsiteY41" fmla="*/ 1364297 h 1531834"/>
              <a:gd name="connsiteX42" fmla="*/ 8756861 w 9488164"/>
              <a:gd name="connsiteY42" fmla="*/ 1328528 h 1531834"/>
              <a:gd name="connsiteX43" fmla="*/ 8743780 w 9488164"/>
              <a:gd name="connsiteY43" fmla="*/ 1299221 h 1531834"/>
              <a:gd name="connsiteX44" fmla="*/ 8770150 w 9488164"/>
              <a:gd name="connsiteY44" fmla="*/ 1284682 h 1531834"/>
              <a:gd name="connsiteX45" fmla="*/ 8868361 w 9488164"/>
              <a:gd name="connsiteY45" fmla="*/ 1320220 h 1531834"/>
              <a:gd name="connsiteX46" fmla="*/ 8881858 w 9488164"/>
              <a:gd name="connsiteY46" fmla="*/ 1349066 h 1531834"/>
              <a:gd name="connsiteX47" fmla="*/ 8862132 w 9488164"/>
              <a:gd name="connsiteY47" fmla="*/ 1365451 h 1531834"/>
              <a:gd name="connsiteX48" fmla="*/ 405168 w 9488164"/>
              <a:gd name="connsiteY48" fmla="*/ 1350451 h 1531834"/>
              <a:gd name="connsiteX49" fmla="*/ 386066 w 9488164"/>
              <a:gd name="connsiteY49" fmla="*/ 1336143 h 1531834"/>
              <a:gd name="connsiteX50" fmla="*/ 397278 w 9488164"/>
              <a:gd name="connsiteY50" fmla="*/ 1305913 h 1531834"/>
              <a:gd name="connsiteX51" fmla="*/ 493621 w 9488164"/>
              <a:gd name="connsiteY51" fmla="*/ 1261836 h 1531834"/>
              <a:gd name="connsiteX52" fmla="*/ 520613 w 9488164"/>
              <a:gd name="connsiteY52" fmla="*/ 1274529 h 1531834"/>
              <a:gd name="connsiteX53" fmla="*/ 509193 w 9488164"/>
              <a:gd name="connsiteY53" fmla="*/ 1304528 h 1531834"/>
              <a:gd name="connsiteX54" fmla="*/ 413058 w 9488164"/>
              <a:gd name="connsiteY54" fmla="*/ 1348605 h 1531834"/>
              <a:gd name="connsiteX55" fmla="*/ 405168 w 9488164"/>
              <a:gd name="connsiteY55" fmla="*/ 1350451 h 1531834"/>
              <a:gd name="connsiteX56" fmla="*/ 8665502 w 9488164"/>
              <a:gd name="connsiteY56" fmla="*/ 1291836 h 1531834"/>
              <a:gd name="connsiteX57" fmla="*/ 8658651 w 9488164"/>
              <a:gd name="connsiteY57" fmla="*/ 1290451 h 1531834"/>
              <a:gd name="connsiteX58" fmla="*/ 8560854 w 9488164"/>
              <a:gd name="connsiteY58" fmla="*/ 1250990 h 1531834"/>
              <a:gd name="connsiteX59" fmla="*/ 8548604 w 9488164"/>
              <a:gd name="connsiteY59" fmla="*/ 1221221 h 1531834"/>
              <a:gd name="connsiteX60" fmla="*/ 8575389 w 9488164"/>
              <a:gd name="connsiteY60" fmla="*/ 1207606 h 1531834"/>
              <a:gd name="connsiteX61" fmla="*/ 8672562 w 9488164"/>
              <a:gd name="connsiteY61" fmla="*/ 1246836 h 1531834"/>
              <a:gd name="connsiteX62" fmla="*/ 8685228 w 9488164"/>
              <a:gd name="connsiteY62" fmla="*/ 1276375 h 1531834"/>
              <a:gd name="connsiteX63" fmla="*/ 8665502 w 9488164"/>
              <a:gd name="connsiteY63" fmla="*/ 1291836 h 1531834"/>
              <a:gd name="connsiteX64" fmla="*/ 597853 w 9488164"/>
              <a:gd name="connsiteY64" fmla="*/ 1262759 h 1531834"/>
              <a:gd name="connsiteX65" fmla="*/ 578543 w 9488164"/>
              <a:gd name="connsiteY65" fmla="*/ 1248452 h 1531834"/>
              <a:gd name="connsiteX66" fmla="*/ 589963 w 9488164"/>
              <a:gd name="connsiteY66" fmla="*/ 1218452 h 1531834"/>
              <a:gd name="connsiteX67" fmla="*/ 686513 w 9488164"/>
              <a:gd name="connsiteY67" fmla="*/ 1175068 h 1531834"/>
              <a:gd name="connsiteX68" fmla="*/ 713506 w 9488164"/>
              <a:gd name="connsiteY68" fmla="*/ 1187760 h 1531834"/>
              <a:gd name="connsiteX69" fmla="*/ 701878 w 9488164"/>
              <a:gd name="connsiteY69" fmla="*/ 1217760 h 1531834"/>
              <a:gd name="connsiteX70" fmla="*/ 605536 w 9488164"/>
              <a:gd name="connsiteY70" fmla="*/ 1260913 h 1531834"/>
              <a:gd name="connsiteX71" fmla="*/ 597853 w 9488164"/>
              <a:gd name="connsiteY71" fmla="*/ 1262759 h 1531834"/>
              <a:gd name="connsiteX72" fmla="*/ 8470949 w 9488164"/>
              <a:gd name="connsiteY72" fmla="*/ 1211760 h 1531834"/>
              <a:gd name="connsiteX73" fmla="*/ 8463473 w 9488164"/>
              <a:gd name="connsiteY73" fmla="*/ 1210144 h 1531834"/>
              <a:gd name="connsiteX74" fmla="*/ 8366716 w 9488164"/>
              <a:gd name="connsiteY74" fmla="*/ 1168145 h 1531834"/>
              <a:gd name="connsiteX75" fmla="*/ 8355089 w 9488164"/>
              <a:gd name="connsiteY75" fmla="*/ 1138145 h 1531834"/>
              <a:gd name="connsiteX76" fmla="*/ 8382081 w 9488164"/>
              <a:gd name="connsiteY76" fmla="*/ 1125222 h 1531834"/>
              <a:gd name="connsiteX77" fmla="*/ 8478631 w 9488164"/>
              <a:gd name="connsiteY77" fmla="*/ 1166991 h 1531834"/>
              <a:gd name="connsiteX78" fmla="*/ 8490466 w 9488164"/>
              <a:gd name="connsiteY78" fmla="*/ 1196760 h 1531834"/>
              <a:gd name="connsiteX79" fmla="*/ 8470949 w 9488164"/>
              <a:gd name="connsiteY79" fmla="*/ 1211760 h 1531834"/>
              <a:gd name="connsiteX80" fmla="*/ 790954 w 9488164"/>
              <a:gd name="connsiteY80" fmla="*/ 1176683 h 1531834"/>
              <a:gd name="connsiteX81" fmla="*/ 771644 w 9488164"/>
              <a:gd name="connsiteY81" fmla="*/ 1162145 h 1531834"/>
              <a:gd name="connsiteX82" fmla="*/ 783271 w 9488164"/>
              <a:gd name="connsiteY82" fmla="*/ 1132145 h 1531834"/>
              <a:gd name="connsiteX83" fmla="*/ 880029 w 9488164"/>
              <a:gd name="connsiteY83" fmla="*/ 1089684 h 1531834"/>
              <a:gd name="connsiteX84" fmla="*/ 907022 w 9488164"/>
              <a:gd name="connsiteY84" fmla="*/ 1102607 h 1531834"/>
              <a:gd name="connsiteX85" fmla="*/ 895394 w 9488164"/>
              <a:gd name="connsiteY85" fmla="*/ 1132607 h 1531834"/>
              <a:gd name="connsiteX86" fmla="*/ 798844 w 9488164"/>
              <a:gd name="connsiteY86" fmla="*/ 1175068 h 1531834"/>
              <a:gd name="connsiteX87" fmla="*/ 790954 w 9488164"/>
              <a:gd name="connsiteY87" fmla="*/ 1176683 h 1531834"/>
              <a:gd name="connsiteX88" fmla="*/ 8277849 w 9488164"/>
              <a:gd name="connsiteY88" fmla="*/ 1127068 h 1531834"/>
              <a:gd name="connsiteX89" fmla="*/ 8270166 w 9488164"/>
              <a:gd name="connsiteY89" fmla="*/ 1125453 h 1531834"/>
              <a:gd name="connsiteX90" fmla="*/ 8174031 w 9488164"/>
              <a:gd name="connsiteY90" fmla="*/ 1082069 h 1531834"/>
              <a:gd name="connsiteX91" fmla="*/ 8162611 w 9488164"/>
              <a:gd name="connsiteY91" fmla="*/ 1052069 h 1531834"/>
              <a:gd name="connsiteX92" fmla="*/ 8189604 w 9488164"/>
              <a:gd name="connsiteY92" fmla="*/ 1039377 h 1531834"/>
              <a:gd name="connsiteX93" fmla="*/ 8285738 w 9488164"/>
              <a:gd name="connsiteY93" fmla="*/ 1082761 h 1531834"/>
              <a:gd name="connsiteX94" fmla="*/ 8297159 w 9488164"/>
              <a:gd name="connsiteY94" fmla="*/ 1112761 h 1531834"/>
              <a:gd name="connsiteX95" fmla="*/ 8277849 w 9488164"/>
              <a:gd name="connsiteY95" fmla="*/ 1127068 h 1531834"/>
              <a:gd name="connsiteX96" fmla="*/ 984469 w 9488164"/>
              <a:gd name="connsiteY96" fmla="*/ 1091992 h 1531834"/>
              <a:gd name="connsiteX97" fmla="*/ 965159 w 9488164"/>
              <a:gd name="connsiteY97" fmla="*/ 1077222 h 1531834"/>
              <a:gd name="connsiteX98" fmla="*/ 976994 w 9488164"/>
              <a:gd name="connsiteY98" fmla="*/ 1047453 h 1531834"/>
              <a:gd name="connsiteX99" fmla="*/ 1073960 w 9488164"/>
              <a:gd name="connsiteY99" fmla="*/ 1005685 h 1531834"/>
              <a:gd name="connsiteX100" fmla="*/ 1100745 w 9488164"/>
              <a:gd name="connsiteY100" fmla="*/ 1019069 h 1531834"/>
              <a:gd name="connsiteX101" fmla="*/ 1088910 w 9488164"/>
              <a:gd name="connsiteY101" fmla="*/ 1048838 h 1531834"/>
              <a:gd name="connsiteX102" fmla="*/ 991944 w 9488164"/>
              <a:gd name="connsiteY102" fmla="*/ 1090376 h 1531834"/>
              <a:gd name="connsiteX103" fmla="*/ 984469 w 9488164"/>
              <a:gd name="connsiteY103" fmla="*/ 1091992 h 1531834"/>
              <a:gd name="connsiteX104" fmla="*/ 8085787 w 9488164"/>
              <a:gd name="connsiteY104" fmla="*/ 1039838 h 1531834"/>
              <a:gd name="connsiteX105" fmla="*/ 8077896 w 9488164"/>
              <a:gd name="connsiteY105" fmla="*/ 1037992 h 1531834"/>
              <a:gd name="connsiteX106" fmla="*/ 7981969 w 9488164"/>
              <a:gd name="connsiteY106" fmla="*/ 993915 h 1531834"/>
              <a:gd name="connsiteX107" fmla="*/ 7970757 w 9488164"/>
              <a:gd name="connsiteY107" fmla="*/ 963685 h 1531834"/>
              <a:gd name="connsiteX108" fmla="*/ 7997957 w 9488164"/>
              <a:gd name="connsiteY108" fmla="*/ 951223 h 1531834"/>
              <a:gd name="connsiteX109" fmla="*/ 8093884 w 9488164"/>
              <a:gd name="connsiteY109" fmla="*/ 995300 h 1531834"/>
              <a:gd name="connsiteX110" fmla="*/ 8105097 w 9488164"/>
              <a:gd name="connsiteY110" fmla="*/ 1025530 h 1531834"/>
              <a:gd name="connsiteX111" fmla="*/ 8085787 w 9488164"/>
              <a:gd name="connsiteY111" fmla="*/ 1039838 h 1531834"/>
              <a:gd name="connsiteX112" fmla="*/ 1178608 w 9488164"/>
              <a:gd name="connsiteY112" fmla="*/ 1009146 h 1531834"/>
              <a:gd name="connsiteX113" fmla="*/ 1159298 w 9488164"/>
              <a:gd name="connsiteY113" fmla="*/ 994377 h 1531834"/>
              <a:gd name="connsiteX114" fmla="*/ 1171341 w 9488164"/>
              <a:gd name="connsiteY114" fmla="*/ 964608 h 1531834"/>
              <a:gd name="connsiteX115" fmla="*/ 1268721 w 9488164"/>
              <a:gd name="connsiteY115" fmla="*/ 923762 h 1531834"/>
              <a:gd name="connsiteX116" fmla="*/ 1295506 w 9488164"/>
              <a:gd name="connsiteY116" fmla="*/ 937147 h 1531834"/>
              <a:gd name="connsiteX117" fmla="*/ 1283463 w 9488164"/>
              <a:gd name="connsiteY117" fmla="*/ 966916 h 1531834"/>
              <a:gd name="connsiteX118" fmla="*/ 1186290 w 9488164"/>
              <a:gd name="connsiteY118" fmla="*/ 1007761 h 1531834"/>
              <a:gd name="connsiteX119" fmla="*/ 1178608 w 9488164"/>
              <a:gd name="connsiteY119" fmla="*/ 1009146 h 1531834"/>
              <a:gd name="connsiteX120" fmla="*/ 7893932 w 9488164"/>
              <a:gd name="connsiteY120" fmla="*/ 951685 h 1531834"/>
              <a:gd name="connsiteX121" fmla="*/ 7886041 w 9488164"/>
              <a:gd name="connsiteY121" fmla="*/ 949839 h 1531834"/>
              <a:gd name="connsiteX122" fmla="*/ 7790114 w 9488164"/>
              <a:gd name="connsiteY122" fmla="*/ 905993 h 1531834"/>
              <a:gd name="connsiteX123" fmla="*/ 7778902 w 9488164"/>
              <a:gd name="connsiteY123" fmla="*/ 875993 h 1531834"/>
              <a:gd name="connsiteX124" fmla="*/ 7805895 w 9488164"/>
              <a:gd name="connsiteY124" fmla="*/ 863301 h 1531834"/>
              <a:gd name="connsiteX125" fmla="*/ 7901822 w 9488164"/>
              <a:gd name="connsiteY125" fmla="*/ 907147 h 1531834"/>
              <a:gd name="connsiteX126" fmla="*/ 7913034 w 9488164"/>
              <a:gd name="connsiteY126" fmla="*/ 937377 h 1531834"/>
              <a:gd name="connsiteX127" fmla="*/ 7893932 w 9488164"/>
              <a:gd name="connsiteY127" fmla="*/ 951685 h 1531834"/>
              <a:gd name="connsiteX128" fmla="*/ 1373162 w 9488164"/>
              <a:gd name="connsiteY128" fmla="*/ 927685 h 1531834"/>
              <a:gd name="connsiteX129" fmla="*/ 1353644 w 9488164"/>
              <a:gd name="connsiteY129" fmla="*/ 912685 h 1531834"/>
              <a:gd name="connsiteX130" fmla="*/ 1365894 w 9488164"/>
              <a:gd name="connsiteY130" fmla="*/ 882916 h 1531834"/>
              <a:gd name="connsiteX131" fmla="*/ 1463483 w 9488164"/>
              <a:gd name="connsiteY131" fmla="*/ 842763 h 1531834"/>
              <a:gd name="connsiteX132" fmla="*/ 1490060 w 9488164"/>
              <a:gd name="connsiteY132" fmla="*/ 856378 h 1531834"/>
              <a:gd name="connsiteX133" fmla="*/ 1477810 w 9488164"/>
              <a:gd name="connsiteY133" fmla="*/ 885916 h 1531834"/>
              <a:gd name="connsiteX134" fmla="*/ 1380429 w 9488164"/>
              <a:gd name="connsiteY134" fmla="*/ 925839 h 1531834"/>
              <a:gd name="connsiteX135" fmla="*/ 1373162 w 9488164"/>
              <a:gd name="connsiteY135" fmla="*/ 927685 h 1531834"/>
              <a:gd name="connsiteX136" fmla="*/ 7701870 w 9488164"/>
              <a:gd name="connsiteY136" fmla="*/ 864224 h 1531834"/>
              <a:gd name="connsiteX137" fmla="*/ 7693979 w 9488164"/>
              <a:gd name="connsiteY137" fmla="*/ 862609 h 1531834"/>
              <a:gd name="connsiteX138" fmla="*/ 7597845 w 9488164"/>
              <a:gd name="connsiteY138" fmla="*/ 819455 h 1531834"/>
              <a:gd name="connsiteX139" fmla="*/ 7586217 w 9488164"/>
              <a:gd name="connsiteY139" fmla="*/ 789455 h 1531834"/>
              <a:gd name="connsiteX140" fmla="*/ 7613210 w 9488164"/>
              <a:gd name="connsiteY140" fmla="*/ 776532 h 1531834"/>
              <a:gd name="connsiteX141" fmla="*/ 7709552 w 9488164"/>
              <a:gd name="connsiteY141" fmla="*/ 819686 h 1531834"/>
              <a:gd name="connsiteX142" fmla="*/ 7720972 w 9488164"/>
              <a:gd name="connsiteY142" fmla="*/ 849686 h 1531834"/>
              <a:gd name="connsiteX143" fmla="*/ 7701870 w 9488164"/>
              <a:gd name="connsiteY143" fmla="*/ 864224 h 1531834"/>
              <a:gd name="connsiteX144" fmla="*/ 1568338 w 9488164"/>
              <a:gd name="connsiteY144" fmla="*/ 848070 h 1531834"/>
              <a:gd name="connsiteX145" fmla="*/ 1548821 w 9488164"/>
              <a:gd name="connsiteY145" fmla="*/ 832840 h 1531834"/>
              <a:gd name="connsiteX146" fmla="*/ 1561279 w 9488164"/>
              <a:gd name="connsiteY146" fmla="*/ 803301 h 1531834"/>
              <a:gd name="connsiteX147" fmla="*/ 1659075 w 9488164"/>
              <a:gd name="connsiteY147" fmla="*/ 764071 h 1531834"/>
              <a:gd name="connsiteX148" fmla="*/ 1685652 w 9488164"/>
              <a:gd name="connsiteY148" fmla="*/ 777917 h 1531834"/>
              <a:gd name="connsiteX149" fmla="*/ 1672986 w 9488164"/>
              <a:gd name="connsiteY149" fmla="*/ 807455 h 1531834"/>
              <a:gd name="connsiteX150" fmla="*/ 1575398 w 9488164"/>
              <a:gd name="connsiteY150" fmla="*/ 846686 h 1531834"/>
              <a:gd name="connsiteX151" fmla="*/ 1568338 w 9488164"/>
              <a:gd name="connsiteY151" fmla="*/ 848070 h 1531834"/>
              <a:gd name="connsiteX152" fmla="*/ 7509184 w 9488164"/>
              <a:gd name="connsiteY152" fmla="*/ 778609 h 1531834"/>
              <a:gd name="connsiteX153" fmla="*/ 7501502 w 9488164"/>
              <a:gd name="connsiteY153" fmla="*/ 776994 h 1531834"/>
              <a:gd name="connsiteX154" fmla="*/ 7404952 w 9488164"/>
              <a:gd name="connsiteY154" fmla="*/ 735225 h 1531834"/>
              <a:gd name="connsiteX155" fmla="*/ 7393117 w 9488164"/>
              <a:gd name="connsiteY155" fmla="*/ 705456 h 1531834"/>
              <a:gd name="connsiteX156" fmla="*/ 7419902 w 9488164"/>
              <a:gd name="connsiteY156" fmla="*/ 692302 h 1531834"/>
              <a:gd name="connsiteX157" fmla="*/ 7516660 w 9488164"/>
              <a:gd name="connsiteY157" fmla="*/ 734302 h 1531834"/>
              <a:gd name="connsiteX158" fmla="*/ 7528287 w 9488164"/>
              <a:gd name="connsiteY158" fmla="*/ 764302 h 1531834"/>
              <a:gd name="connsiteX159" fmla="*/ 7509184 w 9488164"/>
              <a:gd name="connsiteY159" fmla="*/ 778609 h 1531834"/>
              <a:gd name="connsiteX160" fmla="*/ 1763930 w 9488164"/>
              <a:gd name="connsiteY160" fmla="*/ 770071 h 1531834"/>
              <a:gd name="connsiteX161" fmla="*/ 1744413 w 9488164"/>
              <a:gd name="connsiteY161" fmla="*/ 754610 h 1531834"/>
              <a:gd name="connsiteX162" fmla="*/ 1757078 w 9488164"/>
              <a:gd name="connsiteY162" fmla="*/ 725071 h 1531834"/>
              <a:gd name="connsiteX163" fmla="*/ 1855290 w 9488164"/>
              <a:gd name="connsiteY163" fmla="*/ 686764 h 1531834"/>
              <a:gd name="connsiteX164" fmla="*/ 1881659 w 9488164"/>
              <a:gd name="connsiteY164" fmla="*/ 701071 h 1531834"/>
              <a:gd name="connsiteX165" fmla="*/ 1868786 w 9488164"/>
              <a:gd name="connsiteY165" fmla="*/ 730379 h 1531834"/>
              <a:gd name="connsiteX166" fmla="*/ 1770782 w 9488164"/>
              <a:gd name="connsiteY166" fmla="*/ 768686 h 1531834"/>
              <a:gd name="connsiteX167" fmla="*/ 1763930 w 9488164"/>
              <a:gd name="connsiteY167" fmla="*/ 770071 h 1531834"/>
              <a:gd name="connsiteX168" fmla="*/ 7315462 w 9488164"/>
              <a:gd name="connsiteY168" fmla="*/ 695764 h 1531834"/>
              <a:gd name="connsiteX169" fmla="*/ 7308194 w 9488164"/>
              <a:gd name="connsiteY169" fmla="*/ 694379 h 1531834"/>
              <a:gd name="connsiteX170" fmla="*/ 7211021 w 9488164"/>
              <a:gd name="connsiteY170" fmla="*/ 654456 h 1531834"/>
              <a:gd name="connsiteX171" fmla="*/ 7198563 w 9488164"/>
              <a:gd name="connsiteY171" fmla="*/ 624918 h 1531834"/>
              <a:gd name="connsiteX172" fmla="*/ 7225140 w 9488164"/>
              <a:gd name="connsiteY172" fmla="*/ 611072 h 1531834"/>
              <a:gd name="connsiteX173" fmla="*/ 7322521 w 9488164"/>
              <a:gd name="connsiteY173" fmla="*/ 651226 h 1531834"/>
              <a:gd name="connsiteX174" fmla="*/ 7334564 w 9488164"/>
              <a:gd name="connsiteY174" fmla="*/ 680995 h 1531834"/>
              <a:gd name="connsiteX175" fmla="*/ 7315462 w 9488164"/>
              <a:gd name="connsiteY175" fmla="*/ 695764 h 1531834"/>
              <a:gd name="connsiteX176" fmla="*/ 1960353 w 9488164"/>
              <a:gd name="connsiteY176" fmla="*/ 694148 h 1531834"/>
              <a:gd name="connsiteX177" fmla="*/ 1940627 w 9488164"/>
              <a:gd name="connsiteY177" fmla="*/ 678687 h 1531834"/>
              <a:gd name="connsiteX178" fmla="*/ 1953501 w 9488164"/>
              <a:gd name="connsiteY178" fmla="*/ 649380 h 1531834"/>
              <a:gd name="connsiteX179" fmla="*/ 2051920 w 9488164"/>
              <a:gd name="connsiteY179" fmla="*/ 611995 h 1531834"/>
              <a:gd name="connsiteX180" fmla="*/ 2078289 w 9488164"/>
              <a:gd name="connsiteY180" fmla="*/ 626534 h 1531834"/>
              <a:gd name="connsiteX181" fmla="*/ 2065208 w 9488164"/>
              <a:gd name="connsiteY181" fmla="*/ 655841 h 1531834"/>
              <a:gd name="connsiteX182" fmla="*/ 1966997 w 9488164"/>
              <a:gd name="connsiteY182" fmla="*/ 692995 h 1531834"/>
              <a:gd name="connsiteX183" fmla="*/ 1960353 w 9488164"/>
              <a:gd name="connsiteY183" fmla="*/ 694148 h 1531834"/>
              <a:gd name="connsiteX184" fmla="*/ 2157191 w 9488164"/>
              <a:gd name="connsiteY184" fmla="*/ 620303 h 1531834"/>
              <a:gd name="connsiteX185" fmla="*/ 2137465 w 9488164"/>
              <a:gd name="connsiteY185" fmla="*/ 604611 h 1531834"/>
              <a:gd name="connsiteX186" fmla="*/ 2150546 w 9488164"/>
              <a:gd name="connsiteY186" fmla="*/ 575534 h 1531834"/>
              <a:gd name="connsiteX187" fmla="*/ 2248965 w 9488164"/>
              <a:gd name="connsiteY187" fmla="*/ 539534 h 1531834"/>
              <a:gd name="connsiteX188" fmla="*/ 2275127 w 9488164"/>
              <a:gd name="connsiteY188" fmla="*/ 554303 h 1531834"/>
              <a:gd name="connsiteX189" fmla="*/ 2261839 w 9488164"/>
              <a:gd name="connsiteY189" fmla="*/ 583380 h 1531834"/>
              <a:gd name="connsiteX190" fmla="*/ 2163627 w 9488164"/>
              <a:gd name="connsiteY190" fmla="*/ 619380 h 1531834"/>
              <a:gd name="connsiteX191" fmla="*/ 2157191 w 9488164"/>
              <a:gd name="connsiteY191" fmla="*/ 620303 h 1531834"/>
              <a:gd name="connsiteX192" fmla="*/ 7120492 w 9488164"/>
              <a:gd name="connsiteY192" fmla="*/ 616611 h 1531834"/>
              <a:gd name="connsiteX193" fmla="*/ 7113640 w 9488164"/>
              <a:gd name="connsiteY193" fmla="*/ 615226 h 1531834"/>
              <a:gd name="connsiteX194" fmla="*/ 7015845 w 9488164"/>
              <a:gd name="connsiteY194" fmla="*/ 577149 h 1531834"/>
              <a:gd name="connsiteX195" fmla="*/ 7002971 w 9488164"/>
              <a:gd name="connsiteY195" fmla="*/ 547842 h 1531834"/>
              <a:gd name="connsiteX196" fmla="*/ 7029341 w 9488164"/>
              <a:gd name="connsiteY196" fmla="*/ 533534 h 1531834"/>
              <a:gd name="connsiteX197" fmla="*/ 7127552 w 9488164"/>
              <a:gd name="connsiteY197" fmla="*/ 571611 h 1531834"/>
              <a:gd name="connsiteX198" fmla="*/ 7140218 w 9488164"/>
              <a:gd name="connsiteY198" fmla="*/ 601149 h 1531834"/>
              <a:gd name="connsiteX199" fmla="*/ 7120492 w 9488164"/>
              <a:gd name="connsiteY199" fmla="*/ 616611 h 1531834"/>
              <a:gd name="connsiteX200" fmla="*/ 2354236 w 9488164"/>
              <a:gd name="connsiteY200" fmla="*/ 548765 h 1531834"/>
              <a:gd name="connsiteX201" fmla="*/ 2334511 w 9488164"/>
              <a:gd name="connsiteY201" fmla="*/ 532611 h 1531834"/>
              <a:gd name="connsiteX202" fmla="*/ 2348007 w 9488164"/>
              <a:gd name="connsiteY202" fmla="*/ 503535 h 1531834"/>
              <a:gd name="connsiteX203" fmla="*/ 2447256 w 9488164"/>
              <a:gd name="connsiteY203" fmla="*/ 468458 h 1531834"/>
              <a:gd name="connsiteX204" fmla="*/ 2473211 w 9488164"/>
              <a:gd name="connsiteY204" fmla="*/ 483458 h 1531834"/>
              <a:gd name="connsiteX205" fmla="*/ 2459714 w 9488164"/>
              <a:gd name="connsiteY205" fmla="*/ 512304 h 1531834"/>
              <a:gd name="connsiteX206" fmla="*/ 2360673 w 9488164"/>
              <a:gd name="connsiteY206" fmla="*/ 547150 h 1531834"/>
              <a:gd name="connsiteX207" fmla="*/ 2354236 w 9488164"/>
              <a:gd name="connsiteY207" fmla="*/ 548765 h 1531834"/>
              <a:gd name="connsiteX208" fmla="*/ 6924278 w 9488164"/>
              <a:gd name="connsiteY208" fmla="*/ 541611 h 1531834"/>
              <a:gd name="connsiteX209" fmla="*/ 6917633 w 9488164"/>
              <a:gd name="connsiteY209" fmla="*/ 540457 h 1531834"/>
              <a:gd name="connsiteX210" fmla="*/ 6819215 w 9488164"/>
              <a:gd name="connsiteY210" fmla="*/ 504688 h 1531834"/>
              <a:gd name="connsiteX211" fmla="*/ 6805718 w 9488164"/>
              <a:gd name="connsiteY211" fmla="*/ 475612 h 1531834"/>
              <a:gd name="connsiteX212" fmla="*/ 6831880 w 9488164"/>
              <a:gd name="connsiteY212" fmla="*/ 460612 h 1531834"/>
              <a:gd name="connsiteX213" fmla="*/ 6930714 w 9488164"/>
              <a:gd name="connsiteY213" fmla="*/ 496381 h 1531834"/>
              <a:gd name="connsiteX214" fmla="*/ 6943795 w 9488164"/>
              <a:gd name="connsiteY214" fmla="*/ 525457 h 1531834"/>
              <a:gd name="connsiteX215" fmla="*/ 6924278 w 9488164"/>
              <a:gd name="connsiteY215" fmla="*/ 541611 h 1531834"/>
              <a:gd name="connsiteX216" fmla="*/ 2552942 w 9488164"/>
              <a:gd name="connsiteY216" fmla="*/ 479304 h 1531834"/>
              <a:gd name="connsiteX217" fmla="*/ 2533010 w 9488164"/>
              <a:gd name="connsiteY217" fmla="*/ 462919 h 1531834"/>
              <a:gd name="connsiteX218" fmla="*/ 2546713 w 9488164"/>
              <a:gd name="connsiteY218" fmla="*/ 434074 h 1531834"/>
              <a:gd name="connsiteX219" fmla="*/ 2646171 w 9488164"/>
              <a:gd name="connsiteY219" fmla="*/ 400382 h 1531834"/>
              <a:gd name="connsiteX220" fmla="*/ 2672125 w 9488164"/>
              <a:gd name="connsiteY220" fmla="*/ 415843 h 1531834"/>
              <a:gd name="connsiteX221" fmla="*/ 2658213 w 9488164"/>
              <a:gd name="connsiteY221" fmla="*/ 444689 h 1531834"/>
              <a:gd name="connsiteX222" fmla="*/ 2558964 w 9488164"/>
              <a:gd name="connsiteY222" fmla="*/ 478150 h 1531834"/>
              <a:gd name="connsiteX223" fmla="*/ 2552942 w 9488164"/>
              <a:gd name="connsiteY223" fmla="*/ 479304 h 1531834"/>
              <a:gd name="connsiteX224" fmla="*/ 6726609 w 9488164"/>
              <a:gd name="connsiteY224" fmla="*/ 471227 h 1531834"/>
              <a:gd name="connsiteX225" fmla="*/ 6720588 w 9488164"/>
              <a:gd name="connsiteY225" fmla="*/ 470304 h 1531834"/>
              <a:gd name="connsiteX226" fmla="*/ 6621339 w 9488164"/>
              <a:gd name="connsiteY226" fmla="*/ 437074 h 1531834"/>
              <a:gd name="connsiteX227" fmla="*/ 6607219 w 9488164"/>
              <a:gd name="connsiteY227" fmla="*/ 408458 h 1531834"/>
              <a:gd name="connsiteX228" fmla="*/ 6632966 w 9488164"/>
              <a:gd name="connsiteY228" fmla="*/ 392766 h 1531834"/>
              <a:gd name="connsiteX229" fmla="*/ 6732631 w 9488164"/>
              <a:gd name="connsiteY229" fmla="*/ 425997 h 1531834"/>
              <a:gd name="connsiteX230" fmla="*/ 6746335 w 9488164"/>
              <a:gd name="connsiteY230" fmla="*/ 454843 h 1531834"/>
              <a:gd name="connsiteX231" fmla="*/ 6726609 w 9488164"/>
              <a:gd name="connsiteY231" fmla="*/ 471227 h 1531834"/>
              <a:gd name="connsiteX232" fmla="*/ 2751857 w 9488164"/>
              <a:gd name="connsiteY232" fmla="*/ 412843 h 1531834"/>
              <a:gd name="connsiteX233" fmla="*/ 2731924 w 9488164"/>
              <a:gd name="connsiteY233" fmla="*/ 396228 h 1531834"/>
              <a:gd name="connsiteX234" fmla="*/ 2746043 w 9488164"/>
              <a:gd name="connsiteY234" fmla="*/ 367613 h 1531834"/>
              <a:gd name="connsiteX235" fmla="*/ 2845915 w 9488164"/>
              <a:gd name="connsiteY235" fmla="*/ 335536 h 1531834"/>
              <a:gd name="connsiteX236" fmla="*/ 2871662 w 9488164"/>
              <a:gd name="connsiteY236" fmla="*/ 351459 h 1531834"/>
              <a:gd name="connsiteX237" fmla="*/ 2857335 w 9488164"/>
              <a:gd name="connsiteY237" fmla="*/ 380074 h 1531834"/>
              <a:gd name="connsiteX238" fmla="*/ 2757670 w 9488164"/>
              <a:gd name="connsiteY238" fmla="*/ 412151 h 1531834"/>
              <a:gd name="connsiteX239" fmla="*/ 2751857 w 9488164"/>
              <a:gd name="connsiteY239" fmla="*/ 412843 h 1531834"/>
              <a:gd name="connsiteX240" fmla="*/ 6527695 w 9488164"/>
              <a:gd name="connsiteY240" fmla="*/ 405920 h 1531834"/>
              <a:gd name="connsiteX241" fmla="*/ 6522089 w 9488164"/>
              <a:gd name="connsiteY241" fmla="*/ 404997 h 1531834"/>
              <a:gd name="connsiteX242" fmla="*/ 6422216 w 9488164"/>
              <a:gd name="connsiteY242" fmla="*/ 374305 h 1531834"/>
              <a:gd name="connsiteX243" fmla="*/ 6407474 w 9488164"/>
              <a:gd name="connsiteY243" fmla="*/ 345920 h 1531834"/>
              <a:gd name="connsiteX244" fmla="*/ 6433014 w 9488164"/>
              <a:gd name="connsiteY244" fmla="*/ 329536 h 1531834"/>
              <a:gd name="connsiteX245" fmla="*/ 6533301 w 9488164"/>
              <a:gd name="connsiteY245" fmla="*/ 360228 h 1531834"/>
              <a:gd name="connsiteX246" fmla="*/ 6547628 w 9488164"/>
              <a:gd name="connsiteY246" fmla="*/ 388612 h 1531834"/>
              <a:gd name="connsiteX247" fmla="*/ 6527695 w 9488164"/>
              <a:gd name="connsiteY247" fmla="*/ 405920 h 1531834"/>
              <a:gd name="connsiteX248" fmla="*/ 2951809 w 9488164"/>
              <a:gd name="connsiteY248" fmla="*/ 349382 h 1531834"/>
              <a:gd name="connsiteX249" fmla="*/ 2931876 w 9488164"/>
              <a:gd name="connsiteY249" fmla="*/ 332536 h 1531834"/>
              <a:gd name="connsiteX250" fmla="*/ 2946410 w 9488164"/>
              <a:gd name="connsiteY250" fmla="*/ 304151 h 1531834"/>
              <a:gd name="connsiteX251" fmla="*/ 3046906 w 9488164"/>
              <a:gd name="connsiteY251" fmla="*/ 273690 h 1531834"/>
              <a:gd name="connsiteX252" fmla="*/ 3072445 w 9488164"/>
              <a:gd name="connsiteY252" fmla="*/ 290075 h 1531834"/>
              <a:gd name="connsiteX253" fmla="*/ 3057703 w 9488164"/>
              <a:gd name="connsiteY253" fmla="*/ 318459 h 1531834"/>
              <a:gd name="connsiteX254" fmla="*/ 2957623 w 9488164"/>
              <a:gd name="connsiteY254" fmla="*/ 348920 h 1531834"/>
              <a:gd name="connsiteX255" fmla="*/ 2951809 w 9488164"/>
              <a:gd name="connsiteY255" fmla="*/ 349382 h 1531834"/>
              <a:gd name="connsiteX256" fmla="*/ 6327328 w 9488164"/>
              <a:gd name="connsiteY256" fmla="*/ 345920 h 1531834"/>
              <a:gd name="connsiteX257" fmla="*/ 6322137 w 9488164"/>
              <a:gd name="connsiteY257" fmla="*/ 345228 h 1531834"/>
              <a:gd name="connsiteX258" fmla="*/ 6221642 w 9488164"/>
              <a:gd name="connsiteY258" fmla="*/ 317305 h 1531834"/>
              <a:gd name="connsiteX259" fmla="*/ 6206484 w 9488164"/>
              <a:gd name="connsiteY259" fmla="*/ 289382 h 1531834"/>
              <a:gd name="connsiteX260" fmla="*/ 6231608 w 9488164"/>
              <a:gd name="connsiteY260" fmla="*/ 272536 h 1531834"/>
              <a:gd name="connsiteX261" fmla="*/ 6332519 w 9488164"/>
              <a:gd name="connsiteY261" fmla="*/ 300690 h 1531834"/>
              <a:gd name="connsiteX262" fmla="*/ 6347468 w 9488164"/>
              <a:gd name="connsiteY262" fmla="*/ 328844 h 1531834"/>
              <a:gd name="connsiteX263" fmla="*/ 6327328 w 9488164"/>
              <a:gd name="connsiteY263" fmla="*/ 345920 h 1531834"/>
              <a:gd name="connsiteX264" fmla="*/ 6125507 w 9488164"/>
              <a:gd name="connsiteY264" fmla="*/ 291229 h 1531834"/>
              <a:gd name="connsiteX265" fmla="*/ 6120731 w 9488164"/>
              <a:gd name="connsiteY265" fmla="*/ 290536 h 1531834"/>
              <a:gd name="connsiteX266" fmla="*/ 6019821 w 9488164"/>
              <a:gd name="connsiteY266" fmla="*/ 265152 h 1531834"/>
              <a:gd name="connsiteX267" fmla="*/ 6004040 w 9488164"/>
              <a:gd name="connsiteY267" fmla="*/ 237690 h 1531834"/>
              <a:gd name="connsiteX268" fmla="*/ 6028749 w 9488164"/>
              <a:gd name="connsiteY268" fmla="*/ 220152 h 1531834"/>
              <a:gd name="connsiteX269" fmla="*/ 6130282 w 9488164"/>
              <a:gd name="connsiteY269" fmla="*/ 245537 h 1531834"/>
              <a:gd name="connsiteX270" fmla="*/ 6145854 w 9488164"/>
              <a:gd name="connsiteY270" fmla="*/ 273229 h 1531834"/>
              <a:gd name="connsiteX271" fmla="*/ 6125507 w 9488164"/>
              <a:gd name="connsiteY271" fmla="*/ 291229 h 1531834"/>
              <a:gd name="connsiteX272" fmla="*/ 3152592 w 9488164"/>
              <a:gd name="connsiteY272" fmla="*/ 289613 h 1531834"/>
              <a:gd name="connsiteX273" fmla="*/ 3132451 w 9488164"/>
              <a:gd name="connsiteY273" fmla="*/ 272306 h 1531834"/>
              <a:gd name="connsiteX274" fmla="*/ 3147401 w 9488164"/>
              <a:gd name="connsiteY274" fmla="*/ 244152 h 1531834"/>
              <a:gd name="connsiteX275" fmla="*/ 3248311 w 9488164"/>
              <a:gd name="connsiteY275" fmla="*/ 215537 h 1531834"/>
              <a:gd name="connsiteX276" fmla="*/ 3273435 w 9488164"/>
              <a:gd name="connsiteY276" fmla="*/ 232383 h 1531834"/>
              <a:gd name="connsiteX277" fmla="*/ 3258278 w 9488164"/>
              <a:gd name="connsiteY277" fmla="*/ 260306 h 1531834"/>
              <a:gd name="connsiteX278" fmla="*/ 3157783 w 9488164"/>
              <a:gd name="connsiteY278" fmla="*/ 288690 h 1531834"/>
              <a:gd name="connsiteX279" fmla="*/ 3152592 w 9488164"/>
              <a:gd name="connsiteY279" fmla="*/ 289613 h 1531834"/>
              <a:gd name="connsiteX280" fmla="*/ 5922855 w 9488164"/>
              <a:gd name="connsiteY280" fmla="*/ 241844 h 1531834"/>
              <a:gd name="connsiteX281" fmla="*/ 5918702 w 9488164"/>
              <a:gd name="connsiteY281" fmla="*/ 241383 h 1531834"/>
              <a:gd name="connsiteX282" fmla="*/ 5817169 w 9488164"/>
              <a:gd name="connsiteY282" fmla="*/ 218768 h 1531834"/>
              <a:gd name="connsiteX283" fmla="*/ 5800766 w 9488164"/>
              <a:gd name="connsiteY283" fmla="*/ 191768 h 1531834"/>
              <a:gd name="connsiteX284" fmla="*/ 5825059 w 9488164"/>
              <a:gd name="connsiteY284" fmla="*/ 173537 h 1531834"/>
              <a:gd name="connsiteX285" fmla="*/ 5927008 w 9488164"/>
              <a:gd name="connsiteY285" fmla="*/ 196152 h 1531834"/>
              <a:gd name="connsiteX286" fmla="*/ 5943203 w 9488164"/>
              <a:gd name="connsiteY286" fmla="*/ 223383 h 1531834"/>
              <a:gd name="connsiteX287" fmla="*/ 5922855 w 9488164"/>
              <a:gd name="connsiteY287" fmla="*/ 241844 h 1531834"/>
              <a:gd name="connsiteX288" fmla="*/ 3354205 w 9488164"/>
              <a:gd name="connsiteY288" fmla="*/ 233537 h 1531834"/>
              <a:gd name="connsiteX289" fmla="*/ 3334065 w 9488164"/>
              <a:gd name="connsiteY289" fmla="*/ 215768 h 1531834"/>
              <a:gd name="connsiteX290" fmla="*/ 3349429 w 9488164"/>
              <a:gd name="connsiteY290" fmla="*/ 187845 h 1531834"/>
              <a:gd name="connsiteX291" fmla="*/ 3450963 w 9488164"/>
              <a:gd name="connsiteY291" fmla="*/ 161537 h 1531834"/>
              <a:gd name="connsiteX292" fmla="*/ 3475879 w 9488164"/>
              <a:gd name="connsiteY292" fmla="*/ 178845 h 1531834"/>
              <a:gd name="connsiteX293" fmla="*/ 3460306 w 9488164"/>
              <a:gd name="connsiteY293" fmla="*/ 206537 h 1531834"/>
              <a:gd name="connsiteX294" fmla="*/ 3359396 w 9488164"/>
              <a:gd name="connsiteY294" fmla="*/ 232614 h 1531834"/>
              <a:gd name="connsiteX295" fmla="*/ 3354205 w 9488164"/>
              <a:gd name="connsiteY295" fmla="*/ 233537 h 1531834"/>
              <a:gd name="connsiteX296" fmla="*/ 5719165 w 9488164"/>
              <a:gd name="connsiteY296" fmla="*/ 197768 h 1531834"/>
              <a:gd name="connsiteX297" fmla="*/ 5715428 w 9488164"/>
              <a:gd name="connsiteY297" fmla="*/ 197306 h 1531834"/>
              <a:gd name="connsiteX298" fmla="*/ 5613479 w 9488164"/>
              <a:gd name="connsiteY298" fmla="*/ 177229 h 1531834"/>
              <a:gd name="connsiteX299" fmla="*/ 5596453 w 9488164"/>
              <a:gd name="connsiteY299" fmla="*/ 150691 h 1531834"/>
              <a:gd name="connsiteX300" fmla="*/ 5620331 w 9488164"/>
              <a:gd name="connsiteY300" fmla="*/ 131768 h 1531834"/>
              <a:gd name="connsiteX301" fmla="*/ 5722695 w 9488164"/>
              <a:gd name="connsiteY301" fmla="*/ 151845 h 1531834"/>
              <a:gd name="connsiteX302" fmla="*/ 5739306 w 9488164"/>
              <a:gd name="connsiteY302" fmla="*/ 178614 h 1531834"/>
              <a:gd name="connsiteX303" fmla="*/ 5719165 w 9488164"/>
              <a:gd name="connsiteY303" fmla="*/ 197768 h 1531834"/>
              <a:gd name="connsiteX304" fmla="*/ 3556857 w 9488164"/>
              <a:gd name="connsiteY304" fmla="*/ 182537 h 1531834"/>
              <a:gd name="connsiteX305" fmla="*/ 3536509 w 9488164"/>
              <a:gd name="connsiteY305" fmla="*/ 164306 h 1531834"/>
              <a:gd name="connsiteX306" fmla="*/ 3552496 w 9488164"/>
              <a:gd name="connsiteY306" fmla="*/ 136845 h 1531834"/>
              <a:gd name="connsiteX307" fmla="*/ 3654445 w 9488164"/>
              <a:gd name="connsiteY307" fmla="*/ 113307 h 1531834"/>
              <a:gd name="connsiteX308" fmla="*/ 3678946 w 9488164"/>
              <a:gd name="connsiteY308" fmla="*/ 131307 h 1531834"/>
              <a:gd name="connsiteX309" fmla="*/ 3662750 w 9488164"/>
              <a:gd name="connsiteY309" fmla="*/ 158537 h 1531834"/>
              <a:gd name="connsiteX310" fmla="*/ 3561217 w 9488164"/>
              <a:gd name="connsiteY310" fmla="*/ 182076 h 1531834"/>
              <a:gd name="connsiteX311" fmla="*/ 3556857 w 9488164"/>
              <a:gd name="connsiteY311" fmla="*/ 182537 h 1531834"/>
              <a:gd name="connsiteX312" fmla="*/ 5514645 w 9488164"/>
              <a:gd name="connsiteY312" fmla="*/ 158999 h 1531834"/>
              <a:gd name="connsiteX313" fmla="*/ 5511323 w 9488164"/>
              <a:gd name="connsiteY313" fmla="*/ 158768 h 1531834"/>
              <a:gd name="connsiteX314" fmla="*/ 5408959 w 9488164"/>
              <a:gd name="connsiteY314" fmla="*/ 141460 h 1531834"/>
              <a:gd name="connsiteX315" fmla="*/ 5391518 w 9488164"/>
              <a:gd name="connsiteY315" fmla="*/ 115384 h 1531834"/>
              <a:gd name="connsiteX316" fmla="*/ 5414980 w 9488164"/>
              <a:gd name="connsiteY316" fmla="*/ 95999 h 1531834"/>
              <a:gd name="connsiteX317" fmla="*/ 5517759 w 9488164"/>
              <a:gd name="connsiteY317" fmla="*/ 113538 h 1531834"/>
              <a:gd name="connsiteX318" fmla="*/ 5534993 w 9488164"/>
              <a:gd name="connsiteY318" fmla="*/ 139845 h 1531834"/>
              <a:gd name="connsiteX319" fmla="*/ 5514645 w 9488164"/>
              <a:gd name="connsiteY319" fmla="*/ 158999 h 1531834"/>
              <a:gd name="connsiteX320" fmla="*/ 3760546 w 9488164"/>
              <a:gd name="connsiteY320" fmla="*/ 136845 h 1531834"/>
              <a:gd name="connsiteX321" fmla="*/ 3740198 w 9488164"/>
              <a:gd name="connsiteY321" fmla="*/ 117922 h 1531834"/>
              <a:gd name="connsiteX322" fmla="*/ 3756809 w 9488164"/>
              <a:gd name="connsiteY322" fmla="*/ 90922 h 1531834"/>
              <a:gd name="connsiteX323" fmla="*/ 3859380 w 9488164"/>
              <a:gd name="connsiteY323" fmla="*/ 70615 h 1531834"/>
              <a:gd name="connsiteX324" fmla="*/ 3883259 w 9488164"/>
              <a:gd name="connsiteY324" fmla="*/ 89538 h 1531834"/>
              <a:gd name="connsiteX325" fmla="*/ 3866232 w 9488164"/>
              <a:gd name="connsiteY325" fmla="*/ 116076 h 1531834"/>
              <a:gd name="connsiteX326" fmla="*/ 3764284 w 9488164"/>
              <a:gd name="connsiteY326" fmla="*/ 136384 h 1531834"/>
              <a:gd name="connsiteX327" fmla="*/ 3760546 w 9488164"/>
              <a:gd name="connsiteY327" fmla="*/ 136845 h 1531834"/>
              <a:gd name="connsiteX328" fmla="*/ 5309294 w 9488164"/>
              <a:gd name="connsiteY328" fmla="*/ 125307 h 1531834"/>
              <a:gd name="connsiteX329" fmla="*/ 5306387 w 9488164"/>
              <a:gd name="connsiteY329" fmla="*/ 125076 h 1531834"/>
              <a:gd name="connsiteX330" fmla="*/ 5203816 w 9488164"/>
              <a:gd name="connsiteY330" fmla="*/ 110076 h 1531834"/>
              <a:gd name="connsiteX331" fmla="*/ 5185752 w 9488164"/>
              <a:gd name="connsiteY331" fmla="*/ 84230 h 1531834"/>
              <a:gd name="connsiteX332" fmla="*/ 5209007 w 9488164"/>
              <a:gd name="connsiteY332" fmla="*/ 64153 h 1531834"/>
              <a:gd name="connsiteX333" fmla="*/ 5312201 w 9488164"/>
              <a:gd name="connsiteY333" fmla="*/ 79153 h 1531834"/>
              <a:gd name="connsiteX334" fmla="*/ 5330058 w 9488164"/>
              <a:gd name="connsiteY334" fmla="*/ 105230 h 1531834"/>
              <a:gd name="connsiteX335" fmla="*/ 5309294 w 9488164"/>
              <a:gd name="connsiteY335" fmla="*/ 125307 h 1531834"/>
              <a:gd name="connsiteX336" fmla="*/ 3965482 w 9488164"/>
              <a:gd name="connsiteY336" fmla="*/ 98307 h 1531834"/>
              <a:gd name="connsiteX337" fmla="*/ 3944926 w 9488164"/>
              <a:gd name="connsiteY337" fmla="*/ 78692 h 1531834"/>
              <a:gd name="connsiteX338" fmla="*/ 3962367 w 9488164"/>
              <a:gd name="connsiteY338" fmla="*/ 52384 h 1531834"/>
              <a:gd name="connsiteX339" fmla="*/ 4065769 w 9488164"/>
              <a:gd name="connsiteY339" fmla="*/ 36000 h 1531834"/>
              <a:gd name="connsiteX340" fmla="*/ 4089024 w 9488164"/>
              <a:gd name="connsiteY340" fmla="*/ 55846 h 1531834"/>
              <a:gd name="connsiteX341" fmla="*/ 4071168 w 9488164"/>
              <a:gd name="connsiteY341" fmla="*/ 81692 h 1531834"/>
              <a:gd name="connsiteX342" fmla="*/ 3968596 w 9488164"/>
              <a:gd name="connsiteY342" fmla="*/ 97845 h 1531834"/>
              <a:gd name="connsiteX343" fmla="*/ 3965482 w 9488164"/>
              <a:gd name="connsiteY343" fmla="*/ 98307 h 1531834"/>
              <a:gd name="connsiteX344" fmla="*/ 5103320 w 9488164"/>
              <a:gd name="connsiteY344" fmla="*/ 96692 h 1531834"/>
              <a:gd name="connsiteX345" fmla="*/ 5100829 w 9488164"/>
              <a:gd name="connsiteY345" fmla="*/ 96461 h 1531834"/>
              <a:gd name="connsiteX346" fmla="*/ 4997842 w 9488164"/>
              <a:gd name="connsiteY346" fmla="*/ 83999 h 1531834"/>
              <a:gd name="connsiteX347" fmla="*/ 4979363 w 9488164"/>
              <a:gd name="connsiteY347" fmla="*/ 58615 h 1531834"/>
              <a:gd name="connsiteX348" fmla="*/ 5002202 w 9488164"/>
              <a:gd name="connsiteY348" fmla="*/ 38077 h 1531834"/>
              <a:gd name="connsiteX349" fmla="*/ 5105604 w 9488164"/>
              <a:gd name="connsiteY349" fmla="*/ 50538 h 1531834"/>
              <a:gd name="connsiteX350" fmla="*/ 5123876 w 9488164"/>
              <a:gd name="connsiteY350" fmla="*/ 76153 h 1531834"/>
              <a:gd name="connsiteX351" fmla="*/ 5103320 w 9488164"/>
              <a:gd name="connsiteY351" fmla="*/ 96692 h 1531834"/>
              <a:gd name="connsiteX352" fmla="*/ 4896931 w 9488164"/>
              <a:gd name="connsiteY352" fmla="*/ 72923 h 1531834"/>
              <a:gd name="connsiteX353" fmla="*/ 4895063 w 9488164"/>
              <a:gd name="connsiteY353" fmla="*/ 72923 h 1531834"/>
              <a:gd name="connsiteX354" fmla="*/ 4791868 w 9488164"/>
              <a:gd name="connsiteY354" fmla="*/ 62769 h 1531834"/>
              <a:gd name="connsiteX355" fmla="*/ 4772973 w 9488164"/>
              <a:gd name="connsiteY355" fmla="*/ 37846 h 1531834"/>
              <a:gd name="connsiteX356" fmla="*/ 4795398 w 9488164"/>
              <a:gd name="connsiteY356" fmla="*/ 16846 h 1531834"/>
              <a:gd name="connsiteX357" fmla="*/ 4899008 w 9488164"/>
              <a:gd name="connsiteY357" fmla="*/ 27000 h 1531834"/>
              <a:gd name="connsiteX358" fmla="*/ 4917695 w 9488164"/>
              <a:gd name="connsiteY358" fmla="*/ 52153 h 1531834"/>
              <a:gd name="connsiteX359" fmla="*/ 4896931 w 9488164"/>
              <a:gd name="connsiteY359" fmla="*/ 72923 h 1531834"/>
              <a:gd name="connsiteX360" fmla="*/ 4171663 w 9488164"/>
              <a:gd name="connsiteY360" fmla="*/ 68307 h 1531834"/>
              <a:gd name="connsiteX361" fmla="*/ 4151107 w 9488164"/>
              <a:gd name="connsiteY361" fmla="*/ 47769 h 1531834"/>
              <a:gd name="connsiteX362" fmla="*/ 4169587 w 9488164"/>
              <a:gd name="connsiteY362" fmla="*/ 22384 h 1531834"/>
              <a:gd name="connsiteX363" fmla="*/ 4273612 w 9488164"/>
              <a:gd name="connsiteY363" fmla="*/ 11308 h 1531834"/>
              <a:gd name="connsiteX364" fmla="*/ 4296036 w 9488164"/>
              <a:gd name="connsiteY364" fmla="*/ 32538 h 1531834"/>
              <a:gd name="connsiteX365" fmla="*/ 4276934 w 9488164"/>
              <a:gd name="connsiteY365" fmla="*/ 57461 h 1531834"/>
              <a:gd name="connsiteX366" fmla="*/ 4173947 w 9488164"/>
              <a:gd name="connsiteY366" fmla="*/ 68307 h 1531834"/>
              <a:gd name="connsiteX367" fmla="*/ 4171663 w 9488164"/>
              <a:gd name="connsiteY367" fmla="*/ 68307 h 1531834"/>
              <a:gd name="connsiteX368" fmla="*/ 4690127 w 9488164"/>
              <a:gd name="connsiteY368" fmla="*/ 53538 h 1531834"/>
              <a:gd name="connsiteX369" fmla="*/ 4688466 w 9488164"/>
              <a:gd name="connsiteY369" fmla="*/ 53538 h 1531834"/>
              <a:gd name="connsiteX370" fmla="*/ 4663135 w 9488164"/>
              <a:gd name="connsiteY370" fmla="*/ 51461 h 1531834"/>
              <a:gd name="connsiteX371" fmla="*/ 4585687 w 9488164"/>
              <a:gd name="connsiteY371" fmla="*/ 47077 h 1531834"/>
              <a:gd name="connsiteX372" fmla="*/ 4565547 w 9488164"/>
              <a:gd name="connsiteY372" fmla="*/ 23308 h 1531834"/>
              <a:gd name="connsiteX373" fmla="*/ 4586310 w 9488164"/>
              <a:gd name="connsiteY373" fmla="*/ 923 h 1531834"/>
              <a:gd name="connsiteX374" fmla="*/ 4586933 w 9488164"/>
              <a:gd name="connsiteY374" fmla="*/ 923 h 1531834"/>
              <a:gd name="connsiteX375" fmla="*/ 4666042 w 9488164"/>
              <a:gd name="connsiteY375" fmla="*/ 5308 h 1531834"/>
              <a:gd name="connsiteX376" fmla="*/ 4691373 w 9488164"/>
              <a:gd name="connsiteY376" fmla="*/ 7385 h 1531834"/>
              <a:gd name="connsiteX377" fmla="*/ 4710476 w 9488164"/>
              <a:gd name="connsiteY377" fmla="*/ 32077 h 1531834"/>
              <a:gd name="connsiteX378" fmla="*/ 4690127 w 9488164"/>
              <a:gd name="connsiteY378" fmla="*/ 53538 h 1531834"/>
              <a:gd name="connsiteX379" fmla="*/ 4378675 w 9488164"/>
              <a:gd name="connsiteY379" fmla="*/ 49846 h 1531834"/>
              <a:gd name="connsiteX380" fmla="*/ 4357912 w 9488164"/>
              <a:gd name="connsiteY380" fmla="*/ 27923 h 1531834"/>
              <a:gd name="connsiteX381" fmla="*/ 4377637 w 9488164"/>
              <a:gd name="connsiteY381" fmla="*/ 3692 h 1531834"/>
              <a:gd name="connsiteX382" fmla="*/ 4482285 w 9488164"/>
              <a:gd name="connsiteY382" fmla="*/ 0 h 1531834"/>
              <a:gd name="connsiteX383" fmla="*/ 4482493 w 9488164"/>
              <a:gd name="connsiteY383" fmla="*/ 0 h 1531834"/>
              <a:gd name="connsiteX384" fmla="*/ 4503256 w 9488164"/>
              <a:gd name="connsiteY384" fmla="*/ 22846 h 1531834"/>
              <a:gd name="connsiteX385" fmla="*/ 4482700 w 9488164"/>
              <a:gd name="connsiteY385" fmla="*/ 46153 h 1531834"/>
              <a:gd name="connsiteX386" fmla="*/ 4379713 w 9488164"/>
              <a:gd name="connsiteY386" fmla="*/ 49846 h 1531834"/>
              <a:gd name="connsiteX387" fmla="*/ 4378675 w 9488164"/>
              <a:gd name="connsiteY387" fmla="*/ 49846 h 153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</a:cxnLst>
            <a:rect l="l" t="t" r="r" b="b"/>
            <a:pathLst>
              <a:path w="9488164" h="1531834">
                <a:moveTo>
                  <a:pt x="20836" y="1531834"/>
                </a:moveTo>
                <a:cubicBezTo>
                  <a:pt x="12946" y="1531834"/>
                  <a:pt x="5264" y="1526757"/>
                  <a:pt x="1734" y="1517988"/>
                </a:cubicBezTo>
                <a:cubicBezTo>
                  <a:pt x="-2834" y="1506450"/>
                  <a:pt x="1942" y="1492604"/>
                  <a:pt x="12323" y="1487527"/>
                </a:cubicBezTo>
                <a:cubicBezTo>
                  <a:pt x="12323" y="1487527"/>
                  <a:pt x="46375" y="1470912"/>
                  <a:pt x="108873" y="1440912"/>
                </a:cubicBezTo>
                <a:cubicBezTo>
                  <a:pt x="119463" y="1435835"/>
                  <a:pt x="131713" y="1441373"/>
                  <a:pt x="136074" y="1452912"/>
                </a:cubicBezTo>
                <a:cubicBezTo>
                  <a:pt x="140642" y="1464681"/>
                  <a:pt x="135658" y="1478065"/>
                  <a:pt x="125277" y="1483142"/>
                </a:cubicBezTo>
                <a:cubicBezTo>
                  <a:pt x="62986" y="1512911"/>
                  <a:pt x="29349" y="1529527"/>
                  <a:pt x="29142" y="1529527"/>
                </a:cubicBezTo>
                <a:cubicBezTo>
                  <a:pt x="26442" y="1531142"/>
                  <a:pt x="23743" y="1531834"/>
                  <a:pt x="20836" y="1531834"/>
                </a:cubicBezTo>
                <a:close/>
                <a:moveTo>
                  <a:pt x="9467388" y="1523065"/>
                </a:moveTo>
                <a:cubicBezTo>
                  <a:pt x="9466350" y="1523065"/>
                  <a:pt x="9465311" y="1523065"/>
                  <a:pt x="9464481" y="1522834"/>
                </a:cubicBezTo>
                <a:cubicBezTo>
                  <a:pt x="9430222" y="1517296"/>
                  <a:pt x="9395546" y="1511065"/>
                  <a:pt x="9361287" y="1504373"/>
                </a:cubicBezTo>
                <a:cubicBezTo>
                  <a:pt x="9350074" y="1502065"/>
                  <a:pt x="9342392" y="1490296"/>
                  <a:pt x="9344468" y="1477604"/>
                </a:cubicBezTo>
                <a:cubicBezTo>
                  <a:pt x="9346337" y="1465142"/>
                  <a:pt x="9357342" y="1456604"/>
                  <a:pt x="9368554" y="1458912"/>
                </a:cubicBezTo>
                <a:cubicBezTo>
                  <a:pt x="9402191" y="1465604"/>
                  <a:pt x="9436450" y="1471604"/>
                  <a:pt x="9470295" y="1477142"/>
                </a:cubicBezTo>
                <a:cubicBezTo>
                  <a:pt x="9481715" y="1478988"/>
                  <a:pt x="9489605" y="1490758"/>
                  <a:pt x="9487944" y="1503219"/>
                </a:cubicBezTo>
                <a:cubicBezTo>
                  <a:pt x="9486490" y="1514757"/>
                  <a:pt x="9477562" y="1523065"/>
                  <a:pt x="9467388" y="1523065"/>
                </a:cubicBezTo>
                <a:close/>
                <a:moveTo>
                  <a:pt x="9263075" y="1482912"/>
                </a:moveTo>
                <a:cubicBezTo>
                  <a:pt x="9261622" y="1482912"/>
                  <a:pt x="9260169" y="1482681"/>
                  <a:pt x="9258715" y="1482450"/>
                </a:cubicBezTo>
                <a:cubicBezTo>
                  <a:pt x="9225078" y="1474604"/>
                  <a:pt x="9190819" y="1466065"/>
                  <a:pt x="9157181" y="1457296"/>
                </a:cubicBezTo>
                <a:cubicBezTo>
                  <a:pt x="9145969" y="1454296"/>
                  <a:pt x="9139117" y="1441835"/>
                  <a:pt x="9141817" y="1429604"/>
                </a:cubicBezTo>
                <a:cubicBezTo>
                  <a:pt x="9144516" y="1417374"/>
                  <a:pt x="9155728" y="1409528"/>
                  <a:pt x="9166733" y="1412527"/>
                </a:cubicBezTo>
                <a:cubicBezTo>
                  <a:pt x="9199954" y="1421297"/>
                  <a:pt x="9233799" y="1429604"/>
                  <a:pt x="9267228" y="1437450"/>
                </a:cubicBezTo>
                <a:cubicBezTo>
                  <a:pt x="9278440" y="1439989"/>
                  <a:pt x="9285707" y="1452219"/>
                  <a:pt x="9283424" y="1464681"/>
                </a:cubicBezTo>
                <a:cubicBezTo>
                  <a:pt x="9281347" y="1475527"/>
                  <a:pt x="9272626" y="1482912"/>
                  <a:pt x="9263075" y="1482912"/>
                </a:cubicBezTo>
                <a:close/>
                <a:moveTo>
                  <a:pt x="213106" y="1439989"/>
                </a:moveTo>
                <a:cubicBezTo>
                  <a:pt x="205008" y="1439989"/>
                  <a:pt x="197326" y="1434681"/>
                  <a:pt x="194004" y="1425912"/>
                </a:cubicBezTo>
                <a:cubicBezTo>
                  <a:pt x="189436" y="1414143"/>
                  <a:pt x="194419" y="1400528"/>
                  <a:pt x="205008" y="1395681"/>
                </a:cubicBezTo>
                <a:cubicBezTo>
                  <a:pt x="234077" y="1382066"/>
                  <a:pt x="266261" y="1366836"/>
                  <a:pt x="301143" y="1350682"/>
                </a:cubicBezTo>
                <a:cubicBezTo>
                  <a:pt x="311733" y="1345836"/>
                  <a:pt x="323776" y="1351374"/>
                  <a:pt x="328343" y="1363143"/>
                </a:cubicBezTo>
                <a:cubicBezTo>
                  <a:pt x="332704" y="1374912"/>
                  <a:pt x="327721" y="1388297"/>
                  <a:pt x="317131" y="1393374"/>
                </a:cubicBezTo>
                <a:cubicBezTo>
                  <a:pt x="282249" y="1409528"/>
                  <a:pt x="250273" y="1424527"/>
                  <a:pt x="221204" y="1438373"/>
                </a:cubicBezTo>
                <a:cubicBezTo>
                  <a:pt x="218505" y="1439296"/>
                  <a:pt x="215805" y="1439989"/>
                  <a:pt x="213106" y="1439989"/>
                </a:cubicBezTo>
                <a:close/>
                <a:moveTo>
                  <a:pt x="9061670" y="1429835"/>
                </a:moveTo>
                <a:cubicBezTo>
                  <a:pt x="9060008" y="1429835"/>
                  <a:pt x="9058140" y="1429604"/>
                  <a:pt x="9056271" y="1429143"/>
                </a:cubicBezTo>
                <a:cubicBezTo>
                  <a:pt x="9022634" y="1419220"/>
                  <a:pt x="8989205" y="1408835"/>
                  <a:pt x="8955776" y="1397989"/>
                </a:cubicBezTo>
                <a:cubicBezTo>
                  <a:pt x="8944771" y="1394528"/>
                  <a:pt x="8938542" y="1381605"/>
                  <a:pt x="8941657" y="1369374"/>
                </a:cubicBezTo>
                <a:cubicBezTo>
                  <a:pt x="8944771" y="1357143"/>
                  <a:pt x="8956399" y="1349989"/>
                  <a:pt x="8967403" y="1353682"/>
                </a:cubicBezTo>
                <a:cubicBezTo>
                  <a:pt x="9000625" y="1364297"/>
                  <a:pt x="9033639" y="1374682"/>
                  <a:pt x="9066861" y="1384374"/>
                </a:cubicBezTo>
                <a:cubicBezTo>
                  <a:pt x="9077865" y="1387605"/>
                  <a:pt x="9084509" y="1400297"/>
                  <a:pt x="9081603" y="1412527"/>
                </a:cubicBezTo>
                <a:cubicBezTo>
                  <a:pt x="9079111" y="1423143"/>
                  <a:pt x="9070805" y="1429835"/>
                  <a:pt x="9061670" y="1429835"/>
                </a:cubicBezTo>
                <a:close/>
                <a:moveTo>
                  <a:pt x="8862132" y="1365451"/>
                </a:moveTo>
                <a:cubicBezTo>
                  <a:pt x="8860056" y="1365451"/>
                  <a:pt x="8857980" y="1365220"/>
                  <a:pt x="8855904" y="1364297"/>
                </a:cubicBezTo>
                <a:cubicBezTo>
                  <a:pt x="8822890" y="1352759"/>
                  <a:pt x="8789875" y="1340759"/>
                  <a:pt x="8756861" y="1328528"/>
                </a:cubicBezTo>
                <a:cubicBezTo>
                  <a:pt x="8746065" y="1324374"/>
                  <a:pt x="8740251" y="1311451"/>
                  <a:pt x="8743780" y="1299221"/>
                </a:cubicBezTo>
                <a:cubicBezTo>
                  <a:pt x="8747518" y="1287221"/>
                  <a:pt x="8759146" y="1280759"/>
                  <a:pt x="8770150" y="1284682"/>
                </a:cubicBezTo>
                <a:cubicBezTo>
                  <a:pt x="8802956" y="1296913"/>
                  <a:pt x="8835555" y="1308913"/>
                  <a:pt x="8868361" y="1320220"/>
                </a:cubicBezTo>
                <a:cubicBezTo>
                  <a:pt x="8879366" y="1324144"/>
                  <a:pt x="8885387" y="1337066"/>
                  <a:pt x="8881858" y="1349066"/>
                </a:cubicBezTo>
                <a:cubicBezTo>
                  <a:pt x="8879159" y="1358989"/>
                  <a:pt x="8871061" y="1365451"/>
                  <a:pt x="8862132" y="1365451"/>
                </a:cubicBezTo>
                <a:close/>
                <a:moveTo>
                  <a:pt x="405168" y="1350451"/>
                </a:moveTo>
                <a:cubicBezTo>
                  <a:pt x="397071" y="1350451"/>
                  <a:pt x="389180" y="1345143"/>
                  <a:pt x="386066" y="1336143"/>
                </a:cubicBezTo>
                <a:cubicBezTo>
                  <a:pt x="381706" y="1324374"/>
                  <a:pt x="386689" y="1310759"/>
                  <a:pt x="397278" y="1305913"/>
                </a:cubicBezTo>
                <a:cubicBezTo>
                  <a:pt x="427801" y="1291836"/>
                  <a:pt x="459984" y="1277067"/>
                  <a:pt x="493621" y="1261836"/>
                </a:cubicBezTo>
                <a:cubicBezTo>
                  <a:pt x="504210" y="1256990"/>
                  <a:pt x="516461" y="1262759"/>
                  <a:pt x="520613" y="1274529"/>
                </a:cubicBezTo>
                <a:cubicBezTo>
                  <a:pt x="524974" y="1286298"/>
                  <a:pt x="519783" y="1299682"/>
                  <a:pt x="509193" y="1304528"/>
                </a:cubicBezTo>
                <a:cubicBezTo>
                  <a:pt x="475557" y="1319759"/>
                  <a:pt x="443581" y="1334528"/>
                  <a:pt x="413058" y="1348605"/>
                </a:cubicBezTo>
                <a:cubicBezTo>
                  <a:pt x="410567" y="1349989"/>
                  <a:pt x="407868" y="1350451"/>
                  <a:pt x="405168" y="1350451"/>
                </a:cubicBezTo>
                <a:close/>
                <a:moveTo>
                  <a:pt x="8665502" y="1291836"/>
                </a:moveTo>
                <a:cubicBezTo>
                  <a:pt x="8663219" y="1291836"/>
                  <a:pt x="8660934" y="1291375"/>
                  <a:pt x="8658651" y="1290451"/>
                </a:cubicBezTo>
                <a:cubicBezTo>
                  <a:pt x="8626052" y="1277529"/>
                  <a:pt x="8593453" y="1264375"/>
                  <a:pt x="8560854" y="1250990"/>
                </a:cubicBezTo>
                <a:cubicBezTo>
                  <a:pt x="8550057" y="1246606"/>
                  <a:pt x="8544659" y="1233221"/>
                  <a:pt x="8548604" y="1221221"/>
                </a:cubicBezTo>
                <a:cubicBezTo>
                  <a:pt x="8552549" y="1209221"/>
                  <a:pt x="8564592" y="1203221"/>
                  <a:pt x="8575389" y="1207606"/>
                </a:cubicBezTo>
                <a:cubicBezTo>
                  <a:pt x="8607988" y="1220991"/>
                  <a:pt x="8640379" y="1234144"/>
                  <a:pt x="8672562" y="1246836"/>
                </a:cubicBezTo>
                <a:cubicBezTo>
                  <a:pt x="8683359" y="1250990"/>
                  <a:pt x="8688965" y="1264375"/>
                  <a:pt x="8685228" y="1276375"/>
                </a:cubicBezTo>
                <a:cubicBezTo>
                  <a:pt x="8682113" y="1286067"/>
                  <a:pt x="8674015" y="1291836"/>
                  <a:pt x="8665502" y="1291836"/>
                </a:cubicBezTo>
                <a:close/>
                <a:moveTo>
                  <a:pt x="597853" y="1262759"/>
                </a:moveTo>
                <a:cubicBezTo>
                  <a:pt x="589548" y="1262759"/>
                  <a:pt x="581866" y="1257221"/>
                  <a:pt x="578543" y="1248452"/>
                </a:cubicBezTo>
                <a:cubicBezTo>
                  <a:pt x="574183" y="1236683"/>
                  <a:pt x="579374" y="1223067"/>
                  <a:pt x="589963" y="1218452"/>
                </a:cubicBezTo>
                <a:cubicBezTo>
                  <a:pt x="621109" y="1204375"/>
                  <a:pt x="653292" y="1190068"/>
                  <a:pt x="686513" y="1175068"/>
                </a:cubicBezTo>
                <a:cubicBezTo>
                  <a:pt x="697103" y="1170452"/>
                  <a:pt x="709146" y="1175991"/>
                  <a:pt x="713506" y="1187760"/>
                </a:cubicBezTo>
                <a:cubicBezTo>
                  <a:pt x="717866" y="1199529"/>
                  <a:pt x="712675" y="1213144"/>
                  <a:pt x="701878" y="1217760"/>
                </a:cubicBezTo>
                <a:cubicBezTo>
                  <a:pt x="668864" y="1232529"/>
                  <a:pt x="636681" y="1246836"/>
                  <a:pt x="605536" y="1260913"/>
                </a:cubicBezTo>
                <a:cubicBezTo>
                  <a:pt x="603044" y="1262298"/>
                  <a:pt x="600345" y="1262759"/>
                  <a:pt x="597853" y="1262759"/>
                </a:cubicBezTo>
                <a:close/>
                <a:moveTo>
                  <a:pt x="8470949" y="1211760"/>
                </a:moveTo>
                <a:cubicBezTo>
                  <a:pt x="8468457" y="1211760"/>
                  <a:pt x="8465966" y="1211298"/>
                  <a:pt x="8463473" y="1210144"/>
                </a:cubicBezTo>
                <a:cubicBezTo>
                  <a:pt x="8431290" y="1196298"/>
                  <a:pt x="8399107" y="1182452"/>
                  <a:pt x="8366716" y="1168145"/>
                </a:cubicBezTo>
                <a:cubicBezTo>
                  <a:pt x="8356127" y="1163529"/>
                  <a:pt x="8350728" y="1150145"/>
                  <a:pt x="8355089" y="1138145"/>
                </a:cubicBezTo>
                <a:cubicBezTo>
                  <a:pt x="8359241" y="1126376"/>
                  <a:pt x="8371284" y="1120607"/>
                  <a:pt x="8382081" y="1125222"/>
                </a:cubicBezTo>
                <a:cubicBezTo>
                  <a:pt x="8414472" y="1139299"/>
                  <a:pt x="8446448" y="1153376"/>
                  <a:pt x="8478631" y="1166991"/>
                </a:cubicBezTo>
                <a:cubicBezTo>
                  <a:pt x="8489428" y="1171606"/>
                  <a:pt x="8494619" y="1184991"/>
                  <a:pt x="8490466" y="1196760"/>
                </a:cubicBezTo>
                <a:cubicBezTo>
                  <a:pt x="8487144" y="1206221"/>
                  <a:pt x="8479254" y="1211760"/>
                  <a:pt x="8470949" y="1211760"/>
                </a:cubicBezTo>
                <a:close/>
                <a:moveTo>
                  <a:pt x="790954" y="1176683"/>
                </a:moveTo>
                <a:cubicBezTo>
                  <a:pt x="782648" y="1176683"/>
                  <a:pt x="774966" y="1171145"/>
                  <a:pt x="771644" y="1162145"/>
                </a:cubicBezTo>
                <a:cubicBezTo>
                  <a:pt x="767491" y="1150376"/>
                  <a:pt x="772682" y="1136991"/>
                  <a:pt x="783271" y="1132145"/>
                </a:cubicBezTo>
                <a:cubicBezTo>
                  <a:pt x="814832" y="1118299"/>
                  <a:pt x="847015" y="1103991"/>
                  <a:pt x="880029" y="1089684"/>
                </a:cubicBezTo>
                <a:cubicBezTo>
                  <a:pt x="890826" y="1085069"/>
                  <a:pt x="902661" y="1090838"/>
                  <a:pt x="907022" y="1102607"/>
                </a:cubicBezTo>
                <a:cubicBezTo>
                  <a:pt x="911174" y="1114376"/>
                  <a:pt x="905983" y="1127760"/>
                  <a:pt x="895394" y="1132607"/>
                </a:cubicBezTo>
                <a:cubicBezTo>
                  <a:pt x="862380" y="1146914"/>
                  <a:pt x="830197" y="1161222"/>
                  <a:pt x="798844" y="1175068"/>
                </a:cubicBezTo>
                <a:cubicBezTo>
                  <a:pt x="796145" y="1175991"/>
                  <a:pt x="793445" y="1176683"/>
                  <a:pt x="790954" y="1176683"/>
                </a:cubicBezTo>
                <a:close/>
                <a:moveTo>
                  <a:pt x="8277849" y="1127068"/>
                </a:moveTo>
                <a:cubicBezTo>
                  <a:pt x="8275149" y="1127068"/>
                  <a:pt x="8272658" y="1126607"/>
                  <a:pt x="8270166" y="1125453"/>
                </a:cubicBezTo>
                <a:cubicBezTo>
                  <a:pt x="8238190" y="1111145"/>
                  <a:pt x="8206215" y="1096607"/>
                  <a:pt x="8174031" y="1082069"/>
                </a:cubicBezTo>
                <a:cubicBezTo>
                  <a:pt x="8163442" y="1077222"/>
                  <a:pt x="8158251" y="1063838"/>
                  <a:pt x="8162611" y="1052069"/>
                </a:cubicBezTo>
                <a:cubicBezTo>
                  <a:pt x="8166971" y="1040300"/>
                  <a:pt x="8179222" y="1034761"/>
                  <a:pt x="8189604" y="1039377"/>
                </a:cubicBezTo>
                <a:cubicBezTo>
                  <a:pt x="8221787" y="1053915"/>
                  <a:pt x="8253763" y="1068453"/>
                  <a:pt x="8285738" y="1082761"/>
                </a:cubicBezTo>
                <a:cubicBezTo>
                  <a:pt x="8296328" y="1087607"/>
                  <a:pt x="8301519" y="1100991"/>
                  <a:pt x="8297159" y="1112761"/>
                </a:cubicBezTo>
                <a:cubicBezTo>
                  <a:pt x="8293836" y="1121761"/>
                  <a:pt x="8286154" y="1127068"/>
                  <a:pt x="8277849" y="1127068"/>
                </a:cubicBezTo>
                <a:close/>
                <a:moveTo>
                  <a:pt x="984469" y="1091992"/>
                </a:moveTo>
                <a:cubicBezTo>
                  <a:pt x="976164" y="1091992"/>
                  <a:pt x="968274" y="1086453"/>
                  <a:pt x="965159" y="1077222"/>
                </a:cubicBezTo>
                <a:cubicBezTo>
                  <a:pt x="961007" y="1065453"/>
                  <a:pt x="966197" y="1052069"/>
                  <a:pt x="976994" y="1047453"/>
                </a:cubicBezTo>
                <a:cubicBezTo>
                  <a:pt x="1008763" y="1033607"/>
                  <a:pt x="1041154" y="1019761"/>
                  <a:pt x="1073960" y="1005685"/>
                </a:cubicBezTo>
                <a:cubicBezTo>
                  <a:pt x="1084757" y="1001069"/>
                  <a:pt x="1096592" y="1007069"/>
                  <a:pt x="1100745" y="1019069"/>
                </a:cubicBezTo>
                <a:cubicBezTo>
                  <a:pt x="1104898" y="1030838"/>
                  <a:pt x="1099499" y="1044223"/>
                  <a:pt x="1088910" y="1048838"/>
                </a:cubicBezTo>
                <a:cubicBezTo>
                  <a:pt x="1056103" y="1062915"/>
                  <a:pt x="1023712" y="1076761"/>
                  <a:pt x="991944" y="1090376"/>
                </a:cubicBezTo>
                <a:cubicBezTo>
                  <a:pt x="989453" y="1091530"/>
                  <a:pt x="986961" y="1091992"/>
                  <a:pt x="984469" y="1091992"/>
                </a:cubicBezTo>
                <a:close/>
                <a:moveTo>
                  <a:pt x="8085787" y="1039838"/>
                </a:moveTo>
                <a:cubicBezTo>
                  <a:pt x="8083087" y="1039838"/>
                  <a:pt x="8080388" y="1039377"/>
                  <a:pt x="8077896" y="1037992"/>
                </a:cubicBezTo>
                <a:lnTo>
                  <a:pt x="7981969" y="993915"/>
                </a:lnTo>
                <a:cubicBezTo>
                  <a:pt x="7971380" y="989069"/>
                  <a:pt x="7966397" y="975454"/>
                  <a:pt x="7970757" y="963685"/>
                </a:cubicBezTo>
                <a:cubicBezTo>
                  <a:pt x="7975117" y="951916"/>
                  <a:pt x="7987367" y="946377"/>
                  <a:pt x="7997957" y="951223"/>
                </a:cubicBezTo>
                <a:lnTo>
                  <a:pt x="8093884" y="995300"/>
                </a:lnTo>
                <a:cubicBezTo>
                  <a:pt x="8104474" y="1000146"/>
                  <a:pt x="8109457" y="1013531"/>
                  <a:pt x="8105097" y="1025530"/>
                </a:cubicBezTo>
                <a:cubicBezTo>
                  <a:pt x="8101774" y="1034530"/>
                  <a:pt x="8093884" y="1039838"/>
                  <a:pt x="8085787" y="1039838"/>
                </a:cubicBezTo>
                <a:close/>
                <a:moveTo>
                  <a:pt x="1178608" y="1009146"/>
                </a:moveTo>
                <a:cubicBezTo>
                  <a:pt x="1170303" y="1009146"/>
                  <a:pt x="1162412" y="1003377"/>
                  <a:pt x="1159298" y="994377"/>
                </a:cubicBezTo>
                <a:cubicBezTo>
                  <a:pt x="1155145" y="982377"/>
                  <a:pt x="1160544" y="969223"/>
                  <a:pt x="1171341" y="964608"/>
                </a:cubicBezTo>
                <a:cubicBezTo>
                  <a:pt x="1203316" y="950993"/>
                  <a:pt x="1235707" y="937377"/>
                  <a:pt x="1268721" y="923762"/>
                </a:cubicBezTo>
                <a:cubicBezTo>
                  <a:pt x="1279518" y="919147"/>
                  <a:pt x="1291354" y="925377"/>
                  <a:pt x="1295506" y="937147"/>
                </a:cubicBezTo>
                <a:cubicBezTo>
                  <a:pt x="1299451" y="949146"/>
                  <a:pt x="1294053" y="962300"/>
                  <a:pt x="1283463" y="966916"/>
                </a:cubicBezTo>
                <a:cubicBezTo>
                  <a:pt x="1250657" y="980531"/>
                  <a:pt x="1218266" y="994377"/>
                  <a:pt x="1186290" y="1007761"/>
                </a:cubicBezTo>
                <a:cubicBezTo>
                  <a:pt x="1183384" y="1008684"/>
                  <a:pt x="1180892" y="1009146"/>
                  <a:pt x="1178608" y="1009146"/>
                </a:cubicBezTo>
                <a:close/>
                <a:moveTo>
                  <a:pt x="7893932" y="951685"/>
                </a:moveTo>
                <a:cubicBezTo>
                  <a:pt x="7891232" y="951685"/>
                  <a:pt x="7888534" y="951223"/>
                  <a:pt x="7886041" y="949839"/>
                </a:cubicBezTo>
                <a:cubicBezTo>
                  <a:pt x="7854273" y="935300"/>
                  <a:pt x="7822298" y="920531"/>
                  <a:pt x="7790114" y="905993"/>
                </a:cubicBezTo>
                <a:cubicBezTo>
                  <a:pt x="7779525" y="901147"/>
                  <a:pt x="7774542" y="887762"/>
                  <a:pt x="7778902" y="875993"/>
                </a:cubicBezTo>
                <a:cubicBezTo>
                  <a:pt x="7783263" y="864224"/>
                  <a:pt x="7795305" y="858455"/>
                  <a:pt x="7805895" y="863301"/>
                </a:cubicBezTo>
                <a:cubicBezTo>
                  <a:pt x="7838078" y="878070"/>
                  <a:pt x="7870054" y="892608"/>
                  <a:pt x="7901822" y="907147"/>
                </a:cubicBezTo>
                <a:cubicBezTo>
                  <a:pt x="7912411" y="911993"/>
                  <a:pt x="7917395" y="925608"/>
                  <a:pt x="7913034" y="937377"/>
                </a:cubicBezTo>
                <a:cubicBezTo>
                  <a:pt x="7909920" y="946377"/>
                  <a:pt x="7902030" y="951685"/>
                  <a:pt x="7893932" y="951685"/>
                </a:cubicBezTo>
                <a:close/>
                <a:moveTo>
                  <a:pt x="1373162" y="927685"/>
                </a:moveTo>
                <a:cubicBezTo>
                  <a:pt x="1364649" y="927685"/>
                  <a:pt x="1356758" y="921916"/>
                  <a:pt x="1353644" y="912685"/>
                </a:cubicBezTo>
                <a:cubicBezTo>
                  <a:pt x="1349699" y="900685"/>
                  <a:pt x="1355097" y="887532"/>
                  <a:pt x="1365894" y="882916"/>
                </a:cubicBezTo>
                <a:cubicBezTo>
                  <a:pt x="1398078" y="869532"/>
                  <a:pt x="1430677" y="856147"/>
                  <a:pt x="1463483" y="842763"/>
                </a:cubicBezTo>
                <a:cubicBezTo>
                  <a:pt x="1474280" y="838378"/>
                  <a:pt x="1486115" y="844609"/>
                  <a:pt x="1490060" y="856378"/>
                </a:cubicBezTo>
                <a:cubicBezTo>
                  <a:pt x="1494005" y="868378"/>
                  <a:pt x="1488399" y="881532"/>
                  <a:pt x="1477810" y="885916"/>
                </a:cubicBezTo>
                <a:cubicBezTo>
                  <a:pt x="1445003" y="899301"/>
                  <a:pt x="1412612" y="912685"/>
                  <a:pt x="1380429" y="925839"/>
                </a:cubicBezTo>
                <a:cubicBezTo>
                  <a:pt x="1377937" y="927224"/>
                  <a:pt x="1375446" y="927685"/>
                  <a:pt x="1373162" y="927685"/>
                </a:cubicBezTo>
                <a:close/>
                <a:moveTo>
                  <a:pt x="7701870" y="864224"/>
                </a:moveTo>
                <a:cubicBezTo>
                  <a:pt x="7699170" y="864224"/>
                  <a:pt x="7696679" y="863763"/>
                  <a:pt x="7693979" y="862609"/>
                </a:cubicBezTo>
                <a:cubicBezTo>
                  <a:pt x="7662211" y="848301"/>
                  <a:pt x="7630236" y="833993"/>
                  <a:pt x="7597845" y="819455"/>
                </a:cubicBezTo>
                <a:cubicBezTo>
                  <a:pt x="7587255" y="814609"/>
                  <a:pt x="7582064" y="801225"/>
                  <a:pt x="7586217" y="789455"/>
                </a:cubicBezTo>
                <a:cubicBezTo>
                  <a:pt x="7590578" y="777686"/>
                  <a:pt x="7602620" y="771917"/>
                  <a:pt x="7613210" y="776532"/>
                </a:cubicBezTo>
                <a:cubicBezTo>
                  <a:pt x="7645601" y="791071"/>
                  <a:pt x="7677784" y="805378"/>
                  <a:pt x="7709552" y="819686"/>
                </a:cubicBezTo>
                <a:cubicBezTo>
                  <a:pt x="7720141" y="824532"/>
                  <a:pt x="7725332" y="837917"/>
                  <a:pt x="7720972" y="849686"/>
                </a:cubicBezTo>
                <a:cubicBezTo>
                  <a:pt x="7717858" y="858916"/>
                  <a:pt x="7710175" y="864224"/>
                  <a:pt x="7701870" y="864224"/>
                </a:cubicBezTo>
                <a:close/>
                <a:moveTo>
                  <a:pt x="1568338" y="848070"/>
                </a:moveTo>
                <a:cubicBezTo>
                  <a:pt x="1559825" y="848070"/>
                  <a:pt x="1551935" y="842301"/>
                  <a:pt x="1548821" y="832840"/>
                </a:cubicBezTo>
                <a:cubicBezTo>
                  <a:pt x="1544876" y="820840"/>
                  <a:pt x="1550482" y="807686"/>
                  <a:pt x="1561279" y="803301"/>
                </a:cubicBezTo>
                <a:cubicBezTo>
                  <a:pt x="1593670" y="790148"/>
                  <a:pt x="1626268" y="777225"/>
                  <a:pt x="1659075" y="764071"/>
                </a:cubicBezTo>
                <a:cubicBezTo>
                  <a:pt x="1669872" y="759686"/>
                  <a:pt x="1681707" y="765917"/>
                  <a:pt x="1685652" y="777917"/>
                </a:cubicBezTo>
                <a:cubicBezTo>
                  <a:pt x="1689597" y="789917"/>
                  <a:pt x="1683783" y="803071"/>
                  <a:pt x="1672986" y="807455"/>
                </a:cubicBezTo>
                <a:cubicBezTo>
                  <a:pt x="1640180" y="820609"/>
                  <a:pt x="1607581" y="833532"/>
                  <a:pt x="1575398" y="846686"/>
                </a:cubicBezTo>
                <a:cubicBezTo>
                  <a:pt x="1572906" y="847609"/>
                  <a:pt x="1570622" y="848070"/>
                  <a:pt x="1568338" y="848070"/>
                </a:cubicBezTo>
                <a:close/>
                <a:moveTo>
                  <a:pt x="7509184" y="778609"/>
                </a:moveTo>
                <a:cubicBezTo>
                  <a:pt x="7506693" y="778609"/>
                  <a:pt x="7503994" y="778148"/>
                  <a:pt x="7501502" y="776994"/>
                </a:cubicBezTo>
                <a:cubicBezTo>
                  <a:pt x="7469526" y="763148"/>
                  <a:pt x="7437551" y="749071"/>
                  <a:pt x="7404952" y="735225"/>
                </a:cubicBezTo>
                <a:cubicBezTo>
                  <a:pt x="7394155" y="730610"/>
                  <a:pt x="7388964" y="717225"/>
                  <a:pt x="7393117" y="705456"/>
                </a:cubicBezTo>
                <a:cubicBezTo>
                  <a:pt x="7397270" y="693456"/>
                  <a:pt x="7409312" y="687687"/>
                  <a:pt x="7419902" y="692302"/>
                </a:cubicBezTo>
                <a:cubicBezTo>
                  <a:pt x="7452501" y="706148"/>
                  <a:pt x="7484684" y="720225"/>
                  <a:pt x="7516660" y="734302"/>
                </a:cubicBezTo>
                <a:cubicBezTo>
                  <a:pt x="7527249" y="738917"/>
                  <a:pt x="7532647" y="752302"/>
                  <a:pt x="7528287" y="764302"/>
                </a:cubicBezTo>
                <a:cubicBezTo>
                  <a:pt x="7525380" y="773071"/>
                  <a:pt x="7517490" y="778609"/>
                  <a:pt x="7509184" y="778609"/>
                </a:cubicBezTo>
                <a:close/>
                <a:moveTo>
                  <a:pt x="1763930" y="770071"/>
                </a:moveTo>
                <a:cubicBezTo>
                  <a:pt x="1755417" y="770071"/>
                  <a:pt x="1747320" y="764071"/>
                  <a:pt x="1744413" y="754610"/>
                </a:cubicBezTo>
                <a:cubicBezTo>
                  <a:pt x="1740675" y="742610"/>
                  <a:pt x="1746281" y="729456"/>
                  <a:pt x="1757078" y="725071"/>
                </a:cubicBezTo>
                <a:cubicBezTo>
                  <a:pt x="1789677" y="712379"/>
                  <a:pt x="1822276" y="699456"/>
                  <a:pt x="1855290" y="686764"/>
                </a:cubicBezTo>
                <a:cubicBezTo>
                  <a:pt x="1866087" y="682610"/>
                  <a:pt x="1877922" y="688841"/>
                  <a:pt x="1881659" y="701071"/>
                </a:cubicBezTo>
                <a:cubicBezTo>
                  <a:pt x="1885397" y="713071"/>
                  <a:pt x="1879790" y="726225"/>
                  <a:pt x="1868786" y="730379"/>
                </a:cubicBezTo>
                <a:cubicBezTo>
                  <a:pt x="1835980" y="743071"/>
                  <a:pt x="1803173" y="755763"/>
                  <a:pt x="1770782" y="768686"/>
                </a:cubicBezTo>
                <a:cubicBezTo>
                  <a:pt x="1768498" y="769609"/>
                  <a:pt x="1766214" y="770071"/>
                  <a:pt x="1763930" y="770071"/>
                </a:cubicBezTo>
                <a:close/>
                <a:moveTo>
                  <a:pt x="7315462" y="695764"/>
                </a:moveTo>
                <a:cubicBezTo>
                  <a:pt x="7312970" y="695764"/>
                  <a:pt x="7310478" y="695302"/>
                  <a:pt x="7308194" y="694379"/>
                </a:cubicBezTo>
                <a:cubicBezTo>
                  <a:pt x="7276218" y="680995"/>
                  <a:pt x="7243827" y="667610"/>
                  <a:pt x="7211021" y="654456"/>
                </a:cubicBezTo>
                <a:cubicBezTo>
                  <a:pt x="7200224" y="650072"/>
                  <a:pt x="7194618" y="636918"/>
                  <a:pt x="7198563" y="624918"/>
                </a:cubicBezTo>
                <a:cubicBezTo>
                  <a:pt x="7202508" y="612918"/>
                  <a:pt x="7214551" y="606918"/>
                  <a:pt x="7225140" y="611072"/>
                </a:cubicBezTo>
                <a:cubicBezTo>
                  <a:pt x="7257946" y="624457"/>
                  <a:pt x="7290337" y="637841"/>
                  <a:pt x="7322521" y="651226"/>
                </a:cubicBezTo>
                <a:cubicBezTo>
                  <a:pt x="7333318" y="655610"/>
                  <a:pt x="7338716" y="668995"/>
                  <a:pt x="7334564" y="680995"/>
                </a:cubicBezTo>
                <a:cubicBezTo>
                  <a:pt x="7331864" y="689995"/>
                  <a:pt x="7323975" y="695764"/>
                  <a:pt x="7315462" y="695764"/>
                </a:cubicBezTo>
                <a:close/>
                <a:moveTo>
                  <a:pt x="1960353" y="694148"/>
                </a:moveTo>
                <a:cubicBezTo>
                  <a:pt x="1951632" y="694148"/>
                  <a:pt x="1943742" y="688148"/>
                  <a:pt x="1940627" y="678687"/>
                </a:cubicBezTo>
                <a:cubicBezTo>
                  <a:pt x="1936890" y="666687"/>
                  <a:pt x="1942704" y="653533"/>
                  <a:pt x="1953501" y="649380"/>
                </a:cubicBezTo>
                <a:cubicBezTo>
                  <a:pt x="1986100" y="636918"/>
                  <a:pt x="2019113" y="624457"/>
                  <a:pt x="2051920" y="611995"/>
                </a:cubicBezTo>
                <a:cubicBezTo>
                  <a:pt x="2062717" y="607841"/>
                  <a:pt x="2074552" y="614303"/>
                  <a:pt x="2078289" y="626534"/>
                </a:cubicBezTo>
                <a:cubicBezTo>
                  <a:pt x="2082027" y="638533"/>
                  <a:pt x="2076213" y="651687"/>
                  <a:pt x="2065208" y="655841"/>
                </a:cubicBezTo>
                <a:cubicBezTo>
                  <a:pt x="2032402" y="668302"/>
                  <a:pt x="1999596" y="680533"/>
                  <a:pt x="1966997" y="692995"/>
                </a:cubicBezTo>
                <a:cubicBezTo>
                  <a:pt x="1964713" y="693687"/>
                  <a:pt x="1962429" y="694148"/>
                  <a:pt x="1960353" y="694148"/>
                </a:cubicBezTo>
                <a:close/>
                <a:moveTo>
                  <a:pt x="2157191" y="620303"/>
                </a:moveTo>
                <a:cubicBezTo>
                  <a:pt x="2148470" y="620303"/>
                  <a:pt x="2140372" y="614303"/>
                  <a:pt x="2137465" y="604611"/>
                </a:cubicBezTo>
                <a:cubicBezTo>
                  <a:pt x="2133935" y="592611"/>
                  <a:pt x="2139749" y="579457"/>
                  <a:pt x="2150546" y="575534"/>
                </a:cubicBezTo>
                <a:cubicBezTo>
                  <a:pt x="2183353" y="563534"/>
                  <a:pt x="2216159" y="551534"/>
                  <a:pt x="2248965" y="539534"/>
                </a:cubicBezTo>
                <a:cubicBezTo>
                  <a:pt x="2259970" y="535611"/>
                  <a:pt x="2271597" y="542303"/>
                  <a:pt x="2275127" y="554303"/>
                </a:cubicBezTo>
                <a:cubicBezTo>
                  <a:pt x="2278657" y="566534"/>
                  <a:pt x="2272636" y="579457"/>
                  <a:pt x="2261839" y="583380"/>
                </a:cubicBezTo>
                <a:cubicBezTo>
                  <a:pt x="2229032" y="595380"/>
                  <a:pt x="2196226" y="607380"/>
                  <a:pt x="2163627" y="619380"/>
                </a:cubicBezTo>
                <a:cubicBezTo>
                  <a:pt x="2161551" y="619841"/>
                  <a:pt x="2159267" y="620303"/>
                  <a:pt x="2157191" y="620303"/>
                </a:cubicBezTo>
                <a:close/>
                <a:moveTo>
                  <a:pt x="7120492" y="616611"/>
                </a:moveTo>
                <a:cubicBezTo>
                  <a:pt x="7118208" y="616611"/>
                  <a:pt x="7115924" y="616149"/>
                  <a:pt x="7113640" y="615226"/>
                </a:cubicBezTo>
                <a:cubicBezTo>
                  <a:pt x="7081457" y="602534"/>
                  <a:pt x="7048859" y="589842"/>
                  <a:pt x="7015845" y="577149"/>
                </a:cubicBezTo>
                <a:cubicBezTo>
                  <a:pt x="7005047" y="572996"/>
                  <a:pt x="6999234" y="559842"/>
                  <a:pt x="7002971" y="547842"/>
                </a:cubicBezTo>
                <a:cubicBezTo>
                  <a:pt x="7006709" y="535842"/>
                  <a:pt x="7018336" y="529381"/>
                  <a:pt x="7029341" y="533534"/>
                </a:cubicBezTo>
                <a:cubicBezTo>
                  <a:pt x="7062355" y="546227"/>
                  <a:pt x="7095161" y="558919"/>
                  <a:pt x="7127552" y="571611"/>
                </a:cubicBezTo>
                <a:cubicBezTo>
                  <a:pt x="7138349" y="575765"/>
                  <a:pt x="7143955" y="589149"/>
                  <a:pt x="7140218" y="601149"/>
                </a:cubicBezTo>
                <a:cubicBezTo>
                  <a:pt x="7137103" y="610611"/>
                  <a:pt x="7129213" y="616611"/>
                  <a:pt x="7120492" y="616611"/>
                </a:cubicBezTo>
                <a:close/>
                <a:moveTo>
                  <a:pt x="2354236" y="548765"/>
                </a:moveTo>
                <a:cubicBezTo>
                  <a:pt x="2345515" y="548765"/>
                  <a:pt x="2337210" y="542534"/>
                  <a:pt x="2334511" y="532611"/>
                </a:cubicBezTo>
                <a:cubicBezTo>
                  <a:pt x="2330981" y="520381"/>
                  <a:pt x="2337002" y="507458"/>
                  <a:pt x="2348007" y="503535"/>
                </a:cubicBezTo>
                <a:cubicBezTo>
                  <a:pt x="2381021" y="491765"/>
                  <a:pt x="2414035" y="480227"/>
                  <a:pt x="2447256" y="468458"/>
                </a:cubicBezTo>
                <a:cubicBezTo>
                  <a:pt x="2458261" y="464766"/>
                  <a:pt x="2469889" y="471458"/>
                  <a:pt x="2473211" y="483458"/>
                </a:cubicBezTo>
                <a:cubicBezTo>
                  <a:pt x="2476533" y="495458"/>
                  <a:pt x="2470512" y="508611"/>
                  <a:pt x="2459714" y="512304"/>
                </a:cubicBezTo>
                <a:cubicBezTo>
                  <a:pt x="2426701" y="523842"/>
                  <a:pt x="2393687" y="535380"/>
                  <a:pt x="2360673" y="547150"/>
                </a:cubicBezTo>
                <a:cubicBezTo>
                  <a:pt x="2358596" y="548303"/>
                  <a:pt x="2356312" y="548765"/>
                  <a:pt x="2354236" y="548765"/>
                </a:cubicBezTo>
                <a:close/>
                <a:moveTo>
                  <a:pt x="6924278" y="541611"/>
                </a:moveTo>
                <a:cubicBezTo>
                  <a:pt x="6922201" y="541611"/>
                  <a:pt x="6919917" y="541150"/>
                  <a:pt x="6917633" y="540457"/>
                </a:cubicBezTo>
                <a:cubicBezTo>
                  <a:pt x="6885242" y="528457"/>
                  <a:pt x="6852436" y="516457"/>
                  <a:pt x="6819215" y="504688"/>
                </a:cubicBezTo>
                <a:cubicBezTo>
                  <a:pt x="6808210" y="500765"/>
                  <a:pt x="6802188" y="487842"/>
                  <a:pt x="6805718" y="475612"/>
                </a:cubicBezTo>
                <a:cubicBezTo>
                  <a:pt x="6809248" y="463381"/>
                  <a:pt x="6820875" y="456689"/>
                  <a:pt x="6831880" y="460612"/>
                </a:cubicBezTo>
                <a:cubicBezTo>
                  <a:pt x="6865102" y="472381"/>
                  <a:pt x="6898115" y="484381"/>
                  <a:pt x="6930714" y="496381"/>
                </a:cubicBezTo>
                <a:cubicBezTo>
                  <a:pt x="6941511" y="500304"/>
                  <a:pt x="6947533" y="513458"/>
                  <a:pt x="6943795" y="525457"/>
                </a:cubicBezTo>
                <a:cubicBezTo>
                  <a:pt x="6941096" y="535380"/>
                  <a:pt x="6932998" y="541611"/>
                  <a:pt x="6924278" y="541611"/>
                </a:cubicBezTo>
                <a:close/>
                <a:moveTo>
                  <a:pt x="2552942" y="479304"/>
                </a:moveTo>
                <a:cubicBezTo>
                  <a:pt x="2544014" y="479304"/>
                  <a:pt x="2535916" y="472842"/>
                  <a:pt x="2533010" y="462919"/>
                </a:cubicBezTo>
                <a:cubicBezTo>
                  <a:pt x="2529687" y="450689"/>
                  <a:pt x="2535709" y="437766"/>
                  <a:pt x="2546713" y="434074"/>
                </a:cubicBezTo>
                <a:cubicBezTo>
                  <a:pt x="2579935" y="422766"/>
                  <a:pt x="2613157" y="411458"/>
                  <a:pt x="2646171" y="400382"/>
                </a:cubicBezTo>
                <a:cubicBezTo>
                  <a:pt x="2657175" y="396689"/>
                  <a:pt x="2668803" y="403612"/>
                  <a:pt x="2672125" y="415843"/>
                </a:cubicBezTo>
                <a:cubicBezTo>
                  <a:pt x="2675447" y="428074"/>
                  <a:pt x="2669218" y="440997"/>
                  <a:pt x="2658213" y="444689"/>
                </a:cubicBezTo>
                <a:cubicBezTo>
                  <a:pt x="2625199" y="455766"/>
                  <a:pt x="2591978" y="466843"/>
                  <a:pt x="2558964" y="478150"/>
                </a:cubicBezTo>
                <a:cubicBezTo>
                  <a:pt x="2556888" y="479073"/>
                  <a:pt x="2554811" y="479304"/>
                  <a:pt x="2552942" y="479304"/>
                </a:cubicBezTo>
                <a:close/>
                <a:moveTo>
                  <a:pt x="6726609" y="471227"/>
                </a:moveTo>
                <a:cubicBezTo>
                  <a:pt x="6724532" y="471227"/>
                  <a:pt x="6722457" y="470996"/>
                  <a:pt x="6720588" y="470304"/>
                </a:cubicBezTo>
                <a:cubicBezTo>
                  <a:pt x="6687781" y="459227"/>
                  <a:pt x="6654768" y="448150"/>
                  <a:pt x="6621339" y="437074"/>
                </a:cubicBezTo>
                <a:cubicBezTo>
                  <a:pt x="6610333" y="433381"/>
                  <a:pt x="6604105" y="420689"/>
                  <a:pt x="6607219" y="408458"/>
                </a:cubicBezTo>
                <a:cubicBezTo>
                  <a:pt x="6610541" y="396228"/>
                  <a:pt x="6621961" y="389305"/>
                  <a:pt x="6632966" y="392766"/>
                </a:cubicBezTo>
                <a:cubicBezTo>
                  <a:pt x="6666603" y="403843"/>
                  <a:pt x="6699617" y="414920"/>
                  <a:pt x="6732631" y="425997"/>
                </a:cubicBezTo>
                <a:cubicBezTo>
                  <a:pt x="6743635" y="429689"/>
                  <a:pt x="6749657" y="442612"/>
                  <a:pt x="6746335" y="454843"/>
                </a:cubicBezTo>
                <a:cubicBezTo>
                  <a:pt x="6743843" y="464766"/>
                  <a:pt x="6735538" y="471227"/>
                  <a:pt x="6726609" y="471227"/>
                </a:cubicBezTo>
                <a:close/>
                <a:moveTo>
                  <a:pt x="2751857" y="412843"/>
                </a:moveTo>
                <a:cubicBezTo>
                  <a:pt x="2742928" y="412843"/>
                  <a:pt x="2734623" y="406381"/>
                  <a:pt x="2731924" y="396228"/>
                </a:cubicBezTo>
                <a:cubicBezTo>
                  <a:pt x="2728602" y="383997"/>
                  <a:pt x="2735038" y="371305"/>
                  <a:pt x="2746043" y="367613"/>
                </a:cubicBezTo>
                <a:cubicBezTo>
                  <a:pt x="2779472" y="356766"/>
                  <a:pt x="2812694" y="345920"/>
                  <a:pt x="2845915" y="335536"/>
                </a:cubicBezTo>
                <a:cubicBezTo>
                  <a:pt x="2856920" y="332074"/>
                  <a:pt x="2868340" y="339228"/>
                  <a:pt x="2871662" y="351459"/>
                </a:cubicBezTo>
                <a:cubicBezTo>
                  <a:pt x="2874776" y="363689"/>
                  <a:pt x="2868340" y="376382"/>
                  <a:pt x="2857335" y="380074"/>
                </a:cubicBezTo>
                <a:cubicBezTo>
                  <a:pt x="2824113" y="390689"/>
                  <a:pt x="2790892" y="401305"/>
                  <a:pt x="2757670" y="412151"/>
                </a:cubicBezTo>
                <a:cubicBezTo>
                  <a:pt x="2755802" y="412612"/>
                  <a:pt x="2753933" y="412843"/>
                  <a:pt x="2751857" y="412843"/>
                </a:cubicBezTo>
                <a:close/>
                <a:moveTo>
                  <a:pt x="6527695" y="405920"/>
                </a:moveTo>
                <a:cubicBezTo>
                  <a:pt x="6525826" y="405920"/>
                  <a:pt x="6523958" y="405689"/>
                  <a:pt x="6522089" y="404997"/>
                </a:cubicBezTo>
                <a:cubicBezTo>
                  <a:pt x="6489075" y="394612"/>
                  <a:pt x="6455854" y="384459"/>
                  <a:pt x="6422216" y="374305"/>
                </a:cubicBezTo>
                <a:cubicBezTo>
                  <a:pt x="6411212" y="371074"/>
                  <a:pt x="6404568" y="358382"/>
                  <a:pt x="6407474" y="345920"/>
                </a:cubicBezTo>
                <a:cubicBezTo>
                  <a:pt x="6410382" y="333690"/>
                  <a:pt x="6421801" y="326305"/>
                  <a:pt x="6433014" y="329536"/>
                </a:cubicBezTo>
                <a:cubicBezTo>
                  <a:pt x="6466858" y="339690"/>
                  <a:pt x="6500287" y="349843"/>
                  <a:pt x="6533301" y="360228"/>
                </a:cubicBezTo>
                <a:cubicBezTo>
                  <a:pt x="6544306" y="363689"/>
                  <a:pt x="6550742" y="376382"/>
                  <a:pt x="6547628" y="388612"/>
                </a:cubicBezTo>
                <a:cubicBezTo>
                  <a:pt x="6544929" y="399458"/>
                  <a:pt x="6536623" y="405920"/>
                  <a:pt x="6527695" y="405920"/>
                </a:cubicBezTo>
                <a:close/>
                <a:moveTo>
                  <a:pt x="2951809" y="349382"/>
                </a:moveTo>
                <a:cubicBezTo>
                  <a:pt x="2942673" y="349382"/>
                  <a:pt x="2934368" y="342690"/>
                  <a:pt x="2931876" y="332536"/>
                </a:cubicBezTo>
                <a:cubicBezTo>
                  <a:pt x="2928762" y="320305"/>
                  <a:pt x="2935198" y="307613"/>
                  <a:pt x="2946410" y="304151"/>
                </a:cubicBezTo>
                <a:cubicBezTo>
                  <a:pt x="2980047" y="293767"/>
                  <a:pt x="3013477" y="283613"/>
                  <a:pt x="3046906" y="273690"/>
                </a:cubicBezTo>
                <a:cubicBezTo>
                  <a:pt x="3058118" y="270459"/>
                  <a:pt x="3069330" y="277613"/>
                  <a:pt x="3072445" y="290075"/>
                </a:cubicBezTo>
                <a:cubicBezTo>
                  <a:pt x="3075559" y="302536"/>
                  <a:pt x="3068915" y="314998"/>
                  <a:pt x="3057703" y="318459"/>
                </a:cubicBezTo>
                <a:cubicBezTo>
                  <a:pt x="3024481" y="328382"/>
                  <a:pt x="2991052" y="338536"/>
                  <a:pt x="2957623" y="348920"/>
                </a:cubicBezTo>
                <a:cubicBezTo>
                  <a:pt x="2955546" y="349151"/>
                  <a:pt x="2953678" y="349382"/>
                  <a:pt x="2951809" y="349382"/>
                </a:cubicBezTo>
                <a:close/>
                <a:moveTo>
                  <a:pt x="6327328" y="345920"/>
                </a:moveTo>
                <a:cubicBezTo>
                  <a:pt x="6325666" y="345920"/>
                  <a:pt x="6323798" y="345690"/>
                  <a:pt x="6322137" y="345228"/>
                </a:cubicBezTo>
                <a:cubicBezTo>
                  <a:pt x="6288915" y="335767"/>
                  <a:pt x="6255486" y="326536"/>
                  <a:pt x="6221642" y="317305"/>
                </a:cubicBezTo>
                <a:cubicBezTo>
                  <a:pt x="6210429" y="314305"/>
                  <a:pt x="6203577" y="301844"/>
                  <a:pt x="6206484" y="289382"/>
                </a:cubicBezTo>
                <a:cubicBezTo>
                  <a:pt x="6209183" y="276921"/>
                  <a:pt x="6220395" y="269306"/>
                  <a:pt x="6231608" y="272536"/>
                </a:cubicBezTo>
                <a:cubicBezTo>
                  <a:pt x="6265660" y="281767"/>
                  <a:pt x="6299297" y="291229"/>
                  <a:pt x="6332519" y="300690"/>
                </a:cubicBezTo>
                <a:cubicBezTo>
                  <a:pt x="6343730" y="303921"/>
                  <a:pt x="6350375" y="316382"/>
                  <a:pt x="6347468" y="328844"/>
                </a:cubicBezTo>
                <a:cubicBezTo>
                  <a:pt x="6344976" y="338997"/>
                  <a:pt x="6336464" y="345920"/>
                  <a:pt x="6327328" y="345920"/>
                </a:cubicBezTo>
                <a:close/>
                <a:moveTo>
                  <a:pt x="6125507" y="291229"/>
                </a:moveTo>
                <a:cubicBezTo>
                  <a:pt x="6123845" y="291229"/>
                  <a:pt x="6122392" y="290998"/>
                  <a:pt x="6120731" y="290536"/>
                </a:cubicBezTo>
                <a:cubicBezTo>
                  <a:pt x="6087509" y="281998"/>
                  <a:pt x="6053665" y="273459"/>
                  <a:pt x="6019821" y="265152"/>
                </a:cubicBezTo>
                <a:cubicBezTo>
                  <a:pt x="6008608" y="262383"/>
                  <a:pt x="6001549" y="250152"/>
                  <a:pt x="6004040" y="237690"/>
                </a:cubicBezTo>
                <a:cubicBezTo>
                  <a:pt x="6006532" y="225229"/>
                  <a:pt x="6017536" y="217383"/>
                  <a:pt x="6028749" y="220152"/>
                </a:cubicBezTo>
                <a:cubicBezTo>
                  <a:pt x="6063008" y="228460"/>
                  <a:pt x="6096645" y="236998"/>
                  <a:pt x="6130282" y="245537"/>
                </a:cubicBezTo>
                <a:cubicBezTo>
                  <a:pt x="6141494" y="248537"/>
                  <a:pt x="6148346" y="260767"/>
                  <a:pt x="6145854" y="273229"/>
                </a:cubicBezTo>
                <a:cubicBezTo>
                  <a:pt x="6143571" y="284075"/>
                  <a:pt x="6135058" y="291229"/>
                  <a:pt x="6125507" y="291229"/>
                </a:cubicBezTo>
                <a:close/>
                <a:moveTo>
                  <a:pt x="3152592" y="289613"/>
                </a:moveTo>
                <a:cubicBezTo>
                  <a:pt x="3143456" y="289613"/>
                  <a:pt x="3134943" y="282690"/>
                  <a:pt x="3132451" y="272306"/>
                </a:cubicBezTo>
                <a:cubicBezTo>
                  <a:pt x="3129544" y="260075"/>
                  <a:pt x="3136188" y="247383"/>
                  <a:pt x="3147401" y="244152"/>
                </a:cubicBezTo>
                <a:cubicBezTo>
                  <a:pt x="3181245" y="234460"/>
                  <a:pt x="3214882" y="224998"/>
                  <a:pt x="3248311" y="215537"/>
                </a:cubicBezTo>
                <a:cubicBezTo>
                  <a:pt x="3259316" y="212537"/>
                  <a:pt x="3270736" y="219921"/>
                  <a:pt x="3273435" y="232383"/>
                </a:cubicBezTo>
                <a:cubicBezTo>
                  <a:pt x="3276134" y="244844"/>
                  <a:pt x="3269490" y="257306"/>
                  <a:pt x="3258278" y="260306"/>
                </a:cubicBezTo>
                <a:cubicBezTo>
                  <a:pt x="3224849" y="269536"/>
                  <a:pt x="3191419" y="278998"/>
                  <a:pt x="3157783" y="288690"/>
                </a:cubicBezTo>
                <a:cubicBezTo>
                  <a:pt x="3155914" y="289382"/>
                  <a:pt x="3154253" y="289613"/>
                  <a:pt x="3152592" y="289613"/>
                </a:cubicBezTo>
                <a:close/>
                <a:moveTo>
                  <a:pt x="5922855" y="241844"/>
                </a:moveTo>
                <a:cubicBezTo>
                  <a:pt x="5921401" y="241844"/>
                  <a:pt x="5920156" y="241614"/>
                  <a:pt x="5918702" y="241383"/>
                </a:cubicBezTo>
                <a:cubicBezTo>
                  <a:pt x="5885273" y="233767"/>
                  <a:pt x="5851429" y="226152"/>
                  <a:pt x="5817169" y="218768"/>
                </a:cubicBezTo>
                <a:cubicBezTo>
                  <a:pt x="5805956" y="216229"/>
                  <a:pt x="5798482" y="204229"/>
                  <a:pt x="5800766" y="191768"/>
                </a:cubicBezTo>
                <a:cubicBezTo>
                  <a:pt x="5803050" y="179306"/>
                  <a:pt x="5813847" y="171229"/>
                  <a:pt x="5825059" y="173537"/>
                </a:cubicBezTo>
                <a:cubicBezTo>
                  <a:pt x="5859319" y="180922"/>
                  <a:pt x="5893371" y="188537"/>
                  <a:pt x="5927008" y="196152"/>
                </a:cubicBezTo>
                <a:cubicBezTo>
                  <a:pt x="5938220" y="198691"/>
                  <a:pt x="5945487" y="210921"/>
                  <a:pt x="5943203" y="223383"/>
                </a:cubicBezTo>
                <a:cubicBezTo>
                  <a:pt x="5941127" y="234460"/>
                  <a:pt x="5932614" y="241844"/>
                  <a:pt x="5922855" y="241844"/>
                </a:cubicBezTo>
                <a:close/>
                <a:moveTo>
                  <a:pt x="3354205" y="233537"/>
                </a:moveTo>
                <a:cubicBezTo>
                  <a:pt x="3344861" y="233537"/>
                  <a:pt x="3336348" y="226383"/>
                  <a:pt x="3334065" y="215768"/>
                </a:cubicBezTo>
                <a:cubicBezTo>
                  <a:pt x="3331365" y="203306"/>
                  <a:pt x="3338217" y="190845"/>
                  <a:pt x="3349429" y="187845"/>
                </a:cubicBezTo>
                <a:cubicBezTo>
                  <a:pt x="3383482" y="178845"/>
                  <a:pt x="3417326" y="170076"/>
                  <a:pt x="3450963" y="161537"/>
                </a:cubicBezTo>
                <a:cubicBezTo>
                  <a:pt x="3462175" y="158768"/>
                  <a:pt x="3473180" y="166614"/>
                  <a:pt x="3475879" y="178845"/>
                </a:cubicBezTo>
                <a:cubicBezTo>
                  <a:pt x="3478371" y="191306"/>
                  <a:pt x="3471519" y="203537"/>
                  <a:pt x="3460306" y="206537"/>
                </a:cubicBezTo>
                <a:cubicBezTo>
                  <a:pt x="3426877" y="215075"/>
                  <a:pt x="3393240" y="223614"/>
                  <a:pt x="3359396" y="232614"/>
                </a:cubicBezTo>
                <a:cubicBezTo>
                  <a:pt x="3357320" y="233306"/>
                  <a:pt x="3355866" y="233537"/>
                  <a:pt x="3354205" y="233537"/>
                </a:cubicBezTo>
                <a:close/>
                <a:moveTo>
                  <a:pt x="5719165" y="197768"/>
                </a:moveTo>
                <a:cubicBezTo>
                  <a:pt x="5717920" y="197768"/>
                  <a:pt x="5716674" y="197768"/>
                  <a:pt x="5715428" y="197306"/>
                </a:cubicBezTo>
                <a:cubicBezTo>
                  <a:pt x="5681791" y="190383"/>
                  <a:pt x="5647739" y="183922"/>
                  <a:pt x="5613479" y="177229"/>
                </a:cubicBezTo>
                <a:cubicBezTo>
                  <a:pt x="5602267" y="175152"/>
                  <a:pt x="5594584" y="163153"/>
                  <a:pt x="5596453" y="150691"/>
                </a:cubicBezTo>
                <a:cubicBezTo>
                  <a:pt x="5598322" y="138230"/>
                  <a:pt x="5609119" y="129691"/>
                  <a:pt x="5620331" y="131768"/>
                </a:cubicBezTo>
                <a:cubicBezTo>
                  <a:pt x="5654798" y="138230"/>
                  <a:pt x="5688851" y="144922"/>
                  <a:pt x="5722695" y="151845"/>
                </a:cubicBezTo>
                <a:cubicBezTo>
                  <a:pt x="5733907" y="154153"/>
                  <a:pt x="5741382" y="166153"/>
                  <a:pt x="5739306" y="178614"/>
                </a:cubicBezTo>
                <a:cubicBezTo>
                  <a:pt x="5737644" y="190152"/>
                  <a:pt x="5728924" y="197768"/>
                  <a:pt x="5719165" y="197768"/>
                </a:cubicBezTo>
                <a:close/>
                <a:moveTo>
                  <a:pt x="3556857" y="182537"/>
                </a:moveTo>
                <a:cubicBezTo>
                  <a:pt x="3547305" y="182537"/>
                  <a:pt x="3538585" y="175152"/>
                  <a:pt x="3536509" y="164306"/>
                </a:cubicBezTo>
                <a:cubicBezTo>
                  <a:pt x="3534017" y="151845"/>
                  <a:pt x="3541284" y="139614"/>
                  <a:pt x="3552496" y="136845"/>
                </a:cubicBezTo>
                <a:cubicBezTo>
                  <a:pt x="3586756" y="128768"/>
                  <a:pt x="3620808" y="120691"/>
                  <a:pt x="3654445" y="113307"/>
                </a:cubicBezTo>
                <a:cubicBezTo>
                  <a:pt x="3665657" y="110768"/>
                  <a:pt x="3676662" y="118845"/>
                  <a:pt x="3678946" y="131307"/>
                </a:cubicBezTo>
                <a:cubicBezTo>
                  <a:pt x="3681230" y="143768"/>
                  <a:pt x="3673963" y="155999"/>
                  <a:pt x="3662750" y="158537"/>
                </a:cubicBezTo>
                <a:cubicBezTo>
                  <a:pt x="3629113" y="166153"/>
                  <a:pt x="3595269" y="173999"/>
                  <a:pt x="3561217" y="182076"/>
                </a:cubicBezTo>
                <a:cubicBezTo>
                  <a:pt x="3559764" y="182306"/>
                  <a:pt x="3558310" y="182537"/>
                  <a:pt x="3556857" y="182537"/>
                </a:cubicBezTo>
                <a:close/>
                <a:moveTo>
                  <a:pt x="5514645" y="158999"/>
                </a:moveTo>
                <a:cubicBezTo>
                  <a:pt x="5513607" y="158999"/>
                  <a:pt x="5512568" y="158999"/>
                  <a:pt x="5511323" y="158768"/>
                </a:cubicBezTo>
                <a:cubicBezTo>
                  <a:pt x="5477478" y="152768"/>
                  <a:pt x="5443426" y="146999"/>
                  <a:pt x="5408959" y="141460"/>
                </a:cubicBezTo>
                <a:cubicBezTo>
                  <a:pt x="5397539" y="139614"/>
                  <a:pt x="5389856" y="127845"/>
                  <a:pt x="5391518" y="115384"/>
                </a:cubicBezTo>
                <a:cubicBezTo>
                  <a:pt x="5393178" y="102692"/>
                  <a:pt x="5403768" y="93922"/>
                  <a:pt x="5414980" y="95999"/>
                </a:cubicBezTo>
                <a:cubicBezTo>
                  <a:pt x="5449655" y="101768"/>
                  <a:pt x="5483915" y="107538"/>
                  <a:pt x="5517759" y="113538"/>
                </a:cubicBezTo>
                <a:cubicBezTo>
                  <a:pt x="5528972" y="115614"/>
                  <a:pt x="5536862" y="127384"/>
                  <a:pt x="5534993" y="139845"/>
                </a:cubicBezTo>
                <a:cubicBezTo>
                  <a:pt x="5533332" y="150922"/>
                  <a:pt x="5524612" y="158999"/>
                  <a:pt x="5514645" y="158999"/>
                </a:cubicBezTo>
                <a:close/>
                <a:moveTo>
                  <a:pt x="3760546" y="136845"/>
                </a:moveTo>
                <a:cubicBezTo>
                  <a:pt x="3750787" y="136845"/>
                  <a:pt x="3742067" y="128999"/>
                  <a:pt x="3740198" y="117922"/>
                </a:cubicBezTo>
                <a:cubicBezTo>
                  <a:pt x="3738122" y="105461"/>
                  <a:pt x="3745597" y="93461"/>
                  <a:pt x="3756809" y="90922"/>
                </a:cubicBezTo>
                <a:cubicBezTo>
                  <a:pt x="3791276" y="83769"/>
                  <a:pt x="3825536" y="77076"/>
                  <a:pt x="3859380" y="70615"/>
                </a:cubicBezTo>
                <a:cubicBezTo>
                  <a:pt x="3870800" y="68538"/>
                  <a:pt x="3881390" y="77076"/>
                  <a:pt x="3883259" y="89538"/>
                </a:cubicBezTo>
                <a:cubicBezTo>
                  <a:pt x="3885127" y="101999"/>
                  <a:pt x="3877652" y="113999"/>
                  <a:pt x="3866232" y="116076"/>
                </a:cubicBezTo>
                <a:cubicBezTo>
                  <a:pt x="3832596" y="122538"/>
                  <a:pt x="3798544" y="129230"/>
                  <a:pt x="3764284" y="136384"/>
                </a:cubicBezTo>
                <a:cubicBezTo>
                  <a:pt x="3763246" y="136845"/>
                  <a:pt x="3761792" y="136845"/>
                  <a:pt x="3760546" y="136845"/>
                </a:cubicBezTo>
                <a:close/>
                <a:moveTo>
                  <a:pt x="5309294" y="125307"/>
                </a:moveTo>
                <a:cubicBezTo>
                  <a:pt x="5308464" y="125307"/>
                  <a:pt x="5307426" y="125307"/>
                  <a:pt x="5306387" y="125076"/>
                </a:cubicBezTo>
                <a:cubicBezTo>
                  <a:pt x="5272543" y="119999"/>
                  <a:pt x="5238283" y="114922"/>
                  <a:pt x="5203816" y="110076"/>
                </a:cubicBezTo>
                <a:cubicBezTo>
                  <a:pt x="5192396" y="108461"/>
                  <a:pt x="5184298" y="96922"/>
                  <a:pt x="5185752" y="84230"/>
                </a:cubicBezTo>
                <a:cubicBezTo>
                  <a:pt x="5187205" y="71538"/>
                  <a:pt x="5197587" y="62769"/>
                  <a:pt x="5209007" y="64153"/>
                </a:cubicBezTo>
                <a:cubicBezTo>
                  <a:pt x="5243681" y="68999"/>
                  <a:pt x="5278149" y="74076"/>
                  <a:pt x="5312201" y="79153"/>
                </a:cubicBezTo>
                <a:cubicBezTo>
                  <a:pt x="5323621" y="80999"/>
                  <a:pt x="5331511" y="92538"/>
                  <a:pt x="5330058" y="105230"/>
                </a:cubicBezTo>
                <a:cubicBezTo>
                  <a:pt x="5328397" y="116999"/>
                  <a:pt x="5319468" y="125307"/>
                  <a:pt x="5309294" y="125307"/>
                </a:cubicBezTo>
                <a:close/>
                <a:moveTo>
                  <a:pt x="3965482" y="98307"/>
                </a:moveTo>
                <a:cubicBezTo>
                  <a:pt x="3955308" y="98307"/>
                  <a:pt x="3946587" y="90230"/>
                  <a:pt x="3944926" y="78692"/>
                </a:cubicBezTo>
                <a:cubicBezTo>
                  <a:pt x="3943265" y="65999"/>
                  <a:pt x="3950947" y="54230"/>
                  <a:pt x="3962367" y="52384"/>
                </a:cubicBezTo>
                <a:cubicBezTo>
                  <a:pt x="3997250" y="46615"/>
                  <a:pt x="4031717" y="41077"/>
                  <a:pt x="4065769" y="36000"/>
                </a:cubicBezTo>
                <a:cubicBezTo>
                  <a:pt x="4076982" y="34154"/>
                  <a:pt x="4087571" y="43154"/>
                  <a:pt x="4089024" y="55846"/>
                </a:cubicBezTo>
                <a:cubicBezTo>
                  <a:pt x="4090478" y="68538"/>
                  <a:pt x="4082588" y="80076"/>
                  <a:pt x="4071168" y="81692"/>
                </a:cubicBezTo>
                <a:cubicBezTo>
                  <a:pt x="4037324" y="86538"/>
                  <a:pt x="4003271" y="92076"/>
                  <a:pt x="3968596" y="97845"/>
                </a:cubicBezTo>
                <a:cubicBezTo>
                  <a:pt x="3967558" y="98076"/>
                  <a:pt x="3966520" y="98307"/>
                  <a:pt x="3965482" y="98307"/>
                </a:cubicBezTo>
                <a:close/>
                <a:moveTo>
                  <a:pt x="5103320" y="96692"/>
                </a:moveTo>
                <a:cubicBezTo>
                  <a:pt x="5102490" y="96692"/>
                  <a:pt x="5101659" y="96692"/>
                  <a:pt x="5100829" y="96461"/>
                </a:cubicBezTo>
                <a:cubicBezTo>
                  <a:pt x="5066777" y="92076"/>
                  <a:pt x="5032517" y="87922"/>
                  <a:pt x="4997842" y="83999"/>
                </a:cubicBezTo>
                <a:cubicBezTo>
                  <a:pt x="4986422" y="82615"/>
                  <a:pt x="4978117" y="71307"/>
                  <a:pt x="4979363" y="58615"/>
                </a:cubicBezTo>
                <a:cubicBezTo>
                  <a:pt x="4980608" y="45923"/>
                  <a:pt x="4990782" y="36692"/>
                  <a:pt x="5002202" y="38077"/>
                </a:cubicBezTo>
                <a:cubicBezTo>
                  <a:pt x="5036877" y="42000"/>
                  <a:pt x="5071345" y="46153"/>
                  <a:pt x="5105604" y="50538"/>
                </a:cubicBezTo>
                <a:cubicBezTo>
                  <a:pt x="5117024" y="51923"/>
                  <a:pt x="5125122" y="63461"/>
                  <a:pt x="5123876" y="76153"/>
                </a:cubicBezTo>
                <a:cubicBezTo>
                  <a:pt x="5122631" y="87922"/>
                  <a:pt x="5113702" y="96692"/>
                  <a:pt x="5103320" y="96692"/>
                </a:cubicBezTo>
                <a:close/>
                <a:moveTo>
                  <a:pt x="4896931" y="72923"/>
                </a:moveTo>
                <a:cubicBezTo>
                  <a:pt x="4896309" y="72923"/>
                  <a:pt x="4895686" y="72923"/>
                  <a:pt x="4895063" y="72923"/>
                </a:cubicBezTo>
                <a:cubicBezTo>
                  <a:pt x="4861011" y="69461"/>
                  <a:pt x="4826543" y="65999"/>
                  <a:pt x="4791868" y="62769"/>
                </a:cubicBezTo>
                <a:cubicBezTo>
                  <a:pt x="4780448" y="61615"/>
                  <a:pt x="4771936" y="50538"/>
                  <a:pt x="4772973" y="37846"/>
                </a:cubicBezTo>
                <a:cubicBezTo>
                  <a:pt x="4774012" y="25154"/>
                  <a:pt x="4783978" y="15461"/>
                  <a:pt x="4795398" y="16846"/>
                </a:cubicBezTo>
                <a:cubicBezTo>
                  <a:pt x="4830281" y="20077"/>
                  <a:pt x="4864748" y="23538"/>
                  <a:pt x="4899008" y="27000"/>
                </a:cubicBezTo>
                <a:cubicBezTo>
                  <a:pt x="4910428" y="28154"/>
                  <a:pt x="4918733" y="39461"/>
                  <a:pt x="4917695" y="52153"/>
                </a:cubicBezTo>
                <a:cubicBezTo>
                  <a:pt x="4916449" y="63923"/>
                  <a:pt x="4907521" y="72923"/>
                  <a:pt x="4896931" y="72923"/>
                </a:cubicBezTo>
                <a:close/>
                <a:moveTo>
                  <a:pt x="4171663" y="68307"/>
                </a:moveTo>
                <a:cubicBezTo>
                  <a:pt x="4161282" y="68307"/>
                  <a:pt x="4152146" y="59538"/>
                  <a:pt x="4151107" y="47769"/>
                </a:cubicBezTo>
                <a:cubicBezTo>
                  <a:pt x="4149862" y="35077"/>
                  <a:pt x="4158167" y="23769"/>
                  <a:pt x="4169587" y="22384"/>
                </a:cubicBezTo>
                <a:cubicBezTo>
                  <a:pt x="4204885" y="18231"/>
                  <a:pt x="4239560" y="14538"/>
                  <a:pt x="4273612" y="11308"/>
                </a:cubicBezTo>
                <a:cubicBezTo>
                  <a:pt x="4285032" y="10385"/>
                  <a:pt x="4294998" y="19846"/>
                  <a:pt x="4296036" y="32538"/>
                </a:cubicBezTo>
                <a:cubicBezTo>
                  <a:pt x="4296867" y="45230"/>
                  <a:pt x="4288354" y="56307"/>
                  <a:pt x="4276934" y="57461"/>
                </a:cubicBezTo>
                <a:cubicBezTo>
                  <a:pt x="4243090" y="60461"/>
                  <a:pt x="4208830" y="64153"/>
                  <a:pt x="4173947" y="68307"/>
                </a:cubicBezTo>
                <a:cubicBezTo>
                  <a:pt x="4173117" y="68307"/>
                  <a:pt x="4172286" y="68307"/>
                  <a:pt x="4171663" y="68307"/>
                </a:cubicBezTo>
                <a:close/>
                <a:moveTo>
                  <a:pt x="4690127" y="53538"/>
                </a:moveTo>
                <a:cubicBezTo>
                  <a:pt x="4689712" y="53538"/>
                  <a:pt x="4689089" y="53538"/>
                  <a:pt x="4688466" y="53538"/>
                </a:cubicBezTo>
                <a:lnTo>
                  <a:pt x="4663135" y="51461"/>
                </a:lnTo>
                <a:cubicBezTo>
                  <a:pt x="4638426" y="49384"/>
                  <a:pt x="4612264" y="48000"/>
                  <a:pt x="4585687" y="47077"/>
                </a:cubicBezTo>
                <a:cubicBezTo>
                  <a:pt x="4574267" y="46615"/>
                  <a:pt x="4565131" y="36000"/>
                  <a:pt x="4565547" y="23308"/>
                </a:cubicBezTo>
                <a:cubicBezTo>
                  <a:pt x="4565962" y="10846"/>
                  <a:pt x="4575098" y="923"/>
                  <a:pt x="4586310" y="923"/>
                </a:cubicBezTo>
                <a:cubicBezTo>
                  <a:pt x="4586518" y="923"/>
                  <a:pt x="4586725" y="923"/>
                  <a:pt x="4586933" y="923"/>
                </a:cubicBezTo>
                <a:cubicBezTo>
                  <a:pt x="4614133" y="1846"/>
                  <a:pt x="4640710" y="3462"/>
                  <a:pt x="4666042" y="5308"/>
                </a:cubicBezTo>
                <a:lnTo>
                  <a:pt x="4691373" y="7385"/>
                </a:lnTo>
                <a:cubicBezTo>
                  <a:pt x="4702793" y="8308"/>
                  <a:pt x="4711306" y="19384"/>
                  <a:pt x="4710476" y="32077"/>
                </a:cubicBezTo>
                <a:cubicBezTo>
                  <a:pt x="4709853" y="44307"/>
                  <a:pt x="4700717" y="53538"/>
                  <a:pt x="4690127" y="53538"/>
                </a:cubicBezTo>
                <a:close/>
                <a:moveTo>
                  <a:pt x="4378675" y="49846"/>
                </a:moveTo>
                <a:cubicBezTo>
                  <a:pt x="4367671" y="49846"/>
                  <a:pt x="4358535" y="40154"/>
                  <a:pt x="4357912" y="27923"/>
                </a:cubicBezTo>
                <a:cubicBezTo>
                  <a:pt x="4357289" y="15231"/>
                  <a:pt x="4366217" y="4385"/>
                  <a:pt x="4377637" y="3692"/>
                </a:cubicBezTo>
                <a:cubicBezTo>
                  <a:pt x="4413142" y="1846"/>
                  <a:pt x="4448441" y="462"/>
                  <a:pt x="4482285" y="0"/>
                </a:cubicBezTo>
                <a:cubicBezTo>
                  <a:pt x="4482285" y="0"/>
                  <a:pt x="4482493" y="0"/>
                  <a:pt x="4482493" y="0"/>
                </a:cubicBezTo>
                <a:cubicBezTo>
                  <a:pt x="4493912" y="0"/>
                  <a:pt x="4503048" y="10154"/>
                  <a:pt x="4503256" y="22846"/>
                </a:cubicBezTo>
                <a:cubicBezTo>
                  <a:pt x="4503464" y="35538"/>
                  <a:pt x="4494328" y="45923"/>
                  <a:pt x="4482700" y="46153"/>
                </a:cubicBezTo>
                <a:cubicBezTo>
                  <a:pt x="4449478" y="46615"/>
                  <a:pt x="4414804" y="47769"/>
                  <a:pt x="4379713" y="49846"/>
                </a:cubicBezTo>
                <a:cubicBezTo>
                  <a:pt x="4379506" y="49846"/>
                  <a:pt x="4379090" y="49846"/>
                  <a:pt x="4378675" y="49846"/>
                </a:cubicBezTo>
                <a:close/>
              </a:path>
            </a:pathLst>
          </a:custGeom>
          <a:solidFill>
            <a:srgbClr val="E2B133"/>
          </a:solidFill>
          <a:ln w="2075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5" name="Graphic 241"/>
          <p:cNvGrpSpPr/>
          <p:nvPr/>
        </p:nvGrpSpPr>
        <p:grpSpPr>
          <a:xfrm>
            <a:off x="3608076" y="2498813"/>
            <a:ext cx="322656" cy="318867"/>
            <a:chOff x="2434505" y="2932122"/>
            <a:chExt cx="322656" cy="318867"/>
          </a:xfrm>
        </p:grpSpPr>
        <p:sp>
          <p:nvSpPr>
            <p:cNvPr id="6" name="Freeform: Shape 5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grpSp>
        <p:nvGrpSpPr>
          <p:cNvPr id="8" name="Graphic 241"/>
          <p:cNvGrpSpPr/>
          <p:nvPr/>
        </p:nvGrpSpPr>
        <p:grpSpPr>
          <a:xfrm rot="1433983">
            <a:off x="4631099" y="6309315"/>
            <a:ext cx="212939" cy="210438"/>
            <a:chOff x="2434505" y="2932122"/>
            <a:chExt cx="322656" cy="318867"/>
          </a:xfrm>
        </p:grpSpPr>
        <p:sp>
          <p:nvSpPr>
            <p:cNvPr id="9" name="Freeform: Shape 8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" name="Graphic 241"/>
          <p:cNvGrpSpPr/>
          <p:nvPr/>
        </p:nvGrpSpPr>
        <p:grpSpPr>
          <a:xfrm>
            <a:off x="9447509" y="3436972"/>
            <a:ext cx="322656" cy="318867"/>
            <a:chOff x="2434505" y="2932122"/>
            <a:chExt cx="322656" cy="318867"/>
          </a:xfrm>
        </p:grpSpPr>
        <p:sp>
          <p:nvSpPr>
            <p:cNvPr id="12" name="Freeform: Shape 11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4" name="Graphic 241"/>
          <p:cNvGrpSpPr/>
          <p:nvPr/>
        </p:nvGrpSpPr>
        <p:grpSpPr>
          <a:xfrm rot="1433983">
            <a:off x="7842417" y="4136775"/>
            <a:ext cx="212939" cy="210438"/>
            <a:chOff x="2434505" y="2932122"/>
            <a:chExt cx="322656" cy="318867"/>
          </a:xfrm>
        </p:grpSpPr>
        <p:sp>
          <p:nvSpPr>
            <p:cNvPr id="15" name="Freeform: Shape 14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8" name="Graphic 3"/>
          <p:cNvGrpSpPr/>
          <p:nvPr/>
        </p:nvGrpSpPr>
        <p:grpSpPr>
          <a:xfrm rot="21412863">
            <a:off x="3585635" y="4389467"/>
            <a:ext cx="10639405" cy="3412585"/>
            <a:chOff x="-173738" y="4314672"/>
            <a:chExt cx="12760562" cy="3522827"/>
          </a:xfrm>
          <a:solidFill>
            <a:srgbClr val="FFFFFF"/>
          </a:solidFill>
        </p:grpSpPr>
        <p:sp>
          <p:nvSpPr>
            <p:cNvPr id="19" name="Freeform: Shape 18"/>
            <p:cNvSpPr/>
            <p:nvPr/>
          </p:nvSpPr>
          <p:spPr>
            <a:xfrm>
              <a:off x="-173738" y="4314672"/>
              <a:ext cx="12758187" cy="3494993"/>
            </a:xfrm>
            <a:custGeom>
              <a:avLst/>
              <a:gdLst>
                <a:gd name="connsiteX0" fmla="*/ 12757688 w 12758187"/>
                <a:gd name="connsiteY0" fmla="*/ 2003513 h 3494993"/>
                <a:gd name="connsiteX1" fmla="*/ 12331768 w 12758187"/>
                <a:gd name="connsiteY1" fmla="*/ 1610199 h 3494993"/>
                <a:gd name="connsiteX2" fmla="*/ 12218458 w 12758187"/>
                <a:gd name="connsiteY2" fmla="*/ 1632709 h 3494993"/>
                <a:gd name="connsiteX3" fmla="*/ 11915824 w 12758187"/>
                <a:gd name="connsiteY3" fmla="*/ 1424313 h 3494993"/>
                <a:gd name="connsiteX4" fmla="*/ 11686829 w 12758187"/>
                <a:gd name="connsiteY4" fmla="*/ 1548479 h 3494993"/>
                <a:gd name="connsiteX5" fmla="*/ 11391322 w 12758187"/>
                <a:gd name="connsiteY5" fmla="*/ 1258516 h 3494993"/>
                <a:gd name="connsiteX6" fmla="*/ 11390846 w 12758187"/>
                <a:gd name="connsiteY6" fmla="*/ 1241573 h 3494993"/>
                <a:gd name="connsiteX7" fmla="*/ 11014098 w 12758187"/>
                <a:gd name="connsiteY7" fmla="*/ 848985 h 3494993"/>
                <a:gd name="connsiteX8" fmla="*/ 11014098 w 12758187"/>
                <a:gd name="connsiteY8" fmla="*/ 845839 h 3494993"/>
                <a:gd name="connsiteX9" fmla="*/ 10686521 w 12758187"/>
                <a:gd name="connsiteY9" fmla="*/ 543290 h 3494993"/>
                <a:gd name="connsiteX10" fmla="*/ 10389588 w 12758187"/>
                <a:gd name="connsiteY10" fmla="*/ 859393 h 3494993"/>
                <a:gd name="connsiteX11" fmla="*/ 10294332 w 12758187"/>
                <a:gd name="connsiteY11" fmla="*/ 849227 h 3494993"/>
                <a:gd name="connsiteX12" fmla="*/ 9997399 w 12758187"/>
                <a:gd name="connsiteY12" fmla="*/ 1183000 h 3494993"/>
                <a:gd name="connsiteX13" fmla="*/ 10006426 w 12758187"/>
                <a:gd name="connsiteY13" fmla="*/ 1244962 h 3494993"/>
                <a:gd name="connsiteX14" fmla="*/ 9722795 w 12758187"/>
                <a:gd name="connsiteY14" fmla="*/ 1456262 h 3494993"/>
                <a:gd name="connsiteX15" fmla="*/ 9719470 w 12758187"/>
                <a:gd name="connsiteY15" fmla="*/ 1471027 h 3494993"/>
                <a:gd name="connsiteX16" fmla="*/ 9603785 w 12758187"/>
                <a:gd name="connsiteY16" fmla="*/ 1407612 h 3494993"/>
                <a:gd name="connsiteX17" fmla="*/ 9313265 w 12758187"/>
                <a:gd name="connsiteY17" fmla="*/ 1509511 h 3494993"/>
                <a:gd name="connsiteX18" fmla="*/ 9137006 w 12758187"/>
                <a:gd name="connsiteY18" fmla="*/ 1366708 h 3494993"/>
                <a:gd name="connsiteX19" fmla="*/ 9105650 w 12758187"/>
                <a:gd name="connsiteY19" fmla="*/ 1360415 h 3494993"/>
                <a:gd name="connsiteX20" fmla="*/ 9104700 w 12758187"/>
                <a:gd name="connsiteY20" fmla="*/ 1326771 h 3494993"/>
                <a:gd name="connsiteX21" fmla="*/ 8942693 w 12758187"/>
                <a:gd name="connsiteY21" fmla="*/ 1074566 h 3494993"/>
                <a:gd name="connsiteX22" fmla="*/ 8944356 w 12758187"/>
                <a:gd name="connsiteY22" fmla="*/ 1008247 h 3494993"/>
                <a:gd name="connsiteX23" fmla="*/ 8736978 w 12758187"/>
                <a:gd name="connsiteY23" fmla="*/ 742004 h 3494993"/>
                <a:gd name="connsiteX24" fmla="*/ 8398237 w 12758187"/>
                <a:gd name="connsiteY24" fmla="*/ 944591 h 3494993"/>
                <a:gd name="connsiteX25" fmla="*/ 8394198 w 12758187"/>
                <a:gd name="connsiteY25" fmla="*/ 962744 h 3494993"/>
                <a:gd name="connsiteX26" fmla="*/ 8092277 w 12758187"/>
                <a:gd name="connsiteY26" fmla="*/ 1172350 h 3494993"/>
                <a:gd name="connsiteX27" fmla="*/ 8083963 w 12758187"/>
                <a:gd name="connsiteY27" fmla="*/ 1224389 h 3494993"/>
                <a:gd name="connsiteX28" fmla="*/ 7950462 w 12758187"/>
                <a:gd name="connsiteY28" fmla="*/ 1143063 h 3494993"/>
                <a:gd name="connsiteX29" fmla="*/ 7802470 w 12758187"/>
                <a:gd name="connsiteY29" fmla="*/ 1145242 h 3494993"/>
                <a:gd name="connsiteX30" fmla="*/ 7769214 w 12758187"/>
                <a:gd name="connsiteY30" fmla="*/ 1114503 h 3494993"/>
                <a:gd name="connsiteX31" fmla="*/ 7775390 w 12758187"/>
                <a:gd name="connsiteY31" fmla="*/ 1040439 h 3494993"/>
                <a:gd name="connsiteX32" fmla="*/ 7774678 w 12758187"/>
                <a:gd name="connsiteY32" fmla="*/ 1031967 h 3494993"/>
                <a:gd name="connsiteX33" fmla="*/ 7774678 w 12758187"/>
                <a:gd name="connsiteY33" fmla="*/ 1021317 h 3494993"/>
                <a:gd name="connsiteX34" fmla="*/ 7483684 w 12758187"/>
                <a:gd name="connsiteY34" fmla="*/ 752412 h 3494993"/>
                <a:gd name="connsiteX35" fmla="*/ 7377975 w 12758187"/>
                <a:gd name="connsiteY35" fmla="*/ 779520 h 3494993"/>
                <a:gd name="connsiteX36" fmla="*/ 7103609 w 12758187"/>
                <a:gd name="connsiteY36" fmla="*/ 612513 h 3494993"/>
                <a:gd name="connsiteX37" fmla="*/ 7104797 w 12758187"/>
                <a:gd name="connsiteY37" fmla="*/ 581290 h 3494993"/>
                <a:gd name="connsiteX38" fmla="*/ 7104084 w 12758187"/>
                <a:gd name="connsiteY38" fmla="*/ 573544 h 3494993"/>
                <a:gd name="connsiteX39" fmla="*/ 7103846 w 12758187"/>
                <a:gd name="connsiteY39" fmla="*/ 562169 h 3494993"/>
                <a:gd name="connsiteX40" fmla="*/ 6900982 w 12758187"/>
                <a:gd name="connsiteY40" fmla="*/ 374830 h 3494993"/>
                <a:gd name="connsiteX41" fmla="*/ 6698117 w 12758187"/>
                <a:gd name="connsiteY41" fmla="*/ 187491 h 3494993"/>
                <a:gd name="connsiteX42" fmla="*/ 6696217 w 12758187"/>
                <a:gd name="connsiteY42" fmla="*/ 187734 h 3494993"/>
                <a:gd name="connsiteX43" fmla="*/ 6496678 w 12758187"/>
                <a:gd name="connsiteY43" fmla="*/ 27261 h 3494993"/>
                <a:gd name="connsiteX44" fmla="*/ 6348449 w 12758187"/>
                <a:gd name="connsiteY44" fmla="*/ 110281 h 3494993"/>
                <a:gd name="connsiteX45" fmla="*/ 6192856 w 12758187"/>
                <a:gd name="connsiteY45" fmla="*/ 42510 h 3494993"/>
                <a:gd name="connsiteX46" fmla="*/ 6009708 w 12758187"/>
                <a:gd name="connsiteY46" fmla="*/ 222103 h 3494993"/>
                <a:gd name="connsiteX47" fmla="*/ 6007808 w 12758187"/>
                <a:gd name="connsiteY47" fmla="*/ 222103 h 3494993"/>
                <a:gd name="connsiteX48" fmla="*/ 5823947 w 12758187"/>
                <a:gd name="connsiteY48" fmla="*/ 428805 h 3494993"/>
                <a:gd name="connsiteX49" fmla="*/ 5824897 w 12758187"/>
                <a:gd name="connsiteY49" fmla="*/ 438970 h 3494993"/>
                <a:gd name="connsiteX50" fmla="*/ 5824897 w 12758187"/>
                <a:gd name="connsiteY50" fmla="*/ 447926 h 3494993"/>
                <a:gd name="connsiteX51" fmla="*/ 5825847 w 12758187"/>
                <a:gd name="connsiteY51" fmla="*/ 457123 h 3494993"/>
                <a:gd name="connsiteX52" fmla="*/ 5825372 w 12758187"/>
                <a:gd name="connsiteY52" fmla="*/ 457123 h 3494993"/>
                <a:gd name="connsiteX53" fmla="*/ 5677143 w 12758187"/>
                <a:gd name="connsiteY53" fmla="*/ 540143 h 3494993"/>
                <a:gd name="connsiteX54" fmla="*/ 5501834 w 12758187"/>
                <a:gd name="connsiteY54" fmla="*/ 445021 h 3494993"/>
                <a:gd name="connsiteX55" fmla="*/ 5455750 w 12758187"/>
                <a:gd name="connsiteY55" fmla="*/ 453251 h 3494993"/>
                <a:gd name="connsiteX56" fmla="*/ 5258111 w 12758187"/>
                <a:gd name="connsiteY56" fmla="*/ 301976 h 3494993"/>
                <a:gd name="connsiteX57" fmla="*/ 5074250 w 12758187"/>
                <a:gd name="connsiteY57" fmla="*/ 508678 h 3494993"/>
                <a:gd name="connsiteX58" fmla="*/ 5074488 w 12758187"/>
                <a:gd name="connsiteY58" fmla="*/ 511824 h 3494993"/>
                <a:gd name="connsiteX59" fmla="*/ 4994910 w 12758187"/>
                <a:gd name="connsiteY59" fmla="*/ 498512 h 3494993"/>
                <a:gd name="connsiteX60" fmla="*/ 4994435 w 12758187"/>
                <a:gd name="connsiteY60" fmla="*/ 498512 h 3494993"/>
                <a:gd name="connsiteX61" fmla="*/ 4994435 w 12758187"/>
                <a:gd name="connsiteY61" fmla="*/ 489315 h 3494993"/>
                <a:gd name="connsiteX62" fmla="*/ 4993484 w 12758187"/>
                <a:gd name="connsiteY62" fmla="*/ 479149 h 3494993"/>
                <a:gd name="connsiteX63" fmla="*/ 4993484 w 12758187"/>
                <a:gd name="connsiteY63" fmla="*/ 470194 h 3494993"/>
                <a:gd name="connsiteX64" fmla="*/ 4861646 w 12758187"/>
                <a:gd name="connsiteY64" fmla="*/ 293021 h 3494993"/>
                <a:gd name="connsiteX65" fmla="*/ 4516729 w 12758187"/>
                <a:gd name="connsiteY65" fmla="*/ 395 h 3494993"/>
                <a:gd name="connsiteX66" fmla="*/ 4201267 w 12758187"/>
                <a:gd name="connsiteY66" fmla="*/ 344817 h 3494993"/>
                <a:gd name="connsiteX67" fmla="*/ 3995076 w 12758187"/>
                <a:gd name="connsiteY67" fmla="*/ 569430 h 3494993"/>
                <a:gd name="connsiteX68" fmla="*/ 3878916 w 12758187"/>
                <a:gd name="connsiteY68" fmla="*/ 554181 h 3494993"/>
                <a:gd name="connsiteX69" fmla="*/ 3563692 w 12758187"/>
                <a:gd name="connsiteY69" fmla="*/ 908527 h 3494993"/>
                <a:gd name="connsiteX70" fmla="*/ 3564405 w 12758187"/>
                <a:gd name="connsiteY70" fmla="*/ 917483 h 3494993"/>
                <a:gd name="connsiteX71" fmla="*/ 3564643 w 12758187"/>
                <a:gd name="connsiteY71" fmla="*/ 927406 h 3494993"/>
                <a:gd name="connsiteX72" fmla="*/ 3596949 w 12758187"/>
                <a:gd name="connsiteY72" fmla="*/ 1057139 h 3494993"/>
                <a:gd name="connsiteX73" fmla="*/ 3491003 w 12758187"/>
                <a:gd name="connsiteY73" fmla="*/ 1244720 h 3494993"/>
                <a:gd name="connsiteX74" fmla="*/ 3331610 w 12758187"/>
                <a:gd name="connsiteY74" fmla="*/ 1209866 h 3494993"/>
                <a:gd name="connsiteX75" fmla="*/ 3082186 w 12758187"/>
                <a:gd name="connsiteY75" fmla="*/ 1355332 h 3494993"/>
                <a:gd name="connsiteX76" fmla="*/ 2819935 w 12758187"/>
                <a:gd name="connsiteY76" fmla="*/ 1202363 h 3494993"/>
                <a:gd name="connsiteX77" fmla="*/ 2558159 w 12758187"/>
                <a:gd name="connsiteY77" fmla="*/ 1434721 h 3494993"/>
                <a:gd name="connsiteX78" fmla="*/ 2458151 w 12758187"/>
                <a:gd name="connsiteY78" fmla="*/ 1420925 h 3494993"/>
                <a:gd name="connsiteX79" fmla="*/ 2191624 w 12758187"/>
                <a:gd name="connsiteY79" fmla="*/ 1720569 h 3494993"/>
                <a:gd name="connsiteX80" fmla="*/ 2193050 w 12758187"/>
                <a:gd name="connsiteY80" fmla="*/ 1736060 h 3494993"/>
                <a:gd name="connsiteX81" fmla="*/ 1922959 w 12758187"/>
                <a:gd name="connsiteY81" fmla="*/ 1634403 h 3494993"/>
                <a:gd name="connsiteX82" fmla="*/ 1937687 w 12758187"/>
                <a:gd name="connsiteY82" fmla="*/ 1532989 h 3494993"/>
                <a:gd name="connsiteX83" fmla="*/ 1665221 w 12758187"/>
                <a:gd name="connsiteY83" fmla="*/ 1281268 h 3494993"/>
                <a:gd name="connsiteX84" fmla="*/ 1430526 w 12758187"/>
                <a:gd name="connsiteY84" fmla="*/ 1464976 h 3494993"/>
                <a:gd name="connsiteX85" fmla="*/ 1265906 w 12758187"/>
                <a:gd name="connsiteY85" fmla="*/ 1438351 h 3494993"/>
                <a:gd name="connsiteX86" fmla="*/ 1104612 w 12758187"/>
                <a:gd name="connsiteY86" fmla="*/ 1481434 h 3494993"/>
                <a:gd name="connsiteX87" fmla="*/ 853288 w 12758187"/>
                <a:gd name="connsiteY87" fmla="*/ 1321930 h 3494993"/>
                <a:gd name="connsiteX88" fmla="*/ 606240 w 12758187"/>
                <a:gd name="connsiteY88" fmla="*/ 1599550 h 3494993"/>
                <a:gd name="connsiteX89" fmla="*/ 615979 w 12758187"/>
                <a:gd name="connsiteY89" fmla="*/ 1658607 h 3494993"/>
                <a:gd name="connsiteX90" fmla="*/ 312395 w 12758187"/>
                <a:gd name="connsiteY90" fmla="*/ 1960915 h 3494993"/>
                <a:gd name="connsiteX91" fmla="*/ 496 w 12758187"/>
                <a:gd name="connsiteY91" fmla="*/ 2384000 h 3494993"/>
                <a:gd name="connsiteX92" fmla="*/ 426417 w 12758187"/>
                <a:gd name="connsiteY92" fmla="*/ 2777314 h 3494993"/>
                <a:gd name="connsiteX93" fmla="*/ 775610 w 12758187"/>
                <a:gd name="connsiteY93" fmla="*/ 2537211 h 3494993"/>
                <a:gd name="connsiteX94" fmla="*/ 1146183 w 12758187"/>
                <a:gd name="connsiteY94" fmla="*/ 2741492 h 3494993"/>
                <a:gd name="connsiteX95" fmla="*/ 1333607 w 12758187"/>
                <a:gd name="connsiteY95" fmla="*/ 2683886 h 3494993"/>
                <a:gd name="connsiteX96" fmla="*/ 1747888 w 12758187"/>
                <a:gd name="connsiteY96" fmla="*/ 2997570 h 3494993"/>
                <a:gd name="connsiteX97" fmla="*/ 1935312 w 12758187"/>
                <a:gd name="connsiteY97" fmla="*/ 2940206 h 3494993"/>
                <a:gd name="connsiteX98" fmla="*/ 1935787 w 12758187"/>
                <a:gd name="connsiteY98" fmla="*/ 2959327 h 3494993"/>
                <a:gd name="connsiteX99" fmla="*/ 2340091 w 12758187"/>
                <a:gd name="connsiteY99" fmla="*/ 3353126 h 3494993"/>
                <a:gd name="connsiteX100" fmla="*/ 2666242 w 12758187"/>
                <a:gd name="connsiteY100" fmla="*/ 3494477 h 3494993"/>
                <a:gd name="connsiteX101" fmla="*/ 2988592 w 12758187"/>
                <a:gd name="connsiteY101" fmla="*/ 3303992 h 3494993"/>
                <a:gd name="connsiteX102" fmla="*/ 3327571 w 12758187"/>
                <a:gd name="connsiteY102" fmla="*/ 3461317 h 3494993"/>
                <a:gd name="connsiteX103" fmla="*/ 3666788 w 12758187"/>
                <a:gd name="connsiteY103" fmla="*/ 3241787 h 3494993"/>
                <a:gd name="connsiteX104" fmla="*/ 3853736 w 12758187"/>
                <a:gd name="connsiteY104" fmla="*/ 3277851 h 3494993"/>
                <a:gd name="connsiteX105" fmla="*/ 4177037 w 12758187"/>
                <a:gd name="connsiteY105" fmla="*/ 3085914 h 3494993"/>
                <a:gd name="connsiteX106" fmla="*/ 4517204 w 12758187"/>
                <a:gd name="connsiteY106" fmla="*/ 3244692 h 3494993"/>
                <a:gd name="connsiteX107" fmla="*/ 4772804 w 12758187"/>
                <a:gd name="connsiteY107" fmla="*/ 3135290 h 3494993"/>
                <a:gd name="connsiteX108" fmla="*/ 5037668 w 12758187"/>
                <a:gd name="connsiteY108" fmla="*/ 3218552 h 3494993"/>
                <a:gd name="connsiteX109" fmla="*/ 5201575 w 12758187"/>
                <a:gd name="connsiteY109" fmla="*/ 3174258 h 3494993"/>
                <a:gd name="connsiteX110" fmla="*/ 5512286 w 12758187"/>
                <a:gd name="connsiteY110" fmla="*/ 3298667 h 3494993"/>
                <a:gd name="connsiteX111" fmla="*/ 5713250 w 12758187"/>
                <a:gd name="connsiteY111" fmla="*/ 3232590 h 3494993"/>
                <a:gd name="connsiteX112" fmla="*/ 6078359 w 12758187"/>
                <a:gd name="connsiteY112" fmla="*/ 3427432 h 3494993"/>
                <a:gd name="connsiteX113" fmla="*/ 6329208 w 12758187"/>
                <a:gd name="connsiteY113" fmla="*/ 3322629 h 3494993"/>
                <a:gd name="connsiteX114" fmla="*/ 6588846 w 12758187"/>
                <a:gd name="connsiteY114" fmla="*/ 3402018 h 3494993"/>
                <a:gd name="connsiteX115" fmla="*/ 6873664 w 12758187"/>
                <a:gd name="connsiteY115" fmla="*/ 3262119 h 3494993"/>
                <a:gd name="connsiteX116" fmla="*/ 7170597 w 12758187"/>
                <a:gd name="connsiteY116" fmla="*/ 3372973 h 3494993"/>
                <a:gd name="connsiteX117" fmla="*/ 7527392 w 12758187"/>
                <a:gd name="connsiteY117" fmla="*/ 3114717 h 3494993"/>
                <a:gd name="connsiteX118" fmla="*/ 7775390 w 12758187"/>
                <a:gd name="connsiteY118" fmla="*/ 3185634 h 3494993"/>
                <a:gd name="connsiteX119" fmla="*/ 8139549 w 12758187"/>
                <a:gd name="connsiteY119" fmla="*/ 2907531 h 3494993"/>
                <a:gd name="connsiteX120" fmla="*/ 8486366 w 12758187"/>
                <a:gd name="connsiteY120" fmla="*/ 3075022 h 3494993"/>
                <a:gd name="connsiteX121" fmla="*/ 8806104 w 12758187"/>
                <a:gd name="connsiteY121" fmla="*/ 2888894 h 3494993"/>
                <a:gd name="connsiteX122" fmla="*/ 9118002 w 12758187"/>
                <a:gd name="connsiteY122" fmla="*/ 3014512 h 3494993"/>
                <a:gd name="connsiteX123" fmla="*/ 9428713 w 12758187"/>
                <a:gd name="connsiteY123" fmla="*/ 2841454 h 3494993"/>
                <a:gd name="connsiteX124" fmla="*/ 9818526 w 12758187"/>
                <a:gd name="connsiteY124" fmla="*/ 3083494 h 3494993"/>
                <a:gd name="connsiteX125" fmla="*/ 10151329 w 12758187"/>
                <a:gd name="connsiteY125" fmla="*/ 2875582 h 3494993"/>
                <a:gd name="connsiteX126" fmla="*/ 10215704 w 12758187"/>
                <a:gd name="connsiteY126" fmla="*/ 2877518 h 3494993"/>
                <a:gd name="connsiteX127" fmla="*/ 10546369 w 12758187"/>
                <a:gd name="connsiteY127" fmla="*/ 2673237 h 3494993"/>
                <a:gd name="connsiteX128" fmla="*/ 10645663 w 12758187"/>
                <a:gd name="connsiteY128" fmla="*/ 2680740 h 3494993"/>
                <a:gd name="connsiteX129" fmla="*/ 10784153 w 12758187"/>
                <a:gd name="connsiteY129" fmla="*/ 2648549 h 3494993"/>
                <a:gd name="connsiteX130" fmla="*/ 10925256 w 12758187"/>
                <a:gd name="connsiteY130" fmla="*/ 2666702 h 3494993"/>
                <a:gd name="connsiteX131" fmla="*/ 11251644 w 12758187"/>
                <a:gd name="connsiteY131" fmla="*/ 2469924 h 3494993"/>
                <a:gd name="connsiteX132" fmla="*/ 11358065 w 12758187"/>
                <a:gd name="connsiteY132" fmla="*/ 2505745 h 3494993"/>
                <a:gd name="connsiteX133" fmla="*/ 11358065 w 12758187"/>
                <a:gd name="connsiteY133" fmla="*/ 2516879 h 3494993"/>
                <a:gd name="connsiteX134" fmla="*/ 11677090 w 12758187"/>
                <a:gd name="connsiteY134" fmla="*/ 2811683 h 3494993"/>
                <a:gd name="connsiteX135" fmla="*/ 11731250 w 12758187"/>
                <a:gd name="connsiteY135" fmla="*/ 2803696 h 3494993"/>
                <a:gd name="connsiteX136" fmla="*/ 11987325 w 12758187"/>
                <a:gd name="connsiteY136" fmla="*/ 2924474 h 3494993"/>
                <a:gd name="connsiteX137" fmla="*/ 12230573 w 12758187"/>
                <a:gd name="connsiteY137" fmla="*/ 2778766 h 3494993"/>
                <a:gd name="connsiteX138" fmla="*/ 12285208 w 12758187"/>
                <a:gd name="connsiteY138" fmla="*/ 2781186 h 3494993"/>
                <a:gd name="connsiteX139" fmla="*/ 12574539 w 12758187"/>
                <a:gd name="connsiteY139" fmla="*/ 2455885 h 3494993"/>
                <a:gd name="connsiteX140" fmla="*/ 12560763 w 12758187"/>
                <a:gd name="connsiteY140" fmla="*/ 2378191 h 3494993"/>
                <a:gd name="connsiteX141" fmla="*/ 12757688 w 12758187"/>
                <a:gd name="connsiteY141" fmla="*/ 2003513 h 349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2758187" h="3494993">
                  <a:moveTo>
                    <a:pt x="12757688" y="2003513"/>
                  </a:moveTo>
                  <a:cubicBezTo>
                    <a:pt x="12746761" y="1775028"/>
                    <a:pt x="12556012" y="1599066"/>
                    <a:pt x="12331768" y="1610199"/>
                  </a:cubicBezTo>
                  <a:cubicBezTo>
                    <a:pt x="12292098" y="1612136"/>
                    <a:pt x="12254090" y="1619881"/>
                    <a:pt x="12218458" y="1632709"/>
                  </a:cubicBezTo>
                  <a:cubicBezTo>
                    <a:pt x="12175224" y="1505638"/>
                    <a:pt x="12054314" y="1417536"/>
                    <a:pt x="11915824" y="1424313"/>
                  </a:cubicBezTo>
                  <a:cubicBezTo>
                    <a:pt x="11821518" y="1428912"/>
                    <a:pt x="11739327" y="1477078"/>
                    <a:pt x="11686829" y="1548479"/>
                  </a:cubicBezTo>
                  <a:cubicBezTo>
                    <a:pt x="11646921" y="1404224"/>
                    <a:pt x="11532899" y="1293370"/>
                    <a:pt x="11391322" y="1258516"/>
                  </a:cubicBezTo>
                  <a:cubicBezTo>
                    <a:pt x="11391322" y="1252949"/>
                    <a:pt x="11391084" y="1247382"/>
                    <a:pt x="11390846" y="1241573"/>
                  </a:cubicBezTo>
                  <a:cubicBezTo>
                    <a:pt x="11380632" y="1030031"/>
                    <a:pt x="11216487" y="863508"/>
                    <a:pt x="11014098" y="848985"/>
                  </a:cubicBezTo>
                  <a:cubicBezTo>
                    <a:pt x="11014098" y="848017"/>
                    <a:pt x="11014098" y="846807"/>
                    <a:pt x="11014098" y="845839"/>
                  </a:cubicBezTo>
                  <a:cubicBezTo>
                    <a:pt x="11005546" y="670118"/>
                    <a:pt x="10858980" y="534818"/>
                    <a:pt x="10686521" y="543290"/>
                  </a:cubicBezTo>
                  <a:cubicBezTo>
                    <a:pt x="10519764" y="551519"/>
                    <a:pt x="10390539" y="691660"/>
                    <a:pt x="10389588" y="859393"/>
                  </a:cubicBezTo>
                  <a:cubicBezTo>
                    <a:pt x="10359182" y="851164"/>
                    <a:pt x="10327351" y="847533"/>
                    <a:pt x="10294332" y="849227"/>
                  </a:cubicBezTo>
                  <a:cubicBezTo>
                    <a:pt x="10121874" y="857941"/>
                    <a:pt x="9988847" y="1007279"/>
                    <a:pt x="9997399" y="1183000"/>
                  </a:cubicBezTo>
                  <a:cubicBezTo>
                    <a:pt x="9998349" y="1204299"/>
                    <a:pt x="10001675" y="1225115"/>
                    <a:pt x="10006426" y="1244962"/>
                  </a:cubicBezTo>
                  <a:cubicBezTo>
                    <a:pt x="9877200" y="1237943"/>
                    <a:pt x="9756765" y="1323867"/>
                    <a:pt x="9722795" y="1456262"/>
                  </a:cubicBezTo>
                  <a:cubicBezTo>
                    <a:pt x="9721608" y="1461103"/>
                    <a:pt x="9720420" y="1466186"/>
                    <a:pt x="9719470" y="1471027"/>
                  </a:cubicBezTo>
                  <a:cubicBezTo>
                    <a:pt x="9687401" y="1441740"/>
                    <a:pt x="9648444" y="1419472"/>
                    <a:pt x="9603785" y="1407612"/>
                  </a:cubicBezTo>
                  <a:cubicBezTo>
                    <a:pt x="9492376" y="1378084"/>
                    <a:pt x="9379066" y="1421893"/>
                    <a:pt x="9313265" y="1509511"/>
                  </a:cubicBezTo>
                  <a:cubicBezTo>
                    <a:pt x="9278108" y="1441256"/>
                    <a:pt x="9216109" y="1387523"/>
                    <a:pt x="9137006" y="1366708"/>
                  </a:cubicBezTo>
                  <a:cubicBezTo>
                    <a:pt x="9126554" y="1364045"/>
                    <a:pt x="9116102" y="1361867"/>
                    <a:pt x="9105650" y="1360415"/>
                  </a:cubicBezTo>
                  <a:cubicBezTo>
                    <a:pt x="9106125" y="1349039"/>
                    <a:pt x="9105650" y="1337905"/>
                    <a:pt x="9104700" y="1326771"/>
                  </a:cubicBezTo>
                  <a:cubicBezTo>
                    <a:pt x="9102800" y="1218822"/>
                    <a:pt x="9040325" y="1119827"/>
                    <a:pt x="8942693" y="1074566"/>
                  </a:cubicBezTo>
                  <a:cubicBezTo>
                    <a:pt x="8945781" y="1052299"/>
                    <a:pt x="8946494" y="1030031"/>
                    <a:pt x="8944356" y="1008247"/>
                  </a:cubicBezTo>
                  <a:cubicBezTo>
                    <a:pt x="8941031" y="885533"/>
                    <a:pt x="8859315" y="774437"/>
                    <a:pt x="8736978" y="742004"/>
                  </a:cubicBezTo>
                  <a:cubicBezTo>
                    <a:pt x="8588511" y="702551"/>
                    <a:pt x="8436957" y="793316"/>
                    <a:pt x="8398237" y="944591"/>
                  </a:cubicBezTo>
                  <a:cubicBezTo>
                    <a:pt x="8396812" y="950642"/>
                    <a:pt x="8395386" y="956693"/>
                    <a:pt x="8394198" y="962744"/>
                  </a:cubicBezTo>
                  <a:cubicBezTo>
                    <a:pt x="8258322" y="946043"/>
                    <a:pt x="8127909" y="1033661"/>
                    <a:pt x="8092277" y="1172350"/>
                  </a:cubicBezTo>
                  <a:cubicBezTo>
                    <a:pt x="8087764" y="1189777"/>
                    <a:pt x="8085150" y="1207204"/>
                    <a:pt x="8083963" y="1224389"/>
                  </a:cubicBezTo>
                  <a:cubicBezTo>
                    <a:pt x="8049281" y="1186146"/>
                    <a:pt x="8003672" y="1157102"/>
                    <a:pt x="7950462" y="1143063"/>
                  </a:cubicBezTo>
                  <a:cubicBezTo>
                    <a:pt x="7899865" y="1129751"/>
                    <a:pt x="7849030" y="1131445"/>
                    <a:pt x="7802470" y="1145242"/>
                  </a:cubicBezTo>
                  <a:cubicBezTo>
                    <a:pt x="7792256" y="1134108"/>
                    <a:pt x="7781091" y="1123700"/>
                    <a:pt x="7769214" y="1114503"/>
                  </a:cubicBezTo>
                  <a:cubicBezTo>
                    <a:pt x="7774202" y="1090783"/>
                    <a:pt x="7776578" y="1065853"/>
                    <a:pt x="7775390" y="1040439"/>
                  </a:cubicBezTo>
                  <a:cubicBezTo>
                    <a:pt x="7775153" y="1037534"/>
                    <a:pt x="7774678" y="1034872"/>
                    <a:pt x="7774678" y="1031967"/>
                  </a:cubicBezTo>
                  <a:cubicBezTo>
                    <a:pt x="7774678" y="1028337"/>
                    <a:pt x="7774678" y="1024948"/>
                    <a:pt x="7774678" y="1021317"/>
                  </a:cubicBezTo>
                  <a:cubicBezTo>
                    <a:pt x="7767076" y="865202"/>
                    <a:pt x="7636900" y="744908"/>
                    <a:pt x="7483684" y="752412"/>
                  </a:cubicBezTo>
                  <a:cubicBezTo>
                    <a:pt x="7445914" y="754348"/>
                    <a:pt x="7410282" y="763787"/>
                    <a:pt x="7377975" y="779520"/>
                  </a:cubicBezTo>
                  <a:cubicBezTo>
                    <a:pt x="7314788" y="688755"/>
                    <a:pt x="7215968" y="626551"/>
                    <a:pt x="7103609" y="612513"/>
                  </a:cubicBezTo>
                  <a:cubicBezTo>
                    <a:pt x="7104797" y="602347"/>
                    <a:pt x="7105272" y="591939"/>
                    <a:pt x="7104797" y="581290"/>
                  </a:cubicBezTo>
                  <a:cubicBezTo>
                    <a:pt x="7104559" y="578627"/>
                    <a:pt x="7104322" y="576207"/>
                    <a:pt x="7104084" y="573544"/>
                  </a:cubicBezTo>
                  <a:cubicBezTo>
                    <a:pt x="7104084" y="569914"/>
                    <a:pt x="7104084" y="566041"/>
                    <a:pt x="7103846" y="562169"/>
                  </a:cubicBezTo>
                  <a:cubicBezTo>
                    <a:pt x="7098620" y="453251"/>
                    <a:pt x="7007878" y="369505"/>
                    <a:pt x="6900982" y="374830"/>
                  </a:cubicBezTo>
                  <a:cubicBezTo>
                    <a:pt x="6895756" y="266154"/>
                    <a:pt x="6805013" y="182167"/>
                    <a:pt x="6698117" y="187491"/>
                  </a:cubicBezTo>
                  <a:cubicBezTo>
                    <a:pt x="6697405" y="187491"/>
                    <a:pt x="6696692" y="187734"/>
                    <a:pt x="6696217" y="187734"/>
                  </a:cubicBezTo>
                  <a:cubicBezTo>
                    <a:pt x="6678638" y="92370"/>
                    <a:pt x="6594547" y="22421"/>
                    <a:pt x="6496678" y="27261"/>
                  </a:cubicBezTo>
                  <a:cubicBezTo>
                    <a:pt x="6434916" y="30408"/>
                    <a:pt x="6381705" y="62599"/>
                    <a:pt x="6348449" y="110281"/>
                  </a:cubicBezTo>
                  <a:cubicBezTo>
                    <a:pt x="6310917" y="66230"/>
                    <a:pt x="6254618" y="39363"/>
                    <a:pt x="6192856" y="42510"/>
                  </a:cubicBezTo>
                  <a:cubicBezTo>
                    <a:pt x="6094987" y="47351"/>
                    <a:pt x="6018022" y="125529"/>
                    <a:pt x="6009708" y="222103"/>
                  </a:cubicBezTo>
                  <a:cubicBezTo>
                    <a:pt x="6008995" y="222103"/>
                    <a:pt x="6008282" y="222103"/>
                    <a:pt x="6007808" y="222103"/>
                  </a:cubicBezTo>
                  <a:cubicBezTo>
                    <a:pt x="5900912" y="227428"/>
                    <a:pt x="5818720" y="319887"/>
                    <a:pt x="5823947" y="428805"/>
                  </a:cubicBezTo>
                  <a:cubicBezTo>
                    <a:pt x="5824184" y="432193"/>
                    <a:pt x="5824422" y="435582"/>
                    <a:pt x="5824897" y="438970"/>
                  </a:cubicBezTo>
                  <a:cubicBezTo>
                    <a:pt x="5824897" y="441875"/>
                    <a:pt x="5824659" y="444779"/>
                    <a:pt x="5824897" y="447926"/>
                  </a:cubicBezTo>
                  <a:cubicBezTo>
                    <a:pt x="5825134" y="451072"/>
                    <a:pt x="5825372" y="453977"/>
                    <a:pt x="5825847" y="457123"/>
                  </a:cubicBezTo>
                  <a:cubicBezTo>
                    <a:pt x="5825610" y="457123"/>
                    <a:pt x="5825610" y="457123"/>
                    <a:pt x="5825372" y="457123"/>
                  </a:cubicBezTo>
                  <a:cubicBezTo>
                    <a:pt x="5763610" y="460270"/>
                    <a:pt x="5710162" y="492461"/>
                    <a:pt x="5677143" y="540143"/>
                  </a:cubicBezTo>
                  <a:cubicBezTo>
                    <a:pt x="5641511" y="480117"/>
                    <a:pt x="5575473" y="441391"/>
                    <a:pt x="5501834" y="445021"/>
                  </a:cubicBezTo>
                  <a:cubicBezTo>
                    <a:pt x="5485918" y="445748"/>
                    <a:pt x="5470477" y="448894"/>
                    <a:pt x="5455750" y="453251"/>
                  </a:cubicBezTo>
                  <a:cubicBezTo>
                    <a:pt x="5434608" y="362728"/>
                    <a:pt x="5352655" y="297377"/>
                    <a:pt x="5258111" y="301976"/>
                  </a:cubicBezTo>
                  <a:cubicBezTo>
                    <a:pt x="5151215" y="307301"/>
                    <a:pt x="5069024" y="399760"/>
                    <a:pt x="5074250" y="508678"/>
                  </a:cubicBezTo>
                  <a:cubicBezTo>
                    <a:pt x="5074250" y="509646"/>
                    <a:pt x="5074488" y="510856"/>
                    <a:pt x="5074488" y="511824"/>
                  </a:cubicBezTo>
                  <a:cubicBezTo>
                    <a:pt x="5049783" y="502143"/>
                    <a:pt x="5022940" y="497060"/>
                    <a:pt x="4994910" y="498512"/>
                  </a:cubicBezTo>
                  <a:cubicBezTo>
                    <a:pt x="4994672" y="498512"/>
                    <a:pt x="4994672" y="498512"/>
                    <a:pt x="4994435" y="498512"/>
                  </a:cubicBezTo>
                  <a:cubicBezTo>
                    <a:pt x="4994435" y="495366"/>
                    <a:pt x="4994435" y="492461"/>
                    <a:pt x="4994435" y="489315"/>
                  </a:cubicBezTo>
                  <a:cubicBezTo>
                    <a:pt x="4994197" y="485926"/>
                    <a:pt x="4993959" y="482538"/>
                    <a:pt x="4993484" y="479149"/>
                  </a:cubicBezTo>
                  <a:cubicBezTo>
                    <a:pt x="4993484" y="476245"/>
                    <a:pt x="4993484" y="473340"/>
                    <a:pt x="4993484" y="470194"/>
                  </a:cubicBezTo>
                  <a:cubicBezTo>
                    <a:pt x="4989446" y="386690"/>
                    <a:pt x="4935048" y="318193"/>
                    <a:pt x="4861646" y="293021"/>
                  </a:cubicBezTo>
                  <a:cubicBezTo>
                    <a:pt x="4839079" y="120689"/>
                    <a:pt x="4690138" y="-8076"/>
                    <a:pt x="4516729" y="395"/>
                  </a:cubicBezTo>
                  <a:cubicBezTo>
                    <a:pt x="4336906" y="9350"/>
                    <a:pt x="4197704" y="162561"/>
                    <a:pt x="4201267" y="344817"/>
                  </a:cubicBezTo>
                  <a:cubicBezTo>
                    <a:pt x="4095084" y="371684"/>
                    <a:pt x="4014318" y="460270"/>
                    <a:pt x="3995076" y="569430"/>
                  </a:cubicBezTo>
                  <a:cubicBezTo>
                    <a:pt x="3958494" y="557570"/>
                    <a:pt x="3919299" y="552245"/>
                    <a:pt x="3878916" y="554181"/>
                  </a:cubicBezTo>
                  <a:cubicBezTo>
                    <a:pt x="3695768" y="563379"/>
                    <a:pt x="3554666" y="721915"/>
                    <a:pt x="3563692" y="908527"/>
                  </a:cubicBezTo>
                  <a:cubicBezTo>
                    <a:pt x="3563930" y="911432"/>
                    <a:pt x="3564167" y="914578"/>
                    <a:pt x="3564405" y="917483"/>
                  </a:cubicBezTo>
                  <a:cubicBezTo>
                    <a:pt x="3564405" y="920871"/>
                    <a:pt x="3564405" y="924260"/>
                    <a:pt x="3564643" y="927406"/>
                  </a:cubicBezTo>
                  <a:cubicBezTo>
                    <a:pt x="3566780" y="973878"/>
                    <a:pt x="3578420" y="1017687"/>
                    <a:pt x="3596949" y="1057139"/>
                  </a:cubicBezTo>
                  <a:cubicBezTo>
                    <a:pt x="3542551" y="1104579"/>
                    <a:pt x="3504068" y="1170414"/>
                    <a:pt x="3491003" y="1244720"/>
                  </a:cubicBezTo>
                  <a:cubicBezTo>
                    <a:pt x="3443256" y="1220032"/>
                    <a:pt x="3388858" y="1206962"/>
                    <a:pt x="3331610" y="1209866"/>
                  </a:cubicBezTo>
                  <a:cubicBezTo>
                    <a:pt x="3226614" y="1215191"/>
                    <a:pt x="3135871" y="1272070"/>
                    <a:pt x="3082186" y="1355332"/>
                  </a:cubicBezTo>
                  <a:cubicBezTo>
                    <a:pt x="3033014" y="1259726"/>
                    <a:pt x="2932769" y="1196796"/>
                    <a:pt x="2819935" y="1202363"/>
                  </a:cubicBezTo>
                  <a:cubicBezTo>
                    <a:pt x="2687859" y="1208898"/>
                    <a:pt x="2581676" y="1307892"/>
                    <a:pt x="2558159" y="1434721"/>
                  </a:cubicBezTo>
                  <a:cubicBezTo>
                    <a:pt x="2526802" y="1424313"/>
                    <a:pt x="2493071" y="1419230"/>
                    <a:pt x="2458151" y="1420925"/>
                  </a:cubicBezTo>
                  <a:cubicBezTo>
                    <a:pt x="2303271" y="1428670"/>
                    <a:pt x="2184023" y="1562760"/>
                    <a:pt x="2191624" y="1720569"/>
                  </a:cubicBezTo>
                  <a:cubicBezTo>
                    <a:pt x="2191862" y="1725894"/>
                    <a:pt x="2192575" y="1730735"/>
                    <a:pt x="2193050" y="1736060"/>
                  </a:cubicBezTo>
                  <a:cubicBezTo>
                    <a:pt x="2120598" y="1671677"/>
                    <a:pt x="2025817" y="1633435"/>
                    <a:pt x="1922959" y="1634403"/>
                  </a:cubicBezTo>
                  <a:cubicBezTo>
                    <a:pt x="1933887" y="1602696"/>
                    <a:pt x="1939350" y="1568569"/>
                    <a:pt x="1937687" y="1532989"/>
                  </a:cubicBezTo>
                  <a:cubicBezTo>
                    <a:pt x="1930561" y="1386797"/>
                    <a:pt x="1808699" y="1274007"/>
                    <a:pt x="1665221" y="1281268"/>
                  </a:cubicBezTo>
                  <a:cubicBezTo>
                    <a:pt x="1554050" y="1286835"/>
                    <a:pt x="1462832" y="1363077"/>
                    <a:pt x="1430526" y="1464976"/>
                  </a:cubicBezTo>
                  <a:cubicBezTo>
                    <a:pt x="1379453" y="1445129"/>
                    <a:pt x="1323867" y="1435447"/>
                    <a:pt x="1265906" y="1438351"/>
                  </a:cubicBezTo>
                  <a:cubicBezTo>
                    <a:pt x="1207945" y="1441256"/>
                    <a:pt x="1153309" y="1456504"/>
                    <a:pt x="1104612" y="1481434"/>
                  </a:cubicBezTo>
                  <a:cubicBezTo>
                    <a:pt x="1062804" y="1383166"/>
                    <a:pt x="964697" y="1316364"/>
                    <a:pt x="853288" y="1321930"/>
                  </a:cubicBezTo>
                  <a:cubicBezTo>
                    <a:pt x="709810" y="1329192"/>
                    <a:pt x="599113" y="1453358"/>
                    <a:pt x="606240" y="1599550"/>
                  </a:cubicBezTo>
                  <a:cubicBezTo>
                    <a:pt x="607190" y="1620123"/>
                    <a:pt x="610753" y="1639728"/>
                    <a:pt x="615979" y="1658607"/>
                  </a:cubicBezTo>
                  <a:cubicBezTo>
                    <a:pt x="466087" y="1693219"/>
                    <a:pt x="349214" y="1811576"/>
                    <a:pt x="312395" y="1960915"/>
                  </a:cubicBezTo>
                  <a:cubicBezTo>
                    <a:pt x="125446" y="2006176"/>
                    <a:pt x="-9243" y="2181655"/>
                    <a:pt x="496" y="2384000"/>
                  </a:cubicBezTo>
                  <a:cubicBezTo>
                    <a:pt x="11423" y="2612485"/>
                    <a:pt x="202173" y="2788447"/>
                    <a:pt x="426417" y="2777314"/>
                  </a:cubicBezTo>
                  <a:cubicBezTo>
                    <a:pt x="582722" y="2769568"/>
                    <a:pt x="714086" y="2672511"/>
                    <a:pt x="775610" y="2537211"/>
                  </a:cubicBezTo>
                  <a:cubicBezTo>
                    <a:pt x="849725" y="2665976"/>
                    <a:pt x="989877" y="2749237"/>
                    <a:pt x="1146183" y="2741492"/>
                  </a:cubicBezTo>
                  <a:cubicBezTo>
                    <a:pt x="1214833" y="2738103"/>
                    <a:pt x="1278496" y="2717530"/>
                    <a:pt x="1333607" y="2683886"/>
                  </a:cubicBezTo>
                  <a:cubicBezTo>
                    <a:pt x="1379453" y="2872193"/>
                    <a:pt x="1550724" y="3007493"/>
                    <a:pt x="1747888" y="2997570"/>
                  </a:cubicBezTo>
                  <a:cubicBezTo>
                    <a:pt x="1816539" y="2994181"/>
                    <a:pt x="1880201" y="2973608"/>
                    <a:pt x="1935312" y="2940206"/>
                  </a:cubicBezTo>
                  <a:cubicBezTo>
                    <a:pt x="1935312" y="2946499"/>
                    <a:pt x="1935549" y="2953034"/>
                    <a:pt x="1935787" y="2959327"/>
                  </a:cubicBezTo>
                  <a:cubicBezTo>
                    <a:pt x="1946476" y="3180309"/>
                    <a:pt x="2125349" y="3352399"/>
                    <a:pt x="2340091" y="3353126"/>
                  </a:cubicBezTo>
                  <a:cubicBezTo>
                    <a:pt x="2418956" y="3445101"/>
                    <a:pt x="2537017" y="3501012"/>
                    <a:pt x="2666242" y="3494477"/>
                  </a:cubicBezTo>
                  <a:cubicBezTo>
                    <a:pt x="2802594" y="3487699"/>
                    <a:pt x="2919942" y="3412909"/>
                    <a:pt x="2988592" y="3303992"/>
                  </a:cubicBezTo>
                  <a:cubicBezTo>
                    <a:pt x="3067220" y="3405406"/>
                    <a:pt x="3191220" y="3468094"/>
                    <a:pt x="3327571" y="3461317"/>
                  </a:cubicBezTo>
                  <a:cubicBezTo>
                    <a:pt x="3475800" y="3453814"/>
                    <a:pt x="3601700" y="3366196"/>
                    <a:pt x="3666788" y="3241787"/>
                  </a:cubicBezTo>
                  <a:cubicBezTo>
                    <a:pt x="3723561" y="3267928"/>
                    <a:pt x="3787223" y="3281240"/>
                    <a:pt x="3853736" y="3277851"/>
                  </a:cubicBezTo>
                  <a:cubicBezTo>
                    <a:pt x="3990801" y="3271074"/>
                    <a:pt x="4108624" y="3195558"/>
                    <a:pt x="4177037" y="3085914"/>
                  </a:cubicBezTo>
                  <a:cubicBezTo>
                    <a:pt x="4255665" y="3188297"/>
                    <a:pt x="4380139" y="3251711"/>
                    <a:pt x="4517204" y="3244692"/>
                  </a:cubicBezTo>
                  <a:cubicBezTo>
                    <a:pt x="4616261" y="3239851"/>
                    <a:pt x="4705341" y="3198947"/>
                    <a:pt x="4772804" y="3135290"/>
                  </a:cubicBezTo>
                  <a:cubicBezTo>
                    <a:pt x="4846205" y="3191927"/>
                    <a:pt x="4938611" y="3223634"/>
                    <a:pt x="5037668" y="3218552"/>
                  </a:cubicBezTo>
                  <a:cubicBezTo>
                    <a:pt x="5096580" y="3215647"/>
                    <a:pt x="5151928" y="3199915"/>
                    <a:pt x="5201575" y="3174258"/>
                  </a:cubicBezTo>
                  <a:cubicBezTo>
                    <a:pt x="5279965" y="3256068"/>
                    <a:pt x="5391375" y="3304718"/>
                    <a:pt x="5512286" y="3298667"/>
                  </a:cubicBezTo>
                  <a:cubicBezTo>
                    <a:pt x="5586638" y="3295036"/>
                    <a:pt x="5655051" y="3271074"/>
                    <a:pt x="5713250" y="3232590"/>
                  </a:cubicBezTo>
                  <a:cubicBezTo>
                    <a:pt x="5788790" y="3356030"/>
                    <a:pt x="5925616" y="3435177"/>
                    <a:pt x="6078359" y="3427432"/>
                  </a:cubicBezTo>
                  <a:cubicBezTo>
                    <a:pt x="6175040" y="3422591"/>
                    <a:pt x="6262220" y="3383622"/>
                    <a:pt x="6329208" y="3322629"/>
                  </a:cubicBezTo>
                  <a:cubicBezTo>
                    <a:pt x="6401659" y="3376603"/>
                    <a:pt x="6492164" y="3406858"/>
                    <a:pt x="6588846" y="3402018"/>
                  </a:cubicBezTo>
                  <a:cubicBezTo>
                    <a:pt x="6702869" y="3396209"/>
                    <a:pt x="6803826" y="3343202"/>
                    <a:pt x="6873664" y="3262119"/>
                  </a:cubicBezTo>
                  <a:cubicBezTo>
                    <a:pt x="6951104" y="3335699"/>
                    <a:pt x="7056575" y="3378540"/>
                    <a:pt x="7170597" y="3372973"/>
                  </a:cubicBezTo>
                  <a:cubicBezTo>
                    <a:pt x="7333792" y="3364743"/>
                    <a:pt x="7469905" y="3259456"/>
                    <a:pt x="7527392" y="3114717"/>
                  </a:cubicBezTo>
                  <a:cubicBezTo>
                    <a:pt x="7597943" y="3163609"/>
                    <a:pt x="7683935" y="3190233"/>
                    <a:pt x="7775390" y="3185634"/>
                  </a:cubicBezTo>
                  <a:cubicBezTo>
                    <a:pt x="7945949" y="3177163"/>
                    <a:pt x="8086813" y="3062436"/>
                    <a:pt x="8139549" y="2907531"/>
                  </a:cubicBezTo>
                  <a:cubicBezTo>
                    <a:pt x="8217702" y="3014996"/>
                    <a:pt x="8345502" y="3082041"/>
                    <a:pt x="8486366" y="3075022"/>
                  </a:cubicBezTo>
                  <a:cubicBezTo>
                    <a:pt x="8621056" y="3068245"/>
                    <a:pt x="8737215" y="2995391"/>
                    <a:pt x="8806104" y="2888894"/>
                  </a:cubicBezTo>
                  <a:cubicBezTo>
                    <a:pt x="8884731" y="2971429"/>
                    <a:pt x="8996379" y="3020563"/>
                    <a:pt x="9118002" y="3014512"/>
                  </a:cubicBezTo>
                  <a:cubicBezTo>
                    <a:pt x="9246990" y="3007977"/>
                    <a:pt x="9359112" y="2940932"/>
                    <a:pt x="9428713" y="2841454"/>
                  </a:cubicBezTo>
                  <a:cubicBezTo>
                    <a:pt x="9495701" y="2991277"/>
                    <a:pt x="9647256" y="3091965"/>
                    <a:pt x="9818526" y="3083494"/>
                  </a:cubicBezTo>
                  <a:cubicBezTo>
                    <a:pt x="9962242" y="3076232"/>
                    <a:pt x="10084579" y="2993939"/>
                    <a:pt x="10151329" y="2875582"/>
                  </a:cubicBezTo>
                  <a:cubicBezTo>
                    <a:pt x="10172471" y="2878002"/>
                    <a:pt x="10193850" y="2878728"/>
                    <a:pt x="10215704" y="2877518"/>
                  </a:cubicBezTo>
                  <a:cubicBezTo>
                    <a:pt x="10357995" y="2870499"/>
                    <a:pt x="10479381" y="2789658"/>
                    <a:pt x="10546369" y="2673237"/>
                  </a:cubicBezTo>
                  <a:cubicBezTo>
                    <a:pt x="10578438" y="2679772"/>
                    <a:pt x="10611694" y="2682434"/>
                    <a:pt x="10645663" y="2680740"/>
                  </a:cubicBezTo>
                  <a:cubicBezTo>
                    <a:pt x="10694835" y="2678320"/>
                    <a:pt x="10741394" y="2666944"/>
                    <a:pt x="10784153" y="2648549"/>
                  </a:cubicBezTo>
                  <a:cubicBezTo>
                    <a:pt x="10828574" y="2662587"/>
                    <a:pt x="10876083" y="2669122"/>
                    <a:pt x="10925256" y="2666702"/>
                  </a:cubicBezTo>
                  <a:cubicBezTo>
                    <a:pt x="11064458" y="2659683"/>
                    <a:pt x="11183706" y="2582230"/>
                    <a:pt x="11251644" y="2469924"/>
                  </a:cubicBezTo>
                  <a:cubicBezTo>
                    <a:pt x="11284901" y="2486624"/>
                    <a:pt x="11320533" y="2498968"/>
                    <a:pt x="11358065" y="2505745"/>
                  </a:cubicBezTo>
                  <a:cubicBezTo>
                    <a:pt x="11358065" y="2509376"/>
                    <a:pt x="11357827" y="2513007"/>
                    <a:pt x="11358065" y="2516879"/>
                  </a:cubicBezTo>
                  <a:cubicBezTo>
                    <a:pt x="11366379" y="2688001"/>
                    <a:pt x="11509144" y="2820155"/>
                    <a:pt x="11677090" y="2811683"/>
                  </a:cubicBezTo>
                  <a:cubicBezTo>
                    <a:pt x="11695619" y="2810715"/>
                    <a:pt x="11713672" y="2807811"/>
                    <a:pt x="11731250" y="2803696"/>
                  </a:cubicBezTo>
                  <a:cubicBezTo>
                    <a:pt x="11790162" y="2881391"/>
                    <a:pt x="11883993" y="2929557"/>
                    <a:pt x="11987325" y="2924474"/>
                  </a:cubicBezTo>
                  <a:cubicBezTo>
                    <a:pt x="12090895" y="2919391"/>
                    <a:pt x="12179500" y="2862028"/>
                    <a:pt x="12230573" y="2778766"/>
                  </a:cubicBezTo>
                  <a:cubicBezTo>
                    <a:pt x="12248389" y="2781186"/>
                    <a:pt x="12266680" y="2782155"/>
                    <a:pt x="12285208" y="2781186"/>
                  </a:cubicBezTo>
                  <a:cubicBezTo>
                    <a:pt x="12453154" y="2772715"/>
                    <a:pt x="12582617" y="2627249"/>
                    <a:pt x="12574539" y="2455885"/>
                  </a:cubicBezTo>
                  <a:cubicBezTo>
                    <a:pt x="12573352" y="2428777"/>
                    <a:pt x="12568127" y="2402879"/>
                    <a:pt x="12560763" y="2378191"/>
                  </a:cubicBezTo>
                  <a:cubicBezTo>
                    <a:pt x="12685475" y="2302432"/>
                    <a:pt x="12765290" y="2161081"/>
                    <a:pt x="12757688" y="2003513"/>
                  </a:cubicBezTo>
                  <a:close/>
                </a:path>
              </a:pathLst>
            </a:custGeom>
            <a:solidFill>
              <a:srgbClr val="FFFFFF"/>
            </a:solidFill>
            <a:ln w="23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-171362" y="4342264"/>
              <a:ext cx="12758187" cy="3495235"/>
            </a:xfrm>
            <a:custGeom>
              <a:avLst/>
              <a:gdLst>
                <a:gd name="connsiteX0" fmla="*/ 12757688 w 12758187"/>
                <a:gd name="connsiteY0" fmla="*/ 2003514 h 3495235"/>
                <a:gd name="connsiteX1" fmla="*/ 12331767 w 12758187"/>
                <a:gd name="connsiteY1" fmla="*/ 1610200 h 3495235"/>
                <a:gd name="connsiteX2" fmla="*/ 12218459 w 12758187"/>
                <a:gd name="connsiteY2" fmla="*/ 1632709 h 3495235"/>
                <a:gd name="connsiteX3" fmla="*/ 11915824 w 12758187"/>
                <a:gd name="connsiteY3" fmla="*/ 1424313 h 3495235"/>
                <a:gd name="connsiteX4" fmla="*/ 11686829 w 12758187"/>
                <a:gd name="connsiteY4" fmla="*/ 1548479 h 3495235"/>
                <a:gd name="connsiteX5" fmla="*/ 11391084 w 12758187"/>
                <a:gd name="connsiteY5" fmla="*/ 1258516 h 3495235"/>
                <a:gd name="connsiteX6" fmla="*/ 11390608 w 12758187"/>
                <a:gd name="connsiteY6" fmla="*/ 1241573 h 3495235"/>
                <a:gd name="connsiteX7" fmla="*/ 11013860 w 12758187"/>
                <a:gd name="connsiteY7" fmla="*/ 848985 h 3495235"/>
                <a:gd name="connsiteX8" fmla="*/ 11013860 w 12758187"/>
                <a:gd name="connsiteY8" fmla="*/ 845839 h 3495235"/>
                <a:gd name="connsiteX9" fmla="*/ 10686284 w 12758187"/>
                <a:gd name="connsiteY9" fmla="*/ 543290 h 3495235"/>
                <a:gd name="connsiteX10" fmla="*/ 10389351 w 12758187"/>
                <a:gd name="connsiteY10" fmla="*/ 859393 h 3495235"/>
                <a:gd name="connsiteX11" fmla="*/ 10294095 w 12758187"/>
                <a:gd name="connsiteY11" fmla="*/ 849227 h 3495235"/>
                <a:gd name="connsiteX12" fmla="*/ 9997162 w 12758187"/>
                <a:gd name="connsiteY12" fmla="*/ 1183000 h 3495235"/>
                <a:gd name="connsiteX13" fmla="*/ 10006188 w 12758187"/>
                <a:gd name="connsiteY13" fmla="*/ 1244962 h 3495235"/>
                <a:gd name="connsiteX14" fmla="*/ 9722558 w 12758187"/>
                <a:gd name="connsiteY14" fmla="*/ 1456262 h 3495235"/>
                <a:gd name="connsiteX15" fmla="*/ 9719232 w 12758187"/>
                <a:gd name="connsiteY15" fmla="*/ 1471027 h 3495235"/>
                <a:gd name="connsiteX16" fmla="*/ 9603547 w 12758187"/>
                <a:gd name="connsiteY16" fmla="*/ 1407612 h 3495235"/>
                <a:gd name="connsiteX17" fmla="*/ 9313028 w 12758187"/>
                <a:gd name="connsiteY17" fmla="*/ 1509511 h 3495235"/>
                <a:gd name="connsiteX18" fmla="*/ 9136769 w 12758187"/>
                <a:gd name="connsiteY18" fmla="*/ 1366708 h 3495235"/>
                <a:gd name="connsiteX19" fmla="*/ 9105412 w 12758187"/>
                <a:gd name="connsiteY19" fmla="*/ 1360415 h 3495235"/>
                <a:gd name="connsiteX20" fmla="*/ 9104462 w 12758187"/>
                <a:gd name="connsiteY20" fmla="*/ 1326771 h 3495235"/>
                <a:gd name="connsiteX21" fmla="*/ 8942455 w 12758187"/>
                <a:gd name="connsiteY21" fmla="*/ 1074566 h 3495235"/>
                <a:gd name="connsiteX22" fmla="*/ 8944118 w 12758187"/>
                <a:gd name="connsiteY22" fmla="*/ 1008247 h 3495235"/>
                <a:gd name="connsiteX23" fmla="*/ 8736741 w 12758187"/>
                <a:gd name="connsiteY23" fmla="*/ 742004 h 3495235"/>
                <a:gd name="connsiteX24" fmla="*/ 8397999 w 12758187"/>
                <a:gd name="connsiteY24" fmla="*/ 944591 h 3495235"/>
                <a:gd name="connsiteX25" fmla="*/ 8393961 w 12758187"/>
                <a:gd name="connsiteY25" fmla="*/ 962744 h 3495235"/>
                <a:gd name="connsiteX26" fmla="*/ 8092040 w 12758187"/>
                <a:gd name="connsiteY26" fmla="*/ 1172350 h 3495235"/>
                <a:gd name="connsiteX27" fmla="*/ 8083725 w 12758187"/>
                <a:gd name="connsiteY27" fmla="*/ 1224389 h 3495235"/>
                <a:gd name="connsiteX28" fmla="*/ 7950224 w 12758187"/>
                <a:gd name="connsiteY28" fmla="*/ 1143063 h 3495235"/>
                <a:gd name="connsiteX29" fmla="*/ 7802233 w 12758187"/>
                <a:gd name="connsiteY29" fmla="*/ 1145242 h 3495235"/>
                <a:gd name="connsiteX30" fmla="*/ 7768976 w 12758187"/>
                <a:gd name="connsiteY30" fmla="*/ 1114503 h 3495235"/>
                <a:gd name="connsiteX31" fmla="*/ 7775153 w 12758187"/>
                <a:gd name="connsiteY31" fmla="*/ 1040439 h 3495235"/>
                <a:gd name="connsiteX32" fmla="*/ 7774440 w 12758187"/>
                <a:gd name="connsiteY32" fmla="*/ 1031967 h 3495235"/>
                <a:gd name="connsiteX33" fmla="*/ 7774440 w 12758187"/>
                <a:gd name="connsiteY33" fmla="*/ 1021317 h 3495235"/>
                <a:gd name="connsiteX34" fmla="*/ 7483446 w 12758187"/>
                <a:gd name="connsiteY34" fmla="*/ 752412 h 3495235"/>
                <a:gd name="connsiteX35" fmla="*/ 7377737 w 12758187"/>
                <a:gd name="connsiteY35" fmla="*/ 779520 h 3495235"/>
                <a:gd name="connsiteX36" fmla="*/ 7103372 w 12758187"/>
                <a:gd name="connsiteY36" fmla="*/ 612513 h 3495235"/>
                <a:gd name="connsiteX37" fmla="*/ 7104559 w 12758187"/>
                <a:gd name="connsiteY37" fmla="*/ 581290 h 3495235"/>
                <a:gd name="connsiteX38" fmla="*/ 7103846 w 12758187"/>
                <a:gd name="connsiteY38" fmla="*/ 573544 h 3495235"/>
                <a:gd name="connsiteX39" fmla="*/ 7103609 w 12758187"/>
                <a:gd name="connsiteY39" fmla="*/ 562169 h 3495235"/>
                <a:gd name="connsiteX40" fmla="*/ 6900745 w 12758187"/>
                <a:gd name="connsiteY40" fmla="*/ 374830 h 3495235"/>
                <a:gd name="connsiteX41" fmla="*/ 6697880 w 12758187"/>
                <a:gd name="connsiteY41" fmla="*/ 187491 h 3495235"/>
                <a:gd name="connsiteX42" fmla="*/ 6695980 w 12758187"/>
                <a:gd name="connsiteY42" fmla="*/ 187734 h 3495235"/>
                <a:gd name="connsiteX43" fmla="*/ 6496440 w 12758187"/>
                <a:gd name="connsiteY43" fmla="*/ 27261 h 3495235"/>
                <a:gd name="connsiteX44" fmla="*/ 6348211 w 12758187"/>
                <a:gd name="connsiteY44" fmla="*/ 110281 h 3495235"/>
                <a:gd name="connsiteX45" fmla="*/ 6192619 w 12758187"/>
                <a:gd name="connsiteY45" fmla="*/ 42510 h 3495235"/>
                <a:gd name="connsiteX46" fmla="*/ 6009470 w 12758187"/>
                <a:gd name="connsiteY46" fmla="*/ 222103 h 3495235"/>
                <a:gd name="connsiteX47" fmla="*/ 6007333 w 12758187"/>
                <a:gd name="connsiteY47" fmla="*/ 222103 h 3495235"/>
                <a:gd name="connsiteX48" fmla="*/ 5823471 w 12758187"/>
                <a:gd name="connsiteY48" fmla="*/ 428805 h 3495235"/>
                <a:gd name="connsiteX49" fmla="*/ 5824422 w 12758187"/>
                <a:gd name="connsiteY49" fmla="*/ 438971 h 3495235"/>
                <a:gd name="connsiteX50" fmla="*/ 5824422 w 12758187"/>
                <a:gd name="connsiteY50" fmla="*/ 447926 h 3495235"/>
                <a:gd name="connsiteX51" fmla="*/ 5825372 w 12758187"/>
                <a:gd name="connsiteY51" fmla="*/ 457123 h 3495235"/>
                <a:gd name="connsiteX52" fmla="*/ 5824897 w 12758187"/>
                <a:gd name="connsiteY52" fmla="*/ 457123 h 3495235"/>
                <a:gd name="connsiteX53" fmla="*/ 5676668 w 12758187"/>
                <a:gd name="connsiteY53" fmla="*/ 540143 h 3495235"/>
                <a:gd name="connsiteX54" fmla="*/ 5501359 w 12758187"/>
                <a:gd name="connsiteY54" fmla="*/ 445021 h 3495235"/>
                <a:gd name="connsiteX55" fmla="*/ 5455275 w 12758187"/>
                <a:gd name="connsiteY55" fmla="*/ 453251 h 3495235"/>
                <a:gd name="connsiteX56" fmla="*/ 5257636 w 12758187"/>
                <a:gd name="connsiteY56" fmla="*/ 301976 h 3495235"/>
                <a:gd name="connsiteX57" fmla="*/ 5073775 w 12758187"/>
                <a:gd name="connsiteY57" fmla="*/ 508678 h 3495235"/>
                <a:gd name="connsiteX58" fmla="*/ 5074013 w 12758187"/>
                <a:gd name="connsiteY58" fmla="*/ 511824 h 3495235"/>
                <a:gd name="connsiteX59" fmla="*/ 4994435 w 12758187"/>
                <a:gd name="connsiteY59" fmla="*/ 498512 h 3495235"/>
                <a:gd name="connsiteX60" fmla="*/ 4993959 w 12758187"/>
                <a:gd name="connsiteY60" fmla="*/ 498512 h 3495235"/>
                <a:gd name="connsiteX61" fmla="*/ 4993959 w 12758187"/>
                <a:gd name="connsiteY61" fmla="*/ 489315 h 3495235"/>
                <a:gd name="connsiteX62" fmla="*/ 4993009 w 12758187"/>
                <a:gd name="connsiteY62" fmla="*/ 479149 h 3495235"/>
                <a:gd name="connsiteX63" fmla="*/ 4993009 w 12758187"/>
                <a:gd name="connsiteY63" fmla="*/ 470194 h 3495235"/>
                <a:gd name="connsiteX64" fmla="*/ 4861171 w 12758187"/>
                <a:gd name="connsiteY64" fmla="*/ 293021 h 3495235"/>
                <a:gd name="connsiteX65" fmla="*/ 4516016 w 12758187"/>
                <a:gd name="connsiteY65" fmla="*/ 395 h 3495235"/>
                <a:gd name="connsiteX66" fmla="*/ 4200554 w 12758187"/>
                <a:gd name="connsiteY66" fmla="*/ 344817 h 3495235"/>
                <a:gd name="connsiteX67" fmla="*/ 3994364 w 12758187"/>
                <a:gd name="connsiteY67" fmla="*/ 569430 h 3495235"/>
                <a:gd name="connsiteX68" fmla="*/ 3878204 w 12758187"/>
                <a:gd name="connsiteY68" fmla="*/ 554181 h 3495235"/>
                <a:gd name="connsiteX69" fmla="*/ 3562980 w 12758187"/>
                <a:gd name="connsiteY69" fmla="*/ 908527 h 3495235"/>
                <a:gd name="connsiteX70" fmla="*/ 3563692 w 12758187"/>
                <a:gd name="connsiteY70" fmla="*/ 917483 h 3495235"/>
                <a:gd name="connsiteX71" fmla="*/ 3563930 w 12758187"/>
                <a:gd name="connsiteY71" fmla="*/ 927406 h 3495235"/>
                <a:gd name="connsiteX72" fmla="*/ 3596236 w 12758187"/>
                <a:gd name="connsiteY72" fmla="*/ 1057139 h 3495235"/>
                <a:gd name="connsiteX73" fmla="*/ 3490291 w 12758187"/>
                <a:gd name="connsiteY73" fmla="*/ 1244720 h 3495235"/>
                <a:gd name="connsiteX74" fmla="*/ 3330897 w 12758187"/>
                <a:gd name="connsiteY74" fmla="*/ 1209866 h 3495235"/>
                <a:gd name="connsiteX75" fmla="*/ 3081473 w 12758187"/>
                <a:gd name="connsiteY75" fmla="*/ 1355332 h 3495235"/>
                <a:gd name="connsiteX76" fmla="*/ 2819222 w 12758187"/>
                <a:gd name="connsiteY76" fmla="*/ 1202363 h 3495235"/>
                <a:gd name="connsiteX77" fmla="*/ 2557446 w 12758187"/>
                <a:gd name="connsiteY77" fmla="*/ 1434721 h 3495235"/>
                <a:gd name="connsiteX78" fmla="*/ 2457439 w 12758187"/>
                <a:gd name="connsiteY78" fmla="*/ 1420925 h 3495235"/>
                <a:gd name="connsiteX79" fmla="*/ 2190912 w 12758187"/>
                <a:gd name="connsiteY79" fmla="*/ 1720569 h 3495235"/>
                <a:gd name="connsiteX80" fmla="*/ 2192337 w 12758187"/>
                <a:gd name="connsiteY80" fmla="*/ 1736060 h 3495235"/>
                <a:gd name="connsiteX81" fmla="*/ 1922247 w 12758187"/>
                <a:gd name="connsiteY81" fmla="*/ 1634403 h 3495235"/>
                <a:gd name="connsiteX82" fmla="*/ 1936975 w 12758187"/>
                <a:gd name="connsiteY82" fmla="*/ 1532989 h 3495235"/>
                <a:gd name="connsiteX83" fmla="*/ 1664509 w 12758187"/>
                <a:gd name="connsiteY83" fmla="*/ 1281268 h 3495235"/>
                <a:gd name="connsiteX84" fmla="*/ 1429813 w 12758187"/>
                <a:gd name="connsiteY84" fmla="*/ 1464976 h 3495235"/>
                <a:gd name="connsiteX85" fmla="*/ 1265193 w 12758187"/>
                <a:gd name="connsiteY85" fmla="*/ 1438351 h 3495235"/>
                <a:gd name="connsiteX86" fmla="*/ 1103899 w 12758187"/>
                <a:gd name="connsiteY86" fmla="*/ 1481434 h 3495235"/>
                <a:gd name="connsiteX87" fmla="*/ 852575 w 12758187"/>
                <a:gd name="connsiteY87" fmla="*/ 1321930 h 3495235"/>
                <a:gd name="connsiteX88" fmla="*/ 605527 w 12758187"/>
                <a:gd name="connsiteY88" fmla="*/ 1599550 h 3495235"/>
                <a:gd name="connsiteX89" fmla="*/ 615266 w 12758187"/>
                <a:gd name="connsiteY89" fmla="*/ 1658607 h 3495235"/>
                <a:gd name="connsiteX90" fmla="*/ 311682 w 12758187"/>
                <a:gd name="connsiteY90" fmla="*/ 1960915 h 3495235"/>
                <a:gd name="connsiteX91" fmla="*/ 496 w 12758187"/>
                <a:gd name="connsiteY91" fmla="*/ 2384242 h 3495235"/>
                <a:gd name="connsiteX92" fmla="*/ 426417 w 12758187"/>
                <a:gd name="connsiteY92" fmla="*/ 2777556 h 3495235"/>
                <a:gd name="connsiteX93" fmla="*/ 775610 w 12758187"/>
                <a:gd name="connsiteY93" fmla="*/ 2537453 h 3495235"/>
                <a:gd name="connsiteX94" fmla="*/ 1146183 w 12758187"/>
                <a:gd name="connsiteY94" fmla="*/ 2741734 h 3495235"/>
                <a:gd name="connsiteX95" fmla="*/ 1333607 w 12758187"/>
                <a:gd name="connsiteY95" fmla="*/ 2684129 h 3495235"/>
                <a:gd name="connsiteX96" fmla="*/ 1747888 w 12758187"/>
                <a:gd name="connsiteY96" fmla="*/ 2997812 h 3495235"/>
                <a:gd name="connsiteX97" fmla="*/ 1935312 w 12758187"/>
                <a:gd name="connsiteY97" fmla="*/ 2940448 h 3495235"/>
                <a:gd name="connsiteX98" fmla="*/ 1935787 w 12758187"/>
                <a:gd name="connsiteY98" fmla="*/ 2959570 h 3495235"/>
                <a:gd name="connsiteX99" fmla="*/ 2340091 w 12758187"/>
                <a:gd name="connsiteY99" fmla="*/ 3353367 h 3495235"/>
                <a:gd name="connsiteX100" fmla="*/ 2666242 w 12758187"/>
                <a:gd name="connsiteY100" fmla="*/ 3494719 h 3495235"/>
                <a:gd name="connsiteX101" fmla="*/ 2988593 w 12758187"/>
                <a:gd name="connsiteY101" fmla="*/ 3304233 h 3495235"/>
                <a:gd name="connsiteX102" fmla="*/ 3327571 w 12758187"/>
                <a:gd name="connsiteY102" fmla="*/ 3461559 h 3495235"/>
                <a:gd name="connsiteX103" fmla="*/ 3666788 w 12758187"/>
                <a:gd name="connsiteY103" fmla="*/ 3242030 h 3495235"/>
                <a:gd name="connsiteX104" fmla="*/ 3853737 w 12758187"/>
                <a:gd name="connsiteY104" fmla="*/ 3278094 h 3495235"/>
                <a:gd name="connsiteX105" fmla="*/ 4177037 w 12758187"/>
                <a:gd name="connsiteY105" fmla="*/ 3086156 h 3495235"/>
                <a:gd name="connsiteX106" fmla="*/ 4517204 w 12758187"/>
                <a:gd name="connsiteY106" fmla="*/ 3244934 h 3495235"/>
                <a:gd name="connsiteX107" fmla="*/ 4772804 w 12758187"/>
                <a:gd name="connsiteY107" fmla="*/ 3135532 h 3495235"/>
                <a:gd name="connsiteX108" fmla="*/ 5037668 w 12758187"/>
                <a:gd name="connsiteY108" fmla="*/ 3218794 h 3495235"/>
                <a:gd name="connsiteX109" fmla="*/ 5201575 w 12758187"/>
                <a:gd name="connsiteY109" fmla="*/ 3174500 h 3495235"/>
                <a:gd name="connsiteX110" fmla="*/ 5512286 w 12758187"/>
                <a:gd name="connsiteY110" fmla="*/ 3298909 h 3495235"/>
                <a:gd name="connsiteX111" fmla="*/ 5713250 w 12758187"/>
                <a:gd name="connsiteY111" fmla="*/ 3232832 h 3495235"/>
                <a:gd name="connsiteX112" fmla="*/ 6078359 w 12758187"/>
                <a:gd name="connsiteY112" fmla="*/ 3427674 h 3495235"/>
                <a:gd name="connsiteX113" fmla="*/ 6329208 w 12758187"/>
                <a:gd name="connsiteY113" fmla="*/ 3322871 h 3495235"/>
                <a:gd name="connsiteX114" fmla="*/ 6588846 w 12758187"/>
                <a:gd name="connsiteY114" fmla="*/ 3402260 h 3495235"/>
                <a:gd name="connsiteX115" fmla="*/ 6873664 w 12758187"/>
                <a:gd name="connsiteY115" fmla="*/ 3262361 h 3495235"/>
                <a:gd name="connsiteX116" fmla="*/ 7170597 w 12758187"/>
                <a:gd name="connsiteY116" fmla="*/ 3373215 h 3495235"/>
                <a:gd name="connsiteX117" fmla="*/ 7527392 w 12758187"/>
                <a:gd name="connsiteY117" fmla="*/ 3114959 h 3495235"/>
                <a:gd name="connsiteX118" fmla="*/ 7775391 w 12758187"/>
                <a:gd name="connsiteY118" fmla="*/ 3185876 h 3495235"/>
                <a:gd name="connsiteX119" fmla="*/ 8139549 w 12758187"/>
                <a:gd name="connsiteY119" fmla="*/ 2907773 h 3495235"/>
                <a:gd name="connsiteX120" fmla="*/ 8486367 w 12758187"/>
                <a:gd name="connsiteY120" fmla="*/ 3075264 h 3495235"/>
                <a:gd name="connsiteX121" fmla="*/ 8806104 w 12758187"/>
                <a:gd name="connsiteY121" fmla="*/ 2889136 h 3495235"/>
                <a:gd name="connsiteX122" fmla="*/ 9118002 w 12758187"/>
                <a:gd name="connsiteY122" fmla="*/ 3014755 h 3495235"/>
                <a:gd name="connsiteX123" fmla="*/ 9428713 w 12758187"/>
                <a:gd name="connsiteY123" fmla="*/ 2841696 h 3495235"/>
                <a:gd name="connsiteX124" fmla="*/ 9818527 w 12758187"/>
                <a:gd name="connsiteY124" fmla="*/ 3083736 h 3495235"/>
                <a:gd name="connsiteX125" fmla="*/ 10151329 w 12758187"/>
                <a:gd name="connsiteY125" fmla="*/ 2875824 h 3495235"/>
                <a:gd name="connsiteX126" fmla="*/ 10215704 w 12758187"/>
                <a:gd name="connsiteY126" fmla="*/ 2877760 h 3495235"/>
                <a:gd name="connsiteX127" fmla="*/ 10546369 w 12758187"/>
                <a:gd name="connsiteY127" fmla="*/ 2673479 h 3495235"/>
                <a:gd name="connsiteX128" fmla="*/ 10645663 w 12758187"/>
                <a:gd name="connsiteY128" fmla="*/ 2680982 h 3495235"/>
                <a:gd name="connsiteX129" fmla="*/ 10784153 w 12758187"/>
                <a:gd name="connsiteY129" fmla="*/ 2648791 h 3495235"/>
                <a:gd name="connsiteX130" fmla="*/ 10925255 w 12758187"/>
                <a:gd name="connsiteY130" fmla="*/ 2666944 h 3495235"/>
                <a:gd name="connsiteX131" fmla="*/ 11251644 w 12758187"/>
                <a:gd name="connsiteY131" fmla="*/ 2470166 h 3495235"/>
                <a:gd name="connsiteX132" fmla="*/ 11358065 w 12758187"/>
                <a:gd name="connsiteY132" fmla="*/ 2505987 h 3495235"/>
                <a:gd name="connsiteX133" fmla="*/ 11358065 w 12758187"/>
                <a:gd name="connsiteY133" fmla="*/ 2517121 h 3495235"/>
                <a:gd name="connsiteX134" fmla="*/ 11677327 w 12758187"/>
                <a:gd name="connsiteY134" fmla="*/ 2811925 h 3495235"/>
                <a:gd name="connsiteX135" fmla="*/ 11731488 w 12758187"/>
                <a:gd name="connsiteY135" fmla="*/ 2803938 h 3495235"/>
                <a:gd name="connsiteX136" fmla="*/ 11987563 w 12758187"/>
                <a:gd name="connsiteY136" fmla="*/ 2924716 h 3495235"/>
                <a:gd name="connsiteX137" fmla="*/ 12230810 w 12758187"/>
                <a:gd name="connsiteY137" fmla="*/ 2779008 h 3495235"/>
                <a:gd name="connsiteX138" fmla="*/ 12285447 w 12758187"/>
                <a:gd name="connsiteY138" fmla="*/ 2781428 h 3495235"/>
                <a:gd name="connsiteX139" fmla="*/ 12574778 w 12758187"/>
                <a:gd name="connsiteY139" fmla="*/ 2456127 h 3495235"/>
                <a:gd name="connsiteX140" fmla="*/ 12561000 w 12758187"/>
                <a:gd name="connsiteY140" fmla="*/ 2378433 h 3495235"/>
                <a:gd name="connsiteX141" fmla="*/ 12757688 w 12758187"/>
                <a:gd name="connsiteY141" fmla="*/ 2003514 h 349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2758187" h="3495235">
                  <a:moveTo>
                    <a:pt x="12757688" y="2003514"/>
                  </a:moveTo>
                  <a:cubicBezTo>
                    <a:pt x="12746762" y="1775028"/>
                    <a:pt x="12556011" y="1599066"/>
                    <a:pt x="12331767" y="1610200"/>
                  </a:cubicBezTo>
                  <a:cubicBezTo>
                    <a:pt x="12292097" y="1612136"/>
                    <a:pt x="12254091" y="1619881"/>
                    <a:pt x="12218459" y="1632709"/>
                  </a:cubicBezTo>
                  <a:cubicBezTo>
                    <a:pt x="12175225" y="1505638"/>
                    <a:pt x="12054313" y="1417536"/>
                    <a:pt x="11915824" y="1424313"/>
                  </a:cubicBezTo>
                  <a:cubicBezTo>
                    <a:pt x="11821518" y="1428912"/>
                    <a:pt x="11739327" y="1477078"/>
                    <a:pt x="11686829" y="1548479"/>
                  </a:cubicBezTo>
                  <a:cubicBezTo>
                    <a:pt x="11646921" y="1404224"/>
                    <a:pt x="11532899" y="1293370"/>
                    <a:pt x="11391084" y="1258516"/>
                  </a:cubicBezTo>
                  <a:cubicBezTo>
                    <a:pt x="11391084" y="1252949"/>
                    <a:pt x="11390846" y="1247382"/>
                    <a:pt x="11390608" y="1241573"/>
                  </a:cubicBezTo>
                  <a:cubicBezTo>
                    <a:pt x="11380394" y="1030031"/>
                    <a:pt x="11216249" y="863508"/>
                    <a:pt x="11013860" y="848985"/>
                  </a:cubicBezTo>
                  <a:cubicBezTo>
                    <a:pt x="11013860" y="848017"/>
                    <a:pt x="11013860" y="846807"/>
                    <a:pt x="11013860" y="845839"/>
                  </a:cubicBezTo>
                  <a:cubicBezTo>
                    <a:pt x="11005309" y="670118"/>
                    <a:pt x="10858742" y="534818"/>
                    <a:pt x="10686284" y="543290"/>
                  </a:cubicBezTo>
                  <a:cubicBezTo>
                    <a:pt x="10519526" y="551519"/>
                    <a:pt x="10390301" y="691660"/>
                    <a:pt x="10389351" y="859393"/>
                  </a:cubicBezTo>
                  <a:cubicBezTo>
                    <a:pt x="10358945" y="851164"/>
                    <a:pt x="10327113" y="847533"/>
                    <a:pt x="10294095" y="849227"/>
                  </a:cubicBezTo>
                  <a:cubicBezTo>
                    <a:pt x="10121636" y="857941"/>
                    <a:pt x="9988848" y="1007279"/>
                    <a:pt x="9997162" y="1183000"/>
                  </a:cubicBezTo>
                  <a:cubicBezTo>
                    <a:pt x="9998112" y="1204299"/>
                    <a:pt x="10001438" y="1225115"/>
                    <a:pt x="10006188" y="1244962"/>
                  </a:cubicBezTo>
                  <a:cubicBezTo>
                    <a:pt x="9876963" y="1237943"/>
                    <a:pt x="9756527" y="1323867"/>
                    <a:pt x="9722558" y="1456262"/>
                  </a:cubicBezTo>
                  <a:cubicBezTo>
                    <a:pt x="9721370" y="1461103"/>
                    <a:pt x="9720183" y="1466186"/>
                    <a:pt x="9719232" y="1471027"/>
                  </a:cubicBezTo>
                  <a:cubicBezTo>
                    <a:pt x="9687163" y="1441740"/>
                    <a:pt x="9648206" y="1419472"/>
                    <a:pt x="9603547" y="1407612"/>
                  </a:cubicBezTo>
                  <a:cubicBezTo>
                    <a:pt x="9492138" y="1378084"/>
                    <a:pt x="9378829" y="1421893"/>
                    <a:pt x="9313028" y="1509511"/>
                  </a:cubicBezTo>
                  <a:cubicBezTo>
                    <a:pt x="9277871" y="1441256"/>
                    <a:pt x="9215871" y="1387523"/>
                    <a:pt x="9136769" y="1366708"/>
                  </a:cubicBezTo>
                  <a:cubicBezTo>
                    <a:pt x="9126317" y="1364045"/>
                    <a:pt x="9115865" y="1361867"/>
                    <a:pt x="9105412" y="1360415"/>
                  </a:cubicBezTo>
                  <a:cubicBezTo>
                    <a:pt x="9105887" y="1349039"/>
                    <a:pt x="9105412" y="1337905"/>
                    <a:pt x="9104462" y="1326771"/>
                  </a:cubicBezTo>
                  <a:cubicBezTo>
                    <a:pt x="9102562" y="1218822"/>
                    <a:pt x="9040087" y="1119828"/>
                    <a:pt x="8942455" y="1074566"/>
                  </a:cubicBezTo>
                  <a:cubicBezTo>
                    <a:pt x="8945543" y="1052299"/>
                    <a:pt x="8946256" y="1030031"/>
                    <a:pt x="8944118" y="1008247"/>
                  </a:cubicBezTo>
                  <a:cubicBezTo>
                    <a:pt x="8940793" y="885533"/>
                    <a:pt x="8859077" y="774437"/>
                    <a:pt x="8736741" y="742004"/>
                  </a:cubicBezTo>
                  <a:cubicBezTo>
                    <a:pt x="8588274" y="702551"/>
                    <a:pt x="8436719" y="793316"/>
                    <a:pt x="8397999" y="944591"/>
                  </a:cubicBezTo>
                  <a:cubicBezTo>
                    <a:pt x="8396574" y="950642"/>
                    <a:pt x="8395149" y="956693"/>
                    <a:pt x="8393961" y="962744"/>
                  </a:cubicBezTo>
                  <a:cubicBezTo>
                    <a:pt x="8258084" y="946043"/>
                    <a:pt x="8127672" y="1033661"/>
                    <a:pt x="8092040" y="1172350"/>
                  </a:cubicBezTo>
                  <a:cubicBezTo>
                    <a:pt x="8087526" y="1189777"/>
                    <a:pt x="8084914" y="1207204"/>
                    <a:pt x="8083725" y="1224389"/>
                  </a:cubicBezTo>
                  <a:cubicBezTo>
                    <a:pt x="8049044" y="1186146"/>
                    <a:pt x="8003435" y="1157102"/>
                    <a:pt x="7950224" y="1143063"/>
                  </a:cubicBezTo>
                  <a:cubicBezTo>
                    <a:pt x="7899627" y="1129751"/>
                    <a:pt x="7848792" y="1131445"/>
                    <a:pt x="7802233" y="1145242"/>
                  </a:cubicBezTo>
                  <a:cubicBezTo>
                    <a:pt x="7792018" y="1134108"/>
                    <a:pt x="7780854" y="1123700"/>
                    <a:pt x="7768976" y="1114503"/>
                  </a:cubicBezTo>
                  <a:cubicBezTo>
                    <a:pt x="7773965" y="1090783"/>
                    <a:pt x="7776340" y="1065853"/>
                    <a:pt x="7775153" y="1040439"/>
                  </a:cubicBezTo>
                  <a:cubicBezTo>
                    <a:pt x="7774915" y="1037534"/>
                    <a:pt x="7774440" y="1034872"/>
                    <a:pt x="7774440" y="1031967"/>
                  </a:cubicBezTo>
                  <a:cubicBezTo>
                    <a:pt x="7774440" y="1028337"/>
                    <a:pt x="7774440" y="1024948"/>
                    <a:pt x="7774440" y="1021317"/>
                  </a:cubicBezTo>
                  <a:cubicBezTo>
                    <a:pt x="7766839" y="865202"/>
                    <a:pt x="7636663" y="744908"/>
                    <a:pt x="7483446" y="752412"/>
                  </a:cubicBezTo>
                  <a:cubicBezTo>
                    <a:pt x="7445676" y="754348"/>
                    <a:pt x="7410044" y="763787"/>
                    <a:pt x="7377737" y="779520"/>
                  </a:cubicBezTo>
                  <a:cubicBezTo>
                    <a:pt x="7314550" y="688755"/>
                    <a:pt x="7215731" y="626551"/>
                    <a:pt x="7103372" y="612513"/>
                  </a:cubicBezTo>
                  <a:cubicBezTo>
                    <a:pt x="7104559" y="602347"/>
                    <a:pt x="7105035" y="591939"/>
                    <a:pt x="7104559" y="581290"/>
                  </a:cubicBezTo>
                  <a:cubicBezTo>
                    <a:pt x="7104322" y="578627"/>
                    <a:pt x="7104084" y="576207"/>
                    <a:pt x="7103846" y="573544"/>
                  </a:cubicBezTo>
                  <a:cubicBezTo>
                    <a:pt x="7103846" y="569914"/>
                    <a:pt x="7103846" y="566041"/>
                    <a:pt x="7103609" y="562169"/>
                  </a:cubicBezTo>
                  <a:cubicBezTo>
                    <a:pt x="7098383" y="453251"/>
                    <a:pt x="7007640" y="369505"/>
                    <a:pt x="6900745" y="374830"/>
                  </a:cubicBezTo>
                  <a:cubicBezTo>
                    <a:pt x="6895519" y="266154"/>
                    <a:pt x="6804776" y="182167"/>
                    <a:pt x="6697880" y="187491"/>
                  </a:cubicBezTo>
                  <a:cubicBezTo>
                    <a:pt x="6697167" y="187491"/>
                    <a:pt x="6696455" y="187734"/>
                    <a:pt x="6695980" y="187734"/>
                  </a:cubicBezTo>
                  <a:cubicBezTo>
                    <a:pt x="6678401" y="92370"/>
                    <a:pt x="6594310" y="22421"/>
                    <a:pt x="6496440" y="27261"/>
                  </a:cubicBezTo>
                  <a:cubicBezTo>
                    <a:pt x="6434679" y="30408"/>
                    <a:pt x="6381468" y="62599"/>
                    <a:pt x="6348211" y="110281"/>
                  </a:cubicBezTo>
                  <a:cubicBezTo>
                    <a:pt x="6310679" y="66230"/>
                    <a:pt x="6254381" y="39363"/>
                    <a:pt x="6192619" y="42510"/>
                  </a:cubicBezTo>
                  <a:cubicBezTo>
                    <a:pt x="6094750" y="47351"/>
                    <a:pt x="6017784" y="125529"/>
                    <a:pt x="6009470" y="222103"/>
                  </a:cubicBezTo>
                  <a:cubicBezTo>
                    <a:pt x="6008758" y="222103"/>
                    <a:pt x="6008045" y="222103"/>
                    <a:pt x="6007333" y="222103"/>
                  </a:cubicBezTo>
                  <a:cubicBezTo>
                    <a:pt x="5900674" y="227428"/>
                    <a:pt x="5818245" y="319887"/>
                    <a:pt x="5823471" y="428805"/>
                  </a:cubicBezTo>
                  <a:cubicBezTo>
                    <a:pt x="5823709" y="432193"/>
                    <a:pt x="5823947" y="435582"/>
                    <a:pt x="5824422" y="438971"/>
                  </a:cubicBezTo>
                  <a:cubicBezTo>
                    <a:pt x="5824422" y="441875"/>
                    <a:pt x="5824184" y="444779"/>
                    <a:pt x="5824422" y="447926"/>
                  </a:cubicBezTo>
                  <a:cubicBezTo>
                    <a:pt x="5824659" y="451072"/>
                    <a:pt x="5824897" y="453977"/>
                    <a:pt x="5825372" y="457123"/>
                  </a:cubicBezTo>
                  <a:cubicBezTo>
                    <a:pt x="5825134" y="457123"/>
                    <a:pt x="5825134" y="457123"/>
                    <a:pt x="5824897" y="457123"/>
                  </a:cubicBezTo>
                  <a:cubicBezTo>
                    <a:pt x="5763135" y="460270"/>
                    <a:pt x="5709687" y="492461"/>
                    <a:pt x="5676668" y="540143"/>
                  </a:cubicBezTo>
                  <a:cubicBezTo>
                    <a:pt x="5641036" y="480117"/>
                    <a:pt x="5574998" y="441391"/>
                    <a:pt x="5501359" y="445021"/>
                  </a:cubicBezTo>
                  <a:cubicBezTo>
                    <a:pt x="5485443" y="445748"/>
                    <a:pt x="5470002" y="448894"/>
                    <a:pt x="5455275" y="453251"/>
                  </a:cubicBezTo>
                  <a:cubicBezTo>
                    <a:pt x="5434133" y="362728"/>
                    <a:pt x="5352180" y="297377"/>
                    <a:pt x="5257636" y="301976"/>
                  </a:cubicBezTo>
                  <a:cubicBezTo>
                    <a:pt x="5150978" y="307301"/>
                    <a:pt x="5068549" y="399760"/>
                    <a:pt x="5073775" y="508678"/>
                  </a:cubicBezTo>
                  <a:cubicBezTo>
                    <a:pt x="5073775" y="509646"/>
                    <a:pt x="5074013" y="510856"/>
                    <a:pt x="5074013" y="511824"/>
                  </a:cubicBezTo>
                  <a:cubicBezTo>
                    <a:pt x="5049308" y="502143"/>
                    <a:pt x="5022465" y="497060"/>
                    <a:pt x="4994435" y="498512"/>
                  </a:cubicBezTo>
                  <a:cubicBezTo>
                    <a:pt x="4994197" y="498512"/>
                    <a:pt x="4994197" y="498512"/>
                    <a:pt x="4993959" y="498512"/>
                  </a:cubicBezTo>
                  <a:cubicBezTo>
                    <a:pt x="4993959" y="495366"/>
                    <a:pt x="4993959" y="492461"/>
                    <a:pt x="4993959" y="489315"/>
                  </a:cubicBezTo>
                  <a:cubicBezTo>
                    <a:pt x="4993722" y="485926"/>
                    <a:pt x="4993484" y="482538"/>
                    <a:pt x="4993009" y="479149"/>
                  </a:cubicBezTo>
                  <a:cubicBezTo>
                    <a:pt x="4993009" y="476245"/>
                    <a:pt x="4993009" y="473340"/>
                    <a:pt x="4993009" y="470194"/>
                  </a:cubicBezTo>
                  <a:cubicBezTo>
                    <a:pt x="4988971" y="386690"/>
                    <a:pt x="4934573" y="318193"/>
                    <a:pt x="4861171" y="293021"/>
                  </a:cubicBezTo>
                  <a:cubicBezTo>
                    <a:pt x="4838604" y="120689"/>
                    <a:pt x="4689663" y="-8076"/>
                    <a:pt x="4516016" y="395"/>
                  </a:cubicBezTo>
                  <a:cubicBezTo>
                    <a:pt x="4336193" y="9350"/>
                    <a:pt x="4196991" y="162561"/>
                    <a:pt x="4200554" y="344817"/>
                  </a:cubicBezTo>
                  <a:cubicBezTo>
                    <a:pt x="4094371" y="371684"/>
                    <a:pt x="4013605" y="460270"/>
                    <a:pt x="3994364" y="569430"/>
                  </a:cubicBezTo>
                  <a:cubicBezTo>
                    <a:pt x="3957782" y="557570"/>
                    <a:pt x="3918587" y="552245"/>
                    <a:pt x="3878204" y="554181"/>
                  </a:cubicBezTo>
                  <a:cubicBezTo>
                    <a:pt x="3695055" y="563379"/>
                    <a:pt x="3553953" y="721915"/>
                    <a:pt x="3562980" y="908527"/>
                  </a:cubicBezTo>
                  <a:cubicBezTo>
                    <a:pt x="3563217" y="911432"/>
                    <a:pt x="3563455" y="914578"/>
                    <a:pt x="3563692" y="917483"/>
                  </a:cubicBezTo>
                  <a:cubicBezTo>
                    <a:pt x="3563692" y="920871"/>
                    <a:pt x="3563692" y="924260"/>
                    <a:pt x="3563930" y="927406"/>
                  </a:cubicBezTo>
                  <a:cubicBezTo>
                    <a:pt x="3566068" y="973878"/>
                    <a:pt x="3577708" y="1017687"/>
                    <a:pt x="3596236" y="1057139"/>
                  </a:cubicBezTo>
                  <a:cubicBezTo>
                    <a:pt x="3541838" y="1104579"/>
                    <a:pt x="3503356" y="1170414"/>
                    <a:pt x="3490291" y="1244720"/>
                  </a:cubicBezTo>
                  <a:cubicBezTo>
                    <a:pt x="3442544" y="1220032"/>
                    <a:pt x="3388146" y="1206962"/>
                    <a:pt x="3330897" y="1209866"/>
                  </a:cubicBezTo>
                  <a:cubicBezTo>
                    <a:pt x="3225901" y="1215191"/>
                    <a:pt x="3135159" y="1272070"/>
                    <a:pt x="3081473" y="1355332"/>
                  </a:cubicBezTo>
                  <a:cubicBezTo>
                    <a:pt x="3032301" y="1259726"/>
                    <a:pt x="2932056" y="1196796"/>
                    <a:pt x="2819222" y="1202363"/>
                  </a:cubicBezTo>
                  <a:cubicBezTo>
                    <a:pt x="2687146" y="1208898"/>
                    <a:pt x="2580963" y="1307892"/>
                    <a:pt x="2557446" y="1434721"/>
                  </a:cubicBezTo>
                  <a:cubicBezTo>
                    <a:pt x="2526090" y="1424313"/>
                    <a:pt x="2492358" y="1419230"/>
                    <a:pt x="2457439" y="1420925"/>
                  </a:cubicBezTo>
                  <a:cubicBezTo>
                    <a:pt x="2302559" y="1428670"/>
                    <a:pt x="2183310" y="1562760"/>
                    <a:pt x="2190912" y="1720569"/>
                  </a:cubicBezTo>
                  <a:cubicBezTo>
                    <a:pt x="2191149" y="1725894"/>
                    <a:pt x="2191862" y="1730735"/>
                    <a:pt x="2192337" y="1736060"/>
                  </a:cubicBezTo>
                  <a:cubicBezTo>
                    <a:pt x="2119885" y="1671677"/>
                    <a:pt x="2025104" y="1633435"/>
                    <a:pt x="1922247" y="1634403"/>
                  </a:cubicBezTo>
                  <a:cubicBezTo>
                    <a:pt x="1933174" y="1602696"/>
                    <a:pt x="1938637" y="1568569"/>
                    <a:pt x="1936975" y="1532989"/>
                  </a:cubicBezTo>
                  <a:cubicBezTo>
                    <a:pt x="1929848" y="1386797"/>
                    <a:pt x="1807987" y="1274007"/>
                    <a:pt x="1664509" y="1281268"/>
                  </a:cubicBezTo>
                  <a:cubicBezTo>
                    <a:pt x="1553337" y="1286835"/>
                    <a:pt x="1462119" y="1363077"/>
                    <a:pt x="1429813" y="1464976"/>
                  </a:cubicBezTo>
                  <a:cubicBezTo>
                    <a:pt x="1378740" y="1445129"/>
                    <a:pt x="1323155" y="1435447"/>
                    <a:pt x="1265193" y="1438351"/>
                  </a:cubicBezTo>
                  <a:cubicBezTo>
                    <a:pt x="1207232" y="1441256"/>
                    <a:pt x="1152596" y="1456504"/>
                    <a:pt x="1103899" y="1481434"/>
                  </a:cubicBezTo>
                  <a:cubicBezTo>
                    <a:pt x="1062091" y="1383166"/>
                    <a:pt x="963984" y="1316364"/>
                    <a:pt x="852575" y="1321930"/>
                  </a:cubicBezTo>
                  <a:cubicBezTo>
                    <a:pt x="709097" y="1329192"/>
                    <a:pt x="598401" y="1453358"/>
                    <a:pt x="605527" y="1599550"/>
                  </a:cubicBezTo>
                  <a:cubicBezTo>
                    <a:pt x="606477" y="1620123"/>
                    <a:pt x="610040" y="1639728"/>
                    <a:pt x="615266" y="1658607"/>
                  </a:cubicBezTo>
                  <a:cubicBezTo>
                    <a:pt x="465375" y="1693219"/>
                    <a:pt x="348502" y="1811576"/>
                    <a:pt x="311682" y="1960915"/>
                  </a:cubicBezTo>
                  <a:cubicBezTo>
                    <a:pt x="125446" y="2006176"/>
                    <a:pt x="-9243" y="2181655"/>
                    <a:pt x="496" y="2384242"/>
                  </a:cubicBezTo>
                  <a:cubicBezTo>
                    <a:pt x="11423" y="2612727"/>
                    <a:pt x="202173" y="2788690"/>
                    <a:pt x="426417" y="2777556"/>
                  </a:cubicBezTo>
                  <a:cubicBezTo>
                    <a:pt x="582722" y="2769811"/>
                    <a:pt x="714086" y="2672753"/>
                    <a:pt x="775610" y="2537453"/>
                  </a:cubicBezTo>
                  <a:cubicBezTo>
                    <a:pt x="849725" y="2666218"/>
                    <a:pt x="989877" y="2749479"/>
                    <a:pt x="1146183" y="2741734"/>
                  </a:cubicBezTo>
                  <a:cubicBezTo>
                    <a:pt x="1214834" y="2738345"/>
                    <a:pt x="1278496" y="2717772"/>
                    <a:pt x="1333607" y="2684129"/>
                  </a:cubicBezTo>
                  <a:cubicBezTo>
                    <a:pt x="1379453" y="2872435"/>
                    <a:pt x="1550724" y="3007735"/>
                    <a:pt x="1747888" y="2997812"/>
                  </a:cubicBezTo>
                  <a:cubicBezTo>
                    <a:pt x="1816539" y="2994423"/>
                    <a:pt x="1880201" y="2973850"/>
                    <a:pt x="1935312" y="2940448"/>
                  </a:cubicBezTo>
                  <a:cubicBezTo>
                    <a:pt x="1935312" y="2946741"/>
                    <a:pt x="1935549" y="2953276"/>
                    <a:pt x="1935787" y="2959570"/>
                  </a:cubicBezTo>
                  <a:cubicBezTo>
                    <a:pt x="1946476" y="3180551"/>
                    <a:pt x="2125349" y="3352641"/>
                    <a:pt x="2340091" y="3353367"/>
                  </a:cubicBezTo>
                  <a:cubicBezTo>
                    <a:pt x="2418956" y="3445343"/>
                    <a:pt x="2537017" y="3501254"/>
                    <a:pt x="2666242" y="3494719"/>
                  </a:cubicBezTo>
                  <a:cubicBezTo>
                    <a:pt x="2802594" y="3487942"/>
                    <a:pt x="2919942" y="3413151"/>
                    <a:pt x="2988593" y="3304233"/>
                  </a:cubicBezTo>
                  <a:cubicBezTo>
                    <a:pt x="3067220" y="3405648"/>
                    <a:pt x="3191220" y="3468336"/>
                    <a:pt x="3327571" y="3461559"/>
                  </a:cubicBezTo>
                  <a:cubicBezTo>
                    <a:pt x="3475800" y="3454056"/>
                    <a:pt x="3601700" y="3366680"/>
                    <a:pt x="3666788" y="3242030"/>
                  </a:cubicBezTo>
                  <a:cubicBezTo>
                    <a:pt x="3723561" y="3268170"/>
                    <a:pt x="3787224" y="3281482"/>
                    <a:pt x="3853737" y="3278094"/>
                  </a:cubicBezTo>
                  <a:cubicBezTo>
                    <a:pt x="3990801" y="3271316"/>
                    <a:pt x="4108624" y="3195800"/>
                    <a:pt x="4177037" y="3086156"/>
                  </a:cubicBezTo>
                  <a:cubicBezTo>
                    <a:pt x="4255665" y="3188539"/>
                    <a:pt x="4380140" y="3251953"/>
                    <a:pt x="4517204" y="3244934"/>
                  </a:cubicBezTo>
                  <a:cubicBezTo>
                    <a:pt x="4616260" y="3240093"/>
                    <a:pt x="4705340" y="3199188"/>
                    <a:pt x="4772804" y="3135532"/>
                  </a:cubicBezTo>
                  <a:cubicBezTo>
                    <a:pt x="4846206" y="3192169"/>
                    <a:pt x="4938611" y="3223877"/>
                    <a:pt x="5037668" y="3218794"/>
                  </a:cubicBezTo>
                  <a:cubicBezTo>
                    <a:pt x="5096579" y="3215889"/>
                    <a:pt x="5151928" y="3200157"/>
                    <a:pt x="5201575" y="3174500"/>
                  </a:cubicBezTo>
                  <a:cubicBezTo>
                    <a:pt x="5279965" y="3256310"/>
                    <a:pt x="5391375" y="3304960"/>
                    <a:pt x="5512286" y="3298909"/>
                  </a:cubicBezTo>
                  <a:cubicBezTo>
                    <a:pt x="5586638" y="3295278"/>
                    <a:pt x="5655051" y="3271316"/>
                    <a:pt x="5713250" y="3232832"/>
                  </a:cubicBezTo>
                  <a:cubicBezTo>
                    <a:pt x="5788790" y="3356272"/>
                    <a:pt x="5925617" y="3435419"/>
                    <a:pt x="6078359" y="3427674"/>
                  </a:cubicBezTo>
                  <a:cubicBezTo>
                    <a:pt x="6175040" y="3422833"/>
                    <a:pt x="6262220" y="3383865"/>
                    <a:pt x="6329208" y="3322871"/>
                  </a:cubicBezTo>
                  <a:cubicBezTo>
                    <a:pt x="6401659" y="3376845"/>
                    <a:pt x="6492164" y="3407100"/>
                    <a:pt x="6588846" y="3402260"/>
                  </a:cubicBezTo>
                  <a:cubicBezTo>
                    <a:pt x="6702868" y="3396451"/>
                    <a:pt x="6803825" y="3343444"/>
                    <a:pt x="6873664" y="3262361"/>
                  </a:cubicBezTo>
                  <a:cubicBezTo>
                    <a:pt x="6951104" y="3335941"/>
                    <a:pt x="7056575" y="3378782"/>
                    <a:pt x="7170597" y="3373215"/>
                  </a:cubicBezTo>
                  <a:cubicBezTo>
                    <a:pt x="7333791" y="3364986"/>
                    <a:pt x="7469906" y="3259698"/>
                    <a:pt x="7527392" y="3114959"/>
                  </a:cubicBezTo>
                  <a:cubicBezTo>
                    <a:pt x="7597943" y="3163851"/>
                    <a:pt x="7683935" y="3190475"/>
                    <a:pt x="7775391" y="3185876"/>
                  </a:cubicBezTo>
                  <a:cubicBezTo>
                    <a:pt x="7945949" y="3177405"/>
                    <a:pt x="8086814" y="3062678"/>
                    <a:pt x="8139549" y="2907773"/>
                  </a:cubicBezTo>
                  <a:cubicBezTo>
                    <a:pt x="8217702" y="3015239"/>
                    <a:pt x="8345502" y="3082283"/>
                    <a:pt x="8486367" y="3075264"/>
                  </a:cubicBezTo>
                  <a:cubicBezTo>
                    <a:pt x="8621055" y="3068487"/>
                    <a:pt x="8737216" y="2995633"/>
                    <a:pt x="8806104" y="2889136"/>
                  </a:cubicBezTo>
                  <a:cubicBezTo>
                    <a:pt x="8884732" y="2971672"/>
                    <a:pt x="8996379" y="3020805"/>
                    <a:pt x="9118002" y="3014755"/>
                  </a:cubicBezTo>
                  <a:cubicBezTo>
                    <a:pt x="9246990" y="3008219"/>
                    <a:pt x="9359112" y="2941174"/>
                    <a:pt x="9428713" y="2841696"/>
                  </a:cubicBezTo>
                  <a:cubicBezTo>
                    <a:pt x="9495701" y="2991519"/>
                    <a:pt x="9647256" y="3092207"/>
                    <a:pt x="9818527" y="3083736"/>
                  </a:cubicBezTo>
                  <a:cubicBezTo>
                    <a:pt x="9962243" y="3076475"/>
                    <a:pt x="10084579" y="2994181"/>
                    <a:pt x="10151329" y="2875824"/>
                  </a:cubicBezTo>
                  <a:cubicBezTo>
                    <a:pt x="10172471" y="2878244"/>
                    <a:pt x="10193850" y="2878970"/>
                    <a:pt x="10215704" y="2877760"/>
                  </a:cubicBezTo>
                  <a:cubicBezTo>
                    <a:pt x="10357995" y="2870741"/>
                    <a:pt x="10479381" y="2789900"/>
                    <a:pt x="10546369" y="2673479"/>
                  </a:cubicBezTo>
                  <a:cubicBezTo>
                    <a:pt x="10578438" y="2680014"/>
                    <a:pt x="10611694" y="2682676"/>
                    <a:pt x="10645663" y="2680982"/>
                  </a:cubicBezTo>
                  <a:cubicBezTo>
                    <a:pt x="10694836" y="2678562"/>
                    <a:pt x="10741394" y="2667186"/>
                    <a:pt x="10784153" y="2648791"/>
                  </a:cubicBezTo>
                  <a:cubicBezTo>
                    <a:pt x="10828574" y="2662829"/>
                    <a:pt x="10876084" y="2669364"/>
                    <a:pt x="10925255" y="2666944"/>
                  </a:cubicBezTo>
                  <a:cubicBezTo>
                    <a:pt x="11064458" y="2659925"/>
                    <a:pt x="11183706" y="2582472"/>
                    <a:pt x="11251644" y="2470166"/>
                  </a:cubicBezTo>
                  <a:cubicBezTo>
                    <a:pt x="11284901" y="2486866"/>
                    <a:pt x="11320533" y="2499210"/>
                    <a:pt x="11358065" y="2505987"/>
                  </a:cubicBezTo>
                  <a:cubicBezTo>
                    <a:pt x="11358065" y="2509618"/>
                    <a:pt x="11357828" y="2513249"/>
                    <a:pt x="11358065" y="2517121"/>
                  </a:cubicBezTo>
                  <a:cubicBezTo>
                    <a:pt x="11366379" y="2688243"/>
                    <a:pt x="11509145" y="2820397"/>
                    <a:pt x="11677327" y="2811925"/>
                  </a:cubicBezTo>
                  <a:cubicBezTo>
                    <a:pt x="11695856" y="2810957"/>
                    <a:pt x="11713910" y="2808053"/>
                    <a:pt x="11731488" y="2803938"/>
                  </a:cubicBezTo>
                  <a:cubicBezTo>
                    <a:pt x="11790399" y="2881633"/>
                    <a:pt x="11884231" y="2929799"/>
                    <a:pt x="11987563" y="2924716"/>
                  </a:cubicBezTo>
                  <a:cubicBezTo>
                    <a:pt x="12091133" y="2919633"/>
                    <a:pt x="12179738" y="2862270"/>
                    <a:pt x="12230810" y="2779008"/>
                  </a:cubicBezTo>
                  <a:cubicBezTo>
                    <a:pt x="12248626" y="2781428"/>
                    <a:pt x="12266918" y="2782396"/>
                    <a:pt x="12285447" y="2781428"/>
                  </a:cubicBezTo>
                  <a:cubicBezTo>
                    <a:pt x="12453391" y="2772957"/>
                    <a:pt x="12582854" y="2627491"/>
                    <a:pt x="12574778" y="2456127"/>
                  </a:cubicBezTo>
                  <a:cubicBezTo>
                    <a:pt x="12573589" y="2429019"/>
                    <a:pt x="12568364" y="2403121"/>
                    <a:pt x="12561000" y="2378433"/>
                  </a:cubicBezTo>
                  <a:cubicBezTo>
                    <a:pt x="12685474" y="2302432"/>
                    <a:pt x="12765289" y="2161081"/>
                    <a:pt x="12757688" y="2003514"/>
                  </a:cubicBezTo>
                  <a:close/>
                </a:path>
              </a:pathLst>
            </a:custGeom>
            <a:solidFill>
              <a:srgbClr val="FFFFFF"/>
            </a:solidFill>
            <a:ln w="23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17" name="Graphic 1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1293850">
            <a:off x="-292100" y="3975100"/>
            <a:ext cx="4375866" cy="3306762"/>
          </a:xfrm>
          <a:prstGeom prst="rect">
            <a:avLst/>
          </a:prstGeom>
        </p:spPr>
      </p:pic>
      <p:grpSp>
        <p:nvGrpSpPr>
          <p:cNvPr id="21" name="Graphic 38"/>
          <p:cNvGrpSpPr/>
          <p:nvPr/>
        </p:nvGrpSpPr>
        <p:grpSpPr>
          <a:xfrm>
            <a:off x="282345" y="1862988"/>
            <a:ext cx="1730757" cy="1388357"/>
            <a:chOff x="923775" y="2325619"/>
            <a:chExt cx="2742747" cy="2200142"/>
          </a:xfrm>
        </p:grpSpPr>
        <p:sp>
          <p:nvSpPr>
            <p:cNvPr id="22" name="Freeform: Shape 21"/>
            <p:cNvSpPr/>
            <p:nvPr/>
          </p:nvSpPr>
          <p:spPr>
            <a:xfrm>
              <a:off x="1325814" y="2328494"/>
              <a:ext cx="2140371" cy="2140371"/>
            </a:xfrm>
            <a:custGeom>
              <a:avLst/>
              <a:gdLst>
                <a:gd name="connsiteX0" fmla="*/ 2140372 w 2140371"/>
                <a:gd name="connsiteY0" fmla="*/ 1070186 h 2140371"/>
                <a:gd name="connsiteX1" fmla="*/ 1070186 w 2140371"/>
                <a:gd name="connsiteY1" fmla="*/ 2140371 h 2140371"/>
                <a:gd name="connsiteX2" fmla="*/ 0 w 2140371"/>
                <a:gd name="connsiteY2" fmla="*/ 1070186 h 2140371"/>
                <a:gd name="connsiteX3" fmla="*/ 1070186 w 2140371"/>
                <a:gd name="connsiteY3" fmla="*/ 0 h 2140371"/>
                <a:gd name="connsiteX4" fmla="*/ 2140372 w 2140371"/>
                <a:gd name="connsiteY4" fmla="*/ 1070186 h 214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371" h="2140371">
                  <a:moveTo>
                    <a:pt x="2140372" y="1070186"/>
                  </a:moveTo>
                  <a:cubicBezTo>
                    <a:pt x="2140372" y="1661233"/>
                    <a:pt x="1661234" y="2140371"/>
                    <a:pt x="1070186" y="2140371"/>
                  </a:cubicBezTo>
                  <a:cubicBezTo>
                    <a:pt x="479139" y="2140371"/>
                    <a:pt x="0" y="1661233"/>
                    <a:pt x="0" y="1070186"/>
                  </a:cubicBezTo>
                  <a:cubicBezTo>
                    <a:pt x="0" y="479138"/>
                    <a:pt x="479139" y="0"/>
                    <a:pt x="1070186" y="0"/>
                  </a:cubicBezTo>
                  <a:cubicBezTo>
                    <a:pt x="1661234" y="0"/>
                    <a:pt x="2140372" y="479138"/>
                    <a:pt x="2140372" y="1070186"/>
                  </a:cubicBezTo>
                  <a:close/>
                </a:path>
              </a:pathLst>
            </a:custGeom>
            <a:solidFill>
              <a:srgbClr val="8FC8CB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3" name="Graphic 38"/>
            <p:cNvGrpSpPr/>
            <p:nvPr/>
          </p:nvGrpSpPr>
          <p:grpSpPr>
            <a:xfrm>
              <a:off x="1359659" y="2325619"/>
              <a:ext cx="2114492" cy="2200142"/>
              <a:chOff x="1359659" y="2325619"/>
              <a:chExt cx="2114492" cy="2200142"/>
            </a:xfrm>
            <a:solidFill>
              <a:srgbClr val="637B36"/>
            </a:solidFill>
          </p:grpSpPr>
          <p:sp>
            <p:nvSpPr>
              <p:cNvPr id="31" name="Freeform: Shape 30"/>
              <p:cNvSpPr/>
              <p:nvPr/>
            </p:nvSpPr>
            <p:spPr>
              <a:xfrm>
                <a:off x="1359659" y="2325619"/>
                <a:ext cx="1069219" cy="979165"/>
              </a:xfrm>
              <a:custGeom>
                <a:avLst/>
                <a:gdLst>
                  <a:gd name="connsiteX0" fmla="*/ 1036342 w 1069219"/>
                  <a:gd name="connsiteY0" fmla="*/ 2875 h 979165"/>
                  <a:gd name="connsiteX1" fmla="*/ 1036342 w 1069219"/>
                  <a:gd name="connsiteY1" fmla="*/ 307984 h 979165"/>
                  <a:gd name="connsiteX2" fmla="*/ 717992 w 1069219"/>
                  <a:gd name="connsiteY2" fmla="*/ 934610 h 979165"/>
                  <a:gd name="connsiteX3" fmla="*/ 121 w 1069219"/>
                  <a:gd name="connsiteY3" fmla="*/ 804506 h 979165"/>
                  <a:gd name="connsiteX4" fmla="*/ 1036342 w 1069219"/>
                  <a:gd name="connsiteY4" fmla="*/ 2875 h 97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219" h="979165">
                    <a:moveTo>
                      <a:pt x="1036342" y="2875"/>
                    </a:moveTo>
                    <a:cubicBezTo>
                      <a:pt x="1036342" y="2875"/>
                      <a:pt x="1110317" y="261354"/>
                      <a:pt x="1036342" y="307984"/>
                    </a:cubicBezTo>
                    <a:cubicBezTo>
                      <a:pt x="600553" y="582582"/>
                      <a:pt x="877167" y="797598"/>
                      <a:pt x="717992" y="934610"/>
                    </a:cubicBezTo>
                    <a:cubicBezTo>
                      <a:pt x="558817" y="1071621"/>
                      <a:pt x="394173" y="853439"/>
                      <a:pt x="121" y="804506"/>
                    </a:cubicBezTo>
                    <a:cubicBezTo>
                      <a:pt x="121" y="804506"/>
                      <a:pt x="-33844" y="-55845"/>
                      <a:pt x="1036342" y="2875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" name="Freeform: Shape 31"/>
              <p:cNvSpPr/>
              <p:nvPr/>
            </p:nvSpPr>
            <p:spPr>
              <a:xfrm>
                <a:off x="3008901" y="3028519"/>
                <a:ext cx="465249" cy="667786"/>
              </a:xfrm>
              <a:custGeom>
                <a:avLst/>
                <a:gdLst>
                  <a:gd name="connsiteX0" fmla="*/ 391370 w 465249"/>
                  <a:gd name="connsiteY0" fmla="*/ 0 h 667786"/>
                  <a:gd name="connsiteX1" fmla="*/ 25527 w 465249"/>
                  <a:gd name="connsiteY1" fmla="*/ 132406 h 667786"/>
                  <a:gd name="connsiteX2" fmla="*/ 176642 w 465249"/>
                  <a:gd name="connsiteY2" fmla="*/ 370161 h 667786"/>
                  <a:gd name="connsiteX3" fmla="*/ 414973 w 465249"/>
                  <a:gd name="connsiteY3" fmla="*/ 667787 h 667786"/>
                  <a:gd name="connsiteX4" fmla="*/ 391370 w 465249"/>
                  <a:gd name="connsiteY4" fmla="*/ 0 h 66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249" h="667786">
                    <a:moveTo>
                      <a:pt x="391370" y="0"/>
                    </a:moveTo>
                    <a:cubicBezTo>
                      <a:pt x="391370" y="0"/>
                      <a:pt x="113030" y="44903"/>
                      <a:pt x="25527" y="132406"/>
                    </a:cubicBezTo>
                    <a:cubicBezTo>
                      <a:pt x="-61977" y="219909"/>
                      <a:pt x="97198" y="265676"/>
                      <a:pt x="176642" y="370161"/>
                    </a:cubicBezTo>
                    <a:cubicBezTo>
                      <a:pt x="256086" y="474647"/>
                      <a:pt x="414973" y="667787"/>
                      <a:pt x="414973" y="667787"/>
                    </a:cubicBezTo>
                    <a:cubicBezTo>
                      <a:pt x="414973" y="667787"/>
                      <a:pt x="542486" y="275750"/>
                      <a:pt x="391370" y="0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" name="Freeform: Shape 32"/>
              <p:cNvSpPr/>
              <p:nvPr/>
            </p:nvSpPr>
            <p:spPr>
              <a:xfrm>
                <a:off x="1804258" y="3395052"/>
                <a:ext cx="1049681" cy="1130709"/>
              </a:xfrm>
              <a:custGeom>
                <a:avLst/>
                <a:gdLst>
                  <a:gd name="connsiteX0" fmla="*/ 159984 w 1049681"/>
                  <a:gd name="connsiteY0" fmla="*/ 126822 h 1130709"/>
                  <a:gd name="connsiteX1" fmla="*/ 613619 w 1049681"/>
                  <a:gd name="connsiteY1" fmla="*/ 3627 h 1130709"/>
                  <a:gd name="connsiteX2" fmla="*/ 1049407 w 1049681"/>
                  <a:gd name="connsiteY2" fmla="*/ 434235 h 1130709"/>
                  <a:gd name="connsiteX3" fmla="*/ 681261 w 1049681"/>
                  <a:gd name="connsiteY3" fmla="*/ 1070071 h 1130709"/>
                  <a:gd name="connsiteX4" fmla="*/ 190207 w 1049681"/>
                  <a:gd name="connsiteY4" fmla="*/ 1070071 h 1130709"/>
                  <a:gd name="connsiteX5" fmla="*/ 5127 w 1049681"/>
                  <a:gd name="connsiteY5" fmla="*/ 724664 h 1130709"/>
                  <a:gd name="connsiteX6" fmla="*/ 159984 w 1049681"/>
                  <a:gd name="connsiteY6" fmla="*/ 126822 h 113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9681" h="1130709">
                    <a:moveTo>
                      <a:pt x="159984" y="126822"/>
                    </a:moveTo>
                    <a:cubicBezTo>
                      <a:pt x="159984" y="126822"/>
                      <a:pt x="506255" y="-25157"/>
                      <a:pt x="613619" y="3627"/>
                    </a:cubicBezTo>
                    <a:cubicBezTo>
                      <a:pt x="720983" y="32411"/>
                      <a:pt x="1037318" y="376379"/>
                      <a:pt x="1049407" y="434235"/>
                    </a:cubicBezTo>
                    <a:cubicBezTo>
                      <a:pt x="1061209" y="492090"/>
                      <a:pt x="688745" y="931908"/>
                      <a:pt x="681261" y="1070071"/>
                    </a:cubicBezTo>
                    <a:cubicBezTo>
                      <a:pt x="681261" y="1070071"/>
                      <a:pt x="318008" y="1206507"/>
                      <a:pt x="190207" y="1070071"/>
                    </a:cubicBezTo>
                    <a:cubicBezTo>
                      <a:pt x="190207" y="1070071"/>
                      <a:pt x="-36610" y="844118"/>
                      <a:pt x="5127" y="724664"/>
                    </a:cubicBezTo>
                    <a:cubicBezTo>
                      <a:pt x="46575" y="605211"/>
                      <a:pt x="-78635" y="394225"/>
                      <a:pt x="159984" y="126822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/>
              <p:cNvSpPr/>
              <p:nvPr/>
            </p:nvSpPr>
            <p:spPr>
              <a:xfrm>
                <a:off x="1359811" y="3269494"/>
                <a:ext cx="492450" cy="180259"/>
              </a:xfrm>
              <a:custGeom>
                <a:avLst/>
                <a:gdLst>
                  <a:gd name="connsiteX0" fmla="*/ 228513 w 492450"/>
                  <a:gd name="connsiteY0" fmla="*/ 14626 h 180259"/>
                  <a:gd name="connsiteX1" fmla="*/ 485265 w 492450"/>
                  <a:gd name="connsiteY1" fmla="*/ 92918 h 180259"/>
                  <a:gd name="connsiteX2" fmla="*/ 270537 w 492450"/>
                  <a:gd name="connsiteY2" fmla="*/ 175815 h 180259"/>
                  <a:gd name="connsiteX3" fmla="*/ 256 w 492450"/>
                  <a:gd name="connsiteY3" fmla="*/ 14626 h 180259"/>
                  <a:gd name="connsiteX4" fmla="*/ 228513 w 492450"/>
                  <a:gd name="connsiteY4" fmla="*/ 14626 h 18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450" h="180259">
                    <a:moveTo>
                      <a:pt x="228513" y="14626"/>
                    </a:moveTo>
                    <a:cubicBezTo>
                      <a:pt x="228513" y="14626"/>
                      <a:pt x="443241" y="57514"/>
                      <a:pt x="485265" y="92918"/>
                    </a:cubicBezTo>
                    <a:cubicBezTo>
                      <a:pt x="527002" y="128034"/>
                      <a:pt x="377901" y="140123"/>
                      <a:pt x="270537" y="175815"/>
                    </a:cubicBezTo>
                    <a:cubicBezTo>
                      <a:pt x="163173" y="211507"/>
                      <a:pt x="-7515" y="20670"/>
                      <a:pt x="256" y="14626"/>
                    </a:cubicBezTo>
                    <a:cubicBezTo>
                      <a:pt x="8028" y="8581"/>
                      <a:pt x="101576" y="-15022"/>
                      <a:pt x="228513" y="14626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4" name="Freeform: Shape 23"/>
            <p:cNvSpPr/>
            <p:nvPr/>
          </p:nvSpPr>
          <p:spPr>
            <a:xfrm>
              <a:off x="1325527" y="2574884"/>
              <a:ext cx="1950110" cy="1893981"/>
            </a:xfrm>
            <a:custGeom>
              <a:avLst/>
              <a:gdLst>
                <a:gd name="connsiteX0" fmla="*/ 197170 w 1950110"/>
                <a:gd name="connsiteY0" fmla="*/ 608780 h 1893981"/>
                <a:gd name="connsiteX1" fmla="*/ 387144 w 1950110"/>
                <a:gd name="connsiteY1" fmla="*/ 0 h 1893981"/>
                <a:gd name="connsiteX2" fmla="*/ 0 w 1950110"/>
                <a:gd name="connsiteY2" fmla="*/ 823795 h 1893981"/>
                <a:gd name="connsiteX3" fmla="*/ 1070186 w 1950110"/>
                <a:gd name="connsiteY3" fmla="*/ 1893981 h 1893981"/>
                <a:gd name="connsiteX4" fmla="*/ 1950110 w 1950110"/>
                <a:gd name="connsiteY4" fmla="*/ 1432863 h 1893981"/>
                <a:gd name="connsiteX5" fmla="*/ 1267068 w 1950110"/>
                <a:gd name="connsiteY5" fmla="*/ 1679253 h 1893981"/>
                <a:gd name="connsiteX6" fmla="*/ 197170 w 1950110"/>
                <a:gd name="connsiteY6" fmla="*/ 608780 h 18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110" h="1893981">
                  <a:moveTo>
                    <a:pt x="197170" y="608780"/>
                  </a:moveTo>
                  <a:cubicBezTo>
                    <a:pt x="197170" y="382538"/>
                    <a:pt x="267403" y="172703"/>
                    <a:pt x="387144" y="0"/>
                  </a:cubicBezTo>
                  <a:cubicBezTo>
                    <a:pt x="150828" y="196306"/>
                    <a:pt x="0" y="492493"/>
                    <a:pt x="0" y="823795"/>
                  </a:cubicBezTo>
                  <a:cubicBezTo>
                    <a:pt x="0" y="1414729"/>
                    <a:pt x="479252" y="1893981"/>
                    <a:pt x="1070186" y="1893981"/>
                  </a:cubicBezTo>
                  <a:cubicBezTo>
                    <a:pt x="1434878" y="1893981"/>
                    <a:pt x="1756970" y="1711491"/>
                    <a:pt x="1950110" y="1432863"/>
                  </a:cubicBezTo>
                  <a:cubicBezTo>
                    <a:pt x="1764742" y="1586857"/>
                    <a:pt x="1526699" y="1679253"/>
                    <a:pt x="1267068" y="1679253"/>
                  </a:cubicBezTo>
                  <a:cubicBezTo>
                    <a:pt x="676422" y="1678965"/>
                    <a:pt x="197170" y="1200001"/>
                    <a:pt x="197170" y="608780"/>
                  </a:cubicBezTo>
                  <a:close/>
                </a:path>
              </a:pathLst>
            </a:custGeom>
            <a:solidFill>
              <a:srgbClr val="395D6B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1516076" y="2328494"/>
              <a:ext cx="1950398" cy="1893693"/>
            </a:xfrm>
            <a:custGeom>
              <a:avLst/>
              <a:gdLst>
                <a:gd name="connsiteX0" fmla="*/ 1753228 w 1950398"/>
                <a:gd name="connsiteY0" fmla="*/ 1284914 h 1893693"/>
                <a:gd name="connsiteX1" fmla="*/ 1563255 w 1950398"/>
                <a:gd name="connsiteY1" fmla="*/ 1893693 h 1893693"/>
                <a:gd name="connsiteX2" fmla="*/ 1950398 w 1950398"/>
                <a:gd name="connsiteY2" fmla="*/ 1069898 h 1893693"/>
                <a:gd name="connsiteX3" fmla="*/ 879924 w 1950398"/>
                <a:gd name="connsiteY3" fmla="*/ 0 h 1893693"/>
                <a:gd name="connsiteX4" fmla="*/ 0 w 1950398"/>
                <a:gd name="connsiteY4" fmla="*/ 461118 h 1893693"/>
                <a:gd name="connsiteX5" fmla="*/ 683042 w 1950398"/>
                <a:gd name="connsiteY5" fmla="*/ 214728 h 1893693"/>
                <a:gd name="connsiteX6" fmla="*/ 1753228 w 1950398"/>
                <a:gd name="connsiteY6" fmla="*/ 1284914 h 189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398" h="1893693">
                  <a:moveTo>
                    <a:pt x="1753228" y="1284914"/>
                  </a:moveTo>
                  <a:cubicBezTo>
                    <a:pt x="1753228" y="1511155"/>
                    <a:pt x="1682996" y="1720990"/>
                    <a:pt x="1563255" y="1893693"/>
                  </a:cubicBezTo>
                  <a:cubicBezTo>
                    <a:pt x="1799571" y="1697387"/>
                    <a:pt x="1950398" y="1401201"/>
                    <a:pt x="1950398" y="1069898"/>
                  </a:cubicBezTo>
                  <a:cubicBezTo>
                    <a:pt x="1950110" y="479252"/>
                    <a:pt x="1470858" y="0"/>
                    <a:pt x="879924" y="0"/>
                  </a:cubicBezTo>
                  <a:cubicBezTo>
                    <a:pt x="515232" y="0"/>
                    <a:pt x="193140" y="182490"/>
                    <a:pt x="0" y="461118"/>
                  </a:cubicBezTo>
                  <a:cubicBezTo>
                    <a:pt x="185368" y="307124"/>
                    <a:pt x="423411" y="214728"/>
                    <a:pt x="683042" y="214728"/>
                  </a:cubicBezTo>
                  <a:cubicBezTo>
                    <a:pt x="1273976" y="214728"/>
                    <a:pt x="1753228" y="693980"/>
                    <a:pt x="1753228" y="1284914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923775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8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19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8" y="123771"/>
                  </a:cubicBezTo>
                  <a:cubicBezTo>
                    <a:pt x="419598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19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1818667" y="2446508"/>
              <a:ext cx="535021" cy="291868"/>
            </a:xfrm>
            <a:custGeom>
              <a:avLst/>
              <a:gdLst>
                <a:gd name="connsiteX0" fmla="*/ 535021 w 535021"/>
                <a:gd name="connsiteY0" fmla="*/ 205517 h 291868"/>
                <a:gd name="connsiteX1" fmla="*/ 448669 w 535021"/>
                <a:gd name="connsiteY1" fmla="*/ 119165 h 291868"/>
                <a:gd name="connsiteX2" fmla="*/ 419885 w 535021"/>
                <a:gd name="connsiteY2" fmla="*/ 124059 h 291868"/>
                <a:gd name="connsiteX3" fmla="*/ 420173 w 535021"/>
                <a:gd name="connsiteY3" fmla="*/ 119165 h 291868"/>
                <a:gd name="connsiteX4" fmla="*/ 333821 w 535021"/>
                <a:gd name="connsiteY4" fmla="*/ 32814 h 291868"/>
                <a:gd name="connsiteX5" fmla="*/ 275102 w 535021"/>
                <a:gd name="connsiteY5" fmla="*/ 55841 h 291868"/>
                <a:gd name="connsiteX6" fmla="*/ 194220 w 535021"/>
                <a:gd name="connsiteY6" fmla="*/ 0 h 291868"/>
                <a:gd name="connsiteX7" fmla="*/ 107868 w 535021"/>
                <a:gd name="connsiteY7" fmla="*/ 86352 h 291868"/>
                <a:gd name="connsiteX8" fmla="*/ 116791 w 535021"/>
                <a:gd name="connsiteY8" fmla="*/ 124347 h 291868"/>
                <a:gd name="connsiteX9" fmla="*/ 25258 w 535021"/>
                <a:gd name="connsiteY9" fmla="*/ 144207 h 291868"/>
                <a:gd name="connsiteX10" fmla="*/ 25258 w 535021"/>
                <a:gd name="connsiteY10" fmla="*/ 266539 h 291868"/>
                <a:gd name="connsiteX11" fmla="*/ 86280 w 535021"/>
                <a:gd name="connsiteY11" fmla="*/ 291869 h 291868"/>
                <a:gd name="connsiteX12" fmla="*/ 452987 w 535021"/>
                <a:gd name="connsiteY12" fmla="*/ 291869 h 291868"/>
                <a:gd name="connsiteX13" fmla="*/ 452987 w 535021"/>
                <a:gd name="connsiteY13" fmla="*/ 291581 h 291868"/>
                <a:gd name="connsiteX14" fmla="*/ 535021 w 535021"/>
                <a:gd name="connsiteY14" fmla="*/ 205517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021" h="291868">
                  <a:moveTo>
                    <a:pt x="535021" y="205517"/>
                  </a:moveTo>
                  <a:cubicBezTo>
                    <a:pt x="535021" y="157736"/>
                    <a:pt x="496163" y="119165"/>
                    <a:pt x="448669" y="119165"/>
                  </a:cubicBezTo>
                  <a:cubicBezTo>
                    <a:pt x="438595" y="119165"/>
                    <a:pt x="429096" y="120892"/>
                    <a:pt x="419885" y="124059"/>
                  </a:cubicBezTo>
                  <a:cubicBezTo>
                    <a:pt x="419885" y="122332"/>
                    <a:pt x="420173" y="120892"/>
                    <a:pt x="420173" y="119165"/>
                  </a:cubicBezTo>
                  <a:cubicBezTo>
                    <a:pt x="420173" y="71384"/>
                    <a:pt x="381315" y="32814"/>
                    <a:pt x="333821" y="32814"/>
                  </a:cubicBezTo>
                  <a:cubicBezTo>
                    <a:pt x="311082" y="32814"/>
                    <a:pt x="290646" y="41737"/>
                    <a:pt x="275102" y="55841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7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5" y="289278"/>
                    <a:pt x="535021" y="251571"/>
                    <a:pt x="535021" y="205517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3131789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2284391" y="4076541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7 h 291868"/>
                <a:gd name="connsiteX2" fmla="*/ 419598 w 534733"/>
                <a:gd name="connsiteY2" fmla="*/ 123771 h 291868"/>
                <a:gd name="connsiteX3" fmla="*/ 419885 w 534733"/>
                <a:gd name="connsiteY3" fmla="*/ 118877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7"/>
                    <a:pt x="448381" y="118877"/>
                  </a:cubicBezTo>
                  <a:cubicBezTo>
                    <a:pt x="438307" y="118877"/>
                    <a:pt x="428808" y="120604"/>
                    <a:pt x="419598" y="123771"/>
                  </a:cubicBezTo>
                  <a:cubicBezTo>
                    <a:pt x="419598" y="122044"/>
                    <a:pt x="419885" y="120604"/>
                    <a:pt x="419885" y="118877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2786382" y="266670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5" name="Graphic 3"/>
          <p:cNvGrpSpPr/>
          <p:nvPr/>
        </p:nvGrpSpPr>
        <p:grpSpPr>
          <a:xfrm>
            <a:off x="4547379" y="5382314"/>
            <a:ext cx="1149045" cy="756760"/>
            <a:chOff x="10128276" y="388922"/>
            <a:chExt cx="2832852" cy="1865713"/>
          </a:xfrm>
        </p:grpSpPr>
        <p:sp>
          <p:nvSpPr>
            <p:cNvPr id="36" name="Freeform: Shape 35"/>
            <p:cNvSpPr/>
            <p:nvPr/>
          </p:nvSpPr>
          <p:spPr>
            <a:xfrm>
              <a:off x="10615796" y="389128"/>
              <a:ext cx="1865095" cy="1865095"/>
            </a:xfrm>
            <a:custGeom>
              <a:avLst/>
              <a:gdLst>
                <a:gd name="connsiteX0" fmla="*/ 1865096 w 1865095"/>
                <a:gd name="connsiteY0" fmla="*/ 932548 h 1865095"/>
                <a:gd name="connsiteX1" fmla="*/ 932548 w 1865095"/>
                <a:gd name="connsiteY1" fmla="*/ 1865096 h 1865095"/>
                <a:gd name="connsiteX2" fmla="*/ 0 w 1865095"/>
                <a:gd name="connsiteY2" fmla="*/ 932548 h 1865095"/>
                <a:gd name="connsiteX3" fmla="*/ 932548 w 1865095"/>
                <a:gd name="connsiteY3" fmla="*/ 0 h 1865095"/>
                <a:gd name="connsiteX4" fmla="*/ 1865096 w 1865095"/>
                <a:gd name="connsiteY4" fmla="*/ 932548 h 186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095" h="1865095">
                  <a:moveTo>
                    <a:pt x="1865096" y="932548"/>
                  </a:moveTo>
                  <a:cubicBezTo>
                    <a:pt x="1865096" y="1447580"/>
                    <a:pt x="1447580" y="1865096"/>
                    <a:pt x="932548" y="1865096"/>
                  </a:cubicBezTo>
                  <a:cubicBezTo>
                    <a:pt x="417516" y="1865096"/>
                    <a:pt x="0" y="1447580"/>
                    <a:pt x="0" y="932548"/>
                  </a:cubicBezTo>
                  <a:cubicBezTo>
                    <a:pt x="0" y="417516"/>
                    <a:pt x="417516" y="0"/>
                    <a:pt x="932548" y="0"/>
                  </a:cubicBezTo>
                  <a:cubicBezTo>
                    <a:pt x="1447580" y="0"/>
                    <a:pt x="1865096" y="417516"/>
                    <a:pt x="1865096" y="932548"/>
                  </a:cubicBezTo>
                  <a:close/>
                </a:path>
              </a:pathLst>
            </a:custGeom>
            <a:solidFill>
              <a:srgbClr val="EFCE79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37" name="Graphic 3"/>
            <p:cNvGrpSpPr/>
            <p:nvPr/>
          </p:nvGrpSpPr>
          <p:grpSpPr>
            <a:xfrm>
              <a:off x="10615906" y="412126"/>
              <a:ext cx="1865136" cy="1820250"/>
              <a:chOff x="10615906" y="412126"/>
              <a:chExt cx="1865136" cy="1820250"/>
            </a:xfrm>
            <a:solidFill>
              <a:srgbClr val="E4AF70"/>
            </a:solidFill>
          </p:grpSpPr>
          <p:sp>
            <p:nvSpPr>
              <p:cNvPr id="41" name="Freeform: Shape 40"/>
              <p:cNvSpPr/>
              <p:nvPr/>
            </p:nvSpPr>
            <p:spPr>
              <a:xfrm>
                <a:off x="10799009" y="412126"/>
                <a:ext cx="1103879" cy="354736"/>
              </a:xfrm>
              <a:custGeom>
                <a:avLst/>
                <a:gdLst>
                  <a:gd name="connsiteX0" fmla="*/ 0 w 1103879"/>
                  <a:gd name="connsiteY0" fmla="*/ 354736 h 354736"/>
                  <a:gd name="connsiteX1" fmla="*/ 1103879 w 1103879"/>
                  <a:gd name="connsiteY1" fmla="*/ 46953 h 354736"/>
                  <a:gd name="connsiteX2" fmla="*/ 955737 w 1103879"/>
                  <a:gd name="connsiteY2" fmla="*/ 0 h 354736"/>
                  <a:gd name="connsiteX3" fmla="*/ 102339 w 1103879"/>
                  <a:gd name="connsiteY3" fmla="*/ 238024 h 354736"/>
                  <a:gd name="connsiteX4" fmla="*/ 0 w 1103879"/>
                  <a:gd name="connsiteY4" fmla="*/ 354736 h 35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3879" h="354736">
                    <a:moveTo>
                      <a:pt x="0" y="354736"/>
                    </a:moveTo>
                    <a:lnTo>
                      <a:pt x="1103879" y="46953"/>
                    </a:lnTo>
                    <a:cubicBezTo>
                      <a:pt x="1056159" y="27214"/>
                      <a:pt x="1006523" y="11499"/>
                      <a:pt x="955737" y="0"/>
                    </a:cubicBezTo>
                    <a:lnTo>
                      <a:pt x="102339" y="238024"/>
                    </a:lnTo>
                    <a:cubicBezTo>
                      <a:pt x="64776" y="274053"/>
                      <a:pt x="30663" y="313149"/>
                      <a:pt x="0" y="35473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" name="Freeform: Shape 41"/>
              <p:cNvSpPr/>
              <p:nvPr/>
            </p:nvSpPr>
            <p:spPr>
              <a:xfrm>
                <a:off x="10615906" y="826847"/>
                <a:ext cx="1766288" cy="568037"/>
              </a:xfrm>
              <a:custGeom>
                <a:avLst/>
                <a:gdLst>
                  <a:gd name="connsiteX0" fmla="*/ 1723168 w 1766288"/>
                  <a:gd name="connsiteY0" fmla="*/ 0 h 568037"/>
                  <a:gd name="connsiteX1" fmla="*/ 82 w 1766288"/>
                  <a:gd name="connsiteY1" fmla="*/ 480456 h 568037"/>
                  <a:gd name="connsiteX2" fmla="*/ 2957 w 1766288"/>
                  <a:gd name="connsiteY2" fmla="*/ 568038 h 568037"/>
                  <a:gd name="connsiteX3" fmla="*/ 1766289 w 1766288"/>
                  <a:gd name="connsiteY3" fmla="*/ 76467 h 568037"/>
                  <a:gd name="connsiteX4" fmla="*/ 1723168 w 1766288"/>
                  <a:gd name="connsiteY4" fmla="*/ 0 h 5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288" h="568037">
                    <a:moveTo>
                      <a:pt x="1723168" y="0"/>
                    </a:moveTo>
                    <a:lnTo>
                      <a:pt x="82" y="480456"/>
                    </a:lnTo>
                    <a:cubicBezTo>
                      <a:pt x="-301" y="509394"/>
                      <a:pt x="657" y="538716"/>
                      <a:pt x="2957" y="568038"/>
                    </a:cubicBezTo>
                    <a:lnTo>
                      <a:pt x="1766289" y="76467"/>
                    </a:lnTo>
                    <a:cubicBezTo>
                      <a:pt x="1752874" y="50019"/>
                      <a:pt x="1738692" y="24722"/>
                      <a:pt x="172316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" name="Freeform: Shape 42"/>
              <p:cNvSpPr/>
              <p:nvPr/>
            </p:nvSpPr>
            <p:spPr>
              <a:xfrm>
                <a:off x="10649909" y="513506"/>
                <a:ext cx="1454015" cy="558838"/>
              </a:xfrm>
              <a:custGeom>
                <a:avLst/>
                <a:gdLst>
                  <a:gd name="connsiteX0" fmla="*/ 1454016 w 1454015"/>
                  <a:gd name="connsiteY0" fmla="*/ 59027 h 558838"/>
                  <a:gd name="connsiteX1" fmla="*/ 1363942 w 1454015"/>
                  <a:gd name="connsiteY1" fmla="*/ 0 h 558838"/>
                  <a:gd name="connsiteX2" fmla="*/ 34880 w 1454015"/>
                  <a:gd name="connsiteY2" fmla="*/ 456883 h 558838"/>
                  <a:gd name="connsiteX3" fmla="*/ 0 w 1454015"/>
                  <a:gd name="connsiteY3" fmla="*/ 558839 h 558838"/>
                  <a:gd name="connsiteX4" fmla="*/ 1454016 w 1454015"/>
                  <a:gd name="connsiteY4" fmla="*/ 59027 h 55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4015" h="558838">
                    <a:moveTo>
                      <a:pt x="1454016" y="59027"/>
                    </a:moveTo>
                    <a:cubicBezTo>
                      <a:pt x="1425077" y="37563"/>
                      <a:pt x="1394989" y="18015"/>
                      <a:pt x="1363942" y="0"/>
                    </a:cubicBezTo>
                    <a:lnTo>
                      <a:pt x="34880" y="456883"/>
                    </a:lnTo>
                    <a:cubicBezTo>
                      <a:pt x="21273" y="490038"/>
                      <a:pt x="9582" y="524151"/>
                      <a:pt x="0" y="558839"/>
                    </a:cubicBezTo>
                    <a:lnTo>
                      <a:pt x="1454016" y="59027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10620971" y="639609"/>
                <a:ext cx="1598899" cy="583944"/>
              </a:xfrm>
              <a:custGeom>
                <a:avLst/>
                <a:gdLst>
                  <a:gd name="connsiteX0" fmla="*/ 0 w 1598899"/>
                  <a:gd name="connsiteY0" fmla="*/ 583944 h 583944"/>
                  <a:gd name="connsiteX1" fmla="*/ 1598900 w 1598899"/>
                  <a:gd name="connsiteY1" fmla="*/ 34496 h 583944"/>
                  <a:gd name="connsiteX2" fmla="*/ 1563829 w 1598899"/>
                  <a:gd name="connsiteY2" fmla="*/ 0 h 583944"/>
                  <a:gd name="connsiteX3" fmla="*/ 6516 w 1598899"/>
                  <a:gd name="connsiteY3" fmla="*/ 535075 h 583944"/>
                  <a:gd name="connsiteX4" fmla="*/ 0 w 1598899"/>
                  <a:gd name="connsiteY4" fmla="*/ 583944 h 58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899" h="583944">
                    <a:moveTo>
                      <a:pt x="0" y="583944"/>
                    </a:moveTo>
                    <a:lnTo>
                      <a:pt x="1598900" y="34496"/>
                    </a:lnTo>
                    <a:cubicBezTo>
                      <a:pt x="1587401" y="22614"/>
                      <a:pt x="1575711" y="11307"/>
                      <a:pt x="1563829" y="0"/>
                    </a:cubicBezTo>
                    <a:lnTo>
                      <a:pt x="6516" y="535075"/>
                    </a:lnTo>
                    <a:cubicBezTo>
                      <a:pt x="3833" y="551365"/>
                      <a:pt x="1725" y="567655"/>
                      <a:pt x="0" y="583944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5" name="Freeform: Shape 44"/>
              <p:cNvSpPr/>
              <p:nvPr/>
            </p:nvSpPr>
            <p:spPr>
              <a:xfrm>
                <a:off x="10774479" y="1269548"/>
                <a:ext cx="1706562" cy="644695"/>
              </a:xfrm>
              <a:custGeom>
                <a:avLst/>
                <a:gdLst>
                  <a:gd name="connsiteX0" fmla="*/ 53661 w 1706562"/>
                  <a:gd name="connsiteY0" fmla="*/ 644696 h 644695"/>
                  <a:gd name="connsiteX1" fmla="*/ 1705838 w 1706562"/>
                  <a:gd name="connsiteY1" fmla="*/ 89498 h 644695"/>
                  <a:gd name="connsiteX2" fmla="*/ 1705072 w 1706562"/>
                  <a:gd name="connsiteY2" fmla="*/ 0 h 644695"/>
                  <a:gd name="connsiteX3" fmla="*/ 0 w 1706562"/>
                  <a:gd name="connsiteY3" fmla="*/ 573021 h 644695"/>
                  <a:gd name="connsiteX4" fmla="*/ 53661 w 1706562"/>
                  <a:gd name="connsiteY4" fmla="*/ 644696 h 64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6562" h="644695">
                    <a:moveTo>
                      <a:pt x="53661" y="644696"/>
                    </a:moveTo>
                    <a:lnTo>
                      <a:pt x="1705838" y="89498"/>
                    </a:lnTo>
                    <a:cubicBezTo>
                      <a:pt x="1706988" y="59793"/>
                      <a:pt x="1706796" y="30088"/>
                      <a:pt x="1705072" y="0"/>
                    </a:cubicBezTo>
                    <a:lnTo>
                      <a:pt x="0" y="573021"/>
                    </a:lnTo>
                    <a:cubicBezTo>
                      <a:pt x="17056" y="597743"/>
                      <a:pt x="34880" y="621699"/>
                      <a:pt x="53661" y="644696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" name="Freeform: Shape 45"/>
              <p:cNvSpPr/>
              <p:nvPr/>
            </p:nvSpPr>
            <p:spPr>
              <a:xfrm>
                <a:off x="10633044" y="972881"/>
                <a:ext cx="1808560" cy="608858"/>
              </a:xfrm>
              <a:custGeom>
                <a:avLst/>
                <a:gdLst>
                  <a:gd name="connsiteX0" fmla="*/ 0 w 1808560"/>
                  <a:gd name="connsiteY0" fmla="*/ 526259 h 608858"/>
                  <a:gd name="connsiteX1" fmla="*/ 17248 w 1808560"/>
                  <a:gd name="connsiteY1" fmla="*/ 599084 h 608858"/>
                  <a:gd name="connsiteX2" fmla="*/ 20123 w 1808560"/>
                  <a:gd name="connsiteY2" fmla="*/ 608858 h 608858"/>
                  <a:gd name="connsiteX3" fmla="*/ 1808560 w 1808560"/>
                  <a:gd name="connsiteY3" fmla="*/ 80300 h 608858"/>
                  <a:gd name="connsiteX4" fmla="*/ 1780388 w 1808560"/>
                  <a:gd name="connsiteY4" fmla="*/ 0 h 608858"/>
                  <a:gd name="connsiteX5" fmla="*/ 0 w 1808560"/>
                  <a:gd name="connsiteY5" fmla="*/ 526259 h 60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8560" h="608858">
                    <a:moveTo>
                      <a:pt x="0" y="526259"/>
                    </a:moveTo>
                    <a:cubicBezTo>
                      <a:pt x="4791" y="550598"/>
                      <a:pt x="10540" y="574937"/>
                      <a:pt x="17248" y="599084"/>
                    </a:cubicBezTo>
                    <a:cubicBezTo>
                      <a:pt x="18206" y="602342"/>
                      <a:pt x="19165" y="605600"/>
                      <a:pt x="20123" y="608858"/>
                    </a:cubicBezTo>
                    <a:lnTo>
                      <a:pt x="1808560" y="80300"/>
                    </a:lnTo>
                    <a:cubicBezTo>
                      <a:pt x="1800320" y="52894"/>
                      <a:pt x="1790929" y="26064"/>
                      <a:pt x="1780388" y="0"/>
                    </a:cubicBezTo>
                    <a:lnTo>
                      <a:pt x="0" y="526259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" name="Freeform: Shape 46"/>
              <p:cNvSpPr/>
              <p:nvPr/>
            </p:nvSpPr>
            <p:spPr>
              <a:xfrm>
                <a:off x="10682297" y="1140571"/>
                <a:ext cx="1788629" cy="567271"/>
              </a:xfrm>
              <a:custGeom>
                <a:avLst/>
                <a:gdLst>
                  <a:gd name="connsiteX0" fmla="*/ 0 w 1788629"/>
                  <a:gd name="connsiteY0" fmla="*/ 526451 h 567271"/>
                  <a:gd name="connsiteX1" fmla="*/ 17248 w 1788629"/>
                  <a:gd name="connsiteY1" fmla="*/ 567271 h 567271"/>
                  <a:gd name="connsiteX2" fmla="*/ 1788629 w 1788629"/>
                  <a:gd name="connsiteY2" fmla="*/ 43695 h 567271"/>
                  <a:gd name="connsiteX3" fmla="*/ 1780963 w 1788629"/>
                  <a:gd name="connsiteY3" fmla="*/ 0 h 567271"/>
                  <a:gd name="connsiteX4" fmla="*/ 0 w 1788629"/>
                  <a:gd name="connsiteY4" fmla="*/ 526451 h 567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29" h="567271">
                    <a:moveTo>
                      <a:pt x="0" y="526451"/>
                    </a:moveTo>
                    <a:cubicBezTo>
                      <a:pt x="5558" y="540249"/>
                      <a:pt x="11307" y="553856"/>
                      <a:pt x="17248" y="567271"/>
                    </a:cubicBezTo>
                    <a:lnTo>
                      <a:pt x="1788629" y="43695"/>
                    </a:lnTo>
                    <a:cubicBezTo>
                      <a:pt x="1786521" y="29130"/>
                      <a:pt x="1784030" y="14565"/>
                      <a:pt x="1780963" y="0"/>
                    </a:cubicBezTo>
                    <a:lnTo>
                      <a:pt x="0" y="526451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8" name="Freeform: Shape 47"/>
              <p:cNvSpPr/>
              <p:nvPr/>
            </p:nvSpPr>
            <p:spPr>
              <a:xfrm>
                <a:off x="11195908" y="1894313"/>
                <a:ext cx="1088547" cy="338062"/>
              </a:xfrm>
              <a:custGeom>
                <a:avLst/>
                <a:gdLst>
                  <a:gd name="connsiteX0" fmla="*/ 1088548 w 1088547"/>
                  <a:gd name="connsiteY0" fmla="*/ 0 h 338062"/>
                  <a:gd name="connsiteX1" fmla="*/ 0 w 1088547"/>
                  <a:gd name="connsiteY1" fmla="*/ 290535 h 338062"/>
                  <a:gd name="connsiteX2" fmla="*/ 151783 w 1088547"/>
                  <a:gd name="connsiteY2" fmla="*/ 338063 h 338062"/>
                  <a:gd name="connsiteX3" fmla="*/ 980651 w 1088547"/>
                  <a:gd name="connsiteY3" fmla="*/ 116904 h 338062"/>
                  <a:gd name="connsiteX4" fmla="*/ 1088548 w 1088547"/>
                  <a:gd name="connsiteY4" fmla="*/ 0 h 33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547" h="338062">
                    <a:moveTo>
                      <a:pt x="1088548" y="0"/>
                    </a:moveTo>
                    <a:lnTo>
                      <a:pt x="0" y="290535"/>
                    </a:lnTo>
                    <a:cubicBezTo>
                      <a:pt x="49061" y="310658"/>
                      <a:pt x="99847" y="326564"/>
                      <a:pt x="151783" y="338063"/>
                    </a:cubicBezTo>
                    <a:lnTo>
                      <a:pt x="980651" y="116904"/>
                    </a:lnTo>
                    <a:cubicBezTo>
                      <a:pt x="1019938" y="80874"/>
                      <a:pt x="1056159" y="41779"/>
                      <a:pt x="1088548" y="0"/>
                    </a:cubicBez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" name="Freeform: Shape 48"/>
              <p:cNvSpPr/>
              <p:nvPr/>
            </p:nvSpPr>
            <p:spPr>
              <a:xfrm>
                <a:off x="10869152" y="1428614"/>
                <a:ext cx="1605990" cy="598509"/>
              </a:xfrm>
              <a:custGeom>
                <a:avLst/>
                <a:gdLst>
                  <a:gd name="connsiteX0" fmla="*/ 0 w 1605990"/>
                  <a:gd name="connsiteY0" fmla="*/ 532008 h 598509"/>
                  <a:gd name="connsiteX1" fmla="*/ 69567 w 1605990"/>
                  <a:gd name="connsiteY1" fmla="*/ 598510 h 598509"/>
                  <a:gd name="connsiteX2" fmla="*/ 1590084 w 1605990"/>
                  <a:gd name="connsiteY2" fmla="*/ 94865 h 598509"/>
                  <a:gd name="connsiteX3" fmla="*/ 1605991 w 1605990"/>
                  <a:gd name="connsiteY3" fmla="*/ 0 h 598509"/>
                  <a:gd name="connsiteX4" fmla="*/ 0 w 1605990"/>
                  <a:gd name="connsiteY4" fmla="*/ 532008 h 59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990" h="598509">
                    <a:moveTo>
                      <a:pt x="0" y="532008"/>
                    </a:moveTo>
                    <a:cubicBezTo>
                      <a:pt x="22039" y="555389"/>
                      <a:pt x="45228" y="577620"/>
                      <a:pt x="69567" y="598510"/>
                    </a:cubicBezTo>
                    <a:lnTo>
                      <a:pt x="1590084" y="94865"/>
                    </a:lnTo>
                    <a:cubicBezTo>
                      <a:pt x="1596983" y="63626"/>
                      <a:pt x="1602349" y="32005"/>
                      <a:pt x="1605991" y="0"/>
                    </a:cubicBezTo>
                    <a:lnTo>
                      <a:pt x="0" y="532008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" name="Freeform: Shape 49"/>
              <p:cNvSpPr/>
              <p:nvPr/>
            </p:nvSpPr>
            <p:spPr>
              <a:xfrm>
                <a:off x="11024768" y="1627734"/>
                <a:ext cx="1404762" cy="495787"/>
              </a:xfrm>
              <a:custGeom>
                <a:avLst/>
                <a:gdLst>
                  <a:gd name="connsiteX0" fmla="*/ 0 w 1404762"/>
                  <a:gd name="connsiteY0" fmla="*/ 465316 h 495787"/>
                  <a:gd name="connsiteX1" fmla="*/ 47911 w 1404762"/>
                  <a:gd name="connsiteY1" fmla="*/ 495787 h 495787"/>
                  <a:gd name="connsiteX2" fmla="*/ 1384448 w 1404762"/>
                  <a:gd name="connsiteY2" fmla="*/ 53086 h 495787"/>
                  <a:gd name="connsiteX3" fmla="*/ 1404763 w 1404762"/>
                  <a:gd name="connsiteY3" fmla="*/ 0 h 495787"/>
                  <a:gd name="connsiteX4" fmla="*/ 0 w 1404762"/>
                  <a:gd name="connsiteY4" fmla="*/ 465316 h 49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762" h="495787">
                    <a:moveTo>
                      <a:pt x="0" y="465316"/>
                    </a:moveTo>
                    <a:cubicBezTo>
                      <a:pt x="15715" y="475856"/>
                      <a:pt x="31622" y="486205"/>
                      <a:pt x="47911" y="495787"/>
                    </a:cubicBezTo>
                    <a:lnTo>
                      <a:pt x="1384448" y="53086"/>
                    </a:lnTo>
                    <a:cubicBezTo>
                      <a:pt x="1391731" y="35646"/>
                      <a:pt x="1398439" y="18015"/>
                      <a:pt x="1404763" y="0"/>
                    </a:cubicBezTo>
                    <a:lnTo>
                      <a:pt x="0" y="465316"/>
                    </a:lnTo>
                    <a:close/>
                  </a:path>
                </a:pathLst>
              </a:custGeom>
              <a:solidFill>
                <a:srgbClr val="E4AF70"/>
              </a:solidFill>
              <a:ln w="19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8" name="Freeform: Shape 37"/>
            <p:cNvSpPr/>
            <p:nvPr/>
          </p:nvSpPr>
          <p:spPr>
            <a:xfrm>
              <a:off x="10615561" y="790243"/>
              <a:ext cx="1813970" cy="1464392"/>
            </a:xfrm>
            <a:custGeom>
              <a:avLst/>
              <a:gdLst>
                <a:gd name="connsiteX0" fmla="*/ 149527 w 1813970"/>
                <a:gd name="connsiteY0" fmla="*/ 555581 h 1464392"/>
                <a:gd name="connsiteX1" fmla="*/ 166584 w 1813970"/>
                <a:gd name="connsiteY1" fmla="*/ 0 h 1464392"/>
                <a:gd name="connsiteX2" fmla="*/ 34540 w 1813970"/>
                <a:gd name="connsiteY2" fmla="*/ 782106 h 1464392"/>
                <a:gd name="connsiteX3" fmla="*/ 1183264 w 1813970"/>
                <a:gd name="connsiteY3" fmla="*/ 1429868 h 1464392"/>
                <a:gd name="connsiteX4" fmla="*/ 1813970 w 1813970"/>
                <a:gd name="connsiteY4" fmla="*/ 836725 h 1464392"/>
                <a:gd name="connsiteX5" fmla="*/ 1298252 w 1813970"/>
                <a:gd name="connsiteY5" fmla="*/ 1203343 h 1464392"/>
                <a:gd name="connsiteX6" fmla="*/ 149527 w 1813970"/>
                <a:gd name="connsiteY6" fmla="*/ 555581 h 146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92">
                  <a:moveTo>
                    <a:pt x="149527" y="555581"/>
                  </a:moveTo>
                  <a:cubicBezTo>
                    <a:pt x="96633" y="365660"/>
                    <a:pt x="106407" y="173056"/>
                    <a:pt x="166584" y="0"/>
                  </a:cubicBezTo>
                  <a:cubicBezTo>
                    <a:pt x="14034" y="220009"/>
                    <a:pt x="-43077" y="503836"/>
                    <a:pt x="34540" y="782106"/>
                  </a:cubicBezTo>
                  <a:cubicBezTo>
                    <a:pt x="172908" y="1278277"/>
                    <a:pt x="687093" y="1568237"/>
                    <a:pt x="1183264" y="1429868"/>
                  </a:cubicBezTo>
                  <a:cubicBezTo>
                    <a:pt x="1489514" y="1344586"/>
                    <a:pt x="1716997" y="1115953"/>
                    <a:pt x="1813970" y="836725"/>
                  </a:cubicBezTo>
                  <a:cubicBezTo>
                    <a:pt x="1694383" y="1009206"/>
                    <a:pt x="1516153" y="1142591"/>
                    <a:pt x="1298252" y="1203343"/>
                  </a:cubicBezTo>
                  <a:cubicBezTo>
                    <a:pt x="802273" y="1341711"/>
                    <a:pt x="287896" y="1051560"/>
                    <a:pt x="149527" y="555581"/>
                  </a:cubicBezTo>
                  <a:close/>
                </a:path>
              </a:pathLst>
            </a:custGeom>
            <a:solidFill>
              <a:srgbClr val="D25B30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10667157" y="388922"/>
              <a:ext cx="1813970" cy="1464379"/>
            </a:xfrm>
            <a:custGeom>
              <a:avLst/>
              <a:gdLst>
                <a:gd name="connsiteX0" fmla="*/ 1664443 w 1813970"/>
                <a:gd name="connsiteY0" fmla="*/ 908798 h 1464379"/>
                <a:gd name="connsiteX1" fmla="*/ 1647386 w 1813970"/>
                <a:gd name="connsiteY1" fmla="*/ 1464379 h 1464379"/>
                <a:gd name="connsiteX2" fmla="*/ 1779430 w 1813970"/>
                <a:gd name="connsiteY2" fmla="*/ 682273 h 1464379"/>
                <a:gd name="connsiteX3" fmla="*/ 630706 w 1813970"/>
                <a:gd name="connsiteY3" fmla="*/ 34511 h 1464379"/>
                <a:gd name="connsiteX4" fmla="*/ 0 w 1813970"/>
                <a:gd name="connsiteY4" fmla="*/ 627654 h 1464379"/>
                <a:gd name="connsiteX5" fmla="*/ 515718 w 1813970"/>
                <a:gd name="connsiteY5" fmla="*/ 261036 h 1464379"/>
                <a:gd name="connsiteX6" fmla="*/ 1664443 w 1813970"/>
                <a:gd name="connsiteY6" fmla="*/ 908798 h 146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970" h="1464379">
                  <a:moveTo>
                    <a:pt x="1664443" y="908798"/>
                  </a:moveTo>
                  <a:cubicBezTo>
                    <a:pt x="1717337" y="1098719"/>
                    <a:pt x="1707563" y="1291323"/>
                    <a:pt x="1647386" y="1464379"/>
                  </a:cubicBezTo>
                  <a:cubicBezTo>
                    <a:pt x="1799936" y="1244370"/>
                    <a:pt x="1857047" y="960543"/>
                    <a:pt x="1779430" y="682273"/>
                  </a:cubicBezTo>
                  <a:cubicBezTo>
                    <a:pt x="1641254" y="186294"/>
                    <a:pt x="1126877" y="-103857"/>
                    <a:pt x="630706" y="34511"/>
                  </a:cubicBezTo>
                  <a:cubicBezTo>
                    <a:pt x="324648" y="119793"/>
                    <a:pt x="96973" y="348426"/>
                    <a:pt x="0" y="627654"/>
                  </a:cubicBezTo>
                  <a:cubicBezTo>
                    <a:pt x="119587" y="455173"/>
                    <a:pt x="297817" y="321788"/>
                    <a:pt x="515718" y="261036"/>
                  </a:cubicBezTo>
                  <a:cubicBezTo>
                    <a:pt x="1011889" y="122668"/>
                    <a:pt x="1526075" y="412628"/>
                    <a:pt x="1664443" y="908798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10128276" y="768653"/>
              <a:ext cx="2832852" cy="1079427"/>
            </a:xfrm>
            <a:custGeom>
              <a:avLst/>
              <a:gdLst>
                <a:gd name="connsiteX0" fmla="*/ 2179752 w 2832852"/>
                <a:gd name="connsiteY0" fmla="*/ 8366 h 1079427"/>
                <a:gd name="connsiteX1" fmla="*/ 2242611 w 2832852"/>
                <a:gd name="connsiteY1" fmla="*/ 110896 h 1079427"/>
                <a:gd name="connsiteX2" fmla="*/ 2488110 w 2832852"/>
                <a:gd name="connsiteY2" fmla="*/ 161107 h 1079427"/>
                <a:gd name="connsiteX3" fmla="*/ 2322911 w 2832852"/>
                <a:gd name="connsiteY3" fmla="*/ 320748 h 1079427"/>
                <a:gd name="connsiteX4" fmla="*/ 1447090 w 2832852"/>
                <a:gd name="connsiteY4" fmla="*/ 650762 h 1079427"/>
                <a:gd name="connsiteX5" fmla="*/ 526999 w 2832852"/>
                <a:gd name="connsiteY5" fmla="*/ 821518 h 1079427"/>
                <a:gd name="connsiteX6" fmla="*/ 303157 w 2832852"/>
                <a:gd name="connsiteY6" fmla="*/ 770349 h 1079427"/>
                <a:gd name="connsiteX7" fmla="*/ 487137 w 2832852"/>
                <a:gd name="connsiteY7" fmla="*/ 600359 h 1079427"/>
                <a:gd name="connsiteX8" fmla="*/ 487904 w 2832852"/>
                <a:gd name="connsiteY8" fmla="*/ 480197 h 1079427"/>
                <a:gd name="connsiteX9" fmla="*/ 3807 w 2832852"/>
                <a:gd name="connsiteY9" fmla="*/ 933631 h 1079427"/>
                <a:gd name="connsiteX10" fmla="*/ 646969 w 2832852"/>
                <a:gd name="connsiteY10" fmla="*/ 1071616 h 1079427"/>
                <a:gd name="connsiteX11" fmla="*/ 1519149 w 2832852"/>
                <a:gd name="connsiteY11" fmla="*/ 908717 h 1079427"/>
                <a:gd name="connsiteX12" fmla="*/ 2349933 w 2832852"/>
                <a:gd name="connsiteY12" fmla="*/ 596718 h 1079427"/>
                <a:gd name="connsiteX13" fmla="*/ 2829047 w 2832852"/>
                <a:gd name="connsiteY13" fmla="*/ 145776 h 1079427"/>
                <a:gd name="connsiteX14" fmla="*/ 2179752 w 2832852"/>
                <a:gd name="connsiteY14" fmla="*/ 8366 h 107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2852" h="1079427">
                  <a:moveTo>
                    <a:pt x="2179752" y="8366"/>
                  </a:moveTo>
                  <a:cubicBezTo>
                    <a:pt x="2202749" y="40945"/>
                    <a:pt x="2223830" y="75058"/>
                    <a:pt x="2242611" y="110896"/>
                  </a:cubicBezTo>
                  <a:cubicBezTo>
                    <a:pt x="2386154" y="103997"/>
                    <a:pt x="2476611" y="119903"/>
                    <a:pt x="2488110" y="161107"/>
                  </a:cubicBezTo>
                  <a:cubicBezTo>
                    <a:pt x="2499033" y="200203"/>
                    <a:pt x="2437324" y="256547"/>
                    <a:pt x="2322911" y="320748"/>
                  </a:cubicBezTo>
                  <a:cubicBezTo>
                    <a:pt x="2139123" y="423854"/>
                    <a:pt x="1819266" y="547082"/>
                    <a:pt x="1447090" y="650762"/>
                  </a:cubicBezTo>
                  <a:cubicBezTo>
                    <a:pt x="1074914" y="754442"/>
                    <a:pt x="737618" y="814619"/>
                    <a:pt x="526999" y="821518"/>
                  </a:cubicBezTo>
                  <a:cubicBezTo>
                    <a:pt x="396105" y="825735"/>
                    <a:pt x="314081" y="809445"/>
                    <a:pt x="303157" y="770349"/>
                  </a:cubicBezTo>
                  <a:cubicBezTo>
                    <a:pt x="291658" y="729145"/>
                    <a:pt x="360843" y="668585"/>
                    <a:pt x="487137" y="600359"/>
                  </a:cubicBezTo>
                  <a:cubicBezTo>
                    <a:pt x="484837" y="559922"/>
                    <a:pt x="485029" y="519868"/>
                    <a:pt x="487904" y="480197"/>
                  </a:cubicBezTo>
                  <a:cubicBezTo>
                    <a:pt x="162873" y="643288"/>
                    <a:pt x="-29923" y="812703"/>
                    <a:pt x="3807" y="933631"/>
                  </a:cubicBezTo>
                  <a:cubicBezTo>
                    <a:pt x="37345" y="1053793"/>
                    <a:pt x="287442" y="1099213"/>
                    <a:pt x="646969" y="1071616"/>
                  </a:cubicBezTo>
                  <a:cubicBezTo>
                    <a:pt x="896875" y="1052451"/>
                    <a:pt x="1199484" y="998024"/>
                    <a:pt x="1519149" y="908717"/>
                  </a:cubicBezTo>
                  <a:cubicBezTo>
                    <a:pt x="1838814" y="819410"/>
                    <a:pt x="2126091" y="709597"/>
                    <a:pt x="2349933" y="596718"/>
                  </a:cubicBezTo>
                  <a:cubicBezTo>
                    <a:pt x="2672089" y="434394"/>
                    <a:pt x="2862585" y="266129"/>
                    <a:pt x="2829047" y="145776"/>
                  </a:cubicBezTo>
                  <a:cubicBezTo>
                    <a:pt x="2795318" y="24847"/>
                    <a:pt x="2542729" y="-20381"/>
                    <a:pt x="2179752" y="8366"/>
                  </a:cubicBezTo>
                  <a:close/>
                </a:path>
              </a:pathLst>
            </a:custGeom>
            <a:solidFill>
              <a:srgbClr val="BE6748"/>
            </a:solidFill>
            <a:ln w="19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1" name="Graphic 47"/>
          <p:cNvGrpSpPr/>
          <p:nvPr/>
        </p:nvGrpSpPr>
        <p:grpSpPr>
          <a:xfrm>
            <a:off x="4625191" y="3044917"/>
            <a:ext cx="892880" cy="1530652"/>
            <a:chOff x="569159" y="4748162"/>
            <a:chExt cx="1050925" cy="1801586"/>
          </a:xfrm>
        </p:grpSpPr>
        <p:sp>
          <p:nvSpPr>
            <p:cNvPr id="52" name="Freeform: Shape 51"/>
            <p:cNvSpPr/>
            <p:nvPr/>
          </p:nvSpPr>
          <p:spPr>
            <a:xfrm>
              <a:off x="722794" y="6175168"/>
              <a:ext cx="375392" cy="375142"/>
            </a:xfrm>
            <a:custGeom>
              <a:avLst/>
              <a:gdLst>
                <a:gd name="connsiteX0" fmla="*/ 351559 w 375392"/>
                <a:gd name="connsiteY0" fmla="*/ 235958 h 375142"/>
                <a:gd name="connsiteX1" fmla="*/ 351559 w 375392"/>
                <a:gd name="connsiteY1" fmla="*/ 351309 h 375142"/>
                <a:gd name="connsiteX2" fmla="*/ 236208 w 375392"/>
                <a:gd name="connsiteY2" fmla="*/ 351309 h 375142"/>
                <a:gd name="connsiteX3" fmla="*/ 0 w 375392"/>
                <a:gd name="connsiteY3" fmla="*/ 0 h 375142"/>
                <a:gd name="connsiteX4" fmla="*/ 351559 w 375392"/>
                <a:gd name="connsiteY4" fmla="*/ 235958 h 37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392" h="375142">
                  <a:moveTo>
                    <a:pt x="351559" y="235958"/>
                  </a:moveTo>
                  <a:cubicBezTo>
                    <a:pt x="383337" y="267736"/>
                    <a:pt x="383337" y="319531"/>
                    <a:pt x="351559" y="351309"/>
                  </a:cubicBezTo>
                  <a:cubicBezTo>
                    <a:pt x="319781" y="383087"/>
                    <a:pt x="267986" y="383087"/>
                    <a:pt x="236208" y="351309"/>
                  </a:cubicBezTo>
                  <a:cubicBezTo>
                    <a:pt x="204430" y="319531"/>
                    <a:pt x="0" y="0"/>
                    <a:pt x="0" y="0"/>
                  </a:cubicBezTo>
                  <a:cubicBezTo>
                    <a:pt x="0" y="0"/>
                    <a:pt x="319781" y="204180"/>
                    <a:pt x="351559" y="235958"/>
                  </a:cubicBezTo>
                  <a:close/>
                </a:path>
              </a:pathLst>
            </a:custGeom>
            <a:solidFill>
              <a:srgbClr val="F6931E"/>
            </a:solidFill>
            <a:ln w="249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665493" y="4748162"/>
              <a:ext cx="490494" cy="490494"/>
            </a:xfrm>
            <a:custGeom>
              <a:avLst/>
              <a:gdLst>
                <a:gd name="connsiteX0" fmla="*/ 473417 w 490494"/>
                <a:gd name="connsiteY0" fmla="*/ 391345 h 490494"/>
                <a:gd name="connsiteX1" fmla="*/ 473417 w 490494"/>
                <a:gd name="connsiteY1" fmla="*/ 473417 h 490494"/>
                <a:gd name="connsiteX2" fmla="*/ 391344 w 490494"/>
                <a:gd name="connsiteY2" fmla="*/ 473417 h 490494"/>
                <a:gd name="connsiteX3" fmla="*/ 0 w 490494"/>
                <a:gd name="connsiteY3" fmla="*/ 0 h 490494"/>
                <a:gd name="connsiteX4" fmla="*/ 473417 w 490494"/>
                <a:gd name="connsiteY4" fmla="*/ 391345 h 49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94" h="490494">
                  <a:moveTo>
                    <a:pt x="473417" y="391345"/>
                  </a:moveTo>
                  <a:cubicBezTo>
                    <a:pt x="496187" y="414115"/>
                    <a:pt x="496187" y="450647"/>
                    <a:pt x="473417" y="473417"/>
                  </a:cubicBezTo>
                  <a:cubicBezTo>
                    <a:pt x="450647" y="496187"/>
                    <a:pt x="414115" y="496187"/>
                    <a:pt x="391344" y="473417"/>
                  </a:cubicBezTo>
                  <a:cubicBezTo>
                    <a:pt x="368574" y="450647"/>
                    <a:pt x="0" y="0"/>
                    <a:pt x="0" y="0"/>
                  </a:cubicBezTo>
                  <a:cubicBezTo>
                    <a:pt x="0" y="0"/>
                    <a:pt x="450647" y="368825"/>
                    <a:pt x="473417" y="391345"/>
                  </a:cubicBezTo>
                  <a:close/>
                </a:path>
              </a:pathLst>
            </a:custGeom>
            <a:solidFill>
              <a:srgbClr val="FFEDCF"/>
            </a:solidFill>
            <a:ln w="249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4" name="Graphic 47"/>
            <p:cNvGrpSpPr/>
            <p:nvPr/>
          </p:nvGrpSpPr>
          <p:grpSpPr>
            <a:xfrm>
              <a:off x="569159" y="5204563"/>
              <a:ext cx="1040141" cy="1040141"/>
              <a:chOff x="569159" y="5204563"/>
              <a:chExt cx="1040141" cy="1040141"/>
            </a:xfrm>
          </p:grpSpPr>
          <p:sp>
            <p:nvSpPr>
              <p:cNvPr id="55" name="Freeform: Shape 54"/>
              <p:cNvSpPr/>
              <p:nvPr/>
            </p:nvSpPr>
            <p:spPr>
              <a:xfrm>
                <a:off x="569159" y="5204563"/>
                <a:ext cx="1040141" cy="1040141"/>
              </a:xfrm>
              <a:custGeom>
                <a:avLst/>
                <a:gdLst>
                  <a:gd name="connsiteX0" fmla="*/ 865011 w 1040141"/>
                  <a:gd name="connsiteY0" fmla="*/ 449145 h 1040141"/>
                  <a:gd name="connsiteX1" fmla="*/ 874770 w 1040141"/>
                  <a:gd name="connsiteY1" fmla="*/ 628553 h 1040141"/>
                  <a:gd name="connsiteX2" fmla="*/ 829230 w 1040141"/>
                  <a:gd name="connsiteY2" fmla="*/ 593773 h 1040141"/>
                  <a:gd name="connsiteX3" fmla="*/ 781188 w 1040141"/>
                  <a:gd name="connsiteY3" fmla="*/ 522460 h 1040141"/>
                  <a:gd name="connsiteX4" fmla="*/ 660331 w 1040141"/>
                  <a:gd name="connsiteY4" fmla="*/ 345054 h 1040141"/>
                  <a:gd name="connsiteX5" fmla="*/ 688606 w 1040141"/>
                  <a:gd name="connsiteY5" fmla="*/ 489181 h 1040141"/>
                  <a:gd name="connsiteX6" fmla="*/ 0 w 1040141"/>
                  <a:gd name="connsiteY6" fmla="*/ 0 h 1040141"/>
                  <a:gd name="connsiteX7" fmla="*/ 478922 w 1040141"/>
                  <a:gd name="connsiteY7" fmla="*/ 674594 h 1040141"/>
                  <a:gd name="connsiteX8" fmla="*/ 329290 w 1040141"/>
                  <a:gd name="connsiteY8" fmla="*/ 645318 h 1040141"/>
                  <a:gd name="connsiteX9" fmla="*/ 520208 w 1040141"/>
                  <a:gd name="connsiteY9" fmla="*/ 775683 h 1040141"/>
                  <a:gd name="connsiteX10" fmla="*/ 589018 w 1040141"/>
                  <a:gd name="connsiteY10" fmla="*/ 823225 h 1040141"/>
                  <a:gd name="connsiteX11" fmla="*/ 628553 w 1040141"/>
                  <a:gd name="connsiteY11" fmla="*/ 874770 h 1040141"/>
                  <a:gd name="connsiteX12" fmla="*/ 449145 w 1040141"/>
                  <a:gd name="connsiteY12" fmla="*/ 865012 h 1040141"/>
                  <a:gd name="connsiteX13" fmla="*/ 903295 w 1040141"/>
                  <a:gd name="connsiteY13" fmla="*/ 1015394 h 1040141"/>
                  <a:gd name="connsiteX14" fmla="*/ 903045 w 1040141"/>
                  <a:gd name="connsiteY14" fmla="*/ 1015394 h 1040141"/>
                  <a:gd name="connsiteX15" fmla="*/ 971855 w 1040141"/>
                  <a:gd name="connsiteY15" fmla="*/ 971856 h 1040141"/>
                  <a:gd name="connsiteX16" fmla="*/ 1015394 w 1040141"/>
                  <a:gd name="connsiteY16" fmla="*/ 903045 h 1040141"/>
                  <a:gd name="connsiteX17" fmla="*/ 1015394 w 1040141"/>
                  <a:gd name="connsiteY17" fmla="*/ 903295 h 1040141"/>
                  <a:gd name="connsiteX18" fmla="*/ 865011 w 1040141"/>
                  <a:gd name="connsiteY18" fmla="*/ 449145 h 104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0141" h="1040141">
                    <a:moveTo>
                      <a:pt x="865011" y="449145"/>
                    </a:moveTo>
                    <a:cubicBezTo>
                      <a:pt x="905797" y="544229"/>
                      <a:pt x="874770" y="628553"/>
                      <a:pt x="874770" y="628553"/>
                    </a:cubicBezTo>
                    <a:cubicBezTo>
                      <a:pt x="860507" y="617544"/>
                      <a:pt x="845244" y="605783"/>
                      <a:pt x="829230" y="593773"/>
                    </a:cubicBezTo>
                    <a:cubicBezTo>
                      <a:pt x="805709" y="576007"/>
                      <a:pt x="788694" y="550985"/>
                      <a:pt x="781188" y="522460"/>
                    </a:cubicBezTo>
                    <a:cubicBezTo>
                      <a:pt x="755915" y="426375"/>
                      <a:pt x="660331" y="345054"/>
                      <a:pt x="660331" y="345054"/>
                    </a:cubicBezTo>
                    <a:lnTo>
                      <a:pt x="688606" y="489181"/>
                    </a:lnTo>
                    <a:cubicBezTo>
                      <a:pt x="395848" y="274742"/>
                      <a:pt x="0" y="0"/>
                      <a:pt x="0" y="0"/>
                    </a:cubicBezTo>
                    <a:cubicBezTo>
                      <a:pt x="0" y="0"/>
                      <a:pt x="266234" y="383838"/>
                      <a:pt x="478922" y="674594"/>
                    </a:cubicBezTo>
                    <a:lnTo>
                      <a:pt x="329290" y="645318"/>
                    </a:lnTo>
                    <a:cubicBezTo>
                      <a:pt x="329290" y="645318"/>
                      <a:pt x="416617" y="748409"/>
                      <a:pt x="520208" y="775683"/>
                    </a:cubicBezTo>
                    <a:cubicBezTo>
                      <a:pt x="547732" y="782939"/>
                      <a:pt x="571753" y="800455"/>
                      <a:pt x="589018" y="823225"/>
                    </a:cubicBezTo>
                    <a:cubicBezTo>
                      <a:pt x="602781" y="841491"/>
                      <a:pt x="616042" y="858756"/>
                      <a:pt x="628553" y="874770"/>
                    </a:cubicBezTo>
                    <a:cubicBezTo>
                      <a:pt x="628553" y="874770"/>
                      <a:pt x="544229" y="905547"/>
                      <a:pt x="449145" y="865012"/>
                    </a:cubicBezTo>
                    <a:cubicBezTo>
                      <a:pt x="449145" y="865012"/>
                      <a:pt x="702869" y="1118735"/>
                      <a:pt x="903295" y="1015394"/>
                    </a:cubicBezTo>
                    <a:cubicBezTo>
                      <a:pt x="903295" y="1015394"/>
                      <a:pt x="903045" y="1015394"/>
                      <a:pt x="903045" y="1015394"/>
                    </a:cubicBezTo>
                    <a:cubicBezTo>
                      <a:pt x="928067" y="1006386"/>
                      <a:pt x="951588" y="992123"/>
                      <a:pt x="971855" y="971856"/>
                    </a:cubicBezTo>
                    <a:cubicBezTo>
                      <a:pt x="991873" y="951838"/>
                      <a:pt x="1006386" y="928067"/>
                      <a:pt x="1015394" y="903045"/>
                    </a:cubicBezTo>
                    <a:cubicBezTo>
                      <a:pt x="1015394" y="903045"/>
                      <a:pt x="1015394" y="903295"/>
                      <a:pt x="1015394" y="903295"/>
                    </a:cubicBezTo>
                    <a:cubicBezTo>
                      <a:pt x="1118735" y="702619"/>
                      <a:pt x="865011" y="449145"/>
                      <a:pt x="865011" y="449145"/>
                    </a:cubicBezTo>
                    <a:close/>
                  </a:path>
                </a:pathLst>
              </a:custGeom>
              <a:solidFill>
                <a:srgbClr val="F6931E"/>
              </a:solidFill>
              <a:ln w="2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" name="Freeform: Shape 55"/>
              <p:cNvSpPr/>
              <p:nvPr/>
            </p:nvSpPr>
            <p:spPr>
              <a:xfrm>
                <a:off x="913962" y="5549617"/>
                <a:ext cx="630179" cy="629929"/>
              </a:xfrm>
              <a:custGeom>
                <a:avLst/>
                <a:gdLst>
                  <a:gd name="connsiteX0" fmla="*/ 590019 w 630179"/>
                  <a:gd name="connsiteY0" fmla="*/ 396099 h 629929"/>
                  <a:gd name="connsiteX1" fmla="*/ 590019 w 630179"/>
                  <a:gd name="connsiteY1" fmla="*/ 589769 h 629929"/>
                  <a:gd name="connsiteX2" fmla="*/ 396349 w 630179"/>
                  <a:gd name="connsiteY2" fmla="*/ 589769 h 629929"/>
                  <a:gd name="connsiteX3" fmla="*/ 0 w 630179"/>
                  <a:gd name="connsiteY3" fmla="*/ 0 h 629929"/>
                  <a:gd name="connsiteX4" fmla="*/ 590019 w 630179"/>
                  <a:gd name="connsiteY4" fmla="*/ 396099 h 629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0179" h="629929">
                    <a:moveTo>
                      <a:pt x="590019" y="396099"/>
                    </a:moveTo>
                    <a:cubicBezTo>
                      <a:pt x="643566" y="449646"/>
                      <a:pt x="643566" y="536222"/>
                      <a:pt x="590019" y="589769"/>
                    </a:cubicBezTo>
                    <a:cubicBezTo>
                      <a:pt x="536472" y="643316"/>
                      <a:pt x="449896" y="643316"/>
                      <a:pt x="396349" y="589769"/>
                    </a:cubicBezTo>
                    <a:cubicBezTo>
                      <a:pt x="342802" y="536222"/>
                      <a:pt x="0" y="0"/>
                      <a:pt x="0" y="0"/>
                    </a:cubicBezTo>
                    <a:cubicBezTo>
                      <a:pt x="0" y="0"/>
                      <a:pt x="536472" y="342802"/>
                      <a:pt x="590019" y="396099"/>
                    </a:cubicBezTo>
                    <a:close/>
                  </a:path>
                </a:pathLst>
              </a:custGeom>
              <a:solidFill>
                <a:srgbClr val="FFEDCF"/>
              </a:solidFill>
              <a:ln w="2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7" name="Graphic 47"/>
              <p:cNvGrpSpPr/>
              <p:nvPr/>
            </p:nvGrpSpPr>
            <p:grpSpPr>
              <a:xfrm>
                <a:off x="1285539" y="5921194"/>
                <a:ext cx="227700" cy="227200"/>
                <a:chOff x="1285539" y="5921194"/>
                <a:chExt cx="227700" cy="227200"/>
              </a:xfrm>
            </p:grpSpPr>
            <p:sp>
              <p:nvSpPr>
                <p:cNvPr id="58" name="Freeform: Shape 57"/>
                <p:cNvSpPr/>
                <p:nvPr/>
              </p:nvSpPr>
              <p:spPr>
                <a:xfrm>
                  <a:off x="1285539" y="5921194"/>
                  <a:ext cx="227199" cy="227200"/>
                </a:xfrm>
                <a:custGeom>
                  <a:avLst/>
                  <a:gdLst>
                    <a:gd name="connsiteX0" fmla="*/ 215940 w 227199"/>
                    <a:gd name="connsiteY0" fmla="*/ 94083 h 227200"/>
                    <a:gd name="connsiteX1" fmla="*/ 215940 w 227199"/>
                    <a:gd name="connsiteY1" fmla="*/ 94083 h 227200"/>
                    <a:gd name="connsiteX2" fmla="*/ 211436 w 227199"/>
                    <a:gd name="connsiteY2" fmla="*/ 88078 h 227200"/>
                    <a:gd name="connsiteX3" fmla="*/ 200677 w 227199"/>
                    <a:gd name="connsiteY3" fmla="*/ 62305 h 227200"/>
                    <a:gd name="connsiteX4" fmla="*/ 199676 w 227199"/>
                    <a:gd name="connsiteY4" fmla="*/ 55049 h 227200"/>
                    <a:gd name="connsiteX5" fmla="*/ 199676 w 227199"/>
                    <a:gd name="connsiteY5" fmla="*/ 55049 h 227200"/>
                    <a:gd name="connsiteX6" fmla="*/ 172151 w 227199"/>
                    <a:gd name="connsiteY6" fmla="*/ 27524 h 227200"/>
                    <a:gd name="connsiteX7" fmla="*/ 172151 w 227199"/>
                    <a:gd name="connsiteY7" fmla="*/ 27524 h 227200"/>
                    <a:gd name="connsiteX8" fmla="*/ 164895 w 227199"/>
                    <a:gd name="connsiteY8" fmla="*/ 26523 h 227200"/>
                    <a:gd name="connsiteX9" fmla="*/ 139122 w 227199"/>
                    <a:gd name="connsiteY9" fmla="*/ 15764 h 227200"/>
                    <a:gd name="connsiteX10" fmla="*/ 133117 w 227199"/>
                    <a:gd name="connsiteY10" fmla="*/ 11260 h 227200"/>
                    <a:gd name="connsiteX11" fmla="*/ 133117 w 227199"/>
                    <a:gd name="connsiteY11" fmla="*/ 11260 h 227200"/>
                    <a:gd name="connsiteX12" fmla="*/ 94083 w 227199"/>
                    <a:gd name="connsiteY12" fmla="*/ 11260 h 227200"/>
                    <a:gd name="connsiteX13" fmla="*/ 94083 w 227199"/>
                    <a:gd name="connsiteY13" fmla="*/ 11260 h 227200"/>
                    <a:gd name="connsiteX14" fmla="*/ 88078 w 227199"/>
                    <a:gd name="connsiteY14" fmla="*/ 15764 h 227200"/>
                    <a:gd name="connsiteX15" fmla="*/ 62305 w 227199"/>
                    <a:gd name="connsiteY15" fmla="*/ 26523 h 227200"/>
                    <a:gd name="connsiteX16" fmla="*/ 55048 w 227199"/>
                    <a:gd name="connsiteY16" fmla="*/ 27524 h 227200"/>
                    <a:gd name="connsiteX17" fmla="*/ 55048 w 227199"/>
                    <a:gd name="connsiteY17" fmla="*/ 27524 h 227200"/>
                    <a:gd name="connsiteX18" fmla="*/ 27524 w 227199"/>
                    <a:gd name="connsiteY18" fmla="*/ 55049 h 227200"/>
                    <a:gd name="connsiteX19" fmla="*/ 27524 w 227199"/>
                    <a:gd name="connsiteY19" fmla="*/ 55049 h 227200"/>
                    <a:gd name="connsiteX20" fmla="*/ 26523 w 227199"/>
                    <a:gd name="connsiteY20" fmla="*/ 62305 h 227200"/>
                    <a:gd name="connsiteX21" fmla="*/ 15764 w 227199"/>
                    <a:gd name="connsiteY21" fmla="*/ 88078 h 227200"/>
                    <a:gd name="connsiteX22" fmla="*/ 11260 w 227199"/>
                    <a:gd name="connsiteY22" fmla="*/ 94083 h 227200"/>
                    <a:gd name="connsiteX23" fmla="*/ 11260 w 227199"/>
                    <a:gd name="connsiteY23" fmla="*/ 94083 h 227200"/>
                    <a:gd name="connsiteX24" fmla="*/ 11260 w 227199"/>
                    <a:gd name="connsiteY24" fmla="*/ 133117 h 227200"/>
                    <a:gd name="connsiteX25" fmla="*/ 11260 w 227199"/>
                    <a:gd name="connsiteY25" fmla="*/ 133117 h 227200"/>
                    <a:gd name="connsiteX26" fmla="*/ 15764 w 227199"/>
                    <a:gd name="connsiteY26" fmla="*/ 139122 h 227200"/>
                    <a:gd name="connsiteX27" fmla="*/ 26523 w 227199"/>
                    <a:gd name="connsiteY27" fmla="*/ 164895 h 227200"/>
                    <a:gd name="connsiteX28" fmla="*/ 27524 w 227199"/>
                    <a:gd name="connsiteY28" fmla="*/ 172152 h 227200"/>
                    <a:gd name="connsiteX29" fmla="*/ 27524 w 227199"/>
                    <a:gd name="connsiteY29" fmla="*/ 172152 h 227200"/>
                    <a:gd name="connsiteX30" fmla="*/ 55048 w 227199"/>
                    <a:gd name="connsiteY30" fmla="*/ 199676 h 227200"/>
                    <a:gd name="connsiteX31" fmla="*/ 55048 w 227199"/>
                    <a:gd name="connsiteY31" fmla="*/ 199676 h 227200"/>
                    <a:gd name="connsiteX32" fmla="*/ 62305 w 227199"/>
                    <a:gd name="connsiteY32" fmla="*/ 200677 h 227200"/>
                    <a:gd name="connsiteX33" fmla="*/ 88078 w 227199"/>
                    <a:gd name="connsiteY33" fmla="*/ 211436 h 227200"/>
                    <a:gd name="connsiteX34" fmla="*/ 94083 w 227199"/>
                    <a:gd name="connsiteY34" fmla="*/ 215940 h 227200"/>
                    <a:gd name="connsiteX35" fmla="*/ 94083 w 227199"/>
                    <a:gd name="connsiteY35" fmla="*/ 215940 h 227200"/>
                    <a:gd name="connsiteX36" fmla="*/ 133117 w 227199"/>
                    <a:gd name="connsiteY36" fmla="*/ 215940 h 227200"/>
                    <a:gd name="connsiteX37" fmla="*/ 133117 w 227199"/>
                    <a:gd name="connsiteY37" fmla="*/ 215940 h 227200"/>
                    <a:gd name="connsiteX38" fmla="*/ 139122 w 227199"/>
                    <a:gd name="connsiteY38" fmla="*/ 211436 h 227200"/>
                    <a:gd name="connsiteX39" fmla="*/ 164895 w 227199"/>
                    <a:gd name="connsiteY39" fmla="*/ 200677 h 227200"/>
                    <a:gd name="connsiteX40" fmla="*/ 172151 w 227199"/>
                    <a:gd name="connsiteY40" fmla="*/ 199676 h 227200"/>
                    <a:gd name="connsiteX41" fmla="*/ 172151 w 227199"/>
                    <a:gd name="connsiteY41" fmla="*/ 199676 h 227200"/>
                    <a:gd name="connsiteX42" fmla="*/ 199676 w 227199"/>
                    <a:gd name="connsiteY42" fmla="*/ 172152 h 227200"/>
                    <a:gd name="connsiteX43" fmla="*/ 199676 w 227199"/>
                    <a:gd name="connsiteY43" fmla="*/ 172152 h 227200"/>
                    <a:gd name="connsiteX44" fmla="*/ 200677 w 227199"/>
                    <a:gd name="connsiteY44" fmla="*/ 164895 h 227200"/>
                    <a:gd name="connsiteX45" fmla="*/ 211436 w 227199"/>
                    <a:gd name="connsiteY45" fmla="*/ 139122 h 227200"/>
                    <a:gd name="connsiteX46" fmla="*/ 215940 w 227199"/>
                    <a:gd name="connsiteY46" fmla="*/ 133117 h 227200"/>
                    <a:gd name="connsiteX47" fmla="*/ 215940 w 227199"/>
                    <a:gd name="connsiteY47" fmla="*/ 133117 h 227200"/>
                    <a:gd name="connsiteX48" fmla="*/ 215940 w 227199"/>
                    <a:gd name="connsiteY48" fmla="*/ 94083 h 22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27199" h="227200">
                      <a:moveTo>
                        <a:pt x="215940" y="94083"/>
                      </a:moveTo>
                      <a:lnTo>
                        <a:pt x="215940" y="94083"/>
                      </a:lnTo>
                      <a:cubicBezTo>
                        <a:pt x="213688" y="92832"/>
                        <a:pt x="212187" y="90580"/>
                        <a:pt x="211436" y="88078"/>
                      </a:cubicBezTo>
                      <a:cubicBezTo>
                        <a:pt x="209184" y="79070"/>
                        <a:pt x="205681" y="70312"/>
                        <a:pt x="200677" y="62305"/>
                      </a:cubicBezTo>
                      <a:cubicBezTo>
                        <a:pt x="199426" y="60053"/>
                        <a:pt x="198925" y="57551"/>
                        <a:pt x="199676" y="55049"/>
                      </a:cubicBezTo>
                      <a:lnTo>
                        <a:pt x="199676" y="55049"/>
                      </a:lnTo>
                      <a:cubicBezTo>
                        <a:pt x="204180" y="38284"/>
                        <a:pt x="188916" y="23020"/>
                        <a:pt x="172151" y="27524"/>
                      </a:cubicBezTo>
                      <a:lnTo>
                        <a:pt x="172151" y="27524"/>
                      </a:lnTo>
                      <a:cubicBezTo>
                        <a:pt x="169649" y="28275"/>
                        <a:pt x="167147" y="27774"/>
                        <a:pt x="164895" y="26523"/>
                      </a:cubicBezTo>
                      <a:cubicBezTo>
                        <a:pt x="156638" y="21769"/>
                        <a:pt x="148130" y="18266"/>
                        <a:pt x="139122" y="15764"/>
                      </a:cubicBezTo>
                      <a:cubicBezTo>
                        <a:pt x="136620" y="15013"/>
                        <a:pt x="134368" y="13512"/>
                        <a:pt x="133117" y="11260"/>
                      </a:cubicBezTo>
                      <a:lnTo>
                        <a:pt x="133117" y="11260"/>
                      </a:lnTo>
                      <a:cubicBezTo>
                        <a:pt x="124359" y="-3753"/>
                        <a:pt x="102841" y="-3753"/>
                        <a:pt x="94083" y="11260"/>
                      </a:cubicBezTo>
                      <a:lnTo>
                        <a:pt x="94083" y="11260"/>
                      </a:lnTo>
                      <a:cubicBezTo>
                        <a:pt x="92832" y="13512"/>
                        <a:pt x="90580" y="15013"/>
                        <a:pt x="88078" y="15764"/>
                      </a:cubicBezTo>
                      <a:cubicBezTo>
                        <a:pt x="79070" y="18016"/>
                        <a:pt x="70312" y="21519"/>
                        <a:pt x="62305" y="26523"/>
                      </a:cubicBezTo>
                      <a:cubicBezTo>
                        <a:pt x="60053" y="27774"/>
                        <a:pt x="57551" y="28275"/>
                        <a:pt x="55048" y="27524"/>
                      </a:cubicBezTo>
                      <a:lnTo>
                        <a:pt x="55048" y="27524"/>
                      </a:lnTo>
                      <a:cubicBezTo>
                        <a:pt x="38284" y="23020"/>
                        <a:pt x="23020" y="38284"/>
                        <a:pt x="27524" y="55049"/>
                      </a:cubicBezTo>
                      <a:lnTo>
                        <a:pt x="27524" y="55049"/>
                      </a:lnTo>
                      <a:cubicBezTo>
                        <a:pt x="28275" y="57551"/>
                        <a:pt x="27774" y="60053"/>
                        <a:pt x="26523" y="62305"/>
                      </a:cubicBezTo>
                      <a:cubicBezTo>
                        <a:pt x="21769" y="70562"/>
                        <a:pt x="18266" y="79070"/>
                        <a:pt x="15764" y="88078"/>
                      </a:cubicBezTo>
                      <a:cubicBezTo>
                        <a:pt x="15013" y="90580"/>
                        <a:pt x="13512" y="92832"/>
                        <a:pt x="11260" y="94083"/>
                      </a:cubicBezTo>
                      <a:lnTo>
                        <a:pt x="11260" y="94083"/>
                      </a:lnTo>
                      <a:cubicBezTo>
                        <a:pt x="-3753" y="102841"/>
                        <a:pt x="-3753" y="124359"/>
                        <a:pt x="11260" y="133117"/>
                      </a:cubicBezTo>
                      <a:lnTo>
                        <a:pt x="11260" y="133117"/>
                      </a:lnTo>
                      <a:cubicBezTo>
                        <a:pt x="13512" y="134368"/>
                        <a:pt x="15013" y="136620"/>
                        <a:pt x="15764" y="139122"/>
                      </a:cubicBezTo>
                      <a:cubicBezTo>
                        <a:pt x="18016" y="148130"/>
                        <a:pt x="21519" y="156888"/>
                        <a:pt x="26523" y="164895"/>
                      </a:cubicBezTo>
                      <a:cubicBezTo>
                        <a:pt x="27774" y="167147"/>
                        <a:pt x="28275" y="169649"/>
                        <a:pt x="27524" y="172152"/>
                      </a:cubicBezTo>
                      <a:lnTo>
                        <a:pt x="27524" y="172152"/>
                      </a:lnTo>
                      <a:cubicBezTo>
                        <a:pt x="23020" y="188916"/>
                        <a:pt x="38284" y="204180"/>
                        <a:pt x="55048" y="199676"/>
                      </a:cubicBezTo>
                      <a:lnTo>
                        <a:pt x="55048" y="199676"/>
                      </a:lnTo>
                      <a:cubicBezTo>
                        <a:pt x="57551" y="198925"/>
                        <a:pt x="60053" y="199426"/>
                        <a:pt x="62305" y="200677"/>
                      </a:cubicBezTo>
                      <a:cubicBezTo>
                        <a:pt x="70562" y="205431"/>
                        <a:pt x="79070" y="208934"/>
                        <a:pt x="88078" y="211436"/>
                      </a:cubicBezTo>
                      <a:cubicBezTo>
                        <a:pt x="90580" y="212187"/>
                        <a:pt x="92832" y="213688"/>
                        <a:pt x="94083" y="215940"/>
                      </a:cubicBezTo>
                      <a:lnTo>
                        <a:pt x="94083" y="215940"/>
                      </a:lnTo>
                      <a:cubicBezTo>
                        <a:pt x="102841" y="230953"/>
                        <a:pt x="124359" y="230953"/>
                        <a:pt x="133117" y="215940"/>
                      </a:cubicBezTo>
                      <a:lnTo>
                        <a:pt x="133117" y="215940"/>
                      </a:lnTo>
                      <a:cubicBezTo>
                        <a:pt x="134368" y="213688"/>
                        <a:pt x="136620" y="212187"/>
                        <a:pt x="139122" y="211436"/>
                      </a:cubicBezTo>
                      <a:cubicBezTo>
                        <a:pt x="148130" y="209184"/>
                        <a:pt x="156888" y="205681"/>
                        <a:pt x="164895" y="200677"/>
                      </a:cubicBezTo>
                      <a:cubicBezTo>
                        <a:pt x="167147" y="199426"/>
                        <a:pt x="169649" y="198925"/>
                        <a:pt x="172151" y="199676"/>
                      </a:cubicBezTo>
                      <a:lnTo>
                        <a:pt x="172151" y="199676"/>
                      </a:lnTo>
                      <a:cubicBezTo>
                        <a:pt x="188916" y="204180"/>
                        <a:pt x="204180" y="188916"/>
                        <a:pt x="199676" y="172152"/>
                      </a:cubicBezTo>
                      <a:lnTo>
                        <a:pt x="199676" y="172152"/>
                      </a:lnTo>
                      <a:cubicBezTo>
                        <a:pt x="198925" y="169649"/>
                        <a:pt x="199426" y="167147"/>
                        <a:pt x="200677" y="164895"/>
                      </a:cubicBezTo>
                      <a:cubicBezTo>
                        <a:pt x="205431" y="156638"/>
                        <a:pt x="208934" y="148130"/>
                        <a:pt x="211436" y="139122"/>
                      </a:cubicBezTo>
                      <a:cubicBezTo>
                        <a:pt x="212187" y="136620"/>
                        <a:pt x="213688" y="134368"/>
                        <a:pt x="215940" y="133117"/>
                      </a:cubicBezTo>
                      <a:lnTo>
                        <a:pt x="215940" y="133117"/>
                      </a:lnTo>
                      <a:cubicBezTo>
                        <a:pt x="230953" y="124359"/>
                        <a:pt x="230953" y="102841"/>
                        <a:pt x="215940" y="94083"/>
                      </a:cubicBezTo>
                      <a:close/>
                    </a:path>
                  </a:pathLst>
                </a:custGeom>
                <a:solidFill>
                  <a:srgbClr val="8A5E3C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9" name="Freeform: Shape 58"/>
                <p:cNvSpPr/>
                <p:nvPr/>
              </p:nvSpPr>
              <p:spPr>
                <a:xfrm>
                  <a:off x="1318631" y="5976806"/>
                  <a:ext cx="47416" cy="47416"/>
                </a:xfrm>
                <a:custGeom>
                  <a:avLst/>
                  <a:gdLst>
                    <a:gd name="connsiteX0" fmla="*/ 40473 w 47416"/>
                    <a:gd name="connsiteY0" fmla="*/ 6944 h 47416"/>
                    <a:gd name="connsiteX1" fmla="*/ 40473 w 47416"/>
                    <a:gd name="connsiteY1" fmla="*/ 40473 h 47416"/>
                    <a:gd name="connsiteX2" fmla="*/ 6944 w 47416"/>
                    <a:gd name="connsiteY2" fmla="*/ 40473 h 47416"/>
                    <a:gd name="connsiteX3" fmla="*/ 6944 w 47416"/>
                    <a:gd name="connsiteY3" fmla="*/ 6944 h 47416"/>
                    <a:gd name="connsiteX4" fmla="*/ 40473 w 47416"/>
                    <a:gd name="connsiteY4" fmla="*/ 6944 h 4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16" h="47416">
                      <a:moveTo>
                        <a:pt x="40473" y="6944"/>
                      </a:moveTo>
                      <a:cubicBezTo>
                        <a:pt x="49731" y="16202"/>
                        <a:pt x="49731" y="31215"/>
                        <a:pt x="40473" y="40473"/>
                      </a:cubicBezTo>
                      <a:cubicBezTo>
                        <a:pt x="31215" y="49731"/>
                        <a:pt x="16202" y="49731"/>
                        <a:pt x="6944" y="40473"/>
                      </a:cubicBezTo>
                      <a:cubicBezTo>
                        <a:pt x="-2315" y="31215"/>
                        <a:pt x="-2315" y="16202"/>
                        <a:pt x="6944" y="6944"/>
                      </a:cubicBezTo>
                      <a:cubicBezTo>
                        <a:pt x="16202" y="-2315"/>
                        <a:pt x="31215" y="-2315"/>
                        <a:pt x="40473" y="6944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" name="Freeform: Shape 59"/>
                <p:cNvSpPr/>
                <p:nvPr/>
              </p:nvSpPr>
              <p:spPr>
                <a:xfrm>
                  <a:off x="1442740" y="6012087"/>
                  <a:ext cx="47416" cy="47416"/>
                </a:xfrm>
                <a:custGeom>
                  <a:avLst/>
                  <a:gdLst>
                    <a:gd name="connsiteX0" fmla="*/ 40473 w 47416"/>
                    <a:gd name="connsiteY0" fmla="*/ 6944 h 47416"/>
                    <a:gd name="connsiteX1" fmla="*/ 40473 w 47416"/>
                    <a:gd name="connsiteY1" fmla="*/ 40473 h 47416"/>
                    <a:gd name="connsiteX2" fmla="*/ 6944 w 47416"/>
                    <a:gd name="connsiteY2" fmla="*/ 40473 h 47416"/>
                    <a:gd name="connsiteX3" fmla="*/ 6944 w 47416"/>
                    <a:gd name="connsiteY3" fmla="*/ 6944 h 47416"/>
                    <a:gd name="connsiteX4" fmla="*/ 40473 w 47416"/>
                    <a:gd name="connsiteY4" fmla="*/ 6944 h 47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16" h="47416">
                      <a:moveTo>
                        <a:pt x="40473" y="6944"/>
                      </a:moveTo>
                      <a:cubicBezTo>
                        <a:pt x="49731" y="16202"/>
                        <a:pt x="49731" y="31215"/>
                        <a:pt x="40473" y="40473"/>
                      </a:cubicBezTo>
                      <a:cubicBezTo>
                        <a:pt x="31215" y="49731"/>
                        <a:pt x="16202" y="49731"/>
                        <a:pt x="6944" y="40473"/>
                      </a:cubicBezTo>
                      <a:cubicBezTo>
                        <a:pt x="-2315" y="31215"/>
                        <a:pt x="-2315" y="16202"/>
                        <a:pt x="6944" y="6944"/>
                      </a:cubicBezTo>
                      <a:cubicBezTo>
                        <a:pt x="16202" y="-2315"/>
                        <a:pt x="31215" y="-2315"/>
                        <a:pt x="40473" y="6944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" name="Freeform: Shape 60"/>
                <p:cNvSpPr/>
                <p:nvPr/>
              </p:nvSpPr>
              <p:spPr>
                <a:xfrm>
                  <a:off x="1386378" y="6014777"/>
                  <a:ext cx="25522" cy="25522"/>
                </a:xfrm>
                <a:custGeom>
                  <a:avLst/>
                  <a:gdLst>
                    <a:gd name="connsiteX0" fmla="*/ 21769 w 25522"/>
                    <a:gd name="connsiteY0" fmla="*/ 3753 h 25522"/>
                    <a:gd name="connsiteX1" fmla="*/ 21769 w 25522"/>
                    <a:gd name="connsiteY1" fmla="*/ 21769 h 25522"/>
                    <a:gd name="connsiteX2" fmla="*/ 3753 w 25522"/>
                    <a:gd name="connsiteY2" fmla="*/ 21769 h 25522"/>
                    <a:gd name="connsiteX3" fmla="*/ 3753 w 25522"/>
                    <a:gd name="connsiteY3" fmla="*/ 3753 h 25522"/>
                    <a:gd name="connsiteX4" fmla="*/ 21769 w 25522"/>
                    <a:gd name="connsiteY4" fmla="*/ 3753 h 2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522">
                      <a:moveTo>
                        <a:pt x="21769" y="3753"/>
                      </a:moveTo>
                      <a:cubicBezTo>
                        <a:pt x="26774" y="8758"/>
                        <a:pt x="26774" y="16765"/>
                        <a:pt x="21769" y="21769"/>
                      </a:cubicBezTo>
                      <a:cubicBezTo>
                        <a:pt x="16765" y="26774"/>
                        <a:pt x="8758" y="26774"/>
                        <a:pt x="3753" y="21769"/>
                      </a:cubicBezTo>
                      <a:cubicBezTo>
                        <a:pt x="-1251" y="16765"/>
                        <a:pt x="-1251" y="8758"/>
                        <a:pt x="3753" y="3753"/>
                      </a:cubicBezTo>
                      <a:cubicBezTo>
                        <a:pt x="8758" y="-1251"/>
                        <a:pt x="16765" y="-1251"/>
                        <a:pt x="21769" y="3753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2" name="Freeform: Shape 61"/>
                <p:cNvSpPr/>
                <p:nvPr/>
              </p:nvSpPr>
              <p:spPr>
                <a:xfrm>
                  <a:off x="1337835" y="6070576"/>
                  <a:ext cx="25522" cy="25522"/>
                </a:xfrm>
                <a:custGeom>
                  <a:avLst/>
                  <a:gdLst>
                    <a:gd name="connsiteX0" fmla="*/ 25522 w 25522"/>
                    <a:gd name="connsiteY0" fmla="*/ 12761 h 25522"/>
                    <a:gd name="connsiteX1" fmla="*/ 12761 w 25522"/>
                    <a:gd name="connsiteY1" fmla="*/ 25522 h 25522"/>
                    <a:gd name="connsiteX2" fmla="*/ 0 w 25522"/>
                    <a:gd name="connsiteY2" fmla="*/ 12761 h 25522"/>
                    <a:gd name="connsiteX3" fmla="*/ 12761 w 25522"/>
                    <a:gd name="connsiteY3" fmla="*/ 0 h 25522"/>
                    <a:gd name="connsiteX4" fmla="*/ 25522 w 25522"/>
                    <a:gd name="connsiteY4" fmla="*/ 12761 h 2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522">
                      <a:moveTo>
                        <a:pt x="25522" y="12761"/>
                      </a:moveTo>
                      <a:cubicBezTo>
                        <a:pt x="25522" y="19809"/>
                        <a:pt x="19809" y="25522"/>
                        <a:pt x="12761" y="25522"/>
                      </a:cubicBezTo>
                      <a:cubicBezTo>
                        <a:pt x="5713" y="25522"/>
                        <a:pt x="0" y="19809"/>
                        <a:pt x="0" y="12761"/>
                      </a:cubicBezTo>
                      <a:cubicBezTo>
                        <a:pt x="0" y="5713"/>
                        <a:pt x="5713" y="0"/>
                        <a:pt x="12761" y="0"/>
                      </a:cubicBezTo>
                      <a:cubicBezTo>
                        <a:pt x="19809" y="0"/>
                        <a:pt x="25522" y="5713"/>
                        <a:pt x="25522" y="12761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3" name="Freeform: Shape 62"/>
                <p:cNvSpPr/>
                <p:nvPr/>
              </p:nvSpPr>
              <p:spPr>
                <a:xfrm>
                  <a:off x="1394072" y="6070169"/>
                  <a:ext cx="44914" cy="45008"/>
                </a:xfrm>
                <a:custGeom>
                  <a:avLst/>
                  <a:gdLst>
                    <a:gd name="connsiteX0" fmla="*/ 38346 w 44914"/>
                    <a:gd name="connsiteY0" fmla="*/ 6662 h 45008"/>
                    <a:gd name="connsiteX1" fmla="*/ 38346 w 44914"/>
                    <a:gd name="connsiteY1" fmla="*/ 38440 h 45008"/>
                    <a:gd name="connsiteX2" fmla="*/ 6568 w 44914"/>
                    <a:gd name="connsiteY2" fmla="*/ 38440 h 45008"/>
                    <a:gd name="connsiteX3" fmla="*/ 6568 w 44914"/>
                    <a:gd name="connsiteY3" fmla="*/ 6662 h 45008"/>
                    <a:gd name="connsiteX4" fmla="*/ 38346 w 44914"/>
                    <a:gd name="connsiteY4" fmla="*/ 6662 h 45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914" h="45008">
                      <a:moveTo>
                        <a:pt x="38346" y="6662"/>
                      </a:moveTo>
                      <a:cubicBezTo>
                        <a:pt x="47104" y="15420"/>
                        <a:pt x="47104" y="29683"/>
                        <a:pt x="38346" y="38440"/>
                      </a:cubicBezTo>
                      <a:cubicBezTo>
                        <a:pt x="29589" y="47198"/>
                        <a:pt x="15326" y="47198"/>
                        <a:pt x="6568" y="38440"/>
                      </a:cubicBezTo>
                      <a:cubicBezTo>
                        <a:pt x="-2189" y="29683"/>
                        <a:pt x="-2189" y="15420"/>
                        <a:pt x="6568" y="6662"/>
                      </a:cubicBezTo>
                      <a:cubicBezTo>
                        <a:pt x="15326" y="-2095"/>
                        <a:pt x="29589" y="-2345"/>
                        <a:pt x="38346" y="6662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4" name="Freeform: Shape 63"/>
                <p:cNvSpPr/>
                <p:nvPr/>
              </p:nvSpPr>
              <p:spPr>
                <a:xfrm>
                  <a:off x="1397638" y="5949156"/>
                  <a:ext cx="25522" cy="25334"/>
                </a:xfrm>
                <a:custGeom>
                  <a:avLst/>
                  <a:gdLst>
                    <a:gd name="connsiteX0" fmla="*/ 21769 w 25522"/>
                    <a:gd name="connsiteY0" fmla="*/ 3566 h 25334"/>
                    <a:gd name="connsiteX1" fmla="*/ 21769 w 25522"/>
                    <a:gd name="connsiteY1" fmla="*/ 21582 h 25334"/>
                    <a:gd name="connsiteX2" fmla="*/ 3753 w 25522"/>
                    <a:gd name="connsiteY2" fmla="*/ 21582 h 25334"/>
                    <a:gd name="connsiteX3" fmla="*/ 3753 w 25522"/>
                    <a:gd name="connsiteY3" fmla="*/ 3566 h 25334"/>
                    <a:gd name="connsiteX4" fmla="*/ 21769 w 25522"/>
                    <a:gd name="connsiteY4" fmla="*/ 3566 h 2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22" h="25334">
                      <a:moveTo>
                        <a:pt x="21769" y="3566"/>
                      </a:moveTo>
                      <a:cubicBezTo>
                        <a:pt x="26774" y="8570"/>
                        <a:pt x="26774" y="16577"/>
                        <a:pt x="21769" y="21582"/>
                      </a:cubicBezTo>
                      <a:cubicBezTo>
                        <a:pt x="16765" y="26586"/>
                        <a:pt x="8758" y="26586"/>
                        <a:pt x="3753" y="21582"/>
                      </a:cubicBezTo>
                      <a:cubicBezTo>
                        <a:pt x="-1251" y="16577"/>
                        <a:pt x="-1251" y="8570"/>
                        <a:pt x="3753" y="3566"/>
                      </a:cubicBezTo>
                      <a:cubicBezTo>
                        <a:pt x="8758" y="-1189"/>
                        <a:pt x="16765" y="-1189"/>
                        <a:pt x="21769" y="3566"/>
                      </a:cubicBezTo>
                      <a:close/>
                    </a:path>
                  </a:pathLst>
                </a:custGeom>
                <a:solidFill>
                  <a:srgbClr val="754C29"/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5" name="Freeform: Shape 64"/>
                <p:cNvSpPr/>
                <p:nvPr/>
              </p:nvSpPr>
              <p:spPr>
                <a:xfrm>
                  <a:off x="1374117" y="5936708"/>
                  <a:ext cx="139122" cy="211436"/>
                </a:xfrm>
                <a:custGeom>
                  <a:avLst/>
                  <a:gdLst>
                    <a:gd name="connsiteX0" fmla="*/ 83824 w 139122"/>
                    <a:gd name="connsiteY0" fmla="*/ 12011 h 211436"/>
                    <a:gd name="connsiteX1" fmla="*/ 83824 w 139122"/>
                    <a:gd name="connsiteY1" fmla="*/ 12011 h 211436"/>
                    <a:gd name="connsiteX2" fmla="*/ 76567 w 139122"/>
                    <a:gd name="connsiteY2" fmla="*/ 11010 h 211436"/>
                    <a:gd name="connsiteX3" fmla="*/ 50795 w 139122"/>
                    <a:gd name="connsiteY3" fmla="*/ 250 h 211436"/>
                    <a:gd name="connsiteX4" fmla="*/ 50294 w 139122"/>
                    <a:gd name="connsiteY4" fmla="*/ 0 h 211436"/>
                    <a:gd name="connsiteX5" fmla="*/ 90079 w 139122"/>
                    <a:gd name="connsiteY5" fmla="*/ 103841 h 211436"/>
                    <a:gd name="connsiteX6" fmla="*/ 0 w 139122"/>
                    <a:gd name="connsiteY6" fmla="*/ 195672 h 211436"/>
                    <a:gd name="connsiteX7" fmla="*/ 6005 w 139122"/>
                    <a:gd name="connsiteY7" fmla="*/ 200176 h 211436"/>
                    <a:gd name="connsiteX8" fmla="*/ 6005 w 139122"/>
                    <a:gd name="connsiteY8" fmla="*/ 200176 h 211436"/>
                    <a:gd name="connsiteX9" fmla="*/ 45040 w 139122"/>
                    <a:gd name="connsiteY9" fmla="*/ 200176 h 211436"/>
                    <a:gd name="connsiteX10" fmla="*/ 45040 w 139122"/>
                    <a:gd name="connsiteY10" fmla="*/ 200176 h 211436"/>
                    <a:gd name="connsiteX11" fmla="*/ 51045 w 139122"/>
                    <a:gd name="connsiteY11" fmla="*/ 195672 h 211436"/>
                    <a:gd name="connsiteX12" fmla="*/ 76818 w 139122"/>
                    <a:gd name="connsiteY12" fmla="*/ 184913 h 211436"/>
                    <a:gd name="connsiteX13" fmla="*/ 84074 w 139122"/>
                    <a:gd name="connsiteY13" fmla="*/ 183912 h 211436"/>
                    <a:gd name="connsiteX14" fmla="*/ 84074 w 139122"/>
                    <a:gd name="connsiteY14" fmla="*/ 183912 h 211436"/>
                    <a:gd name="connsiteX15" fmla="*/ 111598 w 139122"/>
                    <a:gd name="connsiteY15" fmla="*/ 156388 h 211436"/>
                    <a:gd name="connsiteX16" fmla="*/ 112599 w 139122"/>
                    <a:gd name="connsiteY16" fmla="*/ 149131 h 211436"/>
                    <a:gd name="connsiteX17" fmla="*/ 123359 w 139122"/>
                    <a:gd name="connsiteY17" fmla="*/ 123359 h 211436"/>
                    <a:gd name="connsiteX18" fmla="*/ 127863 w 139122"/>
                    <a:gd name="connsiteY18" fmla="*/ 117353 h 211436"/>
                    <a:gd name="connsiteX19" fmla="*/ 127863 w 139122"/>
                    <a:gd name="connsiteY19" fmla="*/ 117353 h 211436"/>
                    <a:gd name="connsiteX20" fmla="*/ 127863 w 139122"/>
                    <a:gd name="connsiteY20" fmla="*/ 78319 h 211436"/>
                    <a:gd name="connsiteX21" fmla="*/ 127863 w 139122"/>
                    <a:gd name="connsiteY21" fmla="*/ 78319 h 211436"/>
                    <a:gd name="connsiteX22" fmla="*/ 123359 w 139122"/>
                    <a:gd name="connsiteY22" fmla="*/ 72314 h 211436"/>
                    <a:gd name="connsiteX23" fmla="*/ 112599 w 139122"/>
                    <a:gd name="connsiteY23" fmla="*/ 46541 h 211436"/>
                    <a:gd name="connsiteX24" fmla="*/ 111598 w 139122"/>
                    <a:gd name="connsiteY24" fmla="*/ 39285 h 211436"/>
                    <a:gd name="connsiteX25" fmla="*/ 111598 w 139122"/>
                    <a:gd name="connsiteY25" fmla="*/ 39285 h 211436"/>
                    <a:gd name="connsiteX26" fmla="*/ 83824 w 139122"/>
                    <a:gd name="connsiteY26" fmla="*/ 12011 h 21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9122" h="211436">
                      <a:moveTo>
                        <a:pt x="83824" y="12011"/>
                      </a:moveTo>
                      <a:lnTo>
                        <a:pt x="83824" y="12011"/>
                      </a:lnTo>
                      <a:cubicBezTo>
                        <a:pt x="81322" y="12761"/>
                        <a:pt x="78819" y="12261"/>
                        <a:pt x="76567" y="11010"/>
                      </a:cubicBezTo>
                      <a:cubicBezTo>
                        <a:pt x="68310" y="6256"/>
                        <a:pt x="59803" y="2752"/>
                        <a:pt x="50795" y="250"/>
                      </a:cubicBezTo>
                      <a:cubicBezTo>
                        <a:pt x="50545" y="250"/>
                        <a:pt x="50294" y="0"/>
                        <a:pt x="50294" y="0"/>
                      </a:cubicBezTo>
                      <a:cubicBezTo>
                        <a:pt x="64807" y="12261"/>
                        <a:pt x="103341" y="50545"/>
                        <a:pt x="90079" y="103841"/>
                      </a:cubicBezTo>
                      <a:cubicBezTo>
                        <a:pt x="73815" y="169399"/>
                        <a:pt x="13762" y="191919"/>
                        <a:pt x="0" y="195672"/>
                      </a:cubicBezTo>
                      <a:cubicBezTo>
                        <a:pt x="2502" y="196423"/>
                        <a:pt x="4754" y="197924"/>
                        <a:pt x="6005" y="200176"/>
                      </a:cubicBezTo>
                      <a:lnTo>
                        <a:pt x="6005" y="200176"/>
                      </a:lnTo>
                      <a:cubicBezTo>
                        <a:pt x="14763" y="215189"/>
                        <a:pt x="36282" y="215189"/>
                        <a:pt x="45040" y="200176"/>
                      </a:cubicBezTo>
                      <a:lnTo>
                        <a:pt x="45040" y="200176"/>
                      </a:lnTo>
                      <a:cubicBezTo>
                        <a:pt x="46291" y="197924"/>
                        <a:pt x="48543" y="196423"/>
                        <a:pt x="51045" y="195672"/>
                      </a:cubicBezTo>
                      <a:cubicBezTo>
                        <a:pt x="60053" y="193420"/>
                        <a:pt x="68811" y="189917"/>
                        <a:pt x="76818" y="184913"/>
                      </a:cubicBezTo>
                      <a:cubicBezTo>
                        <a:pt x="79070" y="183662"/>
                        <a:pt x="81572" y="183161"/>
                        <a:pt x="84074" y="183912"/>
                      </a:cubicBezTo>
                      <a:lnTo>
                        <a:pt x="84074" y="183912"/>
                      </a:lnTo>
                      <a:cubicBezTo>
                        <a:pt x="100839" y="188416"/>
                        <a:pt x="116102" y="173152"/>
                        <a:pt x="111598" y="156388"/>
                      </a:cubicBezTo>
                      <a:cubicBezTo>
                        <a:pt x="110848" y="153886"/>
                        <a:pt x="111348" y="151383"/>
                        <a:pt x="112599" y="149131"/>
                      </a:cubicBezTo>
                      <a:cubicBezTo>
                        <a:pt x="117353" y="140874"/>
                        <a:pt x="120856" y="132367"/>
                        <a:pt x="123359" y="123359"/>
                      </a:cubicBezTo>
                      <a:cubicBezTo>
                        <a:pt x="124109" y="120856"/>
                        <a:pt x="125611" y="118604"/>
                        <a:pt x="127863" y="117353"/>
                      </a:cubicBezTo>
                      <a:lnTo>
                        <a:pt x="127863" y="117353"/>
                      </a:lnTo>
                      <a:cubicBezTo>
                        <a:pt x="142876" y="108596"/>
                        <a:pt x="142876" y="87077"/>
                        <a:pt x="127863" y="78319"/>
                      </a:cubicBezTo>
                      <a:lnTo>
                        <a:pt x="127863" y="78319"/>
                      </a:lnTo>
                      <a:cubicBezTo>
                        <a:pt x="125611" y="77068"/>
                        <a:pt x="124109" y="74816"/>
                        <a:pt x="123359" y="72314"/>
                      </a:cubicBezTo>
                      <a:cubicBezTo>
                        <a:pt x="121107" y="63306"/>
                        <a:pt x="117604" y="54548"/>
                        <a:pt x="112599" y="46541"/>
                      </a:cubicBezTo>
                      <a:cubicBezTo>
                        <a:pt x="111348" y="44289"/>
                        <a:pt x="110848" y="41787"/>
                        <a:pt x="111598" y="39285"/>
                      </a:cubicBezTo>
                      <a:lnTo>
                        <a:pt x="111598" y="39285"/>
                      </a:lnTo>
                      <a:cubicBezTo>
                        <a:pt x="115852" y="22770"/>
                        <a:pt x="100338" y="7507"/>
                        <a:pt x="83824" y="12011"/>
                      </a:cubicBezTo>
                      <a:close/>
                    </a:path>
                  </a:pathLst>
                </a:custGeom>
                <a:solidFill>
                  <a:srgbClr val="8A5E3C">
                    <a:alpha val="50000"/>
                  </a:srgbClr>
                </a:solidFill>
                <a:ln w="24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66" name="Freeform: Shape 65"/>
          <p:cNvSpPr/>
          <p:nvPr/>
        </p:nvSpPr>
        <p:spPr>
          <a:xfrm>
            <a:off x="11086745" y="4351803"/>
            <a:ext cx="169792" cy="12976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67" name="Rectangle 66"/>
          <p:cNvSpPr/>
          <p:nvPr/>
        </p:nvSpPr>
        <p:spPr>
          <a:xfrm>
            <a:off x="2955125" y="664953"/>
            <a:ext cx="8312578" cy="229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E973E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THANK</a:t>
            </a:r>
            <a:endParaRPr lang="th-TH" sz="11500" b="1">
              <a:solidFill>
                <a:srgbClr val="FE973E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/>
            <a:r>
              <a:rPr lang="en-US" sz="11500" b="1" dirty="0">
                <a:solidFill>
                  <a:srgbClr val="FE973E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YOU</a:t>
            </a:r>
            <a:endParaRPr lang="th-TH" sz="11500" b="1" dirty="0">
              <a:solidFill>
                <a:srgbClr val="FE973E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096388" y="664952"/>
            <a:ext cx="8312578" cy="229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THANK</a:t>
            </a:r>
            <a:r>
              <a:rPr lang="th-TH" sz="11500" b="1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1500" b="1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YOU</a:t>
            </a:r>
            <a:endParaRPr lang="th-TH" sz="11500" b="1" dirty="0">
              <a:solidFill>
                <a:schemeClr val="bg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grpSp>
        <p:nvGrpSpPr>
          <p:cNvPr id="69" name="Graphic 21"/>
          <p:cNvGrpSpPr/>
          <p:nvPr/>
        </p:nvGrpSpPr>
        <p:grpSpPr>
          <a:xfrm>
            <a:off x="11091771" y="-294878"/>
            <a:ext cx="1604060" cy="1604060"/>
            <a:chOff x="2400300" y="4879272"/>
            <a:chExt cx="741861" cy="741861"/>
          </a:xfrm>
        </p:grpSpPr>
        <p:sp>
          <p:nvSpPr>
            <p:cNvPr id="70" name="Freeform: Shape 69"/>
            <p:cNvSpPr/>
            <p:nvPr/>
          </p:nvSpPr>
          <p:spPr>
            <a:xfrm>
              <a:off x="2400300" y="4879272"/>
              <a:ext cx="741861" cy="741861"/>
            </a:xfrm>
            <a:custGeom>
              <a:avLst/>
              <a:gdLst>
                <a:gd name="connsiteX0" fmla="*/ 741861 w 741861"/>
                <a:gd name="connsiteY0" fmla="*/ 370931 h 741861"/>
                <a:gd name="connsiteX1" fmla="*/ 370931 w 741861"/>
                <a:gd name="connsiteY1" fmla="*/ 741861 h 741861"/>
                <a:gd name="connsiteX2" fmla="*/ 0 w 741861"/>
                <a:gd name="connsiteY2" fmla="*/ 370931 h 741861"/>
                <a:gd name="connsiteX3" fmla="*/ 370931 w 741861"/>
                <a:gd name="connsiteY3" fmla="*/ 0 h 741861"/>
                <a:gd name="connsiteX4" fmla="*/ 741861 w 741861"/>
                <a:gd name="connsiteY4" fmla="*/ 370931 h 74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861" h="741861">
                  <a:moveTo>
                    <a:pt x="741861" y="370931"/>
                  </a:moveTo>
                  <a:cubicBezTo>
                    <a:pt x="741861" y="575790"/>
                    <a:pt x="575790" y="741861"/>
                    <a:pt x="370931" y="741861"/>
                  </a:cubicBezTo>
                  <a:cubicBezTo>
                    <a:pt x="166071" y="741861"/>
                    <a:pt x="0" y="575790"/>
                    <a:pt x="0" y="370931"/>
                  </a:cubicBezTo>
                  <a:cubicBezTo>
                    <a:pt x="0" y="166071"/>
                    <a:pt x="166071" y="0"/>
                    <a:pt x="370931" y="0"/>
                  </a:cubicBezTo>
                  <a:cubicBezTo>
                    <a:pt x="575790" y="0"/>
                    <a:pt x="741861" y="166071"/>
                    <a:pt x="741861" y="370931"/>
                  </a:cubicBezTo>
                  <a:close/>
                </a:path>
              </a:pathLst>
            </a:custGeom>
            <a:solidFill>
              <a:srgbClr val="74487A"/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2400957" y="4964638"/>
              <a:ext cx="675962" cy="656494"/>
            </a:xfrm>
            <a:custGeom>
              <a:avLst/>
              <a:gdLst>
                <a:gd name="connsiteX0" fmla="*/ 68267 w 675962"/>
                <a:gd name="connsiteY0" fmla="*/ 211115 h 656494"/>
                <a:gd name="connsiteX1" fmla="*/ 134166 w 675962"/>
                <a:gd name="connsiteY1" fmla="*/ 0 h 656494"/>
                <a:gd name="connsiteX2" fmla="*/ 0 w 675962"/>
                <a:gd name="connsiteY2" fmla="*/ 285564 h 656494"/>
                <a:gd name="connsiteX3" fmla="*/ 370931 w 675962"/>
                <a:gd name="connsiteY3" fmla="*/ 656495 h 656494"/>
                <a:gd name="connsiteX4" fmla="*/ 675962 w 675962"/>
                <a:gd name="connsiteY4" fmla="*/ 496679 h 656494"/>
                <a:gd name="connsiteX5" fmla="*/ 439198 w 675962"/>
                <a:gd name="connsiteY5" fmla="*/ 582046 h 656494"/>
                <a:gd name="connsiteX6" fmla="*/ 68267 w 675962"/>
                <a:gd name="connsiteY6" fmla="*/ 211115 h 65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962" h="656494">
                  <a:moveTo>
                    <a:pt x="68267" y="211115"/>
                  </a:moveTo>
                  <a:cubicBezTo>
                    <a:pt x="68267" y="132720"/>
                    <a:pt x="92601" y="59980"/>
                    <a:pt x="134166" y="0"/>
                  </a:cubicBezTo>
                  <a:cubicBezTo>
                    <a:pt x="52220" y="68136"/>
                    <a:pt x="0" y="170733"/>
                    <a:pt x="0" y="285564"/>
                  </a:cubicBezTo>
                  <a:cubicBezTo>
                    <a:pt x="0" y="490365"/>
                    <a:pt x="166130" y="656495"/>
                    <a:pt x="370931" y="656495"/>
                  </a:cubicBezTo>
                  <a:cubicBezTo>
                    <a:pt x="497337" y="656495"/>
                    <a:pt x="609010" y="593226"/>
                    <a:pt x="675962" y="496679"/>
                  </a:cubicBezTo>
                  <a:cubicBezTo>
                    <a:pt x="611773" y="549951"/>
                    <a:pt x="529168" y="582046"/>
                    <a:pt x="439198" y="582046"/>
                  </a:cubicBezTo>
                  <a:cubicBezTo>
                    <a:pt x="234397" y="582046"/>
                    <a:pt x="68267" y="415916"/>
                    <a:pt x="68267" y="211115"/>
                  </a:cubicBezTo>
                  <a:close/>
                </a:path>
              </a:pathLst>
            </a:custGeom>
            <a:solidFill>
              <a:srgbClr val="502C46"/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2569454" y="5375030"/>
              <a:ext cx="144952" cy="144952"/>
            </a:xfrm>
            <a:custGeom>
              <a:avLst/>
              <a:gdLst>
                <a:gd name="connsiteX0" fmla="*/ 144952 w 144952"/>
                <a:gd name="connsiteY0" fmla="*/ 72476 h 144952"/>
                <a:gd name="connsiteX1" fmla="*/ 72476 w 144952"/>
                <a:gd name="connsiteY1" fmla="*/ 144952 h 144952"/>
                <a:gd name="connsiteX2" fmla="*/ 0 w 144952"/>
                <a:gd name="connsiteY2" fmla="*/ 72476 h 144952"/>
                <a:gd name="connsiteX3" fmla="*/ 72476 w 144952"/>
                <a:gd name="connsiteY3" fmla="*/ 0 h 144952"/>
                <a:gd name="connsiteX4" fmla="*/ 144952 w 144952"/>
                <a:gd name="connsiteY4" fmla="*/ 72476 h 1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52" h="144952">
                  <a:moveTo>
                    <a:pt x="144952" y="72476"/>
                  </a:moveTo>
                  <a:cubicBezTo>
                    <a:pt x="144952" y="112504"/>
                    <a:pt x="112504" y="144952"/>
                    <a:pt x="72476" y="144952"/>
                  </a:cubicBezTo>
                  <a:cubicBezTo>
                    <a:pt x="32449" y="144952"/>
                    <a:pt x="0" y="112504"/>
                    <a:pt x="0" y="72476"/>
                  </a:cubicBezTo>
                  <a:cubicBezTo>
                    <a:pt x="0" y="32449"/>
                    <a:pt x="32449" y="0"/>
                    <a:pt x="72476" y="0"/>
                  </a:cubicBezTo>
                  <a:cubicBezTo>
                    <a:pt x="112504" y="0"/>
                    <a:pt x="144952" y="32449"/>
                    <a:pt x="144952" y="72476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2914341" y="5335437"/>
              <a:ext cx="102334" cy="102334"/>
            </a:xfrm>
            <a:custGeom>
              <a:avLst/>
              <a:gdLst>
                <a:gd name="connsiteX0" fmla="*/ 102335 w 102334"/>
                <a:gd name="connsiteY0" fmla="*/ 51167 h 102334"/>
                <a:gd name="connsiteX1" fmla="*/ 51167 w 102334"/>
                <a:gd name="connsiteY1" fmla="*/ 102335 h 102334"/>
                <a:gd name="connsiteX2" fmla="*/ 0 w 102334"/>
                <a:gd name="connsiteY2" fmla="*/ 51167 h 102334"/>
                <a:gd name="connsiteX3" fmla="*/ 51167 w 102334"/>
                <a:gd name="connsiteY3" fmla="*/ 0 h 102334"/>
                <a:gd name="connsiteX4" fmla="*/ 102335 w 102334"/>
                <a:gd name="connsiteY4" fmla="*/ 51167 h 10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34" h="102334">
                  <a:moveTo>
                    <a:pt x="102335" y="51167"/>
                  </a:moveTo>
                  <a:cubicBezTo>
                    <a:pt x="102335" y="79426"/>
                    <a:pt x="79426" y="102335"/>
                    <a:pt x="51167" y="102335"/>
                  </a:cubicBezTo>
                  <a:cubicBezTo>
                    <a:pt x="22908" y="102335"/>
                    <a:pt x="0" y="79426"/>
                    <a:pt x="0" y="51167"/>
                  </a:cubicBezTo>
                  <a:cubicBezTo>
                    <a:pt x="0" y="22908"/>
                    <a:pt x="22908" y="0"/>
                    <a:pt x="51167" y="0"/>
                  </a:cubicBezTo>
                  <a:cubicBezTo>
                    <a:pt x="79426" y="0"/>
                    <a:pt x="102335" y="22908"/>
                    <a:pt x="102335" y="51167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2590763" y="5077364"/>
              <a:ext cx="102334" cy="102334"/>
            </a:xfrm>
            <a:custGeom>
              <a:avLst/>
              <a:gdLst>
                <a:gd name="connsiteX0" fmla="*/ 102335 w 102334"/>
                <a:gd name="connsiteY0" fmla="*/ 51167 h 102334"/>
                <a:gd name="connsiteX1" fmla="*/ 51167 w 102334"/>
                <a:gd name="connsiteY1" fmla="*/ 102335 h 102334"/>
                <a:gd name="connsiteX2" fmla="*/ 0 w 102334"/>
                <a:gd name="connsiteY2" fmla="*/ 51167 h 102334"/>
                <a:gd name="connsiteX3" fmla="*/ 51167 w 102334"/>
                <a:gd name="connsiteY3" fmla="*/ 0 h 102334"/>
                <a:gd name="connsiteX4" fmla="*/ 102335 w 102334"/>
                <a:gd name="connsiteY4" fmla="*/ 51167 h 10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34" h="102334">
                  <a:moveTo>
                    <a:pt x="102335" y="51167"/>
                  </a:moveTo>
                  <a:cubicBezTo>
                    <a:pt x="102335" y="79426"/>
                    <a:pt x="79426" y="102335"/>
                    <a:pt x="51167" y="102335"/>
                  </a:cubicBezTo>
                  <a:cubicBezTo>
                    <a:pt x="22908" y="102335"/>
                    <a:pt x="0" y="79426"/>
                    <a:pt x="0" y="51167"/>
                  </a:cubicBezTo>
                  <a:cubicBezTo>
                    <a:pt x="0" y="22908"/>
                    <a:pt x="22908" y="0"/>
                    <a:pt x="51167" y="0"/>
                  </a:cubicBezTo>
                  <a:cubicBezTo>
                    <a:pt x="79426" y="0"/>
                    <a:pt x="102335" y="22908"/>
                    <a:pt x="102335" y="51167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2959326" y="5039087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2540780" y="5179568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2856992" y="5437772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959326" y="5124980"/>
              <a:ext cx="57349" cy="57349"/>
            </a:xfrm>
            <a:custGeom>
              <a:avLst/>
              <a:gdLst>
                <a:gd name="connsiteX0" fmla="*/ 57350 w 57349"/>
                <a:gd name="connsiteY0" fmla="*/ 28675 h 57349"/>
                <a:gd name="connsiteX1" fmla="*/ 28675 w 57349"/>
                <a:gd name="connsiteY1" fmla="*/ 57350 h 57349"/>
                <a:gd name="connsiteX2" fmla="*/ 0 w 57349"/>
                <a:gd name="connsiteY2" fmla="*/ 28675 h 57349"/>
                <a:gd name="connsiteX3" fmla="*/ 28675 w 57349"/>
                <a:gd name="connsiteY3" fmla="*/ 0 h 57349"/>
                <a:gd name="connsiteX4" fmla="*/ 57350 w 57349"/>
                <a:gd name="connsiteY4" fmla="*/ 28675 h 5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9" h="57349">
                  <a:moveTo>
                    <a:pt x="57350" y="28675"/>
                  </a:moveTo>
                  <a:cubicBezTo>
                    <a:pt x="57350" y="44511"/>
                    <a:pt x="44511" y="57350"/>
                    <a:pt x="28675" y="57350"/>
                  </a:cubicBezTo>
                  <a:cubicBezTo>
                    <a:pt x="12838" y="57350"/>
                    <a:pt x="0" y="44511"/>
                    <a:pt x="0" y="28675"/>
                  </a:cubicBezTo>
                  <a:cubicBezTo>
                    <a:pt x="0" y="12838"/>
                    <a:pt x="12838" y="0"/>
                    <a:pt x="28675" y="0"/>
                  </a:cubicBezTo>
                  <a:cubicBezTo>
                    <a:pt x="44511" y="0"/>
                    <a:pt x="57350" y="12838"/>
                    <a:pt x="57350" y="28675"/>
                  </a:cubicBezTo>
                  <a:close/>
                </a:path>
              </a:pathLst>
            </a:custGeom>
            <a:solidFill>
              <a:srgbClr val="442141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2466199" y="4880061"/>
              <a:ext cx="675962" cy="656494"/>
            </a:xfrm>
            <a:custGeom>
              <a:avLst/>
              <a:gdLst>
                <a:gd name="connsiteX0" fmla="*/ 607695 w 675962"/>
                <a:gd name="connsiteY0" fmla="*/ 445380 h 656494"/>
                <a:gd name="connsiteX1" fmla="*/ 541796 w 675962"/>
                <a:gd name="connsiteY1" fmla="*/ 656495 h 656494"/>
                <a:gd name="connsiteX2" fmla="*/ 675962 w 675962"/>
                <a:gd name="connsiteY2" fmla="*/ 370931 h 656494"/>
                <a:gd name="connsiteX3" fmla="*/ 305031 w 675962"/>
                <a:gd name="connsiteY3" fmla="*/ 0 h 656494"/>
                <a:gd name="connsiteX4" fmla="*/ 0 w 675962"/>
                <a:gd name="connsiteY4" fmla="*/ 159816 h 656494"/>
                <a:gd name="connsiteX5" fmla="*/ 236764 w 675962"/>
                <a:gd name="connsiteY5" fmla="*/ 74449 h 656494"/>
                <a:gd name="connsiteX6" fmla="*/ 607695 w 675962"/>
                <a:gd name="connsiteY6" fmla="*/ 445380 h 65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962" h="656494">
                  <a:moveTo>
                    <a:pt x="607695" y="445380"/>
                  </a:moveTo>
                  <a:cubicBezTo>
                    <a:pt x="607695" y="523775"/>
                    <a:pt x="583361" y="596514"/>
                    <a:pt x="541796" y="656495"/>
                  </a:cubicBezTo>
                  <a:cubicBezTo>
                    <a:pt x="623742" y="588491"/>
                    <a:pt x="675962" y="485761"/>
                    <a:pt x="675962" y="370931"/>
                  </a:cubicBezTo>
                  <a:cubicBezTo>
                    <a:pt x="675962" y="166130"/>
                    <a:pt x="509832" y="0"/>
                    <a:pt x="305031" y="0"/>
                  </a:cubicBezTo>
                  <a:cubicBezTo>
                    <a:pt x="178626" y="0"/>
                    <a:pt x="66952" y="63269"/>
                    <a:pt x="0" y="159816"/>
                  </a:cubicBezTo>
                  <a:cubicBezTo>
                    <a:pt x="64189" y="106544"/>
                    <a:pt x="146794" y="74449"/>
                    <a:pt x="236764" y="74449"/>
                  </a:cubicBezTo>
                  <a:cubicBezTo>
                    <a:pt x="441565" y="74449"/>
                    <a:pt x="607695" y="240579"/>
                    <a:pt x="607695" y="445380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13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80" name="Graphic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588" y="661013"/>
            <a:ext cx="618774" cy="618774"/>
          </a:xfrm>
          <a:prstGeom prst="rect">
            <a:avLst/>
          </a:prstGeom>
        </p:spPr>
      </p:pic>
      <p:pic>
        <p:nvPicPr>
          <p:cNvPr id="97" name="Graphic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6630">
            <a:off x="6335886" y="3030187"/>
            <a:ext cx="1714304" cy="813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5" name="applause.wav"/>
          </p:stSnd>
        </p:sndAc>
      </p:transition>
    </mc:Choice>
    <mc:Fallback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649402" y="-898894"/>
            <a:ext cx="8918281" cy="10195294"/>
          </a:xfrm>
          <a:prstGeom prst="rect">
            <a:avLst/>
          </a:prstGeom>
        </p:spPr>
      </p:pic>
      <p:sp>
        <p:nvSpPr>
          <p:cNvPr id="265" name="Rectangle 264"/>
          <p:cNvSpPr/>
          <p:nvPr/>
        </p:nvSpPr>
        <p:spPr>
          <a:xfrm>
            <a:off x="414958" y="365813"/>
            <a:ext cx="7166056" cy="633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องค์ประกอบของสารละลาย</a:t>
            </a:r>
            <a:endParaRPr lang="th-TH" sz="8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67" name="TextBox 6"/>
          <p:cNvSpPr txBox="1"/>
          <p:nvPr/>
        </p:nvSpPr>
        <p:spPr>
          <a:xfrm>
            <a:off x="414958" y="1402931"/>
            <a:ext cx="59706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ตัวทำละลาย </a:t>
            </a:r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Solvent)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+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ตัวถูกละลาย </a:t>
            </a:r>
            <a:r>
              <a:rPr lang="th-TH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Solute)</a:t>
            </a:r>
            <a:endParaRPr lang="en-US" alt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56" y="3153914"/>
            <a:ext cx="3828018" cy="199401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80E1A"/>
            </a:gs>
            <a:gs pos="66684">
              <a:srgbClr val="405A74"/>
            </a:gs>
            <a:gs pos="47000">
              <a:srgbClr val="182B4C"/>
            </a:gs>
            <a:gs pos="100000">
              <a:schemeClr val="accent1">
                <a:lumMod val="45000"/>
                <a:lumOff val="55000"/>
              </a:schemeClr>
            </a:gs>
            <a:gs pos="85000">
              <a:srgbClr val="A7DB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65100" y="4127500"/>
            <a:ext cx="12522200" cy="3086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2035" y="-52527"/>
            <a:ext cx="7562882" cy="229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solidFill>
                  <a:srgbClr val="F16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สถานะของสาร</a:t>
            </a:r>
            <a:endParaRPr lang="th-TH" sz="11500" b="1" dirty="0">
              <a:solidFill>
                <a:srgbClr val="F161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0199" y="2323792"/>
            <a:ext cx="1074955" cy="229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endParaRPr lang="th-TH" sz="28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grpSp>
        <p:nvGrpSpPr>
          <p:cNvPr id="9" name="Graphic 241"/>
          <p:cNvGrpSpPr/>
          <p:nvPr/>
        </p:nvGrpSpPr>
        <p:grpSpPr>
          <a:xfrm rot="1433983">
            <a:off x="9327333" y="4244122"/>
            <a:ext cx="212939" cy="210438"/>
            <a:chOff x="2434505" y="2932122"/>
            <a:chExt cx="322656" cy="318867"/>
          </a:xfrm>
        </p:grpSpPr>
        <p:sp>
          <p:nvSpPr>
            <p:cNvPr id="10" name="Freeform: Shape 9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857499" y="5101294"/>
            <a:ext cx="246732" cy="212980"/>
            <a:chOff x="5989666" y="815838"/>
            <a:chExt cx="221343" cy="191064"/>
          </a:xfrm>
        </p:grpSpPr>
        <p:sp>
          <p:nvSpPr>
            <p:cNvPr id="52" name="Freeform: Shape 51"/>
            <p:cNvSpPr/>
            <p:nvPr/>
          </p:nvSpPr>
          <p:spPr>
            <a:xfrm>
              <a:off x="5989666" y="897367"/>
              <a:ext cx="221343" cy="27383"/>
            </a:xfrm>
            <a:custGeom>
              <a:avLst/>
              <a:gdLst>
                <a:gd name="connsiteX0" fmla="*/ 348475 w 348475"/>
                <a:gd name="connsiteY0" fmla="*/ 19702 h 39404"/>
                <a:gd name="connsiteX1" fmla="*/ 174238 w 348475"/>
                <a:gd name="connsiteY1" fmla="*/ 39405 h 39404"/>
                <a:gd name="connsiteX2" fmla="*/ 0 w 348475"/>
                <a:gd name="connsiteY2" fmla="*/ 19702 h 39404"/>
                <a:gd name="connsiteX3" fmla="*/ 174238 w 348475"/>
                <a:gd name="connsiteY3" fmla="*/ 0 h 39404"/>
                <a:gd name="connsiteX4" fmla="*/ 348475 w 348475"/>
                <a:gd name="connsiteY4" fmla="*/ 19702 h 3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75" h="39404">
                  <a:moveTo>
                    <a:pt x="348475" y="19702"/>
                  </a:moveTo>
                  <a:cubicBezTo>
                    <a:pt x="348475" y="30673"/>
                    <a:pt x="270437" y="39405"/>
                    <a:pt x="174238" y="39405"/>
                  </a:cubicBezTo>
                  <a:cubicBezTo>
                    <a:pt x="78038" y="39405"/>
                    <a:pt x="0" y="30449"/>
                    <a:pt x="0" y="19702"/>
                  </a:cubicBezTo>
                  <a:cubicBezTo>
                    <a:pt x="0" y="8732"/>
                    <a:pt x="78038" y="0"/>
                    <a:pt x="174238" y="0"/>
                  </a:cubicBezTo>
                  <a:cubicBezTo>
                    <a:pt x="270437" y="0"/>
                    <a:pt x="348475" y="8732"/>
                    <a:pt x="348475" y="19702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6085557" y="815838"/>
              <a:ext cx="31723" cy="191064"/>
            </a:xfrm>
            <a:custGeom>
              <a:avLst/>
              <a:gdLst>
                <a:gd name="connsiteX0" fmla="*/ 49944 w 49944"/>
                <a:gd name="connsiteY0" fmla="*/ 137469 h 274938"/>
                <a:gd name="connsiteX1" fmla="*/ 24972 w 49944"/>
                <a:gd name="connsiteY1" fmla="*/ 274939 h 274938"/>
                <a:gd name="connsiteX2" fmla="*/ 0 w 49944"/>
                <a:gd name="connsiteY2" fmla="*/ 137469 h 274938"/>
                <a:gd name="connsiteX3" fmla="*/ 24972 w 49944"/>
                <a:gd name="connsiteY3" fmla="*/ 0 h 274938"/>
                <a:gd name="connsiteX4" fmla="*/ 49944 w 49944"/>
                <a:gd name="connsiteY4" fmla="*/ 137469 h 27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4" h="274938">
                  <a:moveTo>
                    <a:pt x="49944" y="137469"/>
                  </a:moveTo>
                  <a:cubicBezTo>
                    <a:pt x="49944" y="213392"/>
                    <a:pt x="38764" y="274939"/>
                    <a:pt x="24972" y="274939"/>
                  </a:cubicBezTo>
                  <a:cubicBezTo>
                    <a:pt x="11180" y="274939"/>
                    <a:pt x="0" y="213392"/>
                    <a:pt x="0" y="137469"/>
                  </a:cubicBezTo>
                  <a:cubicBezTo>
                    <a:pt x="0" y="61547"/>
                    <a:pt x="11180" y="0"/>
                    <a:pt x="24972" y="0"/>
                  </a:cubicBezTo>
                  <a:cubicBezTo>
                    <a:pt x="38764" y="0"/>
                    <a:pt x="49944" y="61547"/>
                    <a:pt x="49944" y="137469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4" name="Group 53"/>
          <p:cNvGrpSpPr/>
          <p:nvPr/>
        </p:nvGrpSpPr>
        <p:grpSpPr>
          <a:xfrm rot="451510">
            <a:off x="1929399" y="3729694"/>
            <a:ext cx="246732" cy="212980"/>
            <a:chOff x="5989666" y="815838"/>
            <a:chExt cx="221343" cy="191064"/>
          </a:xfrm>
        </p:grpSpPr>
        <p:sp>
          <p:nvSpPr>
            <p:cNvPr id="55" name="Freeform: Shape 54"/>
            <p:cNvSpPr/>
            <p:nvPr/>
          </p:nvSpPr>
          <p:spPr>
            <a:xfrm>
              <a:off x="5989666" y="897367"/>
              <a:ext cx="221343" cy="27383"/>
            </a:xfrm>
            <a:custGeom>
              <a:avLst/>
              <a:gdLst>
                <a:gd name="connsiteX0" fmla="*/ 348475 w 348475"/>
                <a:gd name="connsiteY0" fmla="*/ 19702 h 39404"/>
                <a:gd name="connsiteX1" fmla="*/ 174238 w 348475"/>
                <a:gd name="connsiteY1" fmla="*/ 39405 h 39404"/>
                <a:gd name="connsiteX2" fmla="*/ 0 w 348475"/>
                <a:gd name="connsiteY2" fmla="*/ 19702 h 39404"/>
                <a:gd name="connsiteX3" fmla="*/ 174238 w 348475"/>
                <a:gd name="connsiteY3" fmla="*/ 0 h 39404"/>
                <a:gd name="connsiteX4" fmla="*/ 348475 w 348475"/>
                <a:gd name="connsiteY4" fmla="*/ 19702 h 3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75" h="39404">
                  <a:moveTo>
                    <a:pt x="348475" y="19702"/>
                  </a:moveTo>
                  <a:cubicBezTo>
                    <a:pt x="348475" y="30673"/>
                    <a:pt x="270437" y="39405"/>
                    <a:pt x="174238" y="39405"/>
                  </a:cubicBezTo>
                  <a:cubicBezTo>
                    <a:pt x="78038" y="39405"/>
                    <a:pt x="0" y="30449"/>
                    <a:pt x="0" y="19702"/>
                  </a:cubicBezTo>
                  <a:cubicBezTo>
                    <a:pt x="0" y="8732"/>
                    <a:pt x="78038" y="0"/>
                    <a:pt x="174238" y="0"/>
                  </a:cubicBezTo>
                  <a:cubicBezTo>
                    <a:pt x="270437" y="0"/>
                    <a:pt x="348475" y="8732"/>
                    <a:pt x="348475" y="19702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085557" y="815838"/>
              <a:ext cx="31723" cy="191064"/>
            </a:xfrm>
            <a:custGeom>
              <a:avLst/>
              <a:gdLst>
                <a:gd name="connsiteX0" fmla="*/ 49944 w 49944"/>
                <a:gd name="connsiteY0" fmla="*/ 137469 h 274938"/>
                <a:gd name="connsiteX1" fmla="*/ 24972 w 49944"/>
                <a:gd name="connsiteY1" fmla="*/ 274939 h 274938"/>
                <a:gd name="connsiteX2" fmla="*/ 0 w 49944"/>
                <a:gd name="connsiteY2" fmla="*/ 137469 h 274938"/>
                <a:gd name="connsiteX3" fmla="*/ 24972 w 49944"/>
                <a:gd name="connsiteY3" fmla="*/ 0 h 274938"/>
                <a:gd name="connsiteX4" fmla="*/ 49944 w 49944"/>
                <a:gd name="connsiteY4" fmla="*/ 137469 h 27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4" h="274938">
                  <a:moveTo>
                    <a:pt x="49944" y="137469"/>
                  </a:moveTo>
                  <a:cubicBezTo>
                    <a:pt x="49944" y="213392"/>
                    <a:pt x="38764" y="274939"/>
                    <a:pt x="24972" y="274939"/>
                  </a:cubicBezTo>
                  <a:cubicBezTo>
                    <a:pt x="11180" y="274939"/>
                    <a:pt x="0" y="213392"/>
                    <a:pt x="0" y="137469"/>
                  </a:cubicBezTo>
                  <a:cubicBezTo>
                    <a:pt x="0" y="61547"/>
                    <a:pt x="11180" y="0"/>
                    <a:pt x="24972" y="0"/>
                  </a:cubicBezTo>
                  <a:cubicBezTo>
                    <a:pt x="38764" y="0"/>
                    <a:pt x="49944" y="61547"/>
                    <a:pt x="49944" y="137469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7" name="Graphic 241"/>
          <p:cNvGrpSpPr/>
          <p:nvPr/>
        </p:nvGrpSpPr>
        <p:grpSpPr>
          <a:xfrm rot="1433983">
            <a:off x="3621379" y="4022282"/>
            <a:ext cx="212939" cy="210438"/>
            <a:chOff x="2434505" y="2932122"/>
            <a:chExt cx="322656" cy="318867"/>
          </a:xfrm>
        </p:grpSpPr>
        <p:sp>
          <p:nvSpPr>
            <p:cNvPr id="58" name="Freeform: Shape 57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0" name="Graphic 241"/>
          <p:cNvGrpSpPr/>
          <p:nvPr/>
        </p:nvGrpSpPr>
        <p:grpSpPr>
          <a:xfrm rot="2938002">
            <a:off x="615134" y="5117480"/>
            <a:ext cx="212939" cy="210438"/>
            <a:chOff x="2434505" y="2932122"/>
            <a:chExt cx="322656" cy="318867"/>
          </a:xfrm>
        </p:grpSpPr>
        <p:sp>
          <p:nvSpPr>
            <p:cNvPr id="61" name="Freeform: Shape 60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3" name="Group 62"/>
          <p:cNvGrpSpPr/>
          <p:nvPr/>
        </p:nvGrpSpPr>
        <p:grpSpPr>
          <a:xfrm rot="451510">
            <a:off x="1725573" y="4761855"/>
            <a:ext cx="194657" cy="139184"/>
            <a:chOff x="5989666" y="815838"/>
            <a:chExt cx="221343" cy="191064"/>
          </a:xfrm>
        </p:grpSpPr>
        <p:sp>
          <p:nvSpPr>
            <p:cNvPr id="64" name="Freeform: Shape 63"/>
            <p:cNvSpPr/>
            <p:nvPr/>
          </p:nvSpPr>
          <p:spPr>
            <a:xfrm>
              <a:off x="5989666" y="897367"/>
              <a:ext cx="221343" cy="27383"/>
            </a:xfrm>
            <a:custGeom>
              <a:avLst/>
              <a:gdLst>
                <a:gd name="connsiteX0" fmla="*/ 348475 w 348475"/>
                <a:gd name="connsiteY0" fmla="*/ 19702 h 39404"/>
                <a:gd name="connsiteX1" fmla="*/ 174238 w 348475"/>
                <a:gd name="connsiteY1" fmla="*/ 39405 h 39404"/>
                <a:gd name="connsiteX2" fmla="*/ 0 w 348475"/>
                <a:gd name="connsiteY2" fmla="*/ 19702 h 39404"/>
                <a:gd name="connsiteX3" fmla="*/ 174238 w 348475"/>
                <a:gd name="connsiteY3" fmla="*/ 0 h 39404"/>
                <a:gd name="connsiteX4" fmla="*/ 348475 w 348475"/>
                <a:gd name="connsiteY4" fmla="*/ 19702 h 3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75" h="39404">
                  <a:moveTo>
                    <a:pt x="348475" y="19702"/>
                  </a:moveTo>
                  <a:cubicBezTo>
                    <a:pt x="348475" y="30673"/>
                    <a:pt x="270437" y="39405"/>
                    <a:pt x="174238" y="39405"/>
                  </a:cubicBezTo>
                  <a:cubicBezTo>
                    <a:pt x="78038" y="39405"/>
                    <a:pt x="0" y="30449"/>
                    <a:pt x="0" y="19702"/>
                  </a:cubicBezTo>
                  <a:cubicBezTo>
                    <a:pt x="0" y="8732"/>
                    <a:pt x="78038" y="0"/>
                    <a:pt x="174238" y="0"/>
                  </a:cubicBezTo>
                  <a:cubicBezTo>
                    <a:pt x="270437" y="0"/>
                    <a:pt x="348475" y="8732"/>
                    <a:pt x="348475" y="19702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085557" y="815838"/>
              <a:ext cx="31723" cy="191064"/>
            </a:xfrm>
            <a:custGeom>
              <a:avLst/>
              <a:gdLst>
                <a:gd name="connsiteX0" fmla="*/ 49944 w 49944"/>
                <a:gd name="connsiteY0" fmla="*/ 137469 h 274938"/>
                <a:gd name="connsiteX1" fmla="*/ 24972 w 49944"/>
                <a:gd name="connsiteY1" fmla="*/ 274939 h 274938"/>
                <a:gd name="connsiteX2" fmla="*/ 0 w 49944"/>
                <a:gd name="connsiteY2" fmla="*/ 137469 h 274938"/>
                <a:gd name="connsiteX3" fmla="*/ 24972 w 49944"/>
                <a:gd name="connsiteY3" fmla="*/ 0 h 274938"/>
                <a:gd name="connsiteX4" fmla="*/ 49944 w 49944"/>
                <a:gd name="connsiteY4" fmla="*/ 137469 h 27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4" h="274938">
                  <a:moveTo>
                    <a:pt x="49944" y="137469"/>
                  </a:moveTo>
                  <a:cubicBezTo>
                    <a:pt x="49944" y="213392"/>
                    <a:pt x="38764" y="274939"/>
                    <a:pt x="24972" y="274939"/>
                  </a:cubicBezTo>
                  <a:cubicBezTo>
                    <a:pt x="11180" y="274939"/>
                    <a:pt x="0" y="213392"/>
                    <a:pt x="0" y="137469"/>
                  </a:cubicBezTo>
                  <a:cubicBezTo>
                    <a:pt x="0" y="61547"/>
                    <a:pt x="11180" y="0"/>
                    <a:pt x="24972" y="0"/>
                  </a:cubicBezTo>
                  <a:cubicBezTo>
                    <a:pt x="38764" y="0"/>
                    <a:pt x="49944" y="61547"/>
                    <a:pt x="49944" y="137469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6" name="Group 65"/>
          <p:cNvGrpSpPr/>
          <p:nvPr/>
        </p:nvGrpSpPr>
        <p:grpSpPr>
          <a:xfrm rot="451510">
            <a:off x="7507881" y="4247582"/>
            <a:ext cx="255057" cy="191096"/>
            <a:chOff x="5989666" y="815838"/>
            <a:chExt cx="221343" cy="191064"/>
          </a:xfrm>
        </p:grpSpPr>
        <p:sp>
          <p:nvSpPr>
            <p:cNvPr id="67" name="Freeform: Shape 66"/>
            <p:cNvSpPr/>
            <p:nvPr/>
          </p:nvSpPr>
          <p:spPr>
            <a:xfrm>
              <a:off x="5989666" y="897367"/>
              <a:ext cx="221343" cy="27383"/>
            </a:xfrm>
            <a:custGeom>
              <a:avLst/>
              <a:gdLst>
                <a:gd name="connsiteX0" fmla="*/ 348475 w 348475"/>
                <a:gd name="connsiteY0" fmla="*/ 19702 h 39404"/>
                <a:gd name="connsiteX1" fmla="*/ 174238 w 348475"/>
                <a:gd name="connsiteY1" fmla="*/ 39405 h 39404"/>
                <a:gd name="connsiteX2" fmla="*/ 0 w 348475"/>
                <a:gd name="connsiteY2" fmla="*/ 19702 h 39404"/>
                <a:gd name="connsiteX3" fmla="*/ 174238 w 348475"/>
                <a:gd name="connsiteY3" fmla="*/ 0 h 39404"/>
                <a:gd name="connsiteX4" fmla="*/ 348475 w 348475"/>
                <a:gd name="connsiteY4" fmla="*/ 19702 h 3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75" h="39404">
                  <a:moveTo>
                    <a:pt x="348475" y="19702"/>
                  </a:moveTo>
                  <a:cubicBezTo>
                    <a:pt x="348475" y="30673"/>
                    <a:pt x="270437" y="39405"/>
                    <a:pt x="174238" y="39405"/>
                  </a:cubicBezTo>
                  <a:cubicBezTo>
                    <a:pt x="78038" y="39405"/>
                    <a:pt x="0" y="30449"/>
                    <a:pt x="0" y="19702"/>
                  </a:cubicBezTo>
                  <a:cubicBezTo>
                    <a:pt x="0" y="8732"/>
                    <a:pt x="78038" y="0"/>
                    <a:pt x="174238" y="0"/>
                  </a:cubicBezTo>
                  <a:cubicBezTo>
                    <a:pt x="270437" y="0"/>
                    <a:pt x="348475" y="8732"/>
                    <a:pt x="348475" y="19702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6085557" y="815838"/>
              <a:ext cx="31723" cy="191064"/>
            </a:xfrm>
            <a:custGeom>
              <a:avLst/>
              <a:gdLst>
                <a:gd name="connsiteX0" fmla="*/ 49944 w 49944"/>
                <a:gd name="connsiteY0" fmla="*/ 137469 h 274938"/>
                <a:gd name="connsiteX1" fmla="*/ 24972 w 49944"/>
                <a:gd name="connsiteY1" fmla="*/ 274939 h 274938"/>
                <a:gd name="connsiteX2" fmla="*/ 0 w 49944"/>
                <a:gd name="connsiteY2" fmla="*/ 137469 h 274938"/>
                <a:gd name="connsiteX3" fmla="*/ 24972 w 49944"/>
                <a:gd name="connsiteY3" fmla="*/ 0 h 274938"/>
                <a:gd name="connsiteX4" fmla="*/ 49944 w 49944"/>
                <a:gd name="connsiteY4" fmla="*/ 137469 h 27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4" h="274938">
                  <a:moveTo>
                    <a:pt x="49944" y="137469"/>
                  </a:moveTo>
                  <a:cubicBezTo>
                    <a:pt x="49944" y="213392"/>
                    <a:pt x="38764" y="274939"/>
                    <a:pt x="24972" y="274939"/>
                  </a:cubicBezTo>
                  <a:cubicBezTo>
                    <a:pt x="11180" y="274939"/>
                    <a:pt x="0" y="213392"/>
                    <a:pt x="0" y="137469"/>
                  </a:cubicBezTo>
                  <a:cubicBezTo>
                    <a:pt x="0" y="61547"/>
                    <a:pt x="11180" y="0"/>
                    <a:pt x="24972" y="0"/>
                  </a:cubicBezTo>
                  <a:cubicBezTo>
                    <a:pt x="38764" y="0"/>
                    <a:pt x="49944" y="61547"/>
                    <a:pt x="49944" y="137469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69" name="Freeform: Shape 68"/>
          <p:cNvSpPr/>
          <p:nvPr/>
        </p:nvSpPr>
        <p:spPr>
          <a:xfrm>
            <a:off x="4862351" y="3662091"/>
            <a:ext cx="169792" cy="12976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70" name="Freeform: Shape 69"/>
          <p:cNvSpPr/>
          <p:nvPr/>
        </p:nvSpPr>
        <p:spPr>
          <a:xfrm>
            <a:off x="8505229" y="3681099"/>
            <a:ext cx="169792" cy="12976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71" name="Freeform: Shape 70"/>
          <p:cNvSpPr/>
          <p:nvPr/>
        </p:nvSpPr>
        <p:spPr>
          <a:xfrm>
            <a:off x="11570699" y="4597438"/>
            <a:ext cx="169792" cy="12976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80E1A"/>
            </a:gs>
            <a:gs pos="66684">
              <a:srgbClr val="405A74"/>
            </a:gs>
            <a:gs pos="47000">
              <a:srgbClr val="182B4C"/>
            </a:gs>
            <a:gs pos="100000">
              <a:schemeClr val="accent1">
                <a:lumMod val="45000"/>
                <a:lumOff val="55000"/>
              </a:schemeClr>
            </a:gs>
            <a:gs pos="85000">
              <a:srgbClr val="A7D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4699000" y="215172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310" indent="-384175" algn="thaiDi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400" b="1" u="sng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สารละลายของแข็ง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เกิดจากการละลาย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48310" indent="-384175" algn="thaiDi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ของแข็งชนิดหนึ่งในของแข็งอีกชนิด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48310" indent="-384175" algn="thaiDi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หนึ่ง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เช่น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bronze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เป็นสารละลายของ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48310" indent="-384175" algn="thaiDi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ทองแดงในทองคำ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487" y="2209163"/>
            <a:ext cx="152400" cy="2432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Graphic 5"/>
          <p:cNvSpPr/>
          <p:nvPr/>
        </p:nvSpPr>
        <p:spPr>
          <a:xfrm rot="1246700">
            <a:off x="-434192" y="5736452"/>
            <a:ext cx="6935373" cy="802766"/>
          </a:xfrm>
          <a:custGeom>
            <a:avLst/>
            <a:gdLst>
              <a:gd name="connsiteX0" fmla="*/ 2149018 w 6935373"/>
              <a:gd name="connsiteY0" fmla="*/ 802767 h 802766"/>
              <a:gd name="connsiteX1" fmla="*/ 2130618 w 6935373"/>
              <a:gd name="connsiteY1" fmla="*/ 793337 h 802766"/>
              <a:gd name="connsiteX2" fmla="*/ 2148834 w 6935373"/>
              <a:gd name="connsiteY2" fmla="*/ 783717 h 802766"/>
              <a:gd name="connsiteX3" fmla="*/ 2240101 w 6935373"/>
              <a:gd name="connsiteY3" fmla="*/ 782193 h 802766"/>
              <a:gd name="connsiteX4" fmla="*/ 2259422 w 6935373"/>
              <a:gd name="connsiteY4" fmla="*/ 791242 h 802766"/>
              <a:gd name="connsiteX5" fmla="*/ 2241941 w 6935373"/>
              <a:gd name="connsiteY5" fmla="*/ 801243 h 802766"/>
              <a:gd name="connsiteX6" fmla="*/ 2149386 w 6935373"/>
              <a:gd name="connsiteY6" fmla="*/ 802767 h 802766"/>
              <a:gd name="connsiteX7" fmla="*/ 2149018 w 6935373"/>
              <a:gd name="connsiteY7" fmla="*/ 802767 h 802766"/>
              <a:gd name="connsiteX8" fmla="*/ 2057016 w 6935373"/>
              <a:gd name="connsiteY8" fmla="*/ 802481 h 802766"/>
              <a:gd name="connsiteX9" fmla="*/ 2056648 w 6935373"/>
              <a:gd name="connsiteY9" fmla="*/ 802481 h 802766"/>
              <a:gd name="connsiteX10" fmla="*/ 1964093 w 6935373"/>
              <a:gd name="connsiteY10" fmla="*/ 800386 h 802766"/>
              <a:gd name="connsiteX11" fmla="*/ 1946980 w 6935373"/>
              <a:gd name="connsiteY11" fmla="*/ 790289 h 802766"/>
              <a:gd name="connsiteX12" fmla="*/ 1966485 w 6935373"/>
              <a:gd name="connsiteY12" fmla="*/ 781431 h 802766"/>
              <a:gd name="connsiteX13" fmla="*/ 2057568 w 6935373"/>
              <a:gd name="connsiteY13" fmla="*/ 783527 h 802766"/>
              <a:gd name="connsiteX14" fmla="*/ 2075600 w 6935373"/>
              <a:gd name="connsiteY14" fmla="*/ 793242 h 802766"/>
              <a:gd name="connsiteX15" fmla="*/ 2057016 w 6935373"/>
              <a:gd name="connsiteY15" fmla="*/ 802481 h 802766"/>
              <a:gd name="connsiteX16" fmla="*/ 2332840 w 6935373"/>
              <a:gd name="connsiteY16" fmla="*/ 798005 h 802766"/>
              <a:gd name="connsiteX17" fmla="*/ 2314439 w 6935373"/>
              <a:gd name="connsiteY17" fmla="*/ 789242 h 802766"/>
              <a:gd name="connsiteX18" fmla="*/ 2331184 w 6935373"/>
              <a:gd name="connsiteY18" fmla="*/ 778955 h 802766"/>
              <a:gd name="connsiteX19" fmla="*/ 2422083 w 6935373"/>
              <a:gd name="connsiteY19" fmla="*/ 774383 h 802766"/>
              <a:gd name="connsiteX20" fmla="*/ 2442323 w 6935373"/>
              <a:gd name="connsiteY20" fmla="*/ 782765 h 802766"/>
              <a:gd name="connsiteX21" fmla="*/ 2426131 w 6935373"/>
              <a:gd name="connsiteY21" fmla="*/ 793242 h 802766"/>
              <a:gd name="connsiteX22" fmla="*/ 2334128 w 6935373"/>
              <a:gd name="connsiteY22" fmla="*/ 797814 h 802766"/>
              <a:gd name="connsiteX23" fmla="*/ 2332840 w 6935373"/>
              <a:gd name="connsiteY23" fmla="*/ 798005 h 802766"/>
              <a:gd name="connsiteX24" fmla="*/ 1873562 w 6935373"/>
              <a:gd name="connsiteY24" fmla="*/ 796385 h 802766"/>
              <a:gd name="connsiteX25" fmla="*/ 1871538 w 6935373"/>
              <a:gd name="connsiteY25" fmla="*/ 796290 h 802766"/>
              <a:gd name="connsiteX26" fmla="*/ 1779535 w 6935373"/>
              <a:gd name="connsiteY26" fmla="*/ 790289 h 802766"/>
              <a:gd name="connsiteX27" fmla="*/ 1764079 w 6935373"/>
              <a:gd name="connsiteY27" fmla="*/ 779526 h 802766"/>
              <a:gd name="connsiteX28" fmla="*/ 1784871 w 6935373"/>
              <a:gd name="connsiteY28" fmla="*/ 771525 h 802766"/>
              <a:gd name="connsiteX29" fmla="*/ 1875218 w 6935373"/>
              <a:gd name="connsiteY29" fmla="*/ 777431 h 802766"/>
              <a:gd name="connsiteX30" fmla="*/ 1891595 w 6935373"/>
              <a:gd name="connsiteY30" fmla="*/ 787908 h 802766"/>
              <a:gd name="connsiteX31" fmla="*/ 1873562 w 6935373"/>
              <a:gd name="connsiteY31" fmla="*/ 796385 h 802766"/>
              <a:gd name="connsiteX32" fmla="*/ 2515373 w 6935373"/>
              <a:gd name="connsiteY32" fmla="*/ 787527 h 802766"/>
              <a:gd name="connsiteX33" fmla="*/ 2497157 w 6935373"/>
              <a:gd name="connsiteY33" fmla="*/ 779336 h 802766"/>
              <a:gd name="connsiteX34" fmla="*/ 2512797 w 6935373"/>
              <a:gd name="connsiteY34" fmla="*/ 768572 h 802766"/>
              <a:gd name="connsiteX35" fmla="*/ 2603144 w 6935373"/>
              <a:gd name="connsiteY35" fmla="*/ 761333 h 802766"/>
              <a:gd name="connsiteX36" fmla="*/ 2624305 w 6935373"/>
              <a:gd name="connsiteY36" fmla="*/ 769144 h 802766"/>
              <a:gd name="connsiteX37" fmla="*/ 2609216 w 6935373"/>
              <a:gd name="connsiteY37" fmla="*/ 780098 h 802766"/>
              <a:gd name="connsiteX38" fmla="*/ 2517766 w 6935373"/>
              <a:gd name="connsiteY38" fmla="*/ 787337 h 802766"/>
              <a:gd name="connsiteX39" fmla="*/ 2515373 w 6935373"/>
              <a:gd name="connsiteY39" fmla="*/ 787527 h 802766"/>
              <a:gd name="connsiteX40" fmla="*/ 1691765 w 6935373"/>
              <a:gd name="connsiteY40" fmla="*/ 782479 h 802766"/>
              <a:gd name="connsiteX41" fmla="*/ 1688269 w 6935373"/>
              <a:gd name="connsiteY41" fmla="*/ 782288 h 802766"/>
              <a:gd name="connsiteX42" fmla="*/ 1597554 w 6935373"/>
              <a:gd name="connsiteY42" fmla="*/ 772287 h 802766"/>
              <a:gd name="connsiteX43" fmla="*/ 1583937 w 6935373"/>
              <a:gd name="connsiteY43" fmla="*/ 760857 h 802766"/>
              <a:gd name="connsiteX44" fmla="*/ 1606018 w 6935373"/>
              <a:gd name="connsiteY44" fmla="*/ 753809 h 802766"/>
              <a:gd name="connsiteX45" fmla="*/ 1695077 w 6935373"/>
              <a:gd name="connsiteY45" fmla="*/ 763619 h 802766"/>
              <a:gd name="connsiteX46" fmla="*/ 1709613 w 6935373"/>
              <a:gd name="connsiteY46" fmla="*/ 774763 h 802766"/>
              <a:gd name="connsiteX47" fmla="*/ 1691765 w 6935373"/>
              <a:gd name="connsiteY47" fmla="*/ 782479 h 802766"/>
              <a:gd name="connsiteX48" fmla="*/ 2696803 w 6935373"/>
              <a:gd name="connsiteY48" fmla="*/ 771715 h 802766"/>
              <a:gd name="connsiteX49" fmla="*/ 2678770 w 6935373"/>
              <a:gd name="connsiteY49" fmla="*/ 764000 h 802766"/>
              <a:gd name="connsiteX50" fmla="*/ 2693307 w 6935373"/>
              <a:gd name="connsiteY50" fmla="*/ 752856 h 802766"/>
              <a:gd name="connsiteX51" fmla="*/ 2782733 w 6935373"/>
              <a:gd name="connsiteY51" fmla="*/ 743140 h 802766"/>
              <a:gd name="connsiteX52" fmla="*/ 2804630 w 6935373"/>
              <a:gd name="connsiteY52" fmla="*/ 750380 h 802766"/>
              <a:gd name="connsiteX53" fmla="*/ 2790646 w 6935373"/>
              <a:gd name="connsiteY53" fmla="*/ 761714 h 802766"/>
              <a:gd name="connsiteX54" fmla="*/ 2700115 w 6935373"/>
              <a:gd name="connsiteY54" fmla="*/ 771525 h 802766"/>
              <a:gd name="connsiteX55" fmla="*/ 2696803 w 6935373"/>
              <a:gd name="connsiteY55" fmla="*/ 771715 h 802766"/>
              <a:gd name="connsiteX56" fmla="*/ 1512911 w 6935373"/>
              <a:gd name="connsiteY56" fmla="*/ 760571 h 802766"/>
              <a:gd name="connsiteX57" fmla="*/ 1507943 w 6935373"/>
              <a:gd name="connsiteY57" fmla="*/ 760190 h 802766"/>
              <a:gd name="connsiteX58" fmla="*/ 1419252 w 6935373"/>
              <a:gd name="connsiteY58" fmla="*/ 746093 h 802766"/>
              <a:gd name="connsiteX59" fmla="*/ 1407660 w 6935373"/>
              <a:gd name="connsiteY59" fmla="*/ 734092 h 802766"/>
              <a:gd name="connsiteX60" fmla="*/ 1430845 w 6935373"/>
              <a:gd name="connsiteY60" fmla="*/ 728091 h 802766"/>
              <a:gd name="connsiteX61" fmla="*/ 1517879 w 6935373"/>
              <a:gd name="connsiteY61" fmla="*/ 741998 h 802766"/>
              <a:gd name="connsiteX62" fmla="*/ 1530576 w 6935373"/>
              <a:gd name="connsiteY62" fmla="*/ 753713 h 802766"/>
              <a:gd name="connsiteX63" fmla="*/ 1512911 w 6935373"/>
              <a:gd name="connsiteY63" fmla="*/ 760571 h 802766"/>
              <a:gd name="connsiteX64" fmla="*/ 2876208 w 6935373"/>
              <a:gd name="connsiteY64" fmla="*/ 751046 h 802766"/>
              <a:gd name="connsiteX65" fmla="*/ 2858360 w 6935373"/>
              <a:gd name="connsiteY65" fmla="*/ 743807 h 802766"/>
              <a:gd name="connsiteX66" fmla="*/ 2871792 w 6935373"/>
              <a:gd name="connsiteY66" fmla="*/ 732282 h 802766"/>
              <a:gd name="connsiteX67" fmla="*/ 2960299 w 6935373"/>
              <a:gd name="connsiteY67" fmla="*/ 720185 h 802766"/>
              <a:gd name="connsiteX68" fmla="*/ 2982932 w 6935373"/>
              <a:gd name="connsiteY68" fmla="*/ 726853 h 802766"/>
              <a:gd name="connsiteX69" fmla="*/ 2970051 w 6935373"/>
              <a:gd name="connsiteY69" fmla="*/ 738569 h 802766"/>
              <a:gd name="connsiteX70" fmla="*/ 2880808 w 6935373"/>
              <a:gd name="connsiteY70" fmla="*/ 750761 h 802766"/>
              <a:gd name="connsiteX71" fmla="*/ 2876208 w 6935373"/>
              <a:gd name="connsiteY71" fmla="*/ 751046 h 802766"/>
              <a:gd name="connsiteX72" fmla="*/ 1338658 w 6935373"/>
              <a:gd name="connsiteY72" fmla="*/ 730568 h 802766"/>
              <a:gd name="connsiteX73" fmla="*/ 1332034 w 6935373"/>
              <a:gd name="connsiteY73" fmla="*/ 729901 h 802766"/>
              <a:gd name="connsiteX74" fmla="*/ 1246103 w 6935373"/>
              <a:gd name="connsiteY74" fmla="*/ 711708 h 802766"/>
              <a:gd name="connsiteX75" fmla="*/ 1236535 w 6935373"/>
              <a:gd name="connsiteY75" fmla="*/ 699135 h 802766"/>
              <a:gd name="connsiteX76" fmla="*/ 1260824 w 6935373"/>
              <a:gd name="connsiteY76" fmla="*/ 694182 h 802766"/>
              <a:gd name="connsiteX77" fmla="*/ 1345098 w 6935373"/>
              <a:gd name="connsiteY77" fmla="*/ 712089 h 802766"/>
              <a:gd name="connsiteX78" fmla="*/ 1355771 w 6935373"/>
              <a:gd name="connsiteY78" fmla="*/ 724376 h 802766"/>
              <a:gd name="connsiteX79" fmla="*/ 1338658 w 6935373"/>
              <a:gd name="connsiteY79" fmla="*/ 730568 h 802766"/>
              <a:gd name="connsiteX80" fmla="*/ 3053774 w 6935373"/>
              <a:gd name="connsiteY80" fmla="*/ 725615 h 802766"/>
              <a:gd name="connsiteX81" fmla="*/ 3036109 w 6935373"/>
              <a:gd name="connsiteY81" fmla="*/ 718852 h 802766"/>
              <a:gd name="connsiteX82" fmla="*/ 3048438 w 6935373"/>
              <a:gd name="connsiteY82" fmla="*/ 706946 h 802766"/>
              <a:gd name="connsiteX83" fmla="*/ 3136024 w 6935373"/>
              <a:gd name="connsiteY83" fmla="*/ 692658 h 802766"/>
              <a:gd name="connsiteX84" fmla="*/ 3159209 w 6935373"/>
              <a:gd name="connsiteY84" fmla="*/ 698754 h 802766"/>
              <a:gd name="connsiteX85" fmla="*/ 3147433 w 6935373"/>
              <a:gd name="connsiteY85" fmla="*/ 710756 h 802766"/>
              <a:gd name="connsiteX86" fmla="*/ 3059110 w 6935373"/>
              <a:gd name="connsiteY86" fmla="*/ 725138 h 802766"/>
              <a:gd name="connsiteX87" fmla="*/ 3053774 w 6935373"/>
              <a:gd name="connsiteY87" fmla="*/ 725615 h 802766"/>
              <a:gd name="connsiteX88" fmla="*/ 3228947 w 6935373"/>
              <a:gd name="connsiteY88" fmla="*/ 695992 h 802766"/>
              <a:gd name="connsiteX89" fmla="*/ 3211650 w 6935373"/>
              <a:gd name="connsiteY89" fmla="*/ 689610 h 802766"/>
              <a:gd name="connsiteX90" fmla="*/ 3222875 w 6935373"/>
              <a:gd name="connsiteY90" fmla="*/ 677513 h 802766"/>
              <a:gd name="connsiteX91" fmla="*/ 3309173 w 6935373"/>
              <a:gd name="connsiteY91" fmla="*/ 661416 h 802766"/>
              <a:gd name="connsiteX92" fmla="*/ 3332910 w 6935373"/>
              <a:gd name="connsiteY92" fmla="*/ 667036 h 802766"/>
              <a:gd name="connsiteX93" fmla="*/ 3322054 w 6935373"/>
              <a:gd name="connsiteY93" fmla="*/ 679323 h 802766"/>
              <a:gd name="connsiteX94" fmla="*/ 3235203 w 6935373"/>
              <a:gd name="connsiteY94" fmla="*/ 695611 h 802766"/>
              <a:gd name="connsiteX95" fmla="*/ 3228947 w 6935373"/>
              <a:gd name="connsiteY95" fmla="*/ 695992 h 802766"/>
              <a:gd name="connsiteX96" fmla="*/ 1170109 w 6935373"/>
              <a:gd name="connsiteY96" fmla="*/ 692468 h 802766"/>
              <a:gd name="connsiteX97" fmla="*/ 1162013 w 6935373"/>
              <a:gd name="connsiteY97" fmla="*/ 691515 h 802766"/>
              <a:gd name="connsiteX98" fmla="*/ 1079578 w 6935373"/>
              <a:gd name="connsiteY98" fmla="*/ 669417 h 802766"/>
              <a:gd name="connsiteX99" fmla="*/ 1072218 w 6935373"/>
              <a:gd name="connsiteY99" fmla="*/ 656463 h 802766"/>
              <a:gd name="connsiteX100" fmla="*/ 1097243 w 6935373"/>
              <a:gd name="connsiteY100" fmla="*/ 652653 h 802766"/>
              <a:gd name="connsiteX101" fmla="*/ 1178205 w 6935373"/>
              <a:gd name="connsiteY101" fmla="*/ 674370 h 802766"/>
              <a:gd name="connsiteX102" fmla="*/ 1186669 w 6935373"/>
              <a:gd name="connsiteY102" fmla="*/ 687134 h 802766"/>
              <a:gd name="connsiteX103" fmla="*/ 1170109 w 6935373"/>
              <a:gd name="connsiteY103" fmla="*/ 692468 h 802766"/>
              <a:gd name="connsiteX104" fmla="*/ 3401544 w 6935373"/>
              <a:gd name="connsiteY104" fmla="*/ 662750 h 802766"/>
              <a:gd name="connsiteX105" fmla="*/ 3384432 w 6935373"/>
              <a:gd name="connsiteY105" fmla="*/ 656749 h 802766"/>
              <a:gd name="connsiteX106" fmla="*/ 3394736 w 6935373"/>
              <a:gd name="connsiteY106" fmla="*/ 644366 h 802766"/>
              <a:gd name="connsiteX107" fmla="*/ 3479747 w 6935373"/>
              <a:gd name="connsiteY107" fmla="*/ 626650 h 802766"/>
              <a:gd name="connsiteX108" fmla="*/ 3503851 w 6935373"/>
              <a:gd name="connsiteY108" fmla="*/ 631793 h 802766"/>
              <a:gd name="connsiteX109" fmla="*/ 3493915 w 6935373"/>
              <a:gd name="connsiteY109" fmla="*/ 644271 h 802766"/>
              <a:gd name="connsiteX110" fmla="*/ 3408352 w 6935373"/>
              <a:gd name="connsiteY110" fmla="*/ 662178 h 802766"/>
              <a:gd name="connsiteX111" fmla="*/ 3401544 w 6935373"/>
              <a:gd name="connsiteY111" fmla="*/ 662750 h 802766"/>
              <a:gd name="connsiteX112" fmla="*/ 1008736 w 6935373"/>
              <a:gd name="connsiteY112" fmla="*/ 646843 h 802766"/>
              <a:gd name="connsiteX113" fmla="*/ 999168 w 6935373"/>
              <a:gd name="connsiteY113" fmla="*/ 645509 h 802766"/>
              <a:gd name="connsiteX114" fmla="*/ 920781 w 6935373"/>
              <a:gd name="connsiteY114" fmla="*/ 619792 h 802766"/>
              <a:gd name="connsiteX115" fmla="*/ 915629 w 6935373"/>
              <a:gd name="connsiteY115" fmla="*/ 606552 h 802766"/>
              <a:gd name="connsiteX116" fmla="*/ 941206 w 6935373"/>
              <a:gd name="connsiteY116" fmla="*/ 603885 h 802766"/>
              <a:gd name="connsiteX117" fmla="*/ 1018120 w 6935373"/>
              <a:gd name="connsiteY117" fmla="*/ 629222 h 802766"/>
              <a:gd name="connsiteX118" fmla="*/ 1024376 w 6935373"/>
              <a:gd name="connsiteY118" fmla="*/ 642271 h 802766"/>
              <a:gd name="connsiteX119" fmla="*/ 1008736 w 6935373"/>
              <a:gd name="connsiteY119" fmla="*/ 646843 h 802766"/>
              <a:gd name="connsiteX120" fmla="*/ 3571565 w 6935373"/>
              <a:gd name="connsiteY120" fmla="*/ 626459 h 802766"/>
              <a:gd name="connsiteX121" fmla="*/ 3554637 w 6935373"/>
              <a:gd name="connsiteY121" fmla="*/ 620744 h 802766"/>
              <a:gd name="connsiteX122" fmla="*/ 3564205 w 6935373"/>
              <a:gd name="connsiteY122" fmla="*/ 608267 h 802766"/>
              <a:gd name="connsiteX123" fmla="*/ 3648112 w 6935373"/>
              <a:gd name="connsiteY123" fmla="*/ 589217 h 802766"/>
              <a:gd name="connsiteX124" fmla="*/ 3672400 w 6935373"/>
              <a:gd name="connsiteY124" fmla="*/ 593979 h 802766"/>
              <a:gd name="connsiteX125" fmla="*/ 3663200 w 6935373"/>
              <a:gd name="connsiteY125" fmla="*/ 606552 h 802766"/>
              <a:gd name="connsiteX126" fmla="*/ 3578742 w 6935373"/>
              <a:gd name="connsiteY126" fmla="*/ 625793 h 802766"/>
              <a:gd name="connsiteX127" fmla="*/ 3571565 w 6935373"/>
              <a:gd name="connsiteY127" fmla="*/ 626459 h 802766"/>
              <a:gd name="connsiteX128" fmla="*/ 855643 w 6935373"/>
              <a:gd name="connsiteY128" fmla="*/ 594074 h 802766"/>
              <a:gd name="connsiteX129" fmla="*/ 844787 w 6935373"/>
              <a:gd name="connsiteY129" fmla="*/ 592265 h 802766"/>
              <a:gd name="connsiteX130" fmla="*/ 771001 w 6935373"/>
              <a:gd name="connsiteY130" fmla="*/ 563213 h 802766"/>
              <a:gd name="connsiteX131" fmla="*/ 768057 w 6935373"/>
              <a:gd name="connsiteY131" fmla="*/ 549783 h 802766"/>
              <a:gd name="connsiteX132" fmla="*/ 794002 w 6935373"/>
              <a:gd name="connsiteY132" fmla="*/ 548259 h 802766"/>
              <a:gd name="connsiteX133" fmla="*/ 866500 w 6935373"/>
              <a:gd name="connsiteY133" fmla="*/ 576834 h 802766"/>
              <a:gd name="connsiteX134" fmla="*/ 870548 w 6935373"/>
              <a:gd name="connsiteY134" fmla="*/ 590169 h 802766"/>
              <a:gd name="connsiteX135" fmla="*/ 855643 w 6935373"/>
              <a:gd name="connsiteY135" fmla="*/ 594074 h 802766"/>
              <a:gd name="connsiteX136" fmla="*/ 3739378 w 6935373"/>
              <a:gd name="connsiteY136" fmla="*/ 587597 h 802766"/>
              <a:gd name="connsiteX137" fmla="*/ 3722634 w 6935373"/>
              <a:gd name="connsiteY137" fmla="*/ 582073 h 802766"/>
              <a:gd name="connsiteX138" fmla="*/ 3731650 w 6935373"/>
              <a:gd name="connsiteY138" fmla="*/ 569405 h 802766"/>
              <a:gd name="connsiteX139" fmla="*/ 3814637 w 6935373"/>
              <a:gd name="connsiteY139" fmla="*/ 549212 h 802766"/>
              <a:gd name="connsiteX140" fmla="*/ 3839109 w 6935373"/>
              <a:gd name="connsiteY140" fmla="*/ 553688 h 802766"/>
              <a:gd name="connsiteX141" fmla="*/ 3830461 w 6935373"/>
              <a:gd name="connsiteY141" fmla="*/ 566357 h 802766"/>
              <a:gd name="connsiteX142" fmla="*/ 3747107 w 6935373"/>
              <a:gd name="connsiteY142" fmla="*/ 586550 h 802766"/>
              <a:gd name="connsiteX143" fmla="*/ 3739378 w 6935373"/>
              <a:gd name="connsiteY143" fmla="*/ 587597 h 802766"/>
              <a:gd name="connsiteX144" fmla="*/ 3905351 w 6935373"/>
              <a:gd name="connsiteY144" fmla="*/ 546830 h 802766"/>
              <a:gd name="connsiteX145" fmla="*/ 3888791 w 6935373"/>
              <a:gd name="connsiteY145" fmla="*/ 541496 h 802766"/>
              <a:gd name="connsiteX146" fmla="*/ 3897255 w 6935373"/>
              <a:gd name="connsiteY146" fmla="*/ 528733 h 802766"/>
              <a:gd name="connsiteX147" fmla="*/ 3979506 w 6935373"/>
              <a:gd name="connsiteY147" fmla="*/ 507778 h 802766"/>
              <a:gd name="connsiteX148" fmla="*/ 4004162 w 6935373"/>
              <a:gd name="connsiteY148" fmla="*/ 512064 h 802766"/>
              <a:gd name="connsiteX149" fmla="*/ 3995882 w 6935373"/>
              <a:gd name="connsiteY149" fmla="*/ 524828 h 802766"/>
              <a:gd name="connsiteX150" fmla="*/ 3913264 w 6935373"/>
              <a:gd name="connsiteY150" fmla="*/ 545878 h 802766"/>
              <a:gd name="connsiteX151" fmla="*/ 3905351 w 6935373"/>
              <a:gd name="connsiteY151" fmla="*/ 546830 h 802766"/>
              <a:gd name="connsiteX152" fmla="*/ 711567 w 6935373"/>
              <a:gd name="connsiteY152" fmla="*/ 534829 h 802766"/>
              <a:gd name="connsiteX153" fmla="*/ 699607 w 6935373"/>
              <a:gd name="connsiteY153" fmla="*/ 532543 h 802766"/>
              <a:gd name="connsiteX154" fmla="*/ 630605 w 6935373"/>
              <a:gd name="connsiteY154" fmla="*/ 500444 h 802766"/>
              <a:gd name="connsiteX155" fmla="*/ 629685 w 6935373"/>
              <a:gd name="connsiteY155" fmla="*/ 487013 h 802766"/>
              <a:gd name="connsiteX156" fmla="*/ 655629 w 6935373"/>
              <a:gd name="connsiteY156" fmla="*/ 486537 h 802766"/>
              <a:gd name="connsiteX157" fmla="*/ 723527 w 6935373"/>
              <a:gd name="connsiteY157" fmla="*/ 518065 h 802766"/>
              <a:gd name="connsiteX158" fmla="*/ 725367 w 6935373"/>
              <a:gd name="connsiteY158" fmla="*/ 531495 h 802766"/>
              <a:gd name="connsiteX159" fmla="*/ 711567 w 6935373"/>
              <a:gd name="connsiteY159" fmla="*/ 534829 h 802766"/>
              <a:gd name="connsiteX160" fmla="*/ 4070036 w 6935373"/>
              <a:gd name="connsiteY160" fmla="*/ 504539 h 802766"/>
              <a:gd name="connsiteX161" fmla="*/ 4053660 w 6935373"/>
              <a:gd name="connsiteY161" fmla="*/ 499300 h 802766"/>
              <a:gd name="connsiteX162" fmla="*/ 4061756 w 6935373"/>
              <a:gd name="connsiteY162" fmla="*/ 486537 h 802766"/>
              <a:gd name="connsiteX163" fmla="*/ 4143639 w 6935373"/>
              <a:gd name="connsiteY163" fmla="*/ 465011 h 802766"/>
              <a:gd name="connsiteX164" fmla="*/ 4168479 w 6935373"/>
              <a:gd name="connsiteY164" fmla="*/ 469201 h 802766"/>
              <a:gd name="connsiteX165" fmla="*/ 4160383 w 6935373"/>
              <a:gd name="connsiteY165" fmla="*/ 482060 h 802766"/>
              <a:gd name="connsiteX166" fmla="*/ 4078317 w 6935373"/>
              <a:gd name="connsiteY166" fmla="*/ 503587 h 802766"/>
              <a:gd name="connsiteX167" fmla="*/ 4070036 w 6935373"/>
              <a:gd name="connsiteY167" fmla="*/ 504539 h 802766"/>
              <a:gd name="connsiteX168" fmla="*/ 577059 w 6935373"/>
              <a:gd name="connsiteY168" fmla="*/ 469868 h 802766"/>
              <a:gd name="connsiteX169" fmla="*/ 563995 w 6935373"/>
              <a:gd name="connsiteY169" fmla="*/ 467011 h 802766"/>
              <a:gd name="connsiteX170" fmla="*/ 499961 w 6935373"/>
              <a:gd name="connsiteY170" fmla="*/ 432340 h 802766"/>
              <a:gd name="connsiteX171" fmla="*/ 501065 w 6935373"/>
              <a:gd name="connsiteY171" fmla="*/ 418910 h 802766"/>
              <a:gd name="connsiteX172" fmla="*/ 527009 w 6935373"/>
              <a:gd name="connsiteY172" fmla="*/ 419481 h 802766"/>
              <a:gd name="connsiteX173" fmla="*/ 590123 w 6935373"/>
              <a:gd name="connsiteY173" fmla="*/ 453676 h 802766"/>
              <a:gd name="connsiteX174" fmla="*/ 590123 w 6935373"/>
              <a:gd name="connsiteY174" fmla="*/ 467106 h 802766"/>
              <a:gd name="connsiteX175" fmla="*/ 577059 w 6935373"/>
              <a:gd name="connsiteY175" fmla="*/ 469868 h 802766"/>
              <a:gd name="connsiteX176" fmla="*/ 4233617 w 6935373"/>
              <a:gd name="connsiteY176" fmla="*/ 461391 h 802766"/>
              <a:gd name="connsiteX177" fmla="*/ 4217241 w 6935373"/>
              <a:gd name="connsiteY177" fmla="*/ 456248 h 802766"/>
              <a:gd name="connsiteX178" fmla="*/ 4225153 w 6935373"/>
              <a:gd name="connsiteY178" fmla="*/ 443389 h 802766"/>
              <a:gd name="connsiteX179" fmla="*/ 4306852 w 6935373"/>
              <a:gd name="connsiteY179" fmla="*/ 421576 h 802766"/>
              <a:gd name="connsiteX180" fmla="*/ 4331692 w 6935373"/>
              <a:gd name="connsiteY180" fmla="*/ 425672 h 802766"/>
              <a:gd name="connsiteX181" fmla="*/ 4323780 w 6935373"/>
              <a:gd name="connsiteY181" fmla="*/ 438531 h 802766"/>
              <a:gd name="connsiteX182" fmla="*/ 4242082 w 6935373"/>
              <a:gd name="connsiteY182" fmla="*/ 460343 h 802766"/>
              <a:gd name="connsiteX183" fmla="*/ 4233617 w 6935373"/>
              <a:gd name="connsiteY183" fmla="*/ 461391 h 802766"/>
              <a:gd name="connsiteX184" fmla="*/ 4396830 w 6935373"/>
              <a:gd name="connsiteY184" fmla="*/ 417767 h 802766"/>
              <a:gd name="connsiteX185" fmla="*/ 4380454 w 6935373"/>
              <a:gd name="connsiteY185" fmla="*/ 412623 h 802766"/>
              <a:gd name="connsiteX186" fmla="*/ 4388366 w 6935373"/>
              <a:gd name="connsiteY186" fmla="*/ 399764 h 802766"/>
              <a:gd name="connsiteX187" fmla="*/ 4470064 w 6935373"/>
              <a:gd name="connsiteY187" fmla="*/ 377952 h 802766"/>
              <a:gd name="connsiteX188" fmla="*/ 4494905 w 6935373"/>
              <a:gd name="connsiteY188" fmla="*/ 382048 h 802766"/>
              <a:gd name="connsiteX189" fmla="*/ 4486993 w 6935373"/>
              <a:gd name="connsiteY189" fmla="*/ 394907 h 802766"/>
              <a:gd name="connsiteX190" fmla="*/ 4405479 w 6935373"/>
              <a:gd name="connsiteY190" fmla="*/ 416719 h 802766"/>
              <a:gd name="connsiteX191" fmla="*/ 4396830 w 6935373"/>
              <a:gd name="connsiteY191" fmla="*/ 417767 h 802766"/>
              <a:gd name="connsiteX192" fmla="*/ 452303 w 6935373"/>
              <a:gd name="connsiteY192" fmla="*/ 399764 h 802766"/>
              <a:gd name="connsiteX193" fmla="*/ 438319 w 6935373"/>
              <a:gd name="connsiteY193" fmla="*/ 396431 h 802766"/>
              <a:gd name="connsiteX194" fmla="*/ 379253 w 6935373"/>
              <a:gd name="connsiteY194" fmla="*/ 359474 h 802766"/>
              <a:gd name="connsiteX195" fmla="*/ 382197 w 6935373"/>
              <a:gd name="connsiteY195" fmla="*/ 346043 h 802766"/>
              <a:gd name="connsiteX196" fmla="*/ 408142 w 6935373"/>
              <a:gd name="connsiteY196" fmla="*/ 347567 h 802766"/>
              <a:gd name="connsiteX197" fmla="*/ 466472 w 6935373"/>
              <a:gd name="connsiteY197" fmla="*/ 384048 h 802766"/>
              <a:gd name="connsiteX198" fmla="*/ 464448 w 6935373"/>
              <a:gd name="connsiteY198" fmla="*/ 397478 h 802766"/>
              <a:gd name="connsiteX199" fmla="*/ 452303 w 6935373"/>
              <a:gd name="connsiteY199" fmla="*/ 399764 h 802766"/>
              <a:gd name="connsiteX200" fmla="*/ 4560227 w 6935373"/>
              <a:gd name="connsiteY200" fmla="*/ 374237 h 802766"/>
              <a:gd name="connsiteX201" fmla="*/ 4543851 w 6935373"/>
              <a:gd name="connsiteY201" fmla="*/ 369094 h 802766"/>
              <a:gd name="connsiteX202" fmla="*/ 4551763 w 6935373"/>
              <a:gd name="connsiteY202" fmla="*/ 356235 h 802766"/>
              <a:gd name="connsiteX203" fmla="*/ 4633646 w 6935373"/>
              <a:gd name="connsiteY203" fmla="*/ 334613 h 802766"/>
              <a:gd name="connsiteX204" fmla="*/ 4658302 w 6935373"/>
              <a:gd name="connsiteY204" fmla="*/ 338804 h 802766"/>
              <a:gd name="connsiteX205" fmla="*/ 4650206 w 6935373"/>
              <a:gd name="connsiteY205" fmla="*/ 351568 h 802766"/>
              <a:gd name="connsiteX206" fmla="*/ 4568507 w 6935373"/>
              <a:gd name="connsiteY206" fmla="*/ 373094 h 802766"/>
              <a:gd name="connsiteX207" fmla="*/ 4560227 w 6935373"/>
              <a:gd name="connsiteY207" fmla="*/ 374237 h 802766"/>
              <a:gd name="connsiteX208" fmla="*/ 4723992 w 6935373"/>
              <a:gd name="connsiteY208" fmla="*/ 331280 h 802766"/>
              <a:gd name="connsiteX209" fmla="*/ 4707432 w 6935373"/>
              <a:gd name="connsiteY209" fmla="*/ 326041 h 802766"/>
              <a:gd name="connsiteX210" fmla="*/ 4715712 w 6935373"/>
              <a:gd name="connsiteY210" fmla="*/ 313277 h 802766"/>
              <a:gd name="connsiteX211" fmla="*/ 4797962 w 6935373"/>
              <a:gd name="connsiteY211" fmla="*/ 292132 h 802766"/>
              <a:gd name="connsiteX212" fmla="*/ 4822619 w 6935373"/>
              <a:gd name="connsiteY212" fmla="*/ 296513 h 802766"/>
              <a:gd name="connsiteX213" fmla="*/ 4814155 w 6935373"/>
              <a:gd name="connsiteY213" fmla="*/ 309277 h 802766"/>
              <a:gd name="connsiteX214" fmla="*/ 4732089 w 6935373"/>
              <a:gd name="connsiteY214" fmla="*/ 330422 h 802766"/>
              <a:gd name="connsiteX215" fmla="*/ 4723992 w 6935373"/>
              <a:gd name="connsiteY215" fmla="*/ 331280 h 802766"/>
              <a:gd name="connsiteX216" fmla="*/ 337300 w 6935373"/>
              <a:gd name="connsiteY216" fmla="*/ 325279 h 802766"/>
              <a:gd name="connsiteX217" fmla="*/ 322579 w 6935373"/>
              <a:gd name="connsiteY217" fmla="*/ 321469 h 802766"/>
              <a:gd name="connsiteX218" fmla="*/ 268482 w 6935373"/>
              <a:gd name="connsiteY218" fmla="*/ 282416 h 802766"/>
              <a:gd name="connsiteX219" fmla="*/ 273082 w 6935373"/>
              <a:gd name="connsiteY219" fmla="*/ 269177 h 802766"/>
              <a:gd name="connsiteX220" fmla="*/ 298659 w 6935373"/>
              <a:gd name="connsiteY220" fmla="*/ 271558 h 802766"/>
              <a:gd name="connsiteX221" fmla="*/ 352020 w 6935373"/>
              <a:gd name="connsiteY221" fmla="*/ 310039 h 802766"/>
              <a:gd name="connsiteX222" fmla="*/ 348156 w 6935373"/>
              <a:gd name="connsiteY222" fmla="*/ 323374 h 802766"/>
              <a:gd name="connsiteX223" fmla="*/ 337300 w 6935373"/>
              <a:gd name="connsiteY223" fmla="*/ 325279 h 802766"/>
              <a:gd name="connsiteX224" fmla="*/ 4888493 w 6935373"/>
              <a:gd name="connsiteY224" fmla="*/ 289370 h 802766"/>
              <a:gd name="connsiteX225" fmla="*/ 4871932 w 6935373"/>
              <a:gd name="connsiteY225" fmla="*/ 283940 h 802766"/>
              <a:gd name="connsiteX226" fmla="*/ 4880581 w 6935373"/>
              <a:gd name="connsiteY226" fmla="*/ 271272 h 802766"/>
              <a:gd name="connsiteX227" fmla="*/ 4963567 w 6935373"/>
              <a:gd name="connsiteY227" fmla="*/ 250793 h 802766"/>
              <a:gd name="connsiteX228" fmla="*/ 4988040 w 6935373"/>
              <a:gd name="connsiteY228" fmla="*/ 255365 h 802766"/>
              <a:gd name="connsiteX229" fmla="*/ 4979208 w 6935373"/>
              <a:gd name="connsiteY229" fmla="*/ 268034 h 802766"/>
              <a:gd name="connsiteX230" fmla="*/ 4896589 w 6935373"/>
              <a:gd name="connsiteY230" fmla="*/ 288417 h 802766"/>
              <a:gd name="connsiteX231" fmla="*/ 4888493 w 6935373"/>
              <a:gd name="connsiteY231" fmla="*/ 289370 h 802766"/>
              <a:gd name="connsiteX232" fmla="*/ 5054650 w 6935373"/>
              <a:gd name="connsiteY232" fmla="*/ 248888 h 802766"/>
              <a:gd name="connsiteX233" fmla="*/ 5037906 w 6935373"/>
              <a:gd name="connsiteY233" fmla="*/ 243364 h 802766"/>
              <a:gd name="connsiteX234" fmla="*/ 5046922 w 6935373"/>
              <a:gd name="connsiteY234" fmla="*/ 230696 h 802766"/>
              <a:gd name="connsiteX235" fmla="*/ 5130828 w 6935373"/>
              <a:gd name="connsiteY235" fmla="*/ 211169 h 802766"/>
              <a:gd name="connsiteX236" fmla="*/ 5155117 w 6935373"/>
              <a:gd name="connsiteY236" fmla="*/ 216027 h 802766"/>
              <a:gd name="connsiteX237" fmla="*/ 5145733 w 6935373"/>
              <a:gd name="connsiteY237" fmla="*/ 228600 h 802766"/>
              <a:gd name="connsiteX238" fmla="*/ 5062378 w 6935373"/>
              <a:gd name="connsiteY238" fmla="*/ 248031 h 802766"/>
              <a:gd name="connsiteX239" fmla="*/ 5054650 w 6935373"/>
              <a:gd name="connsiteY239" fmla="*/ 248888 h 802766"/>
              <a:gd name="connsiteX240" fmla="*/ 232417 w 6935373"/>
              <a:gd name="connsiteY240" fmla="*/ 246888 h 802766"/>
              <a:gd name="connsiteX241" fmla="*/ 216960 w 6935373"/>
              <a:gd name="connsiteY241" fmla="*/ 242506 h 802766"/>
              <a:gd name="connsiteX242" fmla="*/ 168015 w 6935373"/>
              <a:gd name="connsiteY242" fmla="*/ 201740 h 802766"/>
              <a:gd name="connsiteX243" fmla="*/ 174455 w 6935373"/>
              <a:gd name="connsiteY243" fmla="*/ 188690 h 802766"/>
              <a:gd name="connsiteX244" fmla="*/ 199664 w 6935373"/>
              <a:gd name="connsiteY244" fmla="*/ 192024 h 802766"/>
              <a:gd name="connsiteX245" fmla="*/ 247873 w 6935373"/>
              <a:gd name="connsiteY245" fmla="*/ 232315 h 802766"/>
              <a:gd name="connsiteX246" fmla="*/ 242353 w 6935373"/>
              <a:gd name="connsiteY246" fmla="*/ 245459 h 802766"/>
              <a:gd name="connsiteX247" fmla="*/ 232417 w 6935373"/>
              <a:gd name="connsiteY247" fmla="*/ 246888 h 802766"/>
              <a:gd name="connsiteX248" fmla="*/ 5222463 w 6935373"/>
              <a:gd name="connsiteY248" fmla="*/ 210503 h 802766"/>
              <a:gd name="connsiteX249" fmla="*/ 5205535 w 6935373"/>
              <a:gd name="connsiteY249" fmla="*/ 204692 h 802766"/>
              <a:gd name="connsiteX250" fmla="*/ 5215287 w 6935373"/>
              <a:gd name="connsiteY250" fmla="*/ 192215 h 802766"/>
              <a:gd name="connsiteX251" fmla="*/ 5300481 w 6935373"/>
              <a:gd name="connsiteY251" fmla="*/ 173831 h 802766"/>
              <a:gd name="connsiteX252" fmla="*/ 5324402 w 6935373"/>
              <a:gd name="connsiteY252" fmla="*/ 179070 h 802766"/>
              <a:gd name="connsiteX253" fmla="*/ 5314282 w 6935373"/>
              <a:gd name="connsiteY253" fmla="*/ 191453 h 802766"/>
              <a:gd name="connsiteX254" fmla="*/ 5229639 w 6935373"/>
              <a:gd name="connsiteY254" fmla="*/ 209741 h 802766"/>
              <a:gd name="connsiteX255" fmla="*/ 5222463 w 6935373"/>
              <a:gd name="connsiteY255" fmla="*/ 210503 h 802766"/>
              <a:gd name="connsiteX256" fmla="*/ 5392852 w 6935373"/>
              <a:gd name="connsiteY256" fmla="*/ 174403 h 802766"/>
              <a:gd name="connsiteX257" fmla="*/ 5375740 w 6935373"/>
              <a:gd name="connsiteY257" fmla="*/ 168307 h 802766"/>
              <a:gd name="connsiteX258" fmla="*/ 5386228 w 6935373"/>
              <a:gd name="connsiteY258" fmla="*/ 155924 h 802766"/>
              <a:gd name="connsiteX259" fmla="*/ 5472527 w 6935373"/>
              <a:gd name="connsiteY259" fmla="*/ 138875 h 802766"/>
              <a:gd name="connsiteX260" fmla="*/ 5496264 w 6935373"/>
              <a:gd name="connsiteY260" fmla="*/ 144494 h 802766"/>
              <a:gd name="connsiteX261" fmla="*/ 5485407 w 6935373"/>
              <a:gd name="connsiteY261" fmla="*/ 156781 h 802766"/>
              <a:gd name="connsiteX262" fmla="*/ 5399844 w 6935373"/>
              <a:gd name="connsiteY262" fmla="*/ 173736 h 802766"/>
              <a:gd name="connsiteX263" fmla="*/ 5392852 w 6935373"/>
              <a:gd name="connsiteY263" fmla="*/ 174403 h 802766"/>
              <a:gd name="connsiteX264" fmla="*/ 137838 w 6935373"/>
              <a:gd name="connsiteY264" fmla="*/ 164973 h 802766"/>
              <a:gd name="connsiteX265" fmla="*/ 121645 w 6935373"/>
              <a:gd name="connsiteY265" fmla="*/ 160020 h 802766"/>
              <a:gd name="connsiteX266" fmla="*/ 78220 w 6935373"/>
              <a:gd name="connsiteY266" fmla="*/ 117539 h 802766"/>
              <a:gd name="connsiteX267" fmla="*/ 86316 w 6935373"/>
              <a:gd name="connsiteY267" fmla="*/ 104775 h 802766"/>
              <a:gd name="connsiteX268" fmla="*/ 110973 w 6935373"/>
              <a:gd name="connsiteY268" fmla="*/ 108966 h 802766"/>
              <a:gd name="connsiteX269" fmla="*/ 153846 w 6935373"/>
              <a:gd name="connsiteY269" fmla="*/ 150876 h 802766"/>
              <a:gd name="connsiteX270" fmla="*/ 146670 w 6935373"/>
              <a:gd name="connsiteY270" fmla="*/ 163830 h 802766"/>
              <a:gd name="connsiteX271" fmla="*/ 137838 w 6935373"/>
              <a:gd name="connsiteY271" fmla="*/ 164973 h 802766"/>
              <a:gd name="connsiteX272" fmla="*/ 5565082 w 6935373"/>
              <a:gd name="connsiteY272" fmla="*/ 141161 h 802766"/>
              <a:gd name="connsiteX273" fmla="*/ 5547785 w 6935373"/>
              <a:gd name="connsiteY273" fmla="*/ 134779 h 802766"/>
              <a:gd name="connsiteX274" fmla="*/ 5559009 w 6935373"/>
              <a:gd name="connsiteY274" fmla="*/ 122682 h 802766"/>
              <a:gd name="connsiteX275" fmla="*/ 5646412 w 6935373"/>
              <a:gd name="connsiteY275" fmla="*/ 107252 h 802766"/>
              <a:gd name="connsiteX276" fmla="*/ 5669597 w 6935373"/>
              <a:gd name="connsiteY276" fmla="*/ 113348 h 802766"/>
              <a:gd name="connsiteX277" fmla="*/ 5657821 w 6935373"/>
              <a:gd name="connsiteY277" fmla="*/ 125349 h 802766"/>
              <a:gd name="connsiteX278" fmla="*/ 5571153 w 6935373"/>
              <a:gd name="connsiteY278" fmla="*/ 140684 h 802766"/>
              <a:gd name="connsiteX279" fmla="*/ 5565082 w 6935373"/>
              <a:gd name="connsiteY279" fmla="*/ 141161 h 802766"/>
              <a:gd name="connsiteX280" fmla="*/ 5739703 w 6935373"/>
              <a:gd name="connsiteY280" fmla="*/ 111347 h 802766"/>
              <a:gd name="connsiteX281" fmla="*/ 5722038 w 6935373"/>
              <a:gd name="connsiteY281" fmla="*/ 104584 h 802766"/>
              <a:gd name="connsiteX282" fmla="*/ 5734183 w 6935373"/>
              <a:gd name="connsiteY282" fmla="*/ 92678 h 802766"/>
              <a:gd name="connsiteX283" fmla="*/ 5822689 w 6935373"/>
              <a:gd name="connsiteY283" fmla="*/ 79058 h 802766"/>
              <a:gd name="connsiteX284" fmla="*/ 5845506 w 6935373"/>
              <a:gd name="connsiteY284" fmla="*/ 85630 h 802766"/>
              <a:gd name="connsiteX285" fmla="*/ 5832809 w 6935373"/>
              <a:gd name="connsiteY285" fmla="*/ 97441 h 802766"/>
              <a:gd name="connsiteX286" fmla="*/ 5745039 w 6935373"/>
              <a:gd name="connsiteY286" fmla="*/ 110966 h 802766"/>
              <a:gd name="connsiteX287" fmla="*/ 5739703 w 6935373"/>
              <a:gd name="connsiteY287" fmla="*/ 111347 h 802766"/>
              <a:gd name="connsiteX288" fmla="*/ 5916532 w 6935373"/>
              <a:gd name="connsiteY288" fmla="*/ 85249 h 802766"/>
              <a:gd name="connsiteX289" fmla="*/ 5898684 w 6935373"/>
              <a:gd name="connsiteY289" fmla="*/ 78105 h 802766"/>
              <a:gd name="connsiteX290" fmla="*/ 5911748 w 6935373"/>
              <a:gd name="connsiteY290" fmla="*/ 66485 h 802766"/>
              <a:gd name="connsiteX291" fmla="*/ 6001359 w 6935373"/>
              <a:gd name="connsiteY291" fmla="*/ 54864 h 802766"/>
              <a:gd name="connsiteX292" fmla="*/ 6023439 w 6935373"/>
              <a:gd name="connsiteY292" fmla="*/ 61913 h 802766"/>
              <a:gd name="connsiteX293" fmla="*/ 6009823 w 6935373"/>
              <a:gd name="connsiteY293" fmla="*/ 73343 h 802766"/>
              <a:gd name="connsiteX294" fmla="*/ 5920948 w 6935373"/>
              <a:gd name="connsiteY294" fmla="*/ 84868 h 802766"/>
              <a:gd name="connsiteX295" fmla="*/ 5916532 w 6935373"/>
              <a:gd name="connsiteY295" fmla="*/ 85249 h 802766"/>
              <a:gd name="connsiteX296" fmla="*/ 54667 w 6935373"/>
              <a:gd name="connsiteY296" fmla="*/ 79820 h 802766"/>
              <a:gd name="connsiteX297" fmla="*/ 37923 w 6935373"/>
              <a:gd name="connsiteY297" fmla="*/ 74295 h 802766"/>
              <a:gd name="connsiteX298" fmla="*/ 1122 w 6935373"/>
              <a:gd name="connsiteY298" fmla="*/ 29432 h 802766"/>
              <a:gd name="connsiteX299" fmla="*/ 11978 w 6935373"/>
              <a:gd name="connsiteY299" fmla="*/ 17145 h 802766"/>
              <a:gd name="connsiteX300" fmla="*/ 35531 w 6935373"/>
              <a:gd name="connsiteY300" fmla="*/ 22765 h 802766"/>
              <a:gd name="connsiteX301" fmla="*/ 71228 w 6935373"/>
              <a:gd name="connsiteY301" fmla="*/ 66294 h 802766"/>
              <a:gd name="connsiteX302" fmla="*/ 62211 w 6935373"/>
              <a:gd name="connsiteY302" fmla="*/ 78962 h 802766"/>
              <a:gd name="connsiteX303" fmla="*/ 54667 w 6935373"/>
              <a:gd name="connsiteY303" fmla="*/ 79820 h 802766"/>
              <a:gd name="connsiteX304" fmla="*/ 6095386 w 6935373"/>
              <a:gd name="connsiteY304" fmla="*/ 63151 h 802766"/>
              <a:gd name="connsiteX305" fmla="*/ 6077353 w 6935373"/>
              <a:gd name="connsiteY305" fmla="*/ 55626 h 802766"/>
              <a:gd name="connsiteX306" fmla="*/ 6091521 w 6935373"/>
              <a:gd name="connsiteY306" fmla="*/ 44291 h 802766"/>
              <a:gd name="connsiteX307" fmla="*/ 6182052 w 6935373"/>
              <a:gd name="connsiteY307" fmla="*/ 34766 h 802766"/>
              <a:gd name="connsiteX308" fmla="*/ 6203581 w 6935373"/>
              <a:gd name="connsiteY308" fmla="*/ 42386 h 802766"/>
              <a:gd name="connsiteX309" fmla="*/ 6188860 w 6935373"/>
              <a:gd name="connsiteY309" fmla="*/ 53531 h 802766"/>
              <a:gd name="connsiteX310" fmla="*/ 6099250 w 6935373"/>
              <a:gd name="connsiteY310" fmla="*/ 62960 h 802766"/>
              <a:gd name="connsiteX311" fmla="*/ 6095386 w 6935373"/>
              <a:gd name="connsiteY311" fmla="*/ 63151 h 802766"/>
              <a:gd name="connsiteX312" fmla="*/ 6276079 w 6935373"/>
              <a:gd name="connsiteY312" fmla="*/ 45339 h 802766"/>
              <a:gd name="connsiteX313" fmla="*/ 6257862 w 6935373"/>
              <a:gd name="connsiteY313" fmla="*/ 37338 h 802766"/>
              <a:gd name="connsiteX314" fmla="*/ 6272951 w 6935373"/>
              <a:gd name="connsiteY314" fmla="*/ 26384 h 802766"/>
              <a:gd name="connsiteX315" fmla="*/ 6364217 w 6935373"/>
              <a:gd name="connsiteY315" fmla="*/ 19145 h 802766"/>
              <a:gd name="connsiteX316" fmla="*/ 6385010 w 6935373"/>
              <a:gd name="connsiteY316" fmla="*/ 27241 h 802766"/>
              <a:gd name="connsiteX317" fmla="*/ 6369370 w 6935373"/>
              <a:gd name="connsiteY317" fmla="*/ 38005 h 802766"/>
              <a:gd name="connsiteX318" fmla="*/ 6279023 w 6935373"/>
              <a:gd name="connsiteY318" fmla="*/ 45148 h 802766"/>
              <a:gd name="connsiteX319" fmla="*/ 6276079 w 6935373"/>
              <a:gd name="connsiteY319" fmla="*/ 45339 h 802766"/>
              <a:gd name="connsiteX320" fmla="*/ 6458060 w 6935373"/>
              <a:gd name="connsiteY320" fmla="*/ 32099 h 802766"/>
              <a:gd name="connsiteX321" fmla="*/ 6439844 w 6935373"/>
              <a:gd name="connsiteY321" fmla="*/ 23717 h 802766"/>
              <a:gd name="connsiteX322" fmla="*/ 6456036 w 6935373"/>
              <a:gd name="connsiteY322" fmla="*/ 13145 h 802766"/>
              <a:gd name="connsiteX323" fmla="*/ 6547855 w 6935373"/>
              <a:gd name="connsiteY323" fmla="*/ 8192 h 802766"/>
              <a:gd name="connsiteX324" fmla="*/ 6567912 w 6935373"/>
              <a:gd name="connsiteY324" fmla="*/ 16764 h 802766"/>
              <a:gd name="connsiteX325" fmla="*/ 6551167 w 6935373"/>
              <a:gd name="connsiteY325" fmla="*/ 27146 h 802766"/>
              <a:gd name="connsiteX326" fmla="*/ 6460268 w 6935373"/>
              <a:gd name="connsiteY326" fmla="*/ 32004 h 802766"/>
              <a:gd name="connsiteX327" fmla="*/ 6458060 w 6935373"/>
              <a:gd name="connsiteY327" fmla="*/ 32099 h 802766"/>
              <a:gd name="connsiteX328" fmla="*/ 6641146 w 6935373"/>
              <a:gd name="connsiteY328" fmla="*/ 23432 h 802766"/>
              <a:gd name="connsiteX329" fmla="*/ 6622746 w 6935373"/>
              <a:gd name="connsiteY329" fmla="*/ 14573 h 802766"/>
              <a:gd name="connsiteX330" fmla="*/ 6639858 w 6935373"/>
              <a:gd name="connsiteY330" fmla="*/ 4477 h 802766"/>
              <a:gd name="connsiteX331" fmla="*/ 6732044 w 6935373"/>
              <a:gd name="connsiteY331" fmla="*/ 1905 h 802766"/>
              <a:gd name="connsiteX332" fmla="*/ 6751181 w 6935373"/>
              <a:gd name="connsiteY332" fmla="*/ 11049 h 802766"/>
              <a:gd name="connsiteX333" fmla="*/ 6733517 w 6935373"/>
              <a:gd name="connsiteY333" fmla="*/ 20955 h 802766"/>
              <a:gd name="connsiteX334" fmla="*/ 6642250 w 6935373"/>
              <a:gd name="connsiteY334" fmla="*/ 23527 h 802766"/>
              <a:gd name="connsiteX335" fmla="*/ 6641146 w 6935373"/>
              <a:gd name="connsiteY335" fmla="*/ 23432 h 802766"/>
              <a:gd name="connsiteX336" fmla="*/ 6824968 w 6935373"/>
              <a:gd name="connsiteY336" fmla="*/ 19336 h 802766"/>
              <a:gd name="connsiteX337" fmla="*/ 6806567 w 6935373"/>
              <a:gd name="connsiteY337" fmla="*/ 10001 h 802766"/>
              <a:gd name="connsiteX338" fmla="*/ 6824600 w 6935373"/>
              <a:gd name="connsiteY338" fmla="*/ 286 h 802766"/>
              <a:gd name="connsiteX339" fmla="*/ 6893602 w 6935373"/>
              <a:gd name="connsiteY339" fmla="*/ 0 h 802766"/>
              <a:gd name="connsiteX340" fmla="*/ 6895074 w 6935373"/>
              <a:gd name="connsiteY340" fmla="*/ 0 h 802766"/>
              <a:gd name="connsiteX341" fmla="*/ 6917154 w 6935373"/>
              <a:gd name="connsiteY341" fmla="*/ 0 h 802766"/>
              <a:gd name="connsiteX342" fmla="*/ 6935371 w 6935373"/>
              <a:gd name="connsiteY342" fmla="*/ 9620 h 802766"/>
              <a:gd name="connsiteX343" fmla="*/ 6916970 w 6935373"/>
              <a:gd name="connsiteY343" fmla="*/ 19050 h 802766"/>
              <a:gd name="connsiteX344" fmla="*/ 6916786 w 6935373"/>
              <a:gd name="connsiteY344" fmla="*/ 19050 h 802766"/>
              <a:gd name="connsiteX345" fmla="*/ 6894889 w 6935373"/>
              <a:gd name="connsiteY345" fmla="*/ 19050 h 802766"/>
              <a:gd name="connsiteX346" fmla="*/ 6825152 w 6935373"/>
              <a:gd name="connsiteY346" fmla="*/ 19336 h 802766"/>
              <a:gd name="connsiteX347" fmla="*/ 6824968 w 6935373"/>
              <a:gd name="connsiteY347" fmla="*/ 19336 h 80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6935373" h="802766">
                <a:moveTo>
                  <a:pt x="2149018" y="802767"/>
                </a:moveTo>
                <a:cubicBezTo>
                  <a:pt x="2138898" y="802767"/>
                  <a:pt x="2130802" y="798576"/>
                  <a:pt x="2130618" y="793337"/>
                </a:cubicBezTo>
                <a:cubicBezTo>
                  <a:pt x="2130434" y="788099"/>
                  <a:pt x="2138530" y="783717"/>
                  <a:pt x="2148834" y="783717"/>
                </a:cubicBezTo>
                <a:cubicBezTo>
                  <a:pt x="2178827" y="783527"/>
                  <a:pt x="2209556" y="783050"/>
                  <a:pt x="2240101" y="782193"/>
                </a:cubicBezTo>
                <a:cubicBezTo>
                  <a:pt x="2250037" y="781907"/>
                  <a:pt x="2258870" y="786003"/>
                  <a:pt x="2259422" y="791242"/>
                </a:cubicBezTo>
                <a:cubicBezTo>
                  <a:pt x="2259974" y="796481"/>
                  <a:pt x="2252062" y="800957"/>
                  <a:pt x="2241941" y="801243"/>
                </a:cubicBezTo>
                <a:cubicBezTo>
                  <a:pt x="2211028" y="802005"/>
                  <a:pt x="2179747" y="802577"/>
                  <a:pt x="2149386" y="802767"/>
                </a:cubicBezTo>
                <a:cubicBezTo>
                  <a:pt x="2149203" y="802767"/>
                  <a:pt x="2149203" y="802767"/>
                  <a:pt x="2149018" y="802767"/>
                </a:cubicBezTo>
                <a:close/>
                <a:moveTo>
                  <a:pt x="2057016" y="802481"/>
                </a:moveTo>
                <a:cubicBezTo>
                  <a:pt x="2056832" y="802481"/>
                  <a:pt x="2056648" y="802481"/>
                  <a:pt x="2056648" y="802481"/>
                </a:cubicBezTo>
                <a:cubicBezTo>
                  <a:pt x="2025735" y="802100"/>
                  <a:pt x="1994638" y="801338"/>
                  <a:pt x="1964093" y="800386"/>
                </a:cubicBezTo>
                <a:cubicBezTo>
                  <a:pt x="1953973" y="800005"/>
                  <a:pt x="1946244" y="795528"/>
                  <a:pt x="1946980" y="790289"/>
                </a:cubicBezTo>
                <a:cubicBezTo>
                  <a:pt x="1947716" y="785051"/>
                  <a:pt x="1956365" y="781145"/>
                  <a:pt x="1966485" y="781431"/>
                </a:cubicBezTo>
                <a:cubicBezTo>
                  <a:pt x="1996662" y="782384"/>
                  <a:pt x="2027207" y="783146"/>
                  <a:pt x="2057568" y="783527"/>
                </a:cubicBezTo>
                <a:cubicBezTo>
                  <a:pt x="2067688" y="783622"/>
                  <a:pt x="2075784" y="788003"/>
                  <a:pt x="2075600" y="793242"/>
                </a:cubicBezTo>
                <a:cubicBezTo>
                  <a:pt x="2075232" y="798386"/>
                  <a:pt x="2066952" y="802481"/>
                  <a:pt x="2057016" y="802481"/>
                </a:cubicBezTo>
                <a:close/>
                <a:moveTo>
                  <a:pt x="2332840" y="798005"/>
                </a:moveTo>
                <a:cubicBezTo>
                  <a:pt x="2323272" y="798005"/>
                  <a:pt x="2315360" y="794195"/>
                  <a:pt x="2314439" y="789242"/>
                </a:cubicBezTo>
                <a:cubicBezTo>
                  <a:pt x="2313519" y="784003"/>
                  <a:pt x="2321064" y="779431"/>
                  <a:pt x="2331184" y="778955"/>
                </a:cubicBezTo>
                <a:cubicBezTo>
                  <a:pt x="2361177" y="777716"/>
                  <a:pt x="2391906" y="776097"/>
                  <a:pt x="2422083" y="774383"/>
                </a:cubicBezTo>
                <a:cubicBezTo>
                  <a:pt x="2432019" y="773811"/>
                  <a:pt x="2441219" y="777526"/>
                  <a:pt x="2442323" y="782765"/>
                </a:cubicBezTo>
                <a:cubicBezTo>
                  <a:pt x="2443427" y="788003"/>
                  <a:pt x="2436251" y="792671"/>
                  <a:pt x="2426131" y="793242"/>
                </a:cubicBezTo>
                <a:cubicBezTo>
                  <a:pt x="2395402" y="795052"/>
                  <a:pt x="2364489" y="796576"/>
                  <a:pt x="2334128" y="797814"/>
                </a:cubicBezTo>
                <a:cubicBezTo>
                  <a:pt x="2333760" y="798005"/>
                  <a:pt x="2333208" y="798005"/>
                  <a:pt x="2332840" y="798005"/>
                </a:cubicBezTo>
                <a:close/>
                <a:moveTo>
                  <a:pt x="1873562" y="796385"/>
                </a:moveTo>
                <a:cubicBezTo>
                  <a:pt x="1872826" y="796385"/>
                  <a:pt x="1872274" y="796385"/>
                  <a:pt x="1871538" y="796290"/>
                </a:cubicBezTo>
                <a:cubicBezTo>
                  <a:pt x="1840809" y="794671"/>
                  <a:pt x="1809896" y="792575"/>
                  <a:pt x="1779535" y="790289"/>
                </a:cubicBezTo>
                <a:cubicBezTo>
                  <a:pt x="1769415" y="789527"/>
                  <a:pt x="1762607" y="784670"/>
                  <a:pt x="1764079" y="779526"/>
                </a:cubicBezTo>
                <a:cubicBezTo>
                  <a:pt x="1765551" y="774287"/>
                  <a:pt x="1774935" y="770668"/>
                  <a:pt x="1784871" y="771525"/>
                </a:cubicBezTo>
                <a:cubicBezTo>
                  <a:pt x="1814680" y="773811"/>
                  <a:pt x="1845041" y="775811"/>
                  <a:pt x="1875218" y="777431"/>
                </a:cubicBezTo>
                <a:cubicBezTo>
                  <a:pt x="1885338" y="778002"/>
                  <a:pt x="1892699" y="782669"/>
                  <a:pt x="1891595" y="787908"/>
                </a:cubicBezTo>
                <a:cubicBezTo>
                  <a:pt x="1890859" y="792766"/>
                  <a:pt x="1882946" y="796385"/>
                  <a:pt x="1873562" y="796385"/>
                </a:cubicBezTo>
                <a:close/>
                <a:moveTo>
                  <a:pt x="2515373" y="787527"/>
                </a:moveTo>
                <a:cubicBezTo>
                  <a:pt x="2506357" y="787527"/>
                  <a:pt x="2498445" y="784098"/>
                  <a:pt x="2497157" y="779336"/>
                </a:cubicBezTo>
                <a:cubicBezTo>
                  <a:pt x="2495685" y="774097"/>
                  <a:pt x="2502677" y="769334"/>
                  <a:pt x="2512797" y="768572"/>
                </a:cubicBezTo>
                <a:cubicBezTo>
                  <a:pt x="2542790" y="766382"/>
                  <a:pt x="2573335" y="764000"/>
                  <a:pt x="2603144" y="761333"/>
                </a:cubicBezTo>
                <a:cubicBezTo>
                  <a:pt x="2613265" y="760476"/>
                  <a:pt x="2622649" y="764000"/>
                  <a:pt x="2624305" y="769144"/>
                </a:cubicBezTo>
                <a:cubicBezTo>
                  <a:pt x="2625961" y="774287"/>
                  <a:pt x="2619153" y="779240"/>
                  <a:pt x="2609216" y="780098"/>
                </a:cubicBezTo>
                <a:cubicBezTo>
                  <a:pt x="2579039" y="782765"/>
                  <a:pt x="2548311" y="785146"/>
                  <a:pt x="2517766" y="787337"/>
                </a:cubicBezTo>
                <a:cubicBezTo>
                  <a:pt x="2517214" y="787527"/>
                  <a:pt x="2516294" y="787527"/>
                  <a:pt x="2515373" y="787527"/>
                </a:cubicBezTo>
                <a:close/>
                <a:moveTo>
                  <a:pt x="1691765" y="782479"/>
                </a:moveTo>
                <a:cubicBezTo>
                  <a:pt x="1690661" y="782479"/>
                  <a:pt x="1689373" y="782384"/>
                  <a:pt x="1688269" y="782288"/>
                </a:cubicBezTo>
                <a:cubicBezTo>
                  <a:pt x="1658092" y="779336"/>
                  <a:pt x="1627547" y="775907"/>
                  <a:pt x="1597554" y="772287"/>
                </a:cubicBezTo>
                <a:cubicBezTo>
                  <a:pt x="1587617" y="771049"/>
                  <a:pt x="1581545" y="765905"/>
                  <a:pt x="1583937" y="760857"/>
                </a:cubicBezTo>
                <a:cubicBezTo>
                  <a:pt x="1586329" y="755713"/>
                  <a:pt x="1596266" y="752570"/>
                  <a:pt x="1606018" y="753809"/>
                </a:cubicBezTo>
                <a:cubicBezTo>
                  <a:pt x="1635459" y="757428"/>
                  <a:pt x="1665452" y="760762"/>
                  <a:pt x="1695077" y="763619"/>
                </a:cubicBezTo>
                <a:cubicBezTo>
                  <a:pt x="1705013" y="764572"/>
                  <a:pt x="1711637" y="769620"/>
                  <a:pt x="1709613" y="774763"/>
                </a:cubicBezTo>
                <a:cubicBezTo>
                  <a:pt x="1708141" y="779336"/>
                  <a:pt x="1700413" y="782479"/>
                  <a:pt x="1691765" y="782479"/>
                </a:cubicBezTo>
                <a:close/>
                <a:moveTo>
                  <a:pt x="2696803" y="771715"/>
                </a:moveTo>
                <a:cubicBezTo>
                  <a:pt x="2688155" y="771715"/>
                  <a:pt x="2680426" y="768572"/>
                  <a:pt x="2678770" y="764000"/>
                </a:cubicBezTo>
                <a:cubicBezTo>
                  <a:pt x="2676746" y="758857"/>
                  <a:pt x="2683371" y="753809"/>
                  <a:pt x="2693307" y="752856"/>
                </a:cubicBezTo>
                <a:cubicBezTo>
                  <a:pt x="2723300" y="749808"/>
                  <a:pt x="2753109" y="746570"/>
                  <a:pt x="2782733" y="743140"/>
                </a:cubicBezTo>
                <a:cubicBezTo>
                  <a:pt x="2792670" y="741998"/>
                  <a:pt x="2802422" y="745236"/>
                  <a:pt x="2804630" y="750380"/>
                </a:cubicBezTo>
                <a:cubicBezTo>
                  <a:pt x="2806838" y="755523"/>
                  <a:pt x="2800582" y="760571"/>
                  <a:pt x="2790646" y="761714"/>
                </a:cubicBezTo>
                <a:cubicBezTo>
                  <a:pt x="2760653" y="765238"/>
                  <a:pt x="2730108" y="768477"/>
                  <a:pt x="2700115" y="771525"/>
                </a:cubicBezTo>
                <a:cubicBezTo>
                  <a:pt x="2699195" y="771715"/>
                  <a:pt x="2697907" y="771715"/>
                  <a:pt x="2696803" y="771715"/>
                </a:cubicBezTo>
                <a:close/>
                <a:moveTo>
                  <a:pt x="1512911" y="760571"/>
                </a:moveTo>
                <a:cubicBezTo>
                  <a:pt x="1511255" y="760571"/>
                  <a:pt x="1509599" y="760476"/>
                  <a:pt x="1507943" y="760190"/>
                </a:cubicBezTo>
                <a:cubicBezTo>
                  <a:pt x="1478318" y="755809"/>
                  <a:pt x="1448509" y="751046"/>
                  <a:pt x="1419252" y="746093"/>
                </a:cubicBezTo>
                <a:cubicBezTo>
                  <a:pt x="1409684" y="744474"/>
                  <a:pt x="1404348" y="739045"/>
                  <a:pt x="1407660" y="734092"/>
                </a:cubicBezTo>
                <a:cubicBezTo>
                  <a:pt x="1410788" y="729139"/>
                  <a:pt x="1421276" y="726377"/>
                  <a:pt x="1430845" y="728091"/>
                </a:cubicBezTo>
                <a:cubicBezTo>
                  <a:pt x="1459550" y="733044"/>
                  <a:pt x="1488807" y="737711"/>
                  <a:pt x="1517879" y="741998"/>
                </a:cubicBezTo>
                <a:cubicBezTo>
                  <a:pt x="1527632" y="743426"/>
                  <a:pt x="1533336" y="748665"/>
                  <a:pt x="1530576" y="753713"/>
                </a:cubicBezTo>
                <a:cubicBezTo>
                  <a:pt x="1528368" y="757809"/>
                  <a:pt x="1521008" y="760571"/>
                  <a:pt x="1512911" y="760571"/>
                </a:cubicBezTo>
                <a:close/>
                <a:moveTo>
                  <a:pt x="2876208" y="751046"/>
                </a:moveTo>
                <a:cubicBezTo>
                  <a:pt x="2867928" y="751046"/>
                  <a:pt x="2860384" y="748189"/>
                  <a:pt x="2858360" y="743807"/>
                </a:cubicBezTo>
                <a:cubicBezTo>
                  <a:pt x="2855968" y="738664"/>
                  <a:pt x="2861856" y="733520"/>
                  <a:pt x="2871792" y="732282"/>
                </a:cubicBezTo>
                <a:cubicBezTo>
                  <a:pt x="2901417" y="728472"/>
                  <a:pt x="2930858" y="724376"/>
                  <a:pt x="2960299" y="720185"/>
                </a:cubicBezTo>
                <a:cubicBezTo>
                  <a:pt x="2970051" y="718757"/>
                  <a:pt x="2980172" y="721805"/>
                  <a:pt x="2982932" y="726853"/>
                </a:cubicBezTo>
                <a:cubicBezTo>
                  <a:pt x="2985692" y="731901"/>
                  <a:pt x="2979804" y="737140"/>
                  <a:pt x="2970051" y="738569"/>
                </a:cubicBezTo>
                <a:cubicBezTo>
                  <a:pt x="2940426" y="742760"/>
                  <a:pt x="2910617" y="746855"/>
                  <a:pt x="2880808" y="750761"/>
                </a:cubicBezTo>
                <a:cubicBezTo>
                  <a:pt x="2879152" y="750951"/>
                  <a:pt x="2877680" y="751046"/>
                  <a:pt x="2876208" y="751046"/>
                </a:cubicBezTo>
                <a:close/>
                <a:moveTo>
                  <a:pt x="1338658" y="730568"/>
                </a:moveTo>
                <a:cubicBezTo>
                  <a:pt x="1336450" y="730568"/>
                  <a:pt x="1334242" y="730377"/>
                  <a:pt x="1332034" y="729901"/>
                </a:cubicBezTo>
                <a:cubicBezTo>
                  <a:pt x="1303329" y="724186"/>
                  <a:pt x="1274440" y="718090"/>
                  <a:pt x="1246103" y="711708"/>
                </a:cubicBezTo>
                <a:cubicBezTo>
                  <a:pt x="1236719" y="709613"/>
                  <a:pt x="1232487" y="703993"/>
                  <a:pt x="1236535" y="699135"/>
                </a:cubicBezTo>
                <a:cubicBezTo>
                  <a:pt x="1240583" y="694277"/>
                  <a:pt x="1251439" y="692087"/>
                  <a:pt x="1260824" y="694182"/>
                </a:cubicBezTo>
                <a:cubicBezTo>
                  <a:pt x="1288424" y="700469"/>
                  <a:pt x="1316945" y="706469"/>
                  <a:pt x="1345098" y="712089"/>
                </a:cubicBezTo>
                <a:cubicBezTo>
                  <a:pt x="1354667" y="713994"/>
                  <a:pt x="1359267" y="719519"/>
                  <a:pt x="1355771" y="724376"/>
                </a:cubicBezTo>
                <a:cubicBezTo>
                  <a:pt x="1353010" y="728186"/>
                  <a:pt x="1346018" y="730568"/>
                  <a:pt x="1338658" y="730568"/>
                </a:cubicBezTo>
                <a:close/>
                <a:moveTo>
                  <a:pt x="3053774" y="725615"/>
                </a:moveTo>
                <a:cubicBezTo>
                  <a:pt x="3045861" y="725615"/>
                  <a:pt x="3038501" y="722948"/>
                  <a:pt x="3036109" y="718852"/>
                </a:cubicBezTo>
                <a:cubicBezTo>
                  <a:pt x="3033165" y="713804"/>
                  <a:pt x="3038685" y="708470"/>
                  <a:pt x="3048438" y="706946"/>
                </a:cubicBezTo>
                <a:cubicBezTo>
                  <a:pt x="3077694" y="702374"/>
                  <a:pt x="3106951" y="697611"/>
                  <a:pt x="3136024" y="692658"/>
                </a:cubicBezTo>
                <a:cubicBezTo>
                  <a:pt x="3145777" y="691039"/>
                  <a:pt x="3156081" y="693801"/>
                  <a:pt x="3159209" y="698754"/>
                </a:cubicBezTo>
                <a:cubicBezTo>
                  <a:pt x="3162337" y="703707"/>
                  <a:pt x="3157001" y="709136"/>
                  <a:pt x="3147433" y="710756"/>
                </a:cubicBezTo>
                <a:cubicBezTo>
                  <a:pt x="3118176" y="715709"/>
                  <a:pt x="3088735" y="720471"/>
                  <a:pt x="3059110" y="725138"/>
                </a:cubicBezTo>
                <a:cubicBezTo>
                  <a:pt x="3057270" y="725519"/>
                  <a:pt x="3055430" y="725615"/>
                  <a:pt x="3053774" y="725615"/>
                </a:cubicBezTo>
                <a:close/>
                <a:moveTo>
                  <a:pt x="3228947" y="695992"/>
                </a:moveTo>
                <a:cubicBezTo>
                  <a:pt x="3221403" y="695992"/>
                  <a:pt x="3214226" y="693515"/>
                  <a:pt x="3211650" y="689610"/>
                </a:cubicBezTo>
                <a:cubicBezTo>
                  <a:pt x="3208338" y="684657"/>
                  <a:pt x="3213307" y="679228"/>
                  <a:pt x="3222875" y="677513"/>
                </a:cubicBezTo>
                <a:cubicBezTo>
                  <a:pt x="3251764" y="672275"/>
                  <a:pt x="3280469" y="666940"/>
                  <a:pt x="3309173" y="661416"/>
                </a:cubicBezTo>
                <a:cubicBezTo>
                  <a:pt x="3318558" y="659606"/>
                  <a:pt x="3329230" y="662083"/>
                  <a:pt x="3332910" y="667036"/>
                </a:cubicBezTo>
                <a:cubicBezTo>
                  <a:pt x="3336406" y="671989"/>
                  <a:pt x="3331622" y="677418"/>
                  <a:pt x="3322054" y="679323"/>
                </a:cubicBezTo>
                <a:cubicBezTo>
                  <a:pt x="3293165" y="684848"/>
                  <a:pt x="3264276" y="690277"/>
                  <a:pt x="3235203" y="695611"/>
                </a:cubicBezTo>
                <a:cubicBezTo>
                  <a:pt x="3232995" y="695801"/>
                  <a:pt x="3230971" y="695992"/>
                  <a:pt x="3228947" y="695992"/>
                </a:cubicBezTo>
                <a:close/>
                <a:moveTo>
                  <a:pt x="1170109" y="692468"/>
                </a:moveTo>
                <a:cubicBezTo>
                  <a:pt x="1167349" y="692468"/>
                  <a:pt x="1164589" y="692182"/>
                  <a:pt x="1162013" y="691515"/>
                </a:cubicBezTo>
                <a:cubicBezTo>
                  <a:pt x="1134412" y="684467"/>
                  <a:pt x="1106627" y="677037"/>
                  <a:pt x="1079578" y="669417"/>
                </a:cubicBezTo>
                <a:cubicBezTo>
                  <a:pt x="1070746" y="666845"/>
                  <a:pt x="1067434" y="661130"/>
                  <a:pt x="1072218" y="656463"/>
                </a:cubicBezTo>
                <a:cubicBezTo>
                  <a:pt x="1077186" y="651891"/>
                  <a:pt x="1088226" y="650177"/>
                  <a:pt x="1097243" y="652653"/>
                </a:cubicBezTo>
                <a:cubicBezTo>
                  <a:pt x="1123740" y="660178"/>
                  <a:pt x="1150972" y="667512"/>
                  <a:pt x="1178205" y="674370"/>
                </a:cubicBezTo>
                <a:cubicBezTo>
                  <a:pt x="1187405" y="676656"/>
                  <a:pt x="1191086" y="682371"/>
                  <a:pt x="1186669" y="687134"/>
                </a:cubicBezTo>
                <a:cubicBezTo>
                  <a:pt x="1183357" y="690563"/>
                  <a:pt x="1176917" y="692468"/>
                  <a:pt x="1170109" y="692468"/>
                </a:cubicBezTo>
                <a:close/>
                <a:moveTo>
                  <a:pt x="3401544" y="662750"/>
                </a:moveTo>
                <a:cubicBezTo>
                  <a:pt x="3394184" y="662750"/>
                  <a:pt x="3387192" y="660463"/>
                  <a:pt x="3384432" y="656749"/>
                </a:cubicBezTo>
                <a:cubicBezTo>
                  <a:pt x="3380751" y="651891"/>
                  <a:pt x="3385352" y="646367"/>
                  <a:pt x="3394736" y="644366"/>
                </a:cubicBezTo>
                <a:cubicBezTo>
                  <a:pt x="3423257" y="638556"/>
                  <a:pt x="3451594" y="632651"/>
                  <a:pt x="3479747" y="626650"/>
                </a:cubicBezTo>
                <a:cubicBezTo>
                  <a:pt x="3489131" y="624650"/>
                  <a:pt x="3499987" y="626936"/>
                  <a:pt x="3503851" y="631793"/>
                </a:cubicBezTo>
                <a:cubicBezTo>
                  <a:pt x="3507715" y="636651"/>
                  <a:pt x="3503299" y="642176"/>
                  <a:pt x="3493915" y="644271"/>
                </a:cubicBezTo>
                <a:cubicBezTo>
                  <a:pt x="3465578" y="650367"/>
                  <a:pt x="3436873" y="656273"/>
                  <a:pt x="3408352" y="662178"/>
                </a:cubicBezTo>
                <a:cubicBezTo>
                  <a:pt x="3405960" y="662559"/>
                  <a:pt x="3403752" y="662750"/>
                  <a:pt x="3401544" y="662750"/>
                </a:cubicBezTo>
                <a:close/>
                <a:moveTo>
                  <a:pt x="1008736" y="646843"/>
                </a:moveTo>
                <a:cubicBezTo>
                  <a:pt x="1005424" y="646843"/>
                  <a:pt x="1002296" y="646367"/>
                  <a:pt x="999168" y="645509"/>
                </a:cubicBezTo>
                <a:cubicBezTo>
                  <a:pt x="973039" y="637318"/>
                  <a:pt x="946542" y="628650"/>
                  <a:pt x="920781" y="619792"/>
                </a:cubicBezTo>
                <a:cubicBezTo>
                  <a:pt x="912317" y="616839"/>
                  <a:pt x="910109" y="610934"/>
                  <a:pt x="915629" y="606552"/>
                </a:cubicBezTo>
                <a:cubicBezTo>
                  <a:pt x="921333" y="602171"/>
                  <a:pt x="932742" y="600932"/>
                  <a:pt x="941206" y="603885"/>
                </a:cubicBezTo>
                <a:cubicBezTo>
                  <a:pt x="966599" y="612648"/>
                  <a:pt x="992360" y="621125"/>
                  <a:pt x="1018120" y="629222"/>
                </a:cubicBezTo>
                <a:cubicBezTo>
                  <a:pt x="1026769" y="631984"/>
                  <a:pt x="1029529" y="637794"/>
                  <a:pt x="1024376" y="642271"/>
                </a:cubicBezTo>
                <a:cubicBezTo>
                  <a:pt x="1021064" y="645224"/>
                  <a:pt x="1014992" y="646843"/>
                  <a:pt x="1008736" y="646843"/>
                </a:cubicBezTo>
                <a:close/>
                <a:moveTo>
                  <a:pt x="3571565" y="626459"/>
                </a:moveTo>
                <a:cubicBezTo>
                  <a:pt x="3564389" y="626459"/>
                  <a:pt x="3557581" y="624269"/>
                  <a:pt x="3554637" y="620744"/>
                </a:cubicBezTo>
                <a:cubicBezTo>
                  <a:pt x="3550589" y="615887"/>
                  <a:pt x="3555005" y="610267"/>
                  <a:pt x="3564205" y="608267"/>
                </a:cubicBezTo>
                <a:cubicBezTo>
                  <a:pt x="3592174" y="601980"/>
                  <a:pt x="3620143" y="595694"/>
                  <a:pt x="3648112" y="589217"/>
                </a:cubicBezTo>
                <a:cubicBezTo>
                  <a:pt x="3657312" y="587026"/>
                  <a:pt x="3668352" y="589217"/>
                  <a:pt x="3672400" y="593979"/>
                </a:cubicBezTo>
                <a:cubicBezTo>
                  <a:pt x="3676632" y="598742"/>
                  <a:pt x="3672400" y="604457"/>
                  <a:pt x="3663200" y="606552"/>
                </a:cubicBezTo>
                <a:cubicBezTo>
                  <a:pt x="3635231" y="613029"/>
                  <a:pt x="3607078" y="619411"/>
                  <a:pt x="3578742" y="625793"/>
                </a:cubicBezTo>
                <a:cubicBezTo>
                  <a:pt x="3576533" y="626174"/>
                  <a:pt x="3573957" y="626459"/>
                  <a:pt x="3571565" y="626459"/>
                </a:cubicBezTo>
                <a:close/>
                <a:moveTo>
                  <a:pt x="855643" y="594074"/>
                </a:moveTo>
                <a:cubicBezTo>
                  <a:pt x="851963" y="594074"/>
                  <a:pt x="848099" y="593503"/>
                  <a:pt x="844787" y="592265"/>
                </a:cubicBezTo>
                <a:cubicBezTo>
                  <a:pt x="820130" y="582930"/>
                  <a:pt x="795290" y="573215"/>
                  <a:pt x="771001" y="563213"/>
                </a:cubicBezTo>
                <a:cubicBezTo>
                  <a:pt x="763089" y="559975"/>
                  <a:pt x="761801" y="553974"/>
                  <a:pt x="768057" y="549783"/>
                </a:cubicBezTo>
                <a:cubicBezTo>
                  <a:pt x="774313" y="545687"/>
                  <a:pt x="785905" y="545021"/>
                  <a:pt x="794002" y="548259"/>
                </a:cubicBezTo>
                <a:cubicBezTo>
                  <a:pt x="817922" y="558070"/>
                  <a:pt x="842395" y="567690"/>
                  <a:pt x="866500" y="576834"/>
                </a:cubicBezTo>
                <a:cubicBezTo>
                  <a:pt x="874780" y="579977"/>
                  <a:pt x="876436" y="585883"/>
                  <a:pt x="870548" y="590169"/>
                </a:cubicBezTo>
                <a:cubicBezTo>
                  <a:pt x="867052" y="592646"/>
                  <a:pt x="861348" y="594074"/>
                  <a:pt x="855643" y="594074"/>
                </a:cubicBezTo>
                <a:close/>
                <a:moveTo>
                  <a:pt x="3739378" y="587597"/>
                </a:moveTo>
                <a:cubicBezTo>
                  <a:pt x="3732386" y="587597"/>
                  <a:pt x="3725762" y="585597"/>
                  <a:pt x="3722634" y="582073"/>
                </a:cubicBezTo>
                <a:cubicBezTo>
                  <a:pt x="3718402" y="577310"/>
                  <a:pt x="3722450" y="571595"/>
                  <a:pt x="3731650" y="569405"/>
                </a:cubicBezTo>
                <a:cubicBezTo>
                  <a:pt x="3759435" y="562737"/>
                  <a:pt x="3787036" y="556070"/>
                  <a:pt x="3814637" y="549212"/>
                </a:cubicBezTo>
                <a:cubicBezTo>
                  <a:pt x="3823837" y="546926"/>
                  <a:pt x="3834877" y="549021"/>
                  <a:pt x="3839109" y="553688"/>
                </a:cubicBezTo>
                <a:cubicBezTo>
                  <a:pt x="3843526" y="558451"/>
                  <a:pt x="3839477" y="564166"/>
                  <a:pt x="3830461" y="566357"/>
                </a:cubicBezTo>
                <a:cubicBezTo>
                  <a:pt x="3802676" y="573215"/>
                  <a:pt x="3774891" y="579882"/>
                  <a:pt x="3747107" y="586550"/>
                </a:cubicBezTo>
                <a:cubicBezTo>
                  <a:pt x="3744714" y="587312"/>
                  <a:pt x="3741954" y="587597"/>
                  <a:pt x="3739378" y="587597"/>
                </a:cubicBezTo>
                <a:close/>
                <a:moveTo>
                  <a:pt x="3905351" y="546830"/>
                </a:moveTo>
                <a:cubicBezTo>
                  <a:pt x="3898543" y="546830"/>
                  <a:pt x="3891919" y="544830"/>
                  <a:pt x="3888791" y="541496"/>
                </a:cubicBezTo>
                <a:cubicBezTo>
                  <a:pt x="3884375" y="536734"/>
                  <a:pt x="3888055" y="531114"/>
                  <a:pt x="3897255" y="528733"/>
                </a:cubicBezTo>
                <a:cubicBezTo>
                  <a:pt x="3924672" y="521780"/>
                  <a:pt x="3952089" y="514826"/>
                  <a:pt x="3979506" y="507778"/>
                </a:cubicBezTo>
                <a:cubicBezTo>
                  <a:pt x="3988522" y="505397"/>
                  <a:pt x="3999562" y="507397"/>
                  <a:pt x="4004162" y="512064"/>
                </a:cubicBezTo>
                <a:cubicBezTo>
                  <a:pt x="4008763" y="516731"/>
                  <a:pt x="4004898" y="522446"/>
                  <a:pt x="3995882" y="524828"/>
                </a:cubicBezTo>
                <a:cubicBezTo>
                  <a:pt x="3968465" y="531876"/>
                  <a:pt x="3940864" y="538925"/>
                  <a:pt x="3913264" y="545878"/>
                </a:cubicBezTo>
                <a:cubicBezTo>
                  <a:pt x="3910871" y="546545"/>
                  <a:pt x="3908111" y="546830"/>
                  <a:pt x="3905351" y="546830"/>
                </a:cubicBezTo>
                <a:close/>
                <a:moveTo>
                  <a:pt x="711567" y="534829"/>
                </a:moveTo>
                <a:cubicBezTo>
                  <a:pt x="707335" y="534829"/>
                  <a:pt x="703103" y="534067"/>
                  <a:pt x="699607" y="532543"/>
                </a:cubicBezTo>
                <a:cubicBezTo>
                  <a:pt x="676422" y="522161"/>
                  <a:pt x="653237" y="511397"/>
                  <a:pt x="630605" y="500444"/>
                </a:cubicBezTo>
                <a:cubicBezTo>
                  <a:pt x="623244" y="496824"/>
                  <a:pt x="622692" y="490823"/>
                  <a:pt x="629685" y="487013"/>
                </a:cubicBezTo>
                <a:cubicBezTo>
                  <a:pt x="636677" y="483203"/>
                  <a:pt x="648269" y="482918"/>
                  <a:pt x="655629" y="486537"/>
                </a:cubicBezTo>
                <a:cubicBezTo>
                  <a:pt x="677894" y="497300"/>
                  <a:pt x="700711" y="507873"/>
                  <a:pt x="723527" y="518065"/>
                </a:cubicBezTo>
                <a:cubicBezTo>
                  <a:pt x="731256" y="521494"/>
                  <a:pt x="732176" y="527495"/>
                  <a:pt x="725367" y="531495"/>
                </a:cubicBezTo>
                <a:cubicBezTo>
                  <a:pt x="721871" y="533686"/>
                  <a:pt x="716719" y="534829"/>
                  <a:pt x="711567" y="534829"/>
                </a:cubicBezTo>
                <a:close/>
                <a:moveTo>
                  <a:pt x="4070036" y="504539"/>
                </a:moveTo>
                <a:cubicBezTo>
                  <a:pt x="4063228" y="504539"/>
                  <a:pt x="4056788" y="502634"/>
                  <a:pt x="4053660" y="499300"/>
                </a:cubicBezTo>
                <a:cubicBezTo>
                  <a:pt x="4049060" y="494633"/>
                  <a:pt x="4052740" y="488918"/>
                  <a:pt x="4061756" y="486537"/>
                </a:cubicBezTo>
                <a:cubicBezTo>
                  <a:pt x="4088989" y="479393"/>
                  <a:pt x="4116406" y="472250"/>
                  <a:pt x="4143639" y="465011"/>
                </a:cubicBezTo>
                <a:cubicBezTo>
                  <a:pt x="4152655" y="462629"/>
                  <a:pt x="4163695" y="464439"/>
                  <a:pt x="4168479" y="469201"/>
                </a:cubicBezTo>
                <a:cubicBezTo>
                  <a:pt x="4173264" y="473964"/>
                  <a:pt x="4169583" y="479584"/>
                  <a:pt x="4160383" y="482060"/>
                </a:cubicBezTo>
                <a:cubicBezTo>
                  <a:pt x="4133150" y="489299"/>
                  <a:pt x="4105734" y="496443"/>
                  <a:pt x="4078317" y="503587"/>
                </a:cubicBezTo>
                <a:cubicBezTo>
                  <a:pt x="4075557" y="504254"/>
                  <a:pt x="4072796" y="504539"/>
                  <a:pt x="4070036" y="504539"/>
                </a:cubicBezTo>
                <a:close/>
                <a:moveTo>
                  <a:pt x="577059" y="469868"/>
                </a:moveTo>
                <a:cubicBezTo>
                  <a:pt x="572275" y="469868"/>
                  <a:pt x="567675" y="468916"/>
                  <a:pt x="563995" y="467011"/>
                </a:cubicBezTo>
                <a:cubicBezTo>
                  <a:pt x="542466" y="455867"/>
                  <a:pt x="520937" y="444151"/>
                  <a:pt x="499961" y="432340"/>
                </a:cubicBezTo>
                <a:cubicBezTo>
                  <a:pt x="493152" y="428435"/>
                  <a:pt x="493520" y="422434"/>
                  <a:pt x="501065" y="418910"/>
                </a:cubicBezTo>
                <a:cubicBezTo>
                  <a:pt x="508609" y="415290"/>
                  <a:pt x="520201" y="415576"/>
                  <a:pt x="527009" y="419481"/>
                </a:cubicBezTo>
                <a:cubicBezTo>
                  <a:pt x="547802" y="431101"/>
                  <a:pt x="568963" y="442627"/>
                  <a:pt x="590123" y="453676"/>
                </a:cubicBezTo>
                <a:cubicBezTo>
                  <a:pt x="597300" y="457391"/>
                  <a:pt x="597300" y="463391"/>
                  <a:pt x="590123" y="467106"/>
                </a:cubicBezTo>
                <a:cubicBezTo>
                  <a:pt x="586443" y="468916"/>
                  <a:pt x="581659" y="469868"/>
                  <a:pt x="577059" y="469868"/>
                </a:cubicBezTo>
                <a:close/>
                <a:moveTo>
                  <a:pt x="4233617" y="461391"/>
                </a:moveTo>
                <a:cubicBezTo>
                  <a:pt x="4226993" y="461391"/>
                  <a:pt x="4220553" y="459486"/>
                  <a:pt x="4217241" y="456248"/>
                </a:cubicBezTo>
                <a:cubicBezTo>
                  <a:pt x="4212641" y="451580"/>
                  <a:pt x="4216137" y="445865"/>
                  <a:pt x="4225153" y="443389"/>
                </a:cubicBezTo>
                <a:lnTo>
                  <a:pt x="4306852" y="421576"/>
                </a:lnTo>
                <a:cubicBezTo>
                  <a:pt x="4315868" y="419195"/>
                  <a:pt x="4326908" y="421005"/>
                  <a:pt x="4331692" y="425672"/>
                </a:cubicBezTo>
                <a:cubicBezTo>
                  <a:pt x="4336293" y="430340"/>
                  <a:pt x="4332796" y="436055"/>
                  <a:pt x="4323780" y="438531"/>
                </a:cubicBezTo>
                <a:lnTo>
                  <a:pt x="4242082" y="460343"/>
                </a:lnTo>
                <a:cubicBezTo>
                  <a:pt x="4239322" y="461010"/>
                  <a:pt x="4236562" y="461391"/>
                  <a:pt x="4233617" y="461391"/>
                </a:cubicBezTo>
                <a:close/>
                <a:moveTo>
                  <a:pt x="4396830" y="417767"/>
                </a:moveTo>
                <a:cubicBezTo>
                  <a:pt x="4390206" y="417767"/>
                  <a:pt x="4383766" y="415862"/>
                  <a:pt x="4380454" y="412623"/>
                </a:cubicBezTo>
                <a:cubicBezTo>
                  <a:pt x="4375854" y="407956"/>
                  <a:pt x="4379350" y="402241"/>
                  <a:pt x="4388366" y="399764"/>
                </a:cubicBezTo>
                <a:lnTo>
                  <a:pt x="4470064" y="377952"/>
                </a:lnTo>
                <a:cubicBezTo>
                  <a:pt x="4479081" y="375571"/>
                  <a:pt x="4490121" y="377381"/>
                  <a:pt x="4494905" y="382048"/>
                </a:cubicBezTo>
                <a:cubicBezTo>
                  <a:pt x="4499505" y="386715"/>
                  <a:pt x="4496009" y="392430"/>
                  <a:pt x="4486993" y="394907"/>
                </a:cubicBezTo>
                <a:lnTo>
                  <a:pt x="4405479" y="416719"/>
                </a:lnTo>
                <a:cubicBezTo>
                  <a:pt x="4402534" y="417386"/>
                  <a:pt x="4399774" y="417767"/>
                  <a:pt x="4396830" y="417767"/>
                </a:cubicBezTo>
                <a:close/>
                <a:moveTo>
                  <a:pt x="452303" y="399764"/>
                </a:moveTo>
                <a:cubicBezTo>
                  <a:pt x="447151" y="399764"/>
                  <a:pt x="441999" y="398621"/>
                  <a:pt x="438319" y="396431"/>
                </a:cubicBezTo>
                <a:cubicBezTo>
                  <a:pt x="418446" y="384429"/>
                  <a:pt x="398574" y="371951"/>
                  <a:pt x="379253" y="359474"/>
                </a:cubicBezTo>
                <a:cubicBezTo>
                  <a:pt x="372997" y="355378"/>
                  <a:pt x="374285" y="349377"/>
                  <a:pt x="382197" y="346043"/>
                </a:cubicBezTo>
                <a:cubicBezTo>
                  <a:pt x="390109" y="342805"/>
                  <a:pt x="401702" y="343472"/>
                  <a:pt x="408142" y="347567"/>
                </a:cubicBezTo>
                <a:cubicBezTo>
                  <a:pt x="427094" y="359950"/>
                  <a:pt x="446783" y="372142"/>
                  <a:pt x="466472" y="384048"/>
                </a:cubicBezTo>
                <a:cubicBezTo>
                  <a:pt x="473096" y="388049"/>
                  <a:pt x="472176" y="394049"/>
                  <a:pt x="464448" y="397478"/>
                </a:cubicBezTo>
                <a:cubicBezTo>
                  <a:pt x="460768" y="399098"/>
                  <a:pt x="456535" y="399764"/>
                  <a:pt x="452303" y="399764"/>
                </a:cubicBezTo>
                <a:close/>
                <a:moveTo>
                  <a:pt x="4560227" y="374237"/>
                </a:moveTo>
                <a:cubicBezTo>
                  <a:pt x="4553603" y="374237"/>
                  <a:pt x="4547163" y="372332"/>
                  <a:pt x="4543851" y="369094"/>
                </a:cubicBezTo>
                <a:cubicBezTo>
                  <a:pt x="4539251" y="364426"/>
                  <a:pt x="4542747" y="358712"/>
                  <a:pt x="4551763" y="356235"/>
                </a:cubicBezTo>
                <a:cubicBezTo>
                  <a:pt x="4578996" y="348996"/>
                  <a:pt x="4606229" y="341852"/>
                  <a:pt x="4633646" y="334613"/>
                </a:cubicBezTo>
                <a:cubicBezTo>
                  <a:pt x="4642662" y="332232"/>
                  <a:pt x="4653702" y="334137"/>
                  <a:pt x="4658302" y="338804"/>
                </a:cubicBezTo>
                <a:cubicBezTo>
                  <a:pt x="4662902" y="343472"/>
                  <a:pt x="4659222" y="349187"/>
                  <a:pt x="4650206" y="351568"/>
                </a:cubicBezTo>
                <a:cubicBezTo>
                  <a:pt x="4622973" y="358712"/>
                  <a:pt x="4595740" y="365950"/>
                  <a:pt x="4568507" y="373094"/>
                </a:cubicBezTo>
                <a:cubicBezTo>
                  <a:pt x="4565747" y="373856"/>
                  <a:pt x="4562987" y="374237"/>
                  <a:pt x="4560227" y="374237"/>
                </a:cubicBezTo>
                <a:close/>
                <a:moveTo>
                  <a:pt x="4723992" y="331280"/>
                </a:moveTo>
                <a:cubicBezTo>
                  <a:pt x="4717184" y="331280"/>
                  <a:pt x="4710744" y="329375"/>
                  <a:pt x="4707432" y="326041"/>
                </a:cubicBezTo>
                <a:cubicBezTo>
                  <a:pt x="4702832" y="321374"/>
                  <a:pt x="4706512" y="315659"/>
                  <a:pt x="4715712" y="313277"/>
                </a:cubicBezTo>
                <a:cubicBezTo>
                  <a:pt x="4743129" y="306229"/>
                  <a:pt x="4770546" y="299085"/>
                  <a:pt x="4797962" y="292132"/>
                </a:cubicBezTo>
                <a:cubicBezTo>
                  <a:pt x="4806978" y="289846"/>
                  <a:pt x="4818019" y="291751"/>
                  <a:pt x="4822619" y="296513"/>
                </a:cubicBezTo>
                <a:cubicBezTo>
                  <a:pt x="4827035" y="301276"/>
                  <a:pt x="4823355" y="306896"/>
                  <a:pt x="4814155" y="309277"/>
                </a:cubicBezTo>
                <a:cubicBezTo>
                  <a:pt x="4786738" y="316230"/>
                  <a:pt x="4759321" y="323279"/>
                  <a:pt x="4732089" y="330422"/>
                </a:cubicBezTo>
                <a:cubicBezTo>
                  <a:pt x="4729512" y="330899"/>
                  <a:pt x="4726752" y="331280"/>
                  <a:pt x="4723992" y="331280"/>
                </a:cubicBezTo>
                <a:close/>
                <a:moveTo>
                  <a:pt x="337300" y="325279"/>
                </a:moveTo>
                <a:cubicBezTo>
                  <a:pt x="331596" y="325279"/>
                  <a:pt x="326075" y="323945"/>
                  <a:pt x="322579" y="321469"/>
                </a:cubicBezTo>
                <a:cubicBezTo>
                  <a:pt x="304179" y="308705"/>
                  <a:pt x="286146" y="295561"/>
                  <a:pt x="268482" y="282416"/>
                </a:cubicBezTo>
                <a:cubicBezTo>
                  <a:pt x="262778" y="278130"/>
                  <a:pt x="264802" y="272129"/>
                  <a:pt x="273082" y="269177"/>
                </a:cubicBezTo>
                <a:cubicBezTo>
                  <a:pt x="281362" y="266224"/>
                  <a:pt x="292954" y="267272"/>
                  <a:pt x="298659" y="271558"/>
                </a:cubicBezTo>
                <a:cubicBezTo>
                  <a:pt x="315955" y="284512"/>
                  <a:pt x="333988" y="297466"/>
                  <a:pt x="352020" y="310039"/>
                </a:cubicBezTo>
                <a:cubicBezTo>
                  <a:pt x="358092" y="314230"/>
                  <a:pt x="356436" y="320231"/>
                  <a:pt x="348156" y="323374"/>
                </a:cubicBezTo>
                <a:cubicBezTo>
                  <a:pt x="345028" y="324707"/>
                  <a:pt x="341164" y="325279"/>
                  <a:pt x="337300" y="325279"/>
                </a:cubicBezTo>
                <a:close/>
                <a:moveTo>
                  <a:pt x="4888493" y="289370"/>
                </a:moveTo>
                <a:cubicBezTo>
                  <a:pt x="4881685" y="289370"/>
                  <a:pt x="4875061" y="287369"/>
                  <a:pt x="4871932" y="283940"/>
                </a:cubicBezTo>
                <a:cubicBezTo>
                  <a:pt x="4867516" y="279178"/>
                  <a:pt x="4871380" y="273463"/>
                  <a:pt x="4880581" y="271272"/>
                </a:cubicBezTo>
                <a:cubicBezTo>
                  <a:pt x="4908182" y="264414"/>
                  <a:pt x="4935782" y="257556"/>
                  <a:pt x="4963567" y="250793"/>
                </a:cubicBezTo>
                <a:cubicBezTo>
                  <a:pt x="4972768" y="248507"/>
                  <a:pt x="4983624" y="250603"/>
                  <a:pt x="4988040" y="255365"/>
                </a:cubicBezTo>
                <a:cubicBezTo>
                  <a:pt x="4992272" y="260128"/>
                  <a:pt x="4988408" y="265843"/>
                  <a:pt x="4979208" y="268034"/>
                </a:cubicBezTo>
                <a:cubicBezTo>
                  <a:pt x="4951607" y="274796"/>
                  <a:pt x="4924006" y="281559"/>
                  <a:pt x="4896589" y="288417"/>
                </a:cubicBezTo>
                <a:cubicBezTo>
                  <a:pt x="4894013" y="288989"/>
                  <a:pt x="4891253" y="289370"/>
                  <a:pt x="4888493" y="289370"/>
                </a:cubicBezTo>
                <a:close/>
                <a:moveTo>
                  <a:pt x="5054650" y="248888"/>
                </a:moveTo>
                <a:cubicBezTo>
                  <a:pt x="5047658" y="248888"/>
                  <a:pt x="5041034" y="246793"/>
                  <a:pt x="5037906" y="243364"/>
                </a:cubicBezTo>
                <a:cubicBezTo>
                  <a:pt x="5033673" y="238601"/>
                  <a:pt x="5037722" y="232886"/>
                  <a:pt x="5046922" y="230696"/>
                </a:cubicBezTo>
                <a:cubicBezTo>
                  <a:pt x="5074707" y="224123"/>
                  <a:pt x="5102676" y="217551"/>
                  <a:pt x="5130828" y="211169"/>
                </a:cubicBezTo>
                <a:cubicBezTo>
                  <a:pt x="5140029" y="208979"/>
                  <a:pt x="5150885" y="211169"/>
                  <a:pt x="5155117" y="216027"/>
                </a:cubicBezTo>
                <a:cubicBezTo>
                  <a:pt x="5159165" y="220790"/>
                  <a:pt x="5155117" y="226505"/>
                  <a:pt x="5145733" y="228600"/>
                </a:cubicBezTo>
                <a:cubicBezTo>
                  <a:pt x="5117764" y="234982"/>
                  <a:pt x="5089979" y="241459"/>
                  <a:pt x="5062378" y="248031"/>
                </a:cubicBezTo>
                <a:cubicBezTo>
                  <a:pt x="5059802" y="248698"/>
                  <a:pt x="5057226" y="248888"/>
                  <a:pt x="5054650" y="248888"/>
                </a:cubicBezTo>
                <a:close/>
                <a:moveTo>
                  <a:pt x="232417" y="246888"/>
                </a:moveTo>
                <a:cubicBezTo>
                  <a:pt x="226344" y="246888"/>
                  <a:pt x="220456" y="245364"/>
                  <a:pt x="216960" y="242506"/>
                </a:cubicBezTo>
                <a:cubicBezTo>
                  <a:pt x="200216" y="229076"/>
                  <a:pt x="183839" y="215265"/>
                  <a:pt x="168015" y="201740"/>
                </a:cubicBezTo>
                <a:cubicBezTo>
                  <a:pt x="162863" y="197168"/>
                  <a:pt x="165623" y="191357"/>
                  <a:pt x="174455" y="188690"/>
                </a:cubicBezTo>
                <a:cubicBezTo>
                  <a:pt x="183103" y="186023"/>
                  <a:pt x="194511" y="187452"/>
                  <a:pt x="199664" y="192024"/>
                </a:cubicBezTo>
                <a:cubicBezTo>
                  <a:pt x="215120" y="205454"/>
                  <a:pt x="231497" y="218980"/>
                  <a:pt x="247873" y="232315"/>
                </a:cubicBezTo>
                <a:cubicBezTo>
                  <a:pt x="253393" y="236696"/>
                  <a:pt x="250817" y="242602"/>
                  <a:pt x="242353" y="245459"/>
                </a:cubicBezTo>
                <a:cubicBezTo>
                  <a:pt x="239409" y="246412"/>
                  <a:pt x="235913" y="246888"/>
                  <a:pt x="232417" y="246888"/>
                </a:cubicBezTo>
                <a:close/>
                <a:moveTo>
                  <a:pt x="5222463" y="210503"/>
                </a:moveTo>
                <a:cubicBezTo>
                  <a:pt x="5215287" y="210503"/>
                  <a:pt x="5208479" y="208312"/>
                  <a:pt x="5205535" y="204692"/>
                </a:cubicBezTo>
                <a:cubicBezTo>
                  <a:pt x="5201486" y="199835"/>
                  <a:pt x="5205903" y="194215"/>
                  <a:pt x="5215287" y="192215"/>
                </a:cubicBezTo>
                <a:cubicBezTo>
                  <a:pt x="5243624" y="185928"/>
                  <a:pt x="5271961" y="179832"/>
                  <a:pt x="5300481" y="173831"/>
                </a:cubicBezTo>
                <a:cubicBezTo>
                  <a:pt x="5309866" y="171831"/>
                  <a:pt x="5320538" y="174117"/>
                  <a:pt x="5324402" y="179070"/>
                </a:cubicBezTo>
                <a:cubicBezTo>
                  <a:pt x="5328267" y="183928"/>
                  <a:pt x="5323666" y="189548"/>
                  <a:pt x="5314282" y="191453"/>
                </a:cubicBezTo>
                <a:cubicBezTo>
                  <a:pt x="5285945" y="197453"/>
                  <a:pt x="5257792" y="203549"/>
                  <a:pt x="5229639" y="209741"/>
                </a:cubicBezTo>
                <a:cubicBezTo>
                  <a:pt x="5227431" y="210217"/>
                  <a:pt x="5225039" y="210503"/>
                  <a:pt x="5222463" y="210503"/>
                </a:cubicBezTo>
                <a:close/>
                <a:moveTo>
                  <a:pt x="5392852" y="174403"/>
                </a:moveTo>
                <a:cubicBezTo>
                  <a:pt x="5385492" y="174403"/>
                  <a:pt x="5378500" y="172117"/>
                  <a:pt x="5375740" y="168307"/>
                </a:cubicBezTo>
                <a:cubicBezTo>
                  <a:pt x="5372060" y="163449"/>
                  <a:pt x="5376660" y="157925"/>
                  <a:pt x="5386228" y="155924"/>
                </a:cubicBezTo>
                <a:cubicBezTo>
                  <a:pt x="5414749" y="150114"/>
                  <a:pt x="5443638" y="144399"/>
                  <a:pt x="5472527" y="138875"/>
                </a:cubicBezTo>
                <a:cubicBezTo>
                  <a:pt x="5482095" y="137065"/>
                  <a:pt x="5492583" y="139541"/>
                  <a:pt x="5496264" y="144494"/>
                </a:cubicBezTo>
                <a:cubicBezTo>
                  <a:pt x="5499760" y="149447"/>
                  <a:pt x="5494975" y="154877"/>
                  <a:pt x="5485407" y="156781"/>
                </a:cubicBezTo>
                <a:cubicBezTo>
                  <a:pt x="5456702" y="162306"/>
                  <a:pt x="5428181" y="167926"/>
                  <a:pt x="5399844" y="173736"/>
                </a:cubicBezTo>
                <a:cubicBezTo>
                  <a:pt x="5397269" y="174212"/>
                  <a:pt x="5395061" y="174403"/>
                  <a:pt x="5392852" y="174403"/>
                </a:cubicBezTo>
                <a:close/>
                <a:moveTo>
                  <a:pt x="137838" y="164973"/>
                </a:moveTo>
                <a:cubicBezTo>
                  <a:pt x="131398" y="164973"/>
                  <a:pt x="125141" y="163163"/>
                  <a:pt x="121645" y="160020"/>
                </a:cubicBezTo>
                <a:cubicBezTo>
                  <a:pt x="106741" y="145923"/>
                  <a:pt x="92020" y="131636"/>
                  <a:pt x="78220" y="117539"/>
                </a:cubicBezTo>
                <a:cubicBezTo>
                  <a:pt x="73620" y="112871"/>
                  <a:pt x="77300" y="107156"/>
                  <a:pt x="86316" y="104775"/>
                </a:cubicBezTo>
                <a:cubicBezTo>
                  <a:pt x="95332" y="102394"/>
                  <a:pt x="106373" y="104299"/>
                  <a:pt x="110973" y="108966"/>
                </a:cubicBezTo>
                <a:cubicBezTo>
                  <a:pt x="124589" y="122873"/>
                  <a:pt x="138942" y="136970"/>
                  <a:pt x="153846" y="150876"/>
                </a:cubicBezTo>
                <a:cubicBezTo>
                  <a:pt x="158814" y="155448"/>
                  <a:pt x="155502" y="161258"/>
                  <a:pt x="146670" y="163830"/>
                </a:cubicBezTo>
                <a:cubicBezTo>
                  <a:pt x="143910" y="164592"/>
                  <a:pt x="140966" y="164973"/>
                  <a:pt x="137838" y="164973"/>
                </a:cubicBezTo>
                <a:close/>
                <a:moveTo>
                  <a:pt x="5565082" y="141161"/>
                </a:moveTo>
                <a:cubicBezTo>
                  <a:pt x="5557537" y="141161"/>
                  <a:pt x="5550361" y="138684"/>
                  <a:pt x="5547785" y="134779"/>
                </a:cubicBezTo>
                <a:cubicBezTo>
                  <a:pt x="5544473" y="129826"/>
                  <a:pt x="5549441" y="124397"/>
                  <a:pt x="5559009" y="122682"/>
                </a:cubicBezTo>
                <a:cubicBezTo>
                  <a:pt x="5587898" y="117443"/>
                  <a:pt x="5617155" y="112300"/>
                  <a:pt x="5646412" y="107252"/>
                </a:cubicBezTo>
                <a:cubicBezTo>
                  <a:pt x="5656165" y="105632"/>
                  <a:pt x="5666469" y="108299"/>
                  <a:pt x="5669597" y="113348"/>
                </a:cubicBezTo>
                <a:cubicBezTo>
                  <a:pt x="5672725" y="118301"/>
                  <a:pt x="5667573" y="123730"/>
                  <a:pt x="5657821" y="125349"/>
                </a:cubicBezTo>
                <a:cubicBezTo>
                  <a:pt x="5628747" y="130302"/>
                  <a:pt x="5599858" y="135446"/>
                  <a:pt x="5571153" y="140684"/>
                </a:cubicBezTo>
                <a:cubicBezTo>
                  <a:pt x="5569314" y="141065"/>
                  <a:pt x="5567105" y="141161"/>
                  <a:pt x="5565082" y="141161"/>
                </a:cubicBezTo>
                <a:close/>
                <a:moveTo>
                  <a:pt x="5739703" y="111347"/>
                </a:moveTo>
                <a:cubicBezTo>
                  <a:pt x="5731791" y="111347"/>
                  <a:pt x="5724614" y="108680"/>
                  <a:pt x="5722038" y="104584"/>
                </a:cubicBezTo>
                <a:cubicBezTo>
                  <a:pt x="5719094" y="99536"/>
                  <a:pt x="5724430" y="94202"/>
                  <a:pt x="5734183" y="92678"/>
                </a:cubicBezTo>
                <a:cubicBezTo>
                  <a:pt x="5763440" y="88011"/>
                  <a:pt x="5793064" y="83439"/>
                  <a:pt x="5822689" y="79058"/>
                </a:cubicBezTo>
                <a:cubicBezTo>
                  <a:pt x="5832442" y="77629"/>
                  <a:pt x="5842562" y="80582"/>
                  <a:pt x="5845506" y="85630"/>
                </a:cubicBezTo>
                <a:cubicBezTo>
                  <a:pt x="5848266" y="90678"/>
                  <a:pt x="5842562" y="95917"/>
                  <a:pt x="5832809" y="97441"/>
                </a:cubicBezTo>
                <a:cubicBezTo>
                  <a:pt x="5803369" y="101822"/>
                  <a:pt x="5774112" y="106299"/>
                  <a:pt x="5745039" y="110966"/>
                </a:cubicBezTo>
                <a:cubicBezTo>
                  <a:pt x="5743383" y="111252"/>
                  <a:pt x="5741543" y="111347"/>
                  <a:pt x="5739703" y="111347"/>
                </a:cubicBezTo>
                <a:close/>
                <a:moveTo>
                  <a:pt x="5916532" y="85249"/>
                </a:moveTo>
                <a:cubicBezTo>
                  <a:pt x="5908436" y="85249"/>
                  <a:pt x="5900892" y="82391"/>
                  <a:pt x="5898684" y="78105"/>
                </a:cubicBezTo>
                <a:cubicBezTo>
                  <a:pt x="5896107" y="73057"/>
                  <a:pt x="5901996" y="67818"/>
                  <a:pt x="5911748" y="66485"/>
                </a:cubicBezTo>
                <a:cubicBezTo>
                  <a:pt x="5941373" y="62484"/>
                  <a:pt x="5971366" y="58579"/>
                  <a:pt x="6001359" y="54864"/>
                </a:cubicBezTo>
                <a:cubicBezTo>
                  <a:pt x="6011111" y="53626"/>
                  <a:pt x="6021231" y="56769"/>
                  <a:pt x="6023439" y="61913"/>
                </a:cubicBezTo>
                <a:cubicBezTo>
                  <a:pt x="6025832" y="67056"/>
                  <a:pt x="6019759" y="72200"/>
                  <a:pt x="6009823" y="73343"/>
                </a:cubicBezTo>
                <a:cubicBezTo>
                  <a:pt x="5980014" y="77057"/>
                  <a:pt x="5950389" y="80867"/>
                  <a:pt x="5920948" y="84868"/>
                </a:cubicBezTo>
                <a:cubicBezTo>
                  <a:pt x="5919660" y="85153"/>
                  <a:pt x="5918188" y="85249"/>
                  <a:pt x="5916532" y="85249"/>
                </a:cubicBezTo>
                <a:close/>
                <a:moveTo>
                  <a:pt x="54667" y="79820"/>
                </a:moveTo>
                <a:cubicBezTo>
                  <a:pt x="47675" y="79820"/>
                  <a:pt x="41051" y="77724"/>
                  <a:pt x="37923" y="74295"/>
                </a:cubicBezTo>
                <a:cubicBezTo>
                  <a:pt x="13266" y="46387"/>
                  <a:pt x="1674" y="30099"/>
                  <a:pt x="1122" y="29432"/>
                </a:cubicBezTo>
                <a:cubicBezTo>
                  <a:pt x="-2374" y="24384"/>
                  <a:pt x="2594" y="18955"/>
                  <a:pt x="11978" y="17145"/>
                </a:cubicBezTo>
                <a:cubicBezTo>
                  <a:pt x="21546" y="15335"/>
                  <a:pt x="32035" y="17907"/>
                  <a:pt x="35531" y="22765"/>
                </a:cubicBezTo>
                <a:cubicBezTo>
                  <a:pt x="35715" y="22955"/>
                  <a:pt x="47307" y="39148"/>
                  <a:pt x="71228" y="66294"/>
                </a:cubicBezTo>
                <a:cubicBezTo>
                  <a:pt x="75460" y="71057"/>
                  <a:pt x="71412" y="76772"/>
                  <a:pt x="62211" y="78962"/>
                </a:cubicBezTo>
                <a:cubicBezTo>
                  <a:pt x="59819" y="79534"/>
                  <a:pt x="57243" y="79820"/>
                  <a:pt x="54667" y="79820"/>
                </a:cubicBezTo>
                <a:close/>
                <a:moveTo>
                  <a:pt x="6095386" y="63151"/>
                </a:moveTo>
                <a:cubicBezTo>
                  <a:pt x="6086921" y="63151"/>
                  <a:pt x="6079193" y="60103"/>
                  <a:pt x="6077353" y="55626"/>
                </a:cubicBezTo>
                <a:cubicBezTo>
                  <a:pt x="6075145" y="50483"/>
                  <a:pt x="6081585" y="45434"/>
                  <a:pt x="6091521" y="44291"/>
                </a:cubicBezTo>
                <a:cubicBezTo>
                  <a:pt x="6121514" y="40958"/>
                  <a:pt x="6151691" y="37814"/>
                  <a:pt x="6182052" y="34766"/>
                </a:cubicBezTo>
                <a:cubicBezTo>
                  <a:pt x="6191989" y="33814"/>
                  <a:pt x="6201741" y="37148"/>
                  <a:pt x="6203581" y="42386"/>
                </a:cubicBezTo>
                <a:cubicBezTo>
                  <a:pt x="6205421" y="47530"/>
                  <a:pt x="6198981" y="52578"/>
                  <a:pt x="6188860" y="53531"/>
                </a:cubicBezTo>
                <a:cubicBezTo>
                  <a:pt x="6158684" y="56483"/>
                  <a:pt x="6128874" y="59627"/>
                  <a:pt x="6099250" y="62960"/>
                </a:cubicBezTo>
                <a:cubicBezTo>
                  <a:pt x="6097961" y="63056"/>
                  <a:pt x="6096673" y="63151"/>
                  <a:pt x="6095386" y="63151"/>
                </a:cubicBezTo>
                <a:close/>
                <a:moveTo>
                  <a:pt x="6276079" y="45339"/>
                </a:moveTo>
                <a:cubicBezTo>
                  <a:pt x="6267247" y="45339"/>
                  <a:pt x="6259518" y="42005"/>
                  <a:pt x="6257862" y="37338"/>
                </a:cubicBezTo>
                <a:cubicBezTo>
                  <a:pt x="6256206" y="32195"/>
                  <a:pt x="6263014" y="27241"/>
                  <a:pt x="6272951" y="26384"/>
                </a:cubicBezTo>
                <a:cubicBezTo>
                  <a:pt x="6303128" y="23813"/>
                  <a:pt x="6333673" y="21336"/>
                  <a:pt x="6364217" y="19145"/>
                </a:cubicBezTo>
                <a:cubicBezTo>
                  <a:pt x="6374522" y="18383"/>
                  <a:pt x="6383538" y="22003"/>
                  <a:pt x="6385010" y="27241"/>
                </a:cubicBezTo>
                <a:cubicBezTo>
                  <a:pt x="6386482" y="32480"/>
                  <a:pt x="6379490" y="37243"/>
                  <a:pt x="6369370" y="38005"/>
                </a:cubicBezTo>
                <a:cubicBezTo>
                  <a:pt x="6339009" y="40195"/>
                  <a:pt x="6308832" y="42577"/>
                  <a:pt x="6279023" y="45148"/>
                </a:cubicBezTo>
                <a:cubicBezTo>
                  <a:pt x="6278103" y="45339"/>
                  <a:pt x="6276999" y="45339"/>
                  <a:pt x="6276079" y="45339"/>
                </a:cubicBezTo>
                <a:close/>
                <a:moveTo>
                  <a:pt x="6458060" y="32099"/>
                </a:moveTo>
                <a:cubicBezTo>
                  <a:pt x="6448860" y="32099"/>
                  <a:pt x="6440948" y="28480"/>
                  <a:pt x="6439844" y="23717"/>
                </a:cubicBezTo>
                <a:cubicBezTo>
                  <a:pt x="6438740" y="18479"/>
                  <a:pt x="6445916" y="13811"/>
                  <a:pt x="6456036" y="13145"/>
                </a:cubicBezTo>
                <a:cubicBezTo>
                  <a:pt x="6486397" y="11335"/>
                  <a:pt x="6517126" y="9620"/>
                  <a:pt x="6547855" y="8192"/>
                </a:cubicBezTo>
                <a:cubicBezTo>
                  <a:pt x="6557792" y="7715"/>
                  <a:pt x="6566992" y="11525"/>
                  <a:pt x="6567912" y="16764"/>
                </a:cubicBezTo>
                <a:cubicBezTo>
                  <a:pt x="6568832" y="22003"/>
                  <a:pt x="6561287" y="26670"/>
                  <a:pt x="6551167" y="27146"/>
                </a:cubicBezTo>
                <a:cubicBezTo>
                  <a:pt x="6520622" y="28575"/>
                  <a:pt x="6490261" y="30194"/>
                  <a:pt x="6460268" y="32004"/>
                </a:cubicBezTo>
                <a:cubicBezTo>
                  <a:pt x="6459532" y="32099"/>
                  <a:pt x="6458797" y="32099"/>
                  <a:pt x="6458060" y="32099"/>
                </a:cubicBezTo>
                <a:close/>
                <a:moveTo>
                  <a:pt x="6641146" y="23432"/>
                </a:moveTo>
                <a:cubicBezTo>
                  <a:pt x="6631578" y="23432"/>
                  <a:pt x="6623481" y="19622"/>
                  <a:pt x="6622746" y="14573"/>
                </a:cubicBezTo>
                <a:cubicBezTo>
                  <a:pt x="6622009" y="9335"/>
                  <a:pt x="6629737" y="4763"/>
                  <a:pt x="6639858" y="4477"/>
                </a:cubicBezTo>
                <a:cubicBezTo>
                  <a:pt x="6670403" y="3429"/>
                  <a:pt x="6701132" y="2572"/>
                  <a:pt x="6732044" y="1905"/>
                </a:cubicBezTo>
                <a:cubicBezTo>
                  <a:pt x="6741613" y="1810"/>
                  <a:pt x="6750813" y="5715"/>
                  <a:pt x="6751181" y="11049"/>
                </a:cubicBezTo>
                <a:cubicBezTo>
                  <a:pt x="6751550" y="16288"/>
                  <a:pt x="6743637" y="20765"/>
                  <a:pt x="6733517" y="20955"/>
                </a:cubicBezTo>
                <a:cubicBezTo>
                  <a:pt x="6702788" y="21622"/>
                  <a:pt x="6672427" y="22479"/>
                  <a:pt x="6642250" y="23527"/>
                </a:cubicBezTo>
                <a:cubicBezTo>
                  <a:pt x="6642066" y="23432"/>
                  <a:pt x="6641698" y="23432"/>
                  <a:pt x="6641146" y="23432"/>
                </a:cubicBezTo>
                <a:close/>
                <a:moveTo>
                  <a:pt x="6824968" y="19336"/>
                </a:moveTo>
                <a:cubicBezTo>
                  <a:pt x="6815031" y="19336"/>
                  <a:pt x="6806751" y="15145"/>
                  <a:pt x="6806567" y="10001"/>
                </a:cubicBezTo>
                <a:cubicBezTo>
                  <a:pt x="6806383" y="4763"/>
                  <a:pt x="6814479" y="381"/>
                  <a:pt x="6824600" y="286"/>
                </a:cubicBezTo>
                <a:cubicBezTo>
                  <a:pt x="6847416" y="95"/>
                  <a:pt x="6870417" y="0"/>
                  <a:pt x="6893602" y="0"/>
                </a:cubicBezTo>
                <a:cubicBezTo>
                  <a:pt x="6894154" y="0"/>
                  <a:pt x="6894522" y="0"/>
                  <a:pt x="6895074" y="0"/>
                </a:cubicBezTo>
                <a:lnTo>
                  <a:pt x="6917154" y="0"/>
                </a:lnTo>
                <a:cubicBezTo>
                  <a:pt x="6927275" y="0"/>
                  <a:pt x="6935555" y="4286"/>
                  <a:pt x="6935371" y="9620"/>
                </a:cubicBezTo>
                <a:cubicBezTo>
                  <a:pt x="6935371" y="14859"/>
                  <a:pt x="6927090" y="19050"/>
                  <a:pt x="6916970" y="19050"/>
                </a:cubicBezTo>
                <a:cubicBezTo>
                  <a:pt x="6916970" y="19050"/>
                  <a:pt x="6916970" y="19050"/>
                  <a:pt x="6916786" y="19050"/>
                </a:cubicBezTo>
                <a:lnTo>
                  <a:pt x="6894889" y="19050"/>
                </a:lnTo>
                <a:cubicBezTo>
                  <a:pt x="6871705" y="19050"/>
                  <a:pt x="6848336" y="19145"/>
                  <a:pt x="6825152" y="19336"/>
                </a:cubicBezTo>
                <a:cubicBezTo>
                  <a:pt x="6825152" y="19336"/>
                  <a:pt x="6825152" y="19336"/>
                  <a:pt x="6824968" y="19336"/>
                </a:cubicBezTo>
                <a:close/>
              </a:path>
            </a:pathLst>
          </a:custGeom>
          <a:solidFill>
            <a:srgbClr val="E2B133"/>
          </a:solidFill>
          <a:ln w="18393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8" name="Graphic 5"/>
          <p:cNvSpPr/>
          <p:nvPr/>
        </p:nvSpPr>
        <p:spPr>
          <a:xfrm rot="1049228">
            <a:off x="5534807" y="318783"/>
            <a:ext cx="6935373" cy="802766"/>
          </a:xfrm>
          <a:custGeom>
            <a:avLst/>
            <a:gdLst>
              <a:gd name="connsiteX0" fmla="*/ 2149018 w 6935373"/>
              <a:gd name="connsiteY0" fmla="*/ 802767 h 802766"/>
              <a:gd name="connsiteX1" fmla="*/ 2130618 w 6935373"/>
              <a:gd name="connsiteY1" fmla="*/ 793337 h 802766"/>
              <a:gd name="connsiteX2" fmla="*/ 2148834 w 6935373"/>
              <a:gd name="connsiteY2" fmla="*/ 783717 h 802766"/>
              <a:gd name="connsiteX3" fmla="*/ 2240101 w 6935373"/>
              <a:gd name="connsiteY3" fmla="*/ 782193 h 802766"/>
              <a:gd name="connsiteX4" fmla="*/ 2259422 w 6935373"/>
              <a:gd name="connsiteY4" fmla="*/ 791242 h 802766"/>
              <a:gd name="connsiteX5" fmla="*/ 2241941 w 6935373"/>
              <a:gd name="connsiteY5" fmla="*/ 801243 h 802766"/>
              <a:gd name="connsiteX6" fmla="*/ 2149386 w 6935373"/>
              <a:gd name="connsiteY6" fmla="*/ 802767 h 802766"/>
              <a:gd name="connsiteX7" fmla="*/ 2149018 w 6935373"/>
              <a:gd name="connsiteY7" fmla="*/ 802767 h 802766"/>
              <a:gd name="connsiteX8" fmla="*/ 2057016 w 6935373"/>
              <a:gd name="connsiteY8" fmla="*/ 802481 h 802766"/>
              <a:gd name="connsiteX9" fmla="*/ 2056648 w 6935373"/>
              <a:gd name="connsiteY9" fmla="*/ 802481 h 802766"/>
              <a:gd name="connsiteX10" fmla="*/ 1964093 w 6935373"/>
              <a:gd name="connsiteY10" fmla="*/ 800386 h 802766"/>
              <a:gd name="connsiteX11" fmla="*/ 1946980 w 6935373"/>
              <a:gd name="connsiteY11" fmla="*/ 790289 h 802766"/>
              <a:gd name="connsiteX12" fmla="*/ 1966485 w 6935373"/>
              <a:gd name="connsiteY12" fmla="*/ 781431 h 802766"/>
              <a:gd name="connsiteX13" fmla="*/ 2057568 w 6935373"/>
              <a:gd name="connsiteY13" fmla="*/ 783527 h 802766"/>
              <a:gd name="connsiteX14" fmla="*/ 2075600 w 6935373"/>
              <a:gd name="connsiteY14" fmla="*/ 793242 h 802766"/>
              <a:gd name="connsiteX15" fmla="*/ 2057016 w 6935373"/>
              <a:gd name="connsiteY15" fmla="*/ 802481 h 802766"/>
              <a:gd name="connsiteX16" fmla="*/ 2332840 w 6935373"/>
              <a:gd name="connsiteY16" fmla="*/ 798005 h 802766"/>
              <a:gd name="connsiteX17" fmla="*/ 2314439 w 6935373"/>
              <a:gd name="connsiteY17" fmla="*/ 789242 h 802766"/>
              <a:gd name="connsiteX18" fmla="*/ 2331184 w 6935373"/>
              <a:gd name="connsiteY18" fmla="*/ 778955 h 802766"/>
              <a:gd name="connsiteX19" fmla="*/ 2422083 w 6935373"/>
              <a:gd name="connsiteY19" fmla="*/ 774383 h 802766"/>
              <a:gd name="connsiteX20" fmla="*/ 2442323 w 6935373"/>
              <a:gd name="connsiteY20" fmla="*/ 782765 h 802766"/>
              <a:gd name="connsiteX21" fmla="*/ 2426131 w 6935373"/>
              <a:gd name="connsiteY21" fmla="*/ 793242 h 802766"/>
              <a:gd name="connsiteX22" fmla="*/ 2334128 w 6935373"/>
              <a:gd name="connsiteY22" fmla="*/ 797814 h 802766"/>
              <a:gd name="connsiteX23" fmla="*/ 2332840 w 6935373"/>
              <a:gd name="connsiteY23" fmla="*/ 798005 h 802766"/>
              <a:gd name="connsiteX24" fmla="*/ 1873562 w 6935373"/>
              <a:gd name="connsiteY24" fmla="*/ 796385 h 802766"/>
              <a:gd name="connsiteX25" fmla="*/ 1871538 w 6935373"/>
              <a:gd name="connsiteY25" fmla="*/ 796290 h 802766"/>
              <a:gd name="connsiteX26" fmla="*/ 1779535 w 6935373"/>
              <a:gd name="connsiteY26" fmla="*/ 790289 h 802766"/>
              <a:gd name="connsiteX27" fmla="*/ 1764079 w 6935373"/>
              <a:gd name="connsiteY27" fmla="*/ 779526 h 802766"/>
              <a:gd name="connsiteX28" fmla="*/ 1784871 w 6935373"/>
              <a:gd name="connsiteY28" fmla="*/ 771525 h 802766"/>
              <a:gd name="connsiteX29" fmla="*/ 1875218 w 6935373"/>
              <a:gd name="connsiteY29" fmla="*/ 777431 h 802766"/>
              <a:gd name="connsiteX30" fmla="*/ 1891595 w 6935373"/>
              <a:gd name="connsiteY30" fmla="*/ 787908 h 802766"/>
              <a:gd name="connsiteX31" fmla="*/ 1873562 w 6935373"/>
              <a:gd name="connsiteY31" fmla="*/ 796385 h 802766"/>
              <a:gd name="connsiteX32" fmla="*/ 2515373 w 6935373"/>
              <a:gd name="connsiteY32" fmla="*/ 787527 h 802766"/>
              <a:gd name="connsiteX33" fmla="*/ 2497157 w 6935373"/>
              <a:gd name="connsiteY33" fmla="*/ 779336 h 802766"/>
              <a:gd name="connsiteX34" fmla="*/ 2512797 w 6935373"/>
              <a:gd name="connsiteY34" fmla="*/ 768572 h 802766"/>
              <a:gd name="connsiteX35" fmla="*/ 2603144 w 6935373"/>
              <a:gd name="connsiteY35" fmla="*/ 761333 h 802766"/>
              <a:gd name="connsiteX36" fmla="*/ 2624305 w 6935373"/>
              <a:gd name="connsiteY36" fmla="*/ 769144 h 802766"/>
              <a:gd name="connsiteX37" fmla="*/ 2609216 w 6935373"/>
              <a:gd name="connsiteY37" fmla="*/ 780098 h 802766"/>
              <a:gd name="connsiteX38" fmla="*/ 2517766 w 6935373"/>
              <a:gd name="connsiteY38" fmla="*/ 787337 h 802766"/>
              <a:gd name="connsiteX39" fmla="*/ 2515373 w 6935373"/>
              <a:gd name="connsiteY39" fmla="*/ 787527 h 802766"/>
              <a:gd name="connsiteX40" fmla="*/ 1691765 w 6935373"/>
              <a:gd name="connsiteY40" fmla="*/ 782479 h 802766"/>
              <a:gd name="connsiteX41" fmla="*/ 1688269 w 6935373"/>
              <a:gd name="connsiteY41" fmla="*/ 782288 h 802766"/>
              <a:gd name="connsiteX42" fmla="*/ 1597554 w 6935373"/>
              <a:gd name="connsiteY42" fmla="*/ 772287 h 802766"/>
              <a:gd name="connsiteX43" fmla="*/ 1583937 w 6935373"/>
              <a:gd name="connsiteY43" fmla="*/ 760857 h 802766"/>
              <a:gd name="connsiteX44" fmla="*/ 1606018 w 6935373"/>
              <a:gd name="connsiteY44" fmla="*/ 753809 h 802766"/>
              <a:gd name="connsiteX45" fmla="*/ 1695077 w 6935373"/>
              <a:gd name="connsiteY45" fmla="*/ 763619 h 802766"/>
              <a:gd name="connsiteX46" fmla="*/ 1709613 w 6935373"/>
              <a:gd name="connsiteY46" fmla="*/ 774763 h 802766"/>
              <a:gd name="connsiteX47" fmla="*/ 1691765 w 6935373"/>
              <a:gd name="connsiteY47" fmla="*/ 782479 h 802766"/>
              <a:gd name="connsiteX48" fmla="*/ 2696803 w 6935373"/>
              <a:gd name="connsiteY48" fmla="*/ 771715 h 802766"/>
              <a:gd name="connsiteX49" fmla="*/ 2678770 w 6935373"/>
              <a:gd name="connsiteY49" fmla="*/ 764000 h 802766"/>
              <a:gd name="connsiteX50" fmla="*/ 2693307 w 6935373"/>
              <a:gd name="connsiteY50" fmla="*/ 752856 h 802766"/>
              <a:gd name="connsiteX51" fmla="*/ 2782733 w 6935373"/>
              <a:gd name="connsiteY51" fmla="*/ 743140 h 802766"/>
              <a:gd name="connsiteX52" fmla="*/ 2804630 w 6935373"/>
              <a:gd name="connsiteY52" fmla="*/ 750380 h 802766"/>
              <a:gd name="connsiteX53" fmla="*/ 2790646 w 6935373"/>
              <a:gd name="connsiteY53" fmla="*/ 761714 h 802766"/>
              <a:gd name="connsiteX54" fmla="*/ 2700115 w 6935373"/>
              <a:gd name="connsiteY54" fmla="*/ 771525 h 802766"/>
              <a:gd name="connsiteX55" fmla="*/ 2696803 w 6935373"/>
              <a:gd name="connsiteY55" fmla="*/ 771715 h 802766"/>
              <a:gd name="connsiteX56" fmla="*/ 1512911 w 6935373"/>
              <a:gd name="connsiteY56" fmla="*/ 760571 h 802766"/>
              <a:gd name="connsiteX57" fmla="*/ 1507943 w 6935373"/>
              <a:gd name="connsiteY57" fmla="*/ 760190 h 802766"/>
              <a:gd name="connsiteX58" fmla="*/ 1419252 w 6935373"/>
              <a:gd name="connsiteY58" fmla="*/ 746093 h 802766"/>
              <a:gd name="connsiteX59" fmla="*/ 1407660 w 6935373"/>
              <a:gd name="connsiteY59" fmla="*/ 734092 h 802766"/>
              <a:gd name="connsiteX60" fmla="*/ 1430845 w 6935373"/>
              <a:gd name="connsiteY60" fmla="*/ 728091 h 802766"/>
              <a:gd name="connsiteX61" fmla="*/ 1517879 w 6935373"/>
              <a:gd name="connsiteY61" fmla="*/ 741998 h 802766"/>
              <a:gd name="connsiteX62" fmla="*/ 1530576 w 6935373"/>
              <a:gd name="connsiteY62" fmla="*/ 753713 h 802766"/>
              <a:gd name="connsiteX63" fmla="*/ 1512911 w 6935373"/>
              <a:gd name="connsiteY63" fmla="*/ 760571 h 802766"/>
              <a:gd name="connsiteX64" fmla="*/ 2876208 w 6935373"/>
              <a:gd name="connsiteY64" fmla="*/ 751046 h 802766"/>
              <a:gd name="connsiteX65" fmla="*/ 2858360 w 6935373"/>
              <a:gd name="connsiteY65" fmla="*/ 743807 h 802766"/>
              <a:gd name="connsiteX66" fmla="*/ 2871792 w 6935373"/>
              <a:gd name="connsiteY66" fmla="*/ 732282 h 802766"/>
              <a:gd name="connsiteX67" fmla="*/ 2960299 w 6935373"/>
              <a:gd name="connsiteY67" fmla="*/ 720185 h 802766"/>
              <a:gd name="connsiteX68" fmla="*/ 2982932 w 6935373"/>
              <a:gd name="connsiteY68" fmla="*/ 726853 h 802766"/>
              <a:gd name="connsiteX69" fmla="*/ 2970051 w 6935373"/>
              <a:gd name="connsiteY69" fmla="*/ 738569 h 802766"/>
              <a:gd name="connsiteX70" fmla="*/ 2880808 w 6935373"/>
              <a:gd name="connsiteY70" fmla="*/ 750761 h 802766"/>
              <a:gd name="connsiteX71" fmla="*/ 2876208 w 6935373"/>
              <a:gd name="connsiteY71" fmla="*/ 751046 h 802766"/>
              <a:gd name="connsiteX72" fmla="*/ 1338658 w 6935373"/>
              <a:gd name="connsiteY72" fmla="*/ 730568 h 802766"/>
              <a:gd name="connsiteX73" fmla="*/ 1332034 w 6935373"/>
              <a:gd name="connsiteY73" fmla="*/ 729901 h 802766"/>
              <a:gd name="connsiteX74" fmla="*/ 1246103 w 6935373"/>
              <a:gd name="connsiteY74" fmla="*/ 711708 h 802766"/>
              <a:gd name="connsiteX75" fmla="*/ 1236535 w 6935373"/>
              <a:gd name="connsiteY75" fmla="*/ 699135 h 802766"/>
              <a:gd name="connsiteX76" fmla="*/ 1260824 w 6935373"/>
              <a:gd name="connsiteY76" fmla="*/ 694182 h 802766"/>
              <a:gd name="connsiteX77" fmla="*/ 1345098 w 6935373"/>
              <a:gd name="connsiteY77" fmla="*/ 712089 h 802766"/>
              <a:gd name="connsiteX78" fmla="*/ 1355771 w 6935373"/>
              <a:gd name="connsiteY78" fmla="*/ 724376 h 802766"/>
              <a:gd name="connsiteX79" fmla="*/ 1338658 w 6935373"/>
              <a:gd name="connsiteY79" fmla="*/ 730568 h 802766"/>
              <a:gd name="connsiteX80" fmla="*/ 3053774 w 6935373"/>
              <a:gd name="connsiteY80" fmla="*/ 725615 h 802766"/>
              <a:gd name="connsiteX81" fmla="*/ 3036109 w 6935373"/>
              <a:gd name="connsiteY81" fmla="*/ 718852 h 802766"/>
              <a:gd name="connsiteX82" fmla="*/ 3048438 w 6935373"/>
              <a:gd name="connsiteY82" fmla="*/ 706946 h 802766"/>
              <a:gd name="connsiteX83" fmla="*/ 3136024 w 6935373"/>
              <a:gd name="connsiteY83" fmla="*/ 692658 h 802766"/>
              <a:gd name="connsiteX84" fmla="*/ 3159209 w 6935373"/>
              <a:gd name="connsiteY84" fmla="*/ 698754 h 802766"/>
              <a:gd name="connsiteX85" fmla="*/ 3147433 w 6935373"/>
              <a:gd name="connsiteY85" fmla="*/ 710756 h 802766"/>
              <a:gd name="connsiteX86" fmla="*/ 3059110 w 6935373"/>
              <a:gd name="connsiteY86" fmla="*/ 725138 h 802766"/>
              <a:gd name="connsiteX87" fmla="*/ 3053774 w 6935373"/>
              <a:gd name="connsiteY87" fmla="*/ 725615 h 802766"/>
              <a:gd name="connsiteX88" fmla="*/ 3228947 w 6935373"/>
              <a:gd name="connsiteY88" fmla="*/ 695992 h 802766"/>
              <a:gd name="connsiteX89" fmla="*/ 3211650 w 6935373"/>
              <a:gd name="connsiteY89" fmla="*/ 689610 h 802766"/>
              <a:gd name="connsiteX90" fmla="*/ 3222875 w 6935373"/>
              <a:gd name="connsiteY90" fmla="*/ 677513 h 802766"/>
              <a:gd name="connsiteX91" fmla="*/ 3309173 w 6935373"/>
              <a:gd name="connsiteY91" fmla="*/ 661416 h 802766"/>
              <a:gd name="connsiteX92" fmla="*/ 3332910 w 6935373"/>
              <a:gd name="connsiteY92" fmla="*/ 667036 h 802766"/>
              <a:gd name="connsiteX93" fmla="*/ 3322054 w 6935373"/>
              <a:gd name="connsiteY93" fmla="*/ 679323 h 802766"/>
              <a:gd name="connsiteX94" fmla="*/ 3235203 w 6935373"/>
              <a:gd name="connsiteY94" fmla="*/ 695611 h 802766"/>
              <a:gd name="connsiteX95" fmla="*/ 3228947 w 6935373"/>
              <a:gd name="connsiteY95" fmla="*/ 695992 h 802766"/>
              <a:gd name="connsiteX96" fmla="*/ 1170109 w 6935373"/>
              <a:gd name="connsiteY96" fmla="*/ 692468 h 802766"/>
              <a:gd name="connsiteX97" fmla="*/ 1162013 w 6935373"/>
              <a:gd name="connsiteY97" fmla="*/ 691515 h 802766"/>
              <a:gd name="connsiteX98" fmla="*/ 1079578 w 6935373"/>
              <a:gd name="connsiteY98" fmla="*/ 669417 h 802766"/>
              <a:gd name="connsiteX99" fmla="*/ 1072218 w 6935373"/>
              <a:gd name="connsiteY99" fmla="*/ 656463 h 802766"/>
              <a:gd name="connsiteX100" fmla="*/ 1097243 w 6935373"/>
              <a:gd name="connsiteY100" fmla="*/ 652653 h 802766"/>
              <a:gd name="connsiteX101" fmla="*/ 1178205 w 6935373"/>
              <a:gd name="connsiteY101" fmla="*/ 674370 h 802766"/>
              <a:gd name="connsiteX102" fmla="*/ 1186669 w 6935373"/>
              <a:gd name="connsiteY102" fmla="*/ 687134 h 802766"/>
              <a:gd name="connsiteX103" fmla="*/ 1170109 w 6935373"/>
              <a:gd name="connsiteY103" fmla="*/ 692468 h 802766"/>
              <a:gd name="connsiteX104" fmla="*/ 3401544 w 6935373"/>
              <a:gd name="connsiteY104" fmla="*/ 662750 h 802766"/>
              <a:gd name="connsiteX105" fmla="*/ 3384432 w 6935373"/>
              <a:gd name="connsiteY105" fmla="*/ 656749 h 802766"/>
              <a:gd name="connsiteX106" fmla="*/ 3394736 w 6935373"/>
              <a:gd name="connsiteY106" fmla="*/ 644366 h 802766"/>
              <a:gd name="connsiteX107" fmla="*/ 3479747 w 6935373"/>
              <a:gd name="connsiteY107" fmla="*/ 626650 h 802766"/>
              <a:gd name="connsiteX108" fmla="*/ 3503851 w 6935373"/>
              <a:gd name="connsiteY108" fmla="*/ 631793 h 802766"/>
              <a:gd name="connsiteX109" fmla="*/ 3493915 w 6935373"/>
              <a:gd name="connsiteY109" fmla="*/ 644271 h 802766"/>
              <a:gd name="connsiteX110" fmla="*/ 3408352 w 6935373"/>
              <a:gd name="connsiteY110" fmla="*/ 662178 h 802766"/>
              <a:gd name="connsiteX111" fmla="*/ 3401544 w 6935373"/>
              <a:gd name="connsiteY111" fmla="*/ 662750 h 802766"/>
              <a:gd name="connsiteX112" fmla="*/ 1008736 w 6935373"/>
              <a:gd name="connsiteY112" fmla="*/ 646843 h 802766"/>
              <a:gd name="connsiteX113" fmla="*/ 999168 w 6935373"/>
              <a:gd name="connsiteY113" fmla="*/ 645509 h 802766"/>
              <a:gd name="connsiteX114" fmla="*/ 920781 w 6935373"/>
              <a:gd name="connsiteY114" fmla="*/ 619792 h 802766"/>
              <a:gd name="connsiteX115" fmla="*/ 915629 w 6935373"/>
              <a:gd name="connsiteY115" fmla="*/ 606552 h 802766"/>
              <a:gd name="connsiteX116" fmla="*/ 941206 w 6935373"/>
              <a:gd name="connsiteY116" fmla="*/ 603885 h 802766"/>
              <a:gd name="connsiteX117" fmla="*/ 1018120 w 6935373"/>
              <a:gd name="connsiteY117" fmla="*/ 629222 h 802766"/>
              <a:gd name="connsiteX118" fmla="*/ 1024376 w 6935373"/>
              <a:gd name="connsiteY118" fmla="*/ 642271 h 802766"/>
              <a:gd name="connsiteX119" fmla="*/ 1008736 w 6935373"/>
              <a:gd name="connsiteY119" fmla="*/ 646843 h 802766"/>
              <a:gd name="connsiteX120" fmla="*/ 3571565 w 6935373"/>
              <a:gd name="connsiteY120" fmla="*/ 626459 h 802766"/>
              <a:gd name="connsiteX121" fmla="*/ 3554637 w 6935373"/>
              <a:gd name="connsiteY121" fmla="*/ 620744 h 802766"/>
              <a:gd name="connsiteX122" fmla="*/ 3564205 w 6935373"/>
              <a:gd name="connsiteY122" fmla="*/ 608267 h 802766"/>
              <a:gd name="connsiteX123" fmla="*/ 3648112 w 6935373"/>
              <a:gd name="connsiteY123" fmla="*/ 589217 h 802766"/>
              <a:gd name="connsiteX124" fmla="*/ 3672400 w 6935373"/>
              <a:gd name="connsiteY124" fmla="*/ 593979 h 802766"/>
              <a:gd name="connsiteX125" fmla="*/ 3663200 w 6935373"/>
              <a:gd name="connsiteY125" fmla="*/ 606552 h 802766"/>
              <a:gd name="connsiteX126" fmla="*/ 3578742 w 6935373"/>
              <a:gd name="connsiteY126" fmla="*/ 625793 h 802766"/>
              <a:gd name="connsiteX127" fmla="*/ 3571565 w 6935373"/>
              <a:gd name="connsiteY127" fmla="*/ 626459 h 802766"/>
              <a:gd name="connsiteX128" fmla="*/ 855643 w 6935373"/>
              <a:gd name="connsiteY128" fmla="*/ 594074 h 802766"/>
              <a:gd name="connsiteX129" fmla="*/ 844787 w 6935373"/>
              <a:gd name="connsiteY129" fmla="*/ 592265 h 802766"/>
              <a:gd name="connsiteX130" fmla="*/ 771001 w 6935373"/>
              <a:gd name="connsiteY130" fmla="*/ 563213 h 802766"/>
              <a:gd name="connsiteX131" fmla="*/ 768057 w 6935373"/>
              <a:gd name="connsiteY131" fmla="*/ 549783 h 802766"/>
              <a:gd name="connsiteX132" fmla="*/ 794002 w 6935373"/>
              <a:gd name="connsiteY132" fmla="*/ 548259 h 802766"/>
              <a:gd name="connsiteX133" fmla="*/ 866500 w 6935373"/>
              <a:gd name="connsiteY133" fmla="*/ 576834 h 802766"/>
              <a:gd name="connsiteX134" fmla="*/ 870548 w 6935373"/>
              <a:gd name="connsiteY134" fmla="*/ 590169 h 802766"/>
              <a:gd name="connsiteX135" fmla="*/ 855643 w 6935373"/>
              <a:gd name="connsiteY135" fmla="*/ 594074 h 802766"/>
              <a:gd name="connsiteX136" fmla="*/ 3739378 w 6935373"/>
              <a:gd name="connsiteY136" fmla="*/ 587597 h 802766"/>
              <a:gd name="connsiteX137" fmla="*/ 3722634 w 6935373"/>
              <a:gd name="connsiteY137" fmla="*/ 582073 h 802766"/>
              <a:gd name="connsiteX138" fmla="*/ 3731650 w 6935373"/>
              <a:gd name="connsiteY138" fmla="*/ 569405 h 802766"/>
              <a:gd name="connsiteX139" fmla="*/ 3814637 w 6935373"/>
              <a:gd name="connsiteY139" fmla="*/ 549212 h 802766"/>
              <a:gd name="connsiteX140" fmla="*/ 3839109 w 6935373"/>
              <a:gd name="connsiteY140" fmla="*/ 553688 h 802766"/>
              <a:gd name="connsiteX141" fmla="*/ 3830461 w 6935373"/>
              <a:gd name="connsiteY141" fmla="*/ 566357 h 802766"/>
              <a:gd name="connsiteX142" fmla="*/ 3747107 w 6935373"/>
              <a:gd name="connsiteY142" fmla="*/ 586550 h 802766"/>
              <a:gd name="connsiteX143" fmla="*/ 3739378 w 6935373"/>
              <a:gd name="connsiteY143" fmla="*/ 587597 h 802766"/>
              <a:gd name="connsiteX144" fmla="*/ 3905351 w 6935373"/>
              <a:gd name="connsiteY144" fmla="*/ 546830 h 802766"/>
              <a:gd name="connsiteX145" fmla="*/ 3888791 w 6935373"/>
              <a:gd name="connsiteY145" fmla="*/ 541496 h 802766"/>
              <a:gd name="connsiteX146" fmla="*/ 3897255 w 6935373"/>
              <a:gd name="connsiteY146" fmla="*/ 528733 h 802766"/>
              <a:gd name="connsiteX147" fmla="*/ 3979506 w 6935373"/>
              <a:gd name="connsiteY147" fmla="*/ 507778 h 802766"/>
              <a:gd name="connsiteX148" fmla="*/ 4004162 w 6935373"/>
              <a:gd name="connsiteY148" fmla="*/ 512064 h 802766"/>
              <a:gd name="connsiteX149" fmla="*/ 3995882 w 6935373"/>
              <a:gd name="connsiteY149" fmla="*/ 524828 h 802766"/>
              <a:gd name="connsiteX150" fmla="*/ 3913264 w 6935373"/>
              <a:gd name="connsiteY150" fmla="*/ 545878 h 802766"/>
              <a:gd name="connsiteX151" fmla="*/ 3905351 w 6935373"/>
              <a:gd name="connsiteY151" fmla="*/ 546830 h 802766"/>
              <a:gd name="connsiteX152" fmla="*/ 711567 w 6935373"/>
              <a:gd name="connsiteY152" fmla="*/ 534829 h 802766"/>
              <a:gd name="connsiteX153" fmla="*/ 699607 w 6935373"/>
              <a:gd name="connsiteY153" fmla="*/ 532543 h 802766"/>
              <a:gd name="connsiteX154" fmla="*/ 630605 w 6935373"/>
              <a:gd name="connsiteY154" fmla="*/ 500444 h 802766"/>
              <a:gd name="connsiteX155" fmla="*/ 629685 w 6935373"/>
              <a:gd name="connsiteY155" fmla="*/ 487013 h 802766"/>
              <a:gd name="connsiteX156" fmla="*/ 655629 w 6935373"/>
              <a:gd name="connsiteY156" fmla="*/ 486537 h 802766"/>
              <a:gd name="connsiteX157" fmla="*/ 723527 w 6935373"/>
              <a:gd name="connsiteY157" fmla="*/ 518065 h 802766"/>
              <a:gd name="connsiteX158" fmla="*/ 725367 w 6935373"/>
              <a:gd name="connsiteY158" fmla="*/ 531495 h 802766"/>
              <a:gd name="connsiteX159" fmla="*/ 711567 w 6935373"/>
              <a:gd name="connsiteY159" fmla="*/ 534829 h 802766"/>
              <a:gd name="connsiteX160" fmla="*/ 4070036 w 6935373"/>
              <a:gd name="connsiteY160" fmla="*/ 504539 h 802766"/>
              <a:gd name="connsiteX161" fmla="*/ 4053660 w 6935373"/>
              <a:gd name="connsiteY161" fmla="*/ 499300 h 802766"/>
              <a:gd name="connsiteX162" fmla="*/ 4061756 w 6935373"/>
              <a:gd name="connsiteY162" fmla="*/ 486537 h 802766"/>
              <a:gd name="connsiteX163" fmla="*/ 4143639 w 6935373"/>
              <a:gd name="connsiteY163" fmla="*/ 465011 h 802766"/>
              <a:gd name="connsiteX164" fmla="*/ 4168479 w 6935373"/>
              <a:gd name="connsiteY164" fmla="*/ 469201 h 802766"/>
              <a:gd name="connsiteX165" fmla="*/ 4160383 w 6935373"/>
              <a:gd name="connsiteY165" fmla="*/ 482060 h 802766"/>
              <a:gd name="connsiteX166" fmla="*/ 4078317 w 6935373"/>
              <a:gd name="connsiteY166" fmla="*/ 503587 h 802766"/>
              <a:gd name="connsiteX167" fmla="*/ 4070036 w 6935373"/>
              <a:gd name="connsiteY167" fmla="*/ 504539 h 802766"/>
              <a:gd name="connsiteX168" fmla="*/ 577059 w 6935373"/>
              <a:gd name="connsiteY168" fmla="*/ 469868 h 802766"/>
              <a:gd name="connsiteX169" fmla="*/ 563995 w 6935373"/>
              <a:gd name="connsiteY169" fmla="*/ 467011 h 802766"/>
              <a:gd name="connsiteX170" fmla="*/ 499961 w 6935373"/>
              <a:gd name="connsiteY170" fmla="*/ 432340 h 802766"/>
              <a:gd name="connsiteX171" fmla="*/ 501065 w 6935373"/>
              <a:gd name="connsiteY171" fmla="*/ 418910 h 802766"/>
              <a:gd name="connsiteX172" fmla="*/ 527009 w 6935373"/>
              <a:gd name="connsiteY172" fmla="*/ 419481 h 802766"/>
              <a:gd name="connsiteX173" fmla="*/ 590123 w 6935373"/>
              <a:gd name="connsiteY173" fmla="*/ 453676 h 802766"/>
              <a:gd name="connsiteX174" fmla="*/ 590123 w 6935373"/>
              <a:gd name="connsiteY174" fmla="*/ 467106 h 802766"/>
              <a:gd name="connsiteX175" fmla="*/ 577059 w 6935373"/>
              <a:gd name="connsiteY175" fmla="*/ 469868 h 802766"/>
              <a:gd name="connsiteX176" fmla="*/ 4233617 w 6935373"/>
              <a:gd name="connsiteY176" fmla="*/ 461391 h 802766"/>
              <a:gd name="connsiteX177" fmla="*/ 4217241 w 6935373"/>
              <a:gd name="connsiteY177" fmla="*/ 456248 h 802766"/>
              <a:gd name="connsiteX178" fmla="*/ 4225153 w 6935373"/>
              <a:gd name="connsiteY178" fmla="*/ 443389 h 802766"/>
              <a:gd name="connsiteX179" fmla="*/ 4306852 w 6935373"/>
              <a:gd name="connsiteY179" fmla="*/ 421576 h 802766"/>
              <a:gd name="connsiteX180" fmla="*/ 4331692 w 6935373"/>
              <a:gd name="connsiteY180" fmla="*/ 425672 h 802766"/>
              <a:gd name="connsiteX181" fmla="*/ 4323780 w 6935373"/>
              <a:gd name="connsiteY181" fmla="*/ 438531 h 802766"/>
              <a:gd name="connsiteX182" fmla="*/ 4242082 w 6935373"/>
              <a:gd name="connsiteY182" fmla="*/ 460343 h 802766"/>
              <a:gd name="connsiteX183" fmla="*/ 4233617 w 6935373"/>
              <a:gd name="connsiteY183" fmla="*/ 461391 h 802766"/>
              <a:gd name="connsiteX184" fmla="*/ 4396830 w 6935373"/>
              <a:gd name="connsiteY184" fmla="*/ 417767 h 802766"/>
              <a:gd name="connsiteX185" fmla="*/ 4380454 w 6935373"/>
              <a:gd name="connsiteY185" fmla="*/ 412623 h 802766"/>
              <a:gd name="connsiteX186" fmla="*/ 4388366 w 6935373"/>
              <a:gd name="connsiteY186" fmla="*/ 399764 h 802766"/>
              <a:gd name="connsiteX187" fmla="*/ 4470064 w 6935373"/>
              <a:gd name="connsiteY187" fmla="*/ 377952 h 802766"/>
              <a:gd name="connsiteX188" fmla="*/ 4494905 w 6935373"/>
              <a:gd name="connsiteY188" fmla="*/ 382048 h 802766"/>
              <a:gd name="connsiteX189" fmla="*/ 4486993 w 6935373"/>
              <a:gd name="connsiteY189" fmla="*/ 394907 h 802766"/>
              <a:gd name="connsiteX190" fmla="*/ 4405479 w 6935373"/>
              <a:gd name="connsiteY190" fmla="*/ 416719 h 802766"/>
              <a:gd name="connsiteX191" fmla="*/ 4396830 w 6935373"/>
              <a:gd name="connsiteY191" fmla="*/ 417767 h 802766"/>
              <a:gd name="connsiteX192" fmla="*/ 452303 w 6935373"/>
              <a:gd name="connsiteY192" fmla="*/ 399764 h 802766"/>
              <a:gd name="connsiteX193" fmla="*/ 438319 w 6935373"/>
              <a:gd name="connsiteY193" fmla="*/ 396431 h 802766"/>
              <a:gd name="connsiteX194" fmla="*/ 379253 w 6935373"/>
              <a:gd name="connsiteY194" fmla="*/ 359474 h 802766"/>
              <a:gd name="connsiteX195" fmla="*/ 382197 w 6935373"/>
              <a:gd name="connsiteY195" fmla="*/ 346043 h 802766"/>
              <a:gd name="connsiteX196" fmla="*/ 408142 w 6935373"/>
              <a:gd name="connsiteY196" fmla="*/ 347567 h 802766"/>
              <a:gd name="connsiteX197" fmla="*/ 466472 w 6935373"/>
              <a:gd name="connsiteY197" fmla="*/ 384048 h 802766"/>
              <a:gd name="connsiteX198" fmla="*/ 464448 w 6935373"/>
              <a:gd name="connsiteY198" fmla="*/ 397478 h 802766"/>
              <a:gd name="connsiteX199" fmla="*/ 452303 w 6935373"/>
              <a:gd name="connsiteY199" fmla="*/ 399764 h 802766"/>
              <a:gd name="connsiteX200" fmla="*/ 4560227 w 6935373"/>
              <a:gd name="connsiteY200" fmla="*/ 374237 h 802766"/>
              <a:gd name="connsiteX201" fmla="*/ 4543851 w 6935373"/>
              <a:gd name="connsiteY201" fmla="*/ 369094 h 802766"/>
              <a:gd name="connsiteX202" fmla="*/ 4551763 w 6935373"/>
              <a:gd name="connsiteY202" fmla="*/ 356235 h 802766"/>
              <a:gd name="connsiteX203" fmla="*/ 4633646 w 6935373"/>
              <a:gd name="connsiteY203" fmla="*/ 334613 h 802766"/>
              <a:gd name="connsiteX204" fmla="*/ 4658302 w 6935373"/>
              <a:gd name="connsiteY204" fmla="*/ 338804 h 802766"/>
              <a:gd name="connsiteX205" fmla="*/ 4650206 w 6935373"/>
              <a:gd name="connsiteY205" fmla="*/ 351568 h 802766"/>
              <a:gd name="connsiteX206" fmla="*/ 4568507 w 6935373"/>
              <a:gd name="connsiteY206" fmla="*/ 373094 h 802766"/>
              <a:gd name="connsiteX207" fmla="*/ 4560227 w 6935373"/>
              <a:gd name="connsiteY207" fmla="*/ 374237 h 802766"/>
              <a:gd name="connsiteX208" fmla="*/ 4723992 w 6935373"/>
              <a:gd name="connsiteY208" fmla="*/ 331280 h 802766"/>
              <a:gd name="connsiteX209" fmla="*/ 4707432 w 6935373"/>
              <a:gd name="connsiteY209" fmla="*/ 326041 h 802766"/>
              <a:gd name="connsiteX210" fmla="*/ 4715712 w 6935373"/>
              <a:gd name="connsiteY210" fmla="*/ 313277 h 802766"/>
              <a:gd name="connsiteX211" fmla="*/ 4797962 w 6935373"/>
              <a:gd name="connsiteY211" fmla="*/ 292132 h 802766"/>
              <a:gd name="connsiteX212" fmla="*/ 4822619 w 6935373"/>
              <a:gd name="connsiteY212" fmla="*/ 296513 h 802766"/>
              <a:gd name="connsiteX213" fmla="*/ 4814155 w 6935373"/>
              <a:gd name="connsiteY213" fmla="*/ 309277 h 802766"/>
              <a:gd name="connsiteX214" fmla="*/ 4732089 w 6935373"/>
              <a:gd name="connsiteY214" fmla="*/ 330422 h 802766"/>
              <a:gd name="connsiteX215" fmla="*/ 4723992 w 6935373"/>
              <a:gd name="connsiteY215" fmla="*/ 331280 h 802766"/>
              <a:gd name="connsiteX216" fmla="*/ 337300 w 6935373"/>
              <a:gd name="connsiteY216" fmla="*/ 325279 h 802766"/>
              <a:gd name="connsiteX217" fmla="*/ 322579 w 6935373"/>
              <a:gd name="connsiteY217" fmla="*/ 321469 h 802766"/>
              <a:gd name="connsiteX218" fmla="*/ 268482 w 6935373"/>
              <a:gd name="connsiteY218" fmla="*/ 282416 h 802766"/>
              <a:gd name="connsiteX219" fmla="*/ 273082 w 6935373"/>
              <a:gd name="connsiteY219" fmla="*/ 269177 h 802766"/>
              <a:gd name="connsiteX220" fmla="*/ 298659 w 6935373"/>
              <a:gd name="connsiteY220" fmla="*/ 271558 h 802766"/>
              <a:gd name="connsiteX221" fmla="*/ 352020 w 6935373"/>
              <a:gd name="connsiteY221" fmla="*/ 310039 h 802766"/>
              <a:gd name="connsiteX222" fmla="*/ 348156 w 6935373"/>
              <a:gd name="connsiteY222" fmla="*/ 323374 h 802766"/>
              <a:gd name="connsiteX223" fmla="*/ 337300 w 6935373"/>
              <a:gd name="connsiteY223" fmla="*/ 325279 h 802766"/>
              <a:gd name="connsiteX224" fmla="*/ 4888493 w 6935373"/>
              <a:gd name="connsiteY224" fmla="*/ 289370 h 802766"/>
              <a:gd name="connsiteX225" fmla="*/ 4871932 w 6935373"/>
              <a:gd name="connsiteY225" fmla="*/ 283940 h 802766"/>
              <a:gd name="connsiteX226" fmla="*/ 4880581 w 6935373"/>
              <a:gd name="connsiteY226" fmla="*/ 271272 h 802766"/>
              <a:gd name="connsiteX227" fmla="*/ 4963567 w 6935373"/>
              <a:gd name="connsiteY227" fmla="*/ 250793 h 802766"/>
              <a:gd name="connsiteX228" fmla="*/ 4988040 w 6935373"/>
              <a:gd name="connsiteY228" fmla="*/ 255365 h 802766"/>
              <a:gd name="connsiteX229" fmla="*/ 4979208 w 6935373"/>
              <a:gd name="connsiteY229" fmla="*/ 268034 h 802766"/>
              <a:gd name="connsiteX230" fmla="*/ 4896589 w 6935373"/>
              <a:gd name="connsiteY230" fmla="*/ 288417 h 802766"/>
              <a:gd name="connsiteX231" fmla="*/ 4888493 w 6935373"/>
              <a:gd name="connsiteY231" fmla="*/ 289370 h 802766"/>
              <a:gd name="connsiteX232" fmla="*/ 5054650 w 6935373"/>
              <a:gd name="connsiteY232" fmla="*/ 248888 h 802766"/>
              <a:gd name="connsiteX233" fmla="*/ 5037906 w 6935373"/>
              <a:gd name="connsiteY233" fmla="*/ 243364 h 802766"/>
              <a:gd name="connsiteX234" fmla="*/ 5046922 w 6935373"/>
              <a:gd name="connsiteY234" fmla="*/ 230696 h 802766"/>
              <a:gd name="connsiteX235" fmla="*/ 5130828 w 6935373"/>
              <a:gd name="connsiteY235" fmla="*/ 211169 h 802766"/>
              <a:gd name="connsiteX236" fmla="*/ 5155117 w 6935373"/>
              <a:gd name="connsiteY236" fmla="*/ 216027 h 802766"/>
              <a:gd name="connsiteX237" fmla="*/ 5145733 w 6935373"/>
              <a:gd name="connsiteY237" fmla="*/ 228600 h 802766"/>
              <a:gd name="connsiteX238" fmla="*/ 5062378 w 6935373"/>
              <a:gd name="connsiteY238" fmla="*/ 248031 h 802766"/>
              <a:gd name="connsiteX239" fmla="*/ 5054650 w 6935373"/>
              <a:gd name="connsiteY239" fmla="*/ 248888 h 802766"/>
              <a:gd name="connsiteX240" fmla="*/ 232417 w 6935373"/>
              <a:gd name="connsiteY240" fmla="*/ 246888 h 802766"/>
              <a:gd name="connsiteX241" fmla="*/ 216960 w 6935373"/>
              <a:gd name="connsiteY241" fmla="*/ 242506 h 802766"/>
              <a:gd name="connsiteX242" fmla="*/ 168015 w 6935373"/>
              <a:gd name="connsiteY242" fmla="*/ 201740 h 802766"/>
              <a:gd name="connsiteX243" fmla="*/ 174455 w 6935373"/>
              <a:gd name="connsiteY243" fmla="*/ 188690 h 802766"/>
              <a:gd name="connsiteX244" fmla="*/ 199664 w 6935373"/>
              <a:gd name="connsiteY244" fmla="*/ 192024 h 802766"/>
              <a:gd name="connsiteX245" fmla="*/ 247873 w 6935373"/>
              <a:gd name="connsiteY245" fmla="*/ 232315 h 802766"/>
              <a:gd name="connsiteX246" fmla="*/ 242353 w 6935373"/>
              <a:gd name="connsiteY246" fmla="*/ 245459 h 802766"/>
              <a:gd name="connsiteX247" fmla="*/ 232417 w 6935373"/>
              <a:gd name="connsiteY247" fmla="*/ 246888 h 802766"/>
              <a:gd name="connsiteX248" fmla="*/ 5222463 w 6935373"/>
              <a:gd name="connsiteY248" fmla="*/ 210503 h 802766"/>
              <a:gd name="connsiteX249" fmla="*/ 5205535 w 6935373"/>
              <a:gd name="connsiteY249" fmla="*/ 204692 h 802766"/>
              <a:gd name="connsiteX250" fmla="*/ 5215287 w 6935373"/>
              <a:gd name="connsiteY250" fmla="*/ 192215 h 802766"/>
              <a:gd name="connsiteX251" fmla="*/ 5300481 w 6935373"/>
              <a:gd name="connsiteY251" fmla="*/ 173831 h 802766"/>
              <a:gd name="connsiteX252" fmla="*/ 5324402 w 6935373"/>
              <a:gd name="connsiteY252" fmla="*/ 179070 h 802766"/>
              <a:gd name="connsiteX253" fmla="*/ 5314282 w 6935373"/>
              <a:gd name="connsiteY253" fmla="*/ 191453 h 802766"/>
              <a:gd name="connsiteX254" fmla="*/ 5229639 w 6935373"/>
              <a:gd name="connsiteY254" fmla="*/ 209741 h 802766"/>
              <a:gd name="connsiteX255" fmla="*/ 5222463 w 6935373"/>
              <a:gd name="connsiteY255" fmla="*/ 210503 h 802766"/>
              <a:gd name="connsiteX256" fmla="*/ 5392852 w 6935373"/>
              <a:gd name="connsiteY256" fmla="*/ 174403 h 802766"/>
              <a:gd name="connsiteX257" fmla="*/ 5375740 w 6935373"/>
              <a:gd name="connsiteY257" fmla="*/ 168307 h 802766"/>
              <a:gd name="connsiteX258" fmla="*/ 5386228 w 6935373"/>
              <a:gd name="connsiteY258" fmla="*/ 155924 h 802766"/>
              <a:gd name="connsiteX259" fmla="*/ 5472527 w 6935373"/>
              <a:gd name="connsiteY259" fmla="*/ 138875 h 802766"/>
              <a:gd name="connsiteX260" fmla="*/ 5496264 w 6935373"/>
              <a:gd name="connsiteY260" fmla="*/ 144494 h 802766"/>
              <a:gd name="connsiteX261" fmla="*/ 5485407 w 6935373"/>
              <a:gd name="connsiteY261" fmla="*/ 156781 h 802766"/>
              <a:gd name="connsiteX262" fmla="*/ 5399844 w 6935373"/>
              <a:gd name="connsiteY262" fmla="*/ 173736 h 802766"/>
              <a:gd name="connsiteX263" fmla="*/ 5392852 w 6935373"/>
              <a:gd name="connsiteY263" fmla="*/ 174403 h 802766"/>
              <a:gd name="connsiteX264" fmla="*/ 137838 w 6935373"/>
              <a:gd name="connsiteY264" fmla="*/ 164973 h 802766"/>
              <a:gd name="connsiteX265" fmla="*/ 121645 w 6935373"/>
              <a:gd name="connsiteY265" fmla="*/ 160020 h 802766"/>
              <a:gd name="connsiteX266" fmla="*/ 78220 w 6935373"/>
              <a:gd name="connsiteY266" fmla="*/ 117539 h 802766"/>
              <a:gd name="connsiteX267" fmla="*/ 86316 w 6935373"/>
              <a:gd name="connsiteY267" fmla="*/ 104775 h 802766"/>
              <a:gd name="connsiteX268" fmla="*/ 110973 w 6935373"/>
              <a:gd name="connsiteY268" fmla="*/ 108966 h 802766"/>
              <a:gd name="connsiteX269" fmla="*/ 153846 w 6935373"/>
              <a:gd name="connsiteY269" fmla="*/ 150876 h 802766"/>
              <a:gd name="connsiteX270" fmla="*/ 146670 w 6935373"/>
              <a:gd name="connsiteY270" fmla="*/ 163830 h 802766"/>
              <a:gd name="connsiteX271" fmla="*/ 137838 w 6935373"/>
              <a:gd name="connsiteY271" fmla="*/ 164973 h 802766"/>
              <a:gd name="connsiteX272" fmla="*/ 5565082 w 6935373"/>
              <a:gd name="connsiteY272" fmla="*/ 141161 h 802766"/>
              <a:gd name="connsiteX273" fmla="*/ 5547785 w 6935373"/>
              <a:gd name="connsiteY273" fmla="*/ 134779 h 802766"/>
              <a:gd name="connsiteX274" fmla="*/ 5559009 w 6935373"/>
              <a:gd name="connsiteY274" fmla="*/ 122682 h 802766"/>
              <a:gd name="connsiteX275" fmla="*/ 5646412 w 6935373"/>
              <a:gd name="connsiteY275" fmla="*/ 107252 h 802766"/>
              <a:gd name="connsiteX276" fmla="*/ 5669597 w 6935373"/>
              <a:gd name="connsiteY276" fmla="*/ 113348 h 802766"/>
              <a:gd name="connsiteX277" fmla="*/ 5657821 w 6935373"/>
              <a:gd name="connsiteY277" fmla="*/ 125349 h 802766"/>
              <a:gd name="connsiteX278" fmla="*/ 5571153 w 6935373"/>
              <a:gd name="connsiteY278" fmla="*/ 140684 h 802766"/>
              <a:gd name="connsiteX279" fmla="*/ 5565082 w 6935373"/>
              <a:gd name="connsiteY279" fmla="*/ 141161 h 802766"/>
              <a:gd name="connsiteX280" fmla="*/ 5739703 w 6935373"/>
              <a:gd name="connsiteY280" fmla="*/ 111347 h 802766"/>
              <a:gd name="connsiteX281" fmla="*/ 5722038 w 6935373"/>
              <a:gd name="connsiteY281" fmla="*/ 104584 h 802766"/>
              <a:gd name="connsiteX282" fmla="*/ 5734183 w 6935373"/>
              <a:gd name="connsiteY282" fmla="*/ 92678 h 802766"/>
              <a:gd name="connsiteX283" fmla="*/ 5822689 w 6935373"/>
              <a:gd name="connsiteY283" fmla="*/ 79058 h 802766"/>
              <a:gd name="connsiteX284" fmla="*/ 5845506 w 6935373"/>
              <a:gd name="connsiteY284" fmla="*/ 85630 h 802766"/>
              <a:gd name="connsiteX285" fmla="*/ 5832809 w 6935373"/>
              <a:gd name="connsiteY285" fmla="*/ 97441 h 802766"/>
              <a:gd name="connsiteX286" fmla="*/ 5745039 w 6935373"/>
              <a:gd name="connsiteY286" fmla="*/ 110966 h 802766"/>
              <a:gd name="connsiteX287" fmla="*/ 5739703 w 6935373"/>
              <a:gd name="connsiteY287" fmla="*/ 111347 h 802766"/>
              <a:gd name="connsiteX288" fmla="*/ 5916532 w 6935373"/>
              <a:gd name="connsiteY288" fmla="*/ 85249 h 802766"/>
              <a:gd name="connsiteX289" fmla="*/ 5898684 w 6935373"/>
              <a:gd name="connsiteY289" fmla="*/ 78105 h 802766"/>
              <a:gd name="connsiteX290" fmla="*/ 5911748 w 6935373"/>
              <a:gd name="connsiteY290" fmla="*/ 66485 h 802766"/>
              <a:gd name="connsiteX291" fmla="*/ 6001359 w 6935373"/>
              <a:gd name="connsiteY291" fmla="*/ 54864 h 802766"/>
              <a:gd name="connsiteX292" fmla="*/ 6023439 w 6935373"/>
              <a:gd name="connsiteY292" fmla="*/ 61913 h 802766"/>
              <a:gd name="connsiteX293" fmla="*/ 6009823 w 6935373"/>
              <a:gd name="connsiteY293" fmla="*/ 73343 h 802766"/>
              <a:gd name="connsiteX294" fmla="*/ 5920948 w 6935373"/>
              <a:gd name="connsiteY294" fmla="*/ 84868 h 802766"/>
              <a:gd name="connsiteX295" fmla="*/ 5916532 w 6935373"/>
              <a:gd name="connsiteY295" fmla="*/ 85249 h 802766"/>
              <a:gd name="connsiteX296" fmla="*/ 54667 w 6935373"/>
              <a:gd name="connsiteY296" fmla="*/ 79820 h 802766"/>
              <a:gd name="connsiteX297" fmla="*/ 37923 w 6935373"/>
              <a:gd name="connsiteY297" fmla="*/ 74295 h 802766"/>
              <a:gd name="connsiteX298" fmla="*/ 1122 w 6935373"/>
              <a:gd name="connsiteY298" fmla="*/ 29432 h 802766"/>
              <a:gd name="connsiteX299" fmla="*/ 11978 w 6935373"/>
              <a:gd name="connsiteY299" fmla="*/ 17145 h 802766"/>
              <a:gd name="connsiteX300" fmla="*/ 35531 w 6935373"/>
              <a:gd name="connsiteY300" fmla="*/ 22765 h 802766"/>
              <a:gd name="connsiteX301" fmla="*/ 71228 w 6935373"/>
              <a:gd name="connsiteY301" fmla="*/ 66294 h 802766"/>
              <a:gd name="connsiteX302" fmla="*/ 62211 w 6935373"/>
              <a:gd name="connsiteY302" fmla="*/ 78962 h 802766"/>
              <a:gd name="connsiteX303" fmla="*/ 54667 w 6935373"/>
              <a:gd name="connsiteY303" fmla="*/ 79820 h 802766"/>
              <a:gd name="connsiteX304" fmla="*/ 6095386 w 6935373"/>
              <a:gd name="connsiteY304" fmla="*/ 63151 h 802766"/>
              <a:gd name="connsiteX305" fmla="*/ 6077353 w 6935373"/>
              <a:gd name="connsiteY305" fmla="*/ 55626 h 802766"/>
              <a:gd name="connsiteX306" fmla="*/ 6091521 w 6935373"/>
              <a:gd name="connsiteY306" fmla="*/ 44291 h 802766"/>
              <a:gd name="connsiteX307" fmla="*/ 6182052 w 6935373"/>
              <a:gd name="connsiteY307" fmla="*/ 34766 h 802766"/>
              <a:gd name="connsiteX308" fmla="*/ 6203581 w 6935373"/>
              <a:gd name="connsiteY308" fmla="*/ 42386 h 802766"/>
              <a:gd name="connsiteX309" fmla="*/ 6188860 w 6935373"/>
              <a:gd name="connsiteY309" fmla="*/ 53531 h 802766"/>
              <a:gd name="connsiteX310" fmla="*/ 6099250 w 6935373"/>
              <a:gd name="connsiteY310" fmla="*/ 62960 h 802766"/>
              <a:gd name="connsiteX311" fmla="*/ 6095386 w 6935373"/>
              <a:gd name="connsiteY311" fmla="*/ 63151 h 802766"/>
              <a:gd name="connsiteX312" fmla="*/ 6276079 w 6935373"/>
              <a:gd name="connsiteY312" fmla="*/ 45339 h 802766"/>
              <a:gd name="connsiteX313" fmla="*/ 6257862 w 6935373"/>
              <a:gd name="connsiteY313" fmla="*/ 37338 h 802766"/>
              <a:gd name="connsiteX314" fmla="*/ 6272951 w 6935373"/>
              <a:gd name="connsiteY314" fmla="*/ 26384 h 802766"/>
              <a:gd name="connsiteX315" fmla="*/ 6364217 w 6935373"/>
              <a:gd name="connsiteY315" fmla="*/ 19145 h 802766"/>
              <a:gd name="connsiteX316" fmla="*/ 6385010 w 6935373"/>
              <a:gd name="connsiteY316" fmla="*/ 27241 h 802766"/>
              <a:gd name="connsiteX317" fmla="*/ 6369370 w 6935373"/>
              <a:gd name="connsiteY317" fmla="*/ 38005 h 802766"/>
              <a:gd name="connsiteX318" fmla="*/ 6279023 w 6935373"/>
              <a:gd name="connsiteY318" fmla="*/ 45148 h 802766"/>
              <a:gd name="connsiteX319" fmla="*/ 6276079 w 6935373"/>
              <a:gd name="connsiteY319" fmla="*/ 45339 h 802766"/>
              <a:gd name="connsiteX320" fmla="*/ 6458060 w 6935373"/>
              <a:gd name="connsiteY320" fmla="*/ 32099 h 802766"/>
              <a:gd name="connsiteX321" fmla="*/ 6439844 w 6935373"/>
              <a:gd name="connsiteY321" fmla="*/ 23717 h 802766"/>
              <a:gd name="connsiteX322" fmla="*/ 6456036 w 6935373"/>
              <a:gd name="connsiteY322" fmla="*/ 13145 h 802766"/>
              <a:gd name="connsiteX323" fmla="*/ 6547855 w 6935373"/>
              <a:gd name="connsiteY323" fmla="*/ 8192 h 802766"/>
              <a:gd name="connsiteX324" fmla="*/ 6567912 w 6935373"/>
              <a:gd name="connsiteY324" fmla="*/ 16764 h 802766"/>
              <a:gd name="connsiteX325" fmla="*/ 6551167 w 6935373"/>
              <a:gd name="connsiteY325" fmla="*/ 27146 h 802766"/>
              <a:gd name="connsiteX326" fmla="*/ 6460268 w 6935373"/>
              <a:gd name="connsiteY326" fmla="*/ 32004 h 802766"/>
              <a:gd name="connsiteX327" fmla="*/ 6458060 w 6935373"/>
              <a:gd name="connsiteY327" fmla="*/ 32099 h 802766"/>
              <a:gd name="connsiteX328" fmla="*/ 6641146 w 6935373"/>
              <a:gd name="connsiteY328" fmla="*/ 23432 h 802766"/>
              <a:gd name="connsiteX329" fmla="*/ 6622746 w 6935373"/>
              <a:gd name="connsiteY329" fmla="*/ 14573 h 802766"/>
              <a:gd name="connsiteX330" fmla="*/ 6639858 w 6935373"/>
              <a:gd name="connsiteY330" fmla="*/ 4477 h 802766"/>
              <a:gd name="connsiteX331" fmla="*/ 6732044 w 6935373"/>
              <a:gd name="connsiteY331" fmla="*/ 1905 h 802766"/>
              <a:gd name="connsiteX332" fmla="*/ 6751181 w 6935373"/>
              <a:gd name="connsiteY332" fmla="*/ 11049 h 802766"/>
              <a:gd name="connsiteX333" fmla="*/ 6733517 w 6935373"/>
              <a:gd name="connsiteY333" fmla="*/ 20955 h 802766"/>
              <a:gd name="connsiteX334" fmla="*/ 6642250 w 6935373"/>
              <a:gd name="connsiteY334" fmla="*/ 23527 h 802766"/>
              <a:gd name="connsiteX335" fmla="*/ 6641146 w 6935373"/>
              <a:gd name="connsiteY335" fmla="*/ 23432 h 802766"/>
              <a:gd name="connsiteX336" fmla="*/ 6824968 w 6935373"/>
              <a:gd name="connsiteY336" fmla="*/ 19336 h 802766"/>
              <a:gd name="connsiteX337" fmla="*/ 6806567 w 6935373"/>
              <a:gd name="connsiteY337" fmla="*/ 10001 h 802766"/>
              <a:gd name="connsiteX338" fmla="*/ 6824600 w 6935373"/>
              <a:gd name="connsiteY338" fmla="*/ 286 h 802766"/>
              <a:gd name="connsiteX339" fmla="*/ 6893602 w 6935373"/>
              <a:gd name="connsiteY339" fmla="*/ 0 h 802766"/>
              <a:gd name="connsiteX340" fmla="*/ 6895074 w 6935373"/>
              <a:gd name="connsiteY340" fmla="*/ 0 h 802766"/>
              <a:gd name="connsiteX341" fmla="*/ 6917154 w 6935373"/>
              <a:gd name="connsiteY341" fmla="*/ 0 h 802766"/>
              <a:gd name="connsiteX342" fmla="*/ 6935371 w 6935373"/>
              <a:gd name="connsiteY342" fmla="*/ 9620 h 802766"/>
              <a:gd name="connsiteX343" fmla="*/ 6916970 w 6935373"/>
              <a:gd name="connsiteY343" fmla="*/ 19050 h 802766"/>
              <a:gd name="connsiteX344" fmla="*/ 6916786 w 6935373"/>
              <a:gd name="connsiteY344" fmla="*/ 19050 h 802766"/>
              <a:gd name="connsiteX345" fmla="*/ 6894889 w 6935373"/>
              <a:gd name="connsiteY345" fmla="*/ 19050 h 802766"/>
              <a:gd name="connsiteX346" fmla="*/ 6825152 w 6935373"/>
              <a:gd name="connsiteY346" fmla="*/ 19336 h 802766"/>
              <a:gd name="connsiteX347" fmla="*/ 6824968 w 6935373"/>
              <a:gd name="connsiteY347" fmla="*/ 19336 h 80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6935373" h="802766">
                <a:moveTo>
                  <a:pt x="2149018" y="802767"/>
                </a:moveTo>
                <a:cubicBezTo>
                  <a:pt x="2138898" y="802767"/>
                  <a:pt x="2130802" y="798576"/>
                  <a:pt x="2130618" y="793337"/>
                </a:cubicBezTo>
                <a:cubicBezTo>
                  <a:pt x="2130434" y="788099"/>
                  <a:pt x="2138530" y="783717"/>
                  <a:pt x="2148834" y="783717"/>
                </a:cubicBezTo>
                <a:cubicBezTo>
                  <a:pt x="2178827" y="783527"/>
                  <a:pt x="2209556" y="783050"/>
                  <a:pt x="2240101" y="782193"/>
                </a:cubicBezTo>
                <a:cubicBezTo>
                  <a:pt x="2250037" y="781907"/>
                  <a:pt x="2258870" y="786003"/>
                  <a:pt x="2259422" y="791242"/>
                </a:cubicBezTo>
                <a:cubicBezTo>
                  <a:pt x="2259974" y="796481"/>
                  <a:pt x="2252062" y="800957"/>
                  <a:pt x="2241941" y="801243"/>
                </a:cubicBezTo>
                <a:cubicBezTo>
                  <a:pt x="2211028" y="802005"/>
                  <a:pt x="2179747" y="802577"/>
                  <a:pt x="2149386" y="802767"/>
                </a:cubicBezTo>
                <a:cubicBezTo>
                  <a:pt x="2149203" y="802767"/>
                  <a:pt x="2149203" y="802767"/>
                  <a:pt x="2149018" y="802767"/>
                </a:cubicBezTo>
                <a:close/>
                <a:moveTo>
                  <a:pt x="2057016" y="802481"/>
                </a:moveTo>
                <a:cubicBezTo>
                  <a:pt x="2056832" y="802481"/>
                  <a:pt x="2056648" y="802481"/>
                  <a:pt x="2056648" y="802481"/>
                </a:cubicBezTo>
                <a:cubicBezTo>
                  <a:pt x="2025735" y="802100"/>
                  <a:pt x="1994638" y="801338"/>
                  <a:pt x="1964093" y="800386"/>
                </a:cubicBezTo>
                <a:cubicBezTo>
                  <a:pt x="1953973" y="800005"/>
                  <a:pt x="1946244" y="795528"/>
                  <a:pt x="1946980" y="790289"/>
                </a:cubicBezTo>
                <a:cubicBezTo>
                  <a:pt x="1947716" y="785051"/>
                  <a:pt x="1956365" y="781145"/>
                  <a:pt x="1966485" y="781431"/>
                </a:cubicBezTo>
                <a:cubicBezTo>
                  <a:pt x="1996662" y="782384"/>
                  <a:pt x="2027207" y="783146"/>
                  <a:pt x="2057568" y="783527"/>
                </a:cubicBezTo>
                <a:cubicBezTo>
                  <a:pt x="2067688" y="783622"/>
                  <a:pt x="2075784" y="788003"/>
                  <a:pt x="2075600" y="793242"/>
                </a:cubicBezTo>
                <a:cubicBezTo>
                  <a:pt x="2075232" y="798386"/>
                  <a:pt x="2066952" y="802481"/>
                  <a:pt x="2057016" y="802481"/>
                </a:cubicBezTo>
                <a:close/>
                <a:moveTo>
                  <a:pt x="2332840" y="798005"/>
                </a:moveTo>
                <a:cubicBezTo>
                  <a:pt x="2323272" y="798005"/>
                  <a:pt x="2315360" y="794195"/>
                  <a:pt x="2314439" y="789242"/>
                </a:cubicBezTo>
                <a:cubicBezTo>
                  <a:pt x="2313519" y="784003"/>
                  <a:pt x="2321064" y="779431"/>
                  <a:pt x="2331184" y="778955"/>
                </a:cubicBezTo>
                <a:cubicBezTo>
                  <a:pt x="2361177" y="777716"/>
                  <a:pt x="2391906" y="776097"/>
                  <a:pt x="2422083" y="774383"/>
                </a:cubicBezTo>
                <a:cubicBezTo>
                  <a:pt x="2432019" y="773811"/>
                  <a:pt x="2441219" y="777526"/>
                  <a:pt x="2442323" y="782765"/>
                </a:cubicBezTo>
                <a:cubicBezTo>
                  <a:pt x="2443427" y="788003"/>
                  <a:pt x="2436251" y="792671"/>
                  <a:pt x="2426131" y="793242"/>
                </a:cubicBezTo>
                <a:cubicBezTo>
                  <a:pt x="2395402" y="795052"/>
                  <a:pt x="2364489" y="796576"/>
                  <a:pt x="2334128" y="797814"/>
                </a:cubicBezTo>
                <a:cubicBezTo>
                  <a:pt x="2333760" y="798005"/>
                  <a:pt x="2333208" y="798005"/>
                  <a:pt x="2332840" y="798005"/>
                </a:cubicBezTo>
                <a:close/>
                <a:moveTo>
                  <a:pt x="1873562" y="796385"/>
                </a:moveTo>
                <a:cubicBezTo>
                  <a:pt x="1872826" y="796385"/>
                  <a:pt x="1872274" y="796385"/>
                  <a:pt x="1871538" y="796290"/>
                </a:cubicBezTo>
                <a:cubicBezTo>
                  <a:pt x="1840809" y="794671"/>
                  <a:pt x="1809896" y="792575"/>
                  <a:pt x="1779535" y="790289"/>
                </a:cubicBezTo>
                <a:cubicBezTo>
                  <a:pt x="1769415" y="789527"/>
                  <a:pt x="1762607" y="784670"/>
                  <a:pt x="1764079" y="779526"/>
                </a:cubicBezTo>
                <a:cubicBezTo>
                  <a:pt x="1765551" y="774287"/>
                  <a:pt x="1774935" y="770668"/>
                  <a:pt x="1784871" y="771525"/>
                </a:cubicBezTo>
                <a:cubicBezTo>
                  <a:pt x="1814680" y="773811"/>
                  <a:pt x="1845041" y="775811"/>
                  <a:pt x="1875218" y="777431"/>
                </a:cubicBezTo>
                <a:cubicBezTo>
                  <a:pt x="1885338" y="778002"/>
                  <a:pt x="1892699" y="782669"/>
                  <a:pt x="1891595" y="787908"/>
                </a:cubicBezTo>
                <a:cubicBezTo>
                  <a:pt x="1890859" y="792766"/>
                  <a:pt x="1882946" y="796385"/>
                  <a:pt x="1873562" y="796385"/>
                </a:cubicBezTo>
                <a:close/>
                <a:moveTo>
                  <a:pt x="2515373" y="787527"/>
                </a:moveTo>
                <a:cubicBezTo>
                  <a:pt x="2506357" y="787527"/>
                  <a:pt x="2498445" y="784098"/>
                  <a:pt x="2497157" y="779336"/>
                </a:cubicBezTo>
                <a:cubicBezTo>
                  <a:pt x="2495685" y="774097"/>
                  <a:pt x="2502677" y="769334"/>
                  <a:pt x="2512797" y="768572"/>
                </a:cubicBezTo>
                <a:cubicBezTo>
                  <a:pt x="2542790" y="766382"/>
                  <a:pt x="2573335" y="764000"/>
                  <a:pt x="2603144" y="761333"/>
                </a:cubicBezTo>
                <a:cubicBezTo>
                  <a:pt x="2613265" y="760476"/>
                  <a:pt x="2622649" y="764000"/>
                  <a:pt x="2624305" y="769144"/>
                </a:cubicBezTo>
                <a:cubicBezTo>
                  <a:pt x="2625961" y="774287"/>
                  <a:pt x="2619153" y="779240"/>
                  <a:pt x="2609216" y="780098"/>
                </a:cubicBezTo>
                <a:cubicBezTo>
                  <a:pt x="2579039" y="782765"/>
                  <a:pt x="2548311" y="785146"/>
                  <a:pt x="2517766" y="787337"/>
                </a:cubicBezTo>
                <a:cubicBezTo>
                  <a:pt x="2517214" y="787527"/>
                  <a:pt x="2516294" y="787527"/>
                  <a:pt x="2515373" y="787527"/>
                </a:cubicBezTo>
                <a:close/>
                <a:moveTo>
                  <a:pt x="1691765" y="782479"/>
                </a:moveTo>
                <a:cubicBezTo>
                  <a:pt x="1690661" y="782479"/>
                  <a:pt x="1689373" y="782384"/>
                  <a:pt x="1688269" y="782288"/>
                </a:cubicBezTo>
                <a:cubicBezTo>
                  <a:pt x="1658092" y="779336"/>
                  <a:pt x="1627547" y="775907"/>
                  <a:pt x="1597554" y="772287"/>
                </a:cubicBezTo>
                <a:cubicBezTo>
                  <a:pt x="1587617" y="771049"/>
                  <a:pt x="1581545" y="765905"/>
                  <a:pt x="1583937" y="760857"/>
                </a:cubicBezTo>
                <a:cubicBezTo>
                  <a:pt x="1586329" y="755713"/>
                  <a:pt x="1596266" y="752570"/>
                  <a:pt x="1606018" y="753809"/>
                </a:cubicBezTo>
                <a:cubicBezTo>
                  <a:pt x="1635459" y="757428"/>
                  <a:pt x="1665452" y="760762"/>
                  <a:pt x="1695077" y="763619"/>
                </a:cubicBezTo>
                <a:cubicBezTo>
                  <a:pt x="1705013" y="764572"/>
                  <a:pt x="1711637" y="769620"/>
                  <a:pt x="1709613" y="774763"/>
                </a:cubicBezTo>
                <a:cubicBezTo>
                  <a:pt x="1708141" y="779336"/>
                  <a:pt x="1700413" y="782479"/>
                  <a:pt x="1691765" y="782479"/>
                </a:cubicBezTo>
                <a:close/>
                <a:moveTo>
                  <a:pt x="2696803" y="771715"/>
                </a:moveTo>
                <a:cubicBezTo>
                  <a:pt x="2688155" y="771715"/>
                  <a:pt x="2680426" y="768572"/>
                  <a:pt x="2678770" y="764000"/>
                </a:cubicBezTo>
                <a:cubicBezTo>
                  <a:pt x="2676746" y="758857"/>
                  <a:pt x="2683371" y="753809"/>
                  <a:pt x="2693307" y="752856"/>
                </a:cubicBezTo>
                <a:cubicBezTo>
                  <a:pt x="2723300" y="749808"/>
                  <a:pt x="2753109" y="746570"/>
                  <a:pt x="2782733" y="743140"/>
                </a:cubicBezTo>
                <a:cubicBezTo>
                  <a:pt x="2792670" y="741998"/>
                  <a:pt x="2802422" y="745236"/>
                  <a:pt x="2804630" y="750380"/>
                </a:cubicBezTo>
                <a:cubicBezTo>
                  <a:pt x="2806838" y="755523"/>
                  <a:pt x="2800582" y="760571"/>
                  <a:pt x="2790646" y="761714"/>
                </a:cubicBezTo>
                <a:cubicBezTo>
                  <a:pt x="2760653" y="765238"/>
                  <a:pt x="2730108" y="768477"/>
                  <a:pt x="2700115" y="771525"/>
                </a:cubicBezTo>
                <a:cubicBezTo>
                  <a:pt x="2699195" y="771715"/>
                  <a:pt x="2697907" y="771715"/>
                  <a:pt x="2696803" y="771715"/>
                </a:cubicBezTo>
                <a:close/>
                <a:moveTo>
                  <a:pt x="1512911" y="760571"/>
                </a:moveTo>
                <a:cubicBezTo>
                  <a:pt x="1511255" y="760571"/>
                  <a:pt x="1509599" y="760476"/>
                  <a:pt x="1507943" y="760190"/>
                </a:cubicBezTo>
                <a:cubicBezTo>
                  <a:pt x="1478318" y="755809"/>
                  <a:pt x="1448509" y="751046"/>
                  <a:pt x="1419252" y="746093"/>
                </a:cubicBezTo>
                <a:cubicBezTo>
                  <a:pt x="1409684" y="744474"/>
                  <a:pt x="1404348" y="739045"/>
                  <a:pt x="1407660" y="734092"/>
                </a:cubicBezTo>
                <a:cubicBezTo>
                  <a:pt x="1410788" y="729139"/>
                  <a:pt x="1421276" y="726377"/>
                  <a:pt x="1430845" y="728091"/>
                </a:cubicBezTo>
                <a:cubicBezTo>
                  <a:pt x="1459550" y="733044"/>
                  <a:pt x="1488807" y="737711"/>
                  <a:pt x="1517879" y="741998"/>
                </a:cubicBezTo>
                <a:cubicBezTo>
                  <a:pt x="1527632" y="743426"/>
                  <a:pt x="1533336" y="748665"/>
                  <a:pt x="1530576" y="753713"/>
                </a:cubicBezTo>
                <a:cubicBezTo>
                  <a:pt x="1528368" y="757809"/>
                  <a:pt x="1521008" y="760571"/>
                  <a:pt x="1512911" y="760571"/>
                </a:cubicBezTo>
                <a:close/>
                <a:moveTo>
                  <a:pt x="2876208" y="751046"/>
                </a:moveTo>
                <a:cubicBezTo>
                  <a:pt x="2867928" y="751046"/>
                  <a:pt x="2860384" y="748189"/>
                  <a:pt x="2858360" y="743807"/>
                </a:cubicBezTo>
                <a:cubicBezTo>
                  <a:pt x="2855968" y="738664"/>
                  <a:pt x="2861856" y="733520"/>
                  <a:pt x="2871792" y="732282"/>
                </a:cubicBezTo>
                <a:cubicBezTo>
                  <a:pt x="2901417" y="728472"/>
                  <a:pt x="2930858" y="724376"/>
                  <a:pt x="2960299" y="720185"/>
                </a:cubicBezTo>
                <a:cubicBezTo>
                  <a:pt x="2970051" y="718757"/>
                  <a:pt x="2980172" y="721805"/>
                  <a:pt x="2982932" y="726853"/>
                </a:cubicBezTo>
                <a:cubicBezTo>
                  <a:pt x="2985692" y="731901"/>
                  <a:pt x="2979804" y="737140"/>
                  <a:pt x="2970051" y="738569"/>
                </a:cubicBezTo>
                <a:cubicBezTo>
                  <a:pt x="2940426" y="742760"/>
                  <a:pt x="2910617" y="746855"/>
                  <a:pt x="2880808" y="750761"/>
                </a:cubicBezTo>
                <a:cubicBezTo>
                  <a:pt x="2879152" y="750951"/>
                  <a:pt x="2877680" y="751046"/>
                  <a:pt x="2876208" y="751046"/>
                </a:cubicBezTo>
                <a:close/>
                <a:moveTo>
                  <a:pt x="1338658" y="730568"/>
                </a:moveTo>
                <a:cubicBezTo>
                  <a:pt x="1336450" y="730568"/>
                  <a:pt x="1334242" y="730377"/>
                  <a:pt x="1332034" y="729901"/>
                </a:cubicBezTo>
                <a:cubicBezTo>
                  <a:pt x="1303329" y="724186"/>
                  <a:pt x="1274440" y="718090"/>
                  <a:pt x="1246103" y="711708"/>
                </a:cubicBezTo>
                <a:cubicBezTo>
                  <a:pt x="1236719" y="709613"/>
                  <a:pt x="1232487" y="703993"/>
                  <a:pt x="1236535" y="699135"/>
                </a:cubicBezTo>
                <a:cubicBezTo>
                  <a:pt x="1240583" y="694277"/>
                  <a:pt x="1251439" y="692087"/>
                  <a:pt x="1260824" y="694182"/>
                </a:cubicBezTo>
                <a:cubicBezTo>
                  <a:pt x="1288424" y="700469"/>
                  <a:pt x="1316945" y="706469"/>
                  <a:pt x="1345098" y="712089"/>
                </a:cubicBezTo>
                <a:cubicBezTo>
                  <a:pt x="1354667" y="713994"/>
                  <a:pt x="1359267" y="719519"/>
                  <a:pt x="1355771" y="724376"/>
                </a:cubicBezTo>
                <a:cubicBezTo>
                  <a:pt x="1353010" y="728186"/>
                  <a:pt x="1346018" y="730568"/>
                  <a:pt x="1338658" y="730568"/>
                </a:cubicBezTo>
                <a:close/>
                <a:moveTo>
                  <a:pt x="3053774" y="725615"/>
                </a:moveTo>
                <a:cubicBezTo>
                  <a:pt x="3045861" y="725615"/>
                  <a:pt x="3038501" y="722948"/>
                  <a:pt x="3036109" y="718852"/>
                </a:cubicBezTo>
                <a:cubicBezTo>
                  <a:pt x="3033165" y="713804"/>
                  <a:pt x="3038685" y="708470"/>
                  <a:pt x="3048438" y="706946"/>
                </a:cubicBezTo>
                <a:cubicBezTo>
                  <a:pt x="3077694" y="702374"/>
                  <a:pt x="3106951" y="697611"/>
                  <a:pt x="3136024" y="692658"/>
                </a:cubicBezTo>
                <a:cubicBezTo>
                  <a:pt x="3145777" y="691039"/>
                  <a:pt x="3156081" y="693801"/>
                  <a:pt x="3159209" y="698754"/>
                </a:cubicBezTo>
                <a:cubicBezTo>
                  <a:pt x="3162337" y="703707"/>
                  <a:pt x="3157001" y="709136"/>
                  <a:pt x="3147433" y="710756"/>
                </a:cubicBezTo>
                <a:cubicBezTo>
                  <a:pt x="3118176" y="715709"/>
                  <a:pt x="3088735" y="720471"/>
                  <a:pt x="3059110" y="725138"/>
                </a:cubicBezTo>
                <a:cubicBezTo>
                  <a:pt x="3057270" y="725519"/>
                  <a:pt x="3055430" y="725615"/>
                  <a:pt x="3053774" y="725615"/>
                </a:cubicBezTo>
                <a:close/>
                <a:moveTo>
                  <a:pt x="3228947" y="695992"/>
                </a:moveTo>
                <a:cubicBezTo>
                  <a:pt x="3221403" y="695992"/>
                  <a:pt x="3214226" y="693515"/>
                  <a:pt x="3211650" y="689610"/>
                </a:cubicBezTo>
                <a:cubicBezTo>
                  <a:pt x="3208338" y="684657"/>
                  <a:pt x="3213307" y="679228"/>
                  <a:pt x="3222875" y="677513"/>
                </a:cubicBezTo>
                <a:cubicBezTo>
                  <a:pt x="3251764" y="672275"/>
                  <a:pt x="3280469" y="666940"/>
                  <a:pt x="3309173" y="661416"/>
                </a:cubicBezTo>
                <a:cubicBezTo>
                  <a:pt x="3318558" y="659606"/>
                  <a:pt x="3329230" y="662083"/>
                  <a:pt x="3332910" y="667036"/>
                </a:cubicBezTo>
                <a:cubicBezTo>
                  <a:pt x="3336406" y="671989"/>
                  <a:pt x="3331622" y="677418"/>
                  <a:pt x="3322054" y="679323"/>
                </a:cubicBezTo>
                <a:cubicBezTo>
                  <a:pt x="3293165" y="684848"/>
                  <a:pt x="3264276" y="690277"/>
                  <a:pt x="3235203" y="695611"/>
                </a:cubicBezTo>
                <a:cubicBezTo>
                  <a:pt x="3232995" y="695801"/>
                  <a:pt x="3230971" y="695992"/>
                  <a:pt x="3228947" y="695992"/>
                </a:cubicBezTo>
                <a:close/>
                <a:moveTo>
                  <a:pt x="1170109" y="692468"/>
                </a:moveTo>
                <a:cubicBezTo>
                  <a:pt x="1167349" y="692468"/>
                  <a:pt x="1164589" y="692182"/>
                  <a:pt x="1162013" y="691515"/>
                </a:cubicBezTo>
                <a:cubicBezTo>
                  <a:pt x="1134412" y="684467"/>
                  <a:pt x="1106627" y="677037"/>
                  <a:pt x="1079578" y="669417"/>
                </a:cubicBezTo>
                <a:cubicBezTo>
                  <a:pt x="1070746" y="666845"/>
                  <a:pt x="1067434" y="661130"/>
                  <a:pt x="1072218" y="656463"/>
                </a:cubicBezTo>
                <a:cubicBezTo>
                  <a:pt x="1077186" y="651891"/>
                  <a:pt x="1088226" y="650177"/>
                  <a:pt x="1097243" y="652653"/>
                </a:cubicBezTo>
                <a:cubicBezTo>
                  <a:pt x="1123740" y="660178"/>
                  <a:pt x="1150972" y="667512"/>
                  <a:pt x="1178205" y="674370"/>
                </a:cubicBezTo>
                <a:cubicBezTo>
                  <a:pt x="1187405" y="676656"/>
                  <a:pt x="1191086" y="682371"/>
                  <a:pt x="1186669" y="687134"/>
                </a:cubicBezTo>
                <a:cubicBezTo>
                  <a:pt x="1183357" y="690563"/>
                  <a:pt x="1176917" y="692468"/>
                  <a:pt x="1170109" y="692468"/>
                </a:cubicBezTo>
                <a:close/>
                <a:moveTo>
                  <a:pt x="3401544" y="662750"/>
                </a:moveTo>
                <a:cubicBezTo>
                  <a:pt x="3394184" y="662750"/>
                  <a:pt x="3387192" y="660463"/>
                  <a:pt x="3384432" y="656749"/>
                </a:cubicBezTo>
                <a:cubicBezTo>
                  <a:pt x="3380751" y="651891"/>
                  <a:pt x="3385352" y="646367"/>
                  <a:pt x="3394736" y="644366"/>
                </a:cubicBezTo>
                <a:cubicBezTo>
                  <a:pt x="3423257" y="638556"/>
                  <a:pt x="3451594" y="632651"/>
                  <a:pt x="3479747" y="626650"/>
                </a:cubicBezTo>
                <a:cubicBezTo>
                  <a:pt x="3489131" y="624650"/>
                  <a:pt x="3499987" y="626936"/>
                  <a:pt x="3503851" y="631793"/>
                </a:cubicBezTo>
                <a:cubicBezTo>
                  <a:pt x="3507715" y="636651"/>
                  <a:pt x="3503299" y="642176"/>
                  <a:pt x="3493915" y="644271"/>
                </a:cubicBezTo>
                <a:cubicBezTo>
                  <a:pt x="3465578" y="650367"/>
                  <a:pt x="3436873" y="656273"/>
                  <a:pt x="3408352" y="662178"/>
                </a:cubicBezTo>
                <a:cubicBezTo>
                  <a:pt x="3405960" y="662559"/>
                  <a:pt x="3403752" y="662750"/>
                  <a:pt x="3401544" y="662750"/>
                </a:cubicBezTo>
                <a:close/>
                <a:moveTo>
                  <a:pt x="1008736" y="646843"/>
                </a:moveTo>
                <a:cubicBezTo>
                  <a:pt x="1005424" y="646843"/>
                  <a:pt x="1002296" y="646367"/>
                  <a:pt x="999168" y="645509"/>
                </a:cubicBezTo>
                <a:cubicBezTo>
                  <a:pt x="973039" y="637318"/>
                  <a:pt x="946542" y="628650"/>
                  <a:pt x="920781" y="619792"/>
                </a:cubicBezTo>
                <a:cubicBezTo>
                  <a:pt x="912317" y="616839"/>
                  <a:pt x="910109" y="610934"/>
                  <a:pt x="915629" y="606552"/>
                </a:cubicBezTo>
                <a:cubicBezTo>
                  <a:pt x="921333" y="602171"/>
                  <a:pt x="932742" y="600932"/>
                  <a:pt x="941206" y="603885"/>
                </a:cubicBezTo>
                <a:cubicBezTo>
                  <a:pt x="966599" y="612648"/>
                  <a:pt x="992360" y="621125"/>
                  <a:pt x="1018120" y="629222"/>
                </a:cubicBezTo>
                <a:cubicBezTo>
                  <a:pt x="1026769" y="631984"/>
                  <a:pt x="1029529" y="637794"/>
                  <a:pt x="1024376" y="642271"/>
                </a:cubicBezTo>
                <a:cubicBezTo>
                  <a:pt x="1021064" y="645224"/>
                  <a:pt x="1014992" y="646843"/>
                  <a:pt x="1008736" y="646843"/>
                </a:cubicBezTo>
                <a:close/>
                <a:moveTo>
                  <a:pt x="3571565" y="626459"/>
                </a:moveTo>
                <a:cubicBezTo>
                  <a:pt x="3564389" y="626459"/>
                  <a:pt x="3557581" y="624269"/>
                  <a:pt x="3554637" y="620744"/>
                </a:cubicBezTo>
                <a:cubicBezTo>
                  <a:pt x="3550589" y="615887"/>
                  <a:pt x="3555005" y="610267"/>
                  <a:pt x="3564205" y="608267"/>
                </a:cubicBezTo>
                <a:cubicBezTo>
                  <a:pt x="3592174" y="601980"/>
                  <a:pt x="3620143" y="595694"/>
                  <a:pt x="3648112" y="589217"/>
                </a:cubicBezTo>
                <a:cubicBezTo>
                  <a:pt x="3657312" y="587026"/>
                  <a:pt x="3668352" y="589217"/>
                  <a:pt x="3672400" y="593979"/>
                </a:cubicBezTo>
                <a:cubicBezTo>
                  <a:pt x="3676632" y="598742"/>
                  <a:pt x="3672400" y="604457"/>
                  <a:pt x="3663200" y="606552"/>
                </a:cubicBezTo>
                <a:cubicBezTo>
                  <a:pt x="3635231" y="613029"/>
                  <a:pt x="3607078" y="619411"/>
                  <a:pt x="3578742" y="625793"/>
                </a:cubicBezTo>
                <a:cubicBezTo>
                  <a:pt x="3576533" y="626174"/>
                  <a:pt x="3573957" y="626459"/>
                  <a:pt x="3571565" y="626459"/>
                </a:cubicBezTo>
                <a:close/>
                <a:moveTo>
                  <a:pt x="855643" y="594074"/>
                </a:moveTo>
                <a:cubicBezTo>
                  <a:pt x="851963" y="594074"/>
                  <a:pt x="848099" y="593503"/>
                  <a:pt x="844787" y="592265"/>
                </a:cubicBezTo>
                <a:cubicBezTo>
                  <a:pt x="820130" y="582930"/>
                  <a:pt x="795290" y="573215"/>
                  <a:pt x="771001" y="563213"/>
                </a:cubicBezTo>
                <a:cubicBezTo>
                  <a:pt x="763089" y="559975"/>
                  <a:pt x="761801" y="553974"/>
                  <a:pt x="768057" y="549783"/>
                </a:cubicBezTo>
                <a:cubicBezTo>
                  <a:pt x="774313" y="545687"/>
                  <a:pt x="785905" y="545021"/>
                  <a:pt x="794002" y="548259"/>
                </a:cubicBezTo>
                <a:cubicBezTo>
                  <a:pt x="817922" y="558070"/>
                  <a:pt x="842395" y="567690"/>
                  <a:pt x="866500" y="576834"/>
                </a:cubicBezTo>
                <a:cubicBezTo>
                  <a:pt x="874780" y="579977"/>
                  <a:pt x="876436" y="585883"/>
                  <a:pt x="870548" y="590169"/>
                </a:cubicBezTo>
                <a:cubicBezTo>
                  <a:pt x="867052" y="592646"/>
                  <a:pt x="861348" y="594074"/>
                  <a:pt x="855643" y="594074"/>
                </a:cubicBezTo>
                <a:close/>
                <a:moveTo>
                  <a:pt x="3739378" y="587597"/>
                </a:moveTo>
                <a:cubicBezTo>
                  <a:pt x="3732386" y="587597"/>
                  <a:pt x="3725762" y="585597"/>
                  <a:pt x="3722634" y="582073"/>
                </a:cubicBezTo>
                <a:cubicBezTo>
                  <a:pt x="3718402" y="577310"/>
                  <a:pt x="3722450" y="571595"/>
                  <a:pt x="3731650" y="569405"/>
                </a:cubicBezTo>
                <a:cubicBezTo>
                  <a:pt x="3759435" y="562737"/>
                  <a:pt x="3787036" y="556070"/>
                  <a:pt x="3814637" y="549212"/>
                </a:cubicBezTo>
                <a:cubicBezTo>
                  <a:pt x="3823837" y="546926"/>
                  <a:pt x="3834877" y="549021"/>
                  <a:pt x="3839109" y="553688"/>
                </a:cubicBezTo>
                <a:cubicBezTo>
                  <a:pt x="3843526" y="558451"/>
                  <a:pt x="3839477" y="564166"/>
                  <a:pt x="3830461" y="566357"/>
                </a:cubicBezTo>
                <a:cubicBezTo>
                  <a:pt x="3802676" y="573215"/>
                  <a:pt x="3774891" y="579882"/>
                  <a:pt x="3747107" y="586550"/>
                </a:cubicBezTo>
                <a:cubicBezTo>
                  <a:pt x="3744714" y="587312"/>
                  <a:pt x="3741954" y="587597"/>
                  <a:pt x="3739378" y="587597"/>
                </a:cubicBezTo>
                <a:close/>
                <a:moveTo>
                  <a:pt x="3905351" y="546830"/>
                </a:moveTo>
                <a:cubicBezTo>
                  <a:pt x="3898543" y="546830"/>
                  <a:pt x="3891919" y="544830"/>
                  <a:pt x="3888791" y="541496"/>
                </a:cubicBezTo>
                <a:cubicBezTo>
                  <a:pt x="3884375" y="536734"/>
                  <a:pt x="3888055" y="531114"/>
                  <a:pt x="3897255" y="528733"/>
                </a:cubicBezTo>
                <a:cubicBezTo>
                  <a:pt x="3924672" y="521780"/>
                  <a:pt x="3952089" y="514826"/>
                  <a:pt x="3979506" y="507778"/>
                </a:cubicBezTo>
                <a:cubicBezTo>
                  <a:pt x="3988522" y="505397"/>
                  <a:pt x="3999562" y="507397"/>
                  <a:pt x="4004162" y="512064"/>
                </a:cubicBezTo>
                <a:cubicBezTo>
                  <a:pt x="4008763" y="516731"/>
                  <a:pt x="4004898" y="522446"/>
                  <a:pt x="3995882" y="524828"/>
                </a:cubicBezTo>
                <a:cubicBezTo>
                  <a:pt x="3968465" y="531876"/>
                  <a:pt x="3940864" y="538925"/>
                  <a:pt x="3913264" y="545878"/>
                </a:cubicBezTo>
                <a:cubicBezTo>
                  <a:pt x="3910871" y="546545"/>
                  <a:pt x="3908111" y="546830"/>
                  <a:pt x="3905351" y="546830"/>
                </a:cubicBezTo>
                <a:close/>
                <a:moveTo>
                  <a:pt x="711567" y="534829"/>
                </a:moveTo>
                <a:cubicBezTo>
                  <a:pt x="707335" y="534829"/>
                  <a:pt x="703103" y="534067"/>
                  <a:pt x="699607" y="532543"/>
                </a:cubicBezTo>
                <a:cubicBezTo>
                  <a:pt x="676422" y="522161"/>
                  <a:pt x="653237" y="511397"/>
                  <a:pt x="630605" y="500444"/>
                </a:cubicBezTo>
                <a:cubicBezTo>
                  <a:pt x="623244" y="496824"/>
                  <a:pt x="622692" y="490823"/>
                  <a:pt x="629685" y="487013"/>
                </a:cubicBezTo>
                <a:cubicBezTo>
                  <a:pt x="636677" y="483203"/>
                  <a:pt x="648269" y="482918"/>
                  <a:pt x="655629" y="486537"/>
                </a:cubicBezTo>
                <a:cubicBezTo>
                  <a:pt x="677894" y="497300"/>
                  <a:pt x="700711" y="507873"/>
                  <a:pt x="723527" y="518065"/>
                </a:cubicBezTo>
                <a:cubicBezTo>
                  <a:pt x="731256" y="521494"/>
                  <a:pt x="732176" y="527495"/>
                  <a:pt x="725367" y="531495"/>
                </a:cubicBezTo>
                <a:cubicBezTo>
                  <a:pt x="721871" y="533686"/>
                  <a:pt x="716719" y="534829"/>
                  <a:pt x="711567" y="534829"/>
                </a:cubicBezTo>
                <a:close/>
                <a:moveTo>
                  <a:pt x="4070036" y="504539"/>
                </a:moveTo>
                <a:cubicBezTo>
                  <a:pt x="4063228" y="504539"/>
                  <a:pt x="4056788" y="502634"/>
                  <a:pt x="4053660" y="499300"/>
                </a:cubicBezTo>
                <a:cubicBezTo>
                  <a:pt x="4049060" y="494633"/>
                  <a:pt x="4052740" y="488918"/>
                  <a:pt x="4061756" y="486537"/>
                </a:cubicBezTo>
                <a:cubicBezTo>
                  <a:pt x="4088989" y="479393"/>
                  <a:pt x="4116406" y="472250"/>
                  <a:pt x="4143639" y="465011"/>
                </a:cubicBezTo>
                <a:cubicBezTo>
                  <a:pt x="4152655" y="462629"/>
                  <a:pt x="4163695" y="464439"/>
                  <a:pt x="4168479" y="469201"/>
                </a:cubicBezTo>
                <a:cubicBezTo>
                  <a:pt x="4173264" y="473964"/>
                  <a:pt x="4169583" y="479584"/>
                  <a:pt x="4160383" y="482060"/>
                </a:cubicBezTo>
                <a:cubicBezTo>
                  <a:pt x="4133150" y="489299"/>
                  <a:pt x="4105734" y="496443"/>
                  <a:pt x="4078317" y="503587"/>
                </a:cubicBezTo>
                <a:cubicBezTo>
                  <a:pt x="4075557" y="504254"/>
                  <a:pt x="4072796" y="504539"/>
                  <a:pt x="4070036" y="504539"/>
                </a:cubicBezTo>
                <a:close/>
                <a:moveTo>
                  <a:pt x="577059" y="469868"/>
                </a:moveTo>
                <a:cubicBezTo>
                  <a:pt x="572275" y="469868"/>
                  <a:pt x="567675" y="468916"/>
                  <a:pt x="563995" y="467011"/>
                </a:cubicBezTo>
                <a:cubicBezTo>
                  <a:pt x="542466" y="455867"/>
                  <a:pt x="520937" y="444151"/>
                  <a:pt x="499961" y="432340"/>
                </a:cubicBezTo>
                <a:cubicBezTo>
                  <a:pt x="493152" y="428435"/>
                  <a:pt x="493520" y="422434"/>
                  <a:pt x="501065" y="418910"/>
                </a:cubicBezTo>
                <a:cubicBezTo>
                  <a:pt x="508609" y="415290"/>
                  <a:pt x="520201" y="415576"/>
                  <a:pt x="527009" y="419481"/>
                </a:cubicBezTo>
                <a:cubicBezTo>
                  <a:pt x="547802" y="431101"/>
                  <a:pt x="568963" y="442627"/>
                  <a:pt x="590123" y="453676"/>
                </a:cubicBezTo>
                <a:cubicBezTo>
                  <a:pt x="597300" y="457391"/>
                  <a:pt x="597300" y="463391"/>
                  <a:pt x="590123" y="467106"/>
                </a:cubicBezTo>
                <a:cubicBezTo>
                  <a:pt x="586443" y="468916"/>
                  <a:pt x="581659" y="469868"/>
                  <a:pt x="577059" y="469868"/>
                </a:cubicBezTo>
                <a:close/>
                <a:moveTo>
                  <a:pt x="4233617" y="461391"/>
                </a:moveTo>
                <a:cubicBezTo>
                  <a:pt x="4226993" y="461391"/>
                  <a:pt x="4220553" y="459486"/>
                  <a:pt x="4217241" y="456248"/>
                </a:cubicBezTo>
                <a:cubicBezTo>
                  <a:pt x="4212641" y="451580"/>
                  <a:pt x="4216137" y="445865"/>
                  <a:pt x="4225153" y="443389"/>
                </a:cubicBezTo>
                <a:lnTo>
                  <a:pt x="4306852" y="421576"/>
                </a:lnTo>
                <a:cubicBezTo>
                  <a:pt x="4315868" y="419195"/>
                  <a:pt x="4326908" y="421005"/>
                  <a:pt x="4331692" y="425672"/>
                </a:cubicBezTo>
                <a:cubicBezTo>
                  <a:pt x="4336293" y="430340"/>
                  <a:pt x="4332796" y="436055"/>
                  <a:pt x="4323780" y="438531"/>
                </a:cubicBezTo>
                <a:lnTo>
                  <a:pt x="4242082" y="460343"/>
                </a:lnTo>
                <a:cubicBezTo>
                  <a:pt x="4239322" y="461010"/>
                  <a:pt x="4236562" y="461391"/>
                  <a:pt x="4233617" y="461391"/>
                </a:cubicBezTo>
                <a:close/>
                <a:moveTo>
                  <a:pt x="4396830" y="417767"/>
                </a:moveTo>
                <a:cubicBezTo>
                  <a:pt x="4390206" y="417767"/>
                  <a:pt x="4383766" y="415862"/>
                  <a:pt x="4380454" y="412623"/>
                </a:cubicBezTo>
                <a:cubicBezTo>
                  <a:pt x="4375854" y="407956"/>
                  <a:pt x="4379350" y="402241"/>
                  <a:pt x="4388366" y="399764"/>
                </a:cubicBezTo>
                <a:lnTo>
                  <a:pt x="4470064" y="377952"/>
                </a:lnTo>
                <a:cubicBezTo>
                  <a:pt x="4479081" y="375571"/>
                  <a:pt x="4490121" y="377381"/>
                  <a:pt x="4494905" y="382048"/>
                </a:cubicBezTo>
                <a:cubicBezTo>
                  <a:pt x="4499505" y="386715"/>
                  <a:pt x="4496009" y="392430"/>
                  <a:pt x="4486993" y="394907"/>
                </a:cubicBezTo>
                <a:lnTo>
                  <a:pt x="4405479" y="416719"/>
                </a:lnTo>
                <a:cubicBezTo>
                  <a:pt x="4402534" y="417386"/>
                  <a:pt x="4399774" y="417767"/>
                  <a:pt x="4396830" y="417767"/>
                </a:cubicBezTo>
                <a:close/>
                <a:moveTo>
                  <a:pt x="452303" y="399764"/>
                </a:moveTo>
                <a:cubicBezTo>
                  <a:pt x="447151" y="399764"/>
                  <a:pt x="441999" y="398621"/>
                  <a:pt x="438319" y="396431"/>
                </a:cubicBezTo>
                <a:cubicBezTo>
                  <a:pt x="418446" y="384429"/>
                  <a:pt x="398574" y="371951"/>
                  <a:pt x="379253" y="359474"/>
                </a:cubicBezTo>
                <a:cubicBezTo>
                  <a:pt x="372997" y="355378"/>
                  <a:pt x="374285" y="349377"/>
                  <a:pt x="382197" y="346043"/>
                </a:cubicBezTo>
                <a:cubicBezTo>
                  <a:pt x="390109" y="342805"/>
                  <a:pt x="401702" y="343472"/>
                  <a:pt x="408142" y="347567"/>
                </a:cubicBezTo>
                <a:cubicBezTo>
                  <a:pt x="427094" y="359950"/>
                  <a:pt x="446783" y="372142"/>
                  <a:pt x="466472" y="384048"/>
                </a:cubicBezTo>
                <a:cubicBezTo>
                  <a:pt x="473096" y="388049"/>
                  <a:pt x="472176" y="394049"/>
                  <a:pt x="464448" y="397478"/>
                </a:cubicBezTo>
                <a:cubicBezTo>
                  <a:pt x="460768" y="399098"/>
                  <a:pt x="456535" y="399764"/>
                  <a:pt x="452303" y="399764"/>
                </a:cubicBezTo>
                <a:close/>
                <a:moveTo>
                  <a:pt x="4560227" y="374237"/>
                </a:moveTo>
                <a:cubicBezTo>
                  <a:pt x="4553603" y="374237"/>
                  <a:pt x="4547163" y="372332"/>
                  <a:pt x="4543851" y="369094"/>
                </a:cubicBezTo>
                <a:cubicBezTo>
                  <a:pt x="4539251" y="364426"/>
                  <a:pt x="4542747" y="358712"/>
                  <a:pt x="4551763" y="356235"/>
                </a:cubicBezTo>
                <a:cubicBezTo>
                  <a:pt x="4578996" y="348996"/>
                  <a:pt x="4606229" y="341852"/>
                  <a:pt x="4633646" y="334613"/>
                </a:cubicBezTo>
                <a:cubicBezTo>
                  <a:pt x="4642662" y="332232"/>
                  <a:pt x="4653702" y="334137"/>
                  <a:pt x="4658302" y="338804"/>
                </a:cubicBezTo>
                <a:cubicBezTo>
                  <a:pt x="4662902" y="343472"/>
                  <a:pt x="4659222" y="349187"/>
                  <a:pt x="4650206" y="351568"/>
                </a:cubicBezTo>
                <a:cubicBezTo>
                  <a:pt x="4622973" y="358712"/>
                  <a:pt x="4595740" y="365950"/>
                  <a:pt x="4568507" y="373094"/>
                </a:cubicBezTo>
                <a:cubicBezTo>
                  <a:pt x="4565747" y="373856"/>
                  <a:pt x="4562987" y="374237"/>
                  <a:pt x="4560227" y="374237"/>
                </a:cubicBezTo>
                <a:close/>
                <a:moveTo>
                  <a:pt x="4723992" y="331280"/>
                </a:moveTo>
                <a:cubicBezTo>
                  <a:pt x="4717184" y="331280"/>
                  <a:pt x="4710744" y="329375"/>
                  <a:pt x="4707432" y="326041"/>
                </a:cubicBezTo>
                <a:cubicBezTo>
                  <a:pt x="4702832" y="321374"/>
                  <a:pt x="4706512" y="315659"/>
                  <a:pt x="4715712" y="313277"/>
                </a:cubicBezTo>
                <a:cubicBezTo>
                  <a:pt x="4743129" y="306229"/>
                  <a:pt x="4770546" y="299085"/>
                  <a:pt x="4797962" y="292132"/>
                </a:cubicBezTo>
                <a:cubicBezTo>
                  <a:pt x="4806978" y="289846"/>
                  <a:pt x="4818019" y="291751"/>
                  <a:pt x="4822619" y="296513"/>
                </a:cubicBezTo>
                <a:cubicBezTo>
                  <a:pt x="4827035" y="301276"/>
                  <a:pt x="4823355" y="306896"/>
                  <a:pt x="4814155" y="309277"/>
                </a:cubicBezTo>
                <a:cubicBezTo>
                  <a:pt x="4786738" y="316230"/>
                  <a:pt x="4759321" y="323279"/>
                  <a:pt x="4732089" y="330422"/>
                </a:cubicBezTo>
                <a:cubicBezTo>
                  <a:pt x="4729512" y="330899"/>
                  <a:pt x="4726752" y="331280"/>
                  <a:pt x="4723992" y="331280"/>
                </a:cubicBezTo>
                <a:close/>
                <a:moveTo>
                  <a:pt x="337300" y="325279"/>
                </a:moveTo>
                <a:cubicBezTo>
                  <a:pt x="331596" y="325279"/>
                  <a:pt x="326075" y="323945"/>
                  <a:pt x="322579" y="321469"/>
                </a:cubicBezTo>
                <a:cubicBezTo>
                  <a:pt x="304179" y="308705"/>
                  <a:pt x="286146" y="295561"/>
                  <a:pt x="268482" y="282416"/>
                </a:cubicBezTo>
                <a:cubicBezTo>
                  <a:pt x="262778" y="278130"/>
                  <a:pt x="264802" y="272129"/>
                  <a:pt x="273082" y="269177"/>
                </a:cubicBezTo>
                <a:cubicBezTo>
                  <a:pt x="281362" y="266224"/>
                  <a:pt x="292954" y="267272"/>
                  <a:pt x="298659" y="271558"/>
                </a:cubicBezTo>
                <a:cubicBezTo>
                  <a:pt x="315955" y="284512"/>
                  <a:pt x="333988" y="297466"/>
                  <a:pt x="352020" y="310039"/>
                </a:cubicBezTo>
                <a:cubicBezTo>
                  <a:pt x="358092" y="314230"/>
                  <a:pt x="356436" y="320231"/>
                  <a:pt x="348156" y="323374"/>
                </a:cubicBezTo>
                <a:cubicBezTo>
                  <a:pt x="345028" y="324707"/>
                  <a:pt x="341164" y="325279"/>
                  <a:pt x="337300" y="325279"/>
                </a:cubicBezTo>
                <a:close/>
                <a:moveTo>
                  <a:pt x="4888493" y="289370"/>
                </a:moveTo>
                <a:cubicBezTo>
                  <a:pt x="4881685" y="289370"/>
                  <a:pt x="4875061" y="287369"/>
                  <a:pt x="4871932" y="283940"/>
                </a:cubicBezTo>
                <a:cubicBezTo>
                  <a:pt x="4867516" y="279178"/>
                  <a:pt x="4871380" y="273463"/>
                  <a:pt x="4880581" y="271272"/>
                </a:cubicBezTo>
                <a:cubicBezTo>
                  <a:pt x="4908182" y="264414"/>
                  <a:pt x="4935782" y="257556"/>
                  <a:pt x="4963567" y="250793"/>
                </a:cubicBezTo>
                <a:cubicBezTo>
                  <a:pt x="4972768" y="248507"/>
                  <a:pt x="4983624" y="250603"/>
                  <a:pt x="4988040" y="255365"/>
                </a:cubicBezTo>
                <a:cubicBezTo>
                  <a:pt x="4992272" y="260128"/>
                  <a:pt x="4988408" y="265843"/>
                  <a:pt x="4979208" y="268034"/>
                </a:cubicBezTo>
                <a:cubicBezTo>
                  <a:pt x="4951607" y="274796"/>
                  <a:pt x="4924006" y="281559"/>
                  <a:pt x="4896589" y="288417"/>
                </a:cubicBezTo>
                <a:cubicBezTo>
                  <a:pt x="4894013" y="288989"/>
                  <a:pt x="4891253" y="289370"/>
                  <a:pt x="4888493" y="289370"/>
                </a:cubicBezTo>
                <a:close/>
                <a:moveTo>
                  <a:pt x="5054650" y="248888"/>
                </a:moveTo>
                <a:cubicBezTo>
                  <a:pt x="5047658" y="248888"/>
                  <a:pt x="5041034" y="246793"/>
                  <a:pt x="5037906" y="243364"/>
                </a:cubicBezTo>
                <a:cubicBezTo>
                  <a:pt x="5033673" y="238601"/>
                  <a:pt x="5037722" y="232886"/>
                  <a:pt x="5046922" y="230696"/>
                </a:cubicBezTo>
                <a:cubicBezTo>
                  <a:pt x="5074707" y="224123"/>
                  <a:pt x="5102676" y="217551"/>
                  <a:pt x="5130828" y="211169"/>
                </a:cubicBezTo>
                <a:cubicBezTo>
                  <a:pt x="5140029" y="208979"/>
                  <a:pt x="5150885" y="211169"/>
                  <a:pt x="5155117" y="216027"/>
                </a:cubicBezTo>
                <a:cubicBezTo>
                  <a:pt x="5159165" y="220790"/>
                  <a:pt x="5155117" y="226505"/>
                  <a:pt x="5145733" y="228600"/>
                </a:cubicBezTo>
                <a:cubicBezTo>
                  <a:pt x="5117764" y="234982"/>
                  <a:pt x="5089979" y="241459"/>
                  <a:pt x="5062378" y="248031"/>
                </a:cubicBezTo>
                <a:cubicBezTo>
                  <a:pt x="5059802" y="248698"/>
                  <a:pt x="5057226" y="248888"/>
                  <a:pt x="5054650" y="248888"/>
                </a:cubicBezTo>
                <a:close/>
                <a:moveTo>
                  <a:pt x="232417" y="246888"/>
                </a:moveTo>
                <a:cubicBezTo>
                  <a:pt x="226344" y="246888"/>
                  <a:pt x="220456" y="245364"/>
                  <a:pt x="216960" y="242506"/>
                </a:cubicBezTo>
                <a:cubicBezTo>
                  <a:pt x="200216" y="229076"/>
                  <a:pt x="183839" y="215265"/>
                  <a:pt x="168015" y="201740"/>
                </a:cubicBezTo>
                <a:cubicBezTo>
                  <a:pt x="162863" y="197168"/>
                  <a:pt x="165623" y="191357"/>
                  <a:pt x="174455" y="188690"/>
                </a:cubicBezTo>
                <a:cubicBezTo>
                  <a:pt x="183103" y="186023"/>
                  <a:pt x="194511" y="187452"/>
                  <a:pt x="199664" y="192024"/>
                </a:cubicBezTo>
                <a:cubicBezTo>
                  <a:pt x="215120" y="205454"/>
                  <a:pt x="231497" y="218980"/>
                  <a:pt x="247873" y="232315"/>
                </a:cubicBezTo>
                <a:cubicBezTo>
                  <a:pt x="253393" y="236696"/>
                  <a:pt x="250817" y="242602"/>
                  <a:pt x="242353" y="245459"/>
                </a:cubicBezTo>
                <a:cubicBezTo>
                  <a:pt x="239409" y="246412"/>
                  <a:pt x="235913" y="246888"/>
                  <a:pt x="232417" y="246888"/>
                </a:cubicBezTo>
                <a:close/>
                <a:moveTo>
                  <a:pt x="5222463" y="210503"/>
                </a:moveTo>
                <a:cubicBezTo>
                  <a:pt x="5215287" y="210503"/>
                  <a:pt x="5208479" y="208312"/>
                  <a:pt x="5205535" y="204692"/>
                </a:cubicBezTo>
                <a:cubicBezTo>
                  <a:pt x="5201486" y="199835"/>
                  <a:pt x="5205903" y="194215"/>
                  <a:pt x="5215287" y="192215"/>
                </a:cubicBezTo>
                <a:cubicBezTo>
                  <a:pt x="5243624" y="185928"/>
                  <a:pt x="5271961" y="179832"/>
                  <a:pt x="5300481" y="173831"/>
                </a:cubicBezTo>
                <a:cubicBezTo>
                  <a:pt x="5309866" y="171831"/>
                  <a:pt x="5320538" y="174117"/>
                  <a:pt x="5324402" y="179070"/>
                </a:cubicBezTo>
                <a:cubicBezTo>
                  <a:pt x="5328267" y="183928"/>
                  <a:pt x="5323666" y="189548"/>
                  <a:pt x="5314282" y="191453"/>
                </a:cubicBezTo>
                <a:cubicBezTo>
                  <a:pt x="5285945" y="197453"/>
                  <a:pt x="5257792" y="203549"/>
                  <a:pt x="5229639" y="209741"/>
                </a:cubicBezTo>
                <a:cubicBezTo>
                  <a:pt x="5227431" y="210217"/>
                  <a:pt x="5225039" y="210503"/>
                  <a:pt x="5222463" y="210503"/>
                </a:cubicBezTo>
                <a:close/>
                <a:moveTo>
                  <a:pt x="5392852" y="174403"/>
                </a:moveTo>
                <a:cubicBezTo>
                  <a:pt x="5385492" y="174403"/>
                  <a:pt x="5378500" y="172117"/>
                  <a:pt x="5375740" y="168307"/>
                </a:cubicBezTo>
                <a:cubicBezTo>
                  <a:pt x="5372060" y="163449"/>
                  <a:pt x="5376660" y="157925"/>
                  <a:pt x="5386228" y="155924"/>
                </a:cubicBezTo>
                <a:cubicBezTo>
                  <a:pt x="5414749" y="150114"/>
                  <a:pt x="5443638" y="144399"/>
                  <a:pt x="5472527" y="138875"/>
                </a:cubicBezTo>
                <a:cubicBezTo>
                  <a:pt x="5482095" y="137065"/>
                  <a:pt x="5492583" y="139541"/>
                  <a:pt x="5496264" y="144494"/>
                </a:cubicBezTo>
                <a:cubicBezTo>
                  <a:pt x="5499760" y="149447"/>
                  <a:pt x="5494975" y="154877"/>
                  <a:pt x="5485407" y="156781"/>
                </a:cubicBezTo>
                <a:cubicBezTo>
                  <a:pt x="5456702" y="162306"/>
                  <a:pt x="5428181" y="167926"/>
                  <a:pt x="5399844" y="173736"/>
                </a:cubicBezTo>
                <a:cubicBezTo>
                  <a:pt x="5397269" y="174212"/>
                  <a:pt x="5395061" y="174403"/>
                  <a:pt x="5392852" y="174403"/>
                </a:cubicBezTo>
                <a:close/>
                <a:moveTo>
                  <a:pt x="137838" y="164973"/>
                </a:moveTo>
                <a:cubicBezTo>
                  <a:pt x="131398" y="164973"/>
                  <a:pt x="125141" y="163163"/>
                  <a:pt x="121645" y="160020"/>
                </a:cubicBezTo>
                <a:cubicBezTo>
                  <a:pt x="106741" y="145923"/>
                  <a:pt x="92020" y="131636"/>
                  <a:pt x="78220" y="117539"/>
                </a:cubicBezTo>
                <a:cubicBezTo>
                  <a:pt x="73620" y="112871"/>
                  <a:pt x="77300" y="107156"/>
                  <a:pt x="86316" y="104775"/>
                </a:cubicBezTo>
                <a:cubicBezTo>
                  <a:pt x="95332" y="102394"/>
                  <a:pt x="106373" y="104299"/>
                  <a:pt x="110973" y="108966"/>
                </a:cubicBezTo>
                <a:cubicBezTo>
                  <a:pt x="124589" y="122873"/>
                  <a:pt x="138942" y="136970"/>
                  <a:pt x="153846" y="150876"/>
                </a:cubicBezTo>
                <a:cubicBezTo>
                  <a:pt x="158814" y="155448"/>
                  <a:pt x="155502" y="161258"/>
                  <a:pt x="146670" y="163830"/>
                </a:cubicBezTo>
                <a:cubicBezTo>
                  <a:pt x="143910" y="164592"/>
                  <a:pt x="140966" y="164973"/>
                  <a:pt x="137838" y="164973"/>
                </a:cubicBezTo>
                <a:close/>
                <a:moveTo>
                  <a:pt x="5565082" y="141161"/>
                </a:moveTo>
                <a:cubicBezTo>
                  <a:pt x="5557537" y="141161"/>
                  <a:pt x="5550361" y="138684"/>
                  <a:pt x="5547785" y="134779"/>
                </a:cubicBezTo>
                <a:cubicBezTo>
                  <a:pt x="5544473" y="129826"/>
                  <a:pt x="5549441" y="124397"/>
                  <a:pt x="5559009" y="122682"/>
                </a:cubicBezTo>
                <a:cubicBezTo>
                  <a:pt x="5587898" y="117443"/>
                  <a:pt x="5617155" y="112300"/>
                  <a:pt x="5646412" y="107252"/>
                </a:cubicBezTo>
                <a:cubicBezTo>
                  <a:pt x="5656165" y="105632"/>
                  <a:pt x="5666469" y="108299"/>
                  <a:pt x="5669597" y="113348"/>
                </a:cubicBezTo>
                <a:cubicBezTo>
                  <a:pt x="5672725" y="118301"/>
                  <a:pt x="5667573" y="123730"/>
                  <a:pt x="5657821" y="125349"/>
                </a:cubicBezTo>
                <a:cubicBezTo>
                  <a:pt x="5628747" y="130302"/>
                  <a:pt x="5599858" y="135446"/>
                  <a:pt x="5571153" y="140684"/>
                </a:cubicBezTo>
                <a:cubicBezTo>
                  <a:pt x="5569314" y="141065"/>
                  <a:pt x="5567105" y="141161"/>
                  <a:pt x="5565082" y="141161"/>
                </a:cubicBezTo>
                <a:close/>
                <a:moveTo>
                  <a:pt x="5739703" y="111347"/>
                </a:moveTo>
                <a:cubicBezTo>
                  <a:pt x="5731791" y="111347"/>
                  <a:pt x="5724614" y="108680"/>
                  <a:pt x="5722038" y="104584"/>
                </a:cubicBezTo>
                <a:cubicBezTo>
                  <a:pt x="5719094" y="99536"/>
                  <a:pt x="5724430" y="94202"/>
                  <a:pt x="5734183" y="92678"/>
                </a:cubicBezTo>
                <a:cubicBezTo>
                  <a:pt x="5763440" y="88011"/>
                  <a:pt x="5793064" y="83439"/>
                  <a:pt x="5822689" y="79058"/>
                </a:cubicBezTo>
                <a:cubicBezTo>
                  <a:pt x="5832442" y="77629"/>
                  <a:pt x="5842562" y="80582"/>
                  <a:pt x="5845506" y="85630"/>
                </a:cubicBezTo>
                <a:cubicBezTo>
                  <a:pt x="5848266" y="90678"/>
                  <a:pt x="5842562" y="95917"/>
                  <a:pt x="5832809" y="97441"/>
                </a:cubicBezTo>
                <a:cubicBezTo>
                  <a:pt x="5803369" y="101822"/>
                  <a:pt x="5774112" y="106299"/>
                  <a:pt x="5745039" y="110966"/>
                </a:cubicBezTo>
                <a:cubicBezTo>
                  <a:pt x="5743383" y="111252"/>
                  <a:pt x="5741543" y="111347"/>
                  <a:pt x="5739703" y="111347"/>
                </a:cubicBezTo>
                <a:close/>
                <a:moveTo>
                  <a:pt x="5916532" y="85249"/>
                </a:moveTo>
                <a:cubicBezTo>
                  <a:pt x="5908436" y="85249"/>
                  <a:pt x="5900892" y="82391"/>
                  <a:pt x="5898684" y="78105"/>
                </a:cubicBezTo>
                <a:cubicBezTo>
                  <a:pt x="5896107" y="73057"/>
                  <a:pt x="5901996" y="67818"/>
                  <a:pt x="5911748" y="66485"/>
                </a:cubicBezTo>
                <a:cubicBezTo>
                  <a:pt x="5941373" y="62484"/>
                  <a:pt x="5971366" y="58579"/>
                  <a:pt x="6001359" y="54864"/>
                </a:cubicBezTo>
                <a:cubicBezTo>
                  <a:pt x="6011111" y="53626"/>
                  <a:pt x="6021231" y="56769"/>
                  <a:pt x="6023439" y="61913"/>
                </a:cubicBezTo>
                <a:cubicBezTo>
                  <a:pt x="6025832" y="67056"/>
                  <a:pt x="6019759" y="72200"/>
                  <a:pt x="6009823" y="73343"/>
                </a:cubicBezTo>
                <a:cubicBezTo>
                  <a:pt x="5980014" y="77057"/>
                  <a:pt x="5950389" y="80867"/>
                  <a:pt x="5920948" y="84868"/>
                </a:cubicBezTo>
                <a:cubicBezTo>
                  <a:pt x="5919660" y="85153"/>
                  <a:pt x="5918188" y="85249"/>
                  <a:pt x="5916532" y="85249"/>
                </a:cubicBezTo>
                <a:close/>
                <a:moveTo>
                  <a:pt x="54667" y="79820"/>
                </a:moveTo>
                <a:cubicBezTo>
                  <a:pt x="47675" y="79820"/>
                  <a:pt x="41051" y="77724"/>
                  <a:pt x="37923" y="74295"/>
                </a:cubicBezTo>
                <a:cubicBezTo>
                  <a:pt x="13266" y="46387"/>
                  <a:pt x="1674" y="30099"/>
                  <a:pt x="1122" y="29432"/>
                </a:cubicBezTo>
                <a:cubicBezTo>
                  <a:pt x="-2374" y="24384"/>
                  <a:pt x="2594" y="18955"/>
                  <a:pt x="11978" y="17145"/>
                </a:cubicBezTo>
                <a:cubicBezTo>
                  <a:pt x="21546" y="15335"/>
                  <a:pt x="32035" y="17907"/>
                  <a:pt x="35531" y="22765"/>
                </a:cubicBezTo>
                <a:cubicBezTo>
                  <a:pt x="35715" y="22955"/>
                  <a:pt x="47307" y="39148"/>
                  <a:pt x="71228" y="66294"/>
                </a:cubicBezTo>
                <a:cubicBezTo>
                  <a:pt x="75460" y="71057"/>
                  <a:pt x="71412" y="76772"/>
                  <a:pt x="62211" y="78962"/>
                </a:cubicBezTo>
                <a:cubicBezTo>
                  <a:pt x="59819" y="79534"/>
                  <a:pt x="57243" y="79820"/>
                  <a:pt x="54667" y="79820"/>
                </a:cubicBezTo>
                <a:close/>
                <a:moveTo>
                  <a:pt x="6095386" y="63151"/>
                </a:moveTo>
                <a:cubicBezTo>
                  <a:pt x="6086921" y="63151"/>
                  <a:pt x="6079193" y="60103"/>
                  <a:pt x="6077353" y="55626"/>
                </a:cubicBezTo>
                <a:cubicBezTo>
                  <a:pt x="6075145" y="50483"/>
                  <a:pt x="6081585" y="45434"/>
                  <a:pt x="6091521" y="44291"/>
                </a:cubicBezTo>
                <a:cubicBezTo>
                  <a:pt x="6121514" y="40958"/>
                  <a:pt x="6151691" y="37814"/>
                  <a:pt x="6182052" y="34766"/>
                </a:cubicBezTo>
                <a:cubicBezTo>
                  <a:pt x="6191989" y="33814"/>
                  <a:pt x="6201741" y="37148"/>
                  <a:pt x="6203581" y="42386"/>
                </a:cubicBezTo>
                <a:cubicBezTo>
                  <a:pt x="6205421" y="47530"/>
                  <a:pt x="6198981" y="52578"/>
                  <a:pt x="6188860" y="53531"/>
                </a:cubicBezTo>
                <a:cubicBezTo>
                  <a:pt x="6158684" y="56483"/>
                  <a:pt x="6128874" y="59627"/>
                  <a:pt x="6099250" y="62960"/>
                </a:cubicBezTo>
                <a:cubicBezTo>
                  <a:pt x="6097961" y="63056"/>
                  <a:pt x="6096673" y="63151"/>
                  <a:pt x="6095386" y="63151"/>
                </a:cubicBezTo>
                <a:close/>
                <a:moveTo>
                  <a:pt x="6276079" y="45339"/>
                </a:moveTo>
                <a:cubicBezTo>
                  <a:pt x="6267247" y="45339"/>
                  <a:pt x="6259518" y="42005"/>
                  <a:pt x="6257862" y="37338"/>
                </a:cubicBezTo>
                <a:cubicBezTo>
                  <a:pt x="6256206" y="32195"/>
                  <a:pt x="6263014" y="27241"/>
                  <a:pt x="6272951" y="26384"/>
                </a:cubicBezTo>
                <a:cubicBezTo>
                  <a:pt x="6303128" y="23813"/>
                  <a:pt x="6333673" y="21336"/>
                  <a:pt x="6364217" y="19145"/>
                </a:cubicBezTo>
                <a:cubicBezTo>
                  <a:pt x="6374522" y="18383"/>
                  <a:pt x="6383538" y="22003"/>
                  <a:pt x="6385010" y="27241"/>
                </a:cubicBezTo>
                <a:cubicBezTo>
                  <a:pt x="6386482" y="32480"/>
                  <a:pt x="6379490" y="37243"/>
                  <a:pt x="6369370" y="38005"/>
                </a:cubicBezTo>
                <a:cubicBezTo>
                  <a:pt x="6339009" y="40195"/>
                  <a:pt x="6308832" y="42577"/>
                  <a:pt x="6279023" y="45148"/>
                </a:cubicBezTo>
                <a:cubicBezTo>
                  <a:pt x="6278103" y="45339"/>
                  <a:pt x="6276999" y="45339"/>
                  <a:pt x="6276079" y="45339"/>
                </a:cubicBezTo>
                <a:close/>
                <a:moveTo>
                  <a:pt x="6458060" y="32099"/>
                </a:moveTo>
                <a:cubicBezTo>
                  <a:pt x="6448860" y="32099"/>
                  <a:pt x="6440948" y="28480"/>
                  <a:pt x="6439844" y="23717"/>
                </a:cubicBezTo>
                <a:cubicBezTo>
                  <a:pt x="6438740" y="18479"/>
                  <a:pt x="6445916" y="13811"/>
                  <a:pt x="6456036" y="13145"/>
                </a:cubicBezTo>
                <a:cubicBezTo>
                  <a:pt x="6486397" y="11335"/>
                  <a:pt x="6517126" y="9620"/>
                  <a:pt x="6547855" y="8192"/>
                </a:cubicBezTo>
                <a:cubicBezTo>
                  <a:pt x="6557792" y="7715"/>
                  <a:pt x="6566992" y="11525"/>
                  <a:pt x="6567912" y="16764"/>
                </a:cubicBezTo>
                <a:cubicBezTo>
                  <a:pt x="6568832" y="22003"/>
                  <a:pt x="6561287" y="26670"/>
                  <a:pt x="6551167" y="27146"/>
                </a:cubicBezTo>
                <a:cubicBezTo>
                  <a:pt x="6520622" y="28575"/>
                  <a:pt x="6490261" y="30194"/>
                  <a:pt x="6460268" y="32004"/>
                </a:cubicBezTo>
                <a:cubicBezTo>
                  <a:pt x="6459532" y="32099"/>
                  <a:pt x="6458797" y="32099"/>
                  <a:pt x="6458060" y="32099"/>
                </a:cubicBezTo>
                <a:close/>
                <a:moveTo>
                  <a:pt x="6641146" y="23432"/>
                </a:moveTo>
                <a:cubicBezTo>
                  <a:pt x="6631578" y="23432"/>
                  <a:pt x="6623481" y="19622"/>
                  <a:pt x="6622746" y="14573"/>
                </a:cubicBezTo>
                <a:cubicBezTo>
                  <a:pt x="6622009" y="9335"/>
                  <a:pt x="6629737" y="4763"/>
                  <a:pt x="6639858" y="4477"/>
                </a:cubicBezTo>
                <a:cubicBezTo>
                  <a:pt x="6670403" y="3429"/>
                  <a:pt x="6701132" y="2572"/>
                  <a:pt x="6732044" y="1905"/>
                </a:cubicBezTo>
                <a:cubicBezTo>
                  <a:pt x="6741613" y="1810"/>
                  <a:pt x="6750813" y="5715"/>
                  <a:pt x="6751181" y="11049"/>
                </a:cubicBezTo>
                <a:cubicBezTo>
                  <a:pt x="6751550" y="16288"/>
                  <a:pt x="6743637" y="20765"/>
                  <a:pt x="6733517" y="20955"/>
                </a:cubicBezTo>
                <a:cubicBezTo>
                  <a:pt x="6702788" y="21622"/>
                  <a:pt x="6672427" y="22479"/>
                  <a:pt x="6642250" y="23527"/>
                </a:cubicBezTo>
                <a:cubicBezTo>
                  <a:pt x="6642066" y="23432"/>
                  <a:pt x="6641698" y="23432"/>
                  <a:pt x="6641146" y="23432"/>
                </a:cubicBezTo>
                <a:close/>
                <a:moveTo>
                  <a:pt x="6824968" y="19336"/>
                </a:moveTo>
                <a:cubicBezTo>
                  <a:pt x="6815031" y="19336"/>
                  <a:pt x="6806751" y="15145"/>
                  <a:pt x="6806567" y="10001"/>
                </a:cubicBezTo>
                <a:cubicBezTo>
                  <a:pt x="6806383" y="4763"/>
                  <a:pt x="6814479" y="381"/>
                  <a:pt x="6824600" y="286"/>
                </a:cubicBezTo>
                <a:cubicBezTo>
                  <a:pt x="6847416" y="95"/>
                  <a:pt x="6870417" y="0"/>
                  <a:pt x="6893602" y="0"/>
                </a:cubicBezTo>
                <a:cubicBezTo>
                  <a:pt x="6894154" y="0"/>
                  <a:pt x="6894522" y="0"/>
                  <a:pt x="6895074" y="0"/>
                </a:cubicBezTo>
                <a:lnTo>
                  <a:pt x="6917154" y="0"/>
                </a:lnTo>
                <a:cubicBezTo>
                  <a:pt x="6927275" y="0"/>
                  <a:pt x="6935555" y="4286"/>
                  <a:pt x="6935371" y="9620"/>
                </a:cubicBezTo>
                <a:cubicBezTo>
                  <a:pt x="6935371" y="14859"/>
                  <a:pt x="6927090" y="19050"/>
                  <a:pt x="6916970" y="19050"/>
                </a:cubicBezTo>
                <a:cubicBezTo>
                  <a:pt x="6916970" y="19050"/>
                  <a:pt x="6916970" y="19050"/>
                  <a:pt x="6916786" y="19050"/>
                </a:cubicBezTo>
                <a:lnTo>
                  <a:pt x="6894889" y="19050"/>
                </a:lnTo>
                <a:cubicBezTo>
                  <a:pt x="6871705" y="19050"/>
                  <a:pt x="6848336" y="19145"/>
                  <a:pt x="6825152" y="19336"/>
                </a:cubicBezTo>
                <a:cubicBezTo>
                  <a:pt x="6825152" y="19336"/>
                  <a:pt x="6825152" y="19336"/>
                  <a:pt x="6824968" y="19336"/>
                </a:cubicBezTo>
                <a:close/>
              </a:path>
            </a:pathLst>
          </a:custGeom>
          <a:solidFill>
            <a:srgbClr val="E2B133"/>
          </a:solidFill>
          <a:ln w="18393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0" name="Graphic 8"/>
          <p:cNvSpPr/>
          <p:nvPr/>
        </p:nvSpPr>
        <p:spPr>
          <a:xfrm rot="514053">
            <a:off x="6392635" y="6137835"/>
            <a:ext cx="371138" cy="352929"/>
          </a:xfrm>
          <a:custGeom>
            <a:avLst/>
            <a:gdLst>
              <a:gd name="connsiteX0" fmla="*/ 185506 w 371138"/>
              <a:gd name="connsiteY0" fmla="*/ 0 h 352929"/>
              <a:gd name="connsiteX1" fmla="*/ 242916 w 371138"/>
              <a:gd name="connsiteY1" fmla="*/ 116210 h 352929"/>
              <a:gd name="connsiteX2" fmla="*/ 371139 w 371138"/>
              <a:gd name="connsiteY2" fmla="*/ 134799 h 352929"/>
              <a:gd name="connsiteX3" fmla="*/ 278323 w 371138"/>
              <a:gd name="connsiteY3" fmla="*/ 225213 h 352929"/>
              <a:gd name="connsiteX4" fmla="*/ 300199 w 371138"/>
              <a:gd name="connsiteY4" fmla="*/ 352930 h 352929"/>
              <a:gd name="connsiteX5" fmla="*/ 185506 w 371138"/>
              <a:gd name="connsiteY5" fmla="*/ 292612 h 352929"/>
              <a:gd name="connsiteX6" fmla="*/ 70814 w 371138"/>
              <a:gd name="connsiteY6" fmla="*/ 352930 h 352929"/>
              <a:gd name="connsiteX7" fmla="*/ 92816 w 371138"/>
              <a:gd name="connsiteY7" fmla="*/ 225213 h 352929"/>
              <a:gd name="connsiteX8" fmla="*/ 0 w 371138"/>
              <a:gd name="connsiteY8" fmla="*/ 134799 h 352929"/>
              <a:gd name="connsiteX9" fmla="*/ 128223 w 371138"/>
              <a:gd name="connsiteY9" fmla="*/ 116210 h 35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138" h="352929">
                <a:moveTo>
                  <a:pt x="185506" y="0"/>
                </a:moveTo>
                <a:lnTo>
                  <a:pt x="242916" y="116210"/>
                </a:lnTo>
                <a:lnTo>
                  <a:pt x="371139" y="134799"/>
                </a:lnTo>
                <a:lnTo>
                  <a:pt x="278323" y="225213"/>
                </a:lnTo>
                <a:lnTo>
                  <a:pt x="300199" y="352930"/>
                </a:lnTo>
                <a:lnTo>
                  <a:pt x="185506" y="292612"/>
                </a:lnTo>
                <a:lnTo>
                  <a:pt x="70814" y="352930"/>
                </a:lnTo>
                <a:lnTo>
                  <a:pt x="92816" y="225213"/>
                </a:lnTo>
                <a:lnTo>
                  <a:pt x="0" y="134799"/>
                </a:lnTo>
                <a:lnTo>
                  <a:pt x="128223" y="116210"/>
                </a:lnTo>
                <a:close/>
              </a:path>
            </a:pathLst>
          </a:custGeom>
          <a:solidFill>
            <a:srgbClr val="E2B133"/>
          </a:solidFill>
          <a:ln w="1248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2" name="Graphic 10"/>
          <p:cNvSpPr/>
          <p:nvPr/>
        </p:nvSpPr>
        <p:spPr>
          <a:xfrm rot="1370751">
            <a:off x="5819775" y="453739"/>
            <a:ext cx="279558" cy="265842"/>
          </a:xfrm>
          <a:custGeom>
            <a:avLst/>
            <a:gdLst>
              <a:gd name="connsiteX0" fmla="*/ 139732 w 279558"/>
              <a:gd name="connsiteY0" fmla="*/ 0 h 265842"/>
              <a:gd name="connsiteX1" fmla="*/ 182975 w 279558"/>
              <a:gd name="connsiteY1" fmla="*/ 87535 h 265842"/>
              <a:gd name="connsiteX2" fmla="*/ 279559 w 279558"/>
              <a:gd name="connsiteY2" fmla="*/ 101537 h 265842"/>
              <a:gd name="connsiteX3" fmla="*/ 209645 w 279558"/>
              <a:gd name="connsiteY3" fmla="*/ 169640 h 265842"/>
              <a:gd name="connsiteX4" fmla="*/ 226124 w 279558"/>
              <a:gd name="connsiteY4" fmla="*/ 265843 h 265842"/>
              <a:gd name="connsiteX5" fmla="*/ 139732 w 279558"/>
              <a:gd name="connsiteY5" fmla="*/ 220409 h 265842"/>
              <a:gd name="connsiteX6" fmla="*/ 53340 w 279558"/>
              <a:gd name="connsiteY6" fmla="*/ 265843 h 265842"/>
              <a:gd name="connsiteX7" fmla="*/ 69914 w 279558"/>
              <a:gd name="connsiteY7" fmla="*/ 169640 h 265842"/>
              <a:gd name="connsiteX8" fmla="*/ 0 w 279558"/>
              <a:gd name="connsiteY8" fmla="*/ 101537 h 265842"/>
              <a:gd name="connsiteX9" fmla="*/ 96584 w 279558"/>
              <a:gd name="connsiteY9" fmla="*/ 87535 h 26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558" h="265842">
                <a:moveTo>
                  <a:pt x="139732" y="0"/>
                </a:moveTo>
                <a:lnTo>
                  <a:pt x="182975" y="87535"/>
                </a:lnTo>
                <a:lnTo>
                  <a:pt x="279559" y="101537"/>
                </a:lnTo>
                <a:lnTo>
                  <a:pt x="209645" y="169640"/>
                </a:lnTo>
                <a:lnTo>
                  <a:pt x="226124" y="265843"/>
                </a:lnTo>
                <a:lnTo>
                  <a:pt x="139732" y="220409"/>
                </a:lnTo>
                <a:lnTo>
                  <a:pt x="53340" y="265843"/>
                </a:lnTo>
                <a:lnTo>
                  <a:pt x="69914" y="169640"/>
                </a:lnTo>
                <a:lnTo>
                  <a:pt x="0" y="101537"/>
                </a:lnTo>
                <a:lnTo>
                  <a:pt x="96584" y="87535"/>
                </a:lnTo>
                <a:close/>
              </a:path>
            </a:pathLst>
          </a:custGeom>
          <a:solidFill>
            <a:srgbClr val="E2B1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13" name="Graphic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0682843">
            <a:off x="-99082" y="5154092"/>
            <a:ext cx="2096965" cy="1705224"/>
          </a:xfrm>
          <a:prstGeom prst="rect">
            <a:avLst/>
          </a:prstGeom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177691">
            <a:off x="10206609" y="463157"/>
            <a:ext cx="1299994" cy="1299994"/>
          </a:xfrm>
          <a:prstGeom prst="rect">
            <a:avLst/>
          </a:prstGeom>
        </p:spPr>
      </p:pic>
      <p:sp>
        <p:nvSpPr>
          <p:cNvPr id="30" name="Graphic 28"/>
          <p:cNvSpPr/>
          <p:nvPr/>
        </p:nvSpPr>
        <p:spPr>
          <a:xfrm>
            <a:off x="2249847" y="5653326"/>
            <a:ext cx="330492" cy="347488"/>
          </a:xfrm>
          <a:custGeom>
            <a:avLst/>
            <a:gdLst>
              <a:gd name="connsiteX0" fmla="*/ 126206 w 330492"/>
              <a:gd name="connsiteY0" fmla="*/ 0 h 347488"/>
              <a:gd name="connsiteX1" fmla="*/ 210849 w 330492"/>
              <a:gd name="connsiteY1" fmla="*/ 86830 h 347488"/>
              <a:gd name="connsiteX2" fmla="*/ 330492 w 330492"/>
              <a:gd name="connsiteY2" fmla="*/ 66300 h 347488"/>
              <a:gd name="connsiteX3" fmla="*/ 273952 w 330492"/>
              <a:gd name="connsiteY3" fmla="*/ 173660 h 347488"/>
              <a:gd name="connsiteX4" fmla="*/ 330492 w 330492"/>
              <a:gd name="connsiteY4" fmla="*/ 281020 h 347488"/>
              <a:gd name="connsiteX5" fmla="*/ 211017 w 330492"/>
              <a:gd name="connsiteY5" fmla="*/ 260658 h 347488"/>
              <a:gd name="connsiteX6" fmla="*/ 126206 w 330492"/>
              <a:gd name="connsiteY6" fmla="*/ 347488 h 347488"/>
              <a:gd name="connsiteX7" fmla="*/ 108874 w 330492"/>
              <a:gd name="connsiteY7" fmla="*/ 227508 h 347488"/>
              <a:gd name="connsiteX8" fmla="*/ 0 w 330492"/>
              <a:gd name="connsiteY8" fmla="*/ 173828 h 347488"/>
              <a:gd name="connsiteX9" fmla="*/ 108706 w 330492"/>
              <a:gd name="connsiteY9" fmla="*/ 119980 h 34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492" h="347488">
                <a:moveTo>
                  <a:pt x="126206" y="0"/>
                </a:moveTo>
                <a:lnTo>
                  <a:pt x="210849" y="86830"/>
                </a:lnTo>
                <a:lnTo>
                  <a:pt x="330492" y="66300"/>
                </a:lnTo>
                <a:lnTo>
                  <a:pt x="273952" y="173660"/>
                </a:lnTo>
                <a:lnTo>
                  <a:pt x="330492" y="281020"/>
                </a:lnTo>
                <a:lnTo>
                  <a:pt x="211017" y="260658"/>
                </a:lnTo>
                <a:lnTo>
                  <a:pt x="126206" y="347488"/>
                </a:lnTo>
                <a:lnTo>
                  <a:pt x="108874" y="227508"/>
                </a:lnTo>
                <a:lnTo>
                  <a:pt x="0" y="173828"/>
                </a:lnTo>
                <a:lnTo>
                  <a:pt x="108706" y="119980"/>
                </a:lnTo>
                <a:close/>
              </a:path>
            </a:pathLst>
          </a:custGeom>
          <a:solidFill>
            <a:srgbClr val="E6E5C0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1" name="Graphic 28"/>
          <p:cNvSpPr/>
          <p:nvPr/>
        </p:nvSpPr>
        <p:spPr>
          <a:xfrm>
            <a:off x="11551481" y="1563637"/>
            <a:ext cx="330492" cy="347488"/>
          </a:xfrm>
          <a:custGeom>
            <a:avLst/>
            <a:gdLst>
              <a:gd name="connsiteX0" fmla="*/ 126206 w 330492"/>
              <a:gd name="connsiteY0" fmla="*/ 0 h 347488"/>
              <a:gd name="connsiteX1" fmla="*/ 210849 w 330492"/>
              <a:gd name="connsiteY1" fmla="*/ 86830 h 347488"/>
              <a:gd name="connsiteX2" fmla="*/ 330492 w 330492"/>
              <a:gd name="connsiteY2" fmla="*/ 66300 h 347488"/>
              <a:gd name="connsiteX3" fmla="*/ 273952 w 330492"/>
              <a:gd name="connsiteY3" fmla="*/ 173660 h 347488"/>
              <a:gd name="connsiteX4" fmla="*/ 330492 w 330492"/>
              <a:gd name="connsiteY4" fmla="*/ 281020 h 347488"/>
              <a:gd name="connsiteX5" fmla="*/ 211017 w 330492"/>
              <a:gd name="connsiteY5" fmla="*/ 260658 h 347488"/>
              <a:gd name="connsiteX6" fmla="*/ 126206 w 330492"/>
              <a:gd name="connsiteY6" fmla="*/ 347488 h 347488"/>
              <a:gd name="connsiteX7" fmla="*/ 108874 w 330492"/>
              <a:gd name="connsiteY7" fmla="*/ 227508 h 347488"/>
              <a:gd name="connsiteX8" fmla="*/ 0 w 330492"/>
              <a:gd name="connsiteY8" fmla="*/ 173828 h 347488"/>
              <a:gd name="connsiteX9" fmla="*/ 108706 w 330492"/>
              <a:gd name="connsiteY9" fmla="*/ 119980 h 34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492" h="347488">
                <a:moveTo>
                  <a:pt x="126206" y="0"/>
                </a:moveTo>
                <a:lnTo>
                  <a:pt x="210849" y="86830"/>
                </a:lnTo>
                <a:lnTo>
                  <a:pt x="330492" y="66300"/>
                </a:lnTo>
                <a:lnTo>
                  <a:pt x="273952" y="173660"/>
                </a:lnTo>
                <a:lnTo>
                  <a:pt x="330492" y="281020"/>
                </a:lnTo>
                <a:lnTo>
                  <a:pt x="211017" y="260658"/>
                </a:lnTo>
                <a:lnTo>
                  <a:pt x="126206" y="347488"/>
                </a:lnTo>
                <a:lnTo>
                  <a:pt x="108874" y="227508"/>
                </a:lnTo>
                <a:lnTo>
                  <a:pt x="0" y="173828"/>
                </a:lnTo>
                <a:lnTo>
                  <a:pt x="108706" y="119980"/>
                </a:lnTo>
                <a:close/>
              </a:path>
            </a:pathLst>
          </a:custGeom>
          <a:solidFill>
            <a:srgbClr val="E6E5C0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3" name="Graphic 31"/>
          <p:cNvSpPr/>
          <p:nvPr/>
        </p:nvSpPr>
        <p:spPr>
          <a:xfrm>
            <a:off x="1461189" y="4228770"/>
            <a:ext cx="102754" cy="102754"/>
          </a:xfrm>
          <a:custGeom>
            <a:avLst/>
            <a:gdLst>
              <a:gd name="connsiteX0" fmla="*/ 102754 w 102754"/>
              <a:gd name="connsiteY0" fmla="*/ 51377 h 102754"/>
              <a:gd name="connsiteX1" fmla="*/ 51377 w 102754"/>
              <a:gd name="connsiteY1" fmla="*/ 102754 h 102754"/>
              <a:gd name="connsiteX2" fmla="*/ 0 w 102754"/>
              <a:gd name="connsiteY2" fmla="*/ 51377 h 102754"/>
              <a:gd name="connsiteX3" fmla="*/ 51377 w 102754"/>
              <a:gd name="connsiteY3" fmla="*/ 0 h 102754"/>
              <a:gd name="connsiteX4" fmla="*/ 102754 w 102754"/>
              <a:gd name="connsiteY4" fmla="*/ 51377 h 1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54" h="102754">
                <a:moveTo>
                  <a:pt x="102754" y="51377"/>
                </a:moveTo>
                <a:cubicBezTo>
                  <a:pt x="102754" y="79752"/>
                  <a:pt x="79752" y="102754"/>
                  <a:pt x="51377" y="102754"/>
                </a:cubicBezTo>
                <a:cubicBezTo>
                  <a:pt x="23002" y="102754"/>
                  <a:pt x="0" y="79752"/>
                  <a:pt x="0" y="51377"/>
                </a:cubicBezTo>
                <a:cubicBezTo>
                  <a:pt x="0" y="23002"/>
                  <a:pt x="23002" y="0"/>
                  <a:pt x="51377" y="0"/>
                </a:cubicBezTo>
                <a:cubicBezTo>
                  <a:pt x="79752" y="0"/>
                  <a:pt x="102754" y="23002"/>
                  <a:pt x="102754" y="51377"/>
                </a:cubicBezTo>
                <a:close/>
              </a:path>
            </a:pathLst>
          </a:custGeom>
          <a:solidFill>
            <a:srgbClr val="E6E5C0"/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4" name="Graphic 31"/>
          <p:cNvSpPr/>
          <p:nvPr/>
        </p:nvSpPr>
        <p:spPr>
          <a:xfrm>
            <a:off x="7747000" y="1563637"/>
            <a:ext cx="102754" cy="102754"/>
          </a:xfrm>
          <a:custGeom>
            <a:avLst/>
            <a:gdLst>
              <a:gd name="connsiteX0" fmla="*/ 102754 w 102754"/>
              <a:gd name="connsiteY0" fmla="*/ 51377 h 102754"/>
              <a:gd name="connsiteX1" fmla="*/ 51377 w 102754"/>
              <a:gd name="connsiteY1" fmla="*/ 102754 h 102754"/>
              <a:gd name="connsiteX2" fmla="*/ 0 w 102754"/>
              <a:gd name="connsiteY2" fmla="*/ 51377 h 102754"/>
              <a:gd name="connsiteX3" fmla="*/ 51377 w 102754"/>
              <a:gd name="connsiteY3" fmla="*/ 0 h 102754"/>
              <a:gd name="connsiteX4" fmla="*/ 102754 w 102754"/>
              <a:gd name="connsiteY4" fmla="*/ 51377 h 1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54" h="102754">
                <a:moveTo>
                  <a:pt x="102754" y="51377"/>
                </a:moveTo>
                <a:cubicBezTo>
                  <a:pt x="102754" y="79752"/>
                  <a:pt x="79752" y="102754"/>
                  <a:pt x="51377" y="102754"/>
                </a:cubicBezTo>
                <a:cubicBezTo>
                  <a:pt x="23002" y="102754"/>
                  <a:pt x="0" y="79752"/>
                  <a:pt x="0" y="51377"/>
                </a:cubicBezTo>
                <a:cubicBezTo>
                  <a:pt x="0" y="23002"/>
                  <a:pt x="23002" y="0"/>
                  <a:pt x="51377" y="0"/>
                </a:cubicBezTo>
                <a:cubicBezTo>
                  <a:pt x="79752" y="0"/>
                  <a:pt x="102754" y="23002"/>
                  <a:pt x="102754" y="51377"/>
                </a:cubicBezTo>
                <a:close/>
              </a:path>
            </a:pathLst>
          </a:custGeom>
          <a:solidFill>
            <a:srgbClr val="E6E5C0"/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5" name="Graphic 31"/>
          <p:cNvSpPr/>
          <p:nvPr/>
        </p:nvSpPr>
        <p:spPr>
          <a:xfrm>
            <a:off x="10004538" y="4907837"/>
            <a:ext cx="102754" cy="102754"/>
          </a:xfrm>
          <a:custGeom>
            <a:avLst/>
            <a:gdLst>
              <a:gd name="connsiteX0" fmla="*/ 102754 w 102754"/>
              <a:gd name="connsiteY0" fmla="*/ 51377 h 102754"/>
              <a:gd name="connsiteX1" fmla="*/ 51377 w 102754"/>
              <a:gd name="connsiteY1" fmla="*/ 102754 h 102754"/>
              <a:gd name="connsiteX2" fmla="*/ 0 w 102754"/>
              <a:gd name="connsiteY2" fmla="*/ 51377 h 102754"/>
              <a:gd name="connsiteX3" fmla="*/ 51377 w 102754"/>
              <a:gd name="connsiteY3" fmla="*/ 0 h 102754"/>
              <a:gd name="connsiteX4" fmla="*/ 102754 w 102754"/>
              <a:gd name="connsiteY4" fmla="*/ 51377 h 1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54" h="102754">
                <a:moveTo>
                  <a:pt x="102754" y="51377"/>
                </a:moveTo>
                <a:cubicBezTo>
                  <a:pt x="102754" y="79752"/>
                  <a:pt x="79752" y="102754"/>
                  <a:pt x="51377" y="102754"/>
                </a:cubicBezTo>
                <a:cubicBezTo>
                  <a:pt x="23002" y="102754"/>
                  <a:pt x="0" y="79752"/>
                  <a:pt x="0" y="51377"/>
                </a:cubicBezTo>
                <a:cubicBezTo>
                  <a:pt x="0" y="23002"/>
                  <a:pt x="23002" y="0"/>
                  <a:pt x="51377" y="0"/>
                </a:cubicBezTo>
                <a:cubicBezTo>
                  <a:pt x="79752" y="0"/>
                  <a:pt x="102754" y="23002"/>
                  <a:pt x="102754" y="51377"/>
                </a:cubicBezTo>
                <a:close/>
              </a:path>
            </a:pathLst>
          </a:custGeom>
          <a:solidFill>
            <a:srgbClr val="E6E5C0"/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6" name="Graphic 31"/>
          <p:cNvSpPr/>
          <p:nvPr/>
        </p:nvSpPr>
        <p:spPr>
          <a:xfrm>
            <a:off x="3464486" y="1911125"/>
            <a:ext cx="102754" cy="102754"/>
          </a:xfrm>
          <a:custGeom>
            <a:avLst/>
            <a:gdLst>
              <a:gd name="connsiteX0" fmla="*/ 102754 w 102754"/>
              <a:gd name="connsiteY0" fmla="*/ 51377 h 102754"/>
              <a:gd name="connsiteX1" fmla="*/ 51377 w 102754"/>
              <a:gd name="connsiteY1" fmla="*/ 102754 h 102754"/>
              <a:gd name="connsiteX2" fmla="*/ 0 w 102754"/>
              <a:gd name="connsiteY2" fmla="*/ 51377 h 102754"/>
              <a:gd name="connsiteX3" fmla="*/ 51377 w 102754"/>
              <a:gd name="connsiteY3" fmla="*/ 0 h 102754"/>
              <a:gd name="connsiteX4" fmla="*/ 102754 w 102754"/>
              <a:gd name="connsiteY4" fmla="*/ 51377 h 1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54" h="102754">
                <a:moveTo>
                  <a:pt x="102754" y="51377"/>
                </a:moveTo>
                <a:cubicBezTo>
                  <a:pt x="102754" y="79752"/>
                  <a:pt x="79752" y="102754"/>
                  <a:pt x="51377" y="102754"/>
                </a:cubicBezTo>
                <a:cubicBezTo>
                  <a:pt x="23002" y="102754"/>
                  <a:pt x="0" y="79752"/>
                  <a:pt x="0" y="51377"/>
                </a:cubicBezTo>
                <a:cubicBezTo>
                  <a:pt x="0" y="23002"/>
                  <a:pt x="23002" y="0"/>
                  <a:pt x="51377" y="0"/>
                </a:cubicBezTo>
                <a:cubicBezTo>
                  <a:pt x="79752" y="0"/>
                  <a:pt x="102754" y="23002"/>
                  <a:pt x="102754" y="51377"/>
                </a:cubicBezTo>
                <a:close/>
              </a:path>
            </a:pathLst>
          </a:custGeom>
          <a:solidFill>
            <a:srgbClr val="E6E5C0"/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7" name="Graphic 28"/>
          <p:cNvSpPr/>
          <p:nvPr/>
        </p:nvSpPr>
        <p:spPr>
          <a:xfrm>
            <a:off x="10876779" y="5479582"/>
            <a:ext cx="330492" cy="347488"/>
          </a:xfrm>
          <a:custGeom>
            <a:avLst/>
            <a:gdLst>
              <a:gd name="connsiteX0" fmla="*/ 126206 w 330492"/>
              <a:gd name="connsiteY0" fmla="*/ 0 h 347488"/>
              <a:gd name="connsiteX1" fmla="*/ 210849 w 330492"/>
              <a:gd name="connsiteY1" fmla="*/ 86830 h 347488"/>
              <a:gd name="connsiteX2" fmla="*/ 330492 w 330492"/>
              <a:gd name="connsiteY2" fmla="*/ 66300 h 347488"/>
              <a:gd name="connsiteX3" fmla="*/ 273952 w 330492"/>
              <a:gd name="connsiteY3" fmla="*/ 173660 h 347488"/>
              <a:gd name="connsiteX4" fmla="*/ 330492 w 330492"/>
              <a:gd name="connsiteY4" fmla="*/ 281020 h 347488"/>
              <a:gd name="connsiteX5" fmla="*/ 211017 w 330492"/>
              <a:gd name="connsiteY5" fmla="*/ 260658 h 347488"/>
              <a:gd name="connsiteX6" fmla="*/ 126206 w 330492"/>
              <a:gd name="connsiteY6" fmla="*/ 347488 h 347488"/>
              <a:gd name="connsiteX7" fmla="*/ 108874 w 330492"/>
              <a:gd name="connsiteY7" fmla="*/ 227508 h 347488"/>
              <a:gd name="connsiteX8" fmla="*/ 0 w 330492"/>
              <a:gd name="connsiteY8" fmla="*/ 173828 h 347488"/>
              <a:gd name="connsiteX9" fmla="*/ 108706 w 330492"/>
              <a:gd name="connsiteY9" fmla="*/ 119980 h 34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492" h="347488">
                <a:moveTo>
                  <a:pt x="126206" y="0"/>
                </a:moveTo>
                <a:lnTo>
                  <a:pt x="210849" y="86830"/>
                </a:lnTo>
                <a:lnTo>
                  <a:pt x="330492" y="66300"/>
                </a:lnTo>
                <a:lnTo>
                  <a:pt x="273952" y="173660"/>
                </a:lnTo>
                <a:lnTo>
                  <a:pt x="330492" y="281020"/>
                </a:lnTo>
                <a:lnTo>
                  <a:pt x="211017" y="260658"/>
                </a:lnTo>
                <a:lnTo>
                  <a:pt x="126206" y="347488"/>
                </a:lnTo>
                <a:lnTo>
                  <a:pt x="108874" y="227508"/>
                </a:lnTo>
                <a:lnTo>
                  <a:pt x="0" y="173828"/>
                </a:lnTo>
                <a:lnTo>
                  <a:pt x="108706" y="119980"/>
                </a:lnTo>
                <a:close/>
              </a:path>
            </a:pathLst>
          </a:custGeom>
          <a:solidFill>
            <a:srgbClr val="E6E5C0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80214" y="-325186"/>
            <a:ext cx="3059227" cy="1991577"/>
          </a:xfrm>
          <a:prstGeom prst="rect">
            <a:avLst/>
          </a:prstGeom>
        </p:spPr>
      </p:pic>
      <p:sp>
        <p:nvSpPr>
          <p:cNvPr id="55" name="Graphic 53"/>
          <p:cNvSpPr/>
          <p:nvPr/>
        </p:nvSpPr>
        <p:spPr>
          <a:xfrm rot="21010786">
            <a:off x="4569152" y="4864950"/>
            <a:ext cx="8317069" cy="1613568"/>
          </a:xfrm>
          <a:custGeom>
            <a:avLst/>
            <a:gdLst>
              <a:gd name="connsiteX0" fmla="*/ 4094331 w 8214149"/>
              <a:gd name="connsiteY0" fmla="*/ 1558766 h 1613568"/>
              <a:gd name="connsiteX1" fmla="*/ 4081672 w 8214149"/>
              <a:gd name="connsiteY1" fmla="*/ 1561814 h 1613568"/>
              <a:gd name="connsiteX2" fmla="*/ 4060136 w 8214149"/>
              <a:gd name="connsiteY2" fmla="*/ 1556671 h 1613568"/>
              <a:gd name="connsiteX3" fmla="*/ 4068849 w 8214149"/>
              <a:gd name="connsiteY3" fmla="*/ 1544288 h 1613568"/>
              <a:gd name="connsiteX4" fmla="*/ 4069013 w 8214149"/>
              <a:gd name="connsiteY4" fmla="*/ 1544288 h 1613568"/>
              <a:gd name="connsiteX5" fmla="*/ 4081343 w 8214149"/>
              <a:gd name="connsiteY5" fmla="*/ 1541240 h 1613568"/>
              <a:gd name="connsiteX6" fmla="*/ 4142829 w 8214149"/>
              <a:gd name="connsiteY6" fmla="*/ 1524762 h 1613568"/>
              <a:gd name="connsiteX7" fmla="*/ 4164858 w 8214149"/>
              <a:gd name="connsiteY7" fmla="*/ 1529048 h 1613568"/>
              <a:gd name="connsiteX8" fmla="*/ 4157460 w 8214149"/>
              <a:gd name="connsiteY8" fmla="*/ 1541812 h 1613568"/>
              <a:gd name="connsiteX9" fmla="*/ 4094331 w 8214149"/>
              <a:gd name="connsiteY9" fmla="*/ 1558766 h 1613568"/>
              <a:gd name="connsiteX10" fmla="*/ 4005062 w 8214149"/>
              <a:gd name="connsiteY10" fmla="*/ 1578578 h 1613568"/>
              <a:gd name="connsiteX11" fmla="*/ 4003747 w 8214149"/>
              <a:gd name="connsiteY11" fmla="*/ 1578864 h 1613568"/>
              <a:gd name="connsiteX12" fmla="*/ 3923684 w 8214149"/>
              <a:gd name="connsiteY12" fmla="*/ 1592485 h 1613568"/>
              <a:gd name="connsiteX13" fmla="*/ 3903628 w 8214149"/>
              <a:gd name="connsiteY13" fmla="*/ 1585627 h 1613568"/>
              <a:gd name="connsiteX14" fmla="*/ 3915464 w 8214149"/>
              <a:gd name="connsiteY14" fmla="*/ 1574102 h 1613568"/>
              <a:gd name="connsiteX15" fmla="*/ 3993061 w 8214149"/>
              <a:gd name="connsiteY15" fmla="*/ 1560862 h 1613568"/>
              <a:gd name="connsiteX16" fmla="*/ 4013939 w 8214149"/>
              <a:gd name="connsiteY16" fmla="*/ 1566863 h 1613568"/>
              <a:gd name="connsiteX17" fmla="*/ 4005062 w 8214149"/>
              <a:gd name="connsiteY17" fmla="*/ 1578578 h 1613568"/>
              <a:gd name="connsiteX18" fmla="*/ 4229138 w 8214149"/>
              <a:gd name="connsiteY18" fmla="*/ 1519809 h 1613568"/>
              <a:gd name="connsiteX19" fmla="*/ 4208424 w 8214149"/>
              <a:gd name="connsiteY19" fmla="*/ 1515809 h 1613568"/>
              <a:gd name="connsiteX20" fmla="*/ 4214507 w 8214149"/>
              <a:gd name="connsiteY20" fmla="*/ 1502855 h 1613568"/>
              <a:gd name="connsiteX21" fmla="*/ 4283719 w 8214149"/>
              <a:gd name="connsiteY21" fmla="*/ 1478280 h 1613568"/>
              <a:gd name="connsiteX22" fmla="*/ 4306406 w 8214149"/>
              <a:gd name="connsiteY22" fmla="*/ 1481042 h 1613568"/>
              <a:gd name="connsiteX23" fmla="*/ 4301638 w 8214149"/>
              <a:gd name="connsiteY23" fmla="*/ 1494187 h 1613568"/>
              <a:gd name="connsiteX24" fmla="*/ 4230782 w 8214149"/>
              <a:gd name="connsiteY24" fmla="*/ 1519333 h 1613568"/>
              <a:gd name="connsiteX25" fmla="*/ 4229138 w 8214149"/>
              <a:gd name="connsiteY25" fmla="*/ 1519809 h 1613568"/>
              <a:gd name="connsiteX26" fmla="*/ 3846252 w 8214149"/>
              <a:gd name="connsiteY26" fmla="*/ 1602010 h 1613568"/>
              <a:gd name="connsiteX27" fmla="*/ 3842635 w 8214149"/>
              <a:gd name="connsiteY27" fmla="*/ 1602677 h 1613568"/>
              <a:gd name="connsiteX28" fmla="*/ 3760271 w 8214149"/>
              <a:gd name="connsiteY28" fmla="*/ 1609344 h 1613568"/>
              <a:gd name="connsiteX29" fmla="*/ 3742187 w 8214149"/>
              <a:gd name="connsiteY29" fmla="*/ 1600867 h 1613568"/>
              <a:gd name="connsiteX30" fmla="*/ 3756819 w 8214149"/>
              <a:gd name="connsiteY30" fmla="*/ 1590389 h 1613568"/>
              <a:gd name="connsiteX31" fmla="*/ 3836882 w 8214149"/>
              <a:gd name="connsiteY31" fmla="*/ 1583912 h 1613568"/>
              <a:gd name="connsiteX32" fmla="*/ 3855952 w 8214149"/>
              <a:gd name="connsiteY32" fmla="*/ 1591628 h 1613568"/>
              <a:gd name="connsiteX33" fmla="*/ 3846252 w 8214149"/>
              <a:gd name="connsiteY33" fmla="*/ 1602010 h 1613568"/>
              <a:gd name="connsiteX34" fmla="*/ 4366740 w 8214149"/>
              <a:gd name="connsiteY34" fmla="*/ 1467898 h 1613568"/>
              <a:gd name="connsiteX35" fmla="*/ 4347013 w 8214149"/>
              <a:gd name="connsiteY35" fmla="*/ 1464755 h 1613568"/>
              <a:gd name="connsiteX36" fmla="*/ 4350630 w 8214149"/>
              <a:gd name="connsiteY36" fmla="*/ 1451420 h 1613568"/>
              <a:gd name="connsiteX37" fmla="*/ 4415074 w 8214149"/>
              <a:gd name="connsiteY37" fmla="*/ 1422654 h 1613568"/>
              <a:gd name="connsiteX38" fmla="*/ 4438254 w 8214149"/>
              <a:gd name="connsiteY38" fmla="*/ 1424083 h 1613568"/>
              <a:gd name="connsiteX39" fmla="*/ 4435788 w 8214149"/>
              <a:gd name="connsiteY39" fmla="*/ 1437513 h 1613568"/>
              <a:gd name="connsiteX40" fmla="*/ 4370029 w 8214149"/>
              <a:gd name="connsiteY40" fmla="*/ 1466850 h 1613568"/>
              <a:gd name="connsiteX41" fmla="*/ 4366740 w 8214149"/>
              <a:gd name="connsiteY41" fmla="*/ 1467898 h 1613568"/>
              <a:gd name="connsiteX42" fmla="*/ 3683168 w 8214149"/>
              <a:gd name="connsiteY42" fmla="*/ 1612106 h 1613568"/>
              <a:gd name="connsiteX43" fmla="*/ 3677414 w 8214149"/>
              <a:gd name="connsiteY43" fmla="*/ 1612868 h 1613568"/>
              <a:gd name="connsiteX44" fmla="*/ 3594392 w 8214149"/>
              <a:gd name="connsiteY44" fmla="*/ 1613440 h 1613568"/>
              <a:gd name="connsiteX45" fmla="*/ 3578281 w 8214149"/>
              <a:gd name="connsiteY45" fmla="*/ 1603724 h 1613568"/>
              <a:gd name="connsiteX46" fmla="*/ 3595050 w 8214149"/>
              <a:gd name="connsiteY46" fmla="*/ 1594390 h 1613568"/>
              <a:gd name="connsiteX47" fmla="*/ 3676099 w 8214149"/>
              <a:gd name="connsiteY47" fmla="*/ 1593818 h 1613568"/>
              <a:gd name="connsiteX48" fmla="*/ 3693196 w 8214149"/>
              <a:gd name="connsiteY48" fmla="*/ 1602962 h 1613568"/>
              <a:gd name="connsiteX49" fmla="*/ 3683168 w 8214149"/>
              <a:gd name="connsiteY49" fmla="*/ 1612106 h 1613568"/>
              <a:gd name="connsiteX50" fmla="*/ 4494479 w 8214149"/>
              <a:gd name="connsiteY50" fmla="*/ 1408081 h 1613568"/>
              <a:gd name="connsiteX51" fmla="*/ 4475737 w 8214149"/>
              <a:gd name="connsiteY51" fmla="*/ 1405604 h 1613568"/>
              <a:gd name="connsiteX52" fmla="*/ 4477053 w 8214149"/>
              <a:gd name="connsiteY52" fmla="*/ 1392174 h 1613568"/>
              <a:gd name="connsiteX53" fmla="*/ 4536894 w 8214149"/>
              <a:gd name="connsiteY53" fmla="*/ 1360075 h 1613568"/>
              <a:gd name="connsiteX54" fmla="*/ 4560074 w 8214149"/>
              <a:gd name="connsiteY54" fmla="*/ 1360361 h 1613568"/>
              <a:gd name="connsiteX55" fmla="*/ 4559581 w 8214149"/>
              <a:gd name="connsiteY55" fmla="*/ 1373791 h 1613568"/>
              <a:gd name="connsiteX56" fmla="*/ 4498754 w 8214149"/>
              <a:gd name="connsiteY56" fmla="*/ 1406366 h 1613568"/>
              <a:gd name="connsiteX57" fmla="*/ 4494479 w 8214149"/>
              <a:gd name="connsiteY57" fmla="*/ 1408081 h 1613568"/>
              <a:gd name="connsiteX58" fmla="*/ 4612846 w 8214149"/>
              <a:gd name="connsiteY58" fmla="*/ 1342073 h 1613568"/>
              <a:gd name="connsiteX59" fmla="*/ 4594927 w 8214149"/>
              <a:gd name="connsiteY59" fmla="*/ 1340168 h 1613568"/>
              <a:gd name="connsiteX60" fmla="*/ 4594434 w 8214149"/>
              <a:gd name="connsiteY60" fmla="*/ 1326737 h 1613568"/>
              <a:gd name="connsiteX61" fmla="*/ 4650001 w 8214149"/>
              <a:gd name="connsiteY61" fmla="*/ 1292066 h 1613568"/>
              <a:gd name="connsiteX62" fmla="*/ 4673181 w 8214149"/>
              <a:gd name="connsiteY62" fmla="*/ 1291400 h 1613568"/>
              <a:gd name="connsiteX63" fmla="*/ 4674332 w 8214149"/>
              <a:gd name="connsiteY63" fmla="*/ 1304830 h 1613568"/>
              <a:gd name="connsiteX64" fmla="*/ 4617943 w 8214149"/>
              <a:gd name="connsiteY64" fmla="*/ 1339882 h 1613568"/>
              <a:gd name="connsiteX65" fmla="*/ 4612846 w 8214149"/>
              <a:gd name="connsiteY65" fmla="*/ 1342073 h 1613568"/>
              <a:gd name="connsiteX66" fmla="*/ 3519098 w 8214149"/>
              <a:gd name="connsiteY66" fmla="*/ 1610678 h 1613568"/>
              <a:gd name="connsiteX67" fmla="*/ 3511535 w 8214149"/>
              <a:gd name="connsiteY67" fmla="*/ 1611440 h 1613568"/>
              <a:gd name="connsiteX68" fmla="*/ 3429007 w 8214149"/>
              <a:gd name="connsiteY68" fmla="*/ 1607058 h 1613568"/>
              <a:gd name="connsiteX69" fmla="*/ 3414540 w 8214149"/>
              <a:gd name="connsiteY69" fmla="*/ 1596485 h 1613568"/>
              <a:gd name="connsiteX70" fmla="*/ 3432788 w 8214149"/>
              <a:gd name="connsiteY70" fmla="*/ 1588103 h 1613568"/>
              <a:gd name="connsiteX71" fmla="*/ 3513837 w 8214149"/>
              <a:gd name="connsiteY71" fmla="*/ 1592485 h 1613568"/>
              <a:gd name="connsiteX72" fmla="*/ 3529126 w 8214149"/>
              <a:gd name="connsiteY72" fmla="*/ 1602677 h 1613568"/>
              <a:gd name="connsiteX73" fmla="*/ 3519098 w 8214149"/>
              <a:gd name="connsiteY73" fmla="*/ 1610678 h 1613568"/>
              <a:gd name="connsiteX74" fmla="*/ 4722829 w 8214149"/>
              <a:gd name="connsiteY74" fmla="*/ 1271397 h 1613568"/>
              <a:gd name="connsiteX75" fmla="*/ 4705732 w 8214149"/>
              <a:gd name="connsiteY75" fmla="*/ 1269873 h 1613568"/>
              <a:gd name="connsiteX76" fmla="*/ 4703759 w 8214149"/>
              <a:gd name="connsiteY76" fmla="*/ 1256443 h 1613568"/>
              <a:gd name="connsiteX77" fmla="*/ 4755874 w 8214149"/>
              <a:gd name="connsiteY77" fmla="*/ 1219867 h 1613568"/>
              <a:gd name="connsiteX78" fmla="*/ 4779054 w 8214149"/>
              <a:gd name="connsiteY78" fmla="*/ 1218438 h 1613568"/>
              <a:gd name="connsiteX79" fmla="*/ 4781520 w 8214149"/>
              <a:gd name="connsiteY79" fmla="*/ 1231868 h 1613568"/>
              <a:gd name="connsiteX80" fmla="*/ 4728913 w 8214149"/>
              <a:gd name="connsiteY80" fmla="*/ 1268825 h 1613568"/>
              <a:gd name="connsiteX81" fmla="*/ 4722829 w 8214149"/>
              <a:gd name="connsiteY81" fmla="*/ 1271397 h 1613568"/>
              <a:gd name="connsiteX82" fmla="*/ 3355849 w 8214149"/>
              <a:gd name="connsiteY82" fmla="*/ 1599819 h 1613568"/>
              <a:gd name="connsiteX83" fmla="*/ 3346807 w 8214149"/>
              <a:gd name="connsiteY83" fmla="*/ 1600486 h 1613568"/>
              <a:gd name="connsiteX84" fmla="*/ 3265265 w 8214149"/>
              <a:gd name="connsiteY84" fmla="*/ 1592199 h 1613568"/>
              <a:gd name="connsiteX85" fmla="*/ 3252278 w 8214149"/>
              <a:gd name="connsiteY85" fmla="*/ 1581055 h 1613568"/>
              <a:gd name="connsiteX86" fmla="*/ 3271512 w 8214149"/>
              <a:gd name="connsiteY86" fmla="*/ 1573530 h 1613568"/>
              <a:gd name="connsiteX87" fmla="*/ 3351903 w 8214149"/>
              <a:gd name="connsiteY87" fmla="*/ 1581722 h 1613568"/>
              <a:gd name="connsiteX88" fmla="*/ 3365549 w 8214149"/>
              <a:gd name="connsiteY88" fmla="*/ 1592580 h 1613568"/>
              <a:gd name="connsiteX89" fmla="*/ 3355849 w 8214149"/>
              <a:gd name="connsiteY89" fmla="*/ 1599819 h 1613568"/>
              <a:gd name="connsiteX90" fmla="*/ 8204315 w 8214149"/>
              <a:gd name="connsiteY90" fmla="*/ 369094 h 1613568"/>
              <a:gd name="connsiteX91" fmla="*/ 8185737 w 8214149"/>
              <a:gd name="connsiteY91" fmla="*/ 366808 h 1613568"/>
              <a:gd name="connsiteX92" fmla="*/ 8127375 w 8214149"/>
              <a:gd name="connsiteY92" fmla="*/ 333756 h 1613568"/>
              <a:gd name="connsiteX93" fmla="*/ 8126554 w 8214149"/>
              <a:gd name="connsiteY93" fmla="*/ 320326 h 1613568"/>
              <a:gd name="connsiteX94" fmla="*/ 8149734 w 8214149"/>
              <a:gd name="connsiteY94" fmla="*/ 319850 h 1613568"/>
              <a:gd name="connsiteX95" fmla="*/ 8209740 w 8214149"/>
              <a:gd name="connsiteY95" fmla="*/ 353854 h 1613568"/>
              <a:gd name="connsiteX96" fmla="*/ 8208918 w 8214149"/>
              <a:gd name="connsiteY96" fmla="*/ 367284 h 1613568"/>
              <a:gd name="connsiteX97" fmla="*/ 8204315 w 8214149"/>
              <a:gd name="connsiteY97" fmla="*/ 369094 h 1613568"/>
              <a:gd name="connsiteX98" fmla="*/ 4825908 w 8214149"/>
              <a:gd name="connsiteY98" fmla="*/ 1197102 h 1613568"/>
              <a:gd name="connsiteX99" fmla="*/ 4809468 w 8214149"/>
              <a:gd name="connsiteY99" fmla="*/ 1195959 h 1613568"/>
              <a:gd name="connsiteX100" fmla="*/ 4806345 w 8214149"/>
              <a:gd name="connsiteY100" fmla="*/ 1182624 h 1613568"/>
              <a:gd name="connsiteX101" fmla="*/ 4855500 w 8214149"/>
              <a:gd name="connsiteY101" fmla="*/ 1144619 h 1613568"/>
              <a:gd name="connsiteX102" fmla="*/ 4878516 w 8214149"/>
              <a:gd name="connsiteY102" fmla="*/ 1142524 h 1613568"/>
              <a:gd name="connsiteX103" fmla="*/ 4882132 w 8214149"/>
              <a:gd name="connsiteY103" fmla="*/ 1155859 h 1613568"/>
              <a:gd name="connsiteX104" fmla="*/ 4832649 w 8214149"/>
              <a:gd name="connsiteY104" fmla="*/ 1194149 h 1613568"/>
              <a:gd name="connsiteX105" fmla="*/ 4825908 w 8214149"/>
              <a:gd name="connsiteY105" fmla="*/ 1197102 h 1613568"/>
              <a:gd name="connsiteX106" fmla="*/ 3194573 w 8214149"/>
              <a:gd name="connsiteY106" fmla="*/ 1581817 h 1613568"/>
              <a:gd name="connsiteX107" fmla="*/ 3184545 w 8214149"/>
              <a:gd name="connsiteY107" fmla="*/ 1582388 h 1613568"/>
              <a:gd name="connsiteX108" fmla="*/ 3104154 w 8214149"/>
              <a:gd name="connsiteY108" fmla="*/ 1571244 h 1613568"/>
              <a:gd name="connsiteX109" fmla="*/ 3092317 w 8214149"/>
              <a:gd name="connsiteY109" fmla="*/ 1559624 h 1613568"/>
              <a:gd name="connsiteX110" fmla="*/ 3112374 w 8214149"/>
              <a:gd name="connsiteY110" fmla="*/ 1552766 h 1613568"/>
              <a:gd name="connsiteX111" fmla="*/ 3191943 w 8214149"/>
              <a:gd name="connsiteY111" fmla="*/ 1563815 h 1613568"/>
              <a:gd name="connsiteX112" fmla="*/ 3204437 w 8214149"/>
              <a:gd name="connsiteY112" fmla="*/ 1575245 h 1613568"/>
              <a:gd name="connsiteX113" fmla="*/ 3194573 w 8214149"/>
              <a:gd name="connsiteY113" fmla="*/ 1581817 h 1613568"/>
              <a:gd name="connsiteX114" fmla="*/ 4923232 w 8214149"/>
              <a:gd name="connsiteY114" fmla="*/ 1120331 h 1613568"/>
              <a:gd name="connsiteX115" fmla="*/ 4907286 w 8214149"/>
              <a:gd name="connsiteY115" fmla="*/ 1119378 h 1613568"/>
              <a:gd name="connsiteX116" fmla="*/ 4903340 w 8214149"/>
              <a:gd name="connsiteY116" fmla="*/ 1106138 h 1613568"/>
              <a:gd name="connsiteX117" fmla="*/ 4950029 w 8214149"/>
              <a:gd name="connsiteY117" fmla="*/ 1067086 h 1613568"/>
              <a:gd name="connsiteX118" fmla="*/ 4972881 w 8214149"/>
              <a:gd name="connsiteY118" fmla="*/ 1064609 h 1613568"/>
              <a:gd name="connsiteX119" fmla="*/ 4977155 w 8214149"/>
              <a:gd name="connsiteY119" fmla="*/ 1077849 h 1613568"/>
              <a:gd name="connsiteX120" fmla="*/ 4930137 w 8214149"/>
              <a:gd name="connsiteY120" fmla="*/ 1117092 h 1613568"/>
              <a:gd name="connsiteX121" fmla="*/ 4923232 w 8214149"/>
              <a:gd name="connsiteY121" fmla="*/ 1120331 h 1613568"/>
              <a:gd name="connsiteX122" fmla="*/ 3035106 w 8214149"/>
              <a:gd name="connsiteY122" fmla="*/ 1558481 h 1613568"/>
              <a:gd name="connsiteX123" fmla="*/ 3024255 w 8214149"/>
              <a:gd name="connsiteY123" fmla="*/ 1558862 h 1613568"/>
              <a:gd name="connsiteX124" fmla="*/ 2945015 w 8214149"/>
              <a:gd name="connsiteY124" fmla="*/ 1545622 h 1613568"/>
              <a:gd name="connsiteX125" fmla="*/ 2934000 w 8214149"/>
              <a:gd name="connsiteY125" fmla="*/ 1533811 h 1613568"/>
              <a:gd name="connsiteX126" fmla="*/ 2954386 w 8214149"/>
              <a:gd name="connsiteY126" fmla="*/ 1527429 h 1613568"/>
              <a:gd name="connsiteX127" fmla="*/ 3033133 w 8214149"/>
              <a:gd name="connsiteY127" fmla="*/ 1540574 h 1613568"/>
              <a:gd name="connsiteX128" fmla="*/ 3044641 w 8214149"/>
              <a:gd name="connsiteY128" fmla="*/ 1552289 h 1613568"/>
              <a:gd name="connsiteX129" fmla="*/ 3035106 w 8214149"/>
              <a:gd name="connsiteY129" fmla="*/ 1558481 h 1613568"/>
              <a:gd name="connsiteX130" fmla="*/ 8083481 w 8214149"/>
              <a:gd name="connsiteY130" fmla="*/ 303848 h 1613568"/>
              <a:gd name="connsiteX131" fmla="*/ 8066383 w 8214149"/>
              <a:gd name="connsiteY131" fmla="*/ 302324 h 1613568"/>
              <a:gd name="connsiteX132" fmla="*/ 8003254 w 8214149"/>
              <a:gd name="connsiteY132" fmla="*/ 272129 h 1613568"/>
              <a:gd name="connsiteX133" fmla="*/ 8000624 w 8214149"/>
              <a:gd name="connsiteY133" fmla="*/ 258699 h 1613568"/>
              <a:gd name="connsiteX134" fmla="*/ 8023804 w 8214149"/>
              <a:gd name="connsiteY134" fmla="*/ 257175 h 1613568"/>
              <a:gd name="connsiteX135" fmla="*/ 8087756 w 8214149"/>
              <a:gd name="connsiteY135" fmla="*/ 287750 h 1613568"/>
              <a:gd name="connsiteX136" fmla="*/ 8089564 w 8214149"/>
              <a:gd name="connsiteY136" fmla="*/ 301181 h 1613568"/>
              <a:gd name="connsiteX137" fmla="*/ 8083481 w 8214149"/>
              <a:gd name="connsiteY137" fmla="*/ 303848 h 1613568"/>
              <a:gd name="connsiteX138" fmla="*/ 5015954 w 8214149"/>
              <a:gd name="connsiteY138" fmla="*/ 1041654 h 1613568"/>
              <a:gd name="connsiteX139" fmla="*/ 5000336 w 8214149"/>
              <a:gd name="connsiteY139" fmla="*/ 1040797 h 1613568"/>
              <a:gd name="connsiteX140" fmla="*/ 4995732 w 8214149"/>
              <a:gd name="connsiteY140" fmla="*/ 1027557 h 1613568"/>
              <a:gd name="connsiteX141" fmla="*/ 5040614 w 8214149"/>
              <a:gd name="connsiteY141" fmla="*/ 987743 h 1613568"/>
              <a:gd name="connsiteX142" fmla="*/ 5063301 w 8214149"/>
              <a:gd name="connsiteY142" fmla="*/ 984885 h 1613568"/>
              <a:gd name="connsiteX143" fmla="*/ 5068233 w 8214149"/>
              <a:gd name="connsiteY143" fmla="*/ 998029 h 1613568"/>
              <a:gd name="connsiteX144" fmla="*/ 5023187 w 8214149"/>
              <a:gd name="connsiteY144" fmla="*/ 1037939 h 1613568"/>
              <a:gd name="connsiteX145" fmla="*/ 5015954 w 8214149"/>
              <a:gd name="connsiteY145" fmla="*/ 1041654 h 1613568"/>
              <a:gd name="connsiteX146" fmla="*/ 2877447 w 8214149"/>
              <a:gd name="connsiteY146" fmla="*/ 1531239 h 1613568"/>
              <a:gd name="connsiteX147" fmla="*/ 2866103 w 8214149"/>
              <a:gd name="connsiteY147" fmla="*/ 1531525 h 1613568"/>
              <a:gd name="connsiteX148" fmla="*/ 2787685 w 8214149"/>
              <a:gd name="connsiteY148" fmla="*/ 1516856 h 1613568"/>
              <a:gd name="connsiteX149" fmla="*/ 2777163 w 8214149"/>
              <a:gd name="connsiteY149" fmla="*/ 1504855 h 1613568"/>
              <a:gd name="connsiteX150" fmla="*/ 2797877 w 8214149"/>
              <a:gd name="connsiteY150" fmla="*/ 1498759 h 1613568"/>
              <a:gd name="connsiteX151" fmla="*/ 2875967 w 8214149"/>
              <a:gd name="connsiteY151" fmla="*/ 1513332 h 1613568"/>
              <a:gd name="connsiteX152" fmla="*/ 2886653 w 8214149"/>
              <a:gd name="connsiteY152" fmla="*/ 1525238 h 1613568"/>
              <a:gd name="connsiteX153" fmla="*/ 2877447 w 8214149"/>
              <a:gd name="connsiteY153" fmla="*/ 1531239 h 1613568"/>
              <a:gd name="connsiteX154" fmla="*/ 5105222 w 8214149"/>
              <a:gd name="connsiteY154" fmla="*/ 961549 h 1613568"/>
              <a:gd name="connsiteX155" fmla="*/ 5089933 w 8214149"/>
              <a:gd name="connsiteY155" fmla="*/ 960882 h 1613568"/>
              <a:gd name="connsiteX156" fmla="*/ 5084837 w 8214149"/>
              <a:gd name="connsiteY156" fmla="*/ 947738 h 1613568"/>
              <a:gd name="connsiteX157" fmla="*/ 5128731 w 8214149"/>
              <a:gd name="connsiteY157" fmla="*/ 907352 h 1613568"/>
              <a:gd name="connsiteX158" fmla="*/ 5151419 w 8214149"/>
              <a:gd name="connsiteY158" fmla="*/ 904304 h 1613568"/>
              <a:gd name="connsiteX159" fmla="*/ 5156680 w 8214149"/>
              <a:gd name="connsiteY159" fmla="*/ 917448 h 1613568"/>
              <a:gd name="connsiteX160" fmla="*/ 5112785 w 8214149"/>
              <a:gd name="connsiteY160" fmla="*/ 957929 h 1613568"/>
              <a:gd name="connsiteX161" fmla="*/ 5105222 w 8214149"/>
              <a:gd name="connsiteY161" fmla="*/ 961549 h 1613568"/>
              <a:gd name="connsiteX162" fmla="*/ 7954592 w 8214149"/>
              <a:gd name="connsiteY162" fmla="*/ 244316 h 1613568"/>
              <a:gd name="connsiteX163" fmla="*/ 7938316 w 8214149"/>
              <a:gd name="connsiteY163" fmla="*/ 243173 h 1613568"/>
              <a:gd name="connsiteX164" fmla="*/ 7871735 w 8214149"/>
              <a:gd name="connsiteY164" fmla="*/ 215646 h 1613568"/>
              <a:gd name="connsiteX165" fmla="*/ 7867460 w 8214149"/>
              <a:gd name="connsiteY165" fmla="*/ 202406 h 1613568"/>
              <a:gd name="connsiteX166" fmla="*/ 7890312 w 8214149"/>
              <a:gd name="connsiteY166" fmla="*/ 199930 h 1613568"/>
              <a:gd name="connsiteX167" fmla="*/ 7957716 w 8214149"/>
              <a:gd name="connsiteY167" fmla="*/ 227838 h 1613568"/>
              <a:gd name="connsiteX168" fmla="*/ 7961168 w 8214149"/>
              <a:gd name="connsiteY168" fmla="*/ 241173 h 1613568"/>
              <a:gd name="connsiteX169" fmla="*/ 7954592 w 8214149"/>
              <a:gd name="connsiteY169" fmla="*/ 244316 h 1613568"/>
              <a:gd name="connsiteX170" fmla="*/ 2721268 w 8214149"/>
              <a:gd name="connsiteY170" fmla="*/ 1501426 h 1613568"/>
              <a:gd name="connsiteX171" fmla="*/ 2709431 w 8214149"/>
              <a:gd name="connsiteY171" fmla="*/ 1501712 h 1613568"/>
              <a:gd name="connsiteX172" fmla="*/ 2631505 w 8214149"/>
              <a:gd name="connsiteY172" fmla="*/ 1486091 h 1613568"/>
              <a:gd name="connsiteX173" fmla="*/ 2621477 w 8214149"/>
              <a:gd name="connsiteY173" fmla="*/ 1473994 h 1613568"/>
              <a:gd name="connsiteX174" fmla="*/ 2642356 w 8214149"/>
              <a:gd name="connsiteY174" fmla="*/ 1468184 h 1613568"/>
              <a:gd name="connsiteX175" fmla="*/ 2719952 w 8214149"/>
              <a:gd name="connsiteY175" fmla="*/ 1483709 h 1613568"/>
              <a:gd name="connsiteX176" fmla="*/ 2730145 w 8214149"/>
              <a:gd name="connsiteY176" fmla="*/ 1495806 h 1613568"/>
              <a:gd name="connsiteX177" fmla="*/ 2721268 w 8214149"/>
              <a:gd name="connsiteY177" fmla="*/ 1501426 h 1613568"/>
              <a:gd name="connsiteX178" fmla="*/ 5192518 w 8214149"/>
              <a:gd name="connsiteY178" fmla="*/ 880491 h 1613568"/>
              <a:gd name="connsiteX179" fmla="*/ 5177394 w 8214149"/>
              <a:gd name="connsiteY179" fmla="*/ 879824 h 1613568"/>
              <a:gd name="connsiteX180" fmla="*/ 5171969 w 8214149"/>
              <a:gd name="connsiteY180" fmla="*/ 866680 h 1613568"/>
              <a:gd name="connsiteX181" fmla="*/ 5214877 w 8214149"/>
              <a:gd name="connsiteY181" fmla="*/ 826008 h 1613568"/>
              <a:gd name="connsiteX182" fmla="*/ 5237400 w 8214149"/>
              <a:gd name="connsiteY182" fmla="*/ 822865 h 1613568"/>
              <a:gd name="connsiteX183" fmla="*/ 5242825 w 8214149"/>
              <a:gd name="connsiteY183" fmla="*/ 835914 h 1613568"/>
              <a:gd name="connsiteX184" fmla="*/ 5199752 w 8214149"/>
              <a:gd name="connsiteY184" fmla="*/ 876586 h 1613568"/>
              <a:gd name="connsiteX185" fmla="*/ 5192518 w 8214149"/>
              <a:gd name="connsiteY185" fmla="*/ 880491 h 1613568"/>
              <a:gd name="connsiteX186" fmla="*/ 7818962 w 8214149"/>
              <a:gd name="connsiteY186" fmla="*/ 190310 h 1613568"/>
              <a:gd name="connsiteX187" fmla="*/ 7803673 w 8214149"/>
              <a:gd name="connsiteY187" fmla="*/ 189548 h 1613568"/>
              <a:gd name="connsiteX188" fmla="*/ 7733968 w 8214149"/>
              <a:gd name="connsiteY188" fmla="*/ 164783 h 1613568"/>
              <a:gd name="connsiteX189" fmla="*/ 7728050 w 8214149"/>
              <a:gd name="connsiteY189" fmla="*/ 151733 h 1613568"/>
              <a:gd name="connsiteX190" fmla="*/ 7750572 w 8214149"/>
              <a:gd name="connsiteY190" fmla="*/ 148304 h 1613568"/>
              <a:gd name="connsiteX191" fmla="*/ 7821264 w 8214149"/>
              <a:gd name="connsiteY191" fmla="*/ 173355 h 1613568"/>
              <a:gd name="connsiteX192" fmla="*/ 7826360 w 8214149"/>
              <a:gd name="connsiteY192" fmla="*/ 186500 h 1613568"/>
              <a:gd name="connsiteX193" fmla="*/ 7818962 w 8214149"/>
              <a:gd name="connsiteY193" fmla="*/ 190310 h 1613568"/>
              <a:gd name="connsiteX194" fmla="*/ 5278335 w 8214149"/>
              <a:gd name="connsiteY194" fmla="*/ 799148 h 1613568"/>
              <a:gd name="connsiteX195" fmla="*/ 5263375 w 8214149"/>
              <a:gd name="connsiteY195" fmla="*/ 798576 h 1613568"/>
              <a:gd name="connsiteX196" fmla="*/ 5257950 w 8214149"/>
              <a:gd name="connsiteY196" fmla="*/ 785527 h 1613568"/>
              <a:gd name="connsiteX197" fmla="*/ 5300694 w 8214149"/>
              <a:gd name="connsiteY197" fmla="*/ 744855 h 1613568"/>
              <a:gd name="connsiteX198" fmla="*/ 5323216 w 8214149"/>
              <a:gd name="connsiteY198" fmla="*/ 741712 h 1613568"/>
              <a:gd name="connsiteX199" fmla="*/ 5328641 w 8214149"/>
              <a:gd name="connsiteY199" fmla="*/ 754761 h 1613568"/>
              <a:gd name="connsiteX200" fmla="*/ 5285897 w 8214149"/>
              <a:gd name="connsiteY200" fmla="*/ 795433 h 1613568"/>
              <a:gd name="connsiteX201" fmla="*/ 5278335 w 8214149"/>
              <a:gd name="connsiteY201" fmla="*/ 799148 h 1613568"/>
              <a:gd name="connsiteX202" fmla="*/ 2565910 w 8214149"/>
              <a:gd name="connsiteY202" fmla="*/ 1469993 h 1613568"/>
              <a:gd name="connsiteX203" fmla="*/ 2553909 w 8214149"/>
              <a:gd name="connsiteY203" fmla="*/ 1470184 h 1613568"/>
              <a:gd name="connsiteX204" fmla="*/ 2476477 w 8214149"/>
              <a:gd name="connsiteY204" fmla="*/ 1454087 h 1613568"/>
              <a:gd name="connsiteX205" fmla="*/ 2466613 w 8214149"/>
              <a:gd name="connsiteY205" fmla="*/ 1441895 h 1613568"/>
              <a:gd name="connsiteX206" fmla="*/ 2487656 w 8214149"/>
              <a:gd name="connsiteY206" fmla="*/ 1436180 h 1613568"/>
              <a:gd name="connsiteX207" fmla="*/ 2565088 w 8214149"/>
              <a:gd name="connsiteY207" fmla="*/ 1452182 h 1613568"/>
              <a:gd name="connsiteX208" fmla="*/ 2575117 w 8214149"/>
              <a:gd name="connsiteY208" fmla="*/ 1464374 h 1613568"/>
              <a:gd name="connsiteX209" fmla="*/ 2565910 w 8214149"/>
              <a:gd name="connsiteY209" fmla="*/ 1469993 h 1613568"/>
              <a:gd name="connsiteX210" fmla="*/ 5363823 w 8214149"/>
              <a:gd name="connsiteY210" fmla="*/ 717899 h 1613568"/>
              <a:gd name="connsiteX211" fmla="*/ 5348698 w 8214149"/>
              <a:gd name="connsiteY211" fmla="*/ 717233 h 1613568"/>
              <a:gd name="connsiteX212" fmla="*/ 5343273 w 8214149"/>
              <a:gd name="connsiteY212" fmla="*/ 704183 h 1613568"/>
              <a:gd name="connsiteX213" fmla="*/ 5386345 w 8214149"/>
              <a:gd name="connsiteY213" fmla="*/ 663512 h 1613568"/>
              <a:gd name="connsiteX214" fmla="*/ 5409033 w 8214149"/>
              <a:gd name="connsiteY214" fmla="*/ 660368 h 1613568"/>
              <a:gd name="connsiteX215" fmla="*/ 5414458 w 8214149"/>
              <a:gd name="connsiteY215" fmla="*/ 673513 h 1613568"/>
              <a:gd name="connsiteX216" fmla="*/ 5371385 w 8214149"/>
              <a:gd name="connsiteY216" fmla="*/ 714089 h 1613568"/>
              <a:gd name="connsiteX217" fmla="*/ 5363823 w 8214149"/>
              <a:gd name="connsiteY217" fmla="*/ 717899 h 1613568"/>
              <a:gd name="connsiteX218" fmla="*/ 7677086 w 8214149"/>
              <a:gd name="connsiteY218" fmla="*/ 142018 h 1613568"/>
              <a:gd name="connsiteX219" fmla="*/ 7662783 w 8214149"/>
              <a:gd name="connsiteY219" fmla="*/ 141637 h 1613568"/>
              <a:gd name="connsiteX220" fmla="*/ 7590118 w 8214149"/>
              <a:gd name="connsiteY220" fmla="*/ 120110 h 1613568"/>
              <a:gd name="connsiteX221" fmla="*/ 7582556 w 8214149"/>
              <a:gd name="connsiteY221" fmla="*/ 107347 h 1613568"/>
              <a:gd name="connsiteX222" fmla="*/ 7604586 w 8214149"/>
              <a:gd name="connsiteY222" fmla="*/ 102965 h 1613568"/>
              <a:gd name="connsiteX223" fmla="*/ 7678401 w 8214149"/>
              <a:gd name="connsiteY223" fmla="*/ 124873 h 1613568"/>
              <a:gd name="connsiteX224" fmla="*/ 7685141 w 8214149"/>
              <a:gd name="connsiteY224" fmla="*/ 137732 h 1613568"/>
              <a:gd name="connsiteX225" fmla="*/ 7677086 w 8214149"/>
              <a:gd name="connsiteY225" fmla="*/ 142018 h 1613568"/>
              <a:gd name="connsiteX226" fmla="*/ 2411046 w 8214149"/>
              <a:gd name="connsiteY226" fmla="*/ 1437894 h 1613568"/>
              <a:gd name="connsiteX227" fmla="*/ 2399045 w 8214149"/>
              <a:gd name="connsiteY227" fmla="*/ 1438085 h 1613568"/>
              <a:gd name="connsiteX228" fmla="*/ 2321613 w 8214149"/>
              <a:gd name="connsiteY228" fmla="*/ 1421987 h 1613568"/>
              <a:gd name="connsiteX229" fmla="*/ 2311749 w 8214149"/>
              <a:gd name="connsiteY229" fmla="*/ 1409795 h 1613568"/>
              <a:gd name="connsiteX230" fmla="*/ 2332792 w 8214149"/>
              <a:gd name="connsiteY230" fmla="*/ 1404080 h 1613568"/>
              <a:gd name="connsiteX231" fmla="*/ 2410224 w 8214149"/>
              <a:gd name="connsiteY231" fmla="*/ 1420178 h 1613568"/>
              <a:gd name="connsiteX232" fmla="*/ 2420088 w 8214149"/>
              <a:gd name="connsiteY232" fmla="*/ 1432370 h 1613568"/>
              <a:gd name="connsiteX233" fmla="*/ 2411046 w 8214149"/>
              <a:gd name="connsiteY233" fmla="*/ 1437894 h 1613568"/>
              <a:gd name="connsiteX234" fmla="*/ 5450297 w 8214149"/>
              <a:gd name="connsiteY234" fmla="*/ 636842 h 1613568"/>
              <a:gd name="connsiteX235" fmla="*/ 5435007 w 8214149"/>
              <a:gd name="connsiteY235" fmla="*/ 636175 h 1613568"/>
              <a:gd name="connsiteX236" fmla="*/ 5429747 w 8214149"/>
              <a:gd name="connsiteY236" fmla="*/ 623030 h 1613568"/>
              <a:gd name="connsiteX237" fmla="*/ 5473641 w 8214149"/>
              <a:gd name="connsiteY237" fmla="*/ 582644 h 1613568"/>
              <a:gd name="connsiteX238" fmla="*/ 5496329 w 8214149"/>
              <a:gd name="connsiteY238" fmla="*/ 579692 h 1613568"/>
              <a:gd name="connsiteX239" fmla="*/ 5501425 w 8214149"/>
              <a:gd name="connsiteY239" fmla="*/ 592836 h 1613568"/>
              <a:gd name="connsiteX240" fmla="*/ 5457530 w 8214149"/>
              <a:gd name="connsiteY240" fmla="*/ 633032 h 1613568"/>
              <a:gd name="connsiteX241" fmla="*/ 5450297 w 8214149"/>
              <a:gd name="connsiteY241" fmla="*/ 636842 h 1613568"/>
              <a:gd name="connsiteX242" fmla="*/ 7529126 w 8214149"/>
              <a:gd name="connsiteY242" fmla="*/ 100298 h 1613568"/>
              <a:gd name="connsiteX243" fmla="*/ 7516139 w 8214149"/>
              <a:gd name="connsiteY243" fmla="*/ 100298 h 1613568"/>
              <a:gd name="connsiteX244" fmla="*/ 7440679 w 8214149"/>
              <a:gd name="connsiteY244" fmla="*/ 82296 h 1613568"/>
              <a:gd name="connsiteX245" fmla="*/ 7431309 w 8214149"/>
              <a:gd name="connsiteY245" fmla="*/ 70009 h 1613568"/>
              <a:gd name="connsiteX246" fmla="*/ 7452516 w 8214149"/>
              <a:gd name="connsiteY246" fmla="*/ 64580 h 1613568"/>
              <a:gd name="connsiteX247" fmla="*/ 7529291 w 8214149"/>
              <a:gd name="connsiteY247" fmla="*/ 82867 h 1613568"/>
              <a:gd name="connsiteX248" fmla="*/ 7537840 w 8214149"/>
              <a:gd name="connsiteY248" fmla="*/ 95441 h 1613568"/>
              <a:gd name="connsiteX249" fmla="*/ 7529126 w 8214149"/>
              <a:gd name="connsiteY249" fmla="*/ 100298 h 1613568"/>
              <a:gd name="connsiteX250" fmla="*/ 2256346 w 8214149"/>
              <a:gd name="connsiteY250" fmla="*/ 1405700 h 1613568"/>
              <a:gd name="connsiteX251" fmla="*/ 2244345 w 8214149"/>
              <a:gd name="connsiteY251" fmla="*/ 1405890 h 1613568"/>
              <a:gd name="connsiteX252" fmla="*/ 2167077 w 8214149"/>
              <a:gd name="connsiteY252" fmla="*/ 1390078 h 1613568"/>
              <a:gd name="connsiteX253" fmla="*/ 2157049 w 8214149"/>
              <a:gd name="connsiteY253" fmla="*/ 1377982 h 1613568"/>
              <a:gd name="connsiteX254" fmla="*/ 2177928 w 8214149"/>
              <a:gd name="connsiteY254" fmla="*/ 1372172 h 1613568"/>
              <a:gd name="connsiteX255" fmla="*/ 2255360 w 8214149"/>
              <a:gd name="connsiteY255" fmla="*/ 1387983 h 1613568"/>
              <a:gd name="connsiteX256" fmla="*/ 2265388 w 8214149"/>
              <a:gd name="connsiteY256" fmla="*/ 1400175 h 1613568"/>
              <a:gd name="connsiteX257" fmla="*/ 2256346 w 8214149"/>
              <a:gd name="connsiteY257" fmla="*/ 1405700 h 1613568"/>
              <a:gd name="connsiteX258" fmla="*/ 5538743 w 8214149"/>
              <a:gd name="connsiteY258" fmla="*/ 556451 h 1613568"/>
              <a:gd name="connsiteX259" fmla="*/ 5523290 w 8214149"/>
              <a:gd name="connsiteY259" fmla="*/ 555689 h 1613568"/>
              <a:gd name="connsiteX260" fmla="*/ 5518523 w 8214149"/>
              <a:gd name="connsiteY260" fmla="*/ 542544 h 1613568"/>
              <a:gd name="connsiteX261" fmla="*/ 5563897 w 8214149"/>
              <a:gd name="connsiteY261" fmla="*/ 502730 h 1613568"/>
              <a:gd name="connsiteX262" fmla="*/ 5586748 w 8214149"/>
              <a:gd name="connsiteY262" fmla="*/ 500158 h 1613568"/>
              <a:gd name="connsiteX263" fmla="*/ 5591187 w 8214149"/>
              <a:gd name="connsiteY263" fmla="*/ 513398 h 1613568"/>
              <a:gd name="connsiteX264" fmla="*/ 5545977 w 8214149"/>
              <a:gd name="connsiteY264" fmla="*/ 553022 h 1613568"/>
              <a:gd name="connsiteX265" fmla="*/ 5538743 w 8214149"/>
              <a:gd name="connsiteY265" fmla="*/ 556451 h 1613568"/>
              <a:gd name="connsiteX266" fmla="*/ 7375742 w 8214149"/>
              <a:gd name="connsiteY266" fmla="*/ 66104 h 1613568"/>
              <a:gd name="connsiteX267" fmla="*/ 7364069 w 8214149"/>
              <a:gd name="connsiteY267" fmla="*/ 66389 h 1613568"/>
              <a:gd name="connsiteX268" fmla="*/ 7286309 w 8214149"/>
              <a:gd name="connsiteY268" fmla="*/ 52483 h 1613568"/>
              <a:gd name="connsiteX269" fmla="*/ 7274965 w 8214149"/>
              <a:gd name="connsiteY269" fmla="*/ 40767 h 1613568"/>
              <a:gd name="connsiteX270" fmla="*/ 7295186 w 8214149"/>
              <a:gd name="connsiteY270" fmla="*/ 34195 h 1613568"/>
              <a:gd name="connsiteX271" fmla="*/ 7374591 w 8214149"/>
              <a:gd name="connsiteY271" fmla="*/ 48292 h 1613568"/>
              <a:gd name="connsiteX272" fmla="*/ 7384948 w 8214149"/>
              <a:gd name="connsiteY272" fmla="*/ 60389 h 1613568"/>
              <a:gd name="connsiteX273" fmla="*/ 7375742 w 8214149"/>
              <a:gd name="connsiteY273" fmla="*/ 66104 h 1613568"/>
              <a:gd name="connsiteX274" fmla="*/ 2101482 w 8214149"/>
              <a:gd name="connsiteY274" fmla="*/ 1374362 h 1613568"/>
              <a:gd name="connsiteX275" fmla="*/ 2089645 w 8214149"/>
              <a:gd name="connsiteY275" fmla="*/ 1374648 h 1613568"/>
              <a:gd name="connsiteX276" fmla="*/ 2012049 w 8214149"/>
              <a:gd name="connsiteY276" fmla="*/ 1359503 h 1613568"/>
              <a:gd name="connsiteX277" fmla="*/ 2001692 w 8214149"/>
              <a:gd name="connsiteY277" fmla="*/ 1347407 h 1613568"/>
              <a:gd name="connsiteX278" fmla="*/ 2022406 w 8214149"/>
              <a:gd name="connsiteY278" fmla="*/ 1341406 h 1613568"/>
              <a:gd name="connsiteX279" fmla="*/ 2100331 w 8214149"/>
              <a:gd name="connsiteY279" fmla="*/ 1356646 h 1613568"/>
              <a:gd name="connsiteX280" fmla="*/ 2110524 w 8214149"/>
              <a:gd name="connsiteY280" fmla="*/ 1368743 h 1613568"/>
              <a:gd name="connsiteX281" fmla="*/ 2101482 w 8214149"/>
              <a:gd name="connsiteY281" fmla="*/ 1374362 h 1613568"/>
              <a:gd name="connsiteX282" fmla="*/ 5630314 w 8214149"/>
              <a:gd name="connsiteY282" fmla="*/ 477298 h 1613568"/>
              <a:gd name="connsiteX283" fmla="*/ 5614532 w 8214149"/>
              <a:gd name="connsiteY283" fmla="*/ 476345 h 1613568"/>
              <a:gd name="connsiteX284" fmla="*/ 5610422 w 8214149"/>
              <a:gd name="connsiteY284" fmla="*/ 463106 h 1613568"/>
              <a:gd name="connsiteX285" fmla="*/ 5658098 w 8214149"/>
              <a:gd name="connsiteY285" fmla="*/ 424053 h 1613568"/>
              <a:gd name="connsiteX286" fmla="*/ 5681113 w 8214149"/>
              <a:gd name="connsiteY286" fmla="*/ 421862 h 1613568"/>
              <a:gd name="connsiteX287" fmla="*/ 5684895 w 8214149"/>
              <a:gd name="connsiteY287" fmla="*/ 435197 h 1613568"/>
              <a:gd name="connsiteX288" fmla="*/ 5637548 w 8214149"/>
              <a:gd name="connsiteY288" fmla="*/ 473964 h 1613568"/>
              <a:gd name="connsiteX289" fmla="*/ 5630314 w 8214149"/>
              <a:gd name="connsiteY289" fmla="*/ 477298 h 1613568"/>
              <a:gd name="connsiteX290" fmla="*/ 7217425 w 8214149"/>
              <a:gd name="connsiteY290" fmla="*/ 40291 h 1613568"/>
              <a:gd name="connsiteX291" fmla="*/ 7207397 w 8214149"/>
              <a:gd name="connsiteY291" fmla="*/ 40862 h 1613568"/>
              <a:gd name="connsiteX292" fmla="*/ 7127663 w 8214149"/>
              <a:gd name="connsiteY292" fmla="*/ 31623 h 1613568"/>
              <a:gd name="connsiteX293" fmla="*/ 7114347 w 8214149"/>
              <a:gd name="connsiteY293" fmla="*/ 20574 h 1613568"/>
              <a:gd name="connsiteX294" fmla="*/ 7133417 w 8214149"/>
              <a:gd name="connsiteY294" fmla="*/ 12764 h 1613568"/>
              <a:gd name="connsiteX295" fmla="*/ 7214795 w 8214149"/>
              <a:gd name="connsiteY295" fmla="*/ 22193 h 1613568"/>
              <a:gd name="connsiteX296" fmla="*/ 7227125 w 8214149"/>
              <a:gd name="connsiteY296" fmla="*/ 33623 h 1613568"/>
              <a:gd name="connsiteX297" fmla="*/ 7217425 w 8214149"/>
              <a:gd name="connsiteY297" fmla="*/ 40291 h 1613568"/>
              <a:gd name="connsiteX298" fmla="*/ 1945467 w 8214149"/>
              <a:gd name="connsiteY298" fmla="*/ 1344454 h 1613568"/>
              <a:gd name="connsiteX299" fmla="*/ 1933959 w 8214149"/>
              <a:gd name="connsiteY299" fmla="*/ 1344740 h 1613568"/>
              <a:gd name="connsiteX300" fmla="*/ 1855705 w 8214149"/>
              <a:gd name="connsiteY300" fmla="*/ 1330547 h 1613568"/>
              <a:gd name="connsiteX301" fmla="*/ 1844855 w 8214149"/>
              <a:gd name="connsiteY301" fmla="*/ 1318641 h 1613568"/>
              <a:gd name="connsiteX302" fmla="*/ 1865404 w 8214149"/>
              <a:gd name="connsiteY302" fmla="*/ 1312355 h 1613568"/>
              <a:gd name="connsiteX303" fmla="*/ 1943987 w 8214149"/>
              <a:gd name="connsiteY303" fmla="*/ 1326642 h 1613568"/>
              <a:gd name="connsiteX304" fmla="*/ 1954673 w 8214149"/>
              <a:gd name="connsiteY304" fmla="*/ 1338644 h 1613568"/>
              <a:gd name="connsiteX305" fmla="*/ 1945467 w 8214149"/>
              <a:gd name="connsiteY305" fmla="*/ 1344454 h 1613568"/>
              <a:gd name="connsiteX306" fmla="*/ 5726652 w 8214149"/>
              <a:gd name="connsiteY306" fmla="*/ 400050 h 1613568"/>
              <a:gd name="connsiteX307" fmla="*/ 5710212 w 8214149"/>
              <a:gd name="connsiteY307" fmla="*/ 398907 h 1613568"/>
              <a:gd name="connsiteX308" fmla="*/ 5706924 w 8214149"/>
              <a:gd name="connsiteY308" fmla="*/ 385572 h 1613568"/>
              <a:gd name="connsiteX309" fmla="*/ 5757559 w 8214149"/>
              <a:gd name="connsiteY309" fmla="*/ 347663 h 1613568"/>
              <a:gd name="connsiteX310" fmla="*/ 5780575 w 8214149"/>
              <a:gd name="connsiteY310" fmla="*/ 346139 h 1613568"/>
              <a:gd name="connsiteX311" fmla="*/ 5783205 w 8214149"/>
              <a:gd name="connsiteY311" fmla="*/ 359474 h 1613568"/>
              <a:gd name="connsiteX312" fmla="*/ 5733228 w 8214149"/>
              <a:gd name="connsiteY312" fmla="*/ 397002 h 1613568"/>
              <a:gd name="connsiteX313" fmla="*/ 5726652 w 8214149"/>
              <a:gd name="connsiteY313" fmla="*/ 400050 h 1613568"/>
              <a:gd name="connsiteX314" fmla="*/ 7055656 w 8214149"/>
              <a:gd name="connsiteY314" fmla="*/ 24098 h 1613568"/>
              <a:gd name="connsiteX315" fmla="*/ 7047272 w 8214149"/>
              <a:gd name="connsiteY315" fmla="*/ 24765 h 1613568"/>
              <a:gd name="connsiteX316" fmla="*/ 6966387 w 8214149"/>
              <a:gd name="connsiteY316" fmla="*/ 20574 h 1613568"/>
              <a:gd name="connsiteX317" fmla="*/ 6950934 w 8214149"/>
              <a:gd name="connsiteY317" fmla="*/ 10478 h 1613568"/>
              <a:gd name="connsiteX318" fmla="*/ 6968360 w 8214149"/>
              <a:gd name="connsiteY318" fmla="*/ 1524 h 1613568"/>
              <a:gd name="connsiteX319" fmla="*/ 7051053 w 8214149"/>
              <a:gd name="connsiteY319" fmla="*/ 5810 h 1613568"/>
              <a:gd name="connsiteX320" fmla="*/ 7065520 w 8214149"/>
              <a:gd name="connsiteY320" fmla="*/ 16383 h 1613568"/>
              <a:gd name="connsiteX321" fmla="*/ 7055656 w 8214149"/>
              <a:gd name="connsiteY321" fmla="*/ 24098 h 1613568"/>
              <a:gd name="connsiteX322" fmla="*/ 5828908 w 8214149"/>
              <a:gd name="connsiteY322" fmla="*/ 325469 h 1613568"/>
              <a:gd name="connsiteX323" fmla="*/ 5811811 w 8214149"/>
              <a:gd name="connsiteY323" fmla="*/ 324040 h 1613568"/>
              <a:gd name="connsiteX324" fmla="*/ 5809838 w 8214149"/>
              <a:gd name="connsiteY324" fmla="*/ 310610 h 1613568"/>
              <a:gd name="connsiteX325" fmla="*/ 5864254 w 8214149"/>
              <a:gd name="connsiteY325" fmla="*/ 274415 h 1613568"/>
              <a:gd name="connsiteX326" fmla="*/ 5887434 w 8214149"/>
              <a:gd name="connsiteY326" fmla="*/ 273749 h 1613568"/>
              <a:gd name="connsiteX327" fmla="*/ 5888585 w 8214149"/>
              <a:gd name="connsiteY327" fmla="*/ 287179 h 1613568"/>
              <a:gd name="connsiteX328" fmla="*/ 5834991 w 8214149"/>
              <a:gd name="connsiteY328" fmla="*/ 322802 h 1613568"/>
              <a:gd name="connsiteX329" fmla="*/ 5828908 w 8214149"/>
              <a:gd name="connsiteY329" fmla="*/ 325469 h 1613568"/>
              <a:gd name="connsiteX330" fmla="*/ 1788301 w 8214149"/>
              <a:gd name="connsiteY330" fmla="*/ 1316546 h 1613568"/>
              <a:gd name="connsiteX331" fmla="*/ 1777286 w 8214149"/>
              <a:gd name="connsiteY331" fmla="*/ 1316927 h 1613568"/>
              <a:gd name="connsiteX332" fmla="*/ 1698375 w 8214149"/>
              <a:gd name="connsiteY332" fmla="*/ 1304068 h 1613568"/>
              <a:gd name="connsiteX333" fmla="*/ 1686867 w 8214149"/>
              <a:gd name="connsiteY333" fmla="*/ 1292352 h 1613568"/>
              <a:gd name="connsiteX334" fmla="*/ 1707088 w 8214149"/>
              <a:gd name="connsiteY334" fmla="*/ 1285685 h 1613568"/>
              <a:gd name="connsiteX335" fmla="*/ 1786493 w 8214149"/>
              <a:gd name="connsiteY335" fmla="*/ 1298639 h 1613568"/>
              <a:gd name="connsiteX336" fmla="*/ 1797672 w 8214149"/>
              <a:gd name="connsiteY336" fmla="*/ 1310450 h 1613568"/>
              <a:gd name="connsiteX337" fmla="*/ 1788301 w 8214149"/>
              <a:gd name="connsiteY337" fmla="*/ 1316546 h 1613568"/>
              <a:gd name="connsiteX338" fmla="*/ 6891750 w 8214149"/>
              <a:gd name="connsiteY338" fmla="*/ 18383 h 1613568"/>
              <a:gd name="connsiteX339" fmla="*/ 6885174 w 8214149"/>
              <a:gd name="connsiteY339" fmla="*/ 19145 h 1613568"/>
              <a:gd name="connsiteX340" fmla="*/ 6804125 w 8214149"/>
              <a:gd name="connsiteY340" fmla="*/ 20384 h 1613568"/>
              <a:gd name="connsiteX341" fmla="*/ 6786699 w 8214149"/>
              <a:gd name="connsiteY341" fmla="*/ 11430 h 1613568"/>
              <a:gd name="connsiteX342" fmla="*/ 6802152 w 8214149"/>
              <a:gd name="connsiteY342" fmla="*/ 1334 h 1613568"/>
              <a:gd name="connsiteX343" fmla="*/ 6885174 w 8214149"/>
              <a:gd name="connsiteY343" fmla="*/ 0 h 1613568"/>
              <a:gd name="connsiteX344" fmla="*/ 6901614 w 8214149"/>
              <a:gd name="connsiteY344" fmla="*/ 9525 h 1613568"/>
              <a:gd name="connsiteX345" fmla="*/ 6891750 w 8214149"/>
              <a:gd name="connsiteY345" fmla="*/ 18383 h 1613568"/>
              <a:gd name="connsiteX346" fmla="*/ 5939056 w 8214149"/>
              <a:gd name="connsiteY346" fmla="*/ 254794 h 1613568"/>
              <a:gd name="connsiteX347" fmla="*/ 5921136 w 8214149"/>
              <a:gd name="connsiteY347" fmla="*/ 252889 h 1613568"/>
              <a:gd name="connsiteX348" fmla="*/ 5920808 w 8214149"/>
              <a:gd name="connsiteY348" fmla="*/ 239458 h 1613568"/>
              <a:gd name="connsiteX349" fmla="*/ 5979991 w 8214149"/>
              <a:gd name="connsiteY349" fmla="*/ 205835 h 1613568"/>
              <a:gd name="connsiteX350" fmla="*/ 6003172 w 8214149"/>
              <a:gd name="connsiteY350" fmla="*/ 206216 h 1613568"/>
              <a:gd name="connsiteX351" fmla="*/ 6002514 w 8214149"/>
              <a:gd name="connsiteY351" fmla="*/ 219647 h 1613568"/>
              <a:gd name="connsiteX352" fmla="*/ 5944317 w 8214149"/>
              <a:gd name="connsiteY352" fmla="*/ 252698 h 1613568"/>
              <a:gd name="connsiteX353" fmla="*/ 5939056 w 8214149"/>
              <a:gd name="connsiteY353" fmla="*/ 254794 h 1613568"/>
              <a:gd name="connsiteX354" fmla="*/ 1629491 w 8214149"/>
              <a:gd name="connsiteY354" fmla="*/ 1291400 h 1613568"/>
              <a:gd name="connsiteX355" fmla="*/ 1618970 w 8214149"/>
              <a:gd name="connsiteY355" fmla="*/ 1291876 h 1613568"/>
              <a:gd name="connsiteX356" fmla="*/ 1539401 w 8214149"/>
              <a:gd name="connsiteY356" fmla="*/ 1280636 h 1613568"/>
              <a:gd name="connsiteX357" fmla="*/ 1527071 w 8214149"/>
              <a:gd name="connsiteY357" fmla="*/ 1269206 h 1613568"/>
              <a:gd name="connsiteX358" fmla="*/ 1546799 w 8214149"/>
              <a:gd name="connsiteY358" fmla="*/ 1262063 h 1613568"/>
              <a:gd name="connsiteX359" fmla="*/ 1627025 w 8214149"/>
              <a:gd name="connsiteY359" fmla="*/ 1273397 h 1613568"/>
              <a:gd name="connsiteX360" fmla="*/ 1638862 w 8214149"/>
              <a:gd name="connsiteY360" fmla="*/ 1284923 h 1613568"/>
              <a:gd name="connsiteX361" fmla="*/ 1629491 w 8214149"/>
              <a:gd name="connsiteY361" fmla="*/ 1291400 h 1613568"/>
              <a:gd name="connsiteX362" fmla="*/ 6727844 w 8214149"/>
              <a:gd name="connsiteY362" fmla="*/ 23813 h 1613568"/>
              <a:gd name="connsiteX363" fmla="*/ 6723241 w 8214149"/>
              <a:gd name="connsiteY363" fmla="*/ 24479 h 1613568"/>
              <a:gd name="connsiteX364" fmla="*/ 6643014 w 8214149"/>
              <a:gd name="connsiteY364" fmla="*/ 31337 h 1613568"/>
              <a:gd name="connsiteX365" fmla="*/ 6623944 w 8214149"/>
              <a:gd name="connsiteY365" fmla="*/ 23622 h 1613568"/>
              <a:gd name="connsiteX366" fmla="*/ 6637260 w 8214149"/>
              <a:gd name="connsiteY366" fmla="*/ 12573 h 1613568"/>
              <a:gd name="connsiteX367" fmla="*/ 6719460 w 8214149"/>
              <a:gd name="connsiteY367" fmla="*/ 5525 h 1613568"/>
              <a:gd name="connsiteX368" fmla="*/ 6737708 w 8214149"/>
              <a:gd name="connsiteY368" fmla="*/ 13907 h 1613568"/>
              <a:gd name="connsiteX369" fmla="*/ 6727844 w 8214149"/>
              <a:gd name="connsiteY369" fmla="*/ 23813 h 1613568"/>
              <a:gd name="connsiteX370" fmla="*/ 6059067 w 8214149"/>
              <a:gd name="connsiteY370" fmla="*/ 189738 h 1613568"/>
              <a:gd name="connsiteX371" fmla="*/ 6039997 w 8214149"/>
              <a:gd name="connsiteY371" fmla="*/ 187166 h 1613568"/>
              <a:gd name="connsiteX372" fmla="*/ 6041970 w 8214149"/>
              <a:gd name="connsiteY372" fmla="*/ 173736 h 1613568"/>
              <a:gd name="connsiteX373" fmla="*/ 6106743 w 8214149"/>
              <a:gd name="connsiteY373" fmla="*/ 143637 h 1613568"/>
              <a:gd name="connsiteX374" fmla="*/ 6129759 w 8214149"/>
              <a:gd name="connsiteY374" fmla="*/ 145542 h 1613568"/>
              <a:gd name="connsiteX375" fmla="*/ 6126471 w 8214149"/>
              <a:gd name="connsiteY375" fmla="*/ 158877 h 1613568"/>
              <a:gd name="connsiteX376" fmla="*/ 6063177 w 8214149"/>
              <a:gd name="connsiteY376" fmla="*/ 188309 h 1613568"/>
              <a:gd name="connsiteX377" fmla="*/ 6059067 w 8214149"/>
              <a:gd name="connsiteY377" fmla="*/ 189738 h 1613568"/>
              <a:gd name="connsiteX378" fmla="*/ 6566239 w 8214149"/>
              <a:gd name="connsiteY378" fmla="*/ 40386 h 1613568"/>
              <a:gd name="connsiteX379" fmla="*/ 6563609 w 8214149"/>
              <a:gd name="connsiteY379" fmla="*/ 40862 h 1613568"/>
              <a:gd name="connsiteX380" fmla="*/ 6485355 w 8214149"/>
              <a:gd name="connsiteY380" fmla="*/ 53150 h 1613568"/>
              <a:gd name="connsiteX381" fmla="*/ 6464805 w 8214149"/>
              <a:gd name="connsiteY381" fmla="*/ 46768 h 1613568"/>
              <a:gd name="connsiteX382" fmla="*/ 6475820 w 8214149"/>
              <a:gd name="connsiteY382" fmla="*/ 34862 h 1613568"/>
              <a:gd name="connsiteX383" fmla="*/ 6556047 w 8214149"/>
              <a:gd name="connsiteY383" fmla="*/ 22289 h 1613568"/>
              <a:gd name="connsiteX384" fmla="*/ 6575939 w 8214149"/>
              <a:gd name="connsiteY384" fmla="*/ 29337 h 1613568"/>
              <a:gd name="connsiteX385" fmla="*/ 6566239 w 8214149"/>
              <a:gd name="connsiteY385" fmla="*/ 40386 h 1613568"/>
              <a:gd name="connsiteX386" fmla="*/ 6190258 w 8214149"/>
              <a:gd name="connsiteY386" fmla="*/ 132588 h 1613568"/>
              <a:gd name="connsiteX387" fmla="*/ 6170037 w 8214149"/>
              <a:gd name="connsiteY387" fmla="*/ 129064 h 1613568"/>
              <a:gd name="connsiteX388" fmla="*/ 6174640 w 8214149"/>
              <a:gd name="connsiteY388" fmla="*/ 115824 h 1613568"/>
              <a:gd name="connsiteX389" fmla="*/ 6245661 w 8214149"/>
              <a:gd name="connsiteY389" fmla="*/ 90678 h 1613568"/>
              <a:gd name="connsiteX390" fmla="*/ 6268019 w 8214149"/>
              <a:gd name="connsiteY390" fmla="*/ 94298 h 1613568"/>
              <a:gd name="connsiteX391" fmla="*/ 6261772 w 8214149"/>
              <a:gd name="connsiteY391" fmla="*/ 107252 h 1613568"/>
              <a:gd name="connsiteX392" fmla="*/ 6192724 w 8214149"/>
              <a:gd name="connsiteY392" fmla="*/ 131636 h 1613568"/>
              <a:gd name="connsiteX393" fmla="*/ 6190258 w 8214149"/>
              <a:gd name="connsiteY393" fmla="*/ 132588 h 1613568"/>
              <a:gd name="connsiteX394" fmla="*/ 6409074 w 8214149"/>
              <a:gd name="connsiteY394" fmla="*/ 67818 h 1613568"/>
              <a:gd name="connsiteX395" fmla="*/ 6408252 w 8214149"/>
              <a:gd name="connsiteY395" fmla="*/ 68009 h 1613568"/>
              <a:gd name="connsiteX396" fmla="*/ 6333614 w 8214149"/>
              <a:gd name="connsiteY396" fmla="*/ 86011 h 1613568"/>
              <a:gd name="connsiteX397" fmla="*/ 6311749 w 8214149"/>
              <a:gd name="connsiteY397" fmla="*/ 81439 h 1613568"/>
              <a:gd name="connsiteX398" fmla="*/ 6319640 w 8214149"/>
              <a:gd name="connsiteY398" fmla="*/ 68771 h 1613568"/>
              <a:gd name="connsiteX399" fmla="*/ 6396744 w 8214149"/>
              <a:gd name="connsiteY399" fmla="*/ 50197 h 1613568"/>
              <a:gd name="connsiteX400" fmla="*/ 6417951 w 8214149"/>
              <a:gd name="connsiteY400" fmla="*/ 55817 h 1613568"/>
              <a:gd name="connsiteX401" fmla="*/ 6409074 w 8214149"/>
              <a:gd name="connsiteY401" fmla="*/ 67818 h 1613568"/>
              <a:gd name="connsiteX402" fmla="*/ 1469202 w 8214149"/>
              <a:gd name="connsiteY402" fmla="*/ 1269873 h 1613568"/>
              <a:gd name="connsiteX403" fmla="*/ 1459338 w 8214149"/>
              <a:gd name="connsiteY403" fmla="*/ 1270445 h 1613568"/>
              <a:gd name="connsiteX404" fmla="*/ 1378947 w 8214149"/>
              <a:gd name="connsiteY404" fmla="*/ 1261301 h 1613568"/>
              <a:gd name="connsiteX405" fmla="*/ 1365795 w 8214149"/>
              <a:gd name="connsiteY405" fmla="*/ 1250252 h 1613568"/>
              <a:gd name="connsiteX406" fmla="*/ 1384865 w 8214149"/>
              <a:gd name="connsiteY406" fmla="*/ 1242632 h 1613568"/>
              <a:gd name="connsiteX407" fmla="*/ 1465914 w 8214149"/>
              <a:gd name="connsiteY407" fmla="*/ 1251871 h 1613568"/>
              <a:gd name="connsiteX408" fmla="*/ 1478573 w 8214149"/>
              <a:gd name="connsiteY408" fmla="*/ 1263110 h 1613568"/>
              <a:gd name="connsiteX409" fmla="*/ 1469202 w 8214149"/>
              <a:gd name="connsiteY409" fmla="*/ 1269873 h 1613568"/>
              <a:gd name="connsiteX410" fmla="*/ 1307433 w 8214149"/>
              <a:gd name="connsiteY410" fmla="*/ 1252728 h 1613568"/>
              <a:gd name="connsiteX411" fmla="*/ 1298391 w 8214149"/>
              <a:gd name="connsiteY411" fmla="*/ 1253395 h 1613568"/>
              <a:gd name="connsiteX412" fmla="*/ 1217507 w 8214149"/>
              <a:gd name="connsiteY412" fmla="*/ 1246727 h 1613568"/>
              <a:gd name="connsiteX413" fmla="*/ 1203204 w 8214149"/>
              <a:gd name="connsiteY413" fmla="*/ 1236059 h 1613568"/>
              <a:gd name="connsiteX414" fmla="*/ 1221617 w 8214149"/>
              <a:gd name="connsiteY414" fmla="*/ 1227773 h 1613568"/>
              <a:gd name="connsiteX415" fmla="*/ 1303488 w 8214149"/>
              <a:gd name="connsiteY415" fmla="*/ 1234440 h 1613568"/>
              <a:gd name="connsiteX416" fmla="*/ 1317133 w 8214149"/>
              <a:gd name="connsiteY416" fmla="*/ 1245299 h 1613568"/>
              <a:gd name="connsiteX417" fmla="*/ 1307433 w 8214149"/>
              <a:gd name="connsiteY417" fmla="*/ 1252728 h 1613568"/>
              <a:gd name="connsiteX418" fmla="*/ 1144513 w 8214149"/>
              <a:gd name="connsiteY418" fmla="*/ 1240822 h 1613568"/>
              <a:gd name="connsiteX419" fmla="*/ 1136458 w 8214149"/>
              <a:gd name="connsiteY419" fmla="*/ 1241584 h 1613568"/>
              <a:gd name="connsiteX420" fmla="*/ 1055245 w 8214149"/>
              <a:gd name="connsiteY420" fmla="*/ 1237869 h 1613568"/>
              <a:gd name="connsiteX421" fmla="*/ 1039791 w 8214149"/>
              <a:gd name="connsiteY421" fmla="*/ 1227773 h 1613568"/>
              <a:gd name="connsiteX422" fmla="*/ 1057217 w 8214149"/>
              <a:gd name="connsiteY422" fmla="*/ 1218819 h 1613568"/>
              <a:gd name="connsiteX423" fmla="*/ 1139581 w 8214149"/>
              <a:gd name="connsiteY423" fmla="*/ 1222534 h 1613568"/>
              <a:gd name="connsiteX424" fmla="*/ 1154377 w 8214149"/>
              <a:gd name="connsiteY424" fmla="*/ 1232916 h 1613568"/>
              <a:gd name="connsiteX425" fmla="*/ 1144513 w 8214149"/>
              <a:gd name="connsiteY425" fmla="*/ 1240822 h 1613568"/>
              <a:gd name="connsiteX426" fmla="*/ 980936 w 8214149"/>
              <a:gd name="connsiteY426" fmla="*/ 1235012 h 1613568"/>
              <a:gd name="connsiteX427" fmla="*/ 974031 w 8214149"/>
              <a:gd name="connsiteY427" fmla="*/ 1235774 h 1613568"/>
              <a:gd name="connsiteX428" fmla="*/ 892489 w 8214149"/>
              <a:gd name="connsiteY428" fmla="*/ 1235297 h 1613568"/>
              <a:gd name="connsiteX429" fmla="*/ 875885 w 8214149"/>
              <a:gd name="connsiteY429" fmla="*/ 1225868 h 1613568"/>
              <a:gd name="connsiteX430" fmla="*/ 892160 w 8214149"/>
              <a:gd name="connsiteY430" fmla="*/ 1216247 h 1613568"/>
              <a:gd name="connsiteX431" fmla="*/ 974853 w 8214149"/>
              <a:gd name="connsiteY431" fmla="*/ 1216724 h 1613568"/>
              <a:gd name="connsiteX432" fmla="*/ 990800 w 8214149"/>
              <a:gd name="connsiteY432" fmla="*/ 1226534 h 1613568"/>
              <a:gd name="connsiteX433" fmla="*/ 980936 w 8214149"/>
              <a:gd name="connsiteY433" fmla="*/ 1235012 h 1613568"/>
              <a:gd name="connsiteX434" fmla="*/ 816701 w 8214149"/>
              <a:gd name="connsiteY434" fmla="*/ 1235869 h 1613568"/>
              <a:gd name="connsiteX435" fmla="*/ 810947 w 8214149"/>
              <a:gd name="connsiteY435" fmla="*/ 1236631 h 1613568"/>
              <a:gd name="connsiteX436" fmla="*/ 729734 w 8214149"/>
              <a:gd name="connsiteY436" fmla="*/ 1239774 h 1613568"/>
              <a:gd name="connsiteX437" fmla="*/ 711979 w 8214149"/>
              <a:gd name="connsiteY437" fmla="*/ 1231106 h 1613568"/>
              <a:gd name="connsiteX438" fmla="*/ 726939 w 8214149"/>
              <a:gd name="connsiteY438" fmla="*/ 1220819 h 1613568"/>
              <a:gd name="connsiteX439" fmla="*/ 809467 w 8214149"/>
              <a:gd name="connsiteY439" fmla="*/ 1217581 h 1613568"/>
              <a:gd name="connsiteX440" fmla="*/ 826729 w 8214149"/>
              <a:gd name="connsiteY440" fmla="*/ 1226630 h 1613568"/>
              <a:gd name="connsiteX441" fmla="*/ 816701 w 8214149"/>
              <a:gd name="connsiteY441" fmla="*/ 1235869 h 1613568"/>
              <a:gd name="connsiteX442" fmla="*/ 653288 w 8214149"/>
              <a:gd name="connsiteY442" fmla="*/ 1244156 h 1613568"/>
              <a:gd name="connsiteX443" fmla="*/ 648849 w 8214149"/>
              <a:gd name="connsiteY443" fmla="*/ 1244822 h 1613568"/>
              <a:gd name="connsiteX444" fmla="*/ 568294 w 8214149"/>
              <a:gd name="connsiteY444" fmla="*/ 1251871 h 1613568"/>
              <a:gd name="connsiteX445" fmla="*/ 549223 w 8214149"/>
              <a:gd name="connsiteY445" fmla="*/ 1244060 h 1613568"/>
              <a:gd name="connsiteX446" fmla="*/ 562704 w 8214149"/>
              <a:gd name="connsiteY446" fmla="*/ 1233011 h 1613568"/>
              <a:gd name="connsiteX447" fmla="*/ 644575 w 8214149"/>
              <a:gd name="connsiteY447" fmla="*/ 1225868 h 1613568"/>
              <a:gd name="connsiteX448" fmla="*/ 662988 w 8214149"/>
              <a:gd name="connsiteY448" fmla="*/ 1234059 h 1613568"/>
              <a:gd name="connsiteX449" fmla="*/ 653288 w 8214149"/>
              <a:gd name="connsiteY449" fmla="*/ 1244156 h 1613568"/>
              <a:gd name="connsiteX450" fmla="*/ 491519 w 8214149"/>
              <a:gd name="connsiteY450" fmla="*/ 1260348 h 1613568"/>
              <a:gd name="connsiteX451" fmla="*/ 488560 w 8214149"/>
              <a:gd name="connsiteY451" fmla="*/ 1260920 h 1613568"/>
              <a:gd name="connsiteX452" fmla="*/ 409484 w 8214149"/>
              <a:gd name="connsiteY452" fmla="*/ 1271873 h 1613568"/>
              <a:gd name="connsiteX453" fmla="*/ 389427 w 8214149"/>
              <a:gd name="connsiteY453" fmla="*/ 1265111 h 1613568"/>
              <a:gd name="connsiteX454" fmla="*/ 401100 w 8214149"/>
              <a:gd name="connsiteY454" fmla="*/ 1253490 h 1613568"/>
              <a:gd name="connsiteX455" fmla="*/ 481655 w 8214149"/>
              <a:gd name="connsiteY455" fmla="*/ 1242346 h 1613568"/>
              <a:gd name="connsiteX456" fmla="*/ 501219 w 8214149"/>
              <a:gd name="connsiteY456" fmla="*/ 1249680 h 1613568"/>
              <a:gd name="connsiteX457" fmla="*/ 491519 w 8214149"/>
              <a:gd name="connsiteY457" fmla="*/ 1260348 h 1613568"/>
              <a:gd name="connsiteX458" fmla="*/ 332874 w 8214149"/>
              <a:gd name="connsiteY458" fmla="*/ 1284446 h 1613568"/>
              <a:gd name="connsiteX459" fmla="*/ 331230 w 8214149"/>
              <a:gd name="connsiteY459" fmla="*/ 1284827 h 1613568"/>
              <a:gd name="connsiteX460" fmla="*/ 253962 w 8214149"/>
              <a:gd name="connsiteY460" fmla="*/ 1299686 h 1613568"/>
              <a:gd name="connsiteX461" fmla="*/ 232919 w 8214149"/>
              <a:gd name="connsiteY461" fmla="*/ 1293876 h 1613568"/>
              <a:gd name="connsiteX462" fmla="*/ 242947 w 8214149"/>
              <a:gd name="connsiteY462" fmla="*/ 1281684 h 1613568"/>
              <a:gd name="connsiteX463" fmla="*/ 321530 w 8214149"/>
              <a:gd name="connsiteY463" fmla="*/ 1266539 h 1613568"/>
              <a:gd name="connsiteX464" fmla="*/ 342080 w 8214149"/>
              <a:gd name="connsiteY464" fmla="*/ 1272826 h 1613568"/>
              <a:gd name="connsiteX465" fmla="*/ 332874 w 8214149"/>
              <a:gd name="connsiteY465" fmla="*/ 1284446 h 1613568"/>
              <a:gd name="connsiteX466" fmla="*/ 22981 w 8214149"/>
              <a:gd name="connsiteY466" fmla="*/ 1357503 h 1613568"/>
              <a:gd name="connsiteX467" fmla="*/ 1774 w 8214149"/>
              <a:gd name="connsiteY467" fmla="*/ 1353026 h 1613568"/>
              <a:gd name="connsiteX468" fmla="*/ 9007 w 8214149"/>
              <a:gd name="connsiteY468" fmla="*/ 1340263 h 1613568"/>
              <a:gd name="connsiteX469" fmla="*/ 14432 w 8214149"/>
              <a:gd name="connsiteY469" fmla="*/ 1338644 h 1613568"/>
              <a:gd name="connsiteX470" fmla="*/ 36462 w 8214149"/>
              <a:gd name="connsiteY470" fmla="*/ 1342835 h 1613568"/>
              <a:gd name="connsiteX471" fmla="*/ 29228 w 8214149"/>
              <a:gd name="connsiteY471" fmla="*/ 1355598 h 1613568"/>
              <a:gd name="connsiteX472" fmla="*/ 23803 w 8214149"/>
              <a:gd name="connsiteY472" fmla="*/ 1357217 h 1613568"/>
              <a:gd name="connsiteX473" fmla="*/ 22981 w 8214149"/>
              <a:gd name="connsiteY473" fmla="*/ 1357503 h 1613568"/>
              <a:gd name="connsiteX474" fmla="*/ 102550 w 8214149"/>
              <a:gd name="connsiteY474" fmla="*/ 1335310 h 1613568"/>
              <a:gd name="connsiteX475" fmla="*/ 81178 w 8214149"/>
              <a:gd name="connsiteY475" fmla="*/ 1330452 h 1613568"/>
              <a:gd name="connsiteX476" fmla="*/ 89234 w 8214149"/>
              <a:gd name="connsiteY476" fmla="*/ 1317879 h 1613568"/>
              <a:gd name="connsiteX477" fmla="*/ 165351 w 8214149"/>
              <a:gd name="connsiteY477" fmla="*/ 1298924 h 1613568"/>
              <a:gd name="connsiteX478" fmla="*/ 186723 w 8214149"/>
              <a:gd name="connsiteY478" fmla="*/ 1304163 h 1613568"/>
              <a:gd name="connsiteX479" fmla="*/ 178010 w 8214149"/>
              <a:gd name="connsiteY479" fmla="*/ 1316450 h 1613568"/>
              <a:gd name="connsiteX480" fmla="*/ 177681 w 8214149"/>
              <a:gd name="connsiteY480" fmla="*/ 1316546 h 1613568"/>
              <a:gd name="connsiteX481" fmla="*/ 102879 w 8214149"/>
              <a:gd name="connsiteY481" fmla="*/ 1335215 h 1613568"/>
              <a:gd name="connsiteX482" fmla="*/ 102550 w 8214149"/>
              <a:gd name="connsiteY482" fmla="*/ 1335310 h 161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</a:cxnLst>
            <a:rect l="l" t="t" r="r" b="b"/>
            <a:pathLst>
              <a:path w="8214149" h="1613568">
                <a:moveTo>
                  <a:pt x="4094331" y="1558766"/>
                </a:moveTo>
                <a:lnTo>
                  <a:pt x="4081672" y="1561814"/>
                </a:lnTo>
                <a:cubicBezTo>
                  <a:pt x="4073288" y="1563815"/>
                  <a:pt x="4063588" y="1561528"/>
                  <a:pt x="4060136" y="1556671"/>
                </a:cubicBezTo>
                <a:cubicBezTo>
                  <a:pt x="4056683" y="1551813"/>
                  <a:pt x="4060629" y="1546289"/>
                  <a:pt x="4068849" y="1544288"/>
                </a:cubicBezTo>
                <a:cubicBezTo>
                  <a:pt x="4068849" y="1544288"/>
                  <a:pt x="4069013" y="1544288"/>
                  <a:pt x="4069013" y="1544288"/>
                </a:cubicBezTo>
                <a:lnTo>
                  <a:pt x="4081343" y="1541240"/>
                </a:lnTo>
                <a:cubicBezTo>
                  <a:pt x="4101893" y="1536097"/>
                  <a:pt x="4122607" y="1530572"/>
                  <a:pt x="4142829" y="1524762"/>
                </a:cubicBezTo>
                <a:cubicBezTo>
                  <a:pt x="4150884" y="1522476"/>
                  <a:pt x="4160912" y="1524381"/>
                  <a:pt x="4164858" y="1529048"/>
                </a:cubicBezTo>
                <a:cubicBezTo>
                  <a:pt x="4168804" y="1533811"/>
                  <a:pt x="4165516" y="1539431"/>
                  <a:pt x="4157460" y="1541812"/>
                </a:cubicBezTo>
                <a:cubicBezTo>
                  <a:pt x="4136746" y="1547908"/>
                  <a:pt x="4115374" y="1553528"/>
                  <a:pt x="4094331" y="1558766"/>
                </a:cubicBezTo>
                <a:close/>
                <a:moveTo>
                  <a:pt x="4005062" y="1578578"/>
                </a:moveTo>
                <a:cubicBezTo>
                  <a:pt x="4004733" y="1578674"/>
                  <a:pt x="4004240" y="1578769"/>
                  <a:pt x="4003747" y="1578864"/>
                </a:cubicBezTo>
                <a:cubicBezTo>
                  <a:pt x="3977607" y="1583912"/>
                  <a:pt x="3950810" y="1588580"/>
                  <a:pt x="3923684" y="1592485"/>
                </a:cubicBezTo>
                <a:cubicBezTo>
                  <a:pt x="3914807" y="1593818"/>
                  <a:pt x="3905929" y="1590675"/>
                  <a:pt x="3903628" y="1585627"/>
                </a:cubicBezTo>
                <a:cubicBezTo>
                  <a:pt x="3901326" y="1580578"/>
                  <a:pt x="3906916" y="1575340"/>
                  <a:pt x="3915464" y="1574102"/>
                </a:cubicBezTo>
                <a:cubicBezTo>
                  <a:pt x="3941604" y="1570292"/>
                  <a:pt x="3967743" y="1565815"/>
                  <a:pt x="3993061" y="1560862"/>
                </a:cubicBezTo>
                <a:cubicBezTo>
                  <a:pt x="4001609" y="1559147"/>
                  <a:pt x="4010980" y="1561910"/>
                  <a:pt x="4013939" y="1566863"/>
                </a:cubicBezTo>
                <a:cubicBezTo>
                  <a:pt x="4016899" y="1571530"/>
                  <a:pt x="4012789" y="1576673"/>
                  <a:pt x="4005062" y="1578578"/>
                </a:cubicBezTo>
                <a:close/>
                <a:moveTo>
                  <a:pt x="4229138" y="1519809"/>
                </a:moveTo>
                <a:cubicBezTo>
                  <a:pt x="4221576" y="1521714"/>
                  <a:pt x="4212534" y="1520000"/>
                  <a:pt x="4208424" y="1515809"/>
                </a:cubicBezTo>
                <a:cubicBezTo>
                  <a:pt x="4203985" y="1511237"/>
                  <a:pt x="4206616" y="1505426"/>
                  <a:pt x="4214507" y="1502855"/>
                </a:cubicBezTo>
                <a:cubicBezTo>
                  <a:pt x="4237523" y="1495235"/>
                  <a:pt x="4260868" y="1486948"/>
                  <a:pt x="4283719" y="1478280"/>
                </a:cubicBezTo>
                <a:cubicBezTo>
                  <a:pt x="4291446" y="1475423"/>
                  <a:pt x="4301474" y="1476661"/>
                  <a:pt x="4306406" y="1481042"/>
                </a:cubicBezTo>
                <a:cubicBezTo>
                  <a:pt x="4311338" y="1485424"/>
                  <a:pt x="4309201" y="1491329"/>
                  <a:pt x="4301638" y="1494187"/>
                </a:cubicBezTo>
                <a:cubicBezTo>
                  <a:pt x="4278129" y="1503045"/>
                  <a:pt x="4254291" y="1511522"/>
                  <a:pt x="4230782" y="1519333"/>
                </a:cubicBezTo>
                <a:cubicBezTo>
                  <a:pt x="4230289" y="1519428"/>
                  <a:pt x="4229796" y="1519619"/>
                  <a:pt x="4229138" y="1519809"/>
                </a:cubicBezTo>
                <a:close/>
                <a:moveTo>
                  <a:pt x="3846252" y="1602010"/>
                </a:moveTo>
                <a:cubicBezTo>
                  <a:pt x="3845101" y="1602296"/>
                  <a:pt x="3843951" y="1602486"/>
                  <a:pt x="3842635" y="1602677"/>
                </a:cubicBezTo>
                <a:cubicBezTo>
                  <a:pt x="3815674" y="1605439"/>
                  <a:pt x="3788055" y="1607725"/>
                  <a:pt x="3760271" y="1609344"/>
                </a:cubicBezTo>
                <a:cubicBezTo>
                  <a:pt x="3751229" y="1609916"/>
                  <a:pt x="3743174" y="1606106"/>
                  <a:pt x="3742187" y="1600867"/>
                </a:cubicBezTo>
                <a:cubicBezTo>
                  <a:pt x="3741201" y="1595628"/>
                  <a:pt x="3747777" y="1590961"/>
                  <a:pt x="3756819" y="1590389"/>
                </a:cubicBezTo>
                <a:cubicBezTo>
                  <a:pt x="3783780" y="1588770"/>
                  <a:pt x="3810742" y="1586579"/>
                  <a:pt x="3836882" y="1583912"/>
                </a:cubicBezTo>
                <a:cubicBezTo>
                  <a:pt x="3845759" y="1582960"/>
                  <a:pt x="3854308" y="1586484"/>
                  <a:pt x="3855952" y="1591628"/>
                </a:cubicBezTo>
                <a:cubicBezTo>
                  <a:pt x="3857267" y="1596009"/>
                  <a:pt x="3853157" y="1600295"/>
                  <a:pt x="3846252" y="1602010"/>
                </a:cubicBezTo>
                <a:close/>
                <a:moveTo>
                  <a:pt x="4366740" y="1467898"/>
                </a:moveTo>
                <a:cubicBezTo>
                  <a:pt x="4359836" y="1469612"/>
                  <a:pt x="4351616" y="1468374"/>
                  <a:pt x="4347013" y="1464755"/>
                </a:cubicBezTo>
                <a:cubicBezTo>
                  <a:pt x="4341587" y="1460468"/>
                  <a:pt x="4343231" y="1454563"/>
                  <a:pt x="4350630" y="1451420"/>
                </a:cubicBezTo>
                <a:cubicBezTo>
                  <a:pt x="4372001" y="1442371"/>
                  <a:pt x="4393702" y="1432655"/>
                  <a:pt x="4415074" y="1422654"/>
                </a:cubicBezTo>
                <a:cubicBezTo>
                  <a:pt x="4422143" y="1419320"/>
                  <a:pt x="4432500" y="1419987"/>
                  <a:pt x="4438254" y="1424083"/>
                </a:cubicBezTo>
                <a:cubicBezTo>
                  <a:pt x="4444008" y="1428178"/>
                  <a:pt x="4442857" y="1434179"/>
                  <a:pt x="4435788" y="1437513"/>
                </a:cubicBezTo>
                <a:cubicBezTo>
                  <a:pt x="4414087" y="1447705"/>
                  <a:pt x="4391894" y="1457611"/>
                  <a:pt x="4370029" y="1466850"/>
                </a:cubicBezTo>
                <a:cubicBezTo>
                  <a:pt x="4369042" y="1467326"/>
                  <a:pt x="4367891" y="1467612"/>
                  <a:pt x="4366740" y="1467898"/>
                </a:cubicBezTo>
                <a:close/>
                <a:moveTo>
                  <a:pt x="3683168" y="1612106"/>
                </a:moveTo>
                <a:cubicBezTo>
                  <a:pt x="3681360" y="1612582"/>
                  <a:pt x="3679387" y="1612868"/>
                  <a:pt x="3677414" y="1612868"/>
                </a:cubicBezTo>
                <a:cubicBezTo>
                  <a:pt x="3650288" y="1613535"/>
                  <a:pt x="3622340" y="1613726"/>
                  <a:pt x="3594392" y="1613440"/>
                </a:cubicBezTo>
                <a:cubicBezTo>
                  <a:pt x="3585350" y="1613345"/>
                  <a:pt x="3578117" y="1609058"/>
                  <a:pt x="3578281" y="1603724"/>
                </a:cubicBezTo>
                <a:cubicBezTo>
                  <a:pt x="3578446" y="1598486"/>
                  <a:pt x="3586008" y="1594295"/>
                  <a:pt x="3595050" y="1594390"/>
                </a:cubicBezTo>
                <a:cubicBezTo>
                  <a:pt x="3622505" y="1594676"/>
                  <a:pt x="3649795" y="1594485"/>
                  <a:pt x="3676099" y="1593818"/>
                </a:cubicBezTo>
                <a:cubicBezTo>
                  <a:pt x="3685141" y="1593628"/>
                  <a:pt x="3692868" y="1597724"/>
                  <a:pt x="3693196" y="1602962"/>
                </a:cubicBezTo>
                <a:cubicBezTo>
                  <a:pt x="3693525" y="1607058"/>
                  <a:pt x="3689251" y="1610582"/>
                  <a:pt x="3683168" y="1612106"/>
                </a:cubicBezTo>
                <a:close/>
                <a:moveTo>
                  <a:pt x="4494479" y="1408081"/>
                </a:moveTo>
                <a:cubicBezTo>
                  <a:pt x="4488067" y="1409700"/>
                  <a:pt x="4480505" y="1408843"/>
                  <a:pt x="4475737" y="1405604"/>
                </a:cubicBezTo>
                <a:cubicBezTo>
                  <a:pt x="4469655" y="1401699"/>
                  <a:pt x="4470312" y="1395698"/>
                  <a:pt x="4477053" y="1392174"/>
                </a:cubicBezTo>
                <a:cubicBezTo>
                  <a:pt x="4496945" y="1381982"/>
                  <a:pt x="4517002" y="1371219"/>
                  <a:pt x="4536894" y="1360075"/>
                </a:cubicBezTo>
                <a:cubicBezTo>
                  <a:pt x="4543470" y="1356455"/>
                  <a:pt x="4553827" y="1356551"/>
                  <a:pt x="4560074" y="1360361"/>
                </a:cubicBezTo>
                <a:cubicBezTo>
                  <a:pt x="4566321" y="1364171"/>
                  <a:pt x="4566157" y="1370171"/>
                  <a:pt x="4559581" y="1373791"/>
                </a:cubicBezTo>
                <a:cubicBezTo>
                  <a:pt x="4539360" y="1385030"/>
                  <a:pt x="4518974" y="1395984"/>
                  <a:pt x="4498754" y="1406366"/>
                </a:cubicBezTo>
                <a:cubicBezTo>
                  <a:pt x="4497603" y="1407128"/>
                  <a:pt x="4495959" y="1407700"/>
                  <a:pt x="4494479" y="1408081"/>
                </a:cubicBezTo>
                <a:close/>
                <a:moveTo>
                  <a:pt x="4612846" y="1342073"/>
                </a:moveTo>
                <a:cubicBezTo>
                  <a:pt x="4606928" y="1343501"/>
                  <a:pt x="4599859" y="1342930"/>
                  <a:pt x="4594927" y="1340168"/>
                </a:cubicBezTo>
                <a:cubicBezTo>
                  <a:pt x="4588351" y="1336548"/>
                  <a:pt x="4588186" y="1330452"/>
                  <a:pt x="4594434" y="1326737"/>
                </a:cubicBezTo>
                <a:cubicBezTo>
                  <a:pt x="4612846" y="1315688"/>
                  <a:pt x="4631588" y="1303973"/>
                  <a:pt x="4650001" y="1292066"/>
                </a:cubicBezTo>
                <a:cubicBezTo>
                  <a:pt x="4656083" y="1288161"/>
                  <a:pt x="4666441" y="1287875"/>
                  <a:pt x="4673181" y="1291400"/>
                </a:cubicBezTo>
                <a:cubicBezTo>
                  <a:pt x="4679921" y="1294924"/>
                  <a:pt x="4680415" y="1300925"/>
                  <a:pt x="4674332" y="1304830"/>
                </a:cubicBezTo>
                <a:cubicBezTo>
                  <a:pt x="4655590" y="1316831"/>
                  <a:pt x="4636684" y="1328642"/>
                  <a:pt x="4617943" y="1339882"/>
                </a:cubicBezTo>
                <a:cubicBezTo>
                  <a:pt x="4616628" y="1340930"/>
                  <a:pt x="4614819" y="1341596"/>
                  <a:pt x="4612846" y="1342073"/>
                </a:cubicBezTo>
                <a:close/>
                <a:moveTo>
                  <a:pt x="3519098" y="1610678"/>
                </a:moveTo>
                <a:cubicBezTo>
                  <a:pt x="3516796" y="1611249"/>
                  <a:pt x="3514166" y="1611535"/>
                  <a:pt x="3511535" y="1611440"/>
                </a:cubicBezTo>
                <a:cubicBezTo>
                  <a:pt x="3484574" y="1610392"/>
                  <a:pt x="3456790" y="1608868"/>
                  <a:pt x="3429007" y="1607058"/>
                </a:cubicBezTo>
                <a:cubicBezTo>
                  <a:pt x="3419965" y="1606487"/>
                  <a:pt x="3413553" y="1601724"/>
                  <a:pt x="3414540" y="1596485"/>
                </a:cubicBezTo>
                <a:cubicBezTo>
                  <a:pt x="3415526" y="1591247"/>
                  <a:pt x="3423746" y="1587532"/>
                  <a:pt x="3432788" y="1588103"/>
                </a:cubicBezTo>
                <a:cubicBezTo>
                  <a:pt x="3460078" y="1589913"/>
                  <a:pt x="3487368" y="1591342"/>
                  <a:pt x="3513837" y="1592485"/>
                </a:cubicBezTo>
                <a:cubicBezTo>
                  <a:pt x="3522879" y="1592866"/>
                  <a:pt x="3529783" y="1597438"/>
                  <a:pt x="3529126" y="1602677"/>
                </a:cubicBezTo>
                <a:cubicBezTo>
                  <a:pt x="3528633" y="1606201"/>
                  <a:pt x="3524523" y="1609249"/>
                  <a:pt x="3519098" y="1610678"/>
                </a:cubicBezTo>
                <a:close/>
                <a:moveTo>
                  <a:pt x="4722829" y="1271397"/>
                </a:moveTo>
                <a:cubicBezTo>
                  <a:pt x="4717240" y="1272731"/>
                  <a:pt x="4710664" y="1272350"/>
                  <a:pt x="4705732" y="1269873"/>
                </a:cubicBezTo>
                <a:cubicBezTo>
                  <a:pt x="4698827" y="1266444"/>
                  <a:pt x="4698005" y="1260443"/>
                  <a:pt x="4703759" y="1256443"/>
                </a:cubicBezTo>
                <a:cubicBezTo>
                  <a:pt x="4721350" y="1244441"/>
                  <a:pt x="4738612" y="1232249"/>
                  <a:pt x="4755874" y="1219867"/>
                </a:cubicBezTo>
                <a:cubicBezTo>
                  <a:pt x="4761628" y="1215771"/>
                  <a:pt x="4771985" y="1215104"/>
                  <a:pt x="4779054" y="1218438"/>
                </a:cubicBezTo>
                <a:cubicBezTo>
                  <a:pt x="4786123" y="1221772"/>
                  <a:pt x="4787274" y="1227773"/>
                  <a:pt x="4781520" y="1231868"/>
                </a:cubicBezTo>
                <a:cubicBezTo>
                  <a:pt x="4764094" y="1244441"/>
                  <a:pt x="4746339" y="1256919"/>
                  <a:pt x="4728913" y="1268825"/>
                </a:cubicBezTo>
                <a:cubicBezTo>
                  <a:pt x="4727269" y="1269968"/>
                  <a:pt x="4725131" y="1270826"/>
                  <a:pt x="4722829" y="1271397"/>
                </a:cubicBezTo>
                <a:close/>
                <a:moveTo>
                  <a:pt x="3355849" y="1599819"/>
                </a:moveTo>
                <a:cubicBezTo>
                  <a:pt x="3353054" y="1600486"/>
                  <a:pt x="3349931" y="1600772"/>
                  <a:pt x="3346807" y="1600486"/>
                </a:cubicBezTo>
                <a:cubicBezTo>
                  <a:pt x="3320339" y="1598105"/>
                  <a:pt x="3292884" y="1595247"/>
                  <a:pt x="3265265" y="1592199"/>
                </a:cubicBezTo>
                <a:cubicBezTo>
                  <a:pt x="3256387" y="1591151"/>
                  <a:pt x="3250469" y="1586198"/>
                  <a:pt x="3252278" y="1581055"/>
                </a:cubicBezTo>
                <a:cubicBezTo>
                  <a:pt x="3253921" y="1575911"/>
                  <a:pt x="3262634" y="1572482"/>
                  <a:pt x="3271512" y="1573530"/>
                </a:cubicBezTo>
                <a:cubicBezTo>
                  <a:pt x="3298802" y="1576578"/>
                  <a:pt x="3325764" y="1579340"/>
                  <a:pt x="3351903" y="1581722"/>
                </a:cubicBezTo>
                <a:cubicBezTo>
                  <a:pt x="3360945" y="1582579"/>
                  <a:pt x="3367028" y="1587437"/>
                  <a:pt x="3365549" y="1592580"/>
                </a:cubicBezTo>
                <a:cubicBezTo>
                  <a:pt x="3364727" y="1595914"/>
                  <a:pt x="3360945" y="1598581"/>
                  <a:pt x="3355849" y="1599819"/>
                </a:cubicBezTo>
                <a:close/>
                <a:moveTo>
                  <a:pt x="8204315" y="369094"/>
                </a:moveTo>
                <a:cubicBezTo>
                  <a:pt x="8198067" y="370618"/>
                  <a:pt x="8190669" y="369856"/>
                  <a:pt x="8185737" y="366808"/>
                </a:cubicBezTo>
                <a:cubicBezTo>
                  <a:pt x="8185573" y="366713"/>
                  <a:pt x="8165023" y="353949"/>
                  <a:pt x="8127375" y="333756"/>
                </a:cubicBezTo>
                <a:cubicBezTo>
                  <a:pt x="8120799" y="330137"/>
                  <a:pt x="8120306" y="324136"/>
                  <a:pt x="8126554" y="320326"/>
                </a:cubicBezTo>
                <a:cubicBezTo>
                  <a:pt x="8132801" y="316421"/>
                  <a:pt x="8143158" y="316230"/>
                  <a:pt x="8149734" y="319850"/>
                </a:cubicBezTo>
                <a:cubicBezTo>
                  <a:pt x="8188368" y="340614"/>
                  <a:pt x="8208918" y="353378"/>
                  <a:pt x="8209740" y="353854"/>
                </a:cubicBezTo>
                <a:cubicBezTo>
                  <a:pt x="8215987" y="357664"/>
                  <a:pt x="8215494" y="363760"/>
                  <a:pt x="8208918" y="367284"/>
                </a:cubicBezTo>
                <a:cubicBezTo>
                  <a:pt x="8207602" y="368141"/>
                  <a:pt x="8205959" y="368713"/>
                  <a:pt x="8204315" y="369094"/>
                </a:cubicBezTo>
                <a:close/>
                <a:moveTo>
                  <a:pt x="4825908" y="1197102"/>
                </a:moveTo>
                <a:cubicBezTo>
                  <a:pt x="4820647" y="1198436"/>
                  <a:pt x="4814235" y="1198055"/>
                  <a:pt x="4809468" y="1195959"/>
                </a:cubicBezTo>
                <a:cubicBezTo>
                  <a:pt x="4802235" y="1192721"/>
                  <a:pt x="4800919" y="1186815"/>
                  <a:pt x="4806345" y="1182624"/>
                </a:cubicBezTo>
                <a:cubicBezTo>
                  <a:pt x="4822949" y="1170146"/>
                  <a:pt x="4839224" y="1157478"/>
                  <a:pt x="4855500" y="1144619"/>
                </a:cubicBezTo>
                <a:cubicBezTo>
                  <a:pt x="4860925" y="1140428"/>
                  <a:pt x="4871118" y="1139476"/>
                  <a:pt x="4878516" y="1142524"/>
                </a:cubicBezTo>
                <a:cubicBezTo>
                  <a:pt x="4885749" y="1145667"/>
                  <a:pt x="4887393" y="1151573"/>
                  <a:pt x="4882132" y="1155859"/>
                </a:cubicBezTo>
                <a:cubicBezTo>
                  <a:pt x="4865857" y="1168813"/>
                  <a:pt x="4849253" y="1181576"/>
                  <a:pt x="4832649" y="1194149"/>
                </a:cubicBezTo>
                <a:cubicBezTo>
                  <a:pt x="4830675" y="1195483"/>
                  <a:pt x="4828374" y="1196531"/>
                  <a:pt x="4825908" y="1197102"/>
                </a:cubicBezTo>
                <a:close/>
                <a:moveTo>
                  <a:pt x="3194573" y="1581817"/>
                </a:moveTo>
                <a:cubicBezTo>
                  <a:pt x="3191450" y="1582579"/>
                  <a:pt x="3187997" y="1582769"/>
                  <a:pt x="3184545" y="1582388"/>
                </a:cubicBezTo>
                <a:cubicBezTo>
                  <a:pt x="3158570" y="1578959"/>
                  <a:pt x="3131608" y="1575245"/>
                  <a:pt x="3104154" y="1571244"/>
                </a:cubicBezTo>
                <a:cubicBezTo>
                  <a:pt x="3095276" y="1569911"/>
                  <a:pt x="3090015" y="1564767"/>
                  <a:pt x="3092317" y="1559624"/>
                </a:cubicBezTo>
                <a:cubicBezTo>
                  <a:pt x="3094618" y="1554480"/>
                  <a:pt x="3103496" y="1551432"/>
                  <a:pt x="3112374" y="1552766"/>
                </a:cubicBezTo>
                <a:cubicBezTo>
                  <a:pt x="3139500" y="1556766"/>
                  <a:pt x="3166132" y="1560481"/>
                  <a:pt x="3191943" y="1563815"/>
                </a:cubicBezTo>
                <a:cubicBezTo>
                  <a:pt x="3200820" y="1564957"/>
                  <a:pt x="3206410" y="1570101"/>
                  <a:pt x="3204437" y="1575245"/>
                </a:cubicBezTo>
                <a:cubicBezTo>
                  <a:pt x="3202793" y="1578293"/>
                  <a:pt x="3199176" y="1580674"/>
                  <a:pt x="3194573" y="1581817"/>
                </a:cubicBezTo>
                <a:close/>
                <a:moveTo>
                  <a:pt x="4923232" y="1120331"/>
                </a:moveTo>
                <a:cubicBezTo>
                  <a:pt x="4918136" y="1121569"/>
                  <a:pt x="4912053" y="1121378"/>
                  <a:pt x="4907286" y="1119378"/>
                </a:cubicBezTo>
                <a:cubicBezTo>
                  <a:pt x="4899888" y="1116330"/>
                  <a:pt x="4898079" y="1110425"/>
                  <a:pt x="4903340" y="1106138"/>
                </a:cubicBezTo>
                <a:cubicBezTo>
                  <a:pt x="4919122" y="1093280"/>
                  <a:pt x="4934576" y="1080230"/>
                  <a:pt x="4950029" y="1067086"/>
                </a:cubicBezTo>
                <a:cubicBezTo>
                  <a:pt x="4955126" y="1062800"/>
                  <a:pt x="4965318" y="1061657"/>
                  <a:pt x="4972881" y="1064609"/>
                </a:cubicBezTo>
                <a:cubicBezTo>
                  <a:pt x="4980443" y="1067562"/>
                  <a:pt x="4982252" y="1073468"/>
                  <a:pt x="4977155" y="1077849"/>
                </a:cubicBezTo>
                <a:cubicBezTo>
                  <a:pt x="4961538" y="1091089"/>
                  <a:pt x="4945919" y="1104138"/>
                  <a:pt x="4930137" y="1117092"/>
                </a:cubicBezTo>
                <a:cubicBezTo>
                  <a:pt x="4928329" y="1118521"/>
                  <a:pt x="4925863" y="1119664"/>
                  <a:pt x="4923232" y="1120331"/>
                </a:cubicBezTo>
                <a:close/>
                <a:moveTo>
                  <a:pt x="3035106" y="1558481"/>
                </a:moveTo>
                <a:cubicBezTo>
                  <a:pt x="3031818" y="1559338"/>
                  <a:pt x="3028037" y="1559528"/>
                  <a:pt x="3024255" y="1558862"/>
                </a:cubicBezTo>
                <a:cubicBezTo>
                  <a:pt x="2997952" y="1554575"/>
                  <a:pt x="2971483" y="1550194"/>
                  <a:pt x="2945015" y="1545622"/>
                </a:cubicBezTo>
                <a:cubicBezTo>
                  <a:pt x="2936302" y="1544098"/>
                  <a:pt x="2931370" y="1538859"/>
                  <a:pt x="2934000" y="1533811"/>
                </a:cubicBezTo>
                <a:cubicBezTo>
                  <a:pt x="2936631" y="1528763"/>
                  <a:pt x="2945837" y="1525905"/>
                  <a:pt x="2954386" y="1527429"/>
                </a:cubicBezTo>
                <a:cubicBezTo>
                  <a:pt x="2980690" y="1532001"/>
                  <a:pt x="3006993" y="1536382"/>
                  <a:pt x="3033133" y="1540574"/>
                </a:cubicBezTo>
                <a:cubicBezTo>
                  <a:pt x="3041846" y="1542002"/>
                  <a:pt x="3046943" y="1547241"/>
                  <a:pt x="3044641" y="1552289"/>
                </a:cubicBezTo>
                <a:cubicBezTo>
                  <a:pt x="3042997" y="1555147"/>
                  <a:pt x="3039545" y="1557338"/>
                  <a:pt x="3035106" y="1558481"/>
                </a:cubicBezTo>
                <a:close/>
                <a:moveTo>
                  <a:pt x="8083481" y="303848"/>
                </a:moveTo>
                <a:cubicBezTo>
                  <a:pt x="8077891" y="305276"/>
                  <a:pt x="8071151" y="304800"/>
                  <a:pt x="8066383" y="302324"/>
                </a:cubicBezTo>
                <a:cubicBezTo>
                  <a:pt x="8045833" y="292132"/>
                  <a:pt x="8024626" y="282035"/>
                  <a:pt x="8003254" y="272129"/>
                </a:cubicBezTo>
                <a:cubicBezTo>
                  <a:pt x="7996185" y="268891"/>
                  <a:pt x="7995034" y="262890"/>
                  <a:pt x="8000624" y="258699"/>
                </a:cubicBezTo>
                <a:cubicBezTo>
                  <a:pt x="8006213" y="254603"/>
                  <a:pt x="8016570" y="253937"/>
                  <a:pt x="8023804" y="257175"/>
                </a:cubicBezTo>
                <a:cubicBezTo>
                  <a:pt x="8045505" y="267176"/>
                  <a:pt x="8067041" y="277463"/>
                  <a:pt x="8087756" y="287750"/>
                </a:cubicBezTo>
                <a:cubicBezTo>
                  <a:pt x="8094660" y="291179"/>
                  <a:pt x="8095482" y="297180"/>
                  <a:pt x="8089564" y="301181"/>
                </a:cubicBezTo>
                <a:cubicBezTo>
                  <a:pt x="8087920" y="302419"/>
                  <a:pt x="8085782" y="303276"/>
                  <a:pt x="8083481" y="303848"/>
                </a:cubicBezTo>
                <a:close/>
                <a:moveTo>
                  <a:pt x="5015954" y="1041654"/>
                </a:moveTo>
                <a:cubicBezTo>
                  <a:pt x="5011021" y="1042892"/>
                  <a:pt x="5005103" y="1042702"/>
                  <a:pt x="5000336" y="1040797"/>
                </a:cubicBezTo>
                <a:cubicBezTo>
                  <a:pt x="4992773" y="1037844"/>
                  <a:pt x="4990636" y="1031939"/>
                  <a:pt x="4995732" y="1027557"/>
                </a:cubicBezTo>
                <a:cubicBezTo>
                  <a:pt x="5010857" y="1014413"/>
                  <a:pt x="5025818" y="1001077"/>
                  <a:pt x="5040614" y="987743"/>
                </a:cubicBezTo>
                <a:cubicBezTo>
                  <a:pt x="5045545" y="983266"/>
                  <a:pt x="5055738" y="982027"/>
                  <a:pt x="5063301" y="984885"/>
                </a:cubicBezTo>
                <a:cubicBezTo>
                  <a:pt x="5070863" y="987743"/>
                  <a:pt x="5073164" y="993648"/>
                  <a:pt x="5068233" y="998029"/>
                </a:cubicBezTo>
                <a:cubicBezTo>
                  <a:pt x="5053272" y="1011460"/>
                  <a:pt x="5038312" y="1024795"/>
                  <a:pt x="5023187" y="1037939"/>
                </a:cubicBezTo>
                <a:cubicBezTo>
                  <a:pt x="5021379" y="1039749"/>
                  <a:pt x="5018748" y="1040892"/>
                  <a:pt x="5015954" y="1041654"/>
                </a:cubicBezTo>
                <a:close/>
                <a:moveTo>
                  <a:pt x="2877447" y="1531239"/>
                </a:moveTo>
                <a:cubicBezTo>
                  <a:pt x="2873994" y="1532096"/>
                  <a:pt x="2869884" y="1532287"/>
                  <a:pt x="2866103" y="1531525"/>
                </a:cubicBezTo>
                <a:cubicBezTo>
                  <a:pt x="2840128" y="1526762"/>
                  <a:pt x="2813824" y="1521905"/>
                  <a:pt x="2787685" y="1516856"/>
                </a:cubicBezTo>
                <a:cubicBezTo>
                  <a:pt x="2779136" y="1515237"/>
                  <a:pt x="2774369" y="1509808"/>
                  <a:pt x="2777163" y="1504855"/>
                </a:cubicBezTo>
                <a:cubicBezTo>
                  <a:pt x="2779958" y="1499902"/>
                  <a:pt x="2789329" y="1497140"/>
                  <a:pt x="2797877" y="1498759"/>
                </a:cubicBezTo>
                <a:cubicBezTo>
                  <a:pt x="2824017" y="1503807"/>
                  <a:pt x="2849992" y="1508665"/>
                  <a:pt x="2875967" y="1513332"/>
                </a:cubicBezTo>
                <a:cubicBezTo>
                  <a:pt x="2884681" y="1514951"/>
                  <a:pt x="2889448" y="1520285"/>
                  <a:pt x="2886653" y="1525238"/>
                </a:cubicBezTo>
                <a:cubicBezTo>
                  <a:pt x="2885174" y="1528096"/>
                  <a:pt x="2881721" y="1530191"/>
                  <a:pt x="2877447" y="1531239"/>
                </a:cubicBezTo>
                <a:close/>
                <a:moveTo>
                  <a:pt x="5105222" y="961549"/>
                </a:moveTo>
                <a:cubicBezTo>
                  <a:pt x="5100455" y="962787"/>
                  <a:pt x="5094701" y="962597"/>
                  <a:pt x="5089933" y="960882"/>
                </a:cubicBezTo>
                <a:cubicBezTo>
                  <a:pt x="5082207" y="958025"/>
                  <a:pt x="5079905" y="952214"/>
                  <a:pt x="5084837" y="947738"/>
                </a:cubicBezTo>
                <a:cubicBezTo>
                  <a:pt x="5099468" y="934307"/>
                  <a:pt x="5114100" y="920782"/>
                  <a:pt x="5128731" y="907352"/>
                </a:cubicBezTo>
                <a:cubicBezTo>
                  <a:pt x="5133499" y="902875"/>
                  <a:pt x="5143692" y="901541"/>
                  <a:pt x="5151419" y="904304"/>
                </a:cubicBezTo>
                <a:cubicBezTo>
                  <a:pt x="5159145" y="907066"/>
                  <a:pt x="5161447" y="912971"/>
                  <a:pt x="5156680" y="917448"/>
                </a:cubicBezTo>
                <a:cubicBezTo>
                  <a:pt x="5142048" y="930974"/>
                  <a:pt x="5127416" y="944499"/>
                  <a:pt x="5112785" y="957929"/>
                </a:cubicBezTo>
                <a:cubicBezTo>
                  <a:pt x="5110812" y="959644"/>
                  <a:pt x="5108182" y="960882"/>
                  <a:pt x="5105222" y="961549"/>
                </a:cubicBezTo>
                <a:close/>
                <a:moveTo>
                  <a:pt x="7954592" y="244316"/>
                </a:moveTo>
                <a:cubicBezTo>
                  <a:pt x="7949331" y="245650"/>
                  <a:pt x="7943248" y="245269"/>
                  <a:pt x="7938316" y="243173"/>
                </a:cubicBezTo>
                <a:cubicBezTo>
                  <a:pt x="7916616" y="233839"/>
                  <a:pt x="7894257" y="224600"/>
                  <a:pt x="7871735" y="215646"/>
                </a:cubicBezTo>
                <a:cubicBezTo>
                  <a:pt x="7864336" y="212693"/>
                  <a:pt x="7862364" y="206693"/>
                  <a:pt x="7867460" y="202406"/>
                </a:cubicBezTo>
                <a:cubicBezTo>
                  <a:pt x="7872556" y="198120"/>
                  <a:pt x="7882914" y="196977"/>
                  <a:pt x="7890312" y="199930"/>
                </a:cubicBezTo>
                <a:cubicBezTo>
                  <a:pt x="7913163" y="208979"/>
                  <a:pt x="7935850" y="218408"/>
                  <a:pt x="7957716" y="227838"/>
                </a:cubicBezTo>
                <a:cubicBezTo>
                  <a:pt x="7964949" y="230981"/>
                  <a:pt x="7966593" y="236887"/>
                  <a:pt x="7961168" y="241173"/>
                </a:cubicBezTo>
                <a:cubicBezTo>
                  <a:pt x="7959524" y="242697"/>
                  <a:pt x="7957222" y="243745"/>
                  <a:pt x="7954592" y="244316"/>
                </a:cubicBezTo>
                <a:close/>
                <a:moveTo>
                  <a:pt x="2721268" y="1501426"/>
                </a:moveTo>
                <a:cubicBezTo>
                  <a:pt x="2717651" y="1502283"/>
                  <a:pt x="2713541" y="1502474"/>
                  <a:pt x="2709431" y="1501712"/>
                </a:cubicBezTo>
                <a:cubicBezTo>
                  <a:pt x="2683620" y="1496568"/>
                  <a:pt x="2657645" y="1491425"/>
                  <a:pt x="2631505" y="1486091"/>
                </a:cubicBezTo>
                <a:cubicBezTo>
                  <a:pt x="2622957" y="1484376"/>
                  <a:pt x="2618353" y="1478947"/>
                  <a:pt x="2621477" y="1473994"/>
                </a:cubicBezTo>
                <a:cubicBezTo>
                  <a:pt x="2624436" y="1469041"/>
                  <a:pt x="2633807" y="1466374"/>
                  <a:pt x="2642356" y="1468184"/>
                </a:cubicBezTo>
                <a:cubicBezTo>
                  <a:pt x="2668331" y="1473422"/>
                  <a:pt x="2694142" y="1478661"/>
                  <a:pt x="2719952" y="1483709"/>
                </a:cubicBezTo>
                <a:cubicBezTo>
                  <a:pt x="2728501" y="1485424"/>
                  <a:pt x="2733104" y="1490853"/>
                  <a:pt x="2730145" y="1495806"/>
                </a:cubicBezTo>
                <a:cubicBezTo>
                  <a:pt x="2728830" y="1498378"/>
                  <a:pt x="2725378" y="1500378"/>
                  <a:pt x="2721268" y="1501426"/>
                </a:cubicBezTo>
                <a:close/>
                <a:moveTo>
                  <a:pt x="5192518" y="880491"/>
                </a:moveTo>
                <a:cubicBezTo>
                  <a:pt x="5187751" y="881634"/>
                  <a:pt x="5182161" y="881539"/>
                  <a:pt x="5177394" y="879824"/>
                </a:cubicBezTo>
                <a:cubicBezTo>
                  <a:pt x="5169667" y="877062"/>
                  <a:pt x="5167201" y="871157"/>
                  <a:pt x="5171969" y="866680"/>
                </a:cubicBezTo>
                <a:cubicBezTo>
                  <a:pt x="5186271" y="853154"/>
                  <a:pt x="5200738" y="839629"/>
                  <a:pt x="5214877" y="826008"/>
                </a:cubicBezTo>
                <a:cubicBezTo>
                  <a:pt x="5219644" y="821531"/>
                  <a:pt x="5229673" y="820102"/>
                  <a:pt x="5237400" y="822865"/>
                </a:cubicBezTo>
                <a:cubicBezTo>
                  <a:pt x="5245126" y="825627"/>
                  <a:pt x="5247592" y="831437"/>
                  <a:pt x="5242825" y="835914"/>
                </a:cubicBezTo>
                <a:cubicBezTo>
                  <a:pt x="5228522" y="849440"/>
                  <a:pt x="5214219" y="863060"/>
                  <a:pt x="5199752" y="876586"/>
                </a:cubicBezTo>
                <a:cubicBezTo>
                  <a:pt x="5198273" y="878491"/>
                  <a:pt x="5195642" y="879824"/>
                  <a:pt x="5192518" y="880491"/>
                </a:cubicBezTo>
                <a:close/>
                <a:moveTo>
                  <a:pt x="7818962" y="190310"/>
                </a:moveTo>
                <a:cubicBezTo>
                  <a:pt x="7814195" y="191548"/>
                  <a:pt x="7808441" y="191357"/>
                  <a:pt x="7803673" y="189548"/>
                </a:cubicBezTo>
                <a:cubicBezTo>
                  <a:pt x="7780657" y="181070"/>
                  <a:pt x="7757313" y="172783"/>
                  <a:pt x="7733968" y="164783"/>
                </a:cubicBezTo>
                <a:cubicBezTo>
                  <a:pt x="7726077" y="162116"/>
                  <a:pt x="7723447" y="156305"/>
                  <a:pt x="7728050" y="151733"/>
                </a:cubicBezTo>
                <a:cubicBezTo>
                  <a:pt x="7732653" y="147161"/>
                  <a:pt x="7742681" y="145637"/>
                  <a:pt x="7750572" y="148304"/>
                </a:cubicBezTo>
                <a:cubicBezTo>
                  <a:pt x="7774246" y="156305"/>
                  <a:pt x="7797919" y="164783"/>
                  <a:pt x="7821264" y="173355"/>
                </a:cubicBezTo>
                <a:cubicBezTo>
                  <a:pt x="7828991" y="176213"/>
                  <a:pt x="7831128" y="182023"/>
                  <a:pt x="7826360" y="186500"/>
                </a:cubicBezTo>
                <a:cubicBezTo>
                  <a:pt x="7824552" y="188309"/>
                  <a:pt x="7821922" y="189548"/>
                  <a:pt x="7818962" y="190310"/>
                </a:cubicBezTo>
                <a:close/>
                <a:moveTo>
                  <a:pt x="5278335" y="799148"/>
                </a:moveTo>
                <a:cubicBezTo>
                  <a:pt x="5273567" y="800291"/>
                  <a:pt x="5267978" y="800195"/>
                  <a:pt x="5263375" y="798576"/>
                </a:cubicBezTo>
                <a:cubicBezTo>
                  <a:pt x="5255648" y="795814"/>
                  <a:pt x="5253182" y="790004"/>
                  <a:pt x="5257950" y="785527"/>
                </a:cubicBezTo>
                <a:lnTo>
                  <a:pt x="5300694" y="744855"/>
                </a:lnTo>
                <a:cubicBezTo>
                  <a:pt x="5305461" y="740378"/>
                  <a:pt x="5315489" y="738950"/>
                  <a:pt x="5323216" y="741712"/>
                </a:cubicBezTo>
                <a:cubicBezTo>
                  <a:pt x="5330943" y="744474"/>
                  <a:pt x="5333409" y="750284"/>
                  <a:pt x="5328641" y="754761"/>
                </a:cubicBezTo>
                <a:lnTo>
                  <a:pt x="5285897" y="795433"/>
                </a:lnTo>
                <a:cubicBezTo>
                  <a:pt x="5284089" y="797147"/>
                  <a:pt x="5281459" y="798386"/>
                  <a:pt x="5278335" y="799148"/>
                </a:cubicBezTo>
                <a:close/>
                <a:moveTo>
                  <a:pt x="2565910" y="1469993"/>
                </a:moveTo>
                <a:cubicBezTo>
                  <a:pt x="2562293" y="1470946"/>
                  <a:pt x="2558019" y="1471041"/>
                  <a:pt x="2553909" y="1470184"/>
                </a:cubicBezTo>
                <a:cubicBezTo>
                  <a:pt x="2528098" y="1464850"/>
                  <a:pt x="2502288" y="1459516"/>
                  <a:pt x="2476477" y="1454087"/>
                </a:cubicBezTo>
                <a:cubicBezTo>
                  <a:pt x="2467928" y="1452277"/>
                  <a:pt x="2463489" y="1446848"/>
                  <a:pt x="2466613" y="1441895"/>
                </a:cubicBezTo>
                <a:cubicBezTo>
                  <a:pt x="2469737" y="1436942"/>
                  <a:pt x="2479107" y="1434370"/>
                  <a:pt x="2487656" y="1436180"/>
                </a:cubicBezTo>
                <a:cubicBezTo>
                  <a:pt x="2513467" y="1441609"/>
                  <a:pt x="2539277" y="1446943"/>
                  <a:pt x="2565088" y="1452182"/>
                </a:cubicBezTo>
                <a:cubicBezTo>
                  <a:pt x="2573637" y="1453991"/>
                  <a:pt x="2578076" y="1459421"/>
                  <a:pt x="2575117" y="1464374"/>
                </a:cubicBezTo>
                <a:cubicBezTo>
                  <a:pt x="2573308" y="1467041"/>
                  <a:pt x="2570020" y="1469041"/>
                  <a:pt x="2565910" y="1469993"/>
                </a:cubicBezTo>
                <a:close/>
                <a:moveTo>
                  <a:pt x="5363823" y="717899"/>
                </a:moveTo>
                <a:cubicBezTo>
                  <a:pt x="5359055" y="719042"/>
                  <a:pt x="5353466" y="718947"/>
                  <a:pt x="5348698" y="717233"/>
                </a:cubicBezTo>
                <a:cubicBezTo>
                  <a:pt x="5340971" y="714470"/>
                  <a:pt x="5338505" y="708660"/>
                  <a:pt x="5343273" y="704183"/>
                </a:cubicBezTo>
                <a:cubicBezTo>
                  <a:pt x="5357576" y="690563"/>
                  <a:pt x="5372043" y="677037"/>
                  <a:pt x="5386345" y="663512"/>
                </a:cubicBezTo>
                <a:cubicBezTo>
                  <a:pt x="5391113" y="659035"/>
                  <a:pt x="5401306" y="657606"/>
                  <a:pt x="5409033" y="660368"/>
                </a:cubicBezTo>
                <a:cubicBezTo>
                  <a:pt x="5416759" y="663131"/>
                  <a:pt x="5419225" y="669036"/>
                  <a:pt x="5414458" y="673513"/>
                </a:cubicBezTo>
                <a:cubicBezTo>
                  <a:pt x="5400155" y="686943"/>
                  <a:pt x="5385688" y="700469"/>
                  <a:pt x="5371385" y="714089"/>
                </a:cubicBezTo>
                <a:cubicBezTo>
                  <a:pt x="5369576" y="715899"/>
                  <a:pt x="5366782" y="717233"/>
                  <a:pt x="5363823" y="717899"/>
                </a:cubicBezTo>
                <a:close/>
                <a:moveTo>
                  <a:pt x="7677086" y="142018"/>
                </a:moveTo>
                <a:cubicBezTo>
                  <a:pt x="7672647" y="143161"/>
                  <a:pt x="7667386" y="143066"/>
                  <a:pt x="7662783" y="141637"/>
                </a:cubicBezTo>
                <a:cubicBezTo>
                  <a:pt x="7638616" y="134112"/>
                  <a:pt x="7614285" y="126873"/>
                  <a:pt x="7590118" y="120110"/>
                </a:cubicBezTo>
                <a:cubicBezTo>
                  <a:pt x="7581898" y="117824"/>
                  <a:pt x="7578611" y="112109"/>
                  <a:pt x="7582556" y="107347"/>
                </a:cubicBezTo>
                <a:cubicBezTo>
                  <a:pt x="7586502" y="102584"/>
                  <a:pt x="7596366" y="100679"/>
                  <a:pt x="7604586" y="102965"/>
                </a:cubicBezTo>
                <a:cubicBezTo>
                  <a:pt x="7629081" y="109919"/>
                  <a:pt x="7653905" y="117253"/>
                  <a:pt x="7678401" y="124873"/>
                </a:cubicBezTo>
                <a:cubicBezTo>
                  <a:pt x="7686457" y="127349"/>
                  <a:pt x="7689416" y="133160"/>
                  <a:pt x="7685141" y="137732"/>
                </a:cubicBezTo>
                <a:cubicBezTo>
                  <a:pt x="7683168" y="139732"/>
                  <a:pt x="7680374" y="141161"/>
                  <a:pt x="7677086" y="142018"/>
                </a:cubicBezTo>
                <a:close/>
                <a:moveTo>
                  <a:pt x="2411046" y="1437894"/>
                </a:moveTo>
                <a:cubicBezTo>
                  <a:pt x="2407429" y="1438847"/>
                  <a:pt x="2403155" y="1438942"/>
                  <a:pt x="2399045" y="1438085"/>
                </a:cubicBezTo>
                <a:lnTo>
                  <a:pt x="2321613" y="1421987"/>
                </a:lnTo>
                <a:cubicBezTo>
                  <a:pt x="2313064" y="1420178"/>
                  <a:pt x="2308625" y="1414748"/>
                  <a:pt x="2311749" y="1409795"/>
                </a:cubicBezTo>
                <a:cubicBezTo>
                  <a:pt x="2314872" y="1404842"/>
                  <a:pt x="2324243" y="1402271"/>
                  <a:pt x="2332792" y="1404080"/>
                </a:cubicBezTo>
                <a:lnTo>
                  <a:pt x="2410224" y="1420178"/>
                </a:lnTo>
                <a:cubicBezTo>
                  <a:pt x="2418773" y="1421987"/>
                  <a:pt x="2423212" y="1427417"/>
                  <a:pt x="2420088" y="1432370"/>
                </a:cubicBezTo>
                <a:cubicBezTo>
                  <a:pt x="2418444" y="1434941"/>
                  <a:pt x="2415156" y="1436846"/>
                  <a:pt x="2411046" y="1437894"/>
                </a:cubicBezTo>
                <a:close/>
                <a:moveTo>
                  <a:pt x="5450297" y="636842"/>
                </a:moveTo>
                <a:cubicBezTo>
                  <a:pt x="5445529" y="637985"/>
                  <a:pt x="5439775" y="637889"/>
                  <a:pt x="5435007" y="636175"/>
                </a:cubicBezTo>
                <a:cubicBezTo>
                  <a:pt x="5427281" y="633413"/>
                  <a:pt x="5424979" y="627507"/>
                  <a:pt x="5429747" y="623030"/>
                </a:cubicBezTo>
                <a:cubicBezTo>
                  <a:pt x="5444378" y="609505"/>
                  <a:pt x="5459010" y="596075"/>
                  <a:pt x="5473641" y="582644"/>
                </a:cubicBezTo>
                <a:cubicBezTo>
                  <a:pt x="5478573" y="578263"/>
                  <a:pt x="5488602" y="576929"/>
                  <a:pt x="5496329" y="579692"/>
                </a:cubicBezTo>
                <a:cubicBezTo>
                  <a:pt x="5504055" y="582549"/>
                  <a:pt x="5506193" y="588359"/>
                  <a:pt x="5501425" y="592836"/>
                </a:cubicBezTo>
                <a:cubicBezTo>
                  <a:pt x="5486793" y="606171"/>
                  <a:pt x="5472162" y="619601"/>
                  <a:pt x="5457530" y="633032"/>
                </a:cubicBezTo>
                <a:cubicBezTo>
                  <a:pt x="5455886" y="634841"/>
                  <a:pt x="5453256" y="636079"/>
                  <a:pt x="5450297" y="636842"/>
                </a:cubicBezTo>
                <a:close/>
                <a:moveTo>
                  <a:pt x="7529126" y="100298"/>
                </a:moveTo>
                <a:cubicBezTo>
                  <a:pt x="7525016" y="101346"/>
                  <a:pt x="7520413" y="101346"/>
                  <a:pt x="7516139" y="100298"/>
                </a:cubicBezTo>
                <a:cubicBezTo>
                  <a:pt x="7491150" y="94012"/>
                  <a:pt x="7465833" y="87916"/>
                  <a:pt x="7440679" y="82296"/>
                </a:cubicBezTo>
                <a:cubicBezTo>
                  <a:pt x="7432131" y="80391"/>
                  <a:pt x="7428021" y="74867"/>
                  <a:pt x="7431309" y="70009"/>
                </a:cubicBezTo>
                <a:cubicBezTo>
                  <a:pt x="7434597" y="65056"/>
                  <a:pt x="7444132" y="62675"/>
                  <a:pt x="7452516" y="64580"/>
                </a:cubicBezTo>
                <a:cubicBezTo>
                  <a:pt x="7477998" y="70295"/>
                  <a:pt x="7503809" y="76391"/>
                  <a:pt x="7529291" y="82867"/>
                </a:cubicBezTo>
                <a:cubicBezTo>
                  <a:pt x="7537675" y="84963"/>
                  <a:pt x="7541456" y="90583"/>
                  <a:pt x="7537840" y="95441"/>
                </a:cubicBezTo>
                <a:cubicBezTo>
                  <a:pt x="7536031" y="97727"/>
                  <a:pt x="7532908" y="99346"/>
                  <a:pt x="7529126" y="100298"/>
                </a:cubicBezTo>
                <a:close/>
                <a:moveTo>
                  <a:pt x="2256346" y="1405700"/>
                </a:moveTo>
                <a:cubicBezTo>
                  <a:pt x="2252729" y="1406652"/>
                  <a:pt x="2248455" y="1406747"/>
                  <a:pt x="2244345" y="1405890"/>
                </a:cubicBezTo>
                <a:cubicBezTo>
                  <a:pt x="2218699" y="1400651"/>
                  <a:pt x="2192888" y="1395317"/>
                  <a:pt x="2167077" y="1390078"/>
                </a:cubicBezTo>
                <a:cubicBezTo>
                  <a:pt x="2158528" y="1388364"/>
                  <a:pt x="2153925" y="1382935"/>
                  <a:pt x="2157049" y="1377982"/>
                </a:cubicBezTo>
                <a:cubicBezTo>
                  <a:pt x="2160008" y="1373029"/>
                  <a:pt x="2169379" y="1370362"/>
                  <a:pt x="2177928" y="1372172"/>
                </a:cubicBezTo>
                <a:cubicBezTo>
                  <a:pt x="2203738" y="1377410"/>
                  <a:pt x="2229549" y="1382649"/>
                  <a:pt x="2255360" y="1387983"/>
                </a:cubicBezTo>
                <a:cubicBezTo>
                  <a:pt x="2263909" y="1389698"/>
                  <a:pt x="2268347" y="1395222"/>
                  <a:pt x="2265388" y="1400175"/>
                </a:cubicBezTo>
                <a:cubicBezTo>
                  <a:pt x="2263744" y="1402747"/>
                  <a:pt x="2260292" y="1404747"/>
                  <a:pt x="2256346" y="1405700"/>
                </a:cubicBezTo>
                <a:close/>
                <a:moveTo>
                  <a:pt x="5538743" y="556451"/>
                </a:moveTo>
                <a:cubicBezTo>
                  <a:pt x="5533812" y="557689"/>
                  <a:pt x="5528058" y="557498"/>
                  <a:pt x="5523290" y="555689"/>
                </a:cubicBezTo>
                <a:cubicBezTo>
                  <a:pt x="5515728" y="552831"/>
                  <a:pt x="5513590" y="546926"/>
                  <a:pt x="5518523" y="542544"/>
                </a:cubicBezTo>
                <a:cubicBezTo>
                  <a:pt x="5533647" y="529114"/>
                  <a:pt x="5548772" y="515874"/>
                  <a:pt x="5563897" y="502730"/>
                </a:cubicBezTo>
                <a:cubicBezTo>
                  <a:pt x="5568993" y="498348"/>
                  <a:pt x="5579186" y="497205"/>
                  <a:pt x="5586748" y="500158"/>
                </a:cubicBezTo>
                <a:cubicBezTo>
                  <a:pt x="5594310" y="503111"/>
                  <a:pt x="5596283" y="509016"/>
                  <a:pt x="5591187" y="513398"/>
                </a:cubicBezTo>
                <a:cubicBezTo>
                  <a:pt x="5576062" y="526542"/>
                  <a:pt x="5560937" y="539687"/>
                  <a:pt x="5545977" y="553022"/>
                </a:cubicBezTo>
                <a:cubicBezTo>
                  <a:pt x="5544169" y="554546"/>
                  <a:pt x="5541538" y="555784"/>
                  <a:pt x="5538743" y="556451"/>
                </a:cubicBezTo>
                <a:close/>
                <a:moveTo>
                  <a:pt x="7375742" y="66104"/>
                </a:moveTo>
                <a:cubicBezTo>
                  <a:pt x="7372125" y="66961"/>
                  <a:pt x="7368015" y="67151"/>
                  <a:pt x="7364069" y="66389"/>
                </a:cubicBezTo>
                <a:cubicBezTo>
                  <a:pt x="7338258" y="61341"/>
                  <a:pt x="7311955" y="56674"/>
                  <a:pt x="7286309" y="52483"/>
                </a:cubicBezTo>
                <a:cubicBezTo>
                  <a:pt x="7277596" y="51054"/>
                  <a:pt x="7272499" y="45815"/>
                  <a:pt x="7274965" y="40767"/>
                </a:cubicBezTo>
                <a:cubicBezTo>
                  <a:pt x="7277431" y="35719"/>
                  <a:pt x="7286473" y="32766"/>
                  <a:pt x="7295186" y="34195"/>
                </a:cubicBezTo>
                <a:cubicBezTo>
                  <a:pt x="7321490" y="38481"/>
                  <a:pt x="7348123" y="43244"/>
                  <a:pt x="7374591" y="48292"/>
                </a:cubicBezTo>
                <a:cubicBezTo>
                  <a:pt x="7383140" y="50006"/>
                  <a:pt x="7387907" y="55340"/>
                  <a:pt x="7384948" y="60389"/>
                </a:cubicBezTo>
                <a:cubicBezTo>
                  <a:pt x="7383304" y="62960"/>
                  <a:pt x="7379852" y="65056"/>
                  <a:pt x="7375742" y="66104"/>
                </a:cubicBezTo>
                <a:close/>
                <a:moveTo>
                  <a:pt x="2101482" y="1374362"/>
                </a:moveTo>
                <a:cubicBezTo>
                  <a:pt x="2097865" y="1375220"/>
                  <a:pt x="2093755" y="1375410"/>
                  <a:pt x="2089645" y="1374648"/>
                </a:cubicBezTo>
                <a:cubicBezTo>
                  <a:pt x="2063834" y="1369505"/>
                  <a:pt x="2037859" y="1364456"/>
                  <a:pt x="2012049" y="1359503"/>
                </a:cubicBezTo>
                <a:cubicBezTo>
                  <a:pt x="2003500" y="1357884"/>
                  <a:pt x="1998732" y="1352455"/>
                  <a:pt x="2001692" y="1347407"/>
                </a:cubicBezTo>
                <a:cubicBezTo>
                  <a:pt x="2004486" y="1342453"/>
                  <a:pt x="2013857" y="1339691"/>
                  <a:pt x="2022406" y="1341406"/>
                </a:cubicBezTo>
                <a:cubicBezTo>
                  <a:pt x="2048381" y="1346454"/>
                  <a:pt x="2074356" y="1351502"/>
                  <a:pt x="2100331" y="1356646"/>
                </a:cubicBezTo>
                <a:cubicBezTo>
                  <a:pt x="2108880" y="1358360"/>
                  <a:pt x="2113483" y="1363790"/>
                  <a:pt x="2110524" y="1368743"/>
                </a:cubicBezTo>
                <a:cubicBezTo>
                  <a:pt x="2108880" y="1371314"/>
                  <a:pt x="2105592" y="1373315"/>
                  <a:pt x="2101482" y="1374362"/>
                </a:cubicBezTo>
                <a:close/>
                <a:moveTo>
                  <a:pt x="5630314" y="477298"/>
                </a:moveTo>
                <a:cubicBezTo>
                  <a:pt x="5625218" y="478536"/>
                  <a:pt x="5619299" y="478346"/>
                  <a:pt x="5614532" y="476345"/>
                </a:cubicBezTo>
                <a:cubicBezTo>
                  <a:pt x="5607134" y="473393"/>
                  <a:pt x="5605161" y="467392"/>
                  <a:pt x="5610422" y="463106"/>
                </a:cubicBezTo>
                <a:cubicBezTo>
                  <a:pt x="5626204" y="449961"/>
                  <a:pt x="5642151" y="436912"/>
                  <a:pt x="5658098" y="424053"/>
                </a:cubicBezTo>
                <a:cubicBezTo>
                  <a:pt x="5663358" y="419767"/>
                  <a:pt x="5673715" y="418814"/>
                  <a:pt x="5681113" y="421862"/>
                </a:cubicBezTo>
                <a:cubicBezTo>
                  <a:pt x="5688511" y="424910"/>
                  <a:pt x="5690155" y="430911"/>
                  <a:pt x="5684895" y="435197"/>
                </a:cubicBezTo>
                <a:cubicBezTo>
                  <a:pt x="5668948" y="447961"/>
                  <a:pt x="5653330" y="460915"/>
                  <a:pt x="5637548" y="473964"/>
                </a:cubicBezTo>
                <a:cubicBezTo>
                  <a:pt x="5635575" y="475488"/>
                  <a:pt x="5633109" y="476631"/>
                  <a:pt x="5630314" y="477298"/>
                </a:cubicBezTo>
                <a:close/>
                <a:moveTo>
                  <a:pt x="7217425" y="40291"/>
                </a:moveTo>
                <a:cubicBezTo>
                  <a:pt x="7214302" y="41053"/>
                  <a:pt x="7210849" y="41243"/>
                  <a:pt x="7207397" y="40862"/>
                </a:cubicBezTo>
                <a:cubicBezTo>
                  <a:pt x="7180764" y="37338"/>
                  <a:pt x="7153967" y="34195"/>
                  <a:pt x="7127663" y="31623"/>
                </a:cubicBezTo>
                <a:cubicBezTo>
                  <a:pt x="7118786" y="30766"/>
                  <a:pt x="7112703" y="25813"/>
                  <a:pt x="7114347" y="20574"/>
                </a:cubicBezTo>
                <a:cubicBezTo>
                  <a:pt x="7115826" y="15335"/>
                  <a:pt x="7124375" y="11906"/>
                  <a:pt x="7133417" y="12764"/>
                </a:cubicBezTo>
                <a:cubicBezTo>
                  <a:pt x="7160214" y="15431"/>
                  <a:pt x="7187669" y="18669"/>
                  <a:pt x="7214795" y="22193"/>
                </a:cubicBezTo>
                <a:cubicBezTo>
                  <a:pt x="7223673" y="23336"/>
                  <a:pt x="7229262" y="28480"/>
                  <a:pt x="7227125" y="33623"/>
                </a:cubicBezTo>
                <a:cubicBezTo>
                  <a:pt x="7225809" y="36767"/>
                  <a:pt x="7222193" y="39148"/>
                  <a:pt x="7217425" y="40291"/>
                </a:cubicBezTo>
                <a:close/>
                <a:moveTo>
                  <a:pt x="1945467" y="1344454"/>
                </a:moveTo>
                <a:cubicBezTo>
                  <a:pt x="1942015" y="1345311"/>
                  <a:pt x="1937905" y="1345502"/>
                  <a:pt x="1933959" y="1344740"/>
                </a:cubicBezTo>
                <a:cubicBezTo>
                  <a:pt x="1907984" y="1339882"/>
                  <a:pt x="1881844" y="1335119"/>
                  <a:pt x="1855705" y="1330547"/>
                </a:cubicBezTo>
                <a:cubicBezTo>
                  <a:pt x="1846992" y="1329023"/>
                  <a:pt x="1842060" y="1323689"/>
                  <a:pt x="1844855" y="1318641"/>
                </a:cubicBezTo>
                <a:cubicBezTo>
                  <a:pt x="1847485" y="1313593"/>
                  <a:pt x="1856691" y="1310831"/>
                  <a:pt x="1865404" y="1312355"/>
                </a:cubicBezTo>
                <a:cubicBezTo>
                  <a:pt x="1891708" y="1317022"/>
                  <a:pt x="1917848" y="1321784"/>
                  <a:pt x="1943987" y="1326642"/>
                </a:cubicBezTo>
                <a:cubicBezTo>
                  <a:pt x="1952700" y="1328261"/>
                  <a:pt x="1957468" y="1333595"/>
                  <a:pt x="1954673" y="1338644"/>
                </a:cubicBezTo>
                <a:cubicBezTo>
                  <a:pt x="1953194" y="1341311"/>
                  <a:pt x="1949741" y="1343406"/>
                  <a:pt x="1945467" y="1344454"/>
                </a:cubicBezTo>
                <a:close/>
                <a:moveTo>
                  <a:pt x="5726652" y="400050"/>
                </a:moveTo>
                <a:cubicBezTo>
                  <a:pt x="5721391" y="401384"/>
                  <a:pt x="5715144" y="401003"/>
                  <a:pt x="5710212" y="398907"/>
                </a:cubicBezTo>
                <a:cubicBezTo>
                  <a:pt x="5702979" y="395764"/>
                  <a:pt x="5701499" y="389763"/>
                  <a:pt x="5706924" y="385572"/>
                </a:cubicBezTo>
                <a:cubicBezTo>
                  <a:pt x="5723693" y="372713"/>
                  <a:pt x="5740462" y="360045"/>
                  <a:pt x="5757559" y="347663"/>
                </a:cubicBezTo>
                <a:cubicBezTo>
                  <a:pt x="5763148" y="343567"/>
                  <a:pt x="5773506" y="342900"/>
                  <a:pt x="5780575" y="346139"/>
                </a:cubicBezTo>
                <a:cubicBezTo>
                  <a:pt x="5787644" y="349377"/>
                  <a:pt x="5788795" y="355378"/>
                  <a:pt x="5783205" y="359474"/>
                </a:cubicBezTo>
                <a:cubicBezTo>
                  <a:pt x="5766437" y="371761"/>
                  <a:pt x="5749668" y="384239"/>
                  <a:pt x="5733228" y="397002"/>
                </a:cubicBezTo>
                <a:cubicBezTo>
                  <a:pt x="5731419" y="398431"/>
                  <a:pt x="5729118" y="399383"/>
                  <a:pt x="5726652" y="400050"/>
                </a:cubicBezTo>
                <a:close/>
                <a:moveTo>
                  <a:pt x="7055656" y="24098"/>
                </a:moveTo>
                <a:cubicBezTo>
                  <a:pt x="7053026" y="24765"/>
                  <a:pt x="7050231" y="24955"/>
                  <a:pt x="7047272" y="24765"/>
                </a:cubicBezTo>
                <a:cubicBezTo>
                  <a:pt x="7020475" y="22955"/>
                  <a:pt x="6993184" y="21527"/>
                  <a:pt x="6966387" y="20574"/>
                </a:cubicBezTo>
                <a:cubicBezTo>
                  <a:pt x="6957345" y="20288"/>
                  <a:pt x="6950440" y="15716"/>
                  <a:pt x="6950934" y="10478"/>
                </a:cubicBezTo>
                <a:cubicBezTo>
                  <a:pt x="6951427" y="5239"/>
                  <a:pt x="6959318" y="1238"/>
                  <a:pt x="6968360" y="1524"/>
                </a:cubicBezTo>
                <a:cubicBezTo>
                  <a:pt x="6995815" y="2477"/>
                  <a:pt x="7023763" y="3905"/>
                  <a:pt x="7051053" y="5810"/>
                </a:cubicBezTo>
                <a:cubicBezTo>
                  <a:pt x="7060095" y="6382"/>
                  <a:pt x="7066506" y="11144"/>
                  <a:pt x="7065520" y="16383"/>
                </a:cubicBezTo>
                <a:cubicBezTo>
                  <a:pt x="7064698" y="20003"/>
                  <a:pt x="7060917" y="22765"/>
                  <a:pt x="7055656" y="24098"/>
                </a:cubicBezTo>
                <a:close/>
                <a:moveTo>
                  <a:pt x="5828908" y="325469"/>
                </a:moveTo>
                <a:cubicBezTo>
                  <a:pt x="5823319" y="326803"/>
                  <a:pt x="5816743" y="326422"/>
                  <a:pt x="5811811" y="324040"/>
                </a:cubicBezTo>
                <a:cubicBezTo>
                  <a:pt x="5804906" y="320612"/>
                  <a:pt x="5803920" y="314611"/>
                  <a:pt x="5809838" y="310610"/>
                </a:cubicBezTo>
                <a:cubicBezTo>
                  <a:pt x="5827922" y="298133"/>
                  <a:pt x="5846170" y="286036"/>
                  <a:pt x="5864254" y="274415"/>
                </a:cubicBezTo>
                <a:cubicBezTo>
                  <a:pt x="5870337" y="270510"/>
                  <a:pt x="5880694" y="270224"/>
                  <a:pt x="5887434" y="273749"/>
                </a:cubicBezTo>
                <a:cubicBezTo>
                  <a:pt x="5894175" y="277273"/>
                  <a:pt x="5894668" y="283274"/>
                  <a:pt x="5888585" y="287179"/>
                </a:cubicBezTo>
                <a:cubicBezTo>
                  <a:pt x="5870830" y="298609"/>
                  <a:pt x="5852746" y="310610"/>
                  <a:pt x="5834991" y="322802"/>
                </a:cubicBezTo>
                <a:cubicBezTo>
                  <a:pt x="5833347" y="324040"/>
                  <a:pt x="5831210" y="324898"/>
                  <a:pt x="5828908" y="325469"/>
                </a:cubicBezTo>
                <a:close/>
                <a:moveTo>
                  <a:pt x="1788301" y="1316546"/>
                </a:moveTo>
                <a:cubicBezTo>
                  <a:pt x="1784849" y="1317403"/>
                  <a:pt x="1781068" y="1317593"/>
                  <a:pt x="1777286" y="1316927"/>
                </a:cubicBezTo>
                <a:cubicBezTo>
                  <a:pt x="1750983" y="1312545"/>
                  <a:pt x="1724679" y="1308164"/>
                  <a:pt x="1698375" y="1304068"/>
                </a:cubicBezTo>
                <a:cubicBezTo>
                  <a:pt x="1689662" y="1302639"/>
                  <a:pt x="1684401" y="1297400"/>
                  <a:pt x="1686867" y="1292352"/>
                </a:cubicBezTo>
                <a:cubicBezTo>
                  <a:pt x="1689333" y="1287304"/>
                  <a:pt x="1698375" y="1284256"/>
                  <a:pt x="1707088" y="1285685"/>
                </a:cubicBezTo>
                <a:cubicBezTo>
                  <a:pt x="1733556" y="1289876"/>
                  <a:pt x="1760025" y="1294257"/>
                  <a:pt x="1786493" y="1298639"/>
                </a:cubicBezTo>
                <a:cubicBezTo>
                  <a:pt x="1795206" y="1300067"/>
                  <a:pt x="1800138" y="1305401"/>
                  <a:pt x="1797672" y="1310450"/>
                </a:cubicBezTo>
                <a:cubicBezTo>
                  <a:pt x="1796192" y="1313307"/>
                  <a:pt x="1792576" y="1315403"/>
                  <a:pt x="1788301" y="1316546"/>
                </a:cubicBezTo>
                <a:close/>
                <a:moveTo>
                  <a:pt x="6891750" y="18383"/>
                </a:moveTo>
                <a:cubicBezTo>
                  <a:pt x="6889777" y="18860"/>
                  <a:pt x="6887476" y="19145"/>
                  <a:pt x="6885174" y="19145"/>
                </a:cubicBezTo>
                <a:cubicBezTo>
                  <a:pt x="6858213" y="19145"/>
                  <a:pt x="6830922" y="19526"/>
                  <a:pt x="6804125" y="20384"/>
                </a:cubicBezTo>
                <a:cubicBezTo>
                  <a:pt x="6795083" y="20669"/>
                  <a:pt x="6787357" y="16669"/>
                  <a:pt x="6786699" y="11430"/>
                </a:cubicBezTo>
                <a:cubicBezTo>
                  <a:pt x="6786206" y="6191"/>
                  <a:pt x="6793111" y="1715"/>
                  <a:pt x="6802152" y="1334"/>
                </a:cubicBezTo>
                <a:cubicBezTo>
                  <a:pt x="6829607" y="476"/>
                  <a:pt x="6857555" y="0"/>
                  <a:pt x="6885174" y="0"/>
                </a:cubicBezTo>
                <a:cubicBezTo>
                  <a:pt x="6894216" y="0"/>
                  <a:pt x="6901614" y="4286"/>
                  <a:pt x="6901614" y="9525"/>
                </a:cubicBezTo>
                <a:cubicBezTo>
                  <a:pt x="6901614" y="13526"/>
                  <a:pt x="6897504" y="16955"/>
                  <a:pt x="6891750" y="18383"/>
                </a:cubicBezTo>
                <a:close/>
                <a:moveTo>
                  <a:pt x="5939056" y="254794"/>
                </a:moveTo>
                <a:cubicBezTo>
                  <a:pt x="5933138" y="256223"/>
                  <a:pt x="5926068" y="255651"/>
                  <a:pt x="5921136" y="252889"/>
                </a:cubicBezTo>
                <a:cubicBezTo>
                  <a:pt x="5914561" y="249174"/>
                  <a:pt x="5914561" y="243173"/>
                  <a:pt x="5920808" y="239458"/>
                </a:cubicBezTo>
                <a:cubicBezTo>
                  <a:pt x="5940371" y="227838"/>
                  <a:pt x="5960264" y="216503"/>
                  <a:pt x="5979991" y="205835"/>
                </a:cubicBezTo>
                <a:cubicBezTo>
                  <a:pt x="5986568" y="202216"/>
                  <a:pt x="5997089" y="202406"/>
                  <a:pt x="6003172" y="206216"/>
                </a:cubicBezTo>
                <a:cubicBezTo>
                  <a:pt x="6009419" y="210026"/>
                  <a:pt x="6009090" y="216122"/>
                  <a:pt x="6002514" y="219647"/>
                </a:cubicBezTo>
                <a:cubicBezTo>
                  <a:pt x="5983279" y="230124"/>
                  <a:pt x="5963716" y="241268"/>
                  <a:pt x="5944317" y="252698"/>
                </a:cubicBezTo>
                <a:cubicBezTo>
                  <a:pt x="5942837" y="253651"/>
                  <a:pt x="5941029" y="254318"/>
                  <a:pt x="5939056" y="254794"/>
                </a:cubicBezTo>
                <a:close/>
                <a:moveTo>
                  <a:pt x="1629491" y="1291400"/>
                </a:moveTo>
                <a:cubicBezTo>
                  <a:pt x="1626368" y="1292162"/>
                  <a:pt x="1622587" y="1292447"/>
                  <a:pt x="1618970" y="1291876"/>
                </a:cubicBezTo>
                <a:cubicBezTo>
                  <a:pt x="1592502" y="1287971"/>
                  <a:pt x="1565869" y="1284256"/>
                  <a:pt x="1539401" y="1280636"/>
                </a:cubicBezTo>
                <a:cubicBezTo>
                  <a:pt x="1530523" y="1279398"/>
                  <a:pt x="1525098" y="1274350"/>
                  <a:pt x="1527071" y="1269206"/>
                </a:cubicBezTo>
                <a:cubicBezTo>
                  <a:pt x="1529043" y="1264063"/>
                  <a:pt x="1537921" y="1260920"/>
                  <a:pt x="1546799" y="1262063"/>
                </a:cubicBezTo>
                <a:cubicBezTo>
                  <a:pt x="1573596" y="1265682"/>
                  <a:pt x="1600393" y="1269492"/>
                  <a:pt x="1627025" y="1273397"/>
                </a:cubicBezTo>
                <a:cubicBezTo>
                  <a:pt x="1635903" y="1274731"/>
                  <a:pt x="1641164" y="1279874"/>
                  <a:pt x="1638862" y="1284923"/>
                </a:cubicBezTo>
                <a:cubicBezTo>
                  <a:pt x="1637711" y="1287971"/>
                  <a:pt x="1634095" y="1290257"/>
                  <a:pt x="1629491" y="1291400"/>
                </a:cubicBezTo>
                <a:close/>
                <a:moveTo>
                  <a:pt x="6727844" y="23813"/>
                </a:moveTo>
                <a:cubicBezTo>
                  <a:pt x="6726365" y="24194"/>
                  <a:pt x="6724885" y="24384"/>
                  <a:pt x="6723241" y="24479"/>
                </a:cubicBezTo>
                <a:cubicBezTo>
                  <a:pt x="6696608" y="26289"/>
                  <a:pt x="6669647" y="28575"/>
                  <a:pt x="6643014" y="31337"/>
                </a:cubicBezTo>
                <a:cubicBezTo>
                  <a:pt x="6634136" y="32290"/>
                  <a:pt x="6625588" y="28766"/>
                  <a:pt x="6623944" y="23622"/>
                </a:cubicBezTo>
                <a:cubicBezTo>
                  <a:pt x="6622300" y="18479"/>
                  <a:pt x="6628218" y="13526"/>
                  <a:pt x="6637260" y="12573"/>
                </a:cubicBezTo>
                <a:cubicBezTo>
                  <a:pt x="6664550" y="9811"/>
                  <a:pt x="6692169" y="7430"/>
                  <a:pt x="6719460" y="5525"/>
                </a:cubicBezTo>
                <a:cubicBezTo>
                  <a:pt x="6728501" y="4953"/>
                  <a:pt x="6736721" y="8668"/>
                  <a:pt x="6737708" y="13907"/>
                </a:cubicBezTo>
                <a:cubicBezTo>
                  <a:pt x="6738530" y="18193"/>
                  <a:pt x="6734420" y="22193"/>
                  <a:pt x="6727844" y="23813"/>
                </a:cubicBezTo>
                <a:close/>
                <a:moveTo>
                  <a:pt x="6059067" y="189738"/>
                </a:moveTo>
                <a:cubicBezTo>
                  <a:pt x="6052656" y="191357"/>
                  <a:pt x="6044765" y="190405"/>
                  <a:pt x="6039997" y="187166"/>
                </a:cubicBezTo>
                <a:cubicBezTo>
                  <a:pt x="6034079" y="183166"/>
                  <a:pt x="6034901" y="177165"/>
                  <a:pt x="6041970" y="173736"/>
                </a:cubicBezTo>
                <a:cubicBezTo>
                  <a:pt x="6063506" y="163163"/>
                  <a:pt x="6085207" y="153067"/>
                  <a:pt x="6106743" y="143637"/>
                </a:cubicBezTo>
                <a:cubicBezTo>
                  <a:pt x="6113977" y="140399"/>
                  <a:pt x="6124334" y="141256"/>
                  <a:pt x="6129759" y="145542"/>
                </a:cubicBezTo>
                <a:cubicBezTo>
                  <a:pt x="6135184" y="149733"/>
                  <a:pt x="6133869" y="155734"/>
                  <a:pt x="6126471" y="158877"/>
                </a:cubicBezTo>
                <a:cubicBezTo>
                  <a:pt x="6105428" y="168116"/>
                  <a:pt x="6084056" y="177927"/>
                  <a:pt x="6063177" y="188309"/>
                </a:cubicBezTo>
                <a:cubicBezTo>
                  <a:pt x="6061862" y="188881"/>
                  <a:pt x="6060547" y="189452"/>
                  <a:pt x="6059067" y="189738"/>
                </a:cubicBezTo>
                <a:close/>
                <a:moveTo>
                  <a:pt x="6566239" y="40386"/>
                </a:moveTo>
                <a:cubicBezTo>
                  <a:pt x="6565418" y="40577"/>
                  <a:pt x="6564431" y="40767"/>
                  <a:pt x="6563609" y="40862"/>
                </a:cubicBezTo>
                <a:cubicBezTo>
                  <a:pt x="6537634" y="44482"/>
                  <a:pt x="6511165" y="48578"/>
                  <a:pt x="6485355" y="53150"/>
                </a:cubicBezTo>
                <a:cubicBezTo>
                  <a:pt x="6476642" y="54674"/>
                  <a:pt x="6467436" y="51816"/>
                  <a:pt x="6464805" y="46768"/>
                </a:cubicBezTo>
                <a:cubicBezTo>
                  <a:pt x="6462175" y="41720"/>
                  <a:pt x="6467436" y="36386"/>
                  <a:pt x="6475820" y="34862"/>
                </a:cubicBezTo>
                <a:cubicBezTo>
                  <a:pt x="6502452" y="30194"/>
                  <a:pt x="6529414" y="26003"/>
                  <a:pt x="6556047" y="22289"/>
                </a:cubicBezTo>
                <a:cubicBezTo>
                  <a:pt x="6564924" y="21050"/>
                  <a:pt x="6573802" y="24194"/>
                  <a:pt x="6575939" y="29337"/>
                </a:cubicBezTo>
                <a:cubicBezTo>
                  <a:pt x="6577747" y="34004"/>
                  <a:pt x="6573473" y="38576"/>
                  <a:pt x="6566239" y="40386"/>
                </a:cubicBezTo>
                <a:close/>
                <a:moveTo>
                  <a:pt x="6190258" y="132588"/>
                </a:moveTo>
                <a:cubicBezTo>
                  <a:pt x="6183024" y="134398"/>
                  <a:pt x="6174476" y="132969"/>
                  <a:pt x="6170037" y="129064"/>
                </a:cubicBezTo>
                <a:cubicBezTo>
                  <a:pt x="6165105" y="124682"/>
                  <a:pt x="6167078" y="118777"/>
                  <a:pt x="6174640" y="115824"/>
                </a:cubicBezTo>
                <a:cubicBezTo>
                  <a:pt x="6198149" y="106871"/>
                  <a:pt x="6221987" y="98393"/>
                  <a:pt x="6245661" y="90678"/>
                </a:cubicBezTo>
                <a:cubicBezTo>
                  <a:pt x="6253717" y="88106"/>
                  <a:pt x="6263580" y="89726"/>
                  <a:pt x="6268019" y="94298"/>
                </a:cubicBezTo>
                <a:cubicBezTo>
                  <a:pt x="6272458" y="98870"/>
                  <a:pt x="6269663" y="104680"/>
                  <a:pt x="6261772" y="107252"/>
                </a:cubicBezTo>
                <a:cubicBezTo>
                  <a:pt x="6238756" y="114776"/>
                  <a:pt x="6215576" y="122968"/>
                  <a:pt x="6192724" y="131636"/>
                </a:cubicBezTo>
                <a:cubicBezTo>
                  <a:pt x="6191902" y="132112"/>
                  <a:pt x="6191080" y="132398"/>
                  <a:pt x="6190258" y="132588"/>
                </a:cubicBezTo>
                <a:close/>
                <a:moveTo>
                  <a:pt x="6409074" y="67818"/>
                </a:moveTo>
                <a:cubicBezTo>
                  <a:pt x="6408745" y="67913"/>
                  <a:pt x="6408580" y="67913"/>
                  <a:pt x="6408252" y="68009"/>
                </a:cubicBezTo>
                <a:cubicBezTo>
                  <a:pt x="6383099" y="73438"/>
                  <a:pt x="6357946" y="79439"/>
                  <a:pt x="6333614" y="86011"/>
                </a:cubicBezTo>
                <a:cubicBezTo>
                  <a:pt x="6325230" y="88202"/>
                  <a:pt x="6315530" y="86201"/>
                  <a:pt x="6311749" y="81439"/>
                </a:cubicBezTo>
                <a:cubicBezTo>
                  <a:pt x="6307968" y="76676"/>
                  <a:pt x="6311420" y="70961"/>
                  <a:pt x="6319640" y="68771"/>
                </a:cubicBezTo>
                <a:cubicBezTo>
                  <a:pt x="6344793" y="62008"/>
                  <a:pt x="6370604" y="55721"/>
                  <a:pt x="6396744" y="50197"/>
                </a:cubicBezTo>
                <a:cubicBezTo>
                  <a:pt x="6405292" y="48387"/>
                  <a:pt x="6414663" y="50864"/>
                  <a:pt x="6417951" y="55817"/>
                </a:cubicBezTo>
                <a:cubicBezTo>
                  <a:pt x="6421075" y="60579"/>
                  <a:pt x="6416965" y="65818"/>
                  <a:pt x="6409074" y="67818"/>
                </a:cubicBezTo>
                <a:close/>
                <a:moveTo>
                  <a:pt x="1469202" y="1269873"/>
                </a:moveTo>
                <a:cubicBezTo>
                  <a:pt x="1466243" y="1270635"/>
                  <a:pt x="1462791" y="1270826"/>
                  <a:pt x="1459338" y="1270445"/>
                </a:cubicBezTo>
                <a:cubicBezTo>
                  <a:pt x="1432541" y="1267206"/>
                  <a:pt x="1405908" y="1264158"/>
                  <a:pt x="1378947" y="1261301"/>
                </a:cubicBezTo>
                <a:cubicBezTo>
                  <a:pt x="1370069" y="1260348"/>
                  <a:pt x="1364151" y="1255395"/>
                  <a:pt x="1365795" y="1250252"/>
                </a:cubicBezTo>
                <a:cubicBezTo>
                  <a:pt x="1367439" y="1245108"/>
                  <a:pt x="1375988" y="1241679"/>
                  <a:pt x="1384865" y="1242632"/>
                </a:cubicBezTo>
                <a:cubicBezTo>
                  <a:pt x="1411991" y="1245489"/>
                  <a:pt x="1438953" y="1248537"/>
                  <a:pt x="1465914" y="1251871"/>
                </a:cubicBezTo>
                <a:cubicBezTo>
                  <a:pt x="1474792" y="1252919"/>
                  <a:pt x="1480546" y="1257967"/>
                  <a:pt x="1478573" y="1263110"/>
                </a:cubicBezTo>
                <a:cubicBezTo>
                  <a:pt x="1477751" y="1266253"/>
                  <a:pt x="1473970" y="1268730"/>
                  <a:pt x="1469202" y="1269873"/>
                </a:cubicBezTo>
                <a:close/>
                <a:moveTo>
                  <a:pt x="1307433" y="1252728"/>
                </a:moveTo>
                <a:cubicBezTo>
                  <a:pt x="1304638" y="1253395"/>
                  <a:pt x="1301679" y="1253681"/>
                  <a:pt x="1298391" y="1253395"/>
                </a:cubicBezTo>
                <a:cubicBezTo>
                  <a:pt x="1271430" y="1250918"/>
                  <a:pt x="1244139" y="1248728"/>
                  <a:pt x="1217507" y="1246727"/>
                </a:cubicBezTo>
                <a:cubicBezTo>
                  <a:pt x="1208465" y="1246061"/>
                  <a:pt x="1202053" y="1241298"/>
                  <a:pt x="1203204" y="1236059"/>
                </a:cubicBezTo>
                <a:cubicBezTo>
                  <a:pt x="1204355" y="1230821"/>
                  <a:pt x="1212575" y="1227106"/>
                  <a:pt x="1221617" y="1227773"/>
                </a:cubicBezTo>
                <a:cubicBezTo>
                  <a:pt x="1248578" y="1229773"/>
                  <a:pt x="1276197" y="1231964"/>
                  <a:pt x="1303488" y="1234440"/>
                </a:cubicBezTo>
                <a:cubicBezTo>
                  <a:pt x="1312530" y="1235202"/>
                  <a:pt x="1318612" y="1240155"/>
                  <a:pt x="1317133" y="1245299"/>
                </a:cubicBezTo>
                <a:cubicBezTo>
                  <a:pt x="1316311" y="1248823"/>
                  <a:pt x="1312530" y="1251490"/>
                  <a:pt x="1307433" y="1252728"/>
                </a:cubicBezTo>
                <a:close/>
                <a:moveTo>
                  <a:pt x="1144513" y="1240822"/>
                </a:moveTo>
                <a:cubicBezTo>
                  <a:pt x="1142047" y="1241393"/>
                  <a:pt x="1139253" y="1241679"/>
                  <a:pt x="1136458" y="1241584"/>
                </a:cubicBezTo>
                <a:cubicBezTo>
                  <a:pt x="1109332" y="1240060"/>
                  <a:pt x="1082042" y="1238822"/>
                  <a:pt x="1055245" y="1237869"/>
                </a:cubicBezTo>
                <a:cubicBezTo>
                  <a:pt x="1046203" y="1237583"/>
                  <a:pt x="1039298" y="1233011"/>
                  <a:pt x="1039791" y="1227773"/>
                </a:cubicBezTo>
                <a:cubicBezTo>
                  <a:pt x="1040449" y="1222534"/>
                  <a:pt x="1048175" y="1218533"/>
                  <a:pt x="1057217" y="1218819"/>
                </a:cubicBezTo>
                <a:cubicBezTo>
                  <a:pt x="1084343" y="1219772"/>
                  <a:pt x="1111962" y="1221105"/>
                  <a:pt x="1139581" y="1222534"/>
                </a:cubicBezTo>
                <a:cubicBezTo>
                  <a:pt x="1148623" y="1223010"/>
                  <a:pt x="1155199" y="1227677"/>
                  <a:pt x="1154377" y="1232916"/>
                </a:cubicBezTo>
                <a:cubicBezTo>
                  <a:pt x="1153720" y="1236631"/>
                  <a:pt x="1149774" y="1239488"/>
                  <a:pt x="1144513" y="1240822"/>
                </a:cubicBezTo>
                <a:close/>
                <a:moveTo>
                  <a:pt x="980936" y="1235012"/>
                </a:moveTo>
                <a:cubicBezTo>
                  <a:pt x="978799" y="1235583"/>
                  <a:pt x="976497" y="1235774"/>
                  <a:pt x="974031" y="1235774"/>
                </a:cubicBezTo>
                <a:cubicBezTo>
                  <a:pt x="946577" y="1235297"/>
                  <a:pt x="919122" y="1235202"/>
                  <a:pt x="892489" y="1235297"/>
                </a:cubicBezTo>
                <a:cubicBezTo>
                  <a:pt x="883447" y="1235393"/>
                  <a:pt x="876049" y="1231106"/>
                  <a:pt x="875885" y="1225868"/>
                </a:cubicBezTo>
                <a:cubicBezTo>
                  <a:pt x="875720" y="1220629"/>
                  <a:pt x="883118" y="1216247"/>
                  <a:pt x="892160" y="1216247"/>
                </a:cubicBezTo>
                <a:cubicBezTo>
                  <a:pt x="919122" y="1216057"/>
                  <a:pt x="947070" y="1216247"/>
                  <a:pt x="974853" y="1216724"/>
                </a:cubicBezTo>
                <a:cubicBezTo>
                  <a:pt x="983895" y="1216914"/>
                  <a:pt x="991129" y="1221296"/>
                  <a:pt x="990800" y="1226534"/>
                </a:cubicBezTo>
                <a:cubicBezTo>
                  <a:pt x="990800" y="1230344"/>
                  <a:pt x="986690" y="1233583"/>
                  <a:pt x="980936" y="1235012"/>
                </a:cubicBezTo>
                <a:close/>
                <a:moveTo>
                  <a:pt x="816701" y="1235869"/>
                </a:moveTo>
                <a:cubicBezTo>
                  <a:pt x="814893" y="1236345"/>
                  <a:pt x="813084" y="1236536"/>
                  <a:pt x="810947" y="1236631"/>
                </a:cubicBezTo>
                <a:cubicBezTo>
                  <a:pt x="783821" y="1237393"/>
                  <a:pt x="756531" y="1238441"/>
                  <a:pt x="729734" y="1239774"/>
                </a:cubicBezTo>
                <a:cubicBezTo>
                  <a:pt x="720692" y="1240250"/>
                  <a:pt x="712636" y="1236345"/>
                  <a:pt x="711979" y="1231106"/>
                </a:cubicBezTo>
                <a:cubicBezTo>
                  <a:pt x="711157" y="1225868"/>
                  <a:pt x="717897" y="1221296"/>
                  <a:pt x="726939" y="1220819"/>
                </a:cubicBezTo>
                <a:cubicBezTo>
                  <a:pt x="754229" y="1219486"/>
                  <a:pt x="782013" y="1218343"/>
                  <a:pt x="809467" y="1217581"/>
                </a:cubicBezTo>
                <a:cubicBezTo>
                  <a:pt x="818509" y="1217295"/>
                  <a:pt x="826236" y="1221391"/>
                  <a:pt x="826729" y="1226630"/>
                </a:cubicBezTo>
                <a:cubicBezTo>
                  <a:pt x="827058" y="1230725"/>
                  <a:pt x="822948" y="1234345"/>
                  <a:pt x="816701" y="1235869"/>
                </a:cubicBezTo>
                <a:close/>
                <a:moveTo>
                  <a:pt x="653288" y="1244156"/>
                </a:moveTo>
                <a:cubicBezTo>
                  <a:pt x="651973" y="1244537"/>
                  <a:pt x="650493" y="1244727"/>
                  <a:pt x="648849" y="1244822"/>
                </a:cubicBezTo>
                <a:cubicBezTo>
                  <a:pt x="622052" y="1246823"/>
                  <a:pt x="594926" y="1249204"/>
                  <a:pt x="568294" y="1251871"/>
                </a:cubicBezTo>
                <a:cubicBezTo>
                  <a:pt x="559416" y="1252728"/>
                  <a:pt x="550867" y="1249299"/>
                  <a:pt x="549223" y="1244060"/>
                </a:cubicBezTo>
                <a:cubicBezTo>
                  <a:pt x="547744" y="1238917"/>
                  <a:pt x="553827" y="1233964"/>
                  <a:pt x="562704" y="1233011"/>
                </a:cubicBezTo>
                <a:cubicBezTo>
                  <a:pt x="589666" y="1230344"/>
                  <a:pt x="617285" y="1227963"/>
                  <a:pt x="644575" y="1225868"/>
                </a:cubicBezTo>
                <a:cubicBezTo>
                  <a:pt x="653617" y="1225201"/>
                  <a:pt x="661837" y="1228916"/>
                  <a:pt x="662988" y="1234059"/>
                </a:cubicBezTo>
                <a:cubicBezTo>
                  <a:pt x="663974" y="1238536"/>
                  <a:pt x="659864" y="1242536"/>
                  <a:pt x="653288" y="1244156"/>
                </a:cubicBezTo>
                <a:close/>
                <a:moveTo>
                  <a:pt x="491519" y="1260348"/>
                </a:moveTo>
                <a:cubicBezTo>
                  <a:pt x="490533" y="1260539"/>
                  <a:pt x="489546" y="1260729"/>
                  <a:pt x="488560" y="1260920"/>
                </a:cubicBezTo>
                <a:cubicBezTo>
                  <a:pt x="462420" y="1264253"/>
                  <a:pt x="435788" y="1267873"/>
                  <a:pt x="409484" y="1271873"/>
                </a:cubicBezTo>
                <a:cubicBezTo>
                  <a:pt x="400771" y="1273207"/>
                  <a:pt x="391729" y="1270159"/>
                  <a:pt x="389427" y="1265111"/>
                </a:cubicBezTo>
                <a:cubicBezTo>
                  <a:pt x="387126" y="1260062"/>
                  <a:pt x="392386" y="1254919"/>
                  <a:pt x="401100" y="1253490"/>
                </a:cubicBezTo>
                <a:cubicBezTo>
                  <a:pt x="427897" y="1249394"/>
                  <a:pt x="455023" y="1245680"/>
                  <a:pt x="481655" y="1242346"/>
                </a:cubicBezTo>
                <a:cubicBezTo>
                  <a:pt x="490533" y="1241203"/>
                  <a:pt x="499246" y="1244441"/>
                  <a:pt x="501219" y="1249680"/>
                </a:cubicBezTo>
                <a:cubicBezTo>
                  <a:pt x="502698" y="1254062"/>
                  <a:pt x="498588" y="1258538"/>
                  <a:pt x="491519" y="1260348"/>
                </a:cubicBezTo>
                <a:close/>
                <a:moveTo>
                  <a:pt x="332874" y="1284446"/>
                </a:moveTo>
                <a:cubicBezTo>
                  <a:pt x="332381" y="1284542"/>
                  <a:pt x="331723" y="1284732"/>
                  <a:pt x="331230" y="1284827"/>
                </a:cubicBezTo>
                <a:cubicBezTo>
                  <a:pt x="305748" y="1289399"/>
                  <a:pt x="279773" y="1294448"/>
                  <a:pt x="253962" y="1299686"/>
                </a:cubicBezTo>
                <a:cubicBezTo>
                  <a:pt x="245413" y="1301401"/>
                  <a:pt x="236043" y="1298829"/>
                  <a:pt x="232919" y="1293876"/>
                </a:cubicBezTo>
                <a:cubicBezTo>
                  <a:pt x="229795" y="1288923"/>
                  <a:pt x="234399" y="1283684"/>
                  <a:pt x="242947" y="1281684"/>
                </a:cubicBezTo>
                <a:cubicBezTo>
                  <a:pt x="269087" y="1276255"/>
                  <a:pt x="295555" y="1271207"/>
                  <a:pt x="321530" y="1266539"/>
                </a:cubicBezTo>
                <a:cubicBezTo>
                  <a:pt x="330243" y="1265015"/>
                  <a:pt x="339450" y="1267778"/>
                  <a:pt x="342080" y="1272826"/>
                </a:cubicBezTo>
                <a:cubicBezTo>
                  <a:pt x="344546" y="1277588"/>
                  <a:pt x="340436" y="1282541"/>
                  <a:pt x="332874" y="1284446"/>
                </a:cubicBezTo>
                <a:close/>
                <a:moveTo>
                  <a:pt x="22981" y="1357503"/>
                </a:moveTo>
                <a:cubicBezTo>
                  <a:pt x="15090" y="1359503"/>
                  <a:pt x="5719" y="1357598"/>
                  <a:pt x="1774" y="1353026"/>
                </a:cubicBezTo>
                <a:cubicBezTo>
                  <a:pt x="-2336" y="1348359"/>
                  <a:pt x="952" y="1342644"/>
                  <a:pt x="9007" y="1340263"/>
                </a:cubicBezTo>
                <a:lnTo>
                  <a:pt x="14432" y="1338644"/>
                </a:lnTo>
                <a:cubicBezTo>
                  <a:pt x="22817" y="1336357"/>
                  <a:pt x="32352" y="1338167"/>
                  <a:pt x="36462" y="1342835"/>
                </a:cubicBezTo>
                <a:cubicBezTo>
                  <a:pt x="40572" y="1347502"/>
                  <a:pt x="37284" y="1353217"/>
                  <a:pt x="29228" y="1355598"/>
                </a:cubicBezTo>
                <a:lnTo>
                  <a:pt x="23803" y="1357217"/>
                </a:lnTo>
                <a:cubicBezTo>
                  <a:pt x="23639" y="1357313"/>
                  <a:pt x="23310" y="1357408"/>
                  <a:pt x="22981" y="1357503"/>
                </a:cubicBezTo>
                <a:close/>
                <a:moveTo>
                  <a:pt x="102550" y="1335310"/>
                </a:moveTo>
                <a:cubicBezTo>
                  <a:pt x="94330" y="1337310"/>
                  <a:pt x="84795" y="1335215"/>
                  <a:pt x="81178" y="1330452"/>
                </a:cubicBezTo>
                <a:cubicBezTo>
                  <a:pt x="77397" y="1325690"/>
                  <a:pt x="81014" y="1319975"/>
                  <a:pt x="89234" y="1317879"/>
                </a:cubicBezTo>
                <a:cubicBezTo>
                  <a:pt x="114551" y="1311212"/>
                  <a:pt x="140033" y="1304830"/>
                  <a:pt x="165351" y="1298924"/>
                </a:cubicBezTo>
                <a:cubicBezTo>
                  <a:pt x="173735" y="1296924"/>
                  <a:pt x="183270" y="1299305"/>
                  <a:pt x="186723" y="1304163"/>
                </a:cubicBezTo>
                <a:cubicBezTo>
                  <a:pt x="190011" y="1309021"/>
                  <a:pt x="186230" y="1314450"/>
                  <a:pt x="178010" y="1316450"/>
                </a:cubicBezTo>
                <a:cubicBezTo>
                  <a:pt x="177845" y="1316450"/>
                  <a:pt x="177845" y="1316546"/>
                  <a:pt x="177681" y="1316546"/>
                </a:cubicBezTo>
                <a:cubicBezTo>
                  <a:pt x="152692" y="1322451"/>
                  <a:pt x="127703" y="1328642"/>
                  <a:pt x="102879" y="1335215"/>
                </a:cubicBezTo>
                <a:cubicBezTo>
                  <a:pt x="102879" y="1335215"/>
                  <a:pt x="102715" y="1335215"/>
                  <a:pt x="102550" y="1335310"/>
                </a:cubicBezTo>
                <a:close/>
              </a:path>
            </a:pathLst>
          </a:custGeom>
          <a:solidFill>
            <a:srgbClr val="76BFCA"/>
          </a:solidFill>
          <a:ln w="164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6" name="Graphic 53"/>
          <p:cNvSpPr/>
          <p:nvPr/>
        </p:nvSpPr>
        <p:spPr>
          <a:xfrm rot="10383925">
            <a:off x="-488495" y="176742"/>
            <a:ext cx="8317069" cy="1613568"/>
          </a:xfrm>
          <a:custGeom>
            <a:avLst/>
            <a:gdLst>
              <a:gd name="connsiteX0" fmla="*/ 4094331 w 8214149"/>
              <a:gd name="connsiteY0" fmla="*/ 1558766 h 1613568"/>
              <a:gd name="connsiteX1" fmla="*/ 4081672 w 8214149"/>
              <a:gd name="connsiteY1" fmla="*/ 1561814 h 1613568"/>
              <a:gd name="connsiteX2" fmla="*/ 4060136 w 8214149"/>
              <a:gd name="connsiteY2" fmla="*/ 1556671 h 1613568"/>
              <a:gd name="connsiteX3" fmla="*/ 4068849 w 8214149"/>
              <a:gd name="connsiteY3" fmla="*/ 1544288 h 1613568"/>
              <a:gd name="connsiteX4" fmla="*/ 4069013 w 8214149"/>
              <a:gd name="connsiteY4" fmla="*/ 1544288 h 1613568"/>
              <a:gd name="connsiteX5" fmla="*/ 4081343 w 8214149"/>
              <a:gd name="connsiteY5" fmla="*/ 1541240 h 1613568"/>
              <a:gd name="connsiteX6" fmla="*/ 4142829 w 8214149"/>
              <a:gd name="connsiteY6" fmla="*/ 1524762 h 1613568"/>
              <a:gd name="connsiteX7" fmla="*/ 4164858 w 8214149"/>
              <a:gd name="connsiteY7" fmla="*/ 1529048 h 1613568"/>
              <a:gd name="connsiteX8" fmla="*/ 4157460 w 8214149"/>
              <a:gd name="connsiteY8" fmla="*/ 1541812 h 1613568"/>
              <a:gd name="connsiteX9" fmla="*/ 4094331 w 8214149"/>
              <a:gd name="connsiteY9" fmla="*/ 1558766 h 1613568"/>
              <a:gd name="connsiteX10" fmla="*/ 4005062 w 8214149"/>
              <a:gd name="connsiteY10" fmla="*/ 1578578 h 1613568"/>
              <a:gd name="connsiteX11" fmla="*/ 4003747 w 8214149"/>
              <a:gd name="connsiteY11" fmla="*/ 1578864 h 1613568"/>
              <a:gd name="connsiteX12" fmla="*/ 3923684 w 8214149"/>
              <a:gd name="connsiteY12" fmla="*/ 1592485 h 1613568"/>
              <a:gd name="connsiteX13" fmla="*/ 3903628 w 8214149"/>
              <a:gd name="connsiteY13" fmla="*/ 1585627 h 1613568"/>
              <a:gd name="connsiteX14" fmla="*/ 3915464 w 8214149"/>
              <a:gd name="connsiteY14" fmla="*/ 1574102 h 1613568"/>
              <a:gd name="connsiteX15" fmla="*/ 3993061 w 8214149"/>
              <a:gd name="connsiteY15" fmla="*/ 1560862 h 1613568"/>
              <a:gd name="connsiteX16" fmla="*/ 4013939 w 8214149"/>
              <a:gd name="connsiteY16" fmla="*/ 1566863 h 1613568"/>
              <a:gd name="connsiteX17" fmla="*/ 4005062 w 8214149"/>
              <a:gd name="connsiteY17" fmla="*/ 1578578 h 1613568"/>
              <a:gd name="connsiteX18" fmla="*/ 4229138 w 8214149"/>
              <a:gd name="connsiteY18" fmla="*/ 1519809 h 1613568"/>
              <a:gd name="connsiteX19" fmla="*/ 4208424 w 8214149"/>
              <a:gd name="connsiteY19" fmla="*/ 1515809 h 1613568"/>
              <a:gd name="connsiteX20" fmla="*/ 4214507 w 8214149"/>
              <a:gd name="connsiteY20" fmla="*/ 1502855 h 1613568"/>
              <a:gd name="connsiteX21" fmla="*/ 4283719 w 8214149"/>
              <a:gd name="connsiteY21" fmla="*/ 1478280 h 1613568"/>
              <a:gd name="connsiteX22" fmla="*/ 4306406 w 8214149"/>
              <a:gd name="connsiteY22" fmla="*/ 1481042 h 1613568"/>
              <a:gd name="connsiteX23" fmla="*/ 4301638 w 8214149"/>
              <a:gd name="connsiteY23" fmla="*/ 1494187 h 1613568"/>
              <a:gd name="connsiteX24" fmla="*/ 4230782 w 8214149"/>
              <a:gd name="connsiteY24" fmla="*/ 1519333 h 1613568"/>
              <a:gd name="connsiteX25" fmla="*/ 4229138 w 8214149"/>
              <a:gd name="connsiteY25" fmla="*/ 1519809 h 1613568"/>
              <a:gd name="connsiteX26" fmla="*/ 3846252 w 8214149"/>
              <a:gd name="connsiteY26" fmla="*/ 1602010 h 1613568"/>
              <a:gd name="connsiteX27" fmla="*/ 3842635 w 8214149"/>
              <a:gd name="connsiteY27" fmla="*/ 1602677 h 1613568"/>
              <a:gd name="connsiteX28" fmla="*/ 3760271 w 8214149"/>
              <a:gd name="connsiteY28" fmla="*/ 1609344 h 1613568"/>
              <a:gd name="connsiteX29" fmla="*/ 3742187 w 8214149"/>
              <a:gd name="connsiteY29" fmla="*/ 1600867 h 1613568"/>
              <a:gd name="connsiteX30" fmla="*/ 3756819 w 8214149"/>
              <a:gd name="connsiteY30" fmla="*/ 1590389 h 1613568"/>
              <a:gd name="connsiteX31" fmla="*/ 3836882 w 8214149"/>
              <a:gd name="connsiteY31" fmla="*/ 1583912 h 1613568"/>
              <a:gd name="connsiteX32" fmla="*/ 3855952 w 8214149"/>
              <a:gd name="connsiteY32" fmla="*/ 1591628 h 1613568"/>
              <a:gd name="connsiteX33" fmla="*/ 3846252 w 8214149"/>
              <a:gd name="connsiteY33" fmla="*/ 1602010 h 1613568"/>
              <a:gd name="connsiteX34" fmla="*/ 4366740 w 8214149"/>
              <a:gd name="connsiteY34" fmla="*/ 1467898 h 1613568"/>
              <a:gd name="connsiteX35" fmla="*/ 4347013 w 8214149"/>
              <a:gd name="connsiteY35" fmla="*/ 1464755 h 1613568"/>
              <a:gd name="connsiteX36" fmla="*/ 4350630 w 8214149"/>
              <a:gd name="connsiteY36" fmla="*/ 1451420 h 1613568"/>
              <a:gd name="connsiteX37" fmla="*/ 4415074 w 8214149"/>
              <a:gd name="connsiteY37" fmla="*/ 1422654 h 1613568"/>
              <a:gd name="connsiteX38" fmla="*/ 4438254 w 8214149"/>
              <a:gd name="connsiteY38" fmla="*/ 1424083 h 1613568"/>
              <a:gd name="connsiteX39" fmla="*/ 4435788 w 8214149"/>
              <a:gd name="connsiteY39" fmla="*/ 1437513 h 1613568"/>
              <a:gd name="connsiteX40" fmla="*/ 4370029 w 8214149"/>
              <a:gd name="connsiteY40" fmla="*/ 1466850 h 1613568"/>
              <a:gd name="connsiteX41" fmla="*/ 4366740 w 8214149"/>
              <a:gd name="connsiteY41" fmla="*/ 1467898 h 1613568"/>
              <a:gd name="connsiteX42" fmla="*/ 3683168 w 8214149"/>
              <a:gd name="connsiteY42" fmla="*/ 1612106 h 1613568"/>
              <a:gd name="connsiteX43" fmla="*/ 3677414 w 8214149"/>
              <a:gd name="connsiteY43" fmla="*/ 1612868 h 1613568"/>
              <a:gd name="connsiteX44" fmla="*/ 3594392 w 8214149"/>
              <a:gd name="connsiteY44" fmla="*/ 1613440 h 1613568"/>
              <a:gd name="connsiteX45" fmla="*/ 3578281 w 8214149"/>
              <a:gd name="connsiteY45" fmla="*/ 1603724 h 1613568"/>
              <a:gd name="connsiteX46" fmla="*/ 3595050 w 8214149"/>
              <a:gd name="connsiteY46" fmla="*/ 1594390 h 1613568"/>
              <a:gd name="connsiteX47" fmla="*/ 3676099 w 8214149"/>
              <a:gd name="connsiteY47" fmla="*/ 1593818 h 1613568"/>
              <a:gd name="connsiteX48" fmla="*/ 3693196 w 8214149"/>
              <a:gd name="connsiteY48" fmla="*/ 1602962 h 1613568"/>
              <a:gd name="connsiteX49" fmla="*/ 3683168 w 8214149"/>
              <a:gd name="connsiteY49" fmla="*/ 1612106 h 1613568"/>
              <a:gd name="connsiteX50" fmla="*/ 4494479 w 8214149"/>
              <a:gd name="connsiteY50" fmla="*/ 1408081 h 1613568"/>
              <a:gd name="connsiteX51" fmla="*/ 4475737 w 8214149"/>
              <a:gd name="connsiteY51" fmla="*/ 1405604 h 1613568"/>
              <a:gd name="connsiteX52" fmla="*/ 4477053 w 8214149"/>
              <a:gd name="connsiteY52" fmla="*/ 1392174 h 1613568"/>
              <a:gd name="connsiteX53" fmla="*/ 4536894 w 8214149"/>
              <a:gd name="connsiteY53" fmla="*/ 1360075 h 1613568"/>
              <a:gd name="connsiteX54" fmla="*/ 4560074 w 8214149"/>
              <a:gd name="connsiteY54" fmla="*/ 1360361 h 1613568"/>
              <a:gd name="connsiteX55" fmla="*/ 4559581 w 8214149"/>
              <a:gd name="connsiteY55" fmla="*/ 1373791 h 1613568"/>
              <a:gd name="connsiteX56" fmla="*/ 4498754 w 8214149"/>
              <a:gd name="connsiteY56" fmla="*/ 1406366 h 1613568"/>
              <a:gd name="connsiteX57" fmla="*/ 4494479 w 8214149"/>
              <a:gd name="connsiteY57" fmla="*/ 1408081 h 1613568"/>
              <a:gd name="connsiteX58" fmla="*/ 4612846 w 8214149"/>
              <a:gd name="connsiteY58" fmla="*/ 1342073 h 1613568"/>
              <a:gd name="connsiteX59" fmla="*/ 4594927 w 8214149"/>
              <a:gd name="connsiteY59" fmla="*/ 1340168 h 1613568"/>
              <a:gd name="connsiteX60" fmla="*/ 4594434 w 8214149"/>
              <a:gd name="connsiteY60" fmla="*/ 1326737 h 1613568"/>
              <a:gd name="connsiteX61" fmla="*/ 4650001 w 8214149"/>
              <a:gd name="connsiteY61" fmla="*/ 1292066 h 1613568"/>
              <a:gd name="connsiteX62" fmla="*/ 4673181 w 8214149"/>
              <a:gd name="connsiteY62" fmla="*/ 1291400 h 1613568"/>
              <a:gd name="connsiteX63" fmla="*/ 4674332 w 8214149"/>
              <a:gd name="connsiteY63" fmla="*/ 1304830 h 1613568"/>
              <a:gd name="connsiteX64" fmla="*/ 4617943 w 8214149"/>
              <a:gd name="connsiteY64" fmla="*/ 1339882 h 1613568"/>
              <a:gd name="connsiteX65" fmla="*/ 4612846 w 8214149"/>
              <a:gd name="connsiteY65" fmla="*/ 1342073 h 1613568"/>
              <a:gd name="connsiteX66" fmla="*/ 3519098 w 8214149"/>
              <a:gd name="connsiteY66" fmla="*/ 1610678 h 1613568"/>
              <a:gd name="connsiteX67" fmla="*/ 3511535 w 8214149"/>
              <a:gd name="connsiteY67" fmla="*/ 1611440 h 1613568"/>
              <a:gd name="connsiteX68" fmla="*/ 3429007 w 8214149"/>
              <a:gd name="connsiteY68" fmla="*/ 1607058 h 1613568"/>
              <a:gd name="connsiteX69" fmla="*/ 3414540 w 8214149"/>
              <a:gd name="connsiteY69" fmla="*/ 1596485 h 1613568"/>
              <a:gd name="connsiteX70" fmla="*/ 3432788 w 8214149"/>
              <a:gd name="connsiteY70" fmla="*/ 1588103 h 1613568"/>
              <a:gd name="connsiteX71" fmla="*/ 3513837 w 8214149"/>
              <a:gd name="connsiteY71" fmla="*/ 1592485 h 1613568"/>
              <a:gd name="connsiteX72" fmla="*/ 3529126 w 8214149"/>
              <a:gd name="connsiteY72" fmla="*/ 1602677 h 1613568"/>
              <a:gd name="connsiteX73" fmla="*/ 3519098 w 8214149"/>
              <a:gd name="connsiteY73" fmla="*/ 1610678 h 1613568"/>
              <a:gd name="connsiteX74" fmla="*/ 4722829 w 8214149"/>
              <a:gd name="connsiteY74" fmla="*/ 1271397 h 1613568"/>
              <a:gd name="connsiteX75" fmla="*/ 4705732 w 8214149"/>
              <a:gd name="connsiteY75" fmla="*/ 1269873 h 1613568"/>
              <a:gd name="connsiteX76" fmla="*/ 4703759 w 8214149"/>
              <a:gd name="connsiteY76" fmla="*/ 1256443 h 1613568"/>
              <a:gd name="connsiteX77" fmla="*/ 4755874 w 8214149"/>
              <a:gd name="connsiteY77" fmla="*/ 1219867 h 1613568"/>
              <a:gd name="connsiteX78" fmla="*/ 4779054 w 8214149"/>
              <a:gd name="connsiteY78" fmla="*/ 1218438 h 1613568"/>
              <a:gd name="connsiteX79" fmla="*/ 4781520 w 8214149"/>
              <a:gd name="connsiteY79" fmla="*/ 1231868 h 1613568"/>
              <a:gd name="connsiteX80" fmla="*/ 4728913 w 8214149"/>
              <a:gd name="connsiteY80" fmla="*/ 1268825 h 1613568"/>
              <a:gd name="connsiteX81" fmla="*/ 4722829 w 8214149"/>
              <a:gd name="connsiteY81" fmla="*/ 1271397 h 1613568"/>
              <a:gd name="connsiteX82" fmla="*/ 3355849 w 8214149"/>
              <a:gd name="connsiteY82" fmla="*/ 1599819 h 1613568"/>
              <a:gd name="connsiteX83" fmla="*/ 3346807 w 8214149"/>
              <a:gd name="connsiteY83" fmla="*/ 1600486 h 1613568"/>
              <a:gd name="connsiteX84" fmla="*/ 3265265 w 8214149"/>
              <a:gd name="connsiteY84" fmla="*/ 1592199 h 1613568"/>
              <a:gd name="connsiteX85" fmla="*/ 3252278 w 8214149"/>
              <a:gd name="connsiteY85" fmla="*/ 1581055 h 1613568"/>
              <a:gd name="connsiteX86" fmla="*/ 3271512 w 8214149"/>
              <a:gd name="connsiteY86" fmla="*/ 1573530 h 1613568"/>
              <a:gd name="connsiteX87" fmla="*/ 3351903 w 8214149"/>
              <a:gd name="connsiteY87" fmla="*/ 1581722 h 1613568"/>
              <a:gd name="connsiteX88" fmla="*/ 3365549 w 8214149"/>
              <a:gd name="connsiteY88" fmla="*/ 1592580 h 1613568"/>
              <a:gd name="connsiteX89" fmla="*/ 3355849 w 8214149"/>
              <a:gd name="connsiteY89" fmla="*/ 1599819 h 1613568"/>
              <a:gd name="connsiteX90" fmla="*/ 8204315 w 8214149"/>
              <a:gd name="connsiteY90" fmla="*/ 369094 h 1613568"/>
              <a:gd name="connsiteX91" fmla="*/ 8185737 w 8214149"/>
              <a:gd name="connsiteY91" fmla="*/ 366808 h 1613568"/>
              <a:gd name="connsiteX92" fmla="*/ 8127375 w 8214149"/>
              <a:gd name="connsiteY92" fmla="*/ 333756 h 1613568"/>
              <a:gd name="connsiteX93" fmla="*/ 8126554 w 8214149"/>
              <a:gd name="connsiteY93" fmla="*/ 320326 h 1613568"/>
              <a:gd name="connsiteX94" fmla="*/ 8149734 w 8214149"/>
              <a:gd name="connsiteY94" fmla="*/ 319850 h 1613568"/>
              <a:gd name="connsiteX95" fmla="*/ 8209740 w 8214149"/>
              <a:gd name="connsiteY95" fmla="*/ 353854 h 1613568"/>
              <a:gd name="connsiteX96" fmla="*/ 8208918 w 8214149"/>
              <a:gd name="connsiteY96" fmla="*/ 367284 h 1613568"/>
              <a:gd name="connsiteX97" fmla="*/ 8204315 w 8214149"/>
              <a:gd name="connsiteY97" fmla="*/ 369094 h 1613568"/>
              <a:gd name="connsiteX98" fmla="*/ 4825908 w 8214149"/>
              <a:gd name="connsiteY98" fmla="*/ 1197102 h 1613568"/>
              <a:gd name="connsiteX99" fmla="*/ 4809468 w 8214149"/>
              <a:gd name="connsiteY99" fmla="*/ 1195959 h 1613568"/>
              <a:gd name="connsiteX100" fmla="*/ 4806345 w 8214149"/>
              <a:gd name="connsiteY100" fmla="*/ 1182624 h 1613568"/>
              <a:gd name="connsiteX101" fmla="*/ 4855500 w 8214149"/>
              <a:gd name="connsiteY101" fmla="*/ 1144619 h 1613568"/>
              <a:gd name="connsiteX102" fmla="*/ 4878516 w 8214149"/>
              <a:gd name="connsiteY102" fmla="*/ 1142524 h 1613568"/>
              <a:gd name="connsiteX103" fmla="*/ 4882132 w 8214149"/>
              <a:gd name="connsiteY103" fmla="*/ 1155859 h 1613568"/>
              <a:gd name="connsiteX104" fmla="*/ 4832649 w 8214149"/>
              <a:gd name="connsiteY104" fmla="*/ 1194149 h 1613568"/>
              <a:gd name="connsiteX105" fmla="*/ 4825908 w 8214149"/>
              <a:gd name="connsiteY105" fmla="*/ 1197102 h 1613568"/>
              <a:gd name="connsiteX106" fmla="*/ 3194573 w 8214149"/>
              <a:gd name="connsiteY106" fmla="*/ 1581817 h 1613568"/>
              <a:gd name="connsiteX107" fmla="*/ 3184545 w 8214149"/>
              <a:gd name="connsiteY107" fmla="*/ 1582388 h 1613568"/>
              <a:gd name="connsiteX108" fmla="*/ 3104154 w 8214149"/>
              <a:gd name="connsiteY108" fmla="*/ 1571244 h 1613568"/>
              <a:gd name="connsiteX109" fmla="*/ 3092317 w 8214149"/>
              <a:gd name="connsiteY109" fmla="*/ 1559624 h 1613568"/>
              <a:gd name="connsiteX110" fmla="*/ 3112374 w 8214149"/>
              <a:gd name="connsiteY110" fmla="*/ 1552766 h 1613568"/>
              <a:gd name="connsiteX111" fmla="*/ 3191943 w 8214149"/>
              <a:gd name="connsiteY111" fmla="*/ 1563815 h 1613568"/>
              <a:gd name="connsiteX112" fmla="*/ 3204437 w 8214149"/>
              <a:gd name="connsiteY112" fmla="*/ 1575245 h 1613568"/>
              <a:gd name="connsiteX113" fmla="*/ 3194573 w 8214149"/>
              <a:gd name="connsiteY113" fmla="*/ 1581817 h 1613568"/>
              <a:gd name="connsiteX114" fmla="*/ 4923232 w 8214149"/>
              <a:gd name="connsiteY114" fmla="*/ 1120331 h 1613568"/>
              <a:gd name="connsiteX115" fmla="*/ 4907286 w 8214149"/>
              <a:gd name="connsiteY115" fmla="*/ 1119378 h 1613568"/>
              <a:gd name="connsiteX116" fmla="*/ 4903340 w 8214149"/>
              <a:gd name="connsiteY116" fmla="*/ 1106138 h 1613568"/>
              <a:gd name="connsiteX117" fmla="*/ 4950029 w 8214149"/>
              <a:gd name="connsiteY117" fmla="*/ 1067086 h 1613568"/>
              <a:gd name="connsiteX118" fmla="*/ 4972881 w 8214149"/>
              <a:gd name="connsiteY118" fmla="*/ 1064609 h 1613568"/>
              <a:gd name="connsiteX119" fmla="*/ 4977155 w 8214149"/>
              <a:gd name="connsiteY119" fmla="*/ 1077849 h 1613568"/>
              <a:gd name="connsiteX120" fmla="*/ 4930137 w 8214149"/>
              <a:gd name="connsiteY120" fmla="*/ 1117092 h 1613568"/>
              <a:gd name="connsiteX121" fmla="*/ 4923232 w 8214149"/>
              <a:gd name="connsiteY121" fmla="*/ 1120331 h 1613568"/>
              <a:gd name="connsiteX122" fmla="*/ 3035106 w 8214149"/>
              <a:gd name="connsiteY122" fmla="*/ 1558481 h 1613568"/>
              <a:gd name="connsiteX123" fmla="*/ 3024255 w 8214149"/>
              <a:gd name="connsiteY123" fmla="*/ 1558862 h 1613568"/>
              <a:gd name="connsiteX124" fmla="*/ 2945015 w 8214149"/>
              <a:gd name="connsiteY124" fmla="*/ 1545622 h 1613568"/>
              <a:gd name="connsiteX125" fmla="*/ 2934000 w 8214149"/>
              <a:gd name="connsiteY125" fmla="*/ 1533811 h 1613568"/>
              <a:gd name="connsiteX126" fmla="*/ 2954386 w 8214149"/>
              <a:gd name="connsiteY126" fmla="*/ 1527429 h 1613568"/>
              <a:gd name="connsiteX127" fmla="*/ 3033133 w 8214149"/>
              <a:gd name="connsiteY127" fmla="*/ 1540574 h 1613568"/>
              <a:gd name="connsiteX128" fmla="*/ 3044641 w 8214149"/>
              <a:gd name="connsiteY128" fmla="*/ 1552289 h 1613568"/>
              <a:gd name="connsiteX129" fmla="*/ 3035106 w 8214149"/>
              <a:gd name="connsiteY129" fmla="*/ 1558481 h 1613568"/>
              <a:gd name="connsiteX130" fmla="*/ 8083481 w 8214149"/>
              <a:gd name="connsiteY130" fmla="*/ 303848 h 1613568"/>
              <a:gd name="connsiteX131" fmla="*/ 8066383 w 8214149"/>
              <a:gd name="connsiteY131" fmla="*/ 302324 h 1613568"/>
              <a:gd name="connsiteX132" fmla="*/ 8003254 w 8214149"/>
              <a:gd name="connsiteY132" fmla="*/ 272129 h 1613568"/>
              <a:gd name="connsiteX133" fmla="*/ 8000624 w 8214149"/>
              <a:gd name="connsiteY133" fmla="*/ 258699 h 1613568"/>
              <a:gd name="connsiteX134" fmla="*/ 8023804 w 8214149"/>
              <a:gd name="connsiteY134" fmla="*/ 257175 h 1613568"/>
              <a:gd name="connsiteX135" fmla="*/ 8087756 w 8214149"/>
              <a:gd name="connsiteY135" fmla="*/ 287750 h 1613568"/>
              <a:gd name="connsiteX136" fmla="*/ 8089564 w 8214149"/>
              <a:gd name="connsiteY136" fmla="*/ 301181 h 1613568"/>
              <a:gd name="connsiteX137" fmla="*/ 8083481 w 8214149"/>
              <a:gd name="connsiteY137" fmla="*/ 303848 h 1613568"/>
              <a:gd name="connsiteX138" fmla="*/ 5015954 w 8214149"/>
              <a:gd name="connsiteY138" fmla="*/ 1041654 h 1613568"/>
              <a:gd name="connsiteX139" fmla="*/ 5000336 w 8214149"/>
              <a:gd name="connsiteY139" fmla="*/ 1040797 h 1613568"/>
              <a:gd name="connsiteX140" fmla="*/ 4995732 w 8214149"/>
              <a:gd name="connsiteY140" fmla="*/ 1027557 h 1613568"/>
              <a:gd name="connsiteX141" fmla="*/ 5040614 w 8214149"/>
              <a:gd name="connsiteY141" fmla="*/ 987743 h 1613568"/>
              <a:gd name="connsiteX142" fmla="*/ 5063301 w 8214149"/>
              <a:gd name="connsiteY142" fmla="*/ 984885 h 1613568"/>
              <a:gd name="connsiteX143" fmla="*/ 5068233 w 8214149"/>
              <a:gd name="connsiteY143" fmla="*/ 998029 h 1613568"/>
              <a:gd name="connsiteX144" fmla="*/ 5023187 w 8214149"/>
              <a:gd name="connsiteY144" fmla="*/ 1037939 h 1613568"/>
              <a:gd name="connsiteX145" fmla="*/ 5015954 w 8214149"/>
              <a:gd name="connsiteY145" fmla="*/ 1041654 h 1613568"/>
              <a:gd name="connsiteX146" fmla="*/ 2877447 w 8214149"/>
              <a:gd name="connsiteY146" fmla="*/ 1531239 h 1613568"/>
              <a:gd name="connsiteX147" fmla="*/ 2866103 w 8214149"/>
              <a:gd name="connsiteY147" fmla="*/ 1531525 h 1613568"/>
              <a:gd name="connsiteX148" fmla="*/ 2787685 w 8214149"/>
              <a:gd name="connsiteY148" fmla="*/ 1516856 h 1613568"/>
              <a:gd name="connsiteX149" fmla="*/ 2777163 w 8214149"/>
              <a:gd name="connsiteY149" fmla="*/ 1504855 h 1613568"/>
              <a:gd name="connsiteX150" fmla="*/ 2797877 w 8214149"/>
              <a:gd name="connsiteY150" fmla="*/ 1498759 h 1613568"/>
              <a:gd name="connsiteX151" fmla="*/ 2875967 w 8214149"/>
              <a:gd name="connsiteY151" fmla="*/ 1513332 h 1613568"/>
              <a:gd name="connsiteX152" fmla="*/ 2886653 w 8214149"/>
              <a:gd name="connsiteY152" fmla="*/ 1525238 h 1613568"/>
              <a:gd name="connsiteX153" fmla="*/ 2877447 w 8214149"/>
              <a:gd name="connsiteY153" fmla="*/ 1531239 h 1613568"/>
              <a:gd name="connsiteX154" fmla="*/ 5105222 w 8214149"/>
              <a:gd name="connsiteY154" fmla="*/ 961549 h 1613568"/>
              <a:gd name="connsiteX155" fmla="*/ 5089933 w 8214149"/>
              <a:gd name="connsiteY155" fmla="*/ 960882 h 1613568"/>
              <a:gd name="connsiteX156" fmla="*/ 5084837 w 8214149"/>
              <a:gd name="connsiteY156" fmla="*/ 947738 h 1613568"/>
              <a:gd name="connsiteX157" fmla="*/ 5128731 w 8214149"/>
              <a:gd name="connsiteY157" fmla="*/ 907352 h 1613568"/>
              <a:gd name="connsiteX158" fmla="*/ 5151419 w 8214149"/>
              <a:gd name="connsiteY158" fmla="*/ 904304 h 1613568"/>
              <a:gd name="connsiteX159" fmla="*/ 5156680 w 8214149"/>
              <a:gd name="connsiteY159" fmla="*/ 917448 h 1613568"/>
              <a:gd name="connsiteX160" fmla="*/ 5112785 w 8214149"/>
              <a:gd name="connsiteY160" fmla="*/ 957929 h 1613568"/>
              <a:gd name="connsiteX161" fmla="*/ 5105222 w 8214149"/>
              <a:gd name="connsiteY161" fmla="*/ 961549 h 1613568"/>
              <a:gd name="connsiteX162" fmla="*/ 7954592 w 8214149"/>
              <a:gd name="connsiteY162" fmla="*/ 244316 h 1613568"/>
              <a:gd name="connsiteX163" fmla="*/ 7938316 w 8214149"/>
              <a:gd name="connsiteY163" fmla="*/ 243173 h 1613568"/>
              <a:gd name="connsiteX164" fmla="*/ 7871735 w 8214149"/>
              <a:gd name="connsiteY164" fmla="*/ 215646 h 1613568"/>
              <a:gd name="connsiteX165" fmla="*/ 7867460 w 8214149"/>
              <a:gd name="connsiteY165" fmla="*/ 202406 h 1613568"/>
              <a:gd name="connsiteX166" fmla="*/ 7890312 w 8214149"/>
              <a:gd name="connsiteY166" fmla="*/ 199930 h 1613568"/>
              <a:gd name="connsiteX167" fmla="*/ 7957716 w 8214149"/>
              <a:gd name="connsiteY167" fmla="*/ 227838 h 1613568"/>
              <a:gd name="connsiteX168" fmla="*/ 7961168 w 8214149"/>
              <a:gd name="connsiteY168" fmla="*/ 241173 h 1613568"/>
              <a:gd name="connsiteX169" fmla="*/ 7954592 w 8214149"/>
              <a:gd name="connsiteY169" fmla="*/ 244316 h 1613568"/>
              <a:gd name="connsiteX170" fmla="*/ 2721268 w 8214149"/>
              <a:gd name="connsiteY170" fmla="*/ 1501426 h 1613568"/>
              <a:gd name="connsiteX171" fmla="*/ 2709431 w 8214149"/>
              <a:gd name="connsiteY171" fmla="*/ 1501712 h 1613568"/>
              <a:gd name="connsiteX172" fmla="*/ 2631505 w 8214149"/>
              <a:gd name="connsiteY172" fmla="*/ 1486091 h 1613568"/>
              <a:gd name="connsiteX173" fmla="*/ 2621477 w 8214149"/>
              <a:gd name="connsiteY173" fmla="*/ 1473994 h 1613568"/>
              <a:gd name="connsiteX174" fmla="*/ 2642356 w 8214149"/>
              <a:gd name="connsiteY174" fmla="*/ 1468184 h 1613568"/>
              <a:gd name="connsiteX175" fmla="*/ 2719952 w 8214149"/>
              <a:gd name="connsiteY175" fmla="*/ 1483709 h 1613568"/>
              <a:gd name="connsiteX176" fmla="*/ 2730145 w 8214149"/>
              <a:gd name="connsiteY176" fmla="*/ 1495806 h 1613568"/>
              <a:gd name="connsiteX177" fmla="*/ 2721268 w 8214149"/>
              <a:gd name="connsiteY177" fmla="*/ 1501426 h 1613568"/>
              <a:gd name="connsiteX178" fmla="*/ 5192518 w 8214149"/>
              <a:gd name="connsiteY178" fmla="*/ 880491 h 1613568"/>
              <a:gd name="connsiteX179" fmla="*/ 5177394 w 8214149"/>
              <a:gd name="connsiteY179" fmla="*/ 879824 h 1613568"/>
              <a:gd name="connsiteX180" fmla="*/ 5171969 w 8214149"/>
              <a:gd name="connsiteY180" fmla="*/ 866680 h 1613568"/>
              <a:gd name="connsiteX181" fmla="*/ 5214877 w 8214149"/>
              <a:gd name="connsiteY181" fmla="*/ 826008 h 1613568"/>
              <a:gd name="connsiteX182" fmla="*/ 5237400 w 8214149"/>
              <a:gd name="connsiteY182" fmla="*/ 822865 h 1613568"/>
              <a:gd name="connsiteX183" fmla="*/ 5242825 w 8214149"/>
              <a:gd name="connsiteY183" fmla="*/ 835914 h 1613568"/>
              <a:gd name="connsiteX184" fmla="*/ 5199752 w 8214149"/>
              <a:gd name="connsiteY184" fmla="*/ 876586 h 1613568"/>
              <a:gd name="connsiteX185" fmla="*/ 5192518 w 8214149"/>
              <a:gd name="connsiteY185" fmla="*/ 880491 h 1613568"/>
              <a:gd name="connsiteX186" fmla="*/ 7818962 w 8214149"/>
              <a:gd name="connsiteY186" fmla="*/ 190310 h 1613568"/>
              <a:gd name="connsiteX187" fmla="*/ 7803673 w 8214149"/>
              <a:gd name="connsiteY187" fmla="*/ 189548 h 1613568"/>
              <a:gd name="connsiteX188" fmla="*/ 7733968 w 8214149"/>
              <a:gd name="connsiteY188" fmla="*/ 164783 h 1613568"/>
              <a:gd name="connsiteX189" fmla="*/ 7728050 w 8214149"/>
              <a:gd name="connsiteY189" fmla="*/ 151733 h 1613568"/>
              <a:gd name="connsiteX190" fmla="*/ 7750572 w 8214149"/>
              <a:gd name="connsiteY190" fmla="*/ 148304 h 1613568"/>
              <a:gd name="connsiteX191" fmla="*/ 7821264 w 8214149"/>
              <a:gd name="connsiteY191" fmla="*/ 173355 h 1613568"/>
              <a:gd name="connsiteX192" fmla="*/ 7826360 w 8214149"/>
              <a:gd name="connsiteY192" fmla="*/ 186500 h 1613568"/>
              <a:gd name="connsiteX193" fmla="*/ 7818962 w 8214149"/>
              <a:gd name="connsiteY193" fmla="*/ 190310 h 1613568"/>
              <a:gd name="connsiteX194" fmla="*/ 5278335 w 8214149"/>
              <a:gd name="connsiteY194" fmla="*/ 799148 h 1613568"/>
              <a:gd name="connsiteX195" fmla="*/ 5263375 w 8214149"/>
              <a:gd name="connsiteY195" fmla="*/ 798576 h 1613568"/>
              <a:gd name="connsiteX196" fmla="*/ 5257950 w 8214149"/>
              <a:gd name="connsiteY196" fmla="*/ 785527 h 1613568"/>
              <a:gd name="connsiteX197" fmla="*/ 5300694 w 8214149"/>
              <a:gd name="connsiteY197" fmla="*/ 744855 h 1613568"/>
              <a:gd name="connsiteX198" fmla="*/ 5323216 w 8214149"/>
              <a:gd name="connsiteY198" fmla="*/ 741712 h 1613568"/>
              <a:gd name="connsiteX199" fmla="*/ 5328641 w 8214149"/>
              <a:gd name="connsiteY199" fmla="*/ 754761 h 1613568"/>
              <a:gd name="connsiteX200" fmla="*/ 5285897 w 8214149"/>
              <a:gd name="connsiteY200" fmla="*/ 795433 h 1613568"/>
              <a:gd name="connsiteX201" fmla="*/ 5278335 w 8214149"/>
              <a:gd name="connsiteY201" fmla="*/ 799148 h 1613568"/>
              <a:gd name="connsiteX202" fmla="*/ 2565910 w 8214149"/>
              <a:gd name="connsiteY202" fmla="*/ 1469993 h 1613568"/>
              <a:gd name="connsiteX203" fmla="*/ 2553909 w 8214149"/>
              <a:gd name="connsiteY203" fmla="*/ 1470184 h 1613568"/>
              <a:gd name="connsiteX204" fmla="*/ 2476477 w 8214149"/>
              <a:gd name="connsiteY204" fmla="*/ 1454087 h 1613568"/>
              <a:gd name="connsiteX205" fmla="*/ 2466613 w 8214149"/>
              <a:gd name="connsiteY205" fmla="*/ 1441895 h 1613568"/>
              <a:gd name="connsiteX206" fmla="*/ 2487656 w 8214149"/>
              <a:gd name="connsiteY206" fmla="*/ 1436180 h 1613568"/>
              <a:gd name="connsiteX207" fmla="*/ 2565088 w 8214149"/>
              <a:gd name="connsiteY207" fmla="*/ 1452182 h 1613568"/>
              <a:gd name="connsiteX208" fmla="*/ 2575117 w 8214149"/>
              <a:gd name="connsiteY208" fmla="*/ 1464374 h 1613568"/>
              <a:gd name="connsiteX209" fmla="*/ 2565910 w 8214149"/>
              <a:gd name="connsiteY209" fmla="*/ 1469993 h 1613568"/>
              <a:gd name="connsiteX210" fmla="*/ 5363823 w 8214149"/>
              <a:gd name="connsiteY210" fmla="*/ 717899 h 1613568"/>
              <a:gd name="connsiteX211" fmla="*/ 5348698 w 8214149"/>
              <a:gd name="connsiteY211" fmla="*/ 717233 h 1613568"/>
              <a:gd name="connsiteX212" fmla="*/ 5343273 w 8214149"/>
              <a:gd name="connsiteY212" fmla="*/ 704183 h 1613568"/>
              <a:gd name="connsiteX213" fmla="*/ 5386345 w 8214149"/>
              <a:gd name="connsiteY213" fmla="*/ 663512 h 1613568"/>
              <a:gd name="connsiteX214" fmla="*/ 5409033 w 8214149"/>
              <a:gd name="connsiteY214" fmla="*/ 660368 h 1613568"/>
              <a:gd name="connsiteX215" fmla="*/ 5414458 w 8214149"/>
              <a:gd name="connsiteY215" fmla="*/ 673513 h 1613568"/>
              <a:gd name="connsiteX216" fmla="*/ 5371385 w 8214149"/>
              <a:gd name="connsiteY216" fmla="*/ 714089 h 1613568"/>
              <a:gd name="connsiteX217" fmla="*/ 5363823 w 8214149"/>
              <a:gd name="connsiteY217" fmla="*/ 717899 h 1613568"/>
              <a:gd name="connsiteX218" fmla="*/ 7677086 w 8214149"/>
              <a:gd name="connsiteY218" fmla="*/ 142018 h 1613568"/>
              <a:gd name="connsiteX219" fmla="*/ 7662783 w 8214149"/>
              <a:gd name="connsiteY219" fmla="*/ 141637 h 1613568"/>
              <a:gd name="connsiteX220" fmla="*/ 7590118 w 8214149"/>
              <a:gd name="connsiteY220" fmla="*/ 120110 h 1613568"/>
              <a:gd name="connsiteX221" fmla="*/ 7582556 w 8214149"/>
              <a:gd name="connsiteY221" fmla="*/ 107347 h 1613568"/>
              <a:gd name="connsiteX222" fmla="*/ 7604586 w 8214149"/>
              <a:gd name="connsiteY222" fmla="*/ 102965 h 1613568"/>
              <a:gd name="connsiteX223" fmla="*/ 7678401 w 8214149"/>
              <a:gd name="connsiteY223" fmla="*/ 124873 h 1613568"/>
              <a:gd name="connsiteX224" fmla="*/ 7685141 w 8214149"/>
              <a:gd name="connsiteY224" fmla="*/ 137732 h 1613568"/>
              <a:gd name="connsiteX225" fmla="*/ 7677086 w 8214149"/>
              <a:gd name="connsiteY225" fmla="*/ 142018 h 1613568"/>
              <a:gd name="connsiteX226" fmla="*/ 2411046 w 8214149"/>
              <a:gd name="connsiteY226" fmla="*/ 1437894 h 1613568"/>
              <a:gd name="connsiteX227" fmla="*/ 2399045 w 8214149"/>
              <a:gd name="connsiteY227" fmla="*/ 1438085 h 1613568"/>
              <a:gd name="connsiteX228" fmla="*/ 2321613 w 8214149"/>
              <a:gd name="connsiteY228" fmla="*/ 1421987 h 1613568"/>
              <a:gd name="connsiteX229" fmla="*/ 2311749 w 8214149"/>
              <a:gd name="connsiteY229" fmla="*/ 1409795 h 1613568"/>
              <a:gd name="connsiteX230" fmla="*/ 2332792 w 8214149"/>
              <a:gd name="connsiteY230" fmla="*/ 1404080 h 1613568"/>
              <a:gd name="connsiteX231" fmla="*/ 2410224 w 8214149"/>
              <a:gd name="connsiteY231" fmla="*/ 1420178 h 1613568"/>
              <a:gd name="connsiteX232" fmla="*/ 2420088 w 8214149"/>
              <a:gd name="connsiteY232" fmla="*/ 1432370 h 1613568"/>
              <a:gd name="connsiteX233" fmla="*/ 2411046 w 8214149"/>
              <a:gd name="connsiteY233" fmla="*/ 1437894 h 1613568"/>
              <a:gd name="connsiteX234" fmla="*/ 5450297 w 8214149"/>
              <a:gd name="connsiteY234" fmla="*/ 636842 h 1613568"/>
              <a:gd name="connsiteX235" fmla="*/ 5435007 w 8214149"/>
              <a:gd name="connsiteY235" fmla="*/ 636175 h 1613568"/>
              <a:gd name="connsiteX236" fmla="*/ 5429747 w 8214149"/>
              <a:gd name="connsiteY236" fmla="*/ 623030 h 1613568"/>
              <a:gd name="connsiteX237" fmla="*/ 5473641 w 8214149"/>
              <a:gd name="connsiteY237" fmla="*/ 582644 h 1613568"/>
              <a:gd name="connsiteX238" fmla="*/ 5496329 w 8214149"/>
              <a:gd name="connsiteY238" fmla="*/ 579692 h 1613568"/>
              <a:gd name="connsiteX239" fmla="*/ 5501425 w 8214149"/>
              <a:gd name="connsiteY239" fmla="*/ 592836 h 1613568"/>
              <a:gd name="connsiteX240" fmla="*/ 5457530 w 8214149"/>
              <a:gd name="connsiteY240" fmla="*/ 633032 h 1613568"/>
              <a:gd name="connsiteX241" fmla="*/ 5450297 w 8214149"/>
              <a:gd name="connsiteY241" fmla="*/ 636842 h 1613568"/>
              <a:gd name="connsiteX242" fmla="*/ 7529126 w 8214149"/>
              <a:gd name="connsiteY242" fmla="*/ 100298 h 1613568"/>
              <a:gd name="connsiteX243" fmla="*/ 7516139 w 8214149"/>
              <a:gd name="connsiteY243" fmla="*/ 100298 h 1613568"/>
              <a:gd name="connsiteX244" fmla="*/ 7440679 w 8214149"/>
              <a:gd name="connsiteY244" fmla="*/ 82296 h 1613568"/>
              <a:gd name="connsiteX245" fmla="*/ 7431309 w 8214149"/>
              <a:gd name="connsiteY245" fmla="*/ 70009 h 1613568"/>
              <a:gd name="connsiteX246" fmla="*/ 7452516 w 8214149"/>
              <a:gd name="connsiteY246" fmla="*/ 64580 h 1613568"/>
              <a:gd name="connsiteX247" fmla="*/ 7529291 w 8214149"/>
              <a:gd name="connsiteY247" fmla="*/ 82867 h 1613568"/>
              <a:gd name="connsiteX248" fmla="*/ 7537840 w 8214149"/>
              <a:gd name="connsiteY248" fmla="*/ 95441 h 1613568"/>
              <a:gd name="connsiteX249" fmla="*/ 7529126 w 8214149"/>
              <a:gd name="connsiteY249" fmla="*/ 100298 h 1613568"/>
              <a:gd name="connsiteX250" fmla="*/ 2256346 w 8214149"/>
              <a:gd name="connsiteY250" fmla="*/ 1405700 h 1613568"/>
              <a:gd name="connsiteX251" fmla="*/ 2244345 w 8214149"/>
              <a:gd name="connsiteY251" fmla="*/ 1405890 h 1613568"/>
              <a:gd name="connsiteX252" fmla="*/ 2167077 w 8214149"/>
              <a:gd name="connsiteY252" fmla="*/ 1390078 h 1613568"/>
              <a:gd name="connsiteX253" fmla="*/ 2157049 w 8214149"/>
              <a:gd name="connsiteY253" fmla="*/ 1377982 h 1613568"/>
              <a:gd name="connsiteX254" fmla="*/ 2177928 w 8214149"/>
              <a:gd name="connsiteY254" fmla="*/ 1372172 h 1613568"/>
              <a:gd name="connsiteX255" fmla="*/ 2255360 w 8214149"/>
              <a:gd name="connsiteY255" fmla="*/ 1387983 h 1613568"/>
              <a:gd name="connsiteX256" fmla="*/ 2265388 w 8214149"/>
              <a:gd name="connsiteY256" fmla="*/ 1400175 h 1613568"/>
              <a:gd name="connsiteX257" fmla="*/ 2256346 w 8214149"/>
              <a:gd name="connsiteY257" fmla="*/ 1405700 h 1613568"/>
              <a:gd name="connsiteX258" fmla="*/ 5538743 w 8214149"/>
              <a:gd name="connsiteY258" fmla="*/ 556451 h 1613568"/>
              <a:gd name="connsiteX259" fmla="*/ 5523290 w 8214149"/>
              <a:gd name="connsiteY259" fmla="*/ 555689 h 1613568"/>
              <a:gd name="connsiteX260" fmla="*/ 5518523 w 8214149"/>
              <a:gd name="connsiteY260" fmla="*/ 542544 h 1613568"/>
              <a:gd name="connsiteX261" fmla="*/ 5563897 w 8214149"/>
              <a:gd name="connsiteY261" fmla="*/ 502730 h 1613568"/>
              <a:gd name="connsiteX262" fmla="*/ 5586748 w 8214149"/>
              <a:gd name="connsiteY262" fmla="*/ 500158 h 1613568"/>
              <a:gd name="connsiteX263" fmla="*/ 5591187 w 8214149"/>
              <a:gd name="connsiteY263" fmla="*/ 513398 h 1613568"/>
              <a:gd name="connsiteX264" fmla="*/ 5545977 w 8214149"/>
              <a:gd name="connsiteY264" fmla="*/ 553022 h 1613568"/>
              <a:gd name="connsiteX265" fmla="*/ 5538743 w 8214149"/>
              <a:gd name="connsiteY265" fmla="*/ 556451 h 1613568"/>
              <a:gd name="connsiteX266" fmla="*/ 7375742 w 8214149"/>
              <a:gd name="connsiteY266" fmla="*/ 66104 h 1613568"/>
              <a:gd name="connsiteX267" fmla="*/ 7364069 w 8214149"/>
              <a:gd name="connsiteY267" fmla="*/ 66389 h 1613568"/>
              <a:gd name="connsiteX268" fmla="*/ 7286309 w 8214149"/>
              <a:gd name="connsiteY268" fmla="*/ 52483 h 1613568"/>
              <a:gd name="connsiteX269" fmla="*/ 7274965 w 8214149"/>
              <a:gd name="connsiteY269" fmla="*/ 40767 h 1613568"/>
              <a:gd name="connsiteX270" fmla="*/ 7295186 w 8214149"/>
              <a:gd name="connsiteY270" fmla="*/ 34195 h 1613568"/>
              <a:gd name="connsiteX271" fmla="*/ 7374591 w 8214149"/>
              <a:gd name="connsiteY271" fmla="*/ 48292 h 1613568"/>
              <a:gd name="connsiteX272" fmla="*/ 7384948 w 8214149"/>
              <a:gd name="connsiteY272" fmla="*/ 60389 h 1613568"/>
              <a:gd name="connsiteX273" fmla="*/ 7375742 w 8214149"/>
              <a:gd name="connsiteY273" fmla="*/ 66104 h 1613568"/>
              <a:gd name="connsiteX274" fmla="*/ 2101482 w 8214149"/>
              <a:gd name="connsiteY274" fmla="*/ 1374362 h 1613568"/>
              <a:gd name="connsiteX275" fmla="*/ 2089645 w 8214149"/>
              <a:gd name="connsiteY275" fmla="*/ 1374648 h 1613568"/>
              <a:gd name="connsiteX276" fmla="*/ 2012049 w 8214149"/>
              <a:gd name="connsiteY276" fmla="*/ 1359503 h 1613568"/>
              <a:gd name="connsiteX277" fmla="*/ 2001692 w 8214149"/>
              <a:gd name="connsiteY277" fmla="*/ 1347407 h 1613568"/>
              <a:gd name="connsiteX278" fmla="*/ 2022406 w 8214149"/>
              <a:gd name="connsiteY278" fmla="*/ 1341406 h 1613568"/>
              <a:gd name="connsiteX279" fmla="*/ 2100331 w 8214149"/>
              <a:gd name="connsiteY279" fmla="*/ 1356646 h 1613568"/>
              <a:gd name="connsiteX280" fmla="*/ 2110524 w 8214149"/>
              <a:gd name="connsiteY280" fmla="*/ 1368743 h 1613568"/>
              <a:gd name="connsiteX281" fmla="*/ 2101482 w 8214149"/>
              <a:gd name="connsiteY281" fmla="*/ 1374362 h 1613568"/>
              <a:gd name="connsiteX282" fmla="*/ 5630314 w 8214149"/>
              <a:gd name="connsiteY282" fmla="*/ 477298 h 1613568"/>
              <a:gd name="connsiteX283" fmla="*/ 5614532 w 8214149"/>
              <a:gd name="connsiteY283" fmla="*/ 476345 h 1613568"/>
              <a:gd name="connsiteX284" fmla="*/ 5610422 w 8214149"/>
              <a:gd name="connsiteY284" fmla="*/ 463106 h 1613568"/>
              <a:gd name="connsiteX285" fmla="*/ 5658098 w 8214149"/>
              <a:gd name="connsiteY285" fmla="*/ 424053 h 1613568"/>
              <a:gd name="connsiteX286" fmla="*/ 5681113 w 8214149"/>
              <a:gd name="connsiteY286" fmla="*/ 421862 h 1613568"/>
              <a:gd name="connsiteX287" fmla="*/ 5684895 w 8214149"/>
              <a:gd name="connsiteY287" fmla="*/ 435197 h 1613568"/>
              <a:gd name="connsiteX288" fmla="*/ 5637548 w 8214149"/>
              <a:gd name="connsiteY288" fmla="*/ 473964 h 1613568"/>
              <a:gd name="connsiteX289" fmla="*/ 5630314 w 8214149"/>
              <a:gd name="connsiteY289" fmla="*/ 477298 h 1613568"/>
              <a:gd name="connsiteX290" fmla="*/ 7217425 w 8214149"/>
              <a:gd name="connsiteY290" fmla="*/ 40291 h 1613568"/>
              <a:gd name="connsiteX291" fmla="*/ 7207397 w 8214149"/>
              <a:gd name="connsiteY291" fmla="*/ 40862 h 1613568"/>
              <a:gd name="connsiteX292" fmla="*/ 7127663 w 8214149"/>
              <a:gd name="connsiteY292" fmla="*/ 31623 h 1613568"/>
              <a:gd name="connsiteX293" fmla="*/ 7114347 w 8214149"/>
              <a:gd name="connsiteY293" fmla="*/ 20574 h 1613568"/>
              <a:gd name="connsiteX294" fmla="*/ 7133417 w 8214149"/>
              <a:gd name="connsiteY294" fmla="*/ 12764 h 1613568"/>
              <a:gd name="connsiteX295" fmla="*/ 7214795 w 8214149"/>
              <a:gd name="connsiteY295" fmla="*/ 22193 h 1613568"/>
              <a:gd name="connsiteX296" fmla="*/ 7227125 w 8214149"/>
              <a:gd name="connsiteY296" fmla="*/ 33623 h 1613568"/>
              <a:gd name="connsiteX297" fmla="*/ 7217425 w 8214149"/>
              <a:gd name="connsiteY297" fmla="*/ 40291 h 1613568"/>
              <a:gd name="connsiteX298" fmla="*/ 1945467 w 8214149"/>
              <a:gd name="connsiteY298" fmla="*/ 1344454 h 1613568"/>
              <a:gd name="connsiteX299" fmla="*/ 1933959 w 8214149"/>
              <a:gd name="connsiteY299" fmla="*/ 1344740 h 1613568"/>
              <a:gd name="connsiteX300" fmla="*/ 1855705 w 8214149"/>
              <a:gd name="connsiteY300" fmla="*/ 1330547 h 1613568"/>
              <a:gd name="connsiteX301" fmla="*/ 1844855 w 8214149"/>
              <a:gd name="connsiteY301" fmla="*/ 1318641 h 1613568"/>
              <a:gd name="connsiteX302" fmla="*/ 1865404 w 8214149"/>
              <a:gd name="connsiteY302" fmla="*/ 1312355 h 1613568"/>
              <a:gd name="connsiteX303" fmla="*/ 1943987 w 8214149"/>
              <a:gd name="connsiteY303" fmla="*/ 1326642 h 1613568"/>
              <a:gd name="connsiteX304" fmla="*/ 1954673 w 8214149"/>
              <a:gd name="connsiteY304" fmla="*/ 1338644 h 1613568"/>
              <a:gd name="connsiteX305" fmla="*/ 1945467 w 8214149"/>
              <a:gd name="connsiteY305" fmla="*/ 1344454 h 1613568"/>
              <a:gd name="connsiteX306" fmla="*/ 5726652 w 8214149"/>
              <a:gd name="connsiteY306" fmla="*/ 400050 h 1613568"/>
              <a:gd name="connsiteX307" fmla="*/ 5710212 w 8214149"/>
              <a:gd name="connsiteY307" fmla="*/ 398907 h 1613568"/>
              <a:gd name="connsiteX308" fmla="*/ 5706924 w 8214149"/>
              <a:gd name="connsiteY308" fmla="*/ 385572 h 1613568"/>
              <a:gd name="connsiteX309" fmla="*/ 5757559 w 8214149"/>
              <a:gd name="connsiteY309" fmla="*/ 347663 h 1613568"/>
              <a:gd name="connsiteX310" fmla="*/ 5780575 w 8214149"/>
              <a:gd name="connsiteY310" fmla="*/ 346139 h 1613568"/>
              <a:gd name="connsiteX311" fmla="*/ 5783205 w 8214149"/>
              <a:gd name="connsiteY311" fmla="*/ 359474 h 1613568"/>
              <a:gd name="connsiteX312" fmla="*/ 5733228 w 8214149"/>
              <a:gd name="connsiteY312" fmla="*/ 397002 h 1613568"/>
              <a:gd name="connsiteX313" fmla="*/ 5726652 w 8214149"/>
              <a:gd name="connsiteY313" fmla="*/ 400050 h 1613568"/>
              <a:gd name="connsiteX314" fmla="*/ 7055656 w 8214149"/>
              <a:gd name="connsiteY314" fmla="*/ 24098 h 1613568"/>
              <a:gd name="connsiteX315" fmla="*/ 7047272 w 8214149"/>
              <a:gd name="connsiteY315" fmla="*/ 24765 h 1613568"/>
              <a:gd name="connsiteX316" fmla="*/ 6966387 w 8214149"/>
              <a:gd name="connsiteY316" fmla="*/ 20574 h 1613568"/>
              <a:gd name="connsiteX317" fmla="*/ 6950934 w 8214149"/>
              <a:gd name="connsiteY317" fmla="*/ 10478 h 1613568"/>
              <a:gd name="connsiteX318" fmla="*/ 6968360 w 8214149"/>
              <a:gd name="connsiteY318" fmla="*/ 1524 h 1613568"/>
              <a:gd name="connsiteX319" fmla="*/ 7051053 w 8214149"/>
              <a:gd name="connsiteY319" fmla="*/ 5810 h 1613568"/>
              <a:gd name="connsiteX320" fmla="*/ 7065520 w 8214149"/>
              <a:gd name="connsiteY320" fmla="*/ 16383 h 1613568"/>
              <a:gd name="connsiteX321" fmla="*/ 7055656 w 8214149"/>
              <a:gd name="connsiteY321" fmla="*/ 24098 h 1613568"/>
              <a:gd name="connsiteX322" fmla="*/ 5828908 w 8214149"/>
              <a:gd name="connsiteY322" fmla="*/ 325469 h 1613568"/>
              <a:gd name="connsiteX323" fmla="*/ 5811811 w 8214149"/>
              <a:gd name="connsiteY323" fmla="*/ 324040 h 1613568"/>
              <a:gd name="connsiteX324" fmla="*/ 5809838 w 8214149"/>
              <a:gd name="connsiteY324" fmla="*/ 310610 h 1613568"/>
              <a:gd name="connsiteX325" fmla="*/ 5864254 w 8214149"/>
              <a:gd name="connsiteY325" fmla="*/ 274415 h 1613568"/>
              <a:gd name="connsiteX326" fmla="*/ 5887434 w 8214149"/>
              <a:gd name="connsiteY326" fmla="*/ 273749 h 1613568"/>
              <a:gd name="connsiteX327" fmla="*/ 5888585 w 8214149"/>
              <a:gd name="connsiteY327" fmla="*/ 287179 h 1613568"/>
              <a:gd name="connsiteX328" fmla="*/ 5834991 w 8214149"/>
              <a:gd name="connsiteY328" fmla="*/ 322802 h 1613568"/>
              <a:gd name="connsiteX329" fmla="*/ 5828908 w 8214149"/>
              <a:gd name="connsiteY329" fmla="*/ 325469 h 1613568"/>
              <a:gd name="connsiteX330" fmla="*/ 1788301 w 8214149"/>
              <a:gd name="connsiteY330" fmla="*/ 1316546 h 1613568"/>
              <a:gd name="connsiteX331" fmla="*/ 1777286 w 8214149"/>
              <a:gd name="connsiteY331" fmla="*/ 1316927 h 1613568"/>
              <a:gd name="connsiteX332" fmla="*/ 1698375 w 8214149"/>
              <a:gd name="connsiteY332" fmla="*/ 1304068 h 1613568"/>
              <a:gd name="connsiteX333" fmla="*/ 1686867 w 8214149"/>
              <a:gd name="connsiteY333" fmla="*/ 1292352 h 1613568"/>
              <a:gd name="connsiteX334" fmla="*/ 1707088 w 8214149"/>
              <a:gd name="connsiteY334" fmla="*/ 1285685 h 1613568"/>
              <a:gd name="connsiteX335" fmla="*/ 1786493 w 8214149"/>
              <a:gd name="connsiteY335" fmla="*/ 1298639 h 1613568"/>
              <a:gd name="connsiteX336" fmla="*/ 1797672 w 8214149"/>
              <a:gd name="connsiteY336" fmla="*/ 1310450 h 1613568"/>
              <a:gd name="connsiteX337" fmla="*/ 1788301 w 8214149"/>
              <a:gd name="connsiteY337" fmla="*/ 1316546 h 1613568"/>
              <a:gd name="connsiteX338" fmla="*/ 6891750 w 8214149"/>
              <a:gd name="connsiteY338" fmla="*/ 18383 h 1613568"/>
              <a:gd name="connsiteX339" fmla="*/ 6885174 w 8214149"/>
              <a:gd name="connsiteY339" fmla="*/ 19145 h 1613568"/>
              <a:gd name="connsiteX340" fmla="*/ 6804125 w 8214149"/>
              <a:gd name="connsiteY340" fmla="*/ 20384 h 1613568"/>
              <a:gd name="connsiteX341" fmla="*/ 6786699 w 8214149"/>
              <a:gd name="connsiteY341" fmla="*/ 11430 h 1613568"/>
              <a:gd name="connsiteX342" fmla="*/ 6802152 w 8214149"/>
              <a:gd name="connsiteY342" fmla="*/ 1334 h 1613568"/>
              <a:gd name="connsiteX343" fmla="*/ 6885174 w 8214149"/>
              <a:gd name="connsiteY343" fmla="*/ 0 h 1613568"/>
              <a:gd name="connsiteX344" fmla="*/ 6901614 w 8214149"/>
              <a:gd name="connsiteY344" fmla="*/ 9525 h 1613568"/>
              <a:gd name="connsiteX345" fmla="*/ 6891750 w 8214149"/>
              <a:gd name="connsiteY345" fmla="*/ 18383 h 1613568"/>
              <a:gd name="connsiteX346" fmla="*/ 5939056 w 8214149"/>
              <a:gd name="connsiteY346" fmla="*/ 254794 h 1613568"/>
              <a:gd name="connsiteX347" fmla="*/ 5921136 w 8214149"/>
              <a:gd name="connsiteY347" fmla="*/ 252889 h 1613568"/>
              <a:gd name="connsiteX348" fmla="*/ 5920808 w 8214149"/>
              <a:gd name="connsiteY348" fmla="*/ 239458 h 1613568"/>
              <a:gd name="connsiteX349" fmla="*/ 5979991 w 8214149"/>
              <a:gd name="connsiteY349" fmla="*/ 205835 h 1613568"/>
              <a:gd name="connsiteX350" fmla="*/ 6003172 w 8214149"/>
              <a:gd name="connsiteY350" fmla="*/ 206216 h 1613568"/>
              <a:gd name="connsiteX351" fmla="*/ 6002514 w 8214149"/>
              <a:gd name="connsiteY351" fmla="*/ 219647 h 1613568"/>
              <a:gd name="connsiteX352" fmla="*/ 5944317 w 8214149"/>
              <a:gd name="connsiteY352" fmla="*/ 252698 h 1613568"/>
              <a:gd name="connsiteX353" fmla="*/ 5939056 w 8214149"/>
              <a:gd name="connsiteY353" fmla="*/ 254794 h 1613568"/>
              <a:gd name="connsiteX354" fmla="*/ 1629491 w 8214149"/>
              <a:gd name="connsiteY354" fmla="*/ 1291400 h 1613568"/>
              <a:gd name="connsiteX355" fmla="*/ 1618970 w 8214149"/>
              <a:gd name="connsiteY355" fmla="*/ 1291876 h 1613568"/>
              <a:gd name="connsiteX356" fmla="*/ 1539401 w 8214149"/>
              <a:gd name="connsiteY356" fmla="*/ 1280636 h 1613568"/>
              <a:gd name="connsiteX357" fmla="*/ 1527071 w 8214149"/>
              <a:gd name="connsiteY357" fmla="*/ 1269206 h 1613568"/>
              <a:gd name="connsiteX358" fmla="*/ 1546799 w 8214149"/>
              <a:gd name="connsiteY358" fmla="*/ 1262063 h 1613568"/>
              <a:gd name="connsiteX359" fmla="*/ 1627025 w 8214149"/>
              <a:gd name="connsiteY359" fmla="*/ 1273397 h 1613568"/>
              <a:gd name="connsiteX360" fmla="*/ 1638862 w 8214149"/>
              <a:gd name="connsiteY360" fmla="*/ 1284923 h 1613568"/>
              <a:gd name="connsiteX361" fmla="*/ 1629491 w 8214149"/>
              <a:gd name="connsiteY361" fmla="*/ 1291400 h 1613568"/>
              <a:gd name="connsiteX362" fmla="*/ 6727844 w 8214149"/>
              <a:gd name="connsiteY362" fmla="*/ 23813 h 1613568"/>
              <a:gd name="connsiteX363" fmla="*/ 6723241 w 8214149"/>
              <a:gd name="connsiteY363" fmla="*/ 24479 h 1613568"/>
              <a:gd name="connsiteX364" fmla="*/ 6643014 w 8214149"/>
              <a:gd name="connsiteY364" fmla="*/ 31337 h 1613568"/>
              <a:gd name="connsiteX365" fmla="*/ 6623944 w 8214149"/>
              <a:gd name="connsiteY365" fmla="*/ 23622 h 1613568"/>
              <a:gd name="connsiteX366" fmla="*/ 6637260 w 8214149"/>
              <a:gd name="connsiteY366" fmla="*/ 12573 h 1613568"/>
              <a:gd name="connsiteX367" fmla="*/ 6719460 w 8214149"/>
              <a:gd name="connsiteY367" fmla="*/ 5525 h 1613568"/>
              <a:gd name="connsiteX368" fmla="*/ 6737708 w 8214149"/>
              <a:gd name="connsiteY368" fmla="*/ 13907 h 1613568"/>
              <a:gd name="connsiteX369" fmla="*/ 6727844 w 8214149"/>
              <a:gd name="connsiteY369" fmla="*/ 23813 h 1613568"/>
              <a:gd name="connsiteX370" fmla="*/ 6059067 w 8214149"/>
              <a:gd name="connsiteY370" fmla="*/ 189738 h 1613568"/>
              <a:gd name="connsiteX371" fmla="*/ 6039997 w 8214149"/>
              <a:gd name="connsiteY371" fmla="*/ 187166 h 1613568"/>
              <a:gd name="connsiteX372" fmla="*/ 6041970 w 8214149"/>
              <a:gd name="connsiteY372" fmla="*/ 173736 h 1613568"/>
              <a:gd name="connsiteX373" fmla="*/ 6106743 w 8214149"/>
              <a:gd name="connsiteY373" fmla="*/ 143637 h 1613568"/>
              <a:gd name="connsiteX374" fmla="*/ 6129759 w 8214149"/>
              <a:gd name="connsiteY374" fmla="*/ 145542 h 1613568"/>
              <a:gd name="connsiteX375" fmla="*/ 6126471 w 8214149"/>
              <a:gd name="connsiteY375" fmla="*/ 158877 h 1613568"/>
              <a:gd name="connsiteX376" fmla="*/ 6063177 w 8214149"/>
              <a:gd name="connsiteY376" fmla="*/ 188309 h 1613568"/>
              <a:gd name="connsiteX377" fmla="*/ 6059067 w 8214149"/>
              <a:gd name="connsiteY377" fmla="*/ 189738 h 1613568"/>
              <a:gd name="connsiteX378" fmla="*/ 6566239 w 8214149"/>
              <a:gd name="connsiteY378" fmla="*/ 40386 h 1613568"/>
              <a:gd name="connsiteX379" fmla="*/ 6563609 w 8214149"/>
              <a:gd name="connsiteY379" fmla="*/ 40862 h 1613568"/>
              <a:gd name="connsiteX380" fmla="*/ 6485355 w 8214149"/>
              <a:gd name="connsiteY380" fmla="*/ 53150 h 1613568"/>
              <a:gd name="connsiteX381" fmla="*/ 6464805 w 8214149"/>
              <a:gd name="connsiteY381" fmla="*/ 46768 h 1613568"/>
              <a:gd name="connsiteX382" fmla="*/ 6475820 w 8214149"/>
              <a:gd name="connsiteY382" fmla="*/ 34862 h 1613568"/>
              <a:gd name="connsiteX383" fmla="*/ 6556047 w 8214149"/>
              <a:gd name="connsiteY383" fmla="*/ 22289 h 1613568"/>
              <a:gd name="connsiteX384" fmla="*/ 6575939 w 8214149"/>
              <a:gd name="connsiteY384" fmla="*/ 29337 h 1613568"/>
              <a:gd name="connsiteX385" fmla="*/ 6566239 w 8214149"/>
              <a:gd name="connsiteY385" fmla="*/ 40386 h 1613568"/>
              <a:gd name="connsiteX386" fmla="*/ 6190258 w 8214149"/>
              <a:gd name="connsiteY386" fmla="*/ 132588 h 1613568"/>
              <a:gd name="connsiteX387" fmla="*/ 6170037 w 8214149"/>
              <a:gd name="connsiteY387" fmla="*/ 129064 h 1613568"/>
              <a:gd name="connsiteX388" fmla="*/ 6174640 w 8214149"/>
              <a:gd name="connsiteY388" fmla="*/ 115824 h 1613568"/>
              <a:gd name="connsiteX389" fmla="*/ 6245661 w 8214149"/>
              <a:gd name="connsiteY389" fmla="*/ 90678 h 1613568"/>
              <a:gd name="connsiteX390" fmla="*/ 6268019 w 8214149"/>
              <a:gd name="connsiteY390" fmla="*/ 94298 h 1613568"/>
              <a:gd name="connsiteX391" fmla="*/ 6261772 w 8214149"/>
              <a:gd name="connsiteY391" fmla="*/ 107252 h 1613568"/>
              <a:gd name="connsiteX392" fmla="*/ 6192724 w 8214149"/>
              <a:gd name="connsiteY392" fmla="*/ 131636 h 1613568"/>
              <a:gd name="connsiteX393" fmla="*/ 6190258 w 8214149"/>
              <a:gd name="connsiteY393" fmla="*/ 132588 h 1613568"/>
              <a:gd name="connsiteX394" fmla="*/ 6409074 w 8214149"/>
              <a:gd name="connsiteY394" fmla="*/ 67818 h 1613568"/>
              <a:gd name="connsiteX395" fmla="*/ 6408252 w 8214149"/>
              <a:gd name="connsiteY395" fmla="*/ 68009 h 1613568"/>
              <a:gd name="connsiteX396" fmla="*/ 6333614 w 8214149"/>
              <a:gd name="connsiteY396" fmla="*/ 86011 h 1613568"/>
              <a:gd name="connsiteX397" fmla="*/ 6311749 w 8214149"/>
              <a:gd name="connsiteY397" fmla="*/ 81439 h 1613568"/>
              <a:gd name="connsiteX398" fmla="*/ 6319640 w 8214149"/>
              <a:gd name="connsiteY398" fmla="*/ 68771 h 1613568"/>
              <a:gd name="connsiteX399" fmla="*/ 6396744 w 8214149"/>
              <a:gd name="connsiteY399" fmla="*/ 50197 h 1613568"/>
              <a:gd name="connsiteX400" fmla="*/ 6417951 w 8214149"/>
              <a:gd name="connsiteY400" fmla="*/ 55817 h 1613568"/>
              <a:gd name="connsiteX401" fmla="*/ 6409074 w 8214149"/>
              <a:gd name="connsiteY401" fmla="*/ 67818 h 1613568"/>
              <a:gd name="connsiteX402" fmla="*/ 1469202 w 8214149"/>
              <a:gd name="connsiteY402" fmla="*/ 1269873 h 1613568"/>
              <a:gd name="connsiteX403" fmla="*/ 1459338 w 8214149"/>
              <a:gd name="connsiteY403" fmla="*/ 1270445 h 1613568"/>
              <a:gd name="connsiteX404" fmla="*/ 1378947 w 8214149"/>
              <a:gd name="connsiteY404" fmla="*/ 1261301 h 1613568"/>
              <a:gd name="connsiteX405" fmla="*/ 1365795 w 8214149"/>
              <a:gd name="connsiteY405" fmla="*/ 1250252 h 1613568"/>
              <a:gd name="connsiteX406" fmla="*/ 1384865 w 8214149"/>
              <a:gd name="connsiteY406" fmla="*/ 1242632 h 1613568"/>
              <a:gd name="connsiteX407" fmla="*/ 1465914 w 8214149"/>
              <a:gd name="connsiteY407" fmla="*/ 1251871 h 1613568"/>
              <a:gd name="connsiteX408" fmla="*/ 1478573 w 8214149"/>
              <a:gd name="connsiteY408" fmla="*/ 1263110 h 1613568"/>
              <a:gd name="connsiteX409" fmla="*/ 1469202 w 8214149"/>
              <a:gd name="connsiteY409" fmla="*/ 1269873 h 1613568"/>
              <a:gd name="connsiteX410" fmla="*/ 1307433 w 8214149"/>
              <a:gd name="connsiteY410" fmla="*/ 1252728 h 1613568"/>
              <a:gd name="connsiteX411" fmla="*/ 1298391 w 8214149"/>
              <a:gd name="connsiteY411" fmla="*/ 1253395 h 1613568"/>
              <a:gd name="connsiteX412" fmla="*/ 1217507 w 8214149"/>
              <a:gd name="connsiteY412" fmla="*/ 1246727 h 1613568"/>
              <a:gd name="connsiteX413" fmla="*/ 1203204 w 8214149"/>
              <a:gd name="connsiteY413" fmla="*/ 1236059 h 1613568"/>
              <a:gd name="connsiteX414" fmla="*/ 1221617 w 8214149"/>
              <a:gd name="connsiteY414" fmla="*/ 1227773 h 1613568"/>
              <a:gd name="connsiteX415" fmla="*/ 1303488 w 8214149"/>
              <a:gd name="connsiteY415" fmla="*/ 1234440 h 1613568"/>
              <a:gd name="connsiteX416" fmla="*/ 1317133 w 8214149"/>
              <a:gd name="connsiteY416" fmla="*/ 1245299 h 1613568"/>
              <a:gd name="connsiteX417" fmla="*/ 1307433 w 8214149"/>
              <a:gd name="connsiteY417" fmla="*/ 1252728 h 1613568"/>
              <a:gd name="connsiteX418" fmla="*/ 1144513 w 8214149"/>
              <a:gd name="connsiteY418" fmla="*/ 1240822 h 1613568"/>
              <a:gd name="connsiteX419" fmla="*/ 1136458 w 8214149"/>
              <a:gd name="connsiteY419" fmla="*/ 1241584 h 1613568"/>
              <a:gd name="connsiteX420" fmla="*/ 1055245 w 8214149"/>
              <a:gd name="connsiteY420" fmla="*/ 1237869 h 1613568"/>
              <a:gd name="connsiteX421" fmla="*/ 1039791 w 8214149"/>
              <a:gd name="connsiteY421" fmla="*/ 1227773 h 1613568"/>
              <a:gd name="connsiteX422" fmla="*/ 1057217 w 8214149"/>
              <a:gd name="connsiteY422" fmla="*/ 1218819 h 1613568"/>
              <a:gd name="connsiteX423" fmla="*/ 1139581 w 8214149"/>
              <a:gd name="connsiteY423" fmla="*/ 1222534 h 1613568"/>
              <a:gd name="connsiteX424" fmla="*/ 1154377 w 8214149"/>
              <a:gd name="connsiteY424" fmla="*/ 1232916 h 1613568"/>
              <a:gd name="connsiteX425" fmla="*/ 1144513 w 8214149"/>
              <a:gd name="connsiteY425" fmla="*/ 1240822 h 1613568"/>
              <a:gd name="connsiteX426" fmla="*/ 980936 w 8214149"/>
              <a:gd name="connsiteY426" fmla="*/ 1235012 h 1613568"/>
              <a:gd name="connsiteX427" fmla="*/ 974031 w 8214149"/>
              <a:gd name="connsiteY427" fmla="*/ 1235774 h 1613568"/>
              <a:gd name="connsiteX428" fmla="*/ 892489 w 8214149"/>
              <a:gd name="connsiteY428" fmla="*/ 1235297 h 1613568"/>
              <a:gd name="connsiteX429" fmla="*/ 875885 w 8214149"/>
              <a:gd name="connsiteY429" fmla="*/ 1225868 h 1613568"/>
              <a:gd name="connsiteX430" fmla="*/ 892160 w 8214149"/>
              <a:gd name="connsiteY430" fmla="*/ 1216247 h 1613568"/>
              <a:gd name="connsiteX431" fmla="*/ 974853 w 8214149"/>
              <a:gd name="connsiteY431" fmla="*/ 1216724 h 1613568"/>
              <a:gd name="connsiteX432" fmla="*/ 990800 w 8214149"/>
              <a:gd name="connsiteY432" fmla="*/ 1226534 h 1613568"/>
              <a:gd name="connsiteX433" fmla="*/ 980936 w 8214149"/>
              <a:gd name="connsiteY433" fmla="*/ 1235012 h 1613568"/>
              <a:gd name="connsiteX434" fmla="*/ 816701 w 8214149"/>
              <a:gd name="connsiteY434" fmla="*/ 1235869 h 1613568"/>
              <a:gd name="connsiteX435" fmla="*/ 810947 w 8214149"/>
              <a:gd name="connsiteY435" fmla="*/ 1236631 h 1613568"/>
              <a:gd name="connsiteX436" fmla="*/ 729734 w 8214149"/>
              <a:gd name="connsiteY436" fmla="*/ 1239774 h 1613568"/>
              <a:gd name="connsiteX437" fmla="*/ 711979 w 8214149"/>
              <a:gd name="connsiteY437" fmla="*/ 1231106 h 1613568"/>
              <a:gd name="connsiteX438" fmla="*/ 726939 w 8214149"/>
              <a:gd name="connsiteY438" fmla="*/ 1220819 h 1613568"/>
              <a:gd name="connsiteX439" fmla="*/ 809467 w 8214149"/>
              <a:gd name="connsiteY439" fmla="*/ 1217581 h 1613568"/>
              <a:gd name="connsiteX440" fmla="*/ 826729 w 8214149"/>
              <a:gd name="connsiteY440" fmla="*/ 1226630 h 1613568"/>
              <a:gd name="connsiteX441" fmla="*/ 816701 w 8214149"/>
              <a:gd name="connsiteY441" fmla="*/ 1235869 h 1613568"/>
              <a:gd name="connsiteX442" fmla="*/ 653288 w 8214149"/>
              <a:gd name="connsiteY442" fmla="*/ 1244156 h 1613568"/>
              <a:gd name="connsiteX443" fmla="*/ 648849 w 8214149"/>
              <a:gd name="connsiteY443" fmla="*/ 1244822 h 1613568"/>
              <a:gd name="connsiteX444" fmla="*/ 568294 w 8214149"/>
              <a:gd name="connsiteY444" fmla="*/ 1251871 h 1613568"/>
              <a:gd name="connsiteX445" fmla="*/ 549223 w 8214149"/>
              <a:gd name="connsiteY445" fmla="*/ 1244060 h 1613568"/>
              <a:gd name="connsiteX446" fmla="*/ 562704 w 8214149"/>
              <a:gd name="connsiteY446" fmla="*/ 1233011 h 1613568"/>
              <a:gd name="connsiteX447" fmla="*/ 644575 w 8214149"/>
              <a:gd name="connsiteY447" fmla="*/ 1225868 h 1613568"/>
              <a:gd name="connsiteX448" fmla="*/ 662988 w 8214149"/>
              <a:gd name="connsiteY448" fmla="*/ 1234059 h 1613568"/>
              <a:gd name="connsiteX449" fmla="*/ 653288 w 8214149"/>
              <a:gd name="connsiteY449" fmla="*/ 1244156 h 1613568"/>
              <a:gd name="connsiteX450" fmla="*/ 491519 w 8214149"/>
              <a:gd name="connsiteY450" fmla="*/ 1260348 h 1613568"/>
              <a:gd name="connsiteX451" fmla="*/ 488560 w 8214149"/>
              <a:gd name="connsiteY451" fmla="*/ 1260920 h 1613568"/>
              <a:gd name="connsiteX452" fmla="*/ 409484 w 8214149"/>
              <a:gd name="connsiteY452" fmla="*/ 1271873 h 1613568"/>
              <a:gd name="connsiteX453" fmla="*/ 389427 w 8214149"/>
              <a:gd name="connsiteY453" fmla="*/ 1265111 h 1613568"/>
              <a:gd name="connsiteX454" fmla="*/ 401100 w 8214149"/>
              <a:gd name="connsiteY454" fmla="*/ 1253490 h 1613568"/>
              <a:gd name="connsiteX455" fmla="*/ 481655 w 8214149"/>
              <a:gd name="connsiteY455" fmla="*/ 1242346 h 1613568"/>
              <a:gd name="connsiteX456" fmla="*/ 501219 w 8214149"/>
              <a:gd name="connsiteY456" fmla="*/ 1249680 h 1613568"/>
              <a:gd name="connsiteX457" fmla="*/ 491519 w 8214149"/>
              <a:gd name="connsiteY457" fmla="*/ 1260348 h 1613568"/>
              <a:gd name="connsiteX458" fmla="*/ 332874 w 8214149"/>
              <a:gd name="connsiteY458" fmla="*/ 1284446 h 1613568"/>
              <a:gd name="connsiteX459" fmla="*/ 331230 w 8214149"/>
              <a:gd name="connsiteY459" fmla="*/ 1284827 h 1613568"/>
              <a:gd name="connsiteX460" fmla="*/ 253962 w 8214149"/>
              <a:gd name="connsiteY460" fmla="*/ 1299686 h 1613568"/>
              <a:gd name="connsiteX461" fmla="*/ 232919 w 8214149"/>
              <a:gd name="connsiteY461" fmla="*/ 1293876 h 1613568"/>
              <a:gd name="connsiteX462" fmla="*/ 242947 w 8214149"/>
              <a:gd name="connsiteY462" fmla="*/ 1281684 h 1613568"/>
              <a:gd name="connsiteX463" fmla="*/ 321530 w 8214149"/>
              <a:gd name="connsiteY463" fmla="*/ 1266539 h 1613568"/>
              <a:gd name="connsiteX464" fmla="*/ 342080 w 8214149"/>
              <a:gd name="connsiteY464" fmla="*/ 1272826 h 1613568"/>
              <a:gd name="connsiteX465" fmla="*/ 332874 w 8214149"/>
              <a:gd name="connsiteY465" fmla="*/ 1284446 h 1613568"/>
              <a:gd name="connsiteX466" fmla="*/ 22981 w 8214149"/>
              <a:gd name="connsiteY466" fmla="*/ 1357503 h 1613568"/>
              <a:gd name="connsiteX467" fmla="*/ 1774 w 8214149"/>
              <a:gd name="connsiteY467" fmla="*/ 1353026 h 1613568"/>
              <a:gd name="connsiteX468" fmla="*/ 9007 w 8214149"/>
              <a:gd name="connsiteY468" fmla="*/ 1340263 h 1613568"/>
              <a:gd name="connsiteX469" fmla="*/ 14432 w 8214149"/>
              <a:gd name="connsiteY469" fmla="*/ 1338644 h 1613568"/>
              <a:gd name="connsiteX470" fmla="*/ 36462 w 8214149"/>
              <a:gd name="connsiteY470" fmla="*/ 1342835 h 1613568"/>
              <a:gd name="connsiteX471" fmla="*/ 29228 w 8214149"/>
              <a:gd name="connsiteY471" fmla="*/ 1355598 h 1613568"/>
              <a:gd name="connsiteX472" fmla="*/ 23803 w 8214149"/>
              <a:gd name="connsiteY472" fmla="*/ 1357217 h 1613568"/>
              <a:gd name="connsiteX473" fmla="*/ 22981 w 8214149"/>
              <a:gd name="connsiteY473" fmla="*/ 1357503 h 1613568"/>
              <a:gd name="connsiteX474" fmla="*/ 102550 w 8214149"/>
              <a:gd name="connsiteY474" fmla="*/ 1335310 h 1613568"/>
              <a:gd name="connsiteX475" fmla="*/ 81178 w 8214149"/>
              <a:gd name="connsiteY475" fmla="*/ 1330452 h 1613568"/>
              <a:gd name="connsiteX476" fmla="*/ 89234 w 8214149"/>
              <a:gd name="connsiteY476" fmla="*/ 1317879 h 1613568"/>
              <a:gd name="connsiteX477" fmla="*/ 165351 w 8214149"/>
              <a:gd name="connsiteY477" fmla="*/ 1298924 h 1613568"/>
              <a:gd name="connsiteX478" fmla="*/ 186723 w 8214149"/>
              <a:gd name="connsiteY478" fmla="*/ 1304163 h 1613568"/>
              <a:gd name="connsiteX479" fmla="*/ 178010 w 8214149"/>
              <a:gd name="connsiteY479" fmla="*/ 1316450 h 1613568"/>
              <a:gd name="connsiteX480" fmla="*/ 177681 w 8214149"/>
              <a:gd name="connsiteY480" fmla="*/ 1316546 h 1613568"/>
              <a:gd name="connsiteX481" fmla="*/ 102879 w 8214149"/>
              <a:gd name="connsiteY481" fmla="*/ 1335215 h 1613568"/>
              <a:gd name="connsiteX482" fmla="*/ 102550 w 8214149"/>
              <a:gd name="connsiteY482" fmla="*/ 1335310 h 161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</a:cxnLst>
            <a:rect l="l" t="t" r="r" b="b"/>
            <a:pathLst>
              <a:path w="8214149" h="1613568">
                <a:moveTo>
                  <a:pt x="4094331" y="1558766"/>
                </a:moveTo>
                <a:lnTo>
                  <a:pt x="4081672" y="1561814"/>
                </a:lnTo>
                <a:cubicBezTo>
                  <a:pt x="4073288" y="1563815"/>
                  <a:pt x="4063588" y="1561528"/>
                  <a:pt x="4060136" y="1556671"/>
                </a:cubicBezTo>
                <a:cubicBezTo>
                  <a:pt x="4056683" y="1551813"/>
                  <a:pt x="4060629" y="1546289"/>
                  <a:pt x="4068849" y="1544288"/>
                </a:cubicBezTo>
                <a:cubicBezTo>
                  <a:pt x="4068849" y="1544288"/>
                  <a:pt x="4069013" y="1544288"/>
                  <a:pt x="4069013" y="1544288"/>
                </a:cubicBezTo>
                <a:lnTo>
                  <a:pt x="4081343" y="1541240"/>
                </a:lnTo>
                <a:cubicBezTo>
                  <a:pt x="4101893" y="1536097"/>
                  <a:pt x="4122607" y="1530572"/>
                  <a:pt x="4142829" y="1524762"/>
                </a:cubicBezTo>
                <a:cubicBezTo>
                  <a:pt x="4150884" y="1522476"/>
                  <a:pt x="4160912" y="1524381"/>
                  <a:pt x="4164858" y="1529048"/>
                </a:cubicBezTo>
                <a:cubicBezTo>
                  <a:pt x="4168804" y="1533811"/>
                  <a:pt x="4165516" y="1539431"/>
                  <a:pt x="4157460" y="1541812"/>
                </a:cubicBezTo>
                <a:cubicBezTo>
                  <a:pt x="4136746" y="1547908"/>
                  <a:pt x="4115374" y="1553528"/>
                  <a:pt x="4094331" y="1558766"/>
                </a:cubicBezTo>
                <a:close/>
                <a:moveTo>
                  <a:pt x="4005062" y="1578578"/>
                </a:moveTo>
                <a:cubicBezTo>
                  <a:pt x="4004733" y="1578674"/>
                  <a:pt x="4004240" y="1578769"/>
                  <a:pt x="4003747" y="1578864"/>
                </a:cubicBezTo>
                <a:cubicBezTo>
                  <a:pt x="3977607" y="1583912"/>
                  <a:pt x="3950810" y="1588580"/>
                  <a:pt x="3923684" y="1592485"/>
                </a:cubicBezTo>
                <a:cubicBezTo>
                  <a:pt x="3914807" y="1593818"/>
                  <a:pt x="3905929" y="1590675"/>
                  <a:pt x="3903628" y="1585627"/>
                </a:cubicBezTo>
                <a:cubicBezTo>
                  <a:pt x="3901326" y="1580578"/>
                  <a:pt x="3906916" y="1575340"/>
                  <a:pt x="3915464" y="1574102"/>
                </a:cubicBezTo>
                <a:cubicBezTo>
                  <a:pt x="3941604" y="1570292"/>
                  <a:pt x="3967743" y="1565815"/>
                  <a:pt x="3993061" y="1560862"/>
                </a:cubicBezTo>
                <a:cubicBezTo>
                  <a:pt x="4001609" y="1559147"/>
                  <a:pt x="4010980" y="1561910"/>
                  <a:pt x="4013939" y="1566863"/>
                </a:cubicBezTo>
                <a:cubicBezTo>
                  <a:pt x="4016899" y="1571530"/>
                  <a:pt x="4012789" y="1576673"/>
                  <a:pt x="4005062" y="1578578"/>
                </a:cubicBezTo>
                <a:close/>
                <a:moveTo>
                  <a:pt x="4229138" y="1519809"/>
                </a:moveTo>
                <a:cubicBezTo>
                  <a:pt x="4221576" y="1521714"/>
                  <a:pt x="4212534" y="1520000"/>
                  <a:pt x="4208424" y="1515809"/>
                </a:cubicBezTo>
                <a:cubicBezTo>
                  <a:pt x="4203985" y="1511237"/>
                  <a:pt x="4206616" y="1505426"/>
                  <a:pt x="4214507" y="1502855"/>
                </a:cubicBezTo>
                <a:cubicBezTo>
                  <a:pt x="4237523" y="1495235"/>
                  <a:pt x="4260868" y="1486948"/>
                  <a:pt x="4283719" y="1478280"/>
                </a:cubicBezTo>
                <a:cubicBezTo>
                  <a:pt x="4291446" y="1475423"/>
                  <a:pt x="4301474" y="1476661"/>
                  <a:pt x="4306406" y="1481042"/>
                </a:cubicBezTo>
                <a:cubicBezTo>
                  <a:pt x="4311338" y="1485424"/>
                  <a:pt x="4309201" y="1491329"/>
                  <a:pt x="4301638" y="1494187"/>
                </a:cubicBezTo>
                <a:cubicBezTo>
                  <a:pt x="4278129" y="1503045"/>
                  <a:pt x="4254291" y="1511522"/>
                  <a:pt x="4230782" y="1519333"/>
                </a:cubicBezTo>
                <a:cubicBezTo>
                  <a:pt x="4230289" y="1519428"/>
                  <a:pt x="4229796" y="1519619"/>
                  <a:pt x="4229138" y="1519809"/>
                </a:cubicBezTo>
                <a:close/>
                <a:moveTo>
                  <a:pt x="3846252" y="1602010"/>
                </a:moveTo>
                <a:cubicBezTo>
                  <a:pt x="3845101" y="1602296"/>
                  <a:pt x="3843951" y="1602486"/>
                  <a:pt x="3842635" y="1602677"/>
                </a:cubicBezTo>
                <a:cubicBezTo>
                  <a:pt x="3815674" y="1605439"/>
                  <a:pt x="3788055" y="1607725"/>
                  <a:pt x="3760271" y="1609344"/>
                </a:cubicBezTo>
                <a:cubicBezTo>
                  <a:pt x="3751229" y="1609916"/>
                  <a:pt x="3743174" y="1606106"/>
                  <a:pt x="3742187" y="1600867"/>
                </a:cubicBezTo>
                <a:cubicBezTo>
                  <a:pt x="3741201" y="1595628"/>
                  <a:pt x="3747777" y="1590961"/>
                  <a:pt x="3756819" y="1590389"/>
                </a:cubicBezTo>
                <a:cubicBezTo>
                  <a:pt x="3783780" y="1588770"/>
                  <a:pt x="3810742" y="1586579"/>
                  <a:pt x="3836882" y="1583912"/>
                </a:cubicBezTo>
                <a:cubicBezTo>
                  <a:pt x="3845759" y="1582960"/>
                  <a:pt x="3854308" y="1586484"/>
                  <a:pt x="3855952" y="1591628"/>
                </a:cubicBezTo>
                <a:cubicBezTo>
                  <a:pt x="3857267" y="1596009"/>
                  <a:pt x="3853157" y="1600295"/>
                  <a:pt x="3846252" y="1602010"/>
                </a:cubicBezTo>
                <a:close/>
                <a:moveTo>
                  <a:pt x="4366740" y="1467898"/>
                </a:moveTo>
                <a:cubicBezTo>
                  <a:pt x="4359836" y="1469612"/>
                  <a:pt x="4351616" y="1468374"/>
                  <a:pt x="4347013" y="1464755"/>
                </a:cubicBezTo>
                <a:cubicBezTo>
                  <a:pt x="4341587" y="1460468"/>
                  <a:pt x="4343231" y="1454563"/>
                  <a:pt x="4350630" y="1451420"/>
                </a:cubicBezTo>
                <a:cubicBezTo>
                  <a:pt x="4372001" y="1442371"/>
                  <a:pt x="4393702" y="1432655"/>
                  <a:pt x="4415074" y="1422654"/>
                </a:cubicBezTo>
                <a:cubicBezTo>
                  <a:pt x="4422143" y="1419320"/>
                  <a:pt x="4432500" y="1419987"/>
                  <a:pt x="4438254" y="1424083"/>
                </a:cubicBezTo>
                <a:cubicBezTo>
                  <a:pt x="4444008" y="1428178"/>
                  <a:pt x="4442857" y="1434179"/>
                  <a:pt x="4435788" y="1437513"/>
                </a:cubicBezTo>
                <a:cubicBezTo>
                  <a:pt x="4414087" y="1447705"/>
                  <a:pt x="4391894" y="1457611"/>
                  <a:pt x="4370029" y="1466850"/>
                </a:cubicBezTo>
                <a:cubicBezTo>
                  <a:pt x="4369042" y="1467326"/>
                  <a:pt x="4367891" y="1467612"/>
                  <a:pt x="4366740" y="1467898"/>
                </a:cubicBezTo>
                <a:close/>
                <a:moveTo>
                  <a:pt x="3683168" y="1612106"/>
                </a:moveTo>
                <a:cubicBezTo>
                  <a:pt x="3681360" y="1612582"/>
                  <a:pt x="3679387" y="1612868"/>
                  <a:pt x="3677414" y="1612868"/>
                </a:cubicBezTo>
                <a:cubicBezTo>
                  <a:pt x="3650288" y="1613535"/>
                  <a:pt x="3622340" y="1613726"/>
                  <a:pt x="3594392" y="1613440"/>
                </a:cubicBezTo>
                <a:cubicBezTo>
                  <a:pt x="3585350" y="1613345"/>
                  <a:pt x="3578117" y="1609058"/>
                  <a:pt x="3578281" y="1603724"/>
                </a:cubicBezTo>
                <a:cubicBezTo>
                  <a:pt x="3578446" y="1598486"/>
                  <a:pt x="3586008" y="1594295"/>
                  <a:pt x="3595050" y="1594390"/>
                </a:cubicBezTo>
                <a:cubicBezTo>
                  <a:pt x="3622505" y="1594676"/>
                  <a:pt x="3649795" y="1594485"/>
                  <a:pt x="3676099" y="1593818"/>
                </a:cubicBezTo>
                <a:cubicBezTo>
                  <a:pt x="3685141" y="1593628"/>
                  <a:pt x="3692868" y="1597724"/>
                  <a:pt x="3693196" y="1602962"/>
                </a:cubicBezTo>
                <a:cubicBezTo>
                  <a:pt x="3693525" y="1607058"/>
                  <a:pt x="3689251" y="1610582"/>
                  <a:pt x="3683168" y="1612106"/>
                </a:cubicBezTo>
                <a:close/>
                <a:moveTo>
                  <a:pt x="4494479" y="1408081"/>
                </a:moveTo>
                <a:cubicBezTo>
                  <a:pt x="4488067" y="1409700"/>
                  <a:pt x="4480505" y="1408843"/>
                  <a:pt x="4475737" y="1405604"/>
                </a:cubicBezTo>
                <a:cubicBezTo>
                  <a:pt x="4469655" y="1401699"/>
                  <a:pt x="4470312" y="1395698"/>
                  <a:pt x="4477053" y="1392174"/>
                </a:cubicBezTo>
                <a:cubicBezTo>
                  <a:pt x="4496945" y="1381982"/>
                  <a:pt x="4517002" y="1371219"/>
                  <a:pt x="4536894" y="1360075"/>
                </a:cubicBezTo>
                <a:cubicBezTo>
                  <a:pt x="4543470" y="1356455"/>
                  <a:pt x="4553827" y="1356551"/>
                  <a:pt x="4560074" y="1360361"/>
                </a:cubicBezTo>
                <a:cubicBezTo>
                  <a:pt x="4566321" y="1364171"/>
                  <a:pt x="4566157" y="1370171"/>
                  <a:pt x="4559581" y="1373791"/>
                </a:cubicBezTo>
                <a:cubicBezTo>
                  <a:pt x="4539360" y="1385030"/>
                  <a:pt x="4518974" y="1395984"/>
                  <a:pt x="4498754" y="1406366"/>
                </a:cubicBezTo>
                <a:cubicBezTo>
                  <a:pt x="4497603" y="1407128"/>
                  <a:pt x="4495959" y="1407700"/>
                  <a:pt x="4494479" y="1408081"/>
                </a:cubicBezTo>
                <a:close/>
                <a:moveTo>
                  <a:pt x="4612846" y="1342073"/>
                </a:moveTo>
                <a:cubicBezTo>
                  <a:pt x="4606928" y="1343501"/>
                  <a:pt x="4599859" y="1342930"/>
                  <a:pt x="4594927" y="1340168"/>
                </a:cubicBezTo>
                <a:cubicBezTo>
                  <a:pt x="4588351" y="1336548"/>
                  <a:pt x="4588186" y="1330452"/>
                  <a:pt x="4594434" y="1326737"/>
                </a:cubicBezTo>
                <a:cubicBezTo>
                  <a:pt x="4612846" y="1315688"/>
                  <a:pt x="4631588" y="1303973"/>
                  <a:pt x="4650001" y="1292066"/>
                </a:cubicBezTo>
                <a:cubicBezTo>
                  <a:pt x="4656083" y="1288161"/>
                  <a:pt x="4666441" y="1287875"/>
                  <a:pt x="4673181" y="1291400"/>
                </a:cubicBezTo>
                <a:cubicBezTo>
                  <a:pt x="4679921" y="1294924"/>
                  <a:pt x="4680415" y="1300925"/>
                  <a:pt x="4674332" y="1304830"/>
                </a:cubicBezTo>
                <a:cubicBezTo>
                  <a:pt x="4655590" y="1316831"/>
                  <a:pt x="4636684" y="1328642"/>
                  <a:pt x="4617943" y="1339882"/>
                </a:cubicBezTo>
                <a:cubicBezTo>
                  <a:pt x="4616628" y="1340930"/>
                  <a:pt x="4614819" y="1341596"/>
                  <a:pt x="4612846" y="1342073"/>
                </a:cubicBezTo>
                <a:close/>
                <a:moveTo>
                  <a:pt x="3519098" y="1610678"/>
                </a:moveTo>
                <a:cubicBezTo>
                  <a:pt x="3516796" y="1611249"/>
                  <a:pt x="3514166" y="1611535"/>
                  <a:pt x="3511535" y="1611440"/>
                </a:cubicBezTo>
                <a:cubicBezTo>
                  <a:pt x="3484574" y="1610392"/>
                  <a:pt x="3456790" y="1608868"/>
                  <a:pt x="3429007" y="1607058"/>
                </a:cubicBezTo>
                <a:cubicBezTo>
                  <a:pt x="3419965" y="1606487"/>
                  <a:pt x="3413553" y="1601724"/>
                  <a:pt x="3414540" y="1596485"/>
                </a:cubicBezTo>
                <a:cubicBezTo>
                  <a:pt x="3415526" y="1591247"/>
                  <a:pt x="3423746" y="1587532"/>
                  <a:pt x="3432788" y="1588103"/>
                </a:cubicBezTo>
                <a:cubicBezTo>
                  <a:pt x="3460078" y="1589913"/>
                  <a:pt x="3487368" y="1591342"/>
                  <a:pt x="3513837" y="1592485"/>
                </a:cubicBezTo>
                <a:cubicBezTo>
                  <a:pt x="3522879" y="1592866"/>
                  <a:pt x="3529783" y="1597438"/>
                  <a:pt x="3529126" y="1602677"/>
                </a:cubicBezTo>
                <a:cubicBezTo>
                  <a:pt x="3528633" y="1606201"/>
                  <a:pt x="3524523" y="1609249"/>
                  <a:pt x="3519098" y="1610678"/>
                </a:cubicBezTo>
                <a:close/>
                <a:moveTo>
                  <a:pt x="4722829" y="1271397"/>
                </a:moveTo>
                <a:cubicBezTo>
                  <a:pt x="4717240" y="1272731"/>
                  <a:pt x="4710664" y="1272350"/>
                  <a:pt x="4705732" y="1269873"/>
                </a:cubicBezTo>
                <a:cubicBezTo>
                  <a:pt x="4698827" y="1266444"/>
                  <a:pt x="4698005" y="1260443"/>
                  <a:pt x="4703759" y="1256443"/>
                </a:cubicBezTo>
                <a:cubicBezTo>
                  <a:pt x="4721350" y="1244441"/>
                  <a:pt x="4738612" y="1232249"/>
                  <a:pt x="4755874" y="1219867"/>
                </a:cubicBezTo>
                <a:cubicBezTo>
                  <a:pt x="4761628" y="1215771"/>
                  <a:pt x="4771985" y="1215104"/>
                  <a:pt x="4779054" y="1218438"/>
                </a:cubicBezTo>
                <a:cubicBezTo>
                  <a:pt x="4786123" y="1221772"/>
                  <a:pt x="4787274" y="1227773"/>
                  <a:pt x="4781520" y="1231868"/>
                </a:cubicBezTo>
                <a:cubicBezTo>
                  <a:pt x="4764094" y="1244441"/>
                  <a:pt x="4746339" y="1256919"/>
                  <a:pt x="4728913" y="1268825"/>
                </a:cubicBezTo>
                <a:cubicBezTo>
                  <a:pt x="4727269" y="1269968"/>
                  <a:pt x="4725131" y="1270826"/>
                  <a:pt x="4722829" y="1271397"/>
                </a:cubicBezTo>
                <a:close/>
                <a:moveTo>
                  <a:pt x="3355849" y="1599819"/>
                </a:moveTo>
                <a:cubicBezTo>
                  <a:pt x="3353054" y="1600486"/>
                  <a:pt x="3349931" y="1600772"/>
                  <a:pt x="3346807" y="1600486"/>
                </a:cubicBezTo>
                <a:cubicBezTo>
                  <a:pt x="3320339" y="1598105"/>
                  <a:pt x="3292884" y="1595247"/>
                  <a:pt x="3265265" y="1592199"/>
                </a:cubicBezTo>
                <a:cubicBezTo>
                  <a:pt x="3256387" y="1591151"/>
                  <a:pt x="3250469" y="1586198"/>
                  <a:pt x="3252278" y="1581055"/>
                </a:cubicBezTo>
                <a:cubicBezTo>
                  <a:pt x="3253921" y="1575911"/>
                  <a:pt x="3262634" y="1572482"/>
                  <a:pt x="3271512" y="1573530"/>
                </a:cubicBezTo>
                <a:cubicBezTo>
                  <a:pt x="3298802" y="1576578"/>
                  <a:pt x="3325764" y="1579340"/>
                  <a:pt x="3351903" y="1581722"/>
                </a:cubicBezTo>
                <a:cubicBezTo>
                  <a:pt x="3360945" y="1582579"/>
                  <a:pt x="3367028" y="1587437"/>
                  <a:pt x="3365549" y="1592580"/>
                </a:cubicBezTo>
                <a:cubicBezTo>
                  <a:pt x="3364727" y="1595914"/>
                  <a:pt x="3360945" y="1598581"/>
                  <a:pt x="3355849" y="1599819"/>
                </a:cubicBezTo>
                <a:close/>
                <a:moveTo>
                  <a:pt x="8204315" y="369094"/>
                </a:moveTo>
                <a:cubicBezTo>
                  <a:pt x="8198067" y="370618"/>
                  <a:pt x="8190669" y="369856"/>
                  <a:pt x="8185737" y="366808"/>
                </a:cubicBezTo>
                <a:cubicBezTo>
                  <a:pt x="8185573" y="366713"/>
                  <a:pt x="8165023" y="353949"/>
                  <a:pt x="8127375" y="333756"/>
                </a:cubicBezTo>
                <a:cubicBezTo>
                  <a:pt x="8120799" y="330137"/>
                  <a:pt x="8120306" y="324136"/>
                  <a:pt x="8126554" y="320326"/>
                </a:cubicBezTo>
                <a:cubicBezTo>
                  <a:pt x="8132801" y="316421"/>
                  <a:pt x="8143158" y="316230"/>
                  <a:pt x="8149734" y="319850"/>
                </a:cubicBezTo>
                <a:cubicBezTo>
                  <a:pt x="8188368" y="340614"/>
                  <a:pt x="8208918" y="353378"/>
                  <a:pt x="8209740" y="353854"/>
                </a:cubicBezTo>
                <a:cubicBezTo>
                  <a:pt x="8215987" y="357664"/>
                  <a:pt x="8215494" y="363760"/>
                  <a:pt x="8208918" y="367284"/>
                </a:cubicBezTo>
                <a:cubicBezTo>
                  <a:pt x="8207602" y="368141"/>
                  <a:pt x="8205959" y="368713"/>
                  <a:pt x="8204315" y="369094"/>
                </a:cubicBezTo>
                <a:close/>
                <a:moveTo>
                  <a:pt x="4825908" y="1197102"/>
                </a:moveTo>
                <a:cubicBezTo>
                  <a:pt x="4820647" y="1198436"/>
                  <a:pt x="4814235" y="1198055"/>
                  <a:pt x="4809468" y="1195959"/>
                </a:cubicBezTo>
                <a:cubicBezTo>
                  <a:pt x="4802235" y="1192721"/>
                  <a:pt x="4800919" y="1186815"/>
                  <a:pt x="4806345" y="1182624"/>
                </a:cubicBezTo>
                <a:cubicBezTo>
                  <a:pt x="4822949" y="1170146"/>
                  <a:pt x="4839224" y="1157478"/>
                  <a:pt x="4855500" y="1144619"/>
                </a:cubicBezTo>
                <a:cubicBezTo>
                  <a:pt x="4860925" y="1140428"/>
                  <a:pt x="4871118" y="1139476"/>
                  <a:pt x="4878516" y="1142524"/>
                </a:cubicBezTo>
                <a:cubicBezTo>
                  <a:pt x="4885749" y="1145667"/>
                  <a:pt x="4887393" y="1151573"/>
                  <a:pt x="4882132" y="1155859"/>
                </a:cubicBezTo>
                <a:cubicBezTo>
                  <a:pt x="4865857" y="1168813"/>
                  <a:pt x="4849253" y="1181576"/>
                  <a:pt x="4832649" y="1194149"/>
                </a:cubicBezTo>
                <a:cubicBezTo>
                  <a:pt x="4830675" y="1195483"/>
                  <a:pt x="4828374" y="1196531"/>
                  <a:pt x="4825908" y="1197102"/>
                </a:cubicBezTo>
                <a:close/>
                <a:moveTo>
                  <a:pt x="3194573" y="1581817"/>
                </a:moveTo>
                <a:cubicBezTo>
                  <a:pt x="3191450" y="1582579"/>
                  <a:pt x="3187997" y="1582769"/>
                  <a:pt x="3184545" y="1582388"/>
                </a:cubicBezTo>
                <a:cubicBezTo>
                  <a:pt x="3158570" y="1578959"/>
                  <a:pt x="3131608" y="1575245"/>
                  <a:pt x="3104154" y="1571244"/>
                </a:cubicBezTo>
                <a:cubicBezTo>
                  <a:pt x="3095276" y="1569911"/>
                  <a:pt x="3090015" y="1564767"/>
                  <a:pt x="3092317" y="1559624"/>
                </a:cubicBezTo>
                <a:cubicBezTo>
                  <a:pt x="3094618" y="1554480"/>
                  <a:pt x="3103496" y="1551432"/>
                  <a:pt x="3112374" y="1552766"/>
                </a:cubicBezTo>
                <a:cubicBezTo>
                  <a:pt x="3139500" y="1556766"/>
                  <a:pt x="3166132" y="1560481"/>
                  <a:pt x="3191943" y="1563815"/>
                </a:cubicBezTo>
                <a:cubicBezTo>
                  <a:pt x="3200820" y="1564957"/>
                  <a:pt x="3206410" y="1570101"/>
                  <a:pt x="3204437" y="1575245"/>
                </a:cubicBezTo>
                <a:cubicBezTo>
                  <a:pt x="3202793" y="1578293"/>
                  <a:pt x="3199176" y="1580674"/>
                  <a:pt x="3194573" y="1581817"/>
                </a:cubicBezTo>
                <a:close/>
                <a:moveTo>
                  <a:pt x="4923232" y="1120331"/>
                </a:moveTo>
                <a:cubicBezTo>
                  <a:pt x="4918136" y="1121569"/>
                  <a:pt x="4912053" y="1121378"/>
                  <a:pt x="4907286" y="1119378"/>
                </a:cubicBezTo>
                <a:cubicBezTo>
                  <a:pt x="4899888" y="1116330"/>
                  <a:pt x="4898079" y="1110425"/>
                  <a:pt x="4903340" y="1106138"/>
                </a:cubicBezTo>
                <a:cubicBezTo>
                  <a:pt x="4919122" y="1093280"/>
                  <a:pt x="4934576" y="1080230"/>
                  <a:pt x="4950029" y="1067086"/>
                </a:cubicBezTo>
                <a:cubicBezTo>
                  <a:pt x="4955126" y="1062800"/>
                  <a:pt x="4965318" y="1061657"/>
                  <a:pt x="4972881" y="1064609"/>
                </a:cubicBezTo>
                <a:cubicBezTo>
                  <a:pt x="4980443" y="1067562"/>
                  <a:pt x="4982252" y="1073468"/>
                  <a:pt x="4977155" y="1077849"/>
                </a:cubicBezTo>
                <a:cubicBezTo>
                  <a:pt x="4961538" y="1091089"/>
                  <a:pt x="4945919" y="1104138"/>
                  <a:pt x="4930137" y="1117092"/>
                </a:cubicBezTo>
                <a:cubicBezTo>
                  <a:pt x="4928329" y="1118521"/>
                  <a:pt x="4925863" y="1119664"/>
                  <a:pt x="4923232" y="1120331"/>
                </a:cubicBezTo>
                <a:close/>
                <a:moveTo>
                  <a:pt x="3035106" y="1558481"/>
                </a:moveTo>
                <a:cubicBezTo>
                  <a:pt x="3031818" y="1559338"/>
                  <a:pt x="3028037" y="1559528"/>
                  <a:pt x="3024255" y="1558862"/>
                </a:cubicBezTo>
                <a:cubicBezTo>
                  <a:pt x="2997952" y="1554575"/>
                  <a:pt x="2971483" y="1550194"/>
                  <a:pt x="2945015" y="1545622"/>
                </a:cubicBezTo>
                <a:cubicBezTo>
                  <a:pt x="2936302" y="1544098"/>
                  <a:pt x="2931370" y="1538859"/>
                  <a:pt x="2934000" y="1533811"/>
                </a:cubicBezTo>
                <a:cubicBezTo>
                  <a:pt x="2936631" y="1528763"/>
                  <a:pt x="2945837" y="1525905"/>
                  <a:pt x="2954386" y="1527429"/>
                </a:cubicBezTo>
                <a:cubicBezTo>
                  <a:pt x="2980690" y="1532001"/>
                  <a:pt x="3006993" y="1536382"/>
                  <a:pt x="3033133" y="1540574"/>
                </a:cubicBezTo>
                <a:cubicBezTo>
                  <a:pt x="3041846" y="1542002"/>
                  <a:pt x="3046943" y="1547241"/>
                  <a:pt x="3044641" y="1552289"/>
                </a:cubicBezTo>
                <a:cubicBezTo>
                  <a:pt x="3042997" y="1555147"/>
                  <a:pt x="3039545" y="1557338"/>
                  <a:pt x="3035106" y="1558481"/>
                </a:cubicBezTo>
                <a:close/>
                <a:moveTo>
                  <a:pt x="8083481" y="303848"/>
                </a:moveTo>
                <a:cubicBezTo>
                  <a:pt x="8077891" y="305276"/>
                  <a:pt x="8071151" y="304800"/>
                  <a:pt x="8066383" y="302324"/>
                </a:cubicBezTo>
                <a:cubicBezTo>
                  <a:pt x="8045833" y="292132"/>
                  <a:pt x="8024626" y="282035"/>
                  <a:pt x="8003254" y="272129"/>
                </a:cubicBezTo>
                <a:cubicBezTo>
                  <a:pt x="7996185" y="268891"/>
                  <a:pt x="7995034" y="262890"/>
                  <a:pt x="8000624" y="258699"/>
                </a:cubicBezTo>
                <a:cubicBezTo>
                  <a:pt x="8006213" y="254603"/>
                  <a:pt x="8016570" y="253937"/>
                  <a:pt x="8023804" y="257175"/>
                </a:cubicBezTo>
                <a:cubicBezTo>
                  <a:pt x="8045505" y="267176"/>
                  <a:pt x="8067041" y="277463"/>
                  <a:pt x="8087756" y="287750"/>
                </a:cubicBezTo>
                <a:cubicBezTo>
                  <a:pt x="8094660" y="291179"/>
                  <a:pt x="8095482" y="297180"/>
                  <a:pt x="8089564" y="301181"/>
                </a:cubicBezTo>
                <a:cubicBezTo>
                  <a:pt x="8087920" y="302419"/>
                  <a:pt x="8085782" y="303276"/>
                  <a:pt x="8083481" y="303848"/>
                </a:cubicBezTo>
                <a:close/>
                <a:moveTo>
                  <a:pt x="5015954" y="1041654"/>
                </a:moveTo>
                <a:cubicBezTo>
                  <a:pt x="5011021" y="1042892"/>
                  <a:pt x="5005103" y="1042702"/>
                  <a:pt x="5000336" y="1040797"/>
                </a:cubicBezTo>
                <a:cubicBezTo>
                  <a:pt x="4992773" y="1037844"/>
                  <a:pt x="4990636" y="1031939"/>
                  <a:pt x="4995732" y="1027557"/>
                </a:cubicBezTo>
                <a:cubicBezTo>
                  <a:pt x="5010857" y="1014413"/>
                  <a:pt x="5025818" y="1001077"/>
                  <a:pt x="5040614" y="987743"/>
                </a:cubicBezTo>
                <a:cubicBezTo>
                  <a:pt x="5045545" y="983266"/>
                  <a:pt x="5055738" y="982027"/>
                  <a:pt x="5063301" y="984885"/>
                </a:cubicBezTo>
                <a:cubicBezTo>
                  <a:pt x="5070863" y="987743"/>
                  <a:pt x="5073164" y="993648"/>
                  <a:pt x="5068233" y="998029"/>
                </a:cubicBezTo>
                <a:cubicBezTo>
                  <a:pt x="5053272" y="1011460"/>
                  <a:pt x="5038312" y="1024795"/>
                  <a:pt x="5023187" y="1037939"/>
                </a:cubicBezTo>
                <a:cubicBezTo>
                  <a:pt x="5021379" y="1039749"/>
                  <a:pt x="5018748" y="1040892"/>
                  <a:pt x="5015954" y="1041654"/>
                </a:cubicBezTo>
                <a:close/>
                <a:moveTo>
                  <a:pt x="2877447" y="1531239"/>
                </a:moveTo>
                <a:cubicBezTo>
                  <a:pt x="2873994" y="1532096"/>
                  <a:pt x="2869884" y="1532287"/>
                  <a:pt x="2866103" y="1531525"/>
                </a:cubicBezTo>
                <a:cubicBezTo>
                  <a:pt x="2840128" y="1526762"/>
                  <a:pt x="2813824" y="1521905"/>
                  <a:pt x="2787685" y="1516856"/>
                </a:cubicBezTo>
                <a:cubicBezTo>
                  <a:pt x="2779136" y="1515237"/>
                  <a:pt x="2774369" y="1509808"/>
                  <a:pt x="2777163" y="1504855"/>
                </a:cubicBezTo>
                <a:cubicBezTo>
                  <a:pt x="2779958" y="1499902"/>
                  <a:pt x="2789329" y="1497140"/>
                  <a:pt x="2797877" y="1498759"/>
                </a:cubicBezTo>
                <a:cubicBezTo>
                  <a:pt x="2824017" y="1503807"/>
                  <a:pt x="2849992" y="1508665"/>
                  <a:pt x="2875967" y="1513332"/>
                </a:cubicBezTo>
                <a:cubicBezTo>
                  <a:pt x="2884681" y="1514951"/>
                  <a:pt x="2889448" y="1520285"/>
                  <a:pt x="2886653" y="1525238"/>
                </a:cubicBezTo>
                <a:cubicBezTo>
                  <a:pt x="2885174" y="1528096"/>
                  <a:pt x="2881721" y="1530191"/>
                  <a:pt x="2877447" y="1531239"/>
                </a:cubicBezTo>
                <a:close/>
                <a:moveTo>
                  <a:pt x="5105222" y="961549"/>
                </a:moveTo>
                <a:cubicBezTo>
                  <a:pt x="5100455" y="962787"/>
                  <a:pt x="5094701" y="962597"/>
                  <a:pt x="5089933" y="960882"/>
                </a:cubicBezTo>
                <a:cubicBezTo>
                  <a:pt x="5082207" y="958025"/>
                  <a:pt x="5079905" y="952214"/>
                  <a:pt x="5084837" y="947738"/>
                </a:cubicBezTo>
                <a:cubicBezTo>
                  <a:pt x="5099468" y="934307"/>
                  <a:pt x="5114100" y="920782"/>
                  <a:pt x="5128731" y="907352"/>
                </a:cubicBezTo>
                <a:cubicBezTo>
                  <a:pt x="5133499" y="902875"/>
                  <a:pt x="5143692" y="901541"/>
                  <a:pt x="5151419" y="904304"/>
                </a:cubicBezTo>
                <a:cubicBezTo>
                  <a:pt x="5159145" y="907066"/>
                  <a:pt x="5161447" y="912971"/>
                  <a:pt x="5156680" y="917448"/>
                </a:cubicBezTo>
                <a:cubicBezTo>
                  <a:pt x="5142048" y="930974"/>
                  <a:pt x="5127416" y="944499"/>
                  <a:pt x="5112785" y="957929"/>
                </a:cubicBezTo>
                <a:cubicBezTo>
                  <a:pt x="5110812" y="959644"/>
                  <a:pt x="5108182" y="960882"/>
                  <a:pt x="5105222" y="961549"/>
                </a:cubicBezTo>
                <a:close/>
                <a:moveTo>
                  <a:pt x="7954592" y="244316"/>
                </a:moveTo>
                <a:cubicBezTo>
                  <a:pt x="7949331" y="245650"/>
                  <a:pt x="7943248" y="245269"/>
                  <a:pt x="7938316" y="243173"/>
                </a:cubicBezTo>
                <a:cubicBezTo>
                  <a:pt x="7916616" y="233839"/>
                  <a:pt x="7894257" y="224600"/>
                  <a:pt x="7871735" y="215646"/>
                </a:cubicBezTo>
                <a:cubicBezTo>
                  <a:pt x="7864336" y="212693"/>
                  <a:pt x="7862364" y="206693"/>
                  <a:pt x="7867460" y="202406"/>
                </a:cubicBezTo>
                <a:cubicBezTo>
                  <a:pt x="7872556" y="198120"/>
                  <a:pt x="7882914" y="196977"/>
                  <a:pt x="7890312" y="199930"/>
                </a:cubicBezTo>
                <a:cubicBezTo>
                  <a:pt x="7913163" y="208979"/>
                  <a:pt x="7935850" y="218408"/>
                  <a:pt x="7957716" y="227838"/>
                </a:cubicBezTo>
                <a:cubicBezTo>
                  <a:pt x="7964949" y="230981"/>
                  <a:pt x="7966593" y="236887"/>
                  <a:pt x="7961168" y="241173"/>
                </a:cubicBezTo>
                <a:cubicBezTo>
                  <a:pt x="7959524" y="242697"/>
                  <a:pt x="7957222" y="243745"/>
                  <a:pt x="7954592" y="244316"/>
                </a:cubicBezTo>
                <a:close/>
                <a:moveTo>
                  <a:pt x="2721268" y="1501426"/>
                </a:moveTo>
                <a:cubicBezTo>
                  <a:pt x="2717651" y="1502283"/>
                  <a:pt x="2713541" y="1502474"/>
                  <a:pt x="2709431" y="1501712"/>
                </a:cubicBezTo>
                <a:cubicBezTo>
                  <a:pt x="2683620" y="1496568"/>
                  <a:pt x="2657645" y="1491425"/>
                  <a:pt x="2631505" y="1486091"/>
                </a:cubicBezTo>
                <a:cubicBezTo>
                  <a:pt x="2622957" y="1484376"/>
                  <a:pt x="2618353" y="1478947"/>
                  <a:pt x="2621477" y="1473994"/>
                </a:cubicBezTo>
                <a:cubicBezTo>
                  <a:pt x="2624436" y="1469041"/>
                  <a:pt x="2633807" y="1466374"/>
                  <a:pt x="2642356" y="1468184"/>
                </a:cubicBezTo>
                <a:cubicBezTo>
                  <a:pt x="2668331" y="1473422"/>
                  <a:pt x="2694142" y="1478661"/>
                  <a:pt x="2719952" y="1483709"/>
                </a:cubicBezTo>
                <a:cubicBezTo>
                  <a:pt x="2728501" y="1485424"/>
                  <a:pt x="2733104" y="1490853"/>
                  <a:pt x="2730145" y="1495806"/>
                </a:cubicBezTo>
                <a:cubicBezTo>
                  <a:pt x="2728830" y="1498378"/>
                  <a:pt x="2725378" y="1500378"/>
                  <a:pt x="2721268" y="1501426"/>
                </a:cubicBezTo>
                <a:close/>
                <a:moveTo>
                  <a:pt x="5192518" y="880491"/>
                </a:moveTo>
                <a:cubicBezTo>
                  <a:pt x="5187751" y="881634"/>
                  <a:pt x="5182161" y="881539"/>
                  <a:pt x="5177394" y="879824"/>
                </a:cubicBezTo>
                <a:cubicBezTo>
                  <a:pt x="5169667" y="877062"/>
                  <a:pt x="5167201" y="871157"/>
                  <a:pt x="5171969" y="866680"/>
                </a:cubicBezTo>
                <a:cubicBezTo>
                  <a:pt x="5186271" y="853154"/>
                  <a:pt x="5200738" y="839629"/>
                  <a:pt x="5214877" y="826008"/>
                </a:cubicBezTo>
                <a:cubicBezTo>
                  <a:pt x="5219644" y="821531"/>
                  <a:pt x="5229673" y="820102"/>
                  <a:pt x="5237400" y="822865"/>
                </a:cubicBezTo>
                <a:cubicBezTo>
                  <a:pt x="5245126" y="825627"/>
                  <a:pt x="5247592" y="831437"/>
                  <a:pt x="5242825" y="835914"/>
                </a:cubicBezTo>
                <a:cubicBezTo>
                  <a:pt x="5228522" y="849440"/>
                  <a:pt x="5214219" y="863060"/>
                  <a:pt x="5199752" y="876586"/>
                </a:cubicBezTo>
                <a:cubicBezTo>
                  <a:pt x="5198273" y="878491"/>
                  <a:pt x="5195642" y="879824"/>
                  <a:pt x="5192518" y="880491"/>
                </a:cubicBezTo>
                <a:close/>
                <a:moveTo>
                  <a:pt x="7818962" y="190310"/>
                </a:moveTo>
                <a:cubicBezTo>
                  <a:pt x="7814195" y="191548"/>
                  <a:pt x="7808441" y="191357"/>
                  <a:pt x="7803673" y="189548"/>
                </a:cubicBezTo>
                <a:cubicBezTo>
                  <a:pt x="7780657" y="181070"/>
                  <a:pt x="7757313" y="172783"/>
                  <a:pt x="7733968" y="164783"/>
                </a:cubicBezTo>
                <a:cubicBezTo>
                  <a:pt x="7726077" y="162116"/>
                  <a:pt x="7723447" y="156305"/>
                  <a:pt x="7728050" y="151733"/>
                </a:cubicBezTo>
                <a:cubicBezTo>
                  <a:pt x="7732653" y="147161"/>
                  <a:pt x="7742681" y="145637"/>
                  <a:pt x="7750572" y="148304"/>
                </a:cubicBezTo>
                <a:cubicBezTo>
                  <a:pt x="7774246" y="156305"/>
                  <a:pt x="7797919" y="164783"/>
                  <a:pt x="7821264" y="173355"/>
                </a:cubicBezTo>
                <a:cubicBezTo>
                  <a:pt x="7828991" y="176213"/>
                  <a:pt x="7831128" y="182023"/>
                  <a:pt x="7826360" y="186500"/>
                </a:cubicBezTo>
                <a:cubicBezTo>
                  <a:pt x="7824552" y="188309"/>
                  <a:pt x="7821922" y="189548"/>
                  <a:pt x="7818962" y="190310"/>
                </a:cubicBezTo>
                <a:close/>
                <a:moveTo>
                  <a:pt x="5278335" y="799148"/>
                </a:moveTo>
                <a:cubicBezTo>
                  <a:pt x="5273567" y="800291"/>
                  <a:pt x="5267978" y="800195"/>
                  <a:pt x="5263375" y="798576"/>
                </a:cubicBezTo>
                <a:cubicBezTo>
                  <a:pt x="5255648" y="795814"/>
                  <a:pt x="5253182" y="790004"/>
                  <a:pt x="5257950" y="785527"/>
                </a:cubicBezTo>
                <a:lnTo>
                  <a:pt x="5300694" y="744855"/>
                </a:lnTo>
                <a:cubicBezTo>
                  <a:pt x="5305461" y="740378"/>
                  <a:pt x="5315489" y="738950"/>
                  <a:pt x="5323216" y="741712"/>
                </a:cubicBezTo>
                <a:cubicBezTo>
                  <a:pt x="5330943" y="744474"/>
                  <a:pt x="5333409" y="750284"/>
                  <a:pt x="5328641" y="754761"/>
                </a:cubicBezTo>
                <a:lnTo>
                  <a:pt x="5285897" y="795433"/>
                </a:lnTo>
                <a:cubicBezTo>
                  <a:pt x="5284089" y="797147"/>
                  <a:pt x="5281459" y="798386"/>
                  <a:pt x="5278335" y="799148"/>
                </a:cubicBezTo>
                <a:close/>
                <a:moveTo>
                  <a:pt x="2565910" y="1469993"/>
                </a:moveTo>
                <a:cubicBezTo>
                  <a:pt x="2562293" y="1470946"/>
                  <a:pt x="2558019" y="1471041"/>
                  <a:pt x="2553909" y="1470184"/>
                </a:cubicBezTo>
                <a:cubicBezTo>
                  <a:pt x="2528098" y="1464850"/>
                  <a:pt x="2502288" y="1459516"/>
                  <a:pt x="2476477" y="1454087"/>
                </a:cubicBezTo>
                <a:cubicBezTo>
                  <a:pt x="2467928" y="1452277"/>
                  <a:pt x="2463489" y="1446848"/>
                  <a:pt x="2466613" y="1441895"/>
                </a:cubicBezTo>
                <a:cubicBezTo>
                  <a:pt x="2469737" y="1436942"/>
                  <a:pt x="2479107" y="1434370"/>
                  <a:pt x="2487656" y="1436180"/>
                </a:cubicBezTo>
                <a:cubicBezTo>
                  <a:pt x="2513467" y="1441609"/>
                  <a:pt x="2539277" y="1446943"/>
                  <a:pt x="2565088" y="1452182"/>
                </a:cubicBezTo>
                <a:cubicBezTo>
                  <a:pt x="2573637" y="1453991"/>
                  <a:pt x="2578076" y="1459421"/>
                  <a:pt x="2575117" y="1464374"/>
                </a:cubicBezTo>
                <a:cubicBezTo>
                  <a:pt x="2573308" y="1467041"/>
                  <a:pt x="2570020" y="1469041"/>
                  <a:pt x="2565910" y="1469993"/>
                </a:cubicBezTo>
                <a:close/>
                <a:moveTo>
                  <a:pt x="5363823" y="717899"/>
                </a:moveTo>
                <a:cubicBezTo>
                  <a:pt x="5359055" y="719042"/>
                  <a:pt x="5353466" y="718947"/>
                  <a:pt x="5348698" y="717233"/>
                </a:cubicBezTo>
                <a:cubicBezTo>
                  <a:pt x="5340971" y="714470"/>
                  <a:pt x="5338505" y="708660"/>
                  <a:pt x="5343273" y="704183"/>
                </a:cubicBezTo>
                <a:cubicBezTo>
                  <a:pt x="5357576" y="690563"/>
                  <a:pt x="5372043" y="677037"/>
                  <a:pt x="5386345" y="663512"/>
                </a:cubicBezTo>
                <a:cubicBezTo>
                  <a:pt x="5391113" y="659035"/>
                  <a:pt x="5401306" y="657606"/>
                  <a:pt x="5409033" y="660368"/>
                </a:cubicBezTo>
                <a:cubicBezTo>
                  <a:pt x="5416759" y="663131"/>
                  <a:pt x="5419225" y="669036"/>
                  <a:pt x="5414458" y="673513"/>
                </a:cubicBezTo>
                <a:cubicBezTo>
                  <a:pt x="5400155" y="686943"/>
                  <a:pt x="5385688" y="700469"/>
                  <a:pt x="5371385" y="714089"/>
                </a:cubicBezTo>
                <a:cubicBezTo>
                  <a:pt x="5369576" y="715899"/>
                  <a:pt x="5366782" y="717233"/>
                  <a:pt x="5363823" y="717899"/>
                </a:cubicBezTo>
                <a:close/>
                <a:moveTo>
                  <a:pt x="7677086" y="142018"/>
                </a:moveTo>
                <a:cubicBezTo>
                  <a:pt x="7672647" y="143161"/>
                  <a:pt x="7667386" y="143066"/>
                  <a:pt x="7662783" y="141637"/>
                </a:cubicBezTo>
                <a:cubicBezTo>
                  <a:pt x="7638616" y="134112"/>
                  <a:pt x="7614285" y="126873"/>
                  <a:pt x="7590118" y="120110"/>
                </a:cubicBezTo>
                <a:cubicBezTo>
                  <a:pt x="7581898" y="117824"/>
                  <a:pt x="7578611" y="112109"/>
                  <a:pt x="7582556" y="107347"/>
                </a:cubicBezTo>
                <a:cubicBezTo>
                  <a:pt x="7586502" y="102584"/>
                  <a:pt x="7596366" y="100679"/>
                  <a:pt x="7604586" y="102965"/>
                </a:cubicBezTo>
                <a:cubicBezTo>
                  <a:pt x="7629081" y="109919"/>
                  <a:pt x="7653905" y="117253"/>
                  <a:pt x="7678401" y="124873"/>
                </a:cubicBezTo>
                <a:cubicBezTo>
                  <a:pt x="7686457" y="127349"/>
                  <a:pt x="7689416" y="133160"/>
                  <a:pt x="7685141" y="137732"/>
                </a:cubicBezTo>
                <a:cubicBezTo>
                  <a:pt x="7683168" y="139732"/>
                  <a:pt x="7680374" y="141161"/>
                  <a:pt x="7677086" y="142018"/>
                </a:cubicBezTo>
                <a:close/>
                <a:moveTo>
                  <a:pt x="2411046" y="1437894"/>
                </a:moveTo>
                <a:cubicBezTo>
                  <a:pt x="2407429" y="1438847"/>
                  <a:pt x="2403155" y="1438942"/>
                  <a:pt x="2399045" y="1438085"/>
                </a:cubicBezTo>
                <a:lnTo>
                  <a:pt x="2321613" y="1421987"/>
                </a:lnTo>
                <a:cubicBezTo>
                  <a:pt x="2313064" y="1420178"/>
                  <a:pt x="2308625" y="1414748"/>
                  <a:pt x="2311749" y="1409795"/>
                </a:cubicBezTo>
                <a:cubicBezTo>
                  <a:pt x="2314872" y="1404842"/>
                  <a:pt x="2324243" y="1402271"/>
                  <a:pt x="2332792" y="1404080"/>
                </a:cubicBezTo>
                <a:lnTo>
                  <a:pt x="2410224" y="1420178"/>
                </a:lnTo>
                <a:cubicBezTo>
                  <a:pt x="2418773" y="1421987"/>
                  <a:pt x="2423212" y="1427417"/>
                  <a:pt x="2420088" y="1432370"/>
                </a:cubicBezTo>
                <a:cubicBezTo>
                  <a:pt x="2418444" y="1434941"/>
                  <a:pt x="2415156" y="1436846"/>
                  <a:pt x="2411046" y="1437894"/>
                </a:cubicBezTo>
                <a:close/>
                <a:moveTo>
                  <a:pt x="5450297" y="636842"/>
                </a:moveTo>
                <a:cubicBezTo>
                  <a:pt x="5445529" y="637985"/>
                  <a:pt x="5439775" y="637889"/>
                  <a:pt x="5435007" y="636175"/>
                </a:cubicBezTo>
                <a:cubicBezTo>
                  <a:pt x="5427281" y="633413"/>
                  <a:pt x="5424979" y="627507"/>
                  <a:pt x="5429747" y="623030"/>
                </a:cubicBezTo>
                <a:cubicBezTo>
                  <a:pt x="5444378" y="609505"/>
                  <a:pt x="5459010" y="596075"/>
                  <a:pt x="5473641" y="582644"/>
                </a:cubicBezTo>
                <a:cubicBezTo>
                  <a:pt x="5478573" y="578263"/>
                  <a:pt x="5488602" y="576929"/>
                  <a:pt x="5496329" y="579692"/>
                </a:cubicBezTo>
                <a:cubicBezTo>
                  <a:pt x="5504055" y="582549"/>
                  <a:pt x="5506193" y="588359"/>
                  <a:pt x="5501425" y="592836"/>
                </a:cubicBezTo>
                <a:cubicBezTo>
                  <a:pt x="5486793" y="606171"/>
                  <a:pt x="5472162" y="619601"/>
                  <a:pt x="5457530" y="633032"/>
                </a:cubicBezTo>
                <a:cubicBezTo>
                  <a:pt x="5455886" y="634841"/>
                  <a:pt x="5453256" y="636079"/>
                  <a:pt x="5450297" y="636842"/>
                </a:cubicBezTo>
                <a:close/>
                <a:moveTo>
                  <a:pt x="7529126" y="100298"/>
                </a:moveTo>
                <a:cubicBezTo>
                  <a:pt x="7525016" y="101346"/>
                  <a:pt x="7520413" y="101346"/>
                  <a:pt x="7516139" y="100298"/>
                </a:cubicBezTo>
                <a:cubicBezTo>
                  <a:pt x="7491150" y="94012"/>
                  <a:pt x="7465833" y="87916"/>
                  <a:pt x="7440679" y="82296"/>
                </a:cubicBezTo>
                <a:cubicBezTo>
                  <a:pt x="7432131" y="80391"/>
                  <a:pt x="7428021" y="74867"/>
                  <a:pt x="7431309" y="70009"/>
                </a:cubicBezTo>
                <a:cubicBezTo>
                  <a:pt x="7434597" y="65056"/>
                  <a:pt x="7444132" y="62675"/>
                  <a:pt x="7452516" y="64580"/>
                </a:cubicBezTo>
                <a:cubicBezTo>
                  <a:pt x="7477998" y="70295"/>
                  <a:pt x="7503809" y="76391"/>
                  <a:pt x="7529291" y="82867"/>
                </a:cubicBezTo>
                <a:cubicBezTo>
                  <a:pt x="7537675" y="84963"/>
                  <a:pt x="7541456" y="90583"/>
                  <a:pt x="7537840" y="95441"/>
                </a:cubicBezTo>
                <a:cubicBezTo>
                  <a:pt x="7536031" y="97727"/>
                  <a:pt x="7532908" y="99346"/>
                  <a:pt x="7529126" y="100298"/>
                </a:cubicBezTo>
                <a:close/>
                <a:moveTo>
                  <a:pt x="2256346" y="1405700"/>
                </a:moveTo>
                <a:cubicBezTo>
                  <a:pt x="2252729" y="1406652"/>
                  <a:pt x="2248455" y="1406747"/>
                  <a:pt x="2244345" y="1405890"/>
                </a:cubicBezTo>
                <a:cubicBezTo>
                  <a:pt x="2218699" y="1400651"/>
                  <a:pt x="2192888" y="1395317"/>
                  <a:pt x="2167077" y="1390078"/>
                </a:cubicBezTo>
                <a:cubicBezTo>
                  <a:pt x="2158528" y="1388364"/>
                  <a:pt x="2153925" y="1382935"/>
                  <a:pt x="2157049" y="1377982"/>
                </a:cubicBezTo>
                <a:cubicBezTo>
                  <a:pt x="2160008" y="1373029"/>
                  <a:pt x="2169379" y="1370362"/>
                  <a:pt x="2177928" y="1372172"/>
                </a:cubicBezTo>
                <a:cubicBezTo>
                  <a:pt x="2203738" y="1377410"/>
                  <a:pt x="2229549" y="1382649"/>
                  <a:pt x="2255360" y="1387983"/>
                </a:cubicBezTo>
                <a:cubicBezTo>
                  <a:pt x="2263909" y="1389698"/>
                  <a:pt x="2268347" y="1395222"/>
                  <a:pt x="2265388" y="1400175"/>
                </a:cubicBezTo>
                <a:cubicBezTo>
                  <a:pt x="2263744" y="1402747"/>
                  <a:pt x="2260292" y="1404747"/>
                  <a:pt x="2256346" y="1405700"/>
                </a:cubicBezTo>
                <a:close/>
                <a:moveTo>
                  <a:pt x="5538743" y="556451"/>
                </a:moveTo>
                <a:cubicBezTo>
                  <a:pt x="5533812" y="557689"/>
                  <a:pt x="5528058" y="557498"/>
                  <a:pt x="5523290" y="555689"/>
                </a:cubicBezTo>
                <a:cubicBezTo>
                  <a:pt x="5515728" y="552831"/>
                  <a:pt x="5513590" y="546926"/>
                  <a:pt x="5518523" y="542544"/>
                </a:cubicBezTo>
                <a:cubicBezTo>
                  <a:pt x="5533647" y="529114"/>
                  <a:pt x="5548772" y="515874"/>
                  <a:pt x="5563897" y="502730"/>
                </a:cubicBezTo>
                <a:cubicBezTo>
                  <a:pt x="5568993" y="498348"/>
                  <a:pt x="5579186" y="497205"/>
                  <a:pt x="5586748" y="500158"/>
                </a:cubicBezTo>
                <a:cubicBezTo>
                  <a:pt x="5594310" y="503111"/>
                  <a:pt x="5596283" y="509016"/>
                  <a:pt x="5591187" y="513398"/>
                </a:cubicBezTo>
                <a:cubicBezTo>
                  <a:pt x="5576062" y="526542"/>
                  <a:pt x="5560937" y="539687"/>
                  <a:pt x="5545977" y="553022"/>
                </a:cubicBezTo>
                <a:cubicBezTo>
                  <a:pt x="5544169" y="554546"/>
                  <a:pt x="5541538" y="555784"/>
                  <a:pt x="5538743" y="556451"/>
                </a:cubicBezTo>
                <a:close/>
                <a:moveTo>
                  <a:pt x="7375742" y="66104"/>
                </a:moveTo>
                <a:cubicBezTo>
                  <a:pt x="7372125" y="66961"/>
                  <a:pt x="7368015" y="67151"/>
                  <a:pt x="7364069" y="66389"/>
                </a:cubicBezTo>
                <a:cubicBezTo>
                  <a:pt x="7338258" y="61341"/>
                  <a:pt x="7311955" y="56674"/>
                  <a:pt x="7286309" y="52483"/>
                </a:cubicBezTo>
                <a:cubicBezTo>
                  <a:pt x="7277596" y="51054"/>
                  <a:pt x="7272499" y="45815"/>
                  <a:pt x="7274965" y="40767"/>
                </a:cubicBezTo>
                <a:cubicBezTo>
                  <a:pt x="7277431" y="35719"/>
                  <a:pt x="7286473" y="32766"/>
                  <a:pt x="7295186" y="34195"/>
                </a:cubicBezTo>
                <a:cubicBezTo>
                  <a:pt x="7321490" y="38481"/>
                  <a:pt x="7348123" y="43244"/>
                  <a:pt x="7374591" y="48292"/>
                </a:cubicBezTo>
                <a:cubicBezTo>
                  <a:pt x="7383140" y="50006"/>
                  <a:pt x="7387907" y="55340"/>
                  <a:pt x="7384948" y="60389"/>
                </a:cubicBezTo>
                <a:cubicBezTo>
                  <a:pt x="7383304" y="62960"/>
                  <a:pt x="7379852" y="65056"/>
                  <a:pt x="7375742" y="66104"/>
                </a:cubicBezTo>
                <a:close/>
                <a:moveTo>
                  <a:pt x="2101482" y="1374362"/>
                </a:moveTo>
                <a:cubicBezTo>
                  <a:pt x="2097865" y="1375220"/>
                  <a:pt x="2093755" y="1375410"/>
                  <a:pt x="2089645" y="1374648"/>
                </a:cubicBezTo>
                <a:cubicBezTo>
                  <a:pt x="2063834" y="1369505"/>
                  <a:pt x="2037859" y="1364456"/>
                  <a:pt x="2012049" y="1359503"/>
                </a:cubicBezTo>
                <a:cubicBezTo>
                  <a:pt x="2003500" y="1357884"/>
                  <a:pt x="1998732" y="1352455"/>
                  <a:pt x="2001692" y="1347407"/>
                </a:cubicBezTo>
                <a:cubicBezTo>
                  <a:pt x="2004486" y="1342453"/>
                  <a:pt x="2013857" y="1339691"/>
                  <a:pt x="2022406" y="1341406"/>
                </a:cubicBezTo>
                <a:cubicBezTo>
                  <a:pt x="2048381" y="1346454"/>
                  <a:pt x="2074356" y="1351502"/>
                  <a:pt x="2100331" y="1356646"/>
                </a:cubicBezTo>
                <a:cubicBezTo>
                  <a:pt x="2108880" y="1358360"/>
                  <a:pt x="2113483" y="1363790"/>
                  <a:pt x="2110524" y="1368743"/>
                </a:cubicBezTo>
                <a:cubicBezTo>
                  <a:pt x="2108880" y="1371314"/>
                  <a:pt x="2105592" y="1373315"/>
                  <a:pt x="2101482" y="1374362"/>
                </a:cubicBezTo>
                <a:close/>
                <a:moveTo>
                  <a:pt x="5630314" y="477298"/>
                </a:moveTo>
                <a:cubicBezTo>
                  <a:pt x="5625218" y="478536"/>
                  <a:pt x="5619299" y="478346"/>
                  <a:pt x="5614532" y="476345"/>
                </a:cubicBezTo>
                <a:cubicBezTo>
                  <a:pt x="5607134" y="473393"/>
                  <a:pt x="5605161" y="467392"/>
                  <a:pt x="5610422" y="463106"/>
                </a:cubicBezTo>
                <a:cubicBezTo>
                  <a:pt x="5626204" y="449961"/>
                  <a:pt x="5642151" y="436912"/>
                  <a:pt x="5658098" y="424053"/>
                </a:cubicBezTo>
                <a:cubicBezTo>
                  <a:pt x="5663358" y="419767"/>
                  <a:pt x="5673715" y="418814"/>
                  <a:pt x="5681113" y="421862"/>
                </a:cubicBezTo>
                <a:cubicBezTo>
                  <a:pt x="5688511" y="424910"/>
                  <a:pt x="5690155" y="430911"/>
                  <a:pt x="5684895" y="435197"/>
                </a:cubicBezTo>
                <a:cubicBezTo>
                  <a:pt x="5668948" y="447961"/>
                  <a:pt x="5653330" y="460915"/>
                  <a:pt x="5637548" y="473964"/>
                </a:cubicBezTo>
                <a:cubicBezTo>
                  <a:pt x="5635575" y="475488"/>
                  <a:pt x="5633109" y="476631"/>
                  <a:pt x="5630314" y="477298"/>
                </a:cubicBezTo>
                <a:close/>
                <a:moveTo>
                  <a:pt x="7217425" y="40291"/>
                </a:moveTo>
                <a:cubicBezTo>
                  <a:pt x="7214302" y="41053"/>
                  <a:pt x="7210849" y="41243"/>
                  <a:pt x="7207397" y="40862"/>
                </a:cubicBezTo>
                <a:cubicBezTo>
                  <a:pt x="7180764" y="37338"/>
                  <a:pt x="7153967" y="34195"/>
                  <a:pt x="7127663" y="31623"/>
                </a:cubicBezTo>
                <a:cubicBezTo>
                  <a:pt x="7118786" y="30766"/>
                  <a:pt x="7112703" y="25813"/>
                  <a:pt x="7114347" y="20574"/>
                </a:cubicBezTo>
                <a:cubicBezTo>
                  <a:pt x="7115826" y="15335"/>
                  <a:pt x="7124375" y="11906"/>
                  <a:pt x="7133417" y="12764"/>
                </a:cubicBezTo>
                <a:cubicBezTo>
                  <a:pt x="7160214" y="15431"/>
                  <a:pt x="7187669" y="18669"/>
                  <a:pt x="7214795" y="22193"/>
                </a:cubicBezTo>
                <a:cubicBezTo>
                  <a:pt x="7223673" y="23336"/>
                  <a:pt x="7229262" y="28480"/>
                  <a:pt x="7227125" y="33623"/>
                </a:cubicBezTo>
                <a:cubicBezTo>
                  <a:pt x="7225809" y="36767"/>
                  <a:pt x="7222193" y="39148"/>
                  <a:pt x="7217425" y="40291"/>
                </a:cubicBezTo>
                <a:close/>
                <a:moveTo>
                  <a:pt x="1945467" y="1344454"/>
                </a:moveTo>
                <a:cubicBezTo>
                  <a:pt x="1942015" y="1345311"/>
                  <a:pt x="1937905" y="1345502"/>
                  <a:pt x="1933959" y="1344740"/>
                </a:cubicBezTo>
                <a:cubicBezTo>
                  <a:pt x="1907984" y="1339882"/>
                  <a:pt x="1881844" y="1335119"/>
                  <a:pt x="1855705" y="1330547"/>
                </a:cubicBezTo>
                <a:cubicBezTo>
                  <a:pt x="1846992" y="1329023"/>
                  <a:pt x="1842060" y="1323689"/>
                  <a:pt x="1844855" y="1318641"/>
                </a:cubicBezTo>
                <a:cubicBezTo>
                  <a:pt x="1847485" y="1313593"/>
                  <a:pt x="1856691" y="1310831"/>
                  <a:pt x="1865404" y="1312355"/>
                </a:cubicBezTo>
                <a:cubicBezTo>
                  <a:pt x="1891708" y="1317022"/>
                  <a:pt x="1917848" y="1321784"/>
                  <a:pt x="1943987" y="1326642"/>
                </a:cubicBezTo>
                <a:cubicBezTo>
                  <a:pt x="1952700" y="1328261"/>
                  <a:pt x="1957468" y="1333595"/>
                  <a:pt x="1954673" y="1338644"/>
                </a:cubicBezTo>
                <a:cubicBezTo>
                  <a:pt x="1953194" y="1341311"/>
                  <a:pt x="1949741" y="1343406"/>
                  <a:pt x="1945467" y="1344454"/>
                </a:cubicBezTo>
                <a:close/>
                <a:moveTo>
                  <a:pt x="5726652" y="400050"/>
                </a:moveTo>
                <a:cubicBezTo>
                  <a:pt x="5721391" y="401384"/>
                  <a:pt x="5715144" y="401003"/>
                  <a:pt x="5710212" y="398907"/>
                </a:cubicBezTo>
                <a:cubicBezTo>
                  <a:pt x="5702979" y="395764"/>
                  <a:pt x="5701499" y="389763"/>
                  <a:pt x="5706924" y="385572"/>
                </a:cubicBezTo>
                <a:cubicBezTo>
                  <a:pt x="5723693" y="372713"/>
                  <a:pt x="5740462" y="360045"/>
                  <a:pt x="5757559" y="347663"/>
                </a:cubicBezTo>
                <a:cubicBezTo>
                  <a:pt x="5763148" y="343567"/>
                  <a:pt x="5773506" y="342900"/>
                  <a:pt x="5780575" y="346139"/>
                </a:cubicBezTo>
                <a:cubicBezTo>
                  <a:pt x="5787644" y="349377"/>
                  <a:pt x="5788795" y="355378"/>
                  <a:pt x="5783205" y="359474"/>
                </a:cubicBezTo>
                <a:cubicBezTo>
                  <a:pt x="5766437" y="371761"/>
                  <a:pt x="5749668" y="384239"/>
                  <a:pt x="5733228" y="397002"/>
                </a:cubicBezTo>
                <a:cubicBezTo>
                  <a:pt x="5731419" y="398431"/>
                  <a:pt x="5729118" y="399383"/>
                  <a:pt x="5726652" y="400050"/>
                </a:cubicBezTo>
                <a:close/>
                <a:moveTo>
                  <a:pt x="7055656" y="24098"/>
                </a:moveTo>
                <a:cubicBezTo>
                  <a:pt x="7053026" y="24765"/>
                  <a:pt x="7050231" y="24955"/>
                  <a:pt x="7047272" y="24765"/>
                </a:cubicBezTo>
                <a:cubicBezTo>
                  <a:pt x="7020475" y="22955"/>
                  <a:pt x="6993184" y="21527"/>
                  <a:pt x="6966387" y="20574"/>
                </a:cubicBezTo>
                <a:cubicBezTo>
                  <a:pt x="6957345" y="20288"/>
                  <a:pt x="6950440" y="15716"/>
                  <a:pt x="6950934" y="10478"/>
                </a:cubicBezTo>
                <a:cubicBezTo>
                  <a:pt x="6951427" y="5239"/>
                  <a:pt x="6959318" y="1238"/>
                  <a:pt x="6968360" y="1524"/>
                </a:cubicBezTo>
                <a:cubicBezTo>
                  <a:pt x="6995815" y="2477"/>
                  <a:pt x="7023763" y="3905"/>
                  <a:pt x="7051053" y="5810"/>
                </a:cubicBezTo>
                <a:cubicBezTo>
                  <a:pt x="7060095" y="6382"/>
                  <a:pt x="7066506" y="11144"/>
                  <a:pt x="7065520" y="16383"/>
                </a:cubicBezTo>
                <a:cubicBezTo>
                  <a:pt x="7064698" y="20003"/>
                  <a:pt x="7060917" y="22765"/>
                  <a:pt x="7055656" y="24098"/>
                </a:cubicBezTo>
                <a:close/>
                <a:moveTo>
                  <a:pt x="5828908" y="325469"/>
                </a:moveTo>
                <a:cubicBezTo>
                  <a:pt x="5823319" y="326803"/>
                  <a:pt x="5816743" y="326422"/>
                  <a:pt x="5811811" y="324040"/>
                </a:cubicBezTo>
                <a:cubicBezTo>
                  <a:pt x="5804906" y="320612"/>
                  <a:pt x="5803920" y="314611"/>
                  <a:pt x="5809838" y="310610"/>
                </a:cubicBezTo>
                <a:cubicBezTo>
                  <a:pt x="5827922" y="298133"/>
                  <a:pt x="5846170" y="286036"/>
                  <a:pt x="5864254" y="274415"/>
                </a:cubicBezTo>
                <a:cubicBezTo>
                  <a:pt x="5870337" y="270510"/>
                  <a:pt x="5880694" y="270224"/>
                  <a:pt x="5887434" y="273749"/>
                </a:cubicBezTo>
                <a:cubicBezTo>
                  <a:pt x="5894175" y="277273"/>
                  <a:pt x="5894668" y="283274"/>
                  <a:pt x="5888585" y="287179"/>
                </a:cubicBezTo>
                <a:cubicBezTo>
                  <a:pt x="5870830" y="298609"/>
                  <a:pt x="5852746" y="310610"/>
                  <a:pt x="5834991" y="322802"/>
                </a:cubicBezTo>
                <a:cubicBezTo>
                  <a:pt x="5833347" y="324040"/>
                  <a:pt x="5831210" y="324898"/>
                  <a:pt x="5828908" y="325469"/>
                </a:cubicBezTo>
                <a:close/>
                <a:moveTo>
                  <a:pt x="1788301" y="1316546"/>
                </a:moveTo>
                <a:cubicBezTo>
                  <a:pt x="1784849" y="1317403"/>
                  <a:pt x="1781068" y="1317593"/>
                  <a:pt x="1777286" y="1316927"/>
                </a:cubicBezTo>
                <a:cubicBezTo>
                  <a:pt x="1750983" y="1312545"/>
                  <a:pt x="1724679" y="1308164"/>
                  <a:pt x="1698375" y="1304068"/>
                </a:cubicBezTo>
                <a:cubicBezTo>
                  <a:pt x="1689662" y="1302639"/>
                  <a:pt x="1684401" y="1297400"/>
                  <a:pt x="1686867" y="1292352"/>
                </a:cubicBezTo>
                <a:cubicBezTo>
                  <a:pt x="1689333" y="1287304"/>
                  <a:pt x="1698375" y="1284256"/>
                  <a:pt x="1707088" y="1285685"/>
                </a:cubicBezTo>
                <a:cubicBezTo>
                  <a:pt x="1733556" y="1289876"/>
                  <a:pt x="1760025" y="1294257"/>
                  <a:pt x="1786493" y="1298639"/>
                </a:cubicBezTo>
                <a:cubicBezTo>
                  <a:pt x="1795206" y="1300067"/>
                  <a:pt x="1800138" y="1305401"/>
                  <a:pt x="1797672" y="1310450"/>
                </a:cubicBezTo>
                <a:cubicBezTo>
                  <a:pt x="1796192" y="1313307"/>
                  <a:pt x="1792576" y="1315403"/>
                  <a:pt x="1788301" y="1316546"/>
                </a:cubicBezTo>
                <a:close/>
                <a:moveTo>
                  <a:pt x="6891750" y="18383"/>
                </a:moveTo>
                <a:cubicBezTo>
                  <a:pt x="6889777" y="18860"/>
                  <a:pt x="6887476" y="19145"/>
                  <a:pt x="6885174" y="19145"/>
                </a:cubicBezTo>
                <a:cubicBezTo>
                  <a:pt x="6858213" y="19145"/>
                  <a:pt x="6830922" y="19526"/>
                  <a:pt x="6804125" y="20384"/>
                </a:cubicBezTo>
                <a:cubicBezTo>
                  <a:pt x="6795083" y="20669"/>
                  <a:pt x="6787357" y="16669"/>
                  <a:pt x="6786699" y="11430"/>
                </a:cubicBezTo>
                <a:cubicBezTo>
                  <a:pt x="6786206" y="6191"/>
                  <a:pt x="6793111" y="1715"/>
                  <a:pt x="6802152" y="1334"/>
                </a:cubicBezTo>
                <a:cubicBezTo>
                  <a:pt x="6829607" y="476"/>
                  <a:pt x="6857555" y="0"/>
                  <a:pt x="6885174" y="0"/>
                </a:cubicBezTo>
                <a:cubicBezTo>
                  <a:pt x="6894216" y="0"/>
                  <a:pt x="6901614" y="4286"/>
                  <a:pt x="6901614" y="9525"/>
                </a:cubicBezTo>
                <a:cubicBezTo>
                  <a:pt x="6901614" y="13526"/>
                  <a:pt x="6897504" y="16955"/>
                  <a:pt x="6891750" y="18383"/>
                </a:cubicBezTo>
                <a:close/>
                <a:moveTo>
                  <a:pt x="5939056" y="254794"/>
                </a:moveTo>
                <a:cubicBezTo>
                  <a:pt x="5933138" y="256223"/>
                  <a:pt x="5926068" y="255651"/>
                  <a:pt x="5921136" y="252889"/>
                </a:cubicBezTo>
                <a:cubicBezTo>
                  <a:pt x="5914561" y="249174"/>
                  <a:pt x="5914561" y="243173"/>
                  <a:pt x="5920808" y="239458"/>
                </a:cubicBezTo>
                <a:cubicBezTo>
                  <a:pt x="5940371" y="227838"/>
                  <a:pt x="5960264" y="216503"/>
                  <a:pt x="5979991" y="205835"/>
                </a:cubicBezTo>
                <a:cubicBezTo>
                  <a:pt x="5986568" y="202216"/>
                  <a:pt x="5997089" y="202406"/>
                  <a:pt x="6003172" y="206216"/>
                </a:cubicBezTo>
                <a:cubicBezTo>
                  <a:pt x="6009419" y="210026"/>
                  <a:pt x="6009090" y="216122"/>
                  <a:pt x="6002514" y="219647"/>
                </a:cubicBezTo>
                <a:cubicBezTo>
                  <a:pt x="5983279" y="230124"/>
                  <a:pt x="5963716" y="241268"/>
                  <a:pt x="5944317" y="252698"/>
                </a:cubicBezTo>
                <a:cubicBezTo>
                  <a:pt x="5942837" y="253651"/>
                  <a:pt x="5941029" y="254318"/>
                  <a:pt x="5939056" y="254794"/>
                </a:cubicBezTo>
                <a:close/>
                <a:moveTo>
                  <a:pt x="1629491" y="1291400"/>
                </a:moveTo>
                <a:cubicBezTo>
                  <a:pt x="1626368" y="1292162"/>
                  <a:pt x="1622587" y="1292447"/>
                  <a:pt x="1618970" y="1291876"/>
                </a:cubicBezTo>
                <a:cubicBezTo>
                  <a:pt x="1592502" y="1287971"/>
                  <a:pt x="1565869" y="1284256"/>
                  <a:pt x="1539401" y="1280636"/>
                </a:cubicBezTo>
                <a:cubicBezTo>
                  <a:pt x="1530523" y="1279398"/>
                  <a:pt x="1525098" y="1274350"/>
                  <a:pt x="1527071" y="1269206"/>
                </a:cubicBezTo>
                <a:cubicBezTo>
                  <a:pt x="1529043" y="1264063"/>
                  <a:pt x="1537921" y="1260920"/>
                  <a:pt x="1546799" y="1262063"/>
                </a:cubicBezTo>
                <a:cubicBezTo>
                  <a:pt x="1573596" y="1265682"/>
                  <a:pt x="1600393" y="1269492"/>
                  <a:pt x="1627025" y="1273397"/>
                </a:cubicBezTo>
                <a:cubicBezTo>
                  <a:pt x="1635903" y="1274731"/>
                  <a:pt x="1641164" y="1279874"/>
                  <a:pt x="1638862" y="1284923"/>
                </a:cubicBezTo>
                <a:cubicBezTo>
                  <a:pt x="1637711" y="1287971"/>
                  <a:pt x="1634095" y="1290257"/>
                  <a:pt x="1629491" y="1291400"/>
                </a:cubicBezTo>
                <a:close/>
                <a:moveTo>
                  <a:pt x="6727844" y="23813"/>
                </a:moveTo>
                <a:cubicBezTo>
                  <a:pt x="6726365" y="24194"/>
                  <a:pt x="6724885" y="24384"/>
                  <a:pt x="6723241" y="24479"/>
                </a:cubicBezTo>
                <a:cubicBezTo>
                  <a:pt x="6696608" y="26289"/>
                  <a:pt x="6669647" y="28575"/>
                  <a:pt x="6643014" y="31337"/>
                </a:cubicBezTo>
                <a:cubicBezTo>
                  <a:pt x="6634136" y="32290"/>
                  <a:pt x="6625588" y="28766"/>
                  <a:pt x="6623944" y="23622"/>
                </a:cubicBezTo>
                <a:cubicBezTo>
                  <a:pt x="6622300" y="18479"/>
                  <a:pt x="6628218" y="13526"/>
                  <a:pt x="6637260" y="12573"/>
                </a:cubicBezTo>
                <a:cubicBezTo>
                  <a:pt x="6664550" y="9811"/>
                  <a:pt x="6692169" y="7430"/>
                  <a:pt x="6719460" y="5525"/>
                </a:cubicBezTo>
                <a:cubicBezTo>
                  <a:pt x="6728501" y="4953"/>
                  <a:pt x="6736721" y="8668"/>
                  <a:pt x="6737708" y="13907"/>
                </a:cubicBezTo>
                <a:cubicBezTo>
                  <a:pt x="6738530" y="18193"/>
                  <a:pt x="6734420" y="22193"/>
                  <a:pt x="6727844" y="23813"/>
                </a:cubicBezTo>
                <a:close/>
                <a:moveTo>
                  <a:pt x="6059067" y="189738"/>
                </a:moveTo>
                <a:cubicBezTo>
                  <a:pt x="6052656" y="191357"/>
                  <a:pt x="6044765" y="190405"/>
                  <a:pt x="6039997" y="187166"/>
                </a:cubicBezTo>
                <a:cubicBezTo>
                  <a:pt x="6034079" y="183166"/>
                  <a:pt x="6034901" y="177165"/>
                  <a:pt x="6041970" y="173736"/>
                </a:cubicBezTo>
                <a:cubicBezTo>
                  <a:pt x="6063506" y="163163"/>
                  <a:pt x="6085207" y="153067"/>
                  <a:pt x="6106743" y="143637"/>
                </a:cubicBezTo>
                <a:cubicBezTo>
                  <a:pt x="6113977" y="140399"/>
                  <a:pt x="6124334" y="141256"/>
                  <a:pt x="6129759" y="145542"/>
                </a:cubicBezTo>
                <a:cubicBezTo>
                  <a:pt x="6135184" y="149733"/>
                  <a:pt x="6133869" y="155734"/>
                  <a:pt x="6126471" y="158877"/>
                </a:cubicBezTo>
                <a:cubicBezTo>
                  <a:pt x="6105428" y="168116"/>
                  <a:pt x="6084056" y="177927"/>
                  <a:pt x="6063177" y="188309"/>
                </a:cubicBezTo>
                <a:cubicBezTo>
                  <a:pt x="6061862" y="188881"/>
                  <a:pt x="6060547" y="189452"/>
                  <a:pt x="6059067" y="189738"/>
                </a:cubicBezTo>
                <a:close/>
                <a:moveTo>
                  <a:pt x="6566239" y="40386"/>
                </a:moveTo>
                <a:cubicBezTo>
                  <a:pt x="6565418" y="40577"/>
                  <a:pt x="6564431" y="40767"/>
                  <a:pt x="6563609" y="40862"/>
                </a:cubicBezTo>
                <a:cubicBezTo>
                  <a:pt x="6537634" y="44482"/>
                  <a:pt x="6511165" y="48578"/>
                  <a:pt x="6485355" y="53150"/>
                </a:cubicBezTo>
                <a:cubicBezTo>
                  <a:pt x="6476642" y="54674"/>
                  <a:pt x="6467436" y="51816"/>
                  <a:pt x="6464805" y="46768"/>
                </a:cubicBezTo>
                <a:cubicBezTo>
                  <a:pt x="6462175" y="41720"/>
                  <a:pt x="6467436" y="36386"/>
                  <a:pt x="6475820" y="34862"/>
                </a:cubicBezTo>
                <a:cubicBezTo>
                  <a:pt x="6502452" y="30194"/>
                  <a:pt x="6529414" y="26003"/>
                  <a:pt x="6556047" y="22289"/>
                </a:cubicBezTo>
                <a:cubicBezTo>
                  <a:pt x="6564924" y="21050"/>
                  <a:pt x="6573802" y="24194"/>
                  <a:pt x="6575939" y="29337"/>
                </a:cubicBezTo>
                <a:cubicBezTo>
                  <a:pt x="6577747" y="34004"/>
                  <a:pt x="6573473" y="38576"/>
                  <a:pt x="6566239" y="40386"/>
                </a:cubicBezTo>
                <a:close/>
                <a:moveTo>
                  <a:pt x="6190258" y="132588"/>
                </a:moveTo>
                <a:cubicBezTo>
                  <a:pt x="6183024" y="134398"/>
                  <a:pt x="6174476" y="132969"/>
                  <a:pt x="6170037" y="129064"/>
                </a:cubicBezTo>
                <a:cubicBezTo>
                  <a:pt x="6165105" y="124682"/>
                  <a:pt x="6167078" y="118777"/>
                  <a:pt x="6174640" y="115824"/>
                </a:cubicBezTo>
                <a:cubicBezTo>
                  <a:pt x="6198149" y="106871"/>
                  <a:pt x="6221987" y="98393"/>
                  <a:pt x="6245661" y="90678"/>
                </a:cubicBezTo>
                <a:cubicBezTo>
                  <a:pt x="6253717" y="88106"/>
                  <a:pt x="6263580" y="89726"/>
                  <a:pt x="6268019" y="94298"/>
                </a:cubicBezTo>
                <a:cubicBezTo>
                  <a:pt x="6272458" y="98870"/>
                  <a:pt x="6269663" y="104680"/>
                  <a:pt x="6261772" y="107252"/>
                </a:cubicBezTo>
                <a:cubicBezTo>
                  <a:pt x="6238756" y="114776"/>
                  <a:pt x="6215576" y="122968"/>
                  <a:pt x="6192724" y="131636"/>
                </a:cubicBezTo>
                <a:cubicBezTo>
                  <a:pt x="6191902" y="132112"/>
                  <a:pt x="6191080" y="132398"/>
                  <a:pt x="6190258" y="132588"/>
                </a:cubicBezTo>
                <a:close/>
                <a:moveTo>
                  <a:pt x="6409074" y="67818"/>
                </a:moveTo>
                <a:cubicBezTo>
                  <a:pt x="6408745" y="67913"/>
                  <a:pt x="6408580" y="67913"/>
                  <a:pt x="6408252" y="68009"/>
                </a:cubicBezTo>
                <a:cubicBezTo>
                  <a:pt x="6383099" y="73438"/>
                  <a:pt x="6357946" y="79439"/>
                  <a:pt x="6333614" y="86011"/>
                </a:cubicBezTo>
                <a:cubicBezTo>
                  <a:pt x="6325230" y="88202"/>
                  <a:pt x="6315530" y="86201"/>
                  <a:pt x="6311749" y="81439"/>
                </a:cubicBezTo>
                <a:cubicBezTo>
                  <a:pt x="6307968" y="76676"/>
                  <a:pt x="6311420" y="70961"/>
                  <a:pt x="6319640" y="68771"/>
                </a:cubicBezTo>
                <a:cubicBezTo>
                  <a:pt x="6344793" y="62008"/>
                  <a:pt x="6370604" y="55721"/>
                  <a:pt x="6396744" y="50197"/>
                </a:cubicBezTo>
                <a:cubicBezTo>
                  <a:pt x="6405292" y="48387"/>
                  <a:pt x="6414663" y="50864"/>
                  <a:pt x="6417951" y="55817"/>
                </a:cubicBezTo>
                <a:cubicBezTo>
                  <a:pt x="6421075" y="60579"/>
                  <a:pt x="6416965" y="65818"/>
                  <a:pt x="6409074" y="67818"/>
                </a:cubicBezTo>
                <a:close/>
                <a:moveTo>
                  <a:pt x="1469202" y="1269873"/>
                </a:moveTo>
                <a:cubicBezTo>
                  <a:pt x="1466243" y="1270635"/>
                  <a:pt x="1462791" y="1270826"/>
                  <a:pt x="1459338" y="1270445"/>
                </a:cubicBezTo>
                <a:cubicBezTo>
                  <a:pt x="1432541" y="1267206"/>
                  <a:pt x="1405908" y="1264158"/>
                  <a:pt x="1378947" y="1261301"/>
                </a:cubicBezTo>
                <a:cubicBezTo>
                  <a:pt x="1370069" y="1260348"/>
                  <a:pt x="1364151" y="1255395"/>
                  <a:pt x="1365795" y="1250252"/>
                </a:cubicBezTo>
                <a:cubicBezTo>
                  <a:pt x="1367439" y="1245108"/>
                  <a:pt x="1375988" y="1241679"/>
                  <a:pt x="1384865" y="1242632"/>
                </a:cubicBezTo>
                <a:cubicBezTo>
                  <a:pt x="1411991" y="1245489"/>
                  <a:pt x="1438953" y="1248537"/>
                  <a:pt x="1465914" y="1251871"/>
                </a:cubicBezTo>
                <a:cubicBezTo>
                  <a:pt x="1474792" y="1252919"/>
                  <a:pt x="1480546" y="1257967"/>
                  <a:pt x="1478573" y="1263110"/>
                </a:cubicBezTo>
                <a:cubicBezTo>
                  <a:pt x="1477751" y="1266253"/>
                  <a:pt x="1473970" y="1268730"/>
                  <a:pt x="1469202" y="1269873"/>
                </a:cubicBezTo>
                <a:close/>
                <a:moveTo>
                  <a:pt x="1307433" y="1252728"/>
                </a:moveTo>
                <a:cubicBezTo>
                  <a:pt x="1304638" y="1253395"/>
                  <a:pt x="1301679" y="1253681"/>
                  <a:pt x="1298391" y="1253395"/>
                </a:cubicBezTo>
                <a:cubicBezTo>
                  <a:pt x="1271430" y="1250918"/>
                  <a:pt x="1244139" y="1248728"/>
                  <a:pt x="1217507" y="1246727"/>
                </a:cubicBezTo>
                <a:cubicBezTo>
                  <a:pt x="1208465" y="1246061"/>
                  <a:pt x="1202053" y="1241298"/>
                  <a:pt x="1203204" y="1236059"/>
                </a:cubicBezTo>
                <a:cubicBezTo>
                  <a:pt x="1204355" y="1230821"/>
                  <a:pt x="1212575" y="1227106"/>
                  <a:pt x="1221617" y="1227773"/>
                </a:cubicBezTo>
                <a:cubicBezTo>
                  <a:pt x="1248578" y="1229773"/>
                  <a:pt x="1276197" y="1231964"/>
                  <a:pt x="1303488" y="1234440"/>
                </a:cubicBezTo>
                <a:cubicBezTo>
                  <a:pt x="1312530" y="1235202"/>
                  <a:pt x="1318612" y="1240155"/>
                  <a:pt x="1317133" y="1245299"/>
                </a:cubicBezTo>
                <a:cubicBezTo>
                  <a:pt x="1316311" y="1248823"/>
                  <a:pt x="1312530" y="1251490"/>
                  <a:pt x="1307433" y="1252728"/>
                </a:cubicBezTo>
                <a:close/>
                <a:moveTo>
                  <a:pt x="1144513" y="1240822"/>
                </a:moveTo>
                <a:cubicBezTo>
                  <a:pt x="1142047" y="1241393"/>
                  <a:pt x="1139253" y="1241679"/>
                  <a:pt x="1136458" y="1241584"/>
                </a:cubicBezTo>
                <a:cubicBezTo>
                  <a:pt x="1109332" y="1240060"/>
                  <a:pt x="1082042" y="1238822"/>
                  <a:pt x="1055245" y="1237869"/>
                </a:cubicBezTo>
                <a:cubicBezTo>
                  <a:pt x="1046203" y="1237583"/>
                  <a:pt x="1039298" y="1233011"/>
                  <a:pt x="1039791" y="1227773"/>
                </a:cubicBezTo>
                <a:cubicBezTo>
                  <a:pt x="1040449" y="1222534"/>
                  <a:pt x="1048175" y="1218533"/>
                  <a:pt x="1057217" y="1218819"/>
                </a:cubicBezTo>
                <a:cubicBezTo>
                  <a:pt x="1084343" y="1219772"/>
                  <a:pt x="1111962" y="1221105"/>
                  <a:pt x="1139581" y="1222534"/>
                </a:cubicBezTo>
                <a:cubicBezTo>
                  <a:pt x="1148623" y="1223010"/>
                  <a:pt x="1155199" y="1227677"/>
                  <a:pt x="1154377" y="1232916"/>
                </a:cubicBezTo>
                <a:cubicBezTo>
                  <a:pt x="1153720" y="1236631"/>
                  <a:pt x="1149774" y="1239488"/>
                  <a:pt x="1144513" y="1240822"/>
                </a:cubicBezTo>
                <a:close/>
                <a:moveTo>
                  <a:pt x="980936" y="1235012"/>
                </a:moveTo>
                <a:cubicBezTo>
                  <a:pt x="978799" y="1235583"/>
                  <a:pt x="976497" y="1235774"/>
                  <a:pt x="974031" y="1235774"/>
                </a:cubicBezTo>
                <a:cubicBezTo>
                  <a:pt x="946577" y="1235297"/>
                  <a:pt x="919122" y="1235202"/>
                  <a:pt x="892489" y="1235297"/>
                </a:cubicBezTo>
                <a:cubicBezTo>
                  <a:pt x="883447" y="1235393"/>
                  <a:pt x="876049" y="1231106"/>
                  <a:pt x="875885" y="1225868"/>
                </a:cubicBezTo>
                <a:cubicBezTo>
                  <a:pt x="875720" y="1220629"/>
                  <a:pt x="883118" y="1216247"/>
                  <a:pt x="892160" y="1216247"/>
                </a:cubicBezTo>
                <a:cubicBezTo>
                  <a:pt x="919122" y="1216057"/>
                  <a:pt x="947070" y="1216247"/>
                  <a:pt x="974853" y="1216724"/>
                </a:cubicBezTo>
                <a:cubicBezTo>
                  <a:pt x="983895" y="1216914"/>
                  <a:pt x="991129" y="1221296"/>
                  <a:pt x="990800" y="1226534"/>
                </a:cubicBezTo>
                <a:cubicBezTo>
                  <a:pt x="990800" y="1230344"/>
                  <a:pt x="986690" y="1233583"/>
                  <a:pt x="980936" y="1235012"/>
                </a:cubicBezTo>
                <a:close/>
                <a:moveTo>
                  <a:pt x="816701" y="1235869"/>
                </a:moveTo>
                <a:cubicBezTo>
                  <a:pt x="814893" y="1236345"/>
                  <a:pt x="813084" y="1236536"/>
                  <a:pt x="810947" y="1236631"/>
                </a:cubicBezTo>
                <a:cubicBezTo>
                  <a:pt x="783821" y="1237393"/>
                  <a:pt x="756531" y="1238441"/>
                  <a:pt x="729734" y="1239774"/>
                </a:cubicBezTo>
                <a:cubicBezTo>
                  <a:pt x="720692" y="1240250"/>
                  <a:pt x="712636" y="1236345"/>
                  <a:pt x="711979" y="1231106"/>
                </a:cubicBezTo>
                <a:cubicBezTo>
                  <a:pt x="711157" y="1225868"/>
                  <a:pt x="717897" y="1221296"/>
                  <a:pt x="726939" y="1220819"/>
                </a:cubicBezTo>
                <a:cubicBezTo>
                  <a:pt x="754229" y="1219486"/>
                  <a:pt x="782013" y="1218343"/>
                  <a:pt x="809467" y="1217581"/>
                </a:cubicBezTo>
                <a:cubicBezTo>
                  <a:pt x="818509" y="1217295"/>
                  <a:pt x="826236" y="1221391"/>
                  <a:pt x="826729" y="1226630"/>
                </a:cubicBezTo>
                <a:cubicBezTo>
                  <a:pt x="827058" y="1230725"/>
                  <a:pt x="822948" y="1234345"/>
                  <a:pt x="816701" y="1235869"/>
                </a:cubicBezTo>
                <a:close/>
                <a:moveTo>
                  <a:pt x="653288" y="1244156"/>
                </a:moveTo>
                <a:cubicBezTo>
                  <a:pt x="651973" y="1244537"/>
                  <a:pt x="650493" y="1244727"/>
                  <a:pt x="648849" y="1244822"/>
                </a:cubicBezTo>
                <a:cubicBezTo>
                  <a:pt x="622052" y="1246823"/>
                  <a:pt x="594926" y="1249204"/>
                  <a:pt x="568294" y="1251871"/>
                </a:cubicBezTo>
                <a:cubicBezTo>
                  <a:pt x="559416" y="1252728"/>
                  <a:pt x="550867" y="1249299"/>
                  <a:pt x="549223" y="1244060"/>
                </a:cubicBezTo>
                <a:cubicBezTo>
                  <a:pt x="547744" y="1238917"/>
                  <a:pt x="553827" y="1233964"/>
                  <a:pt x="562704" y="1233011"/>
                </a:cubicBezTo>
                <a:cubicBezTo>
                  <a:pt x="589666" y="1230344"/>
                  <a:pt x="617285" y="1227963"/>
                  <a:pt x="644575" y="1225868"/>
                </a:cubicBezTo>
                <a:cubicBezTo>
                  <a:pt x="653617" y="1225201"/>
                  <a:pt x="661837" y="1228916"/>
                  <a:pt x="662988" y="1234059"/>
                </a:cubicBezTo>
                <a:cubicBezTo>
                  <a:pt x="663974" y="1238536"/>
                  <a:pt x="659864" y="1242536"/>
                  <a:pt x="653288" y="1244156"/>
                </a:cubicBezTo>
                <a:close/>
                <a:moveTo>
                  <a:pt x="491519" y="1260348"/>
                </a:moveTo>
                <a:cubicBezTo>
                  <a:pt x="490533" y="1260539"/>
                  <a:pt x="489546" y="1260729"/>
                  <a:pt x="488560" y="1260920"/>
                </a:cubicBezTo>
                <a:cubicBezTo>
                  <a:pt x="462420" y="1264253"/>
                  <a:pt x="435788" y="1267873"/>
                  <a:pt x="409484" y="1271873"/>
                </a:cubicBezTo>
                <a:cubicBezTo>
                  <a:pt x="400771" y="1273207"/>
                  <a:pt x="391729" y="1270159"/>
                  <a:pt x="389427" y="1265111"/>
                </a:cubicBezTo>
                <a:cubicBezTo>
                  <a:pt x="387126" y="1260062"/>
                  <a:pt x="392386" y="1254919"/>
                  <a:pt x="401100" y="1253490"/>
                </a:cubicBezTo>
                <a:cubicBezTo>
                  <a:pt x="427897" y="1249394"/>
                  <a:pt x="455023" y="1245680"/>
                  <a:pt x="481655" y="1242346"/>
                </a:cubicBezTo>
                <a:cubicBezTo>
                  <a:pt x="490533" y="1241203"/>
                  <a:pt x="499246" y="1244441"/>
                  <a:pt x="501219" y="1249680"/>
                </a:cubicBezTo>
                <a:cubicBezTo>
                  <a:pt x="502698" y="1254062"/>
                  <a:pt x="498588" y="1258538"/>
                  <a:pt x="491519" y="1260348"/>
                </a:cubicBezTo>
                <a:close/>
                <a:moveTo>
                  <a:pt x="332874" y="1284446"/>
                </a:moveTo>
                <a:cubicBezTo>
                  <a:pt x="332381" y="1284542"/>
                  <a:pt x="331723" y="1284732"/>
                  <a:pt x="331230" y="1284827"/>
                </a:cubicBezTo>
                <a:cubicBezTo>
                  <a:pt x="305748" y="1289399"/>
                  <a:pt x="279773" y="1294448"/>
                  <a:pt x="253962" y="1299686"/>
                </a:cubicBezTo>
                <a:cubicBezTo>
                  <a:pt x="245413" y="1301401"/>
                  <a:pt x="236043" y="1298829"/>
                  <a:pt x="232919" y="1293876"/>
                </a:cubicBezTo>
                <a:cubicBezTo>
                  <a:pt x="229795" y="1288923"/>
                  <a:pt x="234399" y="1283684"/>
                  <a:pt x="242947" y="1281684"/>
                </a:cubicBezTo>
                <a:cubicBezTo>
                  <a:pt x="269087" y="1276255"/>
                  <a:pt x="295555" y="1271207"/>
                  <a:pt x="321530" y="1266539"/>
                </a:cubicBezTo>
                <a:cubicBezTo>
                  <a:pt x="330243" y="1265015"/>
                  <a:pt x="339450" y="1267778"/>
                  <a:pt x="342080" y="1272826"/>
                </a:cubicBezTo>
                <a:cubicBezTo>
                  <a:pt x="344546" y="1277588"/>
                  <a:pt x="340436" y="1282541"/>
                  <a:pt x="332874" y="1284446"/>
                </a:cubicBezTo>
                <a:close/>
                <a:moveTo>
                  <a:pt x="22981" y="1357503"/>
                </a:moveTo>
                <a:cubicBezTo>
                  <a:pt x="15090" y="1359503"/>
                  <a:pt x="5719" y="1357598"/>
                  <a:pt x="1774" y="1353026"/>
                </a:cubicBezTo>
                <a:cubicBezTo>
                  <a:pt x="-2336" y="1348359"/>
                  <a:pt x="952" y="1342644"/>
                  <a:pt x="9007" y="1340263"/>
                </a:cubicBezTo>
                <a:lnTo>
                  <a:pt x="14432" y="1338644"/>
                </a:lnTo>
                <a:cubicBezTo>
                  <a:pt x="22817" y="1336357"/>
                  <a:pt x="32352" y="1338167"/>
                  <a:pt x="36462" y="1342835"/>
                </a:cubicBezTo>
                <a:cubicBezTo>
                  <a:pt x="40572" y="1347502"/>
                  <a:pt x="37284" y="1353217"/>
                  <a:pt x="29228" y="1355598"/>
                </a:cubicBezTo>
                <a:lnTo>
                  <a:pt x="23803" y="1357217"/>
                </a:lnTo>
                <a:cubicBezTo>
                  <a:pt x="23639" y="1357313"/>
                  <a:pt x="23310" y="1357408"/>
                  <a:pt x="22981" y="1357503"/>
                </a:cubicBezTo>
                <a:close/>
                <a:moveTo>
                  <a:pt x="102550" y="1335310"/>
                </a:moveTo>
                <a:cubicBezTo>
                  <a:pt x="94330" y="1337310"/>
                  <a:pt x="84795" y="1335215"/>
                  <a:pt x="81178" y="1330452"/>
                </a:cubicBezTo>
                <a:cubicBezTo>
                  <a:pt x="77397" y="1325690"/>
                  <a:pt x="81014" y="1319975"/>
                  <a:pt x="89234" y="1317879"/>
                </a:cubicBezTo>
                <a:cubicBezTo>
                  <a:pt x="114551" y="1311212"/>
                  <a:pt x="140033" y="1304830"/>
                  <a:pt x="165351" y="1298924"/>
                </a:cubicBezTo>
                <a:cubicBezTo>
                  <a:pt x="173735" y="1296924"/>
                  <a:pt x="183270" y="1299305"/>
                  <a:pt x="186723" y="1304163"/>
                </a:cubicBezTo>
                <a:cubicBezTo>
                  <a:pt x="190011" y="1309021"/>
                  <a:pt x="186230" y="1314450"/>
                  <a:pt x="178010" y="1316450"/>
                </a:cubicBezTo>
                <a:cubicBezTo>
                  <a:pt x="177845" y="1316450"/>
                  <a:pt x="177845" y="1316546"/>
                  <a:pt x="177681" y="1316546"/>
                </a:cubicBezTo>
                <a:cubicBezTo>
                  <a:pt x="152692" y="1322451"/>
                  <a:pt x="127703" y="1328642"/>
                  <a:pt x="102879" y="1335215"/>
                </a:cubicBezTo>
                <a:cubicBezTo>
                  <a:pt x="102879" y="1335215"/>
                  <a:pt x="102715" y="1335215"/>
                  <a:pt x="102550" y="1335310"/>
                </a:cubicBezTo>
                <a:close/>
              </a:path>
            </a:pathLst>
          </a:custGeom>
          <a:solidFill>
            <a:srgbClr val="76BFCA"/>
          </a:solidFill>
          <a:ln w="164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57" name="Graphic 56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3945" y="5092006"/>
            <a:ext cx="2243081" cy="1470127"/>
          </a:xfrm>
          <a:prstGeom prst="rect">
            <a:avLst/>
          </a:prstGeom>
        </p:spPr>
      </p:pic>
      <p:pic>
        <p:nvPicPr>
          <p:cNvPr id="39" name="รูปภาพ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3" y="2135975"/>
            <a:ext cx="3451725" cy="25887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40" name="Graphic 38"/>
          <p:cNvGrpSpPr/>
          <p:nvPr/>
        </p:nvGrpSpPr>
        <p:grpSpPr>
          <a:xfrm>
            <a:off x="2575280" y="5284306"/>
            <a:ext cx="2742747" cy="2200142"/>
            <a:chOff x="923775" y="2325619"/>
            <a:chExt cx="2742747" cy="2200142"/>
          </a:xfrm>
        </p:grpSpPr>
        <p:sp>
          <p:nvSpPr>
            <p:cNvPr id="41" name="Freeform: Shape 40"/>
            <p:cNvSpPr/>
            <p:nvPr/>
          </p:nvSpPr>
          <p:spPr>
            <a:xfrm>
              <a:off x="1325814" y="2328494"/>
              <a:ext cx="2140371" cy="2140371"/>
            </a:xfrm>
            <a:custGeom>
              <a:avLst/>
              <a:gdLst>
                <a:gd name="connsiteX0" fmla="*/ 2140372 w 2140371"/>
                <a:gd name="connsiteY0" fmla="*/ 1070186 h 2140371"/>
                <a:gd name="connsiteX1" fmla="*/ 1070186 w 2140371"/>
                <a:gd name="connsiteY1" fmla="*/ 2140371 h 2140371"/>
                <a:gd name="connsiteX2" fmla="*/ 0 w 2140371"/>
                <a:gd name="connsiteY2" fmla="*/ 1070186 h 2140371"/>
                <a:gd name="connsiteX3" fmla="*/ 1070186 w 2140371"/>
                <a:gd name="connsiteY3" fmla="*/ 0 h 2140371"/>
                <a:gd name="connsiteX4" fmla="*/ 2140372 w 2140371"/>
                <a:gd name="connsiteY4" fmla="*/ 1070186 h 214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371" h="2140371">
                  <a:moveTo>
                    <a:pt x="2140372" y="1070186"/>
                  </a:moveTo>
                  <a:cubicBezTo>
                    <a:pt x="2140372" y="1661233"/>
                    <a:pt x="1661234" y="2140371"/>
                    <a:pt x="1070186" y="2140371"/>
                  </a:cubicBezTo>
                  <a:cubicBezTo>
                    <a:pt x="479139" y="2140371"/>
                    <a:pt x="0" y="1661233"/>
                    <a:pt x="0" y="1070186"/>
                  </a:cubicBezTo>
                  <a:cubicBezTo>
                    <a:pt x="0" y="479138"/>
                    <a:pt x="479139" y="0"/>
                    <a:pt x="1070186" y="0"/>
                  </a:cubicBezTo>
                  <a:cubicBezTo>
                    <a:pt x="1661234" y="0"/>
                    <a:pt x="2140372" y="479138"/>
                    <a:pt x="2140372" y="1070186"/>
                  </a:cubicBezTo>
                  <a:close/>
                </a:path>
              </a:pathLst>
            </a:custGeom>
            <a:solidFill>
              <a:srgbClr val="8FC8CB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2" name="Graphic 38"/>
            <p:cNvGrpSpPr/>
            <p:nvPr/>
          </p:nvGrpSpPr>
          <p:grpSpPr>
            <a:xfrm>
              <a:off x="1359659" y="2325619"/>
              <a:ext cx="2114492" cy="2200142"/>
              <a:chOff x="1359659" y="2325619"/>
              <a:chExt cx="2114492" cy="2200142"/>
            </a:xfrm>
            <a:solidFill>
              <a:srgbClr val="637B36"/>
            </a:solidFill>
          </p:grpSpPr>
          <p:sp>
            <p:nvSpPr>
              <p:cNvPr id="43" name="Freeform: Shape 42"/>
              <p:cNvSpPr/>
              <p:nvPr/>
            </p:nvSpPr>
            <p:spPr>
              <a:xfrm>
                <a:off x="1359659" y="2325619"/>
                <a:ext cx="1069219" cy="979165"/>
              </a:xfrm>
              <a:custGeom>
                <a:avLst/>
                <a:gdLst>
                  <a:gd name="connsiteX0" fmla="*/ 1036342 w 1069219"/>
                  <a:gd name="connsiteY0" fmla="*/ 2875 h 979165"/>
                  <a:gd name="connsiteX1" fmla="*/ 1036342 w 1069219"/>
                  <a:gd name="connsiteY1" fmla="*/ 307984 h 979165"/>
                  <a:gd name="connsiteX2" fmla="*/ 717992 w 1069219"/>
                  <a:gd name="connsiteY2" fmla="*/ 934610 h 979165"/>
                  <a:gd name="connsiteX3" fmla="*/ 121 w 1069219"/>
                  <a:gd name="connsiteY3" fmla="*/ 804506 h 979165"/>
                  <a:gd name="connsiteX4" fmla="*/ 1036342 w 1069219"/>
                  <a:gd name="connsiteY4" fmla="*/ 2875 h 97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219" h="979165">
                    <a:moveTo>
                      <a:pt x="1036342" y="2875"/>
                    </a:moveTo>
                    <a:cubicBezTo>
                      <a:pt x="1036342" y="2875"/>
                      <a:pt x="1110317" y="261354"/>
                      <a:pt x="1036342" y="307984"/>
                    </a:cubicBezTo>
                    <a:cubicBezTo>
                      <a:pt x="600553" y="582582"/>
                      <a:pt x="877167" y="797598"/>
                      <a:pt x="717992" y="934610"/>
                    </a:cubicBezTo>
                    <a:cubicBezTo>
                      <a:pt x="558817" y="1071621"/>
                      <a:pt x="394173" y="853439"/>
                      <a:pt x="121" y="804506"/>
                    </a:cubicBezTo>
                    <a:cubicBezTo>
                      <a:pt x="121" y="804506"/>
                      <a:pt x="-33844" y="-55845"/>
                      <a:pt x="1036342" y="2875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3008901" y="3028519"/>
                <a:ext cx="465249" cy="667786"/>
              </a:xfrm>
              <a:custGeom>
                <a:avLst/>
                <a:gdLst>
                  <a:gd name="connsiteX0" fmla="*/ 391370 w 465249"/>
                  <a:gd name="connsiteY0" fmla="*/ 0 h 667786"/>
                  <a:gd name="connsiteX1" fmla="*/ 25527 w 465249"/>
                  <a:gd name="connsiteY1" fmla="*/ 132406 h 667786"/>
                  <a:gd name="connsiteX2" fmla="*/ 176642 w 465249"/>
                  <a:gd name="connsiteY2" fmla="*/ 370161 h 667786"/>
                  <a:gd name="connsiteX3" fmla="*/ 414973 w 465249"/>
                  <a:gd name="connsiteY3" fmla="*/ 667787 h 667786"/>
                  <a:gd name="connsiteX4" fmla="*/ 391370 w 465249"/>
                  <a:gd name="connsiteY4" fmla="*/ 0 h 66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249" h="667786">
                    <a:moveTo>
                      <a:pt x="391370" y="0"/>
                    </a:moveTo>
                    <a:cubicBezTo>
                      <a:pt x="391370" y="0"/>
                      <a:pt x="113030" y="44903"/>
                      <a:pt x="25527" y="132406"/>
                    </a:cubicBezTo>
                    <a:cubicBezTo>
                      <a:pt x="-61977" y="219909"/>
                      <a:pt x="97198" y="265676"/>
                      <a:pt x="176642" y="370161"/>
                    </a:cubicBezTo>
                    <a:cubicBezTo>
                      <a:pt x="256086" y="474647"/>
                      <a:pt x="414973" y="667787"/>
                      <a:pt x="414973" y="667787"/>
                    </a:cubicBezTo>
                    <a:cubicBezTo>
                      <a:pt x="414973" y="667787"/>
                      <a:pt x="542486" y="275750"/>
                      <a:pt x="391370" y="0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5" name="Freeform: Shape 44"/>
              <p:cNvSpPr/>
              <p:nvPr/>
            </p:nvSpPr>
            <p:spPr>
              <a:xfrm>
                <a:off x="1804258" y="3395052"/>
                <a:ext cx="1049681" cy="1130709"/>
              </a:xfrm>
              <a:custGeom>
                <a:avLst/>
                <a:gdLst>
                  <a:gd name="connsiteX0" fmla="*/ 159984 w 1049681"/>
                  <a:gd name="connsiteY0" fmla="*/ 126822 h 1130709"/>
                  <a:gd name="connsiteX1" fmla="*/ 613619 w 1049681"/>
                  <a:gd name="connsiteY1" fmla="*/ 3627 h 1130709"/>
                  <a:gd name="connsiteX2" fmla="*/ 1049407 w 1049681"/>
                  <a:gd name="connsiteY2" fmla="*/ 434235 h 1130709"/>
                  <a:gd name="connsiteX3" fmla="*/ 681261 w 1049681"/>
                  <a:gd name="connsiteY3" fmla="*/ 1070071 h 1130709"/>
                  <a:gd name="connsiteX4" fmla="*/ 190207 w 1049681"/>
                  <a:gd name="connsiteY4" fmla="*/ 1070071 h 1130709"/>
                  <a:gd name="connsiteX5" fmla="*/ 5127 w 1049681"/>
                  <a:gd name="connsiteY5" fmla="*/ 724664 h 1130709"/>
                  <a:gd name="connsiteX6" fmla="*/ 159984 w 1049681"/>
                  <a:gd name="connsiteY6" fmla="*/ 126822 h 113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9681" h="1130709">
                    <a:moveTo>
                      <a:pt x="159984" y="126822"/>
                    </a:moveTo>
                    <a:cubicBezTo>
                      <a:pt x="159984" y="126822"/>
                      <a:pt x="506255" y="-25157"/>
                      <a:pt x="613619" y="3627"/>
                    </a:cubicBezTo>
                    <a:cubicBezTo>
                      <a:pt x="720983" y="32411"/>
                      <a:pt x="1037318" y="376379"/>
                      <a:pt x="1049407" y="434235"/>
                    </a:cubicBezTo>
                    <a:cubicBezTo>
                      <a:pt x="1061209" y="492090"/>
                      <a:pt x="688745" y="931908"/>
                      <a:pt x="681261" y="1070071"/>
                    </a:cubicBezTo>
                    <a:cubicBezTo>
                      <a:pt x="681261" y="1070071"/>
                      <a:pt x="318008" y="1206507"/>
                      <a:pt x="190207" y="1070071"/>
                    </a:cubicBezTo>
                    <a:cubicBezTo>
                      <a:pt x="190207" y="1070071"/>
                      <a:pt x="-36610" y="844118"/>
                      <a:pt x="5127" y="724664"/>
                    </a:cubicBezTo>
                    <a:cubicBezTo>
                      <a:pt x="46575" y="605211"/>
                      <a:pt x="-78635" y="394225"/>
                      <a:pt x="159984" y="126822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" name="Freeform: Shape 45"/>
              <p:cNvSpPr/>
              <p:nvPr/>
            </p:nvSpPr>
            <p:spPr>
              <a:xfrm>
                <a:off x="1359811" y="3269494"/>
                <a:ext cx="492450" cy="180259"/>
              </a:xfrm>
              <a:custGeom>
                <a:avLst/>
                <a:gdLst>
                  <a:gd name="connsiteX0" fmla="*/ 228513 w 492450"/>
                  <a:gd name="connsiteY0" fmla="*/ 14626 h 180259"/>
                  <a:gd name="connsiteX1" fmla="*/ 485265 w 492450"/>
                  <a:gd name="connsiteY1" fmla="*/ 92918 h 180259"/>
                  <a:gd name="connsiteX2" fmla="*/ 270537 w 492450"/>
                  <a:gd name="connsiteY2" fmla="*/ 175815 h 180259"/>
                  <a:gd name="connsiteX3" fmla="*/ 256 w 492450"/>
                  <a:gd name="connsiteY3" fmla="*/ 14626 h 180259"/>
                  <a:gd name="connsiteX4" fmla="*/ 228513 w 492450"/>
                  <a:gd name="connsiteY4" fmla="*/ 14626 h 18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450" h="180259">
                    <a:moveTo>
                      <a:pt x="228513" y="14626"/>
                    </a:moveTo>
                    <a:cubicBezTo>
                      <a:pt x="228513" y="14626"/>
                      <a:pt x="443241" y="57514"/>
                      <a:pt x="485265" y="92918"/>
                    </a:cubicBezTo>
                    <a:cubicBezTo>
                      <a:pt x="527002" y="128034"/>
                      <a:pt x="377901" y="140123"/>
                      <a:pt x="270537" y="175815"/>
                    </a:cubicBezTo>
                    <a:cubicBezTo>
                      <a:pt x="163173" y="211507"/>
                      <a:pt x="-7515" y="20670"/>
                      <a:pt x="256" y="14626"/>
                    </a:cubicBezTo>
                    <a:cubicBezTo>
                      <a:pt x="8028" y="8581"/>
                      <a:pt x="101576" y="-15022"/>
                      <a:pt x="228513" y="14626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47" name="Freeform: Shape 46"/>
            <p:cNvSpPr/>
            <p:nvPr/>
          </p:nvSpPr>
          <p:spPr>
            <a:xfrm>
              <a:off x="1325527" y="2574884"/>
              <a:ext cx="1950110" cy="1893981"/>
            </a:xfrm>
            <a:custGeom>
              <a:avLst/>
              <a:gdLst>
                <a:gd name="connsiteX0" fmla="*/ 197170 w 1950110"/>
                <a:gd name="connsiteY0" fmla="*/ 608780 h 1893981"/>
                <a:gd name="connsiteX1" fmla="*/ 387144 w 1950110"/>
                <a:gd name="connsiteY1" fmla="*/ 0 h 1893981"/>
                <a:gd name="connsiteX2" fmla="*/ 0 w 1950110"/>
                <a:gd name="connsiteY2" fmla="*/ 823795 h 1893981"/>
                <a:gd name="connsiteX3" fmla="*/ 1070186 w 1950110"/>
                <a:gd name="connsiteY3" fmla="*/ 1893981 h 1893981"/>
                <a:gd name="connsiteX4" fmla="*/ 1950110 w 1950110"/>
                <a:gd name="connsiteY4" fmla="*/ 1432863 h 1893981"/>
                <a:gd name="connsiteX5" fmla="*/ 1267068 w 1950110"/>
                <a:gd name="connsiteY5" fmla="*/ 1679253 h 1893981"/>
                <a:gd name="connsiteX6" fmla="*/ 197170 w 1950110"/>
                <a:gd name="connsiteY6" fmla="*/ 608780 h 18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110" h="1893981">
                  <a:moveTo>
                    <a:pt x="197170" y="608780"/>
                  </a:moveTo>
                  <a:cubicBezTo>
                    <a:pt x="197170" y="382538"/>
                    <a:pt x="267403" y="172703"/>
                    <a:pt x="387144" y="0"/>
                  </a:cubicBezTo>
                  <a:cubicBezTo>
                    <a:pt x="150828" y="196306"/>
                    <a:pt x="0" y="492493"/>
                    <a:pt x="0" y="823795"/>
                  </a:cubicBezTo>
                  <a:cubicBezTo>
                    <a:pt x="0" y="1414729"/>
                    <a:pt x="479252" y="1893981"/>
                    <a:pt x="1070186" y="1893981"/>
                  </a:cubicBezTo>
                  <a:cubicBezTo>
                    <a:pt x="1434878" y="1893981"/>
                    <a:pt x="1756970" y="1711491"/>
                    <a:pt x="1950110" y="1432863"/>
                  </a:cubicBezTo>
                  <a:cubicBezTo>
                    <a:pt x="1764742" y="1586857"/>
                    <a:pt x="1526699" y="1679253"/>
                    <a:pt x="1267068" y="1679253"/>
                  </a:cubicBezTo>
                  <a:cubicBezTo>
                    <a:pt x="676422" y="1678965"/>
                    <a:pt x="197170" y="1200001"/>
                    <a:pt x="197170" y="608780"/>
                  </a:cubicBezTo>
                  <a:close/>
                </a:path>
              </a:pathLst>
            </a:custGeom>
            <a:solidFill>
              <a:srgbClr val="395D6B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1516076" y="2328494"/>
              <a:ext cx="1950398" cy="1893693"/>
            </a:xfrm>
            <a:custGeom>
              <a:avLst/>
              <a:gdLst>
                <a:gd name="connsiteX0" fmla="*/ 1753228 w 1950398"/>
                <a:gd name="connsiteY0" fmla="*/ 1284914 h 1893693"/>
                <a:gd name="connsiteX1" fmla="*/ 1563255 w 1950398"/>
                <a:gd name="connsiteY1" fmla="*/ 1893693 h 1893693"/>
                <a:gd name="connsiteX2" fmla="*/ 1950398 w 1950398"/>
                <a:gd name="connsiteY2" fmla="*/ 1069898 h 1893693"/>
                <a:gd name="connsiteX3" fmla="*/ 879924 w 1950398"/>
                <a:gd name="connsiteY3" fmla="*/ 0 h 1893693"/>
                <a:gd name="connsiteX4" fmla="*/ 0 w 1950398"/>
                <a:gd name="connsiteY4" fmla="*/ 461118 h 1893693"/>
                <a:gd name="connsiteX5" fmla="*/ 683042 w 1950398"/>
                <a:gd name="connsiteY5" fmla="*/ 214728 h 1893693"/>
                <a:gd name="connsiteX6" fmla="*/ 1753228 w 1950398"/>
                <a:gd name="connsiteY6" fmla="*/ 1284914 h 189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398" h="1893693">
                  <a:moveTo>
                    <a:pt x="1753228" y="1284914"/>
                  </a:moveTo>
                  <a:cubicBezTo>
                    <a:pt x="1753228" y="1511155"/>
                    <a:pt x="1682996" y="1720990"/>
                    <a:pt x="1563255" y="1893693"/>
                  </a:cubicBezTo>
                  <a:cubicBezTo>
                    <a:pt x="1799571" y="1697387"/>
                    <a:pt x="1950398" y="1401201"/>
                    <a:pt x="1950398" y="1069898"/>
                  </a:cubicBezTo>
                  <a:cubicBezTo>
                    <a:pt x="1950110" y="479252"/>
                    <a:pt x="1470858" y="0"/>
                    <a:pt x="879924" y="0"/>
                  </a:cubicBezTo>
                  <a:cubicBezTo>
                    <a:pt x="515232" y="0"/>
                    <a:pt x="193140" y="182490"/>
                    <a:pt x="0" y="461118"/>
                  </a:cubicBezTo>
                  <a:cubicBezTo>
                    <a:pt x="185368" y="307124"/>
                    <a:pt x="423411" y="214728"/>
                    <a:pt x="683042" y="214728"/>
                  </a:cubicBezTo>
                  <a:cubicBezTo>
                    <a:pt x="1273976" y="214728"/>
                    <a:pt x="1753228" y="693980"/>
                    <a:pt x="1753228" y="1284914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923775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8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19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8" y="123771"/>
                  </a:cubicBezTo>
                  <a:cubicBezTo>
                    <a:pt x="419598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19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1818667" y="2446508"/>
              <a:ext cx="535021" cy="291868"/>
            </a:xfrm>
            <a:custGeom>
              <a:avLst/>
              <a:gdLst>
                <a:gd name="connsiteX0" fmla="*/ 535021 w 535021"/>
                <a:gd name="connsiteY0" fmla="*/ 205517 h 291868"/>
                <a:gd name="connsiteX1" fmla="*/ 448669 w 535021"/>
                <a:gd name="connsiteY1" fmla="*/ 119165 h 291868"/>
                <a:gd name="connsiteX2" fmla="*/ 419885 w 535021"/>
                <a:gd name="connsiteY2" fmla="*/ 124059 h 291868"/>
                <a:gd name="connsiteX3" fmla="*/ 420173 w 535021"/>
                <a:gd name="connsiteY3" fmla="*/ 119165 h 291868"/>
                <a:gd name="connsiteX4" fmla="*/ 333821 w 535021"/>
                <a:gd name="connsiteY4" fmla="*/ 32814 h 291868"/>
                <a:gd name="connsiteX5" fmla="*/ 275102 w 535021"/>
                <a:gd name="connsiteY5" fmla="*/ 55841 h 291868"/>
                <a:gd name="connsiteX6" fmla="*/ 194220 w 535021"/>
                <a:gd name="connsiteY6" fmla="*/ 0 h 291868"/>
                <a:gd name="connsiteX7" fmla="*/ 107868 w 535021"/>
                <a:gd name="connsiteY7" fmla="*/ 86352 h 291868"/>
                <a:gd name="connsiteX8" fmla="*/ 116791 w 535021"/>
                <a:gd name="connsiteY8" fmla="*/ 124347 h 291868"/>
                <a:gd name="connsiteX9" fmla="*/ 25258 w 535021"/>
                <a:gd name="connsiteY9" fmla="*/ 144207 h 291868"/>
                <a:gd name="connsiteX10" fmla="*/ 25258 w 535021"/>
                <a:gd name="connsiteY10" fmla="*/ 266539 h 291868"/>
                <a:gd name="connsiteX11" fmla="*/ 86280 w 535021"/>
                <a:gd name="connsiteY11" fmla="*/ 291869 h 291868"/>
                <a:gd name="connsiteX12" fmla="*/ 452987 w 535021"/>
                <a:gd name="connsiteY12" fmla="*/ 291869 h 291868"/>
                <a:gd name="connsiteX13" fmla="*/ 452987 w 535021"/>
                <a:gd name="connsiteY13" fmla="*/ 291581 h 291868"/>
                <a:gd name="connsiteX14" fmla="*/ 535021 w 535021"/>
                <a:gd name="connsiteY14" fmla="*/ 205517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021" h="291868">
                  <a:moveTo>
                    <a:pt x="535021" y="205517"/>
                  </a:moveTo>
                  <a:cubicBezTo>
                    <a:pt x="535021" y="157736"/>
                    <a:pt x="496163" y="119165"/>
                    <a:pt x="448669" y="119165"/>
                  </a:cubicBezTo>
                  <a:cubicBezTo>
                    <a:pt x="438595" y="119165"/>
                    <a:pt x="429096" y="120892"/>
                    <a:pt x="419885" y="124059"/>
                  </a:cubicBezTo>
                  <a:cubicBezTo>
                    <a:pt x="419885" y="122332"/>
                    <a:pt x="420173" y="120892"/>
                    <a:pt x="420173" y="119165"/>
                  </a:cubicBezTo>
                  <a:cubicBezTo>
                    <a:pt x="420173" y="71384"/>
                    <a:pt x="381315" y="32814"/>
                    <a:pt x="333821" y="32814"/>
                  </a:cubicBezTo>
                  <a:cubicBezTo>
                    <a:pt x="311082" y="32814"/>
                    <a:pt x="290646" y="41737"/>
                    <a:pt x="275102" y="55841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7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5" y="289278"/>
                    <a:pt x="535021" y="251571"/>
                    <a:pt x="535021" y="205517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3131789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2284391" y="4076541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7 h 291868"/>
                <a:gd name="connsiteX2" fmla="*/ 419598 w 534733"/>
                <a:gd name="connsiteY2" fmla="*/ 123771 h 291868"/>
                <a:gd name="connsiteX3" fmla="*/ 419885 w 534733"/>
                <a:gd name="connsiteY3" fmla="*/ 118877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7"/>
                    <a:pt x="448381" y="118877"/>
                  </a:cubicBezTo>
                  <a:cubicBezTo>
                    <a:pt x="438307" y="118877"/>
                    <a:pt x="428808" y="120604"/>
                    <a:pt x="419598" y="123771"/>
                  </a:cubicBezTo>
                  <a:cubicBezTo>
                    <a:pt x="419598" y="122044"/>
                    <a:pt x="419885" y="120604"/>
                    <a:pt x="419885" y="118877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2786382" y="266670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80E1A"/>
            </a:gs>
            <a:gs pos="66684">
              <a:srgbClr val="405A74"/>
            </a:gs>
            <a:gs pos="47000">
              <a:srgbClr val="182B4C"/>
            </a:gs>
            <a:gs pos="100000">
              <a:schemeClr val="accent1">
                <a:lumMod val="45000"/>
                <a:lumOff val="55000"/>
              </a:schemeClr>
            </a:gs>
            <a:gs pos="85000">
              <a:srgbClr val="A7D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5"/>
          <p:cNvSpPr/>
          <p:nvPr/>
        </p:nvSpPr>
        <p:spPr>
          <a:xfrm rot="1246700">
            <a:off x="-434192" y="5736452"/>
            <a:ext cx="6935373" cy="802766"/>
          </a:xfrm>
          <a:custGeom>
            <a:avLst/>
            <a:gdLst>
              <a:gd name="connsiteX0" fmla="*/ 2149018 w 6935373"/>
              <a:gd name="connsiteY0" fmla="*/ 802767 h 802766"/>
              <a:gd name="connsiteX1" fmla="*/ 2130618 w 6935373"/>
              <a:gd name="connsiteY1" fmla="*/ 793337 h 802766"/>
              <a:gd name="connsiteX2" fmla="*/ 2148834 w 6935373"/>
              <a:gd name="connsiteY2" fmla="*/ 783717 h 802766"/>
              <a:gd name="connsiteX3" fmla="*/ 2240101 w 6935373"/>
              <a:gd name="connsiteY3" fmla="*/ 782193 h 802766"/>
              <a:gd name="connsiteX4" fmla="*/ 2259422 w 6935373"/>
              <a:gd name="connsiteY4" fmla="*/ 791242 h 802766"/>
              <a:gd name="connsiteX5" fmla="*/ 2241941 w 6935373"/>
              <a:gd name="connsiteY5" fmla="*/ 801243 h 802766"/>
              <a:gd name="connsiteX6" fmla="*/ 2149386 w 6935373"/>
              <a:gd name="connsiteY6" fmla="*/ 802767 h 802766"/>
              <a:gd name="connsiteX7" fmla="*/ 2149018 w 6935373"/>
              <a:gd name="connsiteY7" fmla="*/ 802767 h 802766"/>
              <a:gd name="connsiteX8" fmla="*/ 2057016 w 6935373"/>
              <a:gd name="connsiteY8" fmla="*/ 802481 h 802766"/>
              <a:gd name="connsiteX9" fmla="*/ 2056648 w 6935373"/>
              <a:gd name="connsiteY9" fmla="*/ 802481 h 802766"/>
              <a:gd name="connsiteX10" fmla="*/ 1964093 w 6935373"/>
              <a:gd name="connsiteY10" fmla="*/ 800386 h 802766"/>
              <a:gd name="connsiteX11" fmla="*/ 1946980 w 6935373"/>
              <a:gd name="connsiteY11" fmla="*/ 790289 h 802766"/>
              <a:gd name="connsiteX12" fmla="*/ 1966485 w 6935373"/>
              <a:gd name="connsiteY12" fmla="*/ 781431 h 802766"/>
              <a:gd name="connsiteX13" fmla="*/ 2057568 w 6935373"/>
              <a:gd name="connsiteY13" fmla="*/ 783527 h 802766"/>
              <a:gd name="connsiteX14" fmla="*/ 2075600 w 6935373"/>
              <a:gd name="connsiteY14" fmla="*/ 793242 h 802766"/>
              <a:gd name="connsiteX15" fmla="*/ 2057016 w 6935373"/>
              <a:gd name="connsiteY15" fmla="*/ 802481 h 802766"/>
              <a:gd name="connsiteX16" fmla="*/ 2332840 w 6935373"/>
              <a:gd name="connsiteY16" fmla="*/ 798005 h 802766"/>
              <a:gd name="connsiteX17" fmla="*/ 2314439 w 6935373"/>
              <a:gd name="connsiteY17" fmla="*/ 789242 h 802766"/>
              <a:gd name="connsiteX18" fmla="*/ 2331184 w 6935373"/>
              <a:gd name="connsiteY18" fmla="*/ 778955 h 802766"/>
              <a:gd name="connsiteX19" fmla="*/ 2422083 w 6935373"/>
              <a:gd name="connsiteY19" fmla="*/ 774383 h 802766"/>
              <a:gd name="connsiteX20" fmla="*/ 2442323 w 6935373"/>
              <a:gd name="connsiteY20" fmla="*/ 782765 h 802766"/>
              <a:gd name="connsiteX21" fmla="*/ 2426131 w 6935373"/>
              <a:gd name="connsiteY21" fmla="*/ 793242 h 802766"/>
              <a:gd name="connsiteX22" fmla="*/ 2334128 w 6935373"/>
              <a:gd name="connsiteY22" fmla="*/ 797814 h 802766"/>
              <a:gd name="connsiteX23" fmla="*/ 2332840 w 6935373"/>
              <a:gd name="connsiteY23" fmla="*/ 798005 h 802766"/>
              <a:gd name="connsiteX24" fmla="*/ 1873562 w 6935373"/>
              <a:gd name="connsiteY24" fmla="*/ 796385 h 802766"/>
              <a:gd name="connsiteX25" fmla="*/ 1871538 w 6935373"/>
              <a:gd name="connsiteY25" fmla="*/ 796290 h 802766"/>
              <a:gd name="connsiteX26" fmla="*/ 1779535 w 6935373"/>
              <a:gd name="connsiteY26" fmla="*/ 790289 h 802766"/>
              <a:gd name="connsiteX27" fmla="*/ 1764079 w 6935373"/>
              <a:gd name="connsiteY27" fmla="*/ 779526 h 802766"/>
              <a:gd name="connsiteX28" fmla="*/ 1784871 w 6935373"/>
              <a:gd name="connsiteY28" fmla="*/ 771525 h 802766"/>
              <a:gd name="connsiteX29" fmla="*/ 1875218 w 6935373"/>
              <a:gd name="connsiteY29" fmla="*/ 777431 h 802766"/>
              <a:gd name="connsiteX30" fmla="*/ 1891595 w 6935373"/>
              <a:gd name="connsiteY30" fmla="*/ 787908 h 802766"/>
              <a:gd name="connsiteX31" fmla="*/ 1873562 w 6935373"/>
              <a:gd name="connsiteY31" fmla="*/ 796385 h 802766"/>
              <a:gd name="connsiteX32" fmla="*/ 2515373 w 6935373"/>
              <a:gd name="connsiteY32" fmla="*/ 787527 h 802766"/>
              <a:gd name="connsiteX33" fmla="*/ 2497157 w 6935373"/>
              <a:gd name="connsiteY33" fmla="*/ 779336 h 802766"/>
              <a:gd name="connsiteX34" fmla="*/ 2512797 w 6935373"/>
              <a:gd name="connsiteY34" fmla="*/ 768572 h 802766"/>
              <a:gd name="connsiteX35" fmla="*/ 2603144 w 6935373"/>
              <a:gd name="connsiteY35" fmla="*/ 761333 h 802766"/>
              <a:gd name="connsiteX36" fmla="*/ 2624305 w 6935373"/>
              <a:gd name="connsiteY36" fmla="*/ 769144 h 802766"/>
              <a:gd name="connsiteX37" fmla="*/ 2609216 w 6935373"/>
              <a:gd name="connsiteY37" fmla="*/ 780098 h 802766"/>
              <a:gd name="connsiteX38" fmla="*/ 2517766 w 6935373"/>
              <a:gd name="connsiteY38" fmla="*/ 787337 h 802766"/>
              <a:gd name="connsiteX39" fmla="*/ 2515373 w 6935373"/>
              <a:gd name="connsiteY39" fmla="*/ 787527 h 802766"/>
              <a:gd name="connsiteX40" fmla="*/ 1691765 w 6935373"/>
              <a:gd name="connsiteY40" fmla="*/ 782479 h 802766"/>
              <a:gd name="connsiteX41" fmla="*/ 1688269 w 6935373"/>
              <a:gd name="connsiteY41" fmla="*/ 782288 h 802766"/>
              <a:gd name="connsiteX42" fmla="*/ 1597554 w 6935373"/>
              <a:gd name="connsiteY42" fmla="*/ 772287 h 802766"/>
              <a:gd name="connsiteX43" fmla="*/ 1583937 w 6935373"/>
              <a:gd name="connsiteY43" fmla="*/ 760857 h 802766"/>
              <a:gd name="connsiteX44" fmla="*/ 1606018 w 6935373"/>
              <a:gd name="connsiteY44" fmla="*/ 753809 h 802766"/>
              <a:gd name="connsiteX45" fmla="*/ 1695077 w 6935373"/>
              <a:gd name="connsiteY45" fmla="*/ 763619 h 802766"/>
              <a:gd name="connsiteX46" fmla="*/ 1709613 w 6935373"/>
              <a:gd name="connsiteY46" fmla="*/ 774763 h 802766"/>
              <a:gd name="connsiteX47" fmla="*/ 1691765 w 6935373"/>
              <a:gd name="connsiteY47" fmla="*/ 782479 h 802766"/>
              <a:gd name="connsiteX48" fmla="*/ 2696803 w 6935373"/>
              <a:gd name="connsiteY48" fmla="*/ 771715 h 802766"/>
              <a:gd name="connsiteX49" fmla="*/ 2678770 w 6935373"/>
              <a:gd name="connsiteY49" fmla="*/ 764000 h 802766"/>
              <a:gd name="connsiteX50" fmla="*/ 2693307 w 6935373"/>
              <a:gd name="connsiteY50" fmla="*/ 752856 h 802766"/>
              <a:gd name="connsiteX51" fmla="*/ 2782733 w 6935373"/>
              <a:gd name="connsiteY51" fmla="*/ 743140 h 802766"/>
              <a:gd name="connsiteX52" fmla="*/ 2804630 w 6935373"/>
              <a:gd name="connsiteY52" fmla="*/ 750380 h 802766"/>
              <a:gd name="connsiteX53" fmla="*/ 2790646 w 6935373"/>
              <a:gd name="connsiteY53" fmla="*/ 761714 h 802766"/>
              <a:gd name="connsiteX54" fmla="*/ 2700115 w 6935373"/>
              <a:gd name="connsiteY54" fmla="*/ 771525 h 802766"/>
              <a:gd name="connsiteX55" fmla="*/ 2696803 w 6935373"/>
              <a:gd name="connsiteY55" fmla="*/ 771715 h 802766"/>
              <a:gd name="connsiteX56" fmla="*/ 1512911 w 6935373"/>
              <a:gd name="connsiteY56" fmla="*/ 760571 h 802766"/>
              <a:gd name="connsiteX57" fmla="*/ 1507943 w 6935373"/>
              <a:gd name="connsiteY57" fmla="*/ 760190 h 802766"/>
              <a:gd name="connsiteX58" fmla="*/ 1419252 w 6935373"/>
              <a:gd name="connsiteY58" fmla="*/ 746093 h 802766"/>
              <a:gd name="connsiteX59" fmla="*/ 1407660 w 6935373"/>
              <a:gd name="connsiteY59" fmla="*/ 734092 h 802766"/>
              <a:gd name="connsiteX60" fmla="*/ 1430845 w 6935373"/>
              <a:gd name="connsiteY60" fmla="*/ 728091 h 802766"/>
              <a:gd name="connsiteX61" fmla="*/ 1517879 w 6935373"/>
              <a:gd name="connsiteY61" fmla="*/ 741998 h 802766"/>
              <a:gd name="connsiteX62" fmla="*/ 1530576 w 6935373"/>
              <a:gd name="connsiteY62" fmla="*/ 753713 h 802766"/>
              <a:gd name="connsiteX63" fmla="*/ 1512911 w 6935373"/>
              <a:gd name="connsiteY63" fmla="*/ 760571 h 802766"/>
              <a:gd name="connsiteX64" fmla="*/ 2876208 w 6935373"/>
              <a:gd name="connsiteY64" fmla="*/ 751046 h 802766"/>
              <a:gd name="connsiteX65" fmla="*/ 2858360 w 6935373"/>
              <a:gd name="connsiteY65" fmla="*/ 743807 h 802766"/>
              <a:gd name="connsiteX66" fmla="*/ 2871792 w 6935373"/>
              <a:gd name="connsiteY66" fmla="*/ 732282 h 802766"/>
              <a:gd name="connsiteX67" fmla="*/ 2960299 w 6935373"/>
              <a:gd name="connsiteY67" fmla="*/ 720185 h 802766"/>
              <a:gd name="connsiteX68" fmla="*/ 2982932 w 6935373"/>
              <a:gd name="connsiteY68" fmla="*/ 726853 h 802766"/>
              <a:gd name="connsiteX69" fmla="*/ 2970051 w 6935373"/>
              <a:gd name="connsiteY69" fmla="*/ 738569 h 802766"/>
              <a:gd name="connsiteX70" fmla="*/ 2880808 w 6935373"/>
              <a:gd name="connsiteY70" fmla="*/ 750761 h 802766"/>
              <a:gd name="connsiteX71" fmla="*/ 2876208 w 6935373"/>
              <a:gd name="connsiteY71" fmla="*/ 751046 h 802766"/>
              <a:gd name="connsiteX72" fmla="*/ 1338658 w 6935373"/>
              <a:gd name="connsiteY72" fmla="*/ 730568 h 802766"/>
              <a:gd name="connsiteX73" fmla="*/ 1332034 w 6935373"/>
              <a:gd name="connsiteY73" fmla="*/ 729901 h 802766"/>
              <a:gd name="connsiteX74" fmla="*/ 1246103 w 6935373"/>
              <a:gd name="connsiteY74" fmla="*/ 711708 h 802766"/>
              <a:gd name="connsiteX75" fmla="*/ 1236535 w 6935373"/>
              <a:gd name="connsiteY75" fmla="*/ 699135 h 802766"/>
              <a:gd name="connsiteX76" fmla="*/ 1260824 w 6935373"/>
              <a:gd name="connsiteY76" fmla="*/ 694182 h 802766"/>
              <a:gd name="connsiteX77" fmla="*/ 1345098 w 6935373"/>
              <a:gd name="connsiteY77" fmla="*/ 712089 h 802766"/>
              <a:gd name="connsiteX78" fmla="*/ 1355771 w 6935373"/>
              <a:gd name="connsiteY78" fmla="*/ 724376 h 802766"/>
              <a:gd name="connsiteX79" fmla="*/ 1338658 w 6935373"/>
              <a:gd name="connsiteY79" fmla="*/ 730568 h 802766"/>
              <a:gd name="connsiteX80" fmla="*/ 3053774 w 6935373"/>
              <a:gd name="connsiteY80" fmla="*/ 725615 h 802766"/>
              <a:gd name="connsiteX81" fmla="*/ 3036109 w 6935373"/>
              <a:gd name="connsiteY81" fmla="*/ 718852 h 802766"/>
              <a:gd name="connsiteX82" fmla="*/ 3048438 w 6935373"/>
              <a:gd name="connsiteY82" fmla="*/ 706946 h 802766"/>
              <a:gd name="connsiteX83" fmla="*/ 3136024 w 6935373"/>
              <a:gd name="connsiteY83" fmla="*/ 692658 h 802766"/>
              <a:gd name="connsiteX84" fmla="*/ 3159209 w 6935373"/>
              <a:gd name="connsiteY84" fmla="*/ 698754 h 802766"/>
              <a:gd name="connsiteX85" fmla="*/ 3147433 w 6935373"/>
              <a:gd name="connsiteY85" fmla="*/ 710756 h 802766"/>
              <a:gd name="connsiteX86" fmla="*/ 3059110 w 6935373"/>
              <a:gd name="connsiteY86" fmla="*/ 725138 h 802766"/>
              <a:gd name="connsiteX87" fmla="*/ 3053774 w 6935373"/>
              <a:gd name="connsiteY87" fmla="*/ 725615 h 802766"/>
              <a:gd name="connsiteX88" fmla="*/ 3228947 w 6935373"/>
              <a:gd name="connsiteY88" fmla="*/ 695992 h 802766"/>
              <a:gd name="connsiteX89" fmla="*/ 3211650 w 6935373"/>
              <a:gd name="connsiteY89" fmla="*/ 689610 h 802766"/>
              <a:gd name="connsiteX90" fmla="*/ 3222875 w 6935373"/>
              <a:gd name="connsiteY90" fmla="*/ 677513 h 802766"/>
              <a:gd name="connsiteX91" fmla="*/ 3309173 w 6935373"/>
              <a:gd name="connsiteY91" fmla="*/ 661416 h 802766"/>
              <a:gd name="connsiteX92" fmla="*/ 3332910 w 6935373"/>
              <a:gd name="connsiteY92" fmla="*/ 667036 h 802766"/>
              <a:gd name="connsiteX93" fmla="*/ 3322054 w 6935373"/>
              <a:gd name="connsiteY93" fmla="*/ 679323 h 802766"/>
              <a:gd name="connsiteX94" fmla="*/ 3235203 w 6935373"/>
              <a:gd name="connsiteY94" fmla="*/ 695611 h 802766"/>
              <a:gd name="connsiteX95" fmla="*/ 3228947 w 6935373"/>
              <a:gd name="connsiteY95" fmla="*/ 695992 h 802766"/>
              <a:gd name="connsiteX96" fmla="*/ 1170109 w 6935373"/>
              <a:gd name="connsiteY96" fmla="*/ 692468 h 802766"/>
              <a:gd name="connsiteX97" fmla="*/ 1162013 w 6935373"/>
              <a:gd name="connsiteY97" fmla="*/ 691515 h 802766"/>
              <a:gd name="connsiteX98" fmla="*/ 1079578 w 6935373"/>
              <a:gd name="connsiteY98" fmla="*/ 669417 h 802766"/>
              <a:gd name="connsiteX99" fmla="*/ 1072218 w 6935373"/>
              <a:gd name="connsiteY99" fmla="*/ 656463 h 802766"/>
              <a:gd name="connsiteX100" fmla="*/ 1097243 w 6935373"/>
              <a:gd name="connsiteY100" fmla="*/ 652653 h 802766"/>
              <a:gd name="connsiteX101" fmla="*/ 1178205 w 6935373"/>
              <a:gd name="connsiteY101" fmla="*/ 674370 h 802766"/>
              <a:gd name="connsiteX102" fmla="*/ 1186669 w 6935373"/>
              <a:gd name="connsiteY102" fmla="*/ 687134 h 802766"/>
              <a:gd name="connsiteX103" fmla="*/ 1170109 w 6935373"/>
              <a:gd name="connsiteY103" fmla="*/ 692468 h 802766"/>
              <a:gd name="connsiteX104" fmla="*/ 3401544 w 6935373"/>
              <a:gd name="connsiteY104" fmla="*/ 662750 h 802766"/>
              <a:gd name="connsiteX105" fmla="*/ 3384432 w 6935373"/>
              <a:gd name="connsiteY105" fmla="*/ 656749 h 802766"/>
              <a:gd name="connsiteX106" fmla="*/ 3394736 w 6935373"/>
              <a:gd name="connsiteY106" fmla="*/ 644366 h 802766"/>
              <a:gd name="connsiteX107" fmla="*/ 3479747 w 6935373"/>
              <a:gd name="connsiteY107" fmla="*/ 626650 h 802766"/>
              <a:gd name="connsiteX108" fmla="*/ 3503851 w 6935373"/>
              <a:gd name="connsiteY108" fmla="*/ 631793 h 802766"/>
              <a:gd name="connsiteX109" fmla="*/ 3493915 w 6935373"/>
              <a:gd name="connsiteY109" fmla="*/ 644271 h 802766"/>
              <a:gd name="connsiteX110" fmla="*/ 3408352 w 6935373"/>
              <a:gd name="connsiteY110" fmla="*/ 662178 h 802766"/>
              <a:gd name="connsiteX111" fmla="*/ 3401544 w 6935373"/>
              <a:gd name="connsiteY111" fmla="*/ 662750 h 802766"/>
              <a:gd name="connsiteX112" fmla="*/ 1008736 w 6935373"/>
              <a:gd name="connsiteY112" fmla="*/ 646843 h 802766"/>
              <a:gd name="connsiteX113" fmla="*/ 999168 w 6935373"/>
              <a:gd name="connsiteY113" fmla="*/ 645509 h 802766"/>
              <a:gd name="connsiteX114" fmla="*/ 920781 w 6935373"/>
              <a:gd name="connsiteY114" fmla="*/ 619792 h 802766"/>
              <a:gd name="connsiteX115" fmla="*/ 915629 w 6935373"/>
              <a:gd name="connsiteY115" fmla="*/ 606552 h 802766"/>
              <a:gd name="connsiteX116" fmla="*/ 941206 w 6935373"/>
              <a:gd name="connsiteY116" fmla="*/ 603885 h 802766"/>
              <a:gd name="connsiteX117" fmla="*/ 1018120 w 6935373"/>
              <a:gd name="connsiteY117" fmla="*/ 629222 h 802766"/>
              <a:gd name="connsiteX118" fmla="*/ 1024376 w 6935373"/>
              <a:gd name="connsiteY118" fmla="*/ 642271 h 802766"/>
              <a:gd name="connsiteX119" fmla="*/ 1008736 w 6935373"/>
              <a:gd name="connsiteY119" fmla="*/ 646843 h 802766"/>
              <a:gd name="connsiteX120" fmla="*/ 3571565 w 6935373"/>
              <a:gd name="connsiteY120" fmla="*/ 626459 h 802766"/>
              <a:gd name="connsiteX121" fmla="*/ 3554637 w 6935373"/>
              <a:gd name="connsiteY121" fmla="*/ 620744 h 802766"/>
              <a:gd name="connsiteX122" fmla="*/ 3564205 w 6935373"/>
              <a:gd name="connsiteY122" fmla="*/ 608267 h 802766"/>
              <a:gd name="connsiteX123" fmla="*/ 3648112 w 6935373"/>
              <a:gd name="connsiteY123" fmla="*/ 589217 h 802766"/>
              <a:gd name="connsiteX124" fmla="*/ 3672400 w 6935373"/>
              <a:gd name="connsiteY124" fmla="*/ 593979 h 802766"/>
              <a:gd name="connsiteX125" fmla="*/ 3663200 w 6935373"/>
              <a:gd name="connsiteY125" fmla="*/ 606552 h 802766"/>
              <a:gd name="connsiteX126" fmla="*/ 3578742 w 6935373"/>
              <a:gd name="connsiteY126" fmla="*/ 625793 h 802766"/>
              <a:gd name="connsiteX127" fmla="*/ 3571565 w 6935373"/>
              <a:gd name="connsiteY127" fmla="*/ 626459 h 802766"/>
              <a:gd name="connsiteX128" fmla="*/ 855643 w 6935373"/>
              <a:gd name="connsiteY128" fmla="*/ 594074 h 802766"/>
              <a:gd name="connsiteX129" fmla="*/ 844787 w 6935373"/>
              <a:gd name="connsiteY129" fmla="*/ 592265 h 802766"/>
              <a:gd name="connsiteX130" fmla="*/ 771001 w 6935373"/>
              <a:gd name="connsiteY130" fmla="*/ 563213 h 802766"/>
              <a:gd name="connsiteX131" fmla="*/ 768057 w 6935373"/>
              <a:gd name="connsiteY131" fmla="*/ 549783 h 802766"/>
              <a:gd name="connsiteX132" fmla="*/ 794002 w 6935373"/>
              <a:gd name="connsiteY132" fmla="*/ 548259 h 802766"/>
              <a:gd name="connsiteX133" fmla="*/ 866500 w 6935373"/>
              <a:gd name="connsiteY133" fmla="*/ 576834 h 802766"/>
              <a:gd name="connsiteX134" fmla="*/ 870548 w 6935373"/>
              <a:gd name="connsiteY134" fmla="*/ 590169 h 802766"/>
              <a:gd name="connsiteX135" fmla="*/ 855643 w 6935373"/>
              <a:gd name="connsiteY135" fmla="*/ 594074 h 802766"/>
              <a:gd name="connsiteX136" fmla="*/ 3739378 w 6935373"/>
              <a:gd name="connsiteY136" fmla="*/ 587597 h 802766"/>
              <a:gd name="connsiteX137" fmla="*/ 3722634 w 6935373"/>
              <a:gd name="connsiteY137" fmla="*/ 582073 h 802766"/>
              <a:gd name="connsiteX138" fmla="*/ 3731650 w 6935373"/>
              <a:gd name="connsiteY138" fmla="*/ 569405 h 802766"/>
              <a:gd name="connsiteX139" fmla="*/ 3814637 w 6935373"/>
              <a:gd name="connsiteY139" fmla="*/ 549212 h 802766"/>
              <a:gd name="connsiteX140" fmla="*/ 3839109 w 6935373"/>
              <a:gd name="connsiteY140" fmla="*/ 553688 h 802766"/>
              <a:gd name="connsiteX141" fmla="*/ 3830461 w 6935373"/>
              <a:gd name="connsiteY141" fmla="*/ 566357 h 802766"/>
              <a:gd name="connsiteX142" fmla="*/ 3747107 w 6935373"/>
              <a:gd name="connsiteY142" fmla="*/ 586550 h 802766"/>
              <a:gd name="connsiteX143" fmla="*/ 3739378 w 6935373"/>
              <a:gd name="connsiteY143" fmla="*/ 587597 h 802766"/>
              <a:gd name="connsiteX144" fmla="*/ 3905351 w 6935373"/>
              <a:gd name="connsiteY144" fmla="*/ 546830 h 802766"/>
              <a:gd name="connsiteX145" fmla="*/ 3888791 w 6935373"/>
              <a:gd name="connsiteY145" fmla="*/ 541496 h 802766"/>
              <a:gd name="connsiteX146" fmla="*/ 3897255 w 6935373"/>
              <a:gd name="connsiteY146" fmla="*/ 528733 h 802766"/>
              <a:gd name="connsiteX147" fmla="*/ 3979506 w 6935373"/>
              <a:gd name="connsiteY147" fmla="*/ 507778 h 802766"/>
              <a:gd name="connsiteX148" fmla="*/ 4004162 w 6935373"/>
              <a:gd name="connsiteY148" fmla="*/ 512064 h 802766"/>
              <a:gd name="connsiteX149" fmla="*/ 3995882 w 6935373"/>
              <a:gd name="connsiteY149" fmla="*/ 524828 h 802766"/>
              <a:gd name="connsiteX150" fmla="*/ 3913264 w 6935373"/>
              <a:gd name="connsiteY150" fmla="*/ 545878 h 802766"/>
              <a:gd name="connsiteX151" fmla="*/ 3905351 w 6935373"/>
              <a:gd name="connsiteY151" fmla="*/ 546830 h 802766"/>
              <a:gd name="connsiteX152" fmla="*/ 711567 w 6935373"/>
              <a:gd name="connsiteY152" fmla="*/ 534829 h 802766"/>
              <a:gd name="connsiteX153" fmla="*/ 699607 w 6935373"/>
              <a:gd name="connsiteY153" fmla="*/ 532543 h 802766"/>
              <a:gd name="connsiteX154" fmla="*/ 630605 w 6935373"/>
              <a:gd name="connsiteY154" fmla="*/ 500444 h 802766"/>
              <a:gd name="connsiteX155" fmla="*/ 629685 w 6935373"/>
              <a:gd name="connsiteY155" fmla="*/ 487013 h 802766"/>
              <a:gd name="connsiteX156" fmla="*/ 655629 w 6935373"/>
              <a:gd name="connsiteY156" fmla="*/ 486537 h 802766"/>
              <a:gd name="connsiteX157" fmla="*/ 723527 w 6935373"/>
              <a:gd name="connsiteY157" fmla="*/ 518065 h 802766"/>
              <a:gd name="connsiteX158" fmla="*/ 725367 w 6935373"/>
              <a:gd name="connsiteY158" fmla="*/ 531495 h 802766"/>
              <a:gd name="connsiteX159" fmla="*/ 711567 w 6935373"/>
              <a:gd name="connsiteY159" fmla="*/ 534829 h 802766"/>
              <a:gd name="connsiteX160" fmla="*/ 4070036 w 6935373"/>
              <a:gd name="connsiteY160" fmla="*/ 504539 h 802766"/>
              <a:gd name="connsiteX161" fmla="*/ 4053660 w 6935373"/>
              <a:gd name="connsiteY161" fmla="*/ 499300 h 802766"/>
              <a:gd name="connsiteX162" fmla="*/ 4061756 w 6935373"/>
              <a:gd name="connsiteY162" fmla="*/ 486537 h 802766"/>
              <a:gd name="connsiteX163" fmla="*/ 4143639 w 6935373"/>
              <a:gd name="connsiteY163" fmla="*/ 465011 h 802766"/>
              <a:gd name="connsiteX164" fmla="*/ 4168479 w 6935373"/>
              <a:gd name="connsiteY164" fmla="*/ 469201 h 802766"/>
              <a:gd name="connsiteX165" fmla="*/ 4160383 w 6935373"/>
              <a:gd name="connsiteY165" fmla="*/ 482060 h 802766"/>
              <a:gd name="connsiteX166" fmla="*/ 4078317 w 6935373"/>
              <a:gd name="connsiteY166" fmla="*/ 503587 h 802766"/>
              <a:gd name="connsiteX167" fmla="*/ 4070036 w 6935373"/>
              <a:gd name="connsiteY167" fmla="*/ 504539 h 802766"/>
              <a:gd name="connsiteX168" fmla="*/ 577059 w 6935373"/>
              <a:gd name="connsiteY168" fmla="*/ 469868 h 802766"/>
              <a:gd name="connsiteX169" fmla="*/ 563995 w 6935373"/>
              <a:gd name="connsiteY169" fmla="*/ 467011 h 802766"/>
              <a:gd name="connsiteX170" fmla="*/ 499961 w 6935373"/>
              <a:gd name="connsiteY170" fmla="*/ 432340 h 802766"/>
              <a:gd name="connsiteX171" fmla="*/ 501065 w 6935373"/>
              <a:gd name="connsiteY171" fmla="*/ 418910 h 802766"/>
              <a:gd name="connsiteX172" fmla="*/ 527009 w 6935373"/>
              <a:gd name="connsiteY172" fmla="*/ 419481 h 802766"/>
              <a:gd name="connsiteX173" fmla="*/ 590123 w 6935373"/>
              <a:gd name="connsiteY173" fmla="*/ 453676 h 802766"/>
              <a:gd name="connsiteX174" fmla="*/ 590123 w 6935373"/>
              <a:gd name="connsiteY174" fmla="*/ 467106 h 802766"/>
              <a:gd name="connsiteX175" fmla="*/ 577059 w 6935373"/>
              <a:gd name="connsiteY175" fmla="*/ 469868 h 802766"/>
              <a:gd name="connsiteX176" fmla="*/ 4233617 w 6935373"/>
              <a:gd name="connsiteY176" fmla="*/ 461391 h 802766"/>
              <a:gd name="connsiteX177" fmla="*/ 4217241 w 6935373"/>
              <a:gd name="connsiteY177" fmla="*/ 456248 h 802766"/>
              <a:gd name="connsiteX178" fmla="*/ 4225153 w 6935373"/>
              <a:gd name="connsiteY178" fmla="*/ 443389 h 802766"/>
              <a:gd name="connsiteX179" fmla="*/ 4306852 w 6935373"/>
              <a:gd name="connsiteY179" fmla="*/ 421576 h 802766"/>
              <a:gd name="connsiteX180" fmla="*/ 4331692 w 6935373"/>
              <a:gd name="connsiteY180" fmla="*/ 425672 h 802766"/>
              <a:gd name="connsiteX181" fmla="*/ 4323780 w 6935373"/>
              <a:gd name="connsiteY181" fmla="*/ 438531 h 802766"/>
              <a:gd name="connsiteX182" fmla="*/ 4242082 w 6935373"/>
              <a:gd name="connsiteY182" fmla="*/ 460343 h 802766"/>
              <a:gd name="connsiteX183" fmla="*/ 4233617 w 6935373"/>
              <a:gd name="connsiteY183" fmla="*/ 461391 h 802766"/>
              <a:gd name="connsiteX184" fmla="*/ 4396830 w 6935373"/>
              <a:gd name="connsiteY184" fmla="*/ 417767 h 802766"/>
              <a:gd name="connsiteX185" fmla="*/ 4380454 w 6935373"/>
              <a:gd name="connsiteY185" fmla="*/ 412623 h 802766"/>
              <a:gd name="connsiteX186" fmla="*/ 4388366 w 6935373"/>
              <a:gd name="connsiteY186" fmla="*/ 399764 h 802766"/>
              <a:gd name="connsiteX187" fmla="*/ 4470064 w 6935373"/>
              <a:gd name="connsiteY187" fmla="*/ 377952 h 802766"/>
              <a:gd name="connsiteX188" fmla="*/ 4494905 w 6935373"/>
              <a:gd name="connsiteY188" fmla="*/ 382048 h 802766"/>
              <a:gd name="connsiteX189" fmla="*/ 4486993 w 6935373"/>
              <a:gd name="connsiteY189" fmla="*/ 394907 h 802766"/>
              <a:gd name="connsiteX190" fmla="*/ 4405479 w 6935373"/>
              <a:gd name="connsiteY190" fmla="*/ 416719 h 802766"/>
              <a:gd name="connsiteX191" fmla="*/ 4396830 w 6935373"/>
              <a:gd name="connsiteY191" fmla="*/ 417767 h 802766"/>
              <a:gd name="connsiteX192" fmla="*/ 452303 w 6935373"/>
              <a:gd name="connsiteY192" fmla="*/ 399764 h 802766"/>
              <a:gd name="connsiteX193" fmla="*/ 438319 w 6935373"/>
              <a:gd name="connsiteY193" fmla="*/ 396431 h 802766"/>
              <a:gd name="connsiteX194" fmla="*/ 379253 w 6935373"/>
              <a:gd name="connsiteY194" fmla="*/ 359474 h 802766"/>
              <a:gd name="connsiteX195" fmla="*/ 382197 w 6935373"/>
              <a:gd name="connsiteY195" fmla="*/ 346043 h 802766"/>
              <a:gd name="connsiteX196" fmla="*/ 408142 w 6935373"/>
              <a:gd name="connsiteY196" fmla="*/ 347567 h 802766"/>
              <a:gd name="connsiteX197" fmla="*/ 466472 w 6935373"/>
              <a:gd name="connsiteY197" fmla="*/ 384048 h 802766"/>
              <a:gd name="connsiteX198" fmla="*/ 464448 w 6935373"/>
              <a:gd name="connsiteY198" fmla="*/ 397478 h 802766"/>
              <a:gd name="connsiteX199" fmla="*/ 452303 w 6935373"/>
              <a:gd name="connsiteY199" fmla="*/ 399764 h 802766"/>
              <a:gd name="connsiteX200" fmla="*/ 4560227 w 6935373"/>
              <a:gd name="connsiteY200" fmla="*/ 374237 h 802766"/>
              <a:gd name="connsiteX201" fmla="*/ 4543851 w 6935373"/>
              <a:gd name="connsiteY201" fmla="*/ 369094 h 802766"/>
              <a:gd name="connsiteX202" fmla="*/ 4551763 w 6935373"/>
              <a:gd name="connsiteY202" fmla="*/ 356235 h 802766"/>
              <a:gd name="connsiteX203" fmla="*/ 4633646 w 6935373"/>
              <a:gd name="connsiteY203" fmla="*/ 334613 h 802766"/>
              <a:gd name="connsiteX204" fmla="*/ 4658302 w 6935373"/>
              <a:gd name="connsiteY204" fmla="*/ 338804 h 802766"/>
              <a:gd name="connsiteX205" fmla="*/ 4650206 w 6935373"/>
              <a:gd name="connsiteY205" fmla="*/ 351568 h 802766"/>
              <a:gd name="connsiteX206" fmla="*/ 4568507 w 6935373"/>
              <a:gd name="connsiteY206" fmla="*/ 373094 h 802766"/>
              <a:gd name="connsiteX207" fmla="*/ 4560227 w 6935373"/>
              <a:gd name="connsiteY207" fmla="*/ 374237 h 802766"/>
              <a:gd name="connsiteX208" fmla="*/ 4723992 w 6935373"/>
              <a:gd name="connsiteY208" fmla="*/ 331280 h 802766"/>
              <a:gd name="connsiteX209" fmla="*/ 4707432 w 6935373"/>
              <a:gd name="connsiteY209" fmla="*/ 326041 h 802766"/>
              <a:gd name="connsiteX210" fmla="*/ 4715712 w 6935373"/>
              <a:gd name="connsiteY210" fmla="*/ 313277 h 802766"/>
              <a:gd name="connsiteX211" fmla="*/ 4797962 w 6935373"/>
              <a:gd name="connsiteY211" fmla="*/ 292132 h 802766"/>
              <a:gd name="connsiteX212" fmla="*/ 4822619 w 6935373"/>
              <a:gd name="connsiteY212" fmla="*/ 296513 h 802766"/>
              <a:gd name="connsiteX213" fmla="*/ 4814155 w 6935373"/>
              <a:gd name="connsiteY213" fmla="*/ 309277 h 802766"/>
              <a:gd name="connsiteX214" fmla="*/ 4732089 w 6935373"/>
              <a:gd name="connsiteY214" fmla="*/ 330422 h 802766"/>
              <a:gd name="connsiteX215" fmla="*/ 4723992 w 6935373"/>
              <a:gd name="connsiteY215" fmla="*/ 331280 h 802766"/>
              <a:gd name="connsiteX216" fmla="*/ 337300 w 6935373"/>
              <a:gd name="connsiteY216" fmla="*/ 325279 h 802766"/>
              <a:gd name="connsiteX217" fmla="*/ 322579 w 6935373"/>
              <a:gd name="connsiteY217" fmla="*/ 321469 h 802766"/>
              <a:gd name="connsiteX218" fmla="*/ 268482 w 6935373"/>
              <a:gd name="connsiteY218" fmla="*/ 282416 h 802766"/>
              <a:gd name="connsiteX219" fmla="*/ 273082 w 6935373"/>
              <a:gd name="connsiteY219" fmla="*/ 269177 h 802766"/>
              <a:gd name="connsiteX220" fmla="*/ 298659 w 6935373"/>
              <a:gd name="connsiteY220" fmla="*/ 271558 h 802766"/>
              <a:gd name="connsiteX221" fmla="*/ 352020 w 6935373"/>
              <a:gd name="connsiteY221" fmla="*/ 310039 h 802766"/>
              <a:gd name="connsiteX222" fmla="*/ 348156 w 6935373"/>
              <a:gd name="connsiteY222" fmla="*/ 323374 h 802766"/>
              <a:gd name="connsiteX223" fmla="*/ 337300 w 6935373"/>
              <a:gd name="connsiteY223" fmla="*/ 325279 h 802766"/>
              <a:gd name="connsiteX224" fmla="*/ 4888493 w 6935373"/>
              <a:gd name="connsiteY224" fmla="*/ 289370 h 802766"/>
              <a:gd name="connsiteX225" fmla="*/ 4871932 w 6935373"/>
              <a:gd name="connsiteY225" fmla="*/ 283940 h 802766"/>
              <a:gd name="connsiteX226" fmla="*/ 4880581 w 6935373"/>
              <a:gd name="connsiteY226" fmla="*/ 271272 h 802766"/>
              <a:gd name="connsiteX227" fmla="*/ 4963567 w 6935373"/>
              <a:gd name="connsiteY227" fmla="*/ 250793 h 802766"/>
              <a:gd name="connsiteX228" fmla="*/ 4988040 w 6935373"/>
              <a:gd name="connsiteY228" fmla="*/ 255365 h 802766"/>
              <a:gd name="connsiteX229" fmla="*/ 4979208 w 6935373"/>
              <a:gd name="connsiteY229" fmla="*/ 268034 h 802766"/>
              <a:gd name="connsiteX230" fmla="*/ 4896589 w 6935373"/>
              <a:gd name="connsiteY230" fmla="*/ 288417 h 802766"/>
              <a:gd name="connsiteX231" fmla="*/ 4888493 w 6935373"/>
              <a:gd name="connsiteY231" fmla="*/ 289370 h 802766"/>
              <a:gd name="connsiteX232" fmla="*/ 5054650 w 6935373"/>
              <a:gd name="connsiteY232" fmla="*/ 248888 h 802766"/>
              <a:gd name="connsiteX233" fmla="*/ 5037906 w 6935373"/>
              <a:gd name="connsiteY233" fmla="*/ 243364 h 802766"/>
              <a:gd name="connsiteX234" fmla="*/ 5046922 w 6935373"/>
              <a:gd name="connsiteY234" fmla="*/ 230696 h 802766"/>
              <a:gd name="connsiteX235" fmla="*/ 5130828 w 6935373"/>
              <a:gd name="connsiteY235" fmla="*/ 211169 h 802766"/>
              <a:gd name="connsiteX236" fmla="*/ 5155117 w 6935373"/>
              <a:gd name="connsiteY236" fmla="*/ 216027 h 802766"/>
              <a:gd name="connsiteX237" fmla="*/ 5145733 w 6935373"/>
              <a:gd name="connsiteY237" fmla="*/ 228600 h 802766"/>
              <a:gd name="connsiteX238" fmla="*/ 5062378 w 6935373"/>
              <a:gd name="connsiteY238" fmla="*/ 248031 h 802766"/>
              <a:gd name="connsiteX239" fmla="*/ 5054650 w 6935373"/>
              <a:gd name="connsiteY239" fmla="*/ 248888 h 802766"/>
              <a:gd name="connsiteX240" fmla="*/ 232417 w 6935373"/>
              <a:gd name="connsiteY240" fmla="*/ 246888 h 802766"/>
              <a:gd name="connsiteX241" fmla="*/ 216960 w 6935373"/>
              <a:gd name="connsiteY241" fmla="*/ 242506 h 802766"/>
              <a:gd name="connsiteX242" fmla="*/ 168015 w 6935373"/>
              <a:gd name="connsiteY242" fmla="*/ 201740 h 802766"/>
              <a:gd name="connsiteX243" fmla="*/ 174455 w 6935373"/>
              <a:gd name="connsiteY243" fmla="*/ 188690 h 802766"/>
              <a:gd name="connsiteX244" fmla="*/ 199664 w 6935373"/>
              <a:gd name="connsiteY244" fmla="*/ 192024 h 802766"/>
              <a:gd name="connsiteX245" fmla="*/ 247873 w 6935373"/>
              <a:gd name="connsiteY245" fmla="*/ 232315 h 802766"/>
              <a:gd name="connsiteX246" fmla="*/ 242353 w 6935373"/>
              <a:gd name="connsiteY246" fmla="*/ 245459 h 802766"/>
              <a:gd name="connsiteX247" fmla="*/ 232417 w 6935373"/>
              <a:gd name="connsiteY247" fmla="*/ 246888 h 802766"/>
              <a:gd name="connsiteX248" fmla="*/ 5222463 w 6935373"/>
              <a:gd name="connsiteY248" fmla="*/ 210503 h 802766"/>
              <a:gd name="connsiteX249" fmla="*/ 5205535 w 6935373"/>
              <a:gd name="connsiteY249" fmla="*/ 204692 h 802766"/>
              <a:gd name="connsiteX250" fmla="*/ 5215287 w 6935373"/>
              <a:gd name="connsiteY250" fmla="*/ 192215 h 802766"/>
              <a:gd name="connsiteX251" fmla="*/ 5300481 w 6935373"/>
              <a:gd name="connsiteY251" fmla="*/ 173831 h 802766"/>
              <a:gd name="connsiteX252" fmla="*/ 5324402 w 6935373"/>
              <a:gd name="connsiteY252" fmla="*/ 179070 h 802766"/>
              <a:gd name="connsiteX253" fmla="*/ 5314282 w 6935373"/>
              <a:gd name="connsiteY253" fmla="*/ 191453 h 802766"/>
              <a:gd name="connsiteX254" fmla="*/ 5229639 w 6935373"/>
              <a:gd name="connsiteY254" fmla="*/ 209741 h 802766"/>
              <a:gd name="connsiteX255" fmla="*/ 5222463 w 6935373"/>
              <a:gd name="connsiteY255" fmla="*/ 210503 h 802766"/>
              <a:gd name="connsiteX256" fmla="*/ 5392852 w 6935373"/>
              <a:gd name="connsiteY256" fmla="*/ 174403 h 802766"/>
              <a:gd name="connsiteX257" fmla="*/ 5375740 w 6935373"/>
              <a:gd name="connsiteY257" fmla="*/ 168307 h 802766"/>
              <a:gd name="connsiteX258" fmla="*/ 5386228 w 6935373"/>
              <a:gd name="connsiteY258" fmla="*/ 155924 h 802766"/>
              <a:gd name="connsiteX259" fmla="*/ 5472527 w 6935373"/>
              <a:gd name="connsiteY259" fmla="*/ 138875 h 802766"/>
              <a:gd name="connsiteX260" fmla="*/ 5496264 w 6935373"/>
              <a:gd name="connsiteY260" fmla="*/ 144494 h 802766"/>
              <a:gd name="connsiteX261" fmla="*/ 5485407 w 6935373"/>
              <a:gd name="connsiteY261" fmla="*/ 156781 h 802766"/>
              <a:gd name="connsiteX262" fmla="*/ 5399844 w 6935373"/>
              <a:gd name="connsiteY262" fmla="*/ 173736 h 802766"/>
              <a:gd name="connsiteX263" fmla="*/ 5392852 w 6935373"/>
              <a:gd name="connsiteY263" fmla="*/ 174403 h 802766"/>
              <a:gd name="connsiteX264" fmla="*/ 137838 w 6935373"/>
              <a:gd name="connsiteY264" fmla="*/ 164973 h 802766"/>
              <a:gd name="connsiteX265" fmla="*/ 121645 w 6935373"/>
              <a:gd name="connsiteY265" fmla="*/ 160020 h 802766"/>
              <a:gd name="connsiteX266" fmla="*/ 78220 w 6935373"/>
              <a:gd name="connsiteY266" fmla="*/ 117539 h 802766"/>
              <a:gd name="connsiteX267" fmla="*/ 86316 w 6935373"/>
              <a:gd name="connsiteY267" fmla="*/ 104775 h 802766"/>
              <a:gd name="connsiteX268" fmla="*/ 110973 w 6935373"/>
              <a:gd name="connsiteY268" fmla="*/ 108966 h 802766"/>
              <a:gd name="connsiteX269" fmla="*/ 153846 w 6935373"/>
              <a:gd name="connsiteY269" fmla="*/ 150876 h 802766"/>
              <a:gd name="connsiteX270" fmla="*/ 146670 w 6935373"/>
              <a:gd name="connsiteY270" fmla="*/ 163830 h 802766"/>
              <a:gd name="connsiteX271" fmla="*/ 137838 w 6935373"/>
              <a:gd name="connsiteY271" fmla="*/ 164973 h 802766"/>
              <a:gd name="connsiteX272" fmla="*/ 5565082 w 6935373"/>
              <a:gd name="connsiteY272" fmla="*/ 141161 h 802766"/>
              <a:gd name="connsiteX273" fmla="*/ 5547785 w 6935373"/>
              <a:gd name="connsiteY273" fmla="*/ 134779 h 802766"/>
              <a:gd name="connsiteX274" fmla="*/ 5559009 w 6935373"/>
              <a:gd name="connsiteY274" fmla="*/ 122682 h 802766"/>
              <a:gd name="connsiteX275" fmla="*/ 5646412 w 6935373"/>
              <a:gd name="connsiteY275" fmla="*/ 107252 h 802766"/>
              <a:gd name="connsiteX276" fmla="*/ 5669597 w 6935373"/>
              <a:gd name="connsiteY276" fmla="*/ 113348 h 802766"/>
              <a:gd name="connsiteX277" fmla="*/ 5657821 w 6935373"/>
              <a:gd name="connsiteY277" fmla="*/ 125349 h 802766"/>
              <a:gd name="connsiteX278" fmla="*/ 5571153 w 6935373"/>
              <a:gd name="connsiteY278" fmla="*/ 140684 h 802766"/>
              <a:gd name="connsiteX279" fmla="*/ 5565082 w 6935373"/>
              <a:gd name="connsiteY279" fmla="*/ 141161 h 802766"/>
              <a:gd name="connsiteX280" fmla="*/ 5739703 w 6935373"/>
              <a:gd name="connsiteY280" fmla="*/ 111347 h 802766"/>
              <a:gd name="connsiteX281" fmla="*/ 5722038 w 6935373"/>
              <a:gd name="connsiteY281" fmla="*/ 104584 h 802766"/>
              <a:gd name="connsiteX282" fmla="*/ 5734183 w 6935373"/>
              <a:gd name="connsiteY282" fmla="*/ 92678 h 802766"/>
              <a:gd name="connsiteX283" fmla="*/ 5822689 w 6935373"/>
              <a:gd name="connsiteY283" fmla="*/ 79058 h 802766"/>
              <a:gd name="connsiteX284" fmla="*/ 5845506 w 6935373"/>
              <a:gd name="connsiteY284" fmla="*/ 85630 h 802766"/>
              <a:gd name="connsiteX285" fmla="*/ 5832809 w 6935373"/>
              <a:gd name="connsiteY285" fmla="*/ 97441 h 802766"/>
              <a:gd name="connsiteX286" fmla="*/ 5745039 w 6935373"/>
              <a:gd name="connsiteY286" fmla="*/ 110966 h 802766"/>
              <a:gd name="connsiteX287" fmla="*/ 5739703 w 6935373"/>
              <a:gd name="connsiteY287" fmla="*/ 111347 h 802766"/>
              <a:gd name="connsiteX288" fmla="*/ 5916532 w 6935373"/>
              <a:gd name="connsiteY288" fmla="*/ 85249 h 802766"/>
              <a:gd name="connsiteX289" fmla="*/ 5898684 w 6935373"/>
              <a:gd name="connsiteY289" fmla="*/ 78105 h 802766"/>
              <a:gd name="connsiteX290" fmla="*/ 5911748 w 6935373"/>
              <a:gd name="connsiteY290" fmla="*/ 66485 h 802766"/>
              <a:gd name="connsiteX291" fmla="*/ 6001359 w 6935373"/>
              <a:gd name="connsiteY291" fmla="*/ 54864 h 802766"/>
              <a:gd name="connsiteX292" fmla="*/ 6023439 w 6935373"/>
              <a:gd name="connsiteY292" fmla="*/ 61913 h 802766"/>
              <a:gd name="connsiteX293" fmla="*/ 6009823 w 6935373"/>
              <a:gd name="connsiteY293" fmla="*/ 73343 h 802766"/>
              <a:gd name="connsiteX294" fmla="*/ 5920948 w 6935373"/>
              <a:gd name="connsiteY294" fmla="*/ 84868 h 802766"/>
              <a:gd name="connsiteX295" fmla="*/ 5916532 w 6935373"/>
              <a:gd name="connsiteY295" fmla="*/ 85249 h 802766"/>
              <a:gd name="connsiteX296" fmla="*/ 54667 w 6935373"/>
              <a:gd name="connsiteY296" fmla="*/ 79820 h 802766"/>
              <a:gd name="connsiteX297" fmla="*/ 37923 w 6935373"/>
              <a:gd name="connsiteY297" fmla="*/ 74295 h 802766"/>
              <a:gd name="connsiteX298" fmla="*/ 1122 w 6935373"/>
              <a:gd name="connsiteY298" fmla="*/ 29432 h 802766"/>
              <a:gd name="connsiteX299" fmla="*/ 11978 w 6935373"/>
              <a:gd name="connsiteY299" fmla="*/ 17145 h 802766"/>
              <a:gd name="connsiteX300" fmla="*/ 35531 w 6935373"/>
              <a:gd name="connsiteY300" fmla="*/ 22765 h 802766"/>
              <a:gd name="connsiteX301" fmla="*/ 71228 w 6935373"/>
              <a:gd name="connsiteY301" fmla="*/ 66294 h 802766"/>
              <a:gd name="connsiteX302" fmla="*/ 62211 w 6935373"/>
              <a:gd name="connsiteY302" fmla="*/ 78962 h 802766"/>
              <a:gd name="connsiteX303" fmla="*/ 54667 w 6935373"/>
              <a:gd name="connsiteY303" fmla="*/ 79820 h 802766"/>
              <a:gd name="connsiteX304" fmla="*/ 6095386 w 6935373"/>
              <a:gd name="connsiteY304" fmla="*/ 63151 h 802766"/>
              <a:gd name="connsiteX305" fmla="*/ 6077353 w 6935373"/>
              <a:gd name="connsiteY305" fmla="*/ 55626 h 802766"/>
              <a:gd name="connsiteX306" fmla="*/ 6091521 w 6935373"/>
              <a:gd name="connsiteY306" fmla="*/ 44291 h 802766"/>
              <a:gd name="connsiteX307" fmla="*/ 6182052 w 6935373"/>
              <a:gd name="connsiteY307" fmla="*/ 34766 h 802766"/>
              <a:gd name="connsiteX308" fmla="*/ 6203581 w 6935373"/>
              <a:gd name="connsiteY308" fmla="*/ 42386 h 802766"/>
              <a:gd name="connsiteX309" fmla="*/ 6188860 w 6935373"/>
              <a:gd name="connsiteY309" fmla="*/ 53531 h 802766"/>
              <a:gd name="connsiteX310" fmla="*/ 6099250 w 6935373"/>
              <a:gd name="connsiteY310" fmla="*/ 62960 h 802766"/>
              <a:gd name="connsiteX311" fmla="*/ 6095386 w 6935373"/>
              <a:gd name="connsiteY311" fmla="*/ 63151 h 802766"/>
              <a:gd name="connsiteX312" fmla="*/ 6276079 w 6935373"/>
              <a:gd name="connsiteY312" fmla="*/ 45339 h 802766"/>
              <a:gd name="connsiteX313" fmla="*/ 6257862 w 6935373"/>
              <a:gd name="connsiteY313" fmla="*/ 37338 h 802766"/>
              <a:gd name="connsiteX314" fmla="*/ 6272951 w 6935373"/>
              <a:gd name="connsiteY314" fmla="*/ 26384 h 802766"/>
              <a:gd name="connsiteX315" fmla="*/ 6364217 w 6935373"/>
              <a:gd name="connsiteY315" fmla="*/ 19145 h 802766"/>
              <a:gd name="connsiteX316" fmla="*/ 6385010 w 6935373"/>
              <a:gd name="connsiteY316" fmla="*/ 27241 h 802766"/>
              <a:gd name="connsiteX317" fmla="*/ 6369370 w 6935373"/>
              <a:gd name="connsiteY317" fmla="*/ 38005 h 802766"/>
              <a:gd name="connsiteX318" fmla="*/ 6279023 w 6935373"/>
              <a:gd name="connsiteY318" fmla="*/ 45148 h 802766"/>
              <a:gd name="connsiteX319" fmla="*/ 6276079 w 6935373"/>
              <a:gd name="connsiteY319" fmla="*/ 45339 h 802766"/>
              <a:gd name="connsiteX320" fmla="*/ 6458060 w 6935373"/>
              <a:gd name="connsiteY320" fmla="*/ 32099 h 802766"/>
              <a:gd name="connsiteX321" fmla="*/ 6439844 w 6935373"/>
              <a:gd name="connsiteY321" fmla="*/ 23717 h 802766"/>
              <a:gd name="connsiteX322" fmla="*/ 6456036 w 6935373"/>
              <a:gd name="connsiteY322" fmla="*/ 13145 h 802766"/>
              <a:gd name="connsiteX323" fmla="*/ 6547855 w 6935373"/>
              <a:gd name="connsiteY323" fmla="*/ 8192 h 802766"/>
              <a:gd name="connsiteX324" fmla="*/ 6567912 w 6935373"/>
              <a:gd name="connsiteY324" fmla="*/ 16764 h 802766"/>
              <a:gd name="connsiteX325" fmla="*/ 6551167 w 6935373"/>
              <a:gd name="connsiteY325" fmla="*/ 27146 h 802766"/>
              <a:gd name="connsiteX326" fmla="*/ 6460268 w 6935373"/>
              <a:gd name="connsiteY326" fmla="*/ 32004 h 802766"/>
              <a:gd name="connsiteX327" fmla="*/ 6458060 w 6935373"/>
              <a:gd name="connsiteY327" fmla="*/ 32099 h 802766"/>
              <a:gd name="connsiteX328" fmla="*/ 6641146 w 6935373"/>
              <a:gd name="connsiteY328" fmla="*/ 23432 h 802766"/>
              <a:gd name="connsiteX329" fmla="*/ 6622746 w 6935373"/>
              <a:gd name="connsiteY329" fmla="*/ 14573 h 802766"/>
              <a:gd name="connsiteX330" fmla="*/ 6639858 w 6935373"/>
              <a:gd name="connsiteY330" fmla="*/ 4477 h 802766"/>
              <a:gd name="connsiteX331" fmla="*/ 6732044 w 6935373"/>
              <a:gd name="connsiteY331" fmla="*/ 1905 h 802766"/>
              <a:gd name="connsiteX332" fmla="*/ 6751181 w 6935373"/>
              <a:gd name="connsiteY332" fmla="*/ 11049 h 802766"/>
              <a:gd name="connsiteX333" fmla="*/ 6733517 w 6935373"/>
              <a:gd name="connsiteY333" fmla="*/ 20955 h 802766"/>
              <a:gd name="connsiteX334" fmla="*/ 6642250 w 6935373"/>
              <a:gd name="connsiteY334" fmla="*/ 23527 h 802766"/>
              <a:gd name="connsiteX335" fmla="*/ 6641146 w 6935373"/>
              <a:gd name="connsiteY335" fmla="*/ 23432 h 802766"/>
              <a:gd name="connsiteX336" fmla="*/ 6824968 w 6935373"/>
              <a:gd name="connsiteY336" fmla="*/ 19336 h 802766"/>
              <a:gd name="connsiteX337" fmla="*/ 6806567 w 6935373"/>
              <a:gd name="connsiteY337" fmla="*/ 10001 h 802766"/>
              <a:gd name="connsiteX338" fmla="*/ 6824600 w 6935373"/>
              <a:gd name="connsiteY338" fmla="*/ 286 h 802766"/>
              <a:gd name="connsiteX339" fmla="*/ 6893602 w 6935373"/>
              <a:gd name="connsiteY339" fmla="*/ 0 h 802766"/>
              <a:gd name="connsiteX340" fmla="*/ 6895074 w 6935373"/>
              <a:gd name="connsiteY340" fmla="*/ 0 h 802766"/>
              <a:gd name="connsiteX341" fmla="*/ 6917154 w 6935373"/>
              <a:gd name="connsiteY341" fmla="*/ 0 h 802766"/>
              <a:gd name="connsiteX342" fmla="*/ 6935371 w 6935373"/>
              <a:gd name="connsiteY342" fmla="*/ 9620 h 802766"/>
              <a:gd name="connsiteX343" fmla="*/ 6916970 w 6935373"/>
              <a:gd name="connsiteY343" fmla="*/ 19050 h 802766"/>
              <a:gd name="connsiteX344" fmla="*/ 6916786 w 6935373"/>
              <a:gd name="connsiteY344" fmla="*/ 19050 h 802766"/>
              <a:gd name="connsiteX345" fmla="*/ 6894889 w 6935373"/>
              <a:gd name="connsiteY345" fmla="*/ 19050 h 802766"/>
              <a:gd name="connsiteX346" fmla="*/ 6825152 w 6935373"/>
              <a:gd name="connsiteY346" fmla="*/ 19336 h 802766"/>
              <a:gd name="connsiteX347" fmla="*/ 6824968 w 6935373"/>
              <a:gd name="connsiteY347" fmla="*/ 19336 h 80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6935373" h="802766">
                <a:moveTo>
                  <a:pt x="2149018" y="802767"/>
                </a:moveTo>
                <a:cubicBezTo>
                  <a:pt x="2138898" y="802767"/>
                  <a:pt x="2130802" y="798576"/>
                  <a:pt x="2130618" y="793337"/>
                </a:cubicBezTo>
                <a:cubicBezTo>
                  <a:pt x="2130434" y="788099"/>
                  <a:pt x="2138530" y="783717"/>
                  <a:pt x="2148834" y="783717"/>
                </a:cubicBezTo>
                <a:cubicBezTo>
                  <a:pt x="2178827" y="783527"/>
                  <a:pt x="2209556" y="783050"/>
                  <a:pt x="2240101" y="782193"/>
                </a:cubicBezTo>
                <a:cubicBezTo>
                  <a:pt x="2250037" y="781907"/>
                  <a:pt x="2258870" y="786003"/>
                  <a:pt x="2259422" y="791242"/>
                </a:cubicBezTo>
                <a:cubicBezTo>
                  <a:pt x="2259974" y="796481"/>
                  <a:pt x="2252062" y="800957"/>
                  <a:pt x="2241941" y="801243"/>
                </a:cubicBezTo>
                <a:cubicBezTo>
                  <a:pt x="2211028" y="802005"/>
                  <a:pt x="2179747" y="802577"/>
                  <a:pt x="2149386" y="802767"/>
                </a:cubicBezTo>
                <a:cubicBezTo>
                  <a:pt x="2149203" y="802767"/>
                  <a:pt x="2149203" y="802767"/>
                  <a:pt x="2149018" y="802767"/>
                </a:cubicBezTo>
                <a:close/>
                <a:moveTo>
                  <a:pt x="2057016" y="802481"/>
                </a:moveTo>
                <a:cubicBezTo>
                  <a:pt x="2056832" y="802481"/>
                  <a:pt x="2056648" y="802481"/>
                  <a:pt x="2056648" y="802481"/>
                </a:cubicBezTo>
                <a:cubicBezTo>
                  <a:pt x="2025735" y="802100"/>
                  <a:pt x="1994638" y="801338"/>
                  <a:pt x="1964093" y="800386"/>
                </a:cubicBezTo>
                <a:cubicBezTo>
                  <a:pt x="1953973" y="800005"/>
                  <a:pt x="1946244" y="795528"/>
                  <a:pt x="1946980" y="790289"/>
                </a:cubicBezTo>
                <a:cubicBezTo>
                  <a:pt x="1947716" y="785051"/>
                  <a:pt x="1956365" y="781145"/>
                  <a:pt x="1966485" y="781431"/>
                </a:cubicBezTo>
                <a:cubicBezTo>
                  <a:pt x="1996662" y="782384"/>
                  <a:pt x="2027207" y="783146"/>
                  <a:pt x="2057568" y="783527"/>
                </a:cubicBezTo>
                <a:cubicBezTo>
                  <a:pt x="2067688" y="783622"/>
                  <a:pt x="2075784" y="788003"/>
                  <a:pt x="2075600" y="793242"/>
                </a:cubicBezTo>
                <a:cubicBezTo>
                  <a:pt x="2075232" y="798386"/>
                  <a:pt x="2066952" y="802481"/>
                  <a:pt x="2057016" y="802481"/>
                </a:cubicBezTo>
                <a:close/>
                <a:moveTo>
                  <a:pt x="2332840" y="798005"/>
                </a:moveTo>
                <a:cubicBezTo>
                  <a:pt x="2323272" y="798005"/>
                  <a:pt x="2315360" y="794195"/>
                  <a:pt x="2314439" y="789242"/>
                </a:cubicBezTo>
                <a:cubicBezTo>
                  <a:pt x="2313519" y="784003"/>
                  <a:pt x="2321064" y="779431"/>
                  <a:pt x="2331184" y="778955"/>
                </a:cubicBezTo>
                <a:cubicBezTo>
                  <a:pt x="2361177" y="777716"/>
                  <a:pt x="2391906" y="776097"/>
                  <a:pt x="2422083" y="774383"/>
                </a:cubicBezTo>
                <a:cubicBezTo>
                  <a:pt x="2432019" y="773811"/>
                  <a:pt x="2441219" y="777526"/>
                  <a:pt x="2442323" y="782765"/>
                </a:cubicBezTo>
                <a:cubicBezTo>
                  <a:pt x="2443427" y="788003"/>
                  <a:pt x="2436251" y="792671"/>
                  <a:pt x="2426131" y="793242"/>
                </a:cubicBezTo>
                <a:cubicBezTo>
                  <a:pt x="2395402" y="795052"/>
                  <a:pt x="2364489" y="796576"/>
                  <a:pt x="2334128" y="797814"/>
                </a:cubicBezTo>
                <a:cubicBezTo>
                  <a:pt x="2333760" y="798005"/>
                  <a:pt x="2333208" y="798005"/>
                  <a:pt x="2332840" y="798005"/>
                </a:cubicBezTo>
                <a:close/>
                <a:moveTo>
                  <a:pt x="1873562" y="796385"/>
                </a:moveTo>
                <a:cubicBezTo>
                  <a:pt x="1872826" y="796385"/>
                  <a:pt x="1872274" y="796385"/>
                  <a:pt x="1871538" y="796290"/>
                </a:cubicBezTo>
                <a:cubicBezTo>
                  <a:pt x="1840809" y="794671"/>
                  <a:pt x="1809896" y="792575"/>
                  <a:pt x="1779535" y="790289"/>
                </a:cubicBezTo>
                <a:cubicBezTo>
                  <a:pt x="1769415" y="789527"/>
                  <a:pt x="1762607" y="784670"/>
                  <a:pt x="1764079" y="779526"/>
                </a:cubicBezTo>
                <a:cubicBezTo>
                  <a:pt x="1765551" y="774287"/>
                  <a:pt x="1774935" y="770668"/>
                  <a:pt x="1784871" y="771525"/>
                </a:cubicBezTo>
                <a:cubicBezTo>
                  <a:pt x="1814680" y="773811"/>
                  <a:pt x="1845041" y="775811"/>
                  <a:pt x="1875218" y="777431"/>
                </a:cubicBezTo>
                <a:cubicBezTo>
                  <a:pt x="1885338" y="778002"/>
                  <a:pt x="1892699" y="782669"/>
                  <a:pt x="1891595" y="787908"/>
                </a:cubicBezTo>
                <a:cubicBezTo>
                  <a:pt x="1890859" y="792766"/>
                  <a:pt x="1882946" y="796385"/>
                  <a:pt x="1873562" y="796385"/>
                </a:cubicBezTo>
                <a:close/>
                <a:moveTo>
                  <a:pt x="2515373" y="787527"/>
                </a:moveTo>
                <a:cubicBezTo>
                  <a:pt x="2506357" y="787527"/>
                  <a:pt x="2498445" y="784098"/>
                  <a:pt x="2497157" y="779336"/>
                </a:cubicBezTo>
                <a:cubicBezTo>
                  <a:pt x="2495685" y="774097"/>
                  <a:pt x="2502677" y="769334"/>
                  <a:pt x="2512797" y="768572"/>
                </a:cubicBezTo>
                <a:cubicBezTo>
                  <a:pt x="2542790" y="766382"/>
                  <a:pt x="2573335" y="764000"/>
                  <a:pt x="2603144" y="761333"/>
                </a:cubicBezTo>
                <a:cubicBezTo>
                  <a:pt x="2613265" y="760476"/>
                  <a:pt x="2622649" y="764000"/>
                  <a:pt x="2624305" y="769144"/>
                </a:cubicBezTo>
                <a:cubicBezTo>
                  <a:pt x="2625961" y="774287"/>
                  <a:pt x="2619153" y="779240"/>
                  <a:pt x="2609216" y="780098"/>
                </a:cubicBezTo>
                <a:cubicBezTo>
                  <a:pt x="2579039" y="782765"/>
                  <a:pt x="2548311" y="785146"/>
                  <a:pt x="2517766" y="787337"/>
                </a:cubicBezTo>
                <a:cubicBezTo>
                  <a:pt x="2517214" y="787527"/>
                  <a:pt x="2516294" y="787527"/>
                  <a:pt x="2515373" y="787527"/>
                </a:cubicBezTo>
                <a:close/>
                <a:moveTo>
                  <a:pt x="1691765" y="782479"/>
                </a:moveTo>
                <a:cubicBezTo>
                  <a:pt x="1690661" y="782479"/>
                  <a:pt x="1689373" y="782384"/>
                  <a:pt x="1688269" y="782288"/>
                </a:cubicBezTo>
                <a:cubicBezTo>
                  <a:pt x="1658092" y="779336"/>
                  <a:pt x="1627547" y="775907"/>
                  <a:pt x="1597554" y="772287"/>
                </a:cubicBezTo>
                <a:cubicBezTo>
                  <a:pt x="1587617" y="771049"/>
                  <a:pt x="1581545" y="765905"/>
                  <a:pt x="1583937" y="760857"/>
                </a:cubicBezTo>
                <a:cubicBezTo>
                  <a:pt x="1586329" y="755713"/>
                  <a:pt x="1596266" y="752570"/>
                  <a:pt x="1606018" y="753809"/>
                </a:cubicBezTo>
                <a:cubicBezTo>
                  <a:pt x="1635459" y="757428"/>
                  <a:pt x="1665452" y="760762"/>
                  <a:pt x="1695077" y="763619"/>
                </a:cubicBezTo>
                <a:cubicBezTo>
                  <a:pt x="1705013" y="764572"/>
                  <a:pt x="1711637" y="769620"/>
                  <a:pt x="1709613" y="774763"/>
                </a:cubicBezTo>
                <a:cubicBezTo>
                  <a:pt x="1708141" y="779336"/>
                  <a:pt x="1700413" y="782479"/>
                  <a:pt x="1691765" y="782479"/>
                </a:cubicBezTo>
                <a:close/>
                <a:moveTo>
                  <a:pt x="2696803" y="771715"/>
                </a:moveTo>
                <a:cubicBezTo>
                  <a:pt x="2688155" y="771715"/>
                  <a:pt x="2680426" y="768572"/>
                  <a:pt x="2678770" y="764000"/>
                </a:cubicBezTo>
                <a:cubicBezTo>
                  <a:pt x="2676746" y="758857"/>
                  <a:pt x="2683371" y="753809"/>
                  <a:pt x="2693307" y="752856"/>
                </a:cubicBezTo>
                <a:cubicBezTo>
                  <a:pt x="2723300" y="749808"/>
                  <a:pt x="2753109" y="746570"/>
                  <a:pt x="2782733" y="743140"/>
                </a:cubicBezTo>
                <a:cubicBezTo>
                  <a:pt x="2792670" y="741998"/>
                  <a:pt x="2802422" y="745236"/>
                  <a:pt x="2804630" y="750380"/>
                </a:cubicBezTo>
                <a:cubicBezTo>
                  <a:pt x="2806838" y="755523"/>
                  <a:pt x="2800582" y="760571"/>
                  <a:pt x="2790646" y="761714"/>
                </a:cubicBezTo>
                <a:cubicBezTo>
                  <a:pt x="2760653" y="765238"/>
                  <a:pt x="2730108" y="768477"/>
                  <a:pt x="2700115" y="771525"/>
                </a:cubicBezTo>
                <a:cubicBezTo>
                  <a:pt x="2699195" y="771715"/>
                  <a:pt x="2697907" y="771715"/>
                  <a:pt x="2696803" y="771715"/>
                </a:cubicBezTo>
                <a:close/>
                <a:moveTo>
                  <a:pt x="1512911" y="760571"/>
                </a:moveTo>
                <a:cubicBezTo>
                  <a:pt x="1511255" y="760571"/>
                  <a:pt x="1509599" y="760476"/>
                  <a:pt x="1507943" y="760190"/>
                </a:cubicBezTo>
                <a:cubicBezTo>
                  <a:pt x="1478318" y="755809"/>
                  <a:pt x="1448509" y="751046"/>
                  <a:pt x="1419252" y="746093"/>
                </a:cubicBezTo>
                <a:cubicBezTo>
                  <a:pt x="1409684" y="744474"/>
                  <a:pt x="1404348" y="739045"/>
                  <a:pt x="1407660" y="734092"/>
                </a:cubicBezTo>
                <a:cubicBezTo>
                  <a:pt x="1410788" y="729139"/>
                  <a:pt x="1421276" y="726377"/>
                  <a:pt x="1430845" y="728091"/>
                </a:cubicBezTo>
                <a:cubicBezTo>
                  <a:pt x="1459550" y="733044"/>
                  <a:pt x="1488807" y="737711"/>
                  <a:pt x="1517879" y="741998"/>
                </a:cubicBezTo>
                <a:cubicBezTo>
                  <a:pt x="1527632" y="743426"/>
                  <a:pt x="1533336" y="748665"/>
                  <a:pt x="1530576" y="753713"/>
                </a:cubicBezTo>
                <a:cubicBezTo>
                  <a:pt x="1528368" y="757809"/>
                  <a:pt x="1521008" y="760571"/>
                  <a:pt x="1512911" y="760571"/>
                </a:cubicBezTo>
                <a:close/>
                <a:moveTo>
                  <a:pt x="2876208" y="751046"/>
                </a:moveTo>
                <a:cubicBezTo>
                  <a:pt x="2867928" y="751046"/>
                  <a:pt x="2860384" y="748189"/>
                  <a:pt x="2858360" y="743807"/>
                </a:cubicBezTo>
                <a:cubicBezTo>
                  <a:pt x="2855968" y="738664"/>
                  <a:pt x="2861856" y="733520"/>
                  <a:pt x="2871792" y="732282"/>
                </a:cubicBezTo>
                <a:cubicBezTo>
                  <a:pt x="2901417" y="728472"/>
                  <a:pt x="2930858" y="724376"/>
                  <a:pt x="2960299" y="720185"/>
                </a:cubicBezTo>
                <a:cubicBezTo>
                  <a:pt x="2970051" y="718757"/>
                  <a:pt x="2980172" y="721805"/>
                  <a:pt x="2982932" y="726853"/>
                </a:cubicBezTo>
                <a:cubicBezTo>
                  <a:pt x="2985692" y="731901"/>
                  <a:pt x="2979804" y="737140"/>
                  <a:pt x="2970051" y="738569"/>
                </a:cubicBezTo>
                <a:cubicBezTo>
                  <a:pt x="2940426" y="742760"/>
                  <a:pt x="2910617" y="746855"/>
                  <a:pt x="2880808" y="750761"/>
                </a:cubicBezTo>
                <a:cubicBezTo>
                  <a:pt x="2879152" y="750951"/>
                  <a:pt x="2877680" y="751046"/>
                  <a:pt x="2876208" y="751046"/>
                </a:cubicBezTo>
                <a:close/>
                <a:moveTo>
                  <a:pt x="1338658" y="730568"/>
                </a:moveTo>
                <a:cubicBezTo>
                  <a:pt x="1336450" y="730568"/>
                  <a:pt x="1334242" y="730377"/>
                  <a:pt x="1332034" y="729901"/>
                </a:cubicBezTo>
                <a:cubicBezTo>
                  <a:pt x="1303329" y="724186"/>
                  <a:pt x="1274440" y="718090"/>
                  <a:pt x="1246103" y="711708"/>
                </a:cubicBezTo>
                <a:cubicBezTo>
                  <a:pt x="1236719" y="709613"/>
                  <a:pt x="1232487" y="703993"/>
                  <a:pt x="1236535" y="699135"/>
                </a:cubicBezTo>
                <a:cubicBezTo>
                  <a:pt x="1240583" y="694277"/>
                  <a:pt x="1251439" y="692087"/>
                  <a:pt x="1260824" y="694182"/>
                </a:cubicBezTo>
                <a:cubicBezTo>
                  <a:pt x="1288424" y="700469"/>
                  <a:pt x="1316945" y="706469"/>
                  <a:pt x="1345098" y="712089"/>
                </a:cubicBezTo>
                <a:cubicBezTo>
                  <a:pt x="1354667" y="713994"/>
                  <a:pt x="1359267" y="719519"/>
                  <a:pt x="1355771" y="724376"/>
                </a:cubicBezTo>
                <a:cubicBezTo>
                  <a:pt x="1353010" y="728186"/>
                  <a:pt x="1346018" y="730568"/>
                  <a:pt x="1338658" y="730568"/>
                </a:cubicBezTo>
                <a:close/>
                <a:moveTo>
                  <a:pt x="3053774" y="725615"/>
                </a:moveTo>
                <a:cubicBezTo>
                  <a:pt x="3045861" y="725615"/>
                  <a:pt x="3038501" y="722948"/>
                  <a:pt x="3036109" y="718852"/>
                </a:cubicBezTo>
                <a:cubicBezTo>
                  <a:pt x="3033165" y="713804"/>
                  <a:pt x="3038685" y="708470"/>
                  <a:pt x="3048438" y="706946"/>
                </a:cubicBezTo>
                <a:cubicBezTo>
                  <a:pt x="3077694" y="702374"/>
                  <a:pt x="3106951" y="697611"/>
                  <a:pt x="3136024" y="692658"/>
                </a:cubicBezTo>
                <a:cubicBezTo>
                  <a:pt x="3145777" y="691039"/>
                  <a:pt x="3156081" y="693801"/>
                  <a:pt x="3159209" y="698754"/>
                </a:cubicBezTo>
                <a:cubicBezTo>
                  <a:pt x="3162337" y="703707"/>
                  <a:pt x="3157001" y="709136"/>
                  <a:pt x="3147433" y="710756"/>
                </a:cubicBezTo>
                <a:cubicBezTo>
                  <a:pt x="3118176" y="715709"/>
                  <a:pt x="3088735" y="720471"/>
                  <a:pt x="3059110" y="725138"/>
                </a:cubicBezTo>
                <a:cubicBezTo>
                  <a:pt x="3057270" y="725519"/>
                  <a:pt x="3055430" y="725615"/>
                  <a:pt x="3053774" y="725615"/>
                </a:cubicBezTo>
                <a:close/>
                <a:moveTo>
                  <a:pt x="3228947" y="695992"/>
                </a:moveTo>
                <a:cubicBezTo>
                  <a:pt x="3221403" y="695992"/>
                  <a:pt x="3214226" y="693515"/>
                  <a:pt x="3211650" y="689610"/>
                </a:cubicBezTo>
                <a:cubicBezTo>
                  <a:pt x="3208338" y="684657"/>
                  <a:pt x="3213307" y="679228"/>
                  <a:pt x="3222875" y="677513"/>
                </a:cubicBezTo>
                <a:cubicBezTo>
                  <a:pt x="3251764" y="672275"/>
                  <a:pt x="3280469" y="666940"/>
                  <a:pt x="3309173" y="661416"/>
                </a:cubicBezTo>
                <a:cubicBezTo>
                  <a:pt x="3318558" y="659606"/>
                  <a:pt x="3329230" y="662083"/>
                  <a:pt x="3332910" y="667036"/>
                </a:cubicBezTo>
                <a:cubicBezTo>
                  <a:pt x="3336406" y="671989"/>
                  <a:pt x="3331622" y="677418"/>
                  <a:pt x="3322054" y="679323"/>
                </a:cubicBezTo>
                <a:cubicBezTo>
                  <a:pt x="3293165" y="684848"/>
                  <a:pt x="3264276" y="690277"/>
                  <a:pt x="3235203" y="695611"/>
                </a:cubicBezTo>
                <a:cubicBezTo>
                  <a:pt x="3232995" y="695801"/>
                  <a:pt x="3230971" y="695992"/>
                  <a:pt x="3228947" y="695992"/>
                </a:cubicBezTo>
                <a:close/>
                <a:moveTo>
                  <a:pt x="1170109" y="692468"/>
                </a:moveTo>
                <a:cubicBezTo>
                  <a:pt x="1167349" y="692468"/>
                  <a:pt x="1164589" y="692182"/>
                  <a:pt x="1162013" y="691515"/>
                </a:cubicBezTo>
                <a:cubicBezTo>
                  <a:pt x="1134412" y="684467"/>
                  <a:pt x="1106627" y="677037"/>
                  <a:pt x="1079578" y="669417"/>
                </a:cubicBezTo>
                <a:cubicBezTo>
                  <a:pt x="1070746" y="666845"/>
                  <a:pt x="1067434" y="661130"/>
                  <a:pt x="1072218" y="656463"/>
                </a:cubicBezTo>
                <a:cubicBezTo>
                  <a:pt x="1077186" y="651891"/>
                  <a:pt x="1088226" y="650177"/>
                  <a:pt x="1097243" y="652653"/>
                </a:cubicBezTo>
                <a:cubicBezTo>
                  <a:pt x="1123740" y="660178"/>
                  <a:pt x="1150972" y="667512"/>
                  <a:pt x="1178205" y="674370"/>
                </a:cubicBezTo>
                <a:cubicBezTo>
                  <a:pt x="1187405" y="676656"/>
                  <a:pt x="1191086" y="682371"/>
                  <a:pt x="1186669" y="687134"/>
                </a:cubicBezTo>
                <a:cubicBezTo>
                  <a:pt x="1183357" y="690563"/>
                  <a:pt x="1176917" y="692468"/>
                  <a:pt x="1170109" y="692468"/>
                </a:cubicBezTo>
                <a:close/>
                <a:moveTo>
                  <a:pt x="3401544" y="662750"/>
                </a:moveTo>
                <a:cubicBezTo>
                  <a:pt x="3394184" y="662750"/>
                  <a:pt x="3387192" y="660463"/>
                  <a:pt x="3384432" y="656749"/>
                </a:cubicBezTo>
                <a:cubicBezTo>
                  <a:pt x="3380751" y="651891"/>
                  <a:pt x="3385352" y="646367"/>
                  <a:pt x="3394736" y="644366"/>
                </a:cubicBezTo>
                <a:cubicBezTo>
                  <a:pt x="3423257" y="638556"/>
                  <a:pt x="3451594" y="632651"/>
                  <a:pt x="3479747" y="626650"/>
                </a:cubicBezTo>
                <a:cubicBezTo>
                  <a:pt x="3489131" y="624650"/>
                  <a:pt x="3499987" y="626936"/>
                  <a:pt x="3503851" y="631793"/>
                </a:cubicBezTo>
                <a:cubicBezTo>
                  <a:pt x="3507715" y="636651"/>
                  <a:pt x="3503299" y="642176"/>
                  <a:pt x="3493915" y="644271"/>
                </a:cubicBezTo>
                <a:cubicBezTo>
                  <a:pt x="3465578" y="650367"/>
                  <a:pt x="3436873" y="656273"/>
                  <a:pt x="3408352" y="662178"/>
                </a:cubicBezTo>
                <a:cubicBezTo>
                  <a:pt x="3405960" y="662559"/>
                  <a:pt x="3403752" y="662750"/>
                  <a:pt x="3401544" y="662750"/>
                </a:cubicBezTo>
                <a:close/>
                <a:moveTo>
                  <a:pt x="1008736" y="646843"/>
                </a:moveTo>
                <a:cubicBezTo>
                  <a:pt x="1005424" y="646843"/>
                  <a:pt x="1002296" y="646367"/>
                  <a:pt x="999168" y="645509"/>
                </a:cubicBezTo>
                <a:cubicBezTo>
                  <a:pt x="973039" y="637318"/>
                  <a:pt x="946542" y="628650"/>
                  <a:pt x="920781" y="619792"/>
                </a:cubicBezTo>
                <a:cubicBezTo>
                  <a:pt x="912317" y="616839"/>
                  <a:pt x="910109" y="610934"/>
                  <a:pt x="915629" y="606552"/>
                </a:cubicBezTo>
                <a:cubicBezTo>
                  <a:pt x="921333" y="602171"/>
                  <a:pt x="932742" y="600932"/>
                  <a:pt x="941206" y="603885"/>
                </a:cubicBezTo>
                <a:cubicBezTo>
                  <a:pt x="966599" y="612648"/>
                  <a:pt x="992360" y="621125"/>
                  <a:pt x="1018120" y="629222"/>
                </a:cubicBezTo>
                <a:cubicBezTo>
                  <a:pt x="1026769" y="631984"/>
                  <a:pt x="1029529" y="637794"/>
                  <a:pt x="1024376" y="642271"/>
                </a:cubicBezTo>
                <a:cubicBezTo>
                  <a:pt x="1021064" y="645224"/>
                  <a:pt x="1014992" y="646843"/>
                  <a:pt x="1008736" y="646843"/>
                </a:cubicBezTo>
                <a:close/>
                <a:moveTo>
                  <a:pt x="3571565" y="626459"/>
                </a:moveTo>
                <a:cubicBezTo>
                  <a:pt x="3564389" y="626459"/>
                  <a:pt x="3557581" y="624269"/>
                  <a:pt x="3554637" y="620744"/>
                </a:cubicBezTo>
                <a:cubicBezTo>
                  <a:pt x="3550589" y="615887"/>
                  <a:pt x="3555005" y="610267"/>
                  <a:pt x="3564205" y="608267"/>
                </a:cubicBezTo>
                <a:cubicBezTo>
                  <a:pt x="3592174" y="601980"/>
                  <a:pt x="3620143" y="595694"/>
                  <a:pt x="3648112" y="589217"/>
                </a:cubicBezTo>
                <a:cubicBezTo>
                  <a:pt x="3657312" y="587026"/>
                  <a:pt x="3668352" y="589217"/>
                  <a:pt x="3672400" y="593979"/>
                </a:cubicBezTo>
                <a:cubicBezTo>
                  <a:pt x="3676632" y="598742"/>
                  <a:pt x="3672400" y="604457"/>
                  <a:pt x="3663200" y="606552"/>
                </a:cubicBezTo>
                <a:cubicBezTo>
                  <a:pt x="3635231" y="613029"/>
                  <a:pt x="3607078" y="619411"/>
                  <a:pt x="3578742" y="625793"/>
                </a:cubicBezTo>
                <a:cubicBezTo>
                  <a:pt x="3576533" y="626174"/>
                  <a:pt x="3573957" y="626459"/>
                  <a:pt x="3571565" y="626459"/>
                </a:cubicBezTo>
                <a:close/>
                <a:moveTo>
                  <a:pt x="855643" y="594074"/>
                </a:moveTo>
                <a:cubicBezTo>
                  <a:pt x="851963" y="594074"/>
                  <a:pt x="848099" y="593503"/>
                  <a:pt x="844787" y="592265"/>
                </a:cubicBezTo>
                <a:cubicBezTo>
                  <a:pt x="820130" y="582930"/>
                  <a:pt x="795290" y="573215"/>
                  <a:pt x="771001" y="563213"/>
                </a:cubicBezTo>
                <a:cubicBezTo>
                  <a:pt x="763089" y="559975"/>
                  <a:pt x="761801" y="553974"/>
                  <a:pt x="768057" y="549783"/>
                </a:cubicBezTo>
                <a:cubicBezTo>
                  <a:pt x="774313" y="545687"/>
                  <a:pt x="785905" y="545021"/>
                  <a:pt x="794002" y="548259"/>
                </a:cubicBezTo>
                <a:cubicBezTo>
                  <a:pt x="817922" y="558070"/>
                  <a:pt x="842395" y="567690"/>
                  <a:pt x="866500" y="576834"/>
                </a:cubicBezTo>
                <a:cubicBezTo>
                  <a:pt x="874780" y="579977"/>
                  <a:pt x="876436" y="585883"/>
                  <a:pt x="870548" y="590169"/>
                </a:cubicBezTo>
                <a:cubicBezTo>
                  <a:pt x="867052" y="592646"/>
                  <a:pt x="861348" y="594074"/>
                  <a:pt x="855643" y="594074"/>
                </a:cubicBezTo>
                <a:close/>
                <a:moveTo>
                  <a:pt x="3739378" y="587597"/>
                </a:moveTo>
                <a:cubicBezTo>
                  <a:pt x="3732386" y="587597"/>
                  <a:pt x="3725762" y="585597"/>
                  <a:pt x="3722634" y="582073"/>
                </a:cubicBezTo>
                <a:cubicBezTo>
                  <a:pt x="3718402" y="577310"/>
                  <a:pt x="3722450" y="571595"/>
                  <a:pt x="3731650" y="569405"/>
                </a:cubicBezTo>
                <a:cubicBezTo>
                  <a:pt x="3759435" y="562737"/>
                  <a:pt x="3787036" y="556070"/>
                  <a:pt x="3814637" y="549212"/>
                </a:cubicBezTo>
                <a:cubicBezTo>
                  <a:pt x="3823837" y="546926"/>
                  <a:pt x="3834877" y="549021"/>
                  <a:pt x="3839109" y="553688"/>
                </a:cubicBezTo>
                <a:cubicBezTo>
                  <a:pt x="3843526" y="558451"/>
                  <a:pt x="3839477" y="564166"/>
                  <a:pt x="3830461" y="566357"/>
                </a:cubicBezTo>
                <a:cubicBezTo>
                  <a:pt x="3802676" y="573215"/>
                  <a:pt x="3774891" y="579882"/>
                  <a:pt x="3747107" y="586550"/>
                </a:cubicBezTo>
                <a:cubicBezTo>
                  <a:pt x="3744714" y="587312"/>
                  <a:pt x="3741954" y="587597"/>
                  <a:pt x="3739378" y="587597"/>
                </a:cubicBezTo>
                <a:close/>
                <a:moveTo>
                  <a:pt x="3905351" y="546830"/>
                </a:moveTo>
                <a:cubicBezTo>
                  <a:pt x="3898543" y="546830"/>
                  <a:pt x="3891919" y="544830"/>
                  <a:pt x="3888791" y="541496"/>
                </a:cubicBezTo>
                <a:cubicBezTo>
                  <a:pt x="3884375" y="536734"/>
                  <a:pt x="3888055" y="531114"/>
                  <a:pt x="3897255" y="528733"/>
                </a:cubicBezTo>
                <a:cubicBezTo>
                  <a:pt x="3924672" y="521780"/>
                  <a:pt x="3952089" y="514826"/>
                  <a:pt x="3979506" y="507778"/>
                </a:cubicBezTo>
                <a:cubicBezTo>
                  <a:pt x="3988522" y="505397"/>
                  <a:pt x="3999562" y="507397"/>
                  <a:pt x="4004162" y="512064"/>
                </a:cubicBezTo>
                <a:cubicBezTo>
                  <a:pt x="4008763" y="516731"/>
                  <a:pt x="4004898" y="522446"/>
                  <a:pt x="3995882" y="524828"/>
                </a:cubicBezTo>
                <a:cubicBezTo>
                  <a:pt x="3968465" y="531876"/>
                  <a:pt x="3940864" y="538925"/>
                  <a:pt x="3913264" y="545878"/>
                </a:cubicBezTo>
                <a:cubicBezTo>
                  <a:pt x="3910871" y="546545"/>
                  <a:pt x="3908111" y="546830"/>
                  <a:pt x="3905351" y="546830"/>
                </a:cubicBezTo>
                <a:close/>
                <a:moveTo>
                  <a:pt x="711567" y="534829"/>
                </a:moveTo>
                <a:cubicBezTo>
                  <a:pt x="707335" y="534829"/>
                  <a:pt x="703103" y="534067"/>
                  <a:pt x="699607" y="532543"/>
                </a:cubicBezTo>
                <a:cubicBezTo>
                  <a:pt x="676422" y="522161"/>
                  <a:pt x="653237" y="511397"/>
                  <a:pt x="630605" y="500444"/>
                </a:cubicBezTo>
                <a:cubicBezTo>
                  <a:pt x="623244" y="496824"/>
                  <a:pt x="622692" y="490823"/>
                  <a:pt x="629685" y="487013"/>
                </a:cubicBezTo>
                <a:cubicBezTo>
                  <a:pt x="636677" y="483203"/>
                  <a:pt x="648269" y="482918"/>
                  <a:pt x="655629" y="486537"/>
                </a:cubicBezTo>
                <a:cubicBezTo>
                  <a:pt x="677894" y="497300"/>
                  <a:pt x="700711" y="507873"/>
                  <a:pt x="723527" y="518065"/>
                </a:cubicBezTo>
                <a:cubicBezTo>
                  <a:pt x="731256" y="521494"/>
                  <a:pt x="732176" y="527495"/>
                  <a:pt x="725367" y="531495"/>
                </a:cubicBezTo>
                <a:cubicBezTo>
                  <a:pt x="721871" y="533686"/>
                  <a:pt x="716719" y="534829"/>
                  <a:pt x="711567" y="534829"/>
                </a:cubicBezTo>
                <a:close/>
                <a:moveTo>
                  <a:pt x="4070036" y="504539"/>
                </a:moveTo>
                <a:cubicBezTo>
                  <a:pt x="4063228" y="504539"/>
                  <a:pt x="4056788" y="502634"/>
                  <a:pt x="4053660" y="499300"/>
                </a:cubicBezTo>
                <a:cubicBezTo>
                  <a:pt x="4049060" y="494633"/>
                  <a:pt x="4052740" y="488918"/>
                  <a:pt x="4061756" y="486537"/>
                </a:cubicBezTo>
                <a:cubicBezTo>
                  <a:pt x="4088989" y="479393"/>
                  <a:pt x="4116406" y="472250"/>
                  <a:pt x="4143639" y="465011"/>
                </a:cubicBezTo>
                <a:cubicBezTo>
                  <a:pt x="4152655" y="462629"/>
                  <a:pt x="4163695" y="464439"/>
                  <a:pt x="4168479" y="469201"/>
                </a:cubicBezTo>
                <a:cubicBezTo>
                  <a:pt x="4173264" y="473964"/>
                  <a:pt x="4169583" y="479584"/>
                  <a:pt x="4160383" y="482060"/>
                </a:cubicBezTo>
                <a:cubicBezTo>
                  <a:pt x="4133150" y="489299"/>
                  <a:pt x="4105734" y="496443"/>
                  <a:pt x="4078317" y="503587"/>
                </a:cubicBezTo>
                <a:cubicBezTo>
                  <a:pt x="4075557" y="504254"/>
                  <a:pt x="4072796" y="504539"/>
                  <a:pt x="4070036" y="504539"/>
                </a:cubicBezTo>
                <a:close/>
                <a:moveTo>
                  <a:pt x="577059" y="469868"/>
                </a:moveTo>
                <a:cubicBezTo>
                  <a:pt x="572275" y="469868"/>
                  <a:pt x="567675" y="468916"/>
                  <a:pt x="563995" y="467011"/>
                </a:cubicBezTo>
                <a:cubicBezTo>
                  <a:pt x="542466" y="455867"/>
                  <a:pt x="520937" y="444151"/>
                  <a:pt x="499961" y="432340"/>
                </a:cubicBezTo>
                <a:cubicBezTo>
                  <a:pt x="493152" y="428435"/>
                  <a:pt x="493520" y="422434"/>
                  <a:pt x="501065" y="418910"/>
                </a:cubicBezTo>
                <a:cubicBezTo>
                  <a:pt x="508609" y="415290"/>
                  <a:pt x="520201" y="415576"/>
                  <a:pt x="527009" y="419481"/>
                </a:cubicBezTo>
                <a:cubicBezTo>
                  <a:pt x="547802" y="431101"/>
                  <a:pt x="568963" y="442627"/>
                  <a:pt x="590123" y="453676"/>
                </a:cubicBezTo>
                <a:cubicBezTo>
                  <a:pt x="597300" y="457391"/>
                  <a:pt x="597300" y="463391"/>
                  <a:pt x="590123" y="467106"/>
                </a:cubicBezTo>
                <a:cubicBezTo>
                  <a:pt x="586443" y="468916"/>
                  <a:pt x="581659" y="469868"/>
                  <a:pt x="577059" y="469868"/>
                </a:cubicBezTo>
                <a:close/>
                <a:moveTo>
                  <a:pt x="4233617" y="461391"/>
                </a:moveTo>
                <a:cubicBezTo>
                  <a:pt x="4226993" y="461391"/>
                  <a:pt x="4220553" y="459486"/>
                  <a:pt x="4217241" y="456248"/>
                </a:cubicBezTo>
                <a:cubicBezTo>
                  <a:pt x="4212641" y="451580"/>
                  <a:pt x="4216137" y="445865"/>
                  <a:pt x="4225153" y="443389"/>
                </a:cubicBezTo>
                <a:lnTo>
                  <a:pt x="4306852" y="421576"/>
                </a:lnTo>
                <a:cubicBezTo>
                  <a:pt x="4315868" y="419195"/>
                  <a:pt x="4326908" y="421005"/>
                  <a:pt x="4331692" y="425672"/>
                </a:cubicBezTo>
                <a:cubicBezTo>
                  <a:pt x="4336293" y="430340"/>
                  <a:pt x="4332796" y="436055"/>
                  <a:pt x="4323780" y="438531"/>
                </a:cubicBezTo>
                <a:lnTo>
                  <a:pt x="4242082" y="460343"/>
                </a:lnTo>
                <a:cubicBezTo>
                  <a:pt x="4239322" y="461010"/>
                  <a:pt x="4236562" y="461391"/>
                  <a:pt x="4233617" y="461391"/>
                </a:cubicBezTo>
                <a:close/>
                <a:moveTo>
                  <a:pt x="4396830" y="417767"/>
                </a:moveTo>
                <a:cubicBezTo>
                  <a:pt x="4390206" y="417767"/>
                  <a:pt x="4383766" y="415862"/>
                  <a:pt x="4380454" y="412623"/>
                </a:cubicBezTo>
                <a:cubicBezTo>
                  <a:pt x="4375854" y="407956"/>
                  <a:pt x="4379350" y="402241"/>
                  <a:pt x="4388366" y="399764"/>
                </a:cubicBezTo>
                <a:lnTo>
                  <a:pt x="4470064" y="377952"/>
                </a:lnTo>
                <a:cubicBezTo>
                  <a:pt x="4479081" y="375571"/>
                  <a:pt x="4490121" y="377381"/>
                  <a:pt x="4494905" y="382048"/>
                </a:cubicBezTo>
                <a:cubicBezTo>
                  <a:pt x="4499505" y="386715"/>
                  <a:pt x="4496009" y="392430"/>
                  <a:pt x="4486993" y="394907"/>
                </a:cubicBezTo>
                <a:lnTo>
                  <a:pt x="4405479" y="416719"/>
                </a:lnTo>
                <a:cubicBezTo>
                  <a:pt x="4402534" y="417386"/>
                  <a:pt x="4399774" y="417767"/>
                  <a:pt x="4396830" y="417767"/>
                </a:cubicBezTo>
                <a:close/>
                <a:moveTo>
                  <a:pt x="452303" y="399764"/>
                </a:moveTo>
                <a:cubicBezTo>
                  <a:pt x="447151" y="399764"/>
                  <a:pt x="441999" y="398621"/>
                  <a:pt x="438319" y="396431"/>
                </a:cubicBezTo>
                <a:cubicBezTo>
                  <a:pt x="418446" y="384429"/>
                  <a:pt x="398574" y="371951"/>
                  <a:pt x="379253" y="359474"/>
                </a:cubicBezTo>
                <a:cubicBezTo>
                  <a:pt x="372997" y="355378"/>
                  <a:pt x="374285" y="349377"/>
                  <a:pt x="382197" y="346043"/>
                </a:cubicBezTo>
                <a:cubicBezTo>
                  <a:pt x="390109" y="342805"/>
                  <a:pt x="401702" y="343472"/>
                  <a:pt x="408142" y="347567"/>
                </a:cubicBezTo>
                <a:cubicBezTo>
                  <a:pt x="427094" y="359950"/>
                  <a:pt x="446783" y="372142"/>
                  <a:pt x="466472" y="384048"/>
                </a:cubicBezTo>
                <a:cubicBezTo>
                  <a:pt x="473096" y="388049"/>
                  <a:pt x="472176" y="394049"/>
                  <a:pt x="464448" y="397478"/>
                </a:cubicBezTo>
                <a:cubicBezTo>
                  <a:pt x="460768" y="399098"/>
                  <a:pt x="456535" y="399764"/>
                  <a:pt x="452303" y="399764"/>
                </a:cubicBezTo>
                <a:close/>
                <a:moveTo>
                  <a:pt x="4560227" y="374237"/>
                </a:moveTo>
                <a:cubicBezTo>
                  <a:pt x="4553603" y="374237"/>
                  <a:pt x="4547163" y="372332"/>
                  <a:pt x="4543851" y="369094"/>
                </a:cubicBezTo>
                <a:cubicBezTo>
                  <a:pt x="4539251" y="364426"/>
                  <a:pt x="4542747" y="358712"/>
                  <a:pt x="4551763" y="356235"/>
                </a:cubicBezTo>
                <a:cubicBezTo>
                  <a:pt x="4578996" y="348996"/>
                  <a:pt x="4606229" y="341852"/>
                  <a:pt x="4633646" y="334613"/>
                </a:cubicBezTo>
                <a:cubicBezTo>
                  <a:pt x="4642662" y="332232"/>
                  <a:pt x="4653702" y="334137"/>
                  <a:pt x="4658302" y="338804"/>
                </a:cubicBezTo>
                <a:cubicBezTo>
                  <a:pt x="4662902" y="343472"/>
                  <a:pt x="4659222" y="349187"/>
                  <a:pt x="4650206" y="351568"/>
                </a:cubicBezTo>
                <a:cubicBezTo>
                  <a:pt x="4622973" y="358712"/>
                  <a:pt x="4595740" y="365950"/>
                  <a:pt x="4568507" y="373094"/>
                </a:cubicBezTo>
                <a:cubicBezTo>
                  <a:pt x="4565747" y="373856"/>
                  <a:pt x="4562987" y="374237"/>
                  <a:pt x="4560227" y="374237"/>
                </a:cubicBezTo>
                <a:close/>
                <a:moveTo>
                  <a:pt x="4723992" y="331280"/>
                </a:moveTo>
                <a:cubicBezTo>
                  <a:pt x="4717184" y="331280"/>
                  <a:pt x="4710744" y="329375"/>
                  <a:pt x="4707432" y="326041"/>
                </a:cubicBezTo>
                <a:cubicBezTo>
                  <a:pt x="4702832" y="321374"/>
                  <a:pt x="4706512" y="315659"/>
                  <a:pt x="4715712" y="313277"/>
                </a:cubicBezTo>
                <a:cubicBezTo>
                  <a:pt x="4743129" y="306229"/>
                  <a:pt x="4770546" y="299085"/>
                  <a:pt x="4797962" y="292132"/>
                </a:cubicBezTo>
                <a:cubicBezTo>
                  <a:pt x="4806978" y="289846"/>
                  <a:pt x="4818019" y="291751"/>
                  <a:pt x="4822619" y="296513"/>
                </a:cubicBezTo>
                <a:cubicBezTo>
                  <a:pt x="4827035" y="301276"/>
                  <a:pt x="4823355" y="306896"/>
                  <a:pt x="4814155" y="309277"/>
                </a:cubicBezTo>
                <a:cubicBezTo>
                  <a:pt x="4786738" y="316230"/>
                  <a:pt x="4759321" y="323279"/>
                  <a:pt x="4732089" y="330422"/>
                </a:cubicBezTo>
                <a:cubicBezTo>
                  <a:pt x="4729512" y="330899"/>
                  <a:pt x="4726752" y="331280"/>
                  <a:pt x="4723992" y="331280"/>
                </a:cubicBezTo>
                <a:close/>
                <a:moveTo>
                  <a:pt x="337300" y="325279"/>
                </a:moveTo>
                <a:cubicBezTo>
                  <a:pt x="331596" y="325279"/>
                  <a:pt x="326075" y="323945"/>
                  <a:pt x="322579" y="321469"/>
                </a:cubicBezTo>
                <a:cubicBezTo>
                  <a:pt x="304179" y="308705"/>
                  <a:pt x="286146" y="295561"/>
                  <a:pt x="268482" y="282416"/>
                </a:cubicBezTo>
                <a:cubicBezTo>
                  <a:pt x="262778" y="278130"/>
                  <a:pt x="264802" y="272129"/>
                  <a:pt x="273082" y="269177"/>
                </a:cubicBezTo>
                <a:cubicBezTo>
                  <a:pt x="281362" y="266224"/>
                  <a:pt x="292954" y="267272"/>
                  <a:pt x="298659" y="271558"/>
                </a:cubicBezTo>
                <a:cubicBezTo>
                  <a:pt x="315955" y="284512"/>
                  <a:pt x="333988" y="297466"/>
                  <a:pt x="352020" y="310039"/>
                </a:cubicBezTo>
                <a:cubicBezTo>
                  <a:pt x="358092" y="314230"/>
                  <a:pt x="356436" y="320231"/>
                  <a:pt x="348156" y="323374"/>
                </a:cubicBezTo>
                <a:cubicBezTo>
                  <a:pt x="345028" y="324707"/>
                  <a:pt x="341164" y="325279"/>
                  <a:pt x="337300" y="325279"/>
                </a:cubicBezTo>
                <a:close/>
                <a:moveTo>
                  <a:pt x="4888493" y="289370"/>
                </a:moveTo>
                <a:cubicBezTo>
                  <a:pt x="4881685" y="289370"/>
                  <a:pt x="4875061" y="287369"/>
                  <a:pt x="4871932" y="283940"/>
                </a:cubicBezTo>
                <a:cubicBezTo>
                  <a:pt x="4867516" y="279178"/>
                  <a:pt x="4871380" y="273463"/>
                  <a:pt x="4880581" y="271272"/>
                </a:cubicBezTo>
                <a:cubicBezTo>
                  <a:pt x="4908182" y="264414"/>
                  <a:pt x="4935782" y="257556"/>
                  <a:pt x="4963567" y="250793"/>
                </a:cubicBezTo>
                <a:cubicBezTo>
                  <a:pt x="4972768" y="248507"/>
                  <a:pt x="4983624" y="250603"/>
                  <a:pt x="4988040" y="255365"/>
                </a:cubicBezTo>
                <a:cubicBezTo>
                  <a:pt x="4992272" y="260128"/>
                  <a:pt x="4988408" y="265843"/>
                  <a:pt x="4979208" y="268034"/>
                </a:cubicBezTo>
                <a:cubicBezTo>
                  <a:pt x="4951607" y="274796"/>
                  <a:pt x="4924006" y="281559"/>
                  <a:pt x="4896589" y="288417"/>
                </a:cubicBezTo>
                <a:cubicBezTo>
                  <a:pt x="4894013" y="288989"/>
                  <a:pt x="4891253" y="289370"/>
                  <a:pt x="4888493" y="289370"/>
                </a:cubicBezTo>
                <a:close/>
                <a:moveTo>
                  <a:pt x="5054650" y="248888"/>
                </a:moveTo>
                <a:cubicBezTo>
                  <a:pt x="5047658" y="248888"/>
                  <a:pt x="5041034" y="246793"/>
                  <a:pt x="5037906" y="243364"/>
                </a:cubicBezTo>
                <a:cubicBezTo>
                  <a:pt x="5033673" y="238601"/>
                  <a:pt x="5037722" y="232886"/>
                  <a:pt x="5046922" y="230696"/>
                </a:cubicBezTo>
                <a:cubicBezTo>
                  <a:pt x="5074707" y="224123"/>
                  <a:pt x="5102676" y="217551"/>
                  <a:pt x="5130828" y="211169"/>
                </a:cubicBezTo>
                <a:cubicBezTo>
                  <a:pt x="5140029" y="208979"/>
                  <a:pt x="5150885" y="211169"/>
                  <a:pt x="5155117" y="216027"/>
                </a:cubicBezTo>
                <a:cubicBezTo>
                  <a:pt x="5159165" y="220790"/>
                  <a:pt x="5155117" y="226505"/>
                  <a:pt x="5145733" y="228600"/>
                </a:cubicBezTo>
                <a:cubicBezTo>
                  <a:pt x="5117764" y="234982"/>
                  <a:pt x="5089979" y="241459"/>
                  <a:pt x="5062378" y="248031"/>
                </a:cubicBezTo>
                <a:cubicBezTo>
                  <a:pt x="5059802" y="248698"/>
                  <a:pt x="5057226" y="248888"/>
                  <a:pt x="5054650" y="248888"/>
                </a:cubicBezTo>
                <a:close/>
                <a:moveTo>
                  <a:pt x="232417" y="246888"/>
                </a:moveTo>
                <a:cubicBezTo>
                  <a:pt x="226344" y="246888"/>
                  <a:pt x="220456" y="245364"/>
                  <a:pt x="216960" y="242506"/>
                </a:cubicBezTo>
                <a:cubicBezTo>
                  <a:pt x="200216" y="229076"/>
                  <a:pt x="183839" y="215265"/>
                  <a:pt x="168015" y="201740"/>
                </a:cubicBezTo>
                <a:cubicBezTo>
                  <a:pt x="162863" y="197168"/>
                  <a:pt x="165623" y="191357"/>
                  <a:pt x="174455" y="188690"/>
                </a:cubicBezTo>
                <a:cubicBezTo>
                  <a:pt x="183103" y="186023"/>
                  <a:pt x="194511" y="187452"/>
                  <a:pt x="199664" y="192024"/>
                </a:cubicBezTo>
                <a:cubicBezTo>
                  <a:pt x="215120" y="205454"/>
                  <a:pt x="231497" y="218980"/>
                  <a:pt x="247873" y="232315"/>
                </a:cubicBezTo>
                <a:cubicBezTo>
                  <a:pt x="253393" y="236696"/>
                  <a:pt x="250817" y="242602"/>
                  <a:pt x="242353" y="245459"/>
                </a:cubicBezTo>
                <a:cubicBezTo>
                  <a:pt x="239409" y="246412"/>
                  <a:pt x="235913" y="246888"/>
                  <a:pt x="232417" y="246888"/>
                </a:cubicBezTo>
                <a:close/>
                <a:moveTo>
                  <a:pt x="5222463" y="210503"/>
                </a:moveTo>
                <a:cubicBezTo>
                  <a:pt x="5215287" y="210503"/>
                  <a:pt x="5208479" y="208312"/>
                  <a:pt x="5205535" y="204692"/>
                </a:cubicBezTo>
                <a:cubicBezTo>
                  <a:pt x="5201486" y="199835"/>
                  <a:pt x="5205903" y="194215"/>
                  <a:pt x="5215287" y="192215"/>
                </a:cubicBezTo>
                <a:cubicBezTo>
                  <a:pt x="5243624" y="185928"/>
                  <a:pt x="5271961" y="179832"/>
                  <a:pt x="5300481" y="173831"/>
                </a:cubicBezTo>
                <a:cubicBezTo>
                  <a:pt x="5309866" y="171831"/>
                  <a:pt x="5320538" y="174117"/>
                  <a:pt x="5324402" y="179070"/>
                </a:cubicBezTo>
                <a:cubicBezTo>
                  <a:pt x="5328267" y="183928"/>
                  <a:pt x="5323666" y="189548"/>
                  <a:pt x="5314282" y="191453"/>
                </a:cubicBezTo>
                <a:cubicBezTo>
                  <a:pt x="5285945" y="197453"/>
                  <a:pt x="5257792" y="203549"/>
                  <a:pt x="5229639" y="209741"/>
                </a:cubicBezTo>
                <a:cubicBezTo>
                  <a:pt x="5227431" y="210217"/>
                  <a:pt x="5225039" y="210503"/>
                  <a:pt x="5222463" y="210503"/>
                </a:cubicBezTo>
                <a:close/>
                <a:moveTo>
                  <a:pt x="5392852" y="174403"/>
                </a:moveTo>
                <a:cubicBezTo>
                  <a:pt x="5385492" y="174403"/>
                  <a:pt x="5378500" y="172117"/>
                  <a:pt x="5375740" y="168307"/>
                </a:cubicBezTo>
                <a:cubicBezTo>
                  <a:pt x="5372060" y="163449"/>
                  <a:pt x="5376660" y="157925"/>
                  <a:pt x="5386228" y="155924"/>
                </a:cubicBezTo>
                <a:cubicBezTo>
                  <a:pt x="5414749" y="150114"/>
                  <a:pt x="5443638" y="144399"/>
                  <a:pt x="5472527" y="138875"/>
                </a:cubicBezTo>
                <a:cubicBezTo>
                  <a:pt x="5482095" y="137065"/>
                  <a:pt x="5492583" y="139541"/>
                  <a:pt x="5496264" y="144494"/>
                </a:cubicBezTo>
                <a:cubicBezTo>
                  <a:pt x="5499760" y="149447"/>
                  <a:pt x="5494975" y="154877"/>
                  <a:pt x="5485407" y="156781"/>
                </a:cubicBezTo>
                <a:cubicBezTo>
                  <a:pt x="5456702" y="162306"/>
                  <a:pt x="5428181" y="167926"/>
                  <a:pt x="5399844" y="173736"/>
                </a:cubicBezTo>
                <a:cubicBezTo>
                  <a:pt x="5397269" y="174212"/>
                  <a:pt x="5395061" y="174403"/>
                  <a:pt x="5392852" y="174403"/>
                </a:cubicBezTo>
                <a:close/>
                <a:moveTo>
                  <a:pt x="137838" y="164973"/>
                </a:moveTo>
                <a:cubicBezTo>
                  <a:pt x="131398" y="164973"/>
                  <a:pt x="125141" y="163163"/>
                  <a:pt x="121645" y="160020"/>
                </a:cubicBezTo>
                <a:cubicBezTo>
                  <a:pt x="106741" y="145923"/>
                  <a:pt x="92020" y="131636"/>
                  <a:pt x="78220" y="117539"/>
                </a:cubicBezTo>
                <a:cubicBezTo>
                  <a:pt x="73620" y="112871"/>
                  <a:pt x="77300" y="107156"/>
                  <a:pt x="86316" y="104775"/>
                </a:cubicBezTo>
                <a:cubicBezTo>
                  <a:pt x="95332" y="102394"/>
                  <a:pt x="106373" y="104299"/>
                  <a:pt x="110973" y="108966"/>
                </a:cubicBezTo>
                <a:cubicBezTo>
                  <a:pt x="124589" y="122873"/>
                  <a:pt x="138942" y="136970"/>
                  <a:pt x="153846" y="150876"/>
                </a:cubicBezTo>
                <a:cubicBezTo>
                  <a:pt x="158814" y="155448"/>
                  <a:pt x="155502" y="161258"/>
                  <a:pt x="146670" y="163830"/>
                </a:cubicBezTo>
                <a:cubicBezTo>
                  <a:pt x="143910" y="164592"/>
                  <a:pt x="140966" y="164973"/>
                  <a:pt x="137838" y="164973"/>
                </a:cubicBezTo>
                <a:close/>
                <a:moveTo>
                  <a:pt x="5565082" y="141161"/>
                </a:moveTo>
                <a:cubicBezTo>
                  <a:pt x="5557537" y="141161"/>
                  <a:pt x="5550361" y="138684"/>
                  <a:pt x="5547785" y="134779"/>
                </a:cubicBezTo>
                <a:cubicBezTo>
                  <a:pt x="5544473" y="129826"/>
                  <a:pt x="5549441" y="124397"/>
                  <a:pt x="5559009" y="122682"/>
                </a:cubicBezTo>
                <a:cubicBezTo>
                  <a:pt x="5587898" y="117443"/>
                  <a:pt x="5617155" y="112300"/>
                  <a:pt x="5646412" y="107252"/>
                </a:cubicBezTo>
                <a:cubicBezTo>
                  <a:pt x="5656165" y="105632"/>
                  <a:pt x="5666469" y="108299"/>
                  <a:pt x="5669597" y="113348"/>
                </a:cubicBezTo>
                <a:cubicBezTo>
                  <a:pt x="5672725" y="118301"/>
                  <a:pt x="5667573" y="123730"/>
                  <a:pt x="5657821" y="125349"/>
                </a:cubicBezTo>
                <a:cubicBezTo>
                  <a:pt x="5628747" y="130302"/>
                  <a:pt x="5599858" y="135446"/>
                  <a:pt x="5571153" y="140684"/>
                </a:cubicBezTo>
                <a:cubicBezTo>
                  <a:pt x="5569314" y="141065"/>
                  <a:pt x="5567105" y="141161"/>
                  <a:pt x="5565082" y="141161"/>
                </a:cubicBezTo>
                <a:close/>
                <a:moveTo>
                  <a:pt x="5739703" y="111347"/>
                </a:moveTo>
                <a:cubicBezTo>
                  <a:pt x="5731791" y="111347"/>
                  <a:pt x="5724614" y="108680"/>
                  <a:pt x="5722038" y="104584"/>
                </a:cubicBezTo>
                <a:cubicBezTo>
                  <a:pt x="5719094" y="99536"/>
                  <a:pt x="5724430" y="94202"/>
                  <a:pt x="5734183" y="92678"/>
                </a:cubicBezTo>
                <a:cubicBezTo>
                  <a:pt x="5763440" y="88011"/>
                  <a:pt x="5793064" y="83439"/>
                  <a:pt x="5822689" y="79058"/>
                </a:cubicBezTo>
                <a:cubicBezTo>
                  <a:pt x="5832442" y="77629"/>
                  <a:pt x="5842562" y="80582"/>
                  <a:pt x="5845506" y="85630"/>
                </a:cubicBezTo>
                <a:cubicBezTo>
                  <a:pt x="5848266" y="90678"/>
                  <a:pt x="5842562" y="95917"/>
                  <a:pt x="5832809" y="97441"/>
                </a:cubicBezTo>
                <a:cubicBezTo>
                  <a:pt x="5803369" y="101822"/>
                  <a:pt x="5774112" y="106299"/>
                  <a:pt x="5745039" y="110966"/>
                </a:cubicBezTo>
                <a:cubicBezTo>
                  <a:pt x="5743383" y="111252"/>
                  <a:pt x="5741543" y="111347"/>
                  <a:pt x="5739703" y="111347"/>
                </a:cubicBezTo>
                <a:close/>
                <a:moveTo>
                  <a:pt x="5916532" y="85249"/>
                </a:moveTo>
                <a:cubicBezTo>
                  <a:pt x="5908436" y="85249"/>
                  <a:pt x="5900892" y="82391"/>
                  <a:pt x="5898684" y="78105"/>
                </a:cubicBezTo>
                <a:cubicBezTo>
                  <a:pt x="5896107" y="73057"/>
                  <a:pt x="5901996" y="67818"/>
                  <a:pt x="5911748" y="66485"/>
                </a:cubicBezTo>
                <a:cubicBezTo>
                  <a:pt x="5941373" y="62484"/>
                  <a:pt x="5971366" y="58579"/>
                  <a:pt x="6001359" y="54864"/>
                </a:cubicBezTo>
                <a:cubicBezTo>
                  <a:pt x="6011111" y="53626"/>
                  <a:pt x="6021231" y="56769"/>
                  <a:pt x="6023439" y="61913"/>
                </a:cubicBezTo>
                <a:cubicBezTo>
                  <a:pt x="6025832" y="67056"/>
                  <a:pt x="6019759" y="72200"/>
                  <a:pt x="6009823" y="73343"/>
                </a:cubicBezTo>
                <a:cubicBezTo>
                  <a:pt x="5980014" y="77057"/>
                  <a:pt x="5950389" y="80867"/>
                  <a:pt x="5920948" y="84868"/>
                </a:cubicBezTo>
                <a:cubicBezTo>
                  <a:pt x="5919660" y="85153"/>
                  <a:pt x="5918188" y="85249"/>
                  <a:pt x="5916532" y="85249"/>
                </a:cubicBezTo>
                <a:close/>
                <a:moveTo>
                  <a:pt x="54667" y="79820"/>
                </a:moveTo>
                <a:cubicBezTo>
                  <a:pt x="47675" y="79820"/>
                  <a:pt x="41051" y="77724"/>
                  <a:pt x="37923" y="74295"/>
                </a:cubicBezTo>
                <a:cubicBezTo>
                  <a:pt x="13266" y="46387"/>
                  <a:pt x="1674" y="30099"/>
                  <a:pt x="1122" y="29432"/>
                </a:cubicBezTo>
                <a:cubicBezTo>
                  <a:pt x="-2374" y="24384"/>
                  <a:pt x="2594" y="18955"/>
                  <a:pt x="11978" y="17145"/>
                </a:cubicBezTo>
                <a:cubicBezTo>
                  <a:pt x="21546" y="15335"/>
                  <a:pt x="32035" y="17907"/>
                  <a:pt x="35531" y="22765"/>
                </a:cubicBezTo>
                <a:cubicBezTo>
                  <a:pt x="35715" y="22955"/>
                  <a:pt x="47307" y="39148"/>
                  <a:pt x="71228" y="66294"/>
                </a:cubicBezTo>
                <a:cubicBezTo>
                  <a:pt x="75460" y="71057"/>
                  <a:pt x="71412" y="76772"/>
                  <a:pt x="62211" y="78962"/>
                </a:cubicBezTo>
                <a:cubicBezTo>
                  <a:pt x="59819" y="79534"/>
                  <a:pt x="57243" y="79820"/>
                  <a:pt x="54667" y="79820"/>
                </a:cubicBezTo>
                <a:close/>
                <a:moveTo>
                  <a:pt x="6095386" y="63151"/>
                </a:moveTo>
                <a:cubicBezTo>
                  <a:pt x="6086921" y="63151"/>
                  <a:pt x="6079193" y="60103"/>
                  <a:pt x="6077353" y="55626"/>
                </a:cubicBezTo>
                <a:cubicBezTo>
                  <a:pt x="6075145" y="50483"/>
                  <a:pt x="6081585" y="45434"/>
                  <a:pt x="6091521" y="44291"/>
                </a:cubicBezTo>
                <a:cubicBezTo>
                  <a:pt x="6121514" y="40958"/>
                  <a:pt x="6151691" y="37814"/>
                  <a:pt x="6182052" y="34766"/>
                </a:cubicBezTo>
                <a:cubicBezTo>
                  <a:pt x="6191989" y="33814"/>
                  <a:pt x="6201741" y="37148"/>
                  <a:pt x="6203581" y="42386"/>
                </a:cubicBezTo>
                <a:cubicBezTo>
                  <a:pt x="6205421" y="47530"/>
                  <a:pt x="6198981" y="52578"/>
                  <a:pt x="6188860" y="53531"/>
                </a:cubicBezTo>
                <a:cubicBezTo>
                  <a:pt x="6158684" y="56483"/>
                  <a:pt x="6128874" y="59627"/>
                  <a:pt x="6099250" y="62960"/>
                </a:cubicBezTo>
                <a:cubicBezTo>
                  <a:pt x="6097961" y="63056"/>
                  <a:pt x="6096673" y="63151"/>
                  <a:pt x="6095386" y="63151"/>
                </a:cubicBezTo>
                <a:close/>
                <a:moveTo>
                  <a:pt x="6276079" y="45339"/>
                </a:moveTo>
                <a:cubicBezTo>
                  <a:pt x="6267247" y="45339"/>
                  <a:pt x="6259518" y="42005"/>
                  <a:pt x="6257862" y="37338"/>
                </a:cubicBezTo>
                <a:cubicBezTo>
                  <a:pt x="6256206" y="32195"/>
                  <a:pt x="6263014" y="27241"/>
                  <a:pt x="6272951" y="26384"/>
                </a:cubicBezTo>
                <a:cubicBezTo>
                  <a:pt x="6303128" y="23813"/>
                  <a:pt x="6333673" y="21336"/>
                  <a:pt x="6364217" y="19145"/>
                </a:cubicBezTo>
                <a:cubicBezTo>
                  <a:pt x="6374522" y="18383"/>
                  <a:pt x="6383538" y="22003"/>
                  <a:pt x="6385010" y="27241"/>
                </a:cubicBezTo>
                <a:cubicBezTo>
                  <a:pt x="6386482" y="32480"/>
                  <a:pt x="6379490" y="37243"/>
                  <a:pt x="6369370" y="38005"/>
                </a:cubicBezTo>
                <a:cubicBezTo>
                  <a:pt x="6339009" y="40195"/>
                  <a:pt x="6308832" y="42577"/>
                  <a:pt x="6279023" y="45148"/>
                </a:cubicBezTo>
                <a:cubicBezTo>
                  <a:pt x="6278103" y="45339"/>
                  <a:pt x="6276999" y="45339"/>
                  <a:pt x="6276079" y="45339"/>
                </a:cubicBezTo>
                <a:close/>
                <a:moveTo>
                  <a:pt x="6458060" y="32099"/>
                </a:moveTo>
                <a:cubicBezTo>
                  <a:pt x="6448860" y="32099"/>
                  <a:pt x="6440948" y="28480"/>
                  <a:pt x="6439844" y="23717"/>
                </a:cubicBezTo>
                <a:cubicBezTo>
                  <a:pt x="6438740" y="18479"/>
                  <a:pt x="6445916" y="13811"/>
                  <a:pt x="6456036" y="13145"/>
                </a:cubicBezTo>
                <a:cubicBezTo>
                  <a:pt x="6486397" y="11335"/>
                  <a:pt x="6517126" y="9620"/>
                  <a:pt x="6547855" y="8192"/>
                </a:cubicBezTo>
                <a:cubicBezTo>
                  <a:pt x="6557792" y="7715"/>
                  <a:pt x="6566992" y="11525"/>
                  <a:pt x="6567912" y="16764"/>
                </a:cubicBezTo>
                <a:cubicBezTo>
                  <a:pt x="6568832" y="22003"/>
                  <a:pt x="6561287" y="26670"/>
                  <a:pt x="6551167" y="27146"/>
                </a:cubicBezTo>
                <a:cubicBezTo>
                  <a:pt x="6520622" y="28575"/>
                  <a:pt x="6490261" y="30194"/>
                  <a:pt x="6460268" y="32004"/>
                </a:cubicBezTo>
                <a:cubicBezTo>
                  <a:pt x="6459532" y="32099"/>
                  <a:pt x="6458797" y="32099"/>
                  <a:pt x="6458060" y="32099"/>
                </a:cubicBezTo>
                <a:close/>
                <a:moveTo>
                  <a:pt x="6641146" y="23432"/>
                </a:moveTo>
                <a:cubicBezTo>
                  <a:pt x="6631578" y="23432"/>
                  <a:pt x="6623481" y="19622"/>
                  <a:pt x="6622746" y="14573"/>
                </a:cubicBezTo>
                <a:cubicBezTo>
                  <a:pt x="6622009" y="9335"/>
                  <a:pt x="6629737" y="4763"/>
                  <a:pt x="6639858" y="4477"/>
                </a:cubicBezTo>
                <a:cubicBezTo>
                  <a:pt x="6670403" y="3429"/>
                  <a:pt x="6701132" y="2572"/>
                  <a:pt x="6732044" y="1905"/>
                </a:cubicBezTo>
                <a:cubicBezTo>
                  <a:pt x="6741613" y="1810"/>
                  <a:pt x="6750813" y="5715"/>
                  <a:pt x="6751181" y="11049"/>
                </a:cubicBezTo>
                <a:cubicBezTo>
                  <a:pt x="6751550" y="16288"/>
                  <a:pt x="6743637" y="20765"/>
                  <a:pt x="6733517" y="20955"/>
                </a:cubicBezTo>
                <a:cubicBezTo>
                  <a:pt x="6702788" y="21622"/>
                  <a:pt x="6672427" y="22479"/>
                  <a:pt x="6642250" y="23527"/>
                </a:cubicBezTo>
                <a:cubicBezTo>
                  <a:pt x="6642066" y="23432"/>
                  <a:pt x="6641698" y="23432"/>
                  <a:pt x="6641146" y="23432"/>
                </a:cubicBezTo>
                <a:close/>
                <a:moveTo>
                  <a:pt x="6824968" y="19336"/>
                </a:moveTo>
                <a:cubicBezTo>
                  <a:pt x="6815031" y="19336"/>
                  <a:pt x="6806751" y="15145"/>
                  <a:pt x="6806567" y="10001"/>
                </a:cubicBezTo>
                <a:cubicBezTo>
                  <a:pt x="6806383" y="4763"/>
                  <a:pt x="6814479" y="381"/>
                  <a:pt x="6824600" y="286"/>
                </a:cubicBezTo>
                <a:cubicBezTo>
                  <a:pt x="6847416" y="95"/>
                  <a:pt x="6870417" y="0"/>
                  <a:pt x="6893602" y="0"/>
                </a:cubicBezTo>
                <a:cubicBezTo>
                  <a:pt x="6894154" y="0"/>
                  <a:pt x="6894522" y="0"/>
                  <a:pt x="6895074" y="0"/>
                </a:cubicBezTo>
                <a:lnTo>
                  <a:pt x="6917154" y="0"/>
                </a:lnTo>
                <a:cubicBezTo>
                  <a:pt x="6927275" y="0"/>
                  <a:pt x="6935555" y="4286"/>
                  <a:pt x="6935371" y="9620"/>
                </a:cubicBezTo>
                <a:cubicBezTo>
                  <a:pt x="6935371" y="14859"/>
                  <a:pt x="6927090" y="19050"/>
                  <a:pt x="6916970" y="19050"/>
                </a:cubicBezTo>
                <a:cubicBezTo>
                  <a:pt x="6916970" y="19050"/>
                  <a:pt x="6916970" y="19050"/>
                  <a:pt x="6916786" y="19050"/>
                </a:cubicBezTo>
                <a:lnTo>
                  <a:pt x="6894889" y="19050"/>
                </a:lnTo>
                <a:cubicBezTo>
                  <a:pt x="6871705" y="19050"/>
                  <a:pt x="6848336" y="19145"/>
                  <a:pt x="6825152" y="19336"/>
                </a:cubicBezTo>
                <a:cubicBezTo>
                  <a:pt x="6825152" y="19336"/>
                  <a:pt x="6825152" y="19336"/>
                  <a:pt x="6824968" y="19336"/>
                </a:cubicBezTo>
                <a:close/>
              </a:path>
            </a:pathLst>
          </a:custGeom>
          <a:solidFill>
            <a:srgbClr val="E2B133"/>
          </a:solidFill>
          <a:ln w="18393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8" name="Graphic 5"/>
          <p:cNvSpPr/>
          <p:nvPr/>
        </p:nvSpPr>
        <p:spPr>
          <a:xfrm rot="1049228">
            <a:off x="5534807" y="318783"/>
            <a:ext cx="6935373" cy="802766"/>
          </a:xfrm>
          <a:custGeom>
            <a:avLst/>
            <a:gdLst>
              <a:gd name="connsiteX0" fmla="*/ 2149018 w 6935373"/>
              <a:gd name="connsiteY0" fmla="*/ 802767 h 802766"/>
              <a:gd name="connsiteX1" fmla="*/ 2130618 w 6935373"/>
              <a:gd name="connsiteY1" fmla="*/ 793337 h 802766"/>
              <a:gd name="connsiteX2" fmla="*/ 2148834 w 6935373"/>
              <a:gd name="connsiteY2" fmla="*/ 783717 h 802766"/>
              <a:gd name="connsiteX3" fmla="*/ 2240101 w 6935373"/>
              <a:gd name="connsiteY3" fmla="*/ 782193 h 802766"/>
              <a:gd name="connsiteX4" fmla="*/ 2259422 w 6935373"/>
              <a:gd name="connsiteY4" fmla="*/ 791242 h 802766"/>
              <a:gd name="connsiteX5" fmla="*/ 2241941 w 6935373"/>
              <a:gd name="connsiteY5" fmla="*/ 801243 h 802766"/>
              <a:gd name="connsiteX6" fmla="*/ 2149386 w 6935373"/>
              <a:gd name="connsiteY6" fmla="*/ 802767 h 802766"/>
              <a:gd name="connsiteX7" fmla="*/ 2149018 w 6935373"/>
              <a:gd name="connsiteY7" fmla="*/ 802767 h 802766"/>
              <a:gd name="connsiteX8" fmla="*/ 2057016 w 6935373"/>
              <a:gd name="connsiteY8" fmla="*/ 802481 h 802766"/>
              <a:gd name="connsiteX9" fmla="*/ 2056648 w 6935373"/>
              <a:gd name="connsiteY9" fmla="*/ 802481 h 802766"/>
              <a:gd name="connsiteX10" fmla="*/ 1964093 w 6935373"/>
              <a:gd name="connsiteY10" fmla="*/ 800386 h 802766"/>
              <a:gd name="connsiteX11" fmla="*/ 1946980 w 6935373"/>
              <a:gd name="connsiteY11" fmla="*/ 790289 h 802766"/>
              <a:gd name="connsiteX12" fmla="*/ 1966485 w 6935373"/>
              <a:gd name="connsiteY12" fmla="*/ 781431 h 802766"/>
              <a:gd name="connsiteX13" fmla="*/ 2057568 w 6935373"/>
              <a:gd name="connsiteY13" fmla="*/ 783527 h 802766"/>
              <a:gd name="connsiteX14" fmla="*/ 2075600 w 6935373"/>
              <a:gd name="connsiteY14" fmla="*/ 793242 h 802766"/>
              <a:gd name="connsiteX15" fmla="*/ 2057016 w 6935373"/>
              <a:gd name="connsiteY15" fmla="*/ 802481 h 802766"/>
              <a:gd name="connsiteX16" fmla="*/ 2332840 w 6935373"/>
              <a:gd name="connsiteY16" fmla="*/ 798005 h 802766"/>
              <a:gd name="connsiteX17" fmla="*/ 2314439 w 6935373"/>
              <a:gd name="connsiteY17" fmla="*/ 789242 h 802766"/>
              <a:gd name="connsiteX18" fmla="*/ 2331184 w 6935373"/>
              <a:gd name="connsiteY18" fmla="*/ 778955 h 802766"/>
              <a:gd name="connsiteX19" fmla="*/ 2422083 w 6935373"/>
              <a:gd name="connsiteY19" fmla="*/ 774383 h 802766"/>
              <a:gd name="connsiteX20" fmla="*/ 2442323 w 6935373"/>
              <a:gd name="connsiteY20" fmla="*/ 782765 h 802766"/>
              <a:gd name="connsiteX21" fmla="*/ 2426131 w 6935373"/>
              <a:gd name="connsiteY21" fmla="*/ 793242 h 802766"/>
              <a:gd name="connsiteX22" fmla="*/ 2334128 w 6935373"/>
              <a:gd name="connsiteY22" fmla="*/ 797814 h 802766"/>
              <a:gd name="connsiteX23" fmla="*/ 2332840 w 6935373"/>
              <a:gd name="connsiteY23" fmla="*/ 798005 h 802766"/>
              <a:gd name="connsiteX24" fmla="*/ 1873562 w 6935373"/>
              <a:gd name="connsiteY24" fmla="*/ 796385 h 802766"/>
              <a:gd name="connsiteX25" fmla="*/ 1871538 w 6935373"/>
              <a:gd name="connsiteY25" fmla="*/ 796290 h 802766"/>
              <a:gd name="connsiteX26" fmla="*/ 1779535 w 6935373"/>
              <a:gd name="connsiteY26" fmla="*/ 790289 h 802766"/>
              <a:gd name="connsiteX27" fmla="*/ 1764079 w 6935373"/>
              <a:gd name="connsiteY27" fmla="*/ 779526 h 802766"/>
              <a:gd name="connsiteX28" fmla="*/ 1784871 w 6935373"/>
              <a:gd name="connsiteY28" fmla="*/ 771525 h 802766"/>
              <a:gd name="connsiteX29" fmla="*/ 1875218 w 6935373"/>
              <a:gd name="connsiteY29" fmla="*/ 777431 h 802766"/>
              <a:gd name="connsiteX30" fmla="*/ 1891595 w 6935373"/>
              <a:gd name="connsiteY30" fmla="*/ 787908 h 802766"/>
              <a:gd name="connsiteX31" fmla="*/ 1873562 w 6935373"/>
              <a:gd name="connsiteY31" fmla="*/ 796385 h 802766"/>
              <a:gd name="connsiteX32" fmla="*/ 2515373 w 6935373"/>
              <a:gd name="connsiteY32" fmla="*/ 787527 h 802766"/>
              <a:gd name="connsiteX33" fmla="*/ 2497157 w 6935373"/>
              <a:gd name="connsiteY33" fmla="*/ 779336 h 802766"/>
              <a:gd name="connsiteX34" fmla="*/ 2512797 w 6935373"/>
              <a:gd name="connsiteY34" fmla="*/ 768572 h 802766"/>
              <a:gd name="connsiteX35" fmla="*/ 2603144 w 6935373"/>
              <a:gd name="connsiteY35" fmla="*/ 761333 h 802766"/>
              <a:gd name="connsiteX36" fmla="*/ 2624305 w 6935373"/>
              <a:gd name="connsiteY36" fmla="*/ 769144 h 802766"/>
              <a:gd name="connsiteX37" fmla="*/ 2609216 w 6935373"/>
              <a:gd name="connsiteY37" fmla="*/ 780098 h 802766"/>
              <a:gd name="connsiteX38" fmla="*/ 2517766 w 6935373"/>
              <a:gd name="connsiteY38" fmla="*/ 787337 h 802766"/>
              <a:gd name="connsiteX39" fmla="*/ 2515373 w 6935373"/>
              <a:gd name="connsiteY39" fmla="*/ 787527 h 802766"/>
              <a:gd name="connsiteX40" fmla="*/ 1691765 w 6935373"/>
              <a:gd name="connsiteY40" fmla="*/ 782479 h 802766"/>
              <a:gd name="connsiteX41" fmla="*/ 1688269 w 6935373"/>
              <a:gd name="connsiteY41" fmla="*/ 782288 h 802766"/>
              <a:gd name="connsiteX42" fmla="*/ 1597554 w 6935373"/>
              <a:gd name="connsiteY42" fmla="*/ 772287 h 802766"/>
              <a:gd name="connsiteX43" fmla="*/ 1583937 w 6935373"/>
              <a:gd name="connsiteY43" fmla="*/ 760857 h 802766"/>
              <a:gd name="connsiteX44" fmla="*/ 1606018 w 6935373"/>
              <a:gd name="connsiteY44" fmla="*/ 753809 h 802766"/>
              <a:gd name="connsiteX45" fmla="*/ 1695077 w 6935373"/>
              <a:gd name="connsiteY45" fmla="*/ 763619 h 802766"/>
              <a:gd name="connsiteX46" fmla="*/ 1709613 w 6935373"/>
              <a:gd name="connsiteY46" fmla="*/ 774763 h 802766"/>
              <a:gd name="connsiteX47" fmla="*/ 1691765 w 6935373"/>
              <a:gd name="connsiteY47" fmla="*/ 782479 h 802766"/>
              <a:gd name="connsiteX48" fmla="*/ 2696803 w 6935373"/>
              <a:gd name="connsiteY48" fmla="*/ 771715 h 802766"/>
              <a:gd name="connsiteX49" fmla="*/ 2678770 w 6935373"/>
              <a:gd name="connsiteY49" fmla="*/ 764000 h 802766"/>
              <a:gd name="connsiteX50" fmla="*/ 2693307 w 6935373"/>
              <a:gd name="connsiteY50" fmla="*/ 752856 h 802766"/>
              <a:gd name="connsiteX51" fmla="*/ 2782733 w 6935373"/>
              <a:gd name="connsiteY51" fmla="*/ 743140 h 802766"/>
              <a:gd name="connsiteX52" fmla="*/ 2804630 w 6935373"/>
              <a:gd name="connsiteY52" fmla="*/ 750380 h 802766"/>
              <a:gd name="connsiteX53" fmla="*/ 2790646 w 6935373"/>
              <a:gd name="connsiteY53" fmla="*/ 761714 h 802766"/>
              <a:gd name="connsiteX54" fmla="*/ 2700115 w 6935373"/>
              <a:gd name="connsiteY54" fmla="*/ 771525 h 802766"/>
              <a:gd name="connsiteX55" fmla="*/ 2696803 w 6935373"/>
              <a:gd name="connsiteY55" fmla="*/ 771715 h 802766"/>
              <a:gd name="connsiteX56" fmla="*/ 1512911 w 6935373"/>
              <a:gd name="connsiteY56" fmla="*/ 760571 h 802766"/>
              <a:gd name="connsiteX57" fmla="*/ 1507943 w 6935373"/>
              <a:gd name="connsiteY57" fmla="*/ 760190 h 802766"/>
              <a:gd name="connsiteX58" fmla="*/ 1419252 w 6935373"/>
              <a:gd name="connsiteY58" fmla="*/ 746093 h 802766"/>
              <a:gd name="connsiteX59" fmla="*/ 1407660 w 6935373"/>
              <a:gd name="connsiteY59" fmla="*/ 734092 h 802766"/>
              <a:gd name="connsiteX60" fmla="*/ 1430845 w 6935373"/>
              <a:gd name="connsiteY60" fmla="*/ 728091 h 802766"/>
              <a:gd name="connsiteX61" fmla="*/ 1517879 w 6935373"/>
              <a:gd name="connsiteY61" fmla="*/ 741998 h 802766"/>
              <a:gd name="connsiteX62" fmla="*/ 1530576 w 6935373"/>
              <a:gd name="connsiteY62" fmla="*/ 753713 h 802766"/>
              <a:gd name="connsiteX63" fmla="*/ 1512911 w 6935373"/>
              <a:gd name="connsiteY63" fmla="*/ 760571 h 802766"/>
              <a:gd name="connsiteX64" fmla="*/ 2876208 w 6935373"/>
              <a:gd name="connsiteY64" fmla="*/ 751046 h 802766"/>
              <a:gd name="connsiteX65" fmla="*/ 2858360 w 6935373"/>
              <a:gd name="connsiteY65" fmla="*/ 743807 h 802766"/>
              <a:gd name="connsiteX66" fmla="*/ 2871792 w 6935373"/>
              <a:gd name="connsiteY66" fmla="*/ 732282 h 802766"/>
              <a:gd name="connsiteX67" fmla="*/ 2960299 w 6935373"/>
              <a:gd name="connsiteY67" fmla="*/ 720185 h 802766"/>
              <a:gd name="connsiteX68" fmla="*/ 2982932 w 6935373"/>
              <a:gd name="connsiteY68" fmla="*/ 726853 h 802766"/>
              <a:gd name="connsiteX69" fmla="*/ 2970051 w 6935373"/>
              <a:gd name="connsiteY69" fmla="*/ 738569 h 802766"/>
              <a:gd name="connsiteX70" fmla="*/ 2880808 w 6935373"/>
              <a:gd name="connsiteY70" fmla="*/ 750761 h 802766"/>
              <a:gd name="connsiteX71" fmla="*/ 2876208 w 6935373"/>
              <a:gd name="connsiteY71" fmla="*/ 751046 h 802766"/>
              <a:gd name="connsiteX72" fmla="*/ 1338658 w 6935373"/>
              <a:gd name="connsiteY72" fmla="*/ 730568 h 802766"/>
              <a:gd name="connsiteX73" fmla="*/ 1332034 w 6935373"/>
              <a:gd name="connsiteY73" fmla="*/ 729901 h 802766"/>
              <a:gd name="connsiteX74" fmla="*/ 1246103 w 6935373"/>
              <a:gd name="connsiteY74" fmla="*/ 711708 h 802766"/>
              <a:gd name="connsiteX75" fmla="*/ 1236535 w 6935373"/>
              <a:gd name="connsiteY75" fmla="*/ 699135 h 802766"/>
              <a:gd name="connsiteX76" fmla="*/ 1260824 w 6935373"/>
              <a:gd name="connsiteY76" fmla="*/ 694182 h 802766"/>
              <a:gd name="connsiteX77" fmla="*/ 1345098 w 6935373"/>
              <a:gd name="connsiteY77" fmla="*/ 712089 h 802766"/>
              <a:gd name="connsiteX78" fmla="*/ 1355771 w 6935373"/>
              <a:gd name="connsiteY78" fmla="*/ 724376 h 802766"/>
              <a:gd name="connsiteX79" fmla="*/ 1338658 w 6935373"/>
              <a:gd name="connsiteY79" fmla="*/ 730568 h 802766"/>
              <a:gd name="connsiteX80" fmla="*/ 3053774 w 6935373"/>
              <a:gd name="connsiteY80" fmla="*/ 725615 h 802766"/>
              <a:gd name="connsiteX81" fmla="*/ 3036109 w 6935373"/>
              <a:gd name="connsiteY81" fmla="*/ 718852 h 802766"/>
              <a:gd name="connsiteX82" fmla="*/ 3048438 w 6935373"/>
              <a:gd name="connsiteY82" fmla="*/ 706946 h 802766"/>
              <a:gd name="connsiteX83" fmla="*/ 3136024 w 6935373"/>
              <a:gd name="connsiteY83" fmla="*/ 692658 h 802766"/>
              <a:gd name="connsiteX84" fmla="*/ 3159209 w 6935373"/>
              <a:gd name="connsiteY84" fmla="*/ 698754 h 802766"/>
              <a:gd name="connsiteX85" fmla="*/ 3147433 w 6935373"/>
              <a:gd name="connsiteY85" fmla="*/ 710756 h 802766"/>
              <a:gd name="connsiteX86" fmla="*/ 3059110 w 6935373"/>
              <a:gd name="connsiteY86" fmla="*/ 725138 h 802766"/>
              <a:gd name="connsiteX87" fmla="*/ 3053774 w 6935373"/>
              <a:gd name="connsiteY87" fmla="*/ 725615 h 802766"/>
              <a:gd name="connsiteX88" fmla="*/ 3228947 w 6935373"/>
              <a:gd name="connsiteY88" fmla="*/ 695992 h 802766"/>
              <a:gd name="connsiteX89" fmla="*/ 3211650 w 6935373"/>
              <a:gd name="connsiteY89" fmla="*/ 689610 h 802766"/>
              <a:gd name="connsiteX90" fmla="*/ 3222875 w 6935373"/>
              <a:gd name="connsiteY90" fmla="*/ 677513 h 802766"/>
              <a:gd name="connsiteX91" fmla="*/ 3309173 w 6935373"/>
              <a:gd name="connsiteY91" fmla="*/ 661416 h 802766"/>
              <a:gd name="connsiteX92" fmla="*/ 3332910 w 6935373"/>
              <a:gd name="connsiteY92" fmla="*/ 667036 h 802766"/>
              <a:gd name="connsiteX93" fmla="*/ 3322054 w 6935373"/>
              <a:gd name="connsiteY93" fmla="*/ 679323 h 802766"/>
              <a:gd name="connsiteX94" fmla="*/ 3235203 w 6935373"/>
              <a:gd name="connsiteY94" fmla="*/ 695611 h 802766"/>
              <a:gd name="connsiteX95" fmla="*/ 3228947 w 6935373"/>
              <a:gd name="connsiteY95" fmla="*/ 695992 h 802766"/>
              <a:gd name="connsiteX96" fmla="*/ 1170109 w 6935373"/>
              <a:gd name="connsiteY96" fmla="*/ 692468 h 802766"/>
              <a:gd name="connsiteX97" fmla="*/ 1162013 w 6935373"/>
              <a:gd name="connsiteY97" fmla="*/ 691515 h 802766"/>
              <a:gd name="connsiteX98" fmla="*/ 1079578 w 6935373"/>
              <a:gd name="connsiteY98" fmla="*/ 669417 h 802766"/>
              <a:gd name="connsiteX99" fmla="*/ 1072218 w 6935373"/>
              <a:gd name="connsiteY99" fmla="*/ 656463 h 802766"/>
              <a:gd name="connsiteX100" fmla="*/ 1097243 w 6935373"/>
              <a:gd name="connsiteY100" fmla="*/ 652653 h 802766"/>
              <a:gd name="connsiteX101" fmla="*/ 1178205 w 6935373"/>
              <a:gd name="connsiteY101" fmla="*/ 674370 h 802766"/>
              <a:gd name="connsiteX102" fmla="*/ 1186669 w 6935373"/>
              <a:gd name="connsiteY102" fmla="*/ 687134 h 802766"/>
              <a:gd name="connsiteX103" fmla="*/ 1170109 w 6935373"/>
              <a:gd name="connsiteY103" fmla="*/ 692468 h 802766"/>
              <a:gd name="connsiteX104" fmla="*/ 3401544 w 6935373"/>
              <a:gd name="connsiteY104" fmla="*/ 662750 h 802766"/>
              <a:gd name="connsiteX105" fmla="*/ 3384432 w 6935373"/>
              <a:gd name="connsiteY105" fmla="*/ 656749 h 802766"/>
              <a:gd name="connsiteX106" fmla="*/ 3394736 w 6935373"/>
              <a:gd name="connsiteY106" fmla="*/ 644366 h 802766"/>
              <a:gd name="connsiteX107" fmla="*/ 3479747 w 6935373"/>
              <a:gd name="connsiteY107" fmla="*/ 626650 h 802766"/>
              <a:gd name="connsiteX108" fmla="*/ 3503851 w 6935373"/>
              <a:gd name="connsiteY108" fmla="*/ 631793 h 802766"/>
              <a:gd name="connsiteX109" fmla="*/ 3493915 w 6935373"/>
              <a:gd name="connsiteY109" fmla="*/ 644271 h 802766"/>
              <a:gd name="connsiteX110" fmla="*/ 3408352 w 6935373"/>
              <a:gd name="connsiteY110" fmla="*/ 662178 h 802766"/>
              <a:gd name="connsiteX111" fmla="*/ 3401544 w 6935373"/>
              <a:gd name="connsiteY111" fmla="*/ 662750 h 802766"/>
              <a:gd name="connsiteX112" fmla="*/ 1008736 w 6935373"/>
              <a:gd name="connsiteY112" fmla="*/ 646843 h 802766"/>
              <a:gd name="connsiteX113" fmla="*/ 999168 w 6935373"/>
              <a:gd name="connsiteY113" fmla="*/ 645509 h 802766"/>
              <a:gd name="connsiteX114" fmla="*/ 920781 w 6935373"/>
              <a:gd name="connsiteY114" fmla="*/ 619792 h 802766"/>
              <a:gd name="connsiteX115" fmla="*/ 915629 w 6935373"/>
              <a:gd name="connsiteY115" fmla="*/ 606552 h 802766"/>
              <a:gd name="connsiteX116" fmla="*/ 941206 w 6935373"/>
              <a:gd name="connsiteY116" fmla="*/ 603885 h 802766"/>
              <a:gd name="connsiteX117" fmla="*/ 1018120 w 6935373"/>
              <a:gd name="connsiteY117" fmla="*/ 629222 h 802766"/>
              <a:gd name="connsiteX118" fmla="*/ 1024376 w 6935373"/>
              <a:gd name="connsiteY118" fmla="*/ 642271 h 802766"/>
              <a:gd name="connsiteX119" fmla="*/ 1008736 w 6935373"/>
              <a:gd name="connsiteY119" fmla="*/ 646843 h 802766"/>
              <a:gd name="connsiteX120" fmla="*/ 3571565 w 6935373"/>
              <a:gd name="connsiteY120" fmla="*/ 626459 h 802766"/>
              <a:gd name="connsiteX121" fmla="*/ 3554637 w 6935373"/>
              <a:gd name="connsiteY121" fmla="*/ 620744 h 802766"/>
              <a:gd name="connsiteX122" fmla="*/ 3564205 w 6935373"/>
              <a:gd name="connsiteY122" fmla="*/ 608267 h 802766"/>
              <a:gd name="connsiteX123" fmla="*/ 3648112 w 6935373"/>
              <a:gd name="connsiteY123" fmla="*/ 589217 h 802766"/>
              <a:gd name="connsiteX124" fmla="*/ 3672400 w 6935373"/>
              <a:gd name="connsiteY124" fmla="*/ 593979 h 802766"/>
              <a:gd name="connsiteX125" fmla="*/ 3663200 w 6935373"/>
              <a:gd name="connsiteY125" fmla="*/ 606552 h 802766"/>
              <a:gd name="connsiteX126" fmla="*/ 3578742 w 6935373"/>
              <a:gd name="connsiteY126" fmla="*/ 625793 h 802766"/>
              <a:gd name="connsiteX127" fmla="*/ 3571565 w 6935373"/>
              <a:gd name="connsiteY127" fmla="*/ 626459 h 802766"/>
              <a:gd name="connsiteX128" fmla="*/ 855643 w 6935373"/>
              <a:gd name="connsiteY128" fmla="*/ 594074 h 802766"/>
              <a:gd name="connsiteX129" fmla="*/ 844787 w 6935373"/>
              <a:gd name="connsiteY129" fmla="*/ 592265 h 802766"/>
              <a:gd name="connsiteX130" fmla="*/ 771001 w 6935373"/>
              <a:gd name="connsiteY130" fmla="*/ 563213 h 802766"/>
              <a:gd name="connsiteX131" fmla="*/ 768057 w 6935373"/>
              <a:gd name="connsiteY131" fmla="*/ 549783 h 802766"/>
              <a:gd name="connsiteX132" fmla="*/ 794002 w 6935373"/>
              <a:gd name="connsiteY132" fmla="*/ 548259 h 802766"/>
              <a:gd name="connsiteX133" fmla="*/ 866500 w 6935373"/>
              <a:gd name="connsiteY133" fmla="*/ 576834 h 802766"/>
              <a:gd name="connsiteX134" fmla="*/ 870548 w 6935373"/>
              <a:gd name="connsiteY134" fmla="*/ 590169 h 802766"/>
              <a:gd name="connsiteX135" fmla="*/ 855643 w 6935373"/>
              <a:gd name="connsiteY135" fmla="*/ 594074 h 802766"/>
              <a:gd name="connsiteX136" fmla="*/ 3739378 w 6935373"/>
              <a:gd name="connsiteY136" fmla="*/ 587597 h 802766"/>
              <a:gd name="connsiteX137" fmla="*/ 3722634 w 6935373"/>
              <a:gd name="connsiteY137" fmla="*/ 582073 h 802766"/>
              <a:gd name="connsiteX138" fmla="*/ 3731650 w 6935373"/>
              <a:gd name="connsiteY138" fmla="*/ 569405 h 802766"/>
              <a:gd name="connsiteX139" fmla="*/ 3814637 w 6935373"/>
              <a:gd name="connsiteY139" fmla="*/ 549212 h 802766"/>
              <a:gd name="connsiteX140" fmla="*/ 3839109 w 6935373"/>
              <a:gd name="connsiteY140" fmla="*/ 553688 h 802766"/>
              <a:gd name="connsiteX141" fmla="*/ 3830461 w 6935373"/>
              <a:gd name="connsiteY141" fmla="*/ 566357 h 802766"/>
              <a:gd name="connsiteX142" fmla="*/ 3747107 w 6935373"/>
              <a:gd name="connsiteY142" fmla="*/ 586550 h 802766"/>
              <a:gd name="connsiteX143" fmla="*/ 3739378 w 6935373"/>
              <a:gd name="connsiteY143" fmla="*/ 587597 h 802766"/>
              <a:gd name="connsiteX144" fmla="*/ 3905351 w 6935373"/>
              <a:gd name="connsiteY144" fmla="*/ 546830 h 802766"/>
              <a:gd name="connsiteX145" fmla="*/ 3888791 w 6935373"/>
              <a:gd name="connsiteY145" fmla="*/ 541496 h 802766"/>
              <a:gd name="connsiteX146" fmla="*/ 3897255 w 6935373"/>
              <a:gd name="connsiteY146" fmla="*/ 528733 h 802766"/>
              <a:gd name="connsiteX147" fmla="*/ 3979506 w 6935373"/>
              <a:gd name="connsiteY147" fmla="*/ 507778 h 802766"/>
              <a:gd name="connsiteX148" fmla="*/ 4004162 w 6935373"/>
              <a:gd name="connsiteY148" fmla="*/ 512064 h 802766"/>
              <a:gd name="connsiteX149" fmla="*/ 3995882 w 6935373"/>
              <a:gd name="connsiteY149" fmla="*/ 524828 h 802766"/>
              <a:gd name="connsiteX150" fmla="*/ 3913264 w 6935373"/>
              <a:gd name="connsiteY150" fmla="*/ 545878 h 802766"/>
              <a:gd name="connsiteX151" fmla="*/ 3905351 w 6935373"/>
              <a:gd name="connsiteY151" fmla="*/ 546830 h 802766"/>
              <a:gd name="connsiteX152" fmla="*/ 711567 w 6935373"/>
              <a:gd name="connsiteY152" fmla="*/ 534829 h 802766"/>
              <a:gd name="connsiteX153" fmla="*/ 699607 w 6935373"/>
              <a:gd name="connsiteY153" fmla="*/ 532543 h 802766"/>
              <a:gd name="connsiteX154" fmla="*/ 630605 w 6935373"/>
              <a:gd name="connsiteY154" fmla="*/ 500444 h 802766"/>
              <a:gd name="connsiteX155" fmla="*/ 629685 w 6935373"/>
              <a:gd name="connsiteY155" fmla="*/ 487013 h 802766"/>
              <a:gd name="connsiteX156" fmla="*/ 655629 w 6935373"/>
              <a:gd name="connsiteY156" fmla="*/ 486537 h 802766"/>
              <a:gd name="connsiteX157" fmla="*/ 723527 w 6935373"/>
              <a:gd name="connsiteY157" fmla="*/ 518065 h 802766"/>
              <a:gd name="connsiteX158" fmla="*/ 725367 w 6935373"/>
              <a:gd name="connsiteY158" fmla="*/ 531495 h 802766"/>
              <a:gd name="connsiteX159" fmla="*/ 711567 w 6935373"/>
              <a:gd name="connsiteY159" fmla="*/ 534829 h 802766"/>
              <a:gd name="connsiteX160" fmla="*/ 4070036 w 6935373"/>
              <a:gd name="connsiteY160" fmla="*/ 504539 h 802766"/>
              <a:gd name="connsiteX161" fmla="*/ 4053660 w 6935373"/>
              <a:gd name="connsiteY161" fmla="*/ 499300 h 802766"/>
              <a:gd name="connsiteX162" fmla="*/ 4061756 w 6935373"/>
              <a:gd name="connsiteY162" fmla="*/ 486537 h 802766"/>
              <a:gd name="connsiteX163" fmla="*/ 4143639 w 6935373"/>
              <a:gd name="connsiteY163" fmla="*/ 465011 h 802766"/>
              <a:gd name="connsiteX164" fmla="*/ 4168479 w 6935373"/>
              <a:gd name="connsiteY164" fmla="*/ 469201 h 802766"/>
              <a:gd name="connsiteX165" fmla="*/ 4160383 w 6935373"/>
              <a:gd name="connsiteY165" fmla="*/ 482060 h 802766"/>
              <a:gd name="connsiteX166" fmla="*/ 4078317 w 6935373"/>
              <a:gd name="connsiteY166" fmla="*/ 503587 h 802766"/>
              <a:gd name="connsiteX167" fmla="*/ 4070036 w 6935373"/>
              <a:gd name="connsiteY167" fmla="*/ 504539 h 802766"/>
              <a:gd name="connsiteX168" fmla="*/ 577059 w 6935373"/>
              <a:gd name="connsiteY168" fmla="*/ 469868 h 802766"/>
              <a:gd name="connsiteX169" fmla="*/ 563995 w 6935373"/>
              <a:gd name="connsiteY169" fmla="*/ 467011 h 802766"/>
              <a:gd name="connsiteX170" fmla="*/ 499961 w 6935373"/>
              <a:gd name="connsiteY170" fmla="*/ 432340 h 802766"/>
              <a:gd name="connsiteX171" fmla="*/ 501065 w 6935373"/>
              <a:gd name="connsiteY171" fmla="*/ 418910 h 802766"/>
              <a:gd name="connsiteX172" fmla="*/ 527009 w 6935373"/>
              <a:gd name="connsiteY172" fmla="*/ 419481 h 802766"/>
              <a:gd name="connsiteX173" fmla="*/ 590123 w 6935373"/>
              <a:gd name="connsiteY173" fmla="*/ 453676 h 802766"/>
              <a:gd name="connsiteX174" fmla="*/ 590123 w 6935373"/>
              <a:gd name="connsiteY174" fmla="*/ 467106 h 802766"/>
              <a:gd name="connsiteX175" fmla="*/ 577059 w 6935373"/>
              <a:gd name="connsiteY175" fmla="*/ 469868 h 802766"/>
              <a:gd name="connsiteX176" fmla="*/ 4233617 w 6935373"/>
              <a:gd name="connsiteY176" fmla="*/ 461391 h 802766"/>
              <a:gd name="connsiteX177" fmla="*/ 4217241 w 6935373"/>
              <a:gd name="connsiteY177" fmla="*/ 456248 h 802766"/>
              <a:gd name="connsiteX178" fmla="*/ 4225153 w 6935373"/>
              <a:gd name="connsiteY178" fmla="*/ 443389 h 802766"/>
              <a:gd name="connsiteX179" fmla="*/ 4306852 w 6935373"/>
              <a:gd name="connsiteY179" fmla="*/ 421576 h 802766"/>
              <a:gd name="connsiteX180" fmla="*/ 4331692 w 6935373"/>
              <a:gd name="connsiteY180" fmla="*/ 425672 h 802766"/>
              <a:gd name="connsiteX181" fmla="*/ 4323780 w 6935373"/>
              <a:gd name="connsiteY181" fmla="*/ 438531 h 802766"/>
              <a:gd name="connsiteX182" fmla="*/ 4242082 w 6935373"/>
              <a:gd name="connsiteY182" fmla="*/ 460343 h 802766"/>
              <a:gd name="connsiteX183" fmla="*/ 4233617 w 6935373"/>
              <a:gd name="connsiteY183" fmla="*/ 461391 h 802766"/>
              <a:gd name="connsiteX184" fmla="*/ 4396830 w 6935373"/>
              <a:gd name="connsiteY184" fmla="*/ 417767 h 802766"/>
              <a:gd name="connsiteX185" fmla="*/ 4380454 w 6935373"/>
              <a:gd name="connsiteY185" fmla="*/ 412623 h 802766"/>
              <a:gd name="connsiteX186" fmla="*/ 4388366 w 6935373"/>
              <a:gd name="connsiteY186" fmla="*/ 399764 h 802766"/>
              <a:gd name="connsiteX187" fmla="*/ 4470064 w 6935373"/>
              <a:gd name="connsiteY187" fmla="*/ 377952 h 802766"/>
              <a:gd name="connsiteX188" fmla="*/ 4494905 w 6935373"/>
              <a:gd name="connsiteY188" fmla="*/ 382048 h 802766"/>
              <a:gd name="connsiteX189" fmla="*/ 4486993 w 6935373"/>
              <a:gd name="connsiteY189" fmla="*/ 394907 h 802766"/>
              <a:gd name="connsiteX190" fmla="*/ 4405479 w 6935373"/>
              <a:gd name="connsiteY190" fmla="*/ 416719 h 802766"/>
              <a:gd name="connsiteX191" fmla="*/ 4396830 w 6935373"/>
              <a:gd name="connsiteY191" fmla="*/ 417767 h 802766"/>
              <a:gd name="connsiteX192" fmla="*/ 452303 w 6935373"/>
              <a:gd name="connsiteY192" fmla="*/ 399764 h 802766"/>
              <a:gd name="connsiteX193" fmla="*/ 438319 w 6935373"/>
              <a:gd name="connsiteY193" fmla="*/ 396431 h 802766"/>
              <a:gd name="connsiteX194" fmla="*/ 379253 w 6935373"/>
              <a:gd name="connsiteY194" fmla="*/ 359474 h 802766"/>
              <a:gd name="connsiteX195" fmla="*/ 382197 w 6935373"/>
              <a:gd name="connsiteY195" fmla="*/ 346043 h 802766"/>
              <a:gd name="connsiteX196" fmla="*/ 408142 w 6935373"/>
              <a:gd name="connsiteY196" fmla="*/ 347567 h 802766"/>
              <a:gd name="connsiteX197" fmla="*/ 466472 w 6935373"/>
              <a:gd name="connsiteY197" fmla="*/ 384048 h 802766"/>
              <a:gd name="connsiteX198" fmla="*/ 464448 w 6935373"/>
              <a:gd name="connsiteY198" fmla="*/ 397478 h 802766"/>
              <a:gd name="connsiteX199" fmla="*/ 452303 w 6935373"/>
              <a:gd name="connsiteY199" fmla="*/ 399764 h 802766"/>
              <a:gd name="connsiteX200" fmla="*/ 4560227 w 6935373"/>
              <a:gd name="connsiteY200" fmla="*/ 374237 h 802766"/>
              <a:gd name="connsiteX201" fmla="*/ 4543851 w 6935373"/>
              <a:gd name="connsiteY201" fmla="*/ 369094 h 802766"/>
              <a:gd name="connsiteX202" fmla="*/ 4551763 w 6935373"/>
              <a:gd name="connsiteY202" fmla="*/ 356235 h 802766"/>
              <a:gd name="connsiteX203" fmla="*/ 4633646 w 6935373"/>
              <a:gd name="connsiteY203" fmla="*/ 334613 h 802766"/>
              <a:gd name="connsiteX204" fmla="*/ 4658302 w 6935373"/>
              <a:gd name="connsiteY204" fmla="*/ 338804 h 802766"/>
              <a:gd name="connsiteX205" fmla="*/ 4650206 w 6935373"/>
              <a:gd name="connsiteY205" fmla="*/ 351568 h 802766"/>
              <a:gd name="connsiteX206" fmla="*/ 4568507 w 6935373"/>
              <a:gd name="connsiteY206" fmla="*/ 373094 h 802766"/>
              <a:gd name="connsiteX207" fmla="*/ 4560227 w 6935373"/>
              <a:gd name="connsiteY207" fmla="*/ 374237 h 802766"/>
              <a:gd name="connsiteX208" fmla="*/ 4723992 w 6935373"/>
              <a:gd name="connsiteY208" fmla="*/ 331280 h 802766"/>
              <a:gd name="connsiteX209" fmla="*/ 4707432 w 6935373"/>
              <a:gd name="connsiteY209" fmla="*/ 326041 h 802766"/>
              <a:gd name="connsiteX210" fmla="*/ 4715712 w 6935373"/>
              <a:gd name="connsiteY210" fmla="*/ 313277 h 802766"/>
              <a:gd name="connsiteX211" fmla="*/ 4797962 w 6935373"/>
              <a:gd name="connsiteY211" fmla="*/ 292132 h 802766"/>
              <a:gd name="connsiteX212" fmla="*/ 4822619 w 6935373"/>
              <a:gd name="connsiteY212" fmla="*/ 296513 h 802766"/>
              <a:gd name="connsiteX213" fmla="*/ 4814155 w 6935373"/>
              <a:gd name="connsiteY213" fmla="*/ 309277 h 802766"/>
              <a:gd name="connsiteX214" fmla="*/ 4732089 w 6935373"/>
              <a:gd name="connsiteY214" fmla="*/ 330422 h 802766"/>
              <a:gd name="connsiteX215" fmla="*/ 4723992 w 6935373"/>
              <a:gd name="connsiteY215" fmla="*/ 331280 h 802766"/>
              <a:gd name="connsiteX216" fmla="*/ 337300 w 6935373"/>
              <a:gd name="connsiteY216" fmla="*/ 325279 h 802766"/>
              <a:gd name="connsiteX217" fmla="*/ 322579 w 6935373"/>
              <a:gd name="connsiteY217" fmla="*/ 321469 h 802766"/>
              <a:gd name="connsiteX218" fmla="*/ 268482 w 6935373"/>
              <a:gd name="connsiteY218" fmla="*/ 282416 h 802766"/>
              <a:gd name="connsiteX219" fmla="*/ 273082 w 6935373"/>
              <a:gd name="connsiteY219" fmla="*/ 269177 h 802766"/>
              <a:gd name="connsiteX220" fmla="*/ 298659 w 6935373"/>
              <a:gd name="connsiteY220" fmla="*/ 271558 h 802766"/>
              <a:gd name="connsiteX221" fmla="*/ 352020 w 6935373"/>
              <a:gd name="connsiteY221" fmla="*/ 310039 h 802766"/>
              <a:gd name="connsiteX222" fmla="*/ 348156 w 6935373"/>
              <a:gd name="connsiteY222" fmla="*/ 323374 h 802766"/>
              <a:gd name="connsiteX223" fmla="*/ 337300 w 6935373"/>
              <a:gd name="connsiteY223" fmla="*/ 325279 h 802766"/>
              <a:gd name="connsiteX224" fmla="*/ 4888493 w 6935373"/>
              <a:gd name="connsiteY224" fmla="*/ 289370 h 802766"/>
              <a:gd name="connsiteX225" fmla="*/ 4871932 w 6935373"/>
              <a:gd name="connsiteY225" fmla="*/ 283940 h 802766"/>
              <a:gd name="connsiteX226" fmla="*/ 4880581 w 6935373"/>
              <a:gd name="connsiteY226" fmla="*/ 271272 h 802766"/>
              <a:gd name="connsiteX227" fmla="*/ 4963567 w 6935373"/>
              <a:gd name="connsiteY227" fmla="*/ 250793 h 802766"/>
              <a:gd name="connsiteX228" fmla="*/ 4988040 w 6935373"/>
              <a:gd name="connsiteY228" fmla="*/ 255365 h 802766"/>
              <a:gd name="connsiteX229" fmla="*/ 4979208 w 6935373"/>
              <a:gd name="connsiteY229" fmla="*/ 268034 h 802766"/>
              <a:gd name="connsiteX230" fmla="*/ 4896589 w 6935373"/>
              <a:gd name="connsiteY230" fmla="*/ 288417 h 802766"/>
              <a:gd name="connsiteX231" fmla="*/ 4888493 w 6935373"/>
              <a:gd name="connsiteY231" fmla="*/ 289370 h 802766"/>
              <a:gd name="connsiteX232" fmla="*/ 5054650 w 6935373"/>
              <a:gd name="connsiteY232" fmla="*/ 248888 h 802766"/>
              <a:gd name="connsiteX233" fmla="*/ 5037906 w 6935373"/>
              <a:gd name="connsiteY233" fmla="*/ 243364 h 802766"/>
              <a:gd name="connsiteX234" fmla="*/ 5046922 w 6935373"/>
              <a:gd name="connsiteY234" fmla="*/ 230696 h 802766"/>
              <a:gd name="connsiteX235" fmla="*/ 5130828 w 6935373"/>
              <a:gd name="connsiteY235" fmla="*/ 211169 h 802766"/>
              <a:gd name="connsiteX236" fmla="*/ 5155117 w 6935373"/>
              <a:gd name="connsiteY236" fmla="*/ 216027 h 802766"/>
              <a:gd name="connsiteX237" fmla="*/ 5145733 w 6935373"/>
              <a:gd name="connsiteY237" fmla="*/ 228600 h 802766"/>
              <a:gd name="connsiteX238" fmla="*/ 5062378 w 6935373"/>
              <a:gd name="connsiteY238" fmla="*/ 248031 h 802766"/>
              <a:gd name="connsiteX239" fmla="*/ 5054650 w 6935373"/>
              <a:gd name="connsiteY239" fmla="*/ 248888 h 802766"/>
              <a:gd name="connsiteX240" fmla="*/ 232417 w 6935373"/>
              <a:gd name="connsiteY240" fmla="*/ 246888 h 802766"/>
              <a:gd name="connsiteX241" fmla="*/ 216960 w 6935373"/>
              <a:gd name="connsiteY241" fmla="*/ 242506 h 802766"/>
              <a:gd name="connsiteX242" fmla="*/ 168015 w 6935373"/>
              <a:gd name="connsiteY242" fmla="*/ 201740 h 802766"/>
              <a:gd name="connsiteX243" fmla="*/ 174455 w 6935373"/>
              <a:gd name="connsiteY243" fmla="*/ 188690 h 802766"/>
              <a:gd name="connsiteX244" fmla="*/ 199664 w 6935373"/>
              <a:gd name="connsiteY244" fmla="*/ 192024 h 802766"/>
              <a:gd name="connsiteX245" fmla="*/ 247873 w 6935373"/>
              <a:gd name="connsiteY245" fmla="*/ 232315 h 802766"/>
              <a:gd name="connsiteX246" fmla="*/ 242353 w 6935373"/>
              <a:gd name="connsiteY246" fmla="*/ 245459 h 802766"/>
              <a:gd name="connsiteX247" fmla="*/ 232417 w 6935373"/>
              <a:gd name="connsiteY247" fmla="*/ 246888 h 802766"/>
              <a:gd name="connsiteX248" fmla="*/ 5222463 w 6935373"/>
              <a:gd name="connsiteY248" fmla="*/ 210503 h 802766"/>
              <a:gd name="connsiteX249" fmla="*/ 5205535 w 6935373"/>
              <a:gd name="connsiteY249" fmla="*/ 204692 h 802766"/>
              <a:gd name="connsiteX250" fmla="*/ 5215287 w 6935373"/>
              <a:gd name="connsiteY250" fmla="*/ 192215 h 802766"/>
              <a:gd name="connsiteX251" fmla="*/ 5300481 w 6935373"/>
              <a:gd name="connsiteY251" fmla="*/ 173831 h 802766"/>
              <a:gd name="connsiteX252" fmla="*/ 5324402 w 6935373"/>
              <a:gd name="connsiteY252" fmla="*/ 179070 h 802766"/>
              <a:gd name="connsiteX253" fmla="*/ 5314282 w 6935373"/>
              <a:gd name="connsiteY253" fmla="*/ 191453 h 802766"/>
              <a:gd name="connsiteX254" fmla="*/ 5229639 w 6935373"/>
              <a:gd name="connsiteY254" fmla="*/ 209741 h 802766"/>
              <a:gd name="connsiteX255" fmla="*/ 5222463 w 6935373"/>
              <a:gd name="connsiteY255" fmla="*/ 210503 h 802766"/>
              <a:gd name="connsiteX256" fmla="*/ 5392852 w 6935373"/>
              <a:gd name="connsiteY256" fmla="*/ 174403 h 802766"/>
              <a:gd name="connsiteX257" fmla="*/ 5375740 w 6935373"/>
              <a:gd name="connsiteY257" fmla="*/ 168307 h 802766"/>
              <a:gd name="connsiteX258" fmla="*/ 5386228 w 6935373"/>
              <a:gd name="connsiteY258" fmla="*/ 155924 h 802766"/>
              <a:gd name="connsiteX259" fmla="*/ 5472527 w 6935373"/>
              <a:gd name="connsiteY259" fmla="*/ 138875 h 802766"/>
              <a:gd name="connsiteX260" fmla="*/ 5496264 w 6935373"/>
              <a:gd name="connsiteY260" fmla="*/ 144494 h 802766"/>
              <a:gd name="connsiteX261" fmla="*/ 5485407 w 6935373"/>
              <a:gd name="connsiteY261" fmla="*/ 156781 h 802766"/>
              <a:gd name="connsiteX262" fmla="*/ 5399844 w 6935373"/>
              <a:gd name="connsiteY262" fmla="*/ 173736 h 802766"/>
              <a:gd name="connsiteX263" fmla="*/ 5392852 w 6935373"/>
              <a:gd name="connsiteY263" fmla="*/ 174403 h 802766"/>
              <a:gd name="connsiteX264" fmla="*/ 137838 w 6935373"/>
              <a:gd name="connsiteY264" fmla="*/ 164973 h 802766"/>
              <a:gd name="connsiteX265" fmla="*/ 121645 w 6935373"/>
              <a:gd name="connsiteY265" fmla="*/ 160020 h 802766"/>
              <a:gd name="connsiteX266" fmla="*/ 78220 w 6935373"/>
              <a:gd name="connsiteY266" fmla="*/ 117539 h 802766"/>
              <a:gd name="connsiteX267" fmla="*/ 86316 w 6935373"/>
              <a:gd name="connsiteY267" fmla="*/ 104775 h 802766"/>
              <a:gd name="connsiteX268" fmla="*/ 110973 w 6935373"/>
              <a:gd name="connsiteY268" fmla="*/ 108966 h 802766"/>
              <a:gd name="connsiteX269" fmla="*/ 153846 w 6935373"/>
              <a:gd name="connsiteY269" fmla="*/ 150876 h 802766"/>
              <a:gd name="connsiteX270" fmla="*/ 146670 w 6935373"/>
              <a:gd name="connsiteY270" fmla="*/ 163830 h 802766"/>
              <a:gd name="connsiteX271" fmla="*/ 137838 w 6935373"/>
              <a:gd name="connsiteY271" fmla="*/ 164973 h 802766"/>
              <a:gd name="connsiteX272" fmla="*/ 5565082 w 6935373"/>
              <a:gd name="connsiteY272" fmla="*/ 141161 h 802766"/>
              <a:gd name="connsiteX273" fmla="*/ 5547785 w 6935373"/>
              <a:gd name="connsiteY273" fmla="*/ 134779 h 802766"/>
              <a:gd name="connsiteX274" fmla="*/ 5559009 w 6935373"/>
              <a:gd name="connsiteY274" fmla="*/ 122682 h 802766"/>
              <a:gd name="connsiteX275" fmla="*/ 5646412 w 6935373"/>
              <a:gd name="connsiteY275" fmla="*/ 107252 h 802766"/>
              <a:gd name="connsiteX276" fmla="*/ 5669597 w 6935373"/>
              <a:gd name="connsiteY276" fmla="*/ 113348 h 802766"/>
              <a:gd name="connsiteX277" fmla="*/ 5657821 w 6935373"/>
              <a:gd name="connsiteY277" fmla="*/ 125349 h 802766"/>
              <a:gd name="connsiteX278" fmla="*/ 5571153 w 6935373"/>
              <a:gd name="connsiteY278" fmla="*/ 140684 h 802766"/>
              <a:gd name="connsiteX279" fmla="*/ 5565082 w 6935373"/>
              <a:gd name="connsiteY279" fmla="*/ 141161 h 802766"/>
              <a:gd name="connsiteX280" fmla="*/ 5739703 w 6935373"/>
              <a:gd name="connsiteY280" fmla="*/ 111347 h 802766"/>
              <a:gd name="connsiteX281" fmla="*/ 5722038 w 6935373"/>
              <a:gd name="connsiteY281" fmla="*/ 104584 h 802766"/>
              <a:gd name="connsiteX282" fmla="*/ 5734183 w 6935373"/>
              <a:gd name="connsiteY282" fmla="*/ 92678 h 802766"/>
              <a:gd name="connsiteX283" fmla="*/ 5822689 w 6935373"/>
              <a:gd name="connsiteY283" fmla="*/ 79058 h 802766"/>
              <a:gd name="connsiteX284" fmla="*/ 5845506 w 6935373"/>
              <a:gd name="connsiteY284" fmla="*/ 85630 h 802766"/>
              <a:gd name="connsiteX285" fmla="*/ 5832809 w 6935373"/>
              <a:gd name="connsiteY285" fmla="*/ 97441 h 802766"/>
              <a:gd name="connsiteX286" fmla="*/ 5745039 w 6935373"/>
              <a:gd name="connsiteY286" fmla="*/ 110966 h 802766"/>
              <a:gd name="connsiteX287" fmla="*/ 5739703 w 6935373"/>
              <a:gd name="connsiteY287" fmla="*/ 111347 h 802766"/>
              <a:gd name="connsiteX288" fmla="*/ 5916532 w 6935373"/>
              <a:gd name="connsiteY288" fmla="*/ 85249 h 802766"/>
              <a:gd name="connsiteX289" fmla="*/ 5898684 w 6935373"/>
              <a:gd name="connsiteY289" fmla="*/ 78105 h 802766"/>
              <a:gd name="connsiteX290" fmla="*/ 5911748 w 6935373"/>
              <a:gd name="connsiteY290" fmla="*/ 66485 h 802766"/>
              <a:gd name="connsiteX291" fmla="*/ 6001359 w 6935373"/>
              <a:gd name="connsiteY291" fmla="*/ 54864 h 802766"/>
              <a:gd name="connsiteX292" fmla="*/ 6023439 w 6935373"/>
              <a:gd name="connsiteY292" fmla="*/ 61913 h 802766"/>
              <a:gd name="connsiteX293" fmla="*/ 6009823 w 6935373"/>
              <a:gd name="connsiteY293" fmla="*/ 73343 h 802766"/>
              <a:gd name="connsiteX294" fmla="*/ 5920948 w 6935373"/>
              <a:gd name="connsiteY294" fmla="*/ 84868 h 802766"/>
              <a:gd name="connsiteX295" fmla="*/ 5916532 w 6935373"/>
              <a:gd name="connsiteY295" fmla="*/ 85249 h 802766"/>
              <a:gd name="connsiteX296" fmla="*/ 54667 w 6935373"/>
              <a:gd name="connsiteY296" fmla="*/ 79820 h 802766"/>
              <a:gd name="connsiteX297" fmla="*/ 37923 w 6935373"/>
              <a:gd name="connsiteY297" fmla="*/ 74295 h 802766"/>
              <a:gd name="connsiteX298" fmla="*/ 1122 w 6935373"/>
              <a:gd name="connsiteY298" fmla="*/ 29432 h 802766"/>
              <a:gd name="connsiteX299" fmla="*/ 11978 w 6935373"/>
              <a:gd name="connsiteY299" fmla="*/ 17145 h 802766"/>
              <a:gd name="connsiteX300" fmla="*/ 35531 w 6935373"/>
              <a:gd name="connsiteY300" fmla="*/ 22765 h 802766"/>
              <a:gd name="connsiteX301" fmla="*/ 71228 w 6935373"/>
              <a:gd name="connsiteY301" fmla="*/ 66294 h 802766"/>
              <a:gd name="connsiteX302" fmla="*/ 62211 w 6935373"/>
              <a:gd name="connsiteY302" fmla="*/ 78962 h 802766"/>
              <a:gd name="connsiteX303" fmla="*/ 54667 w 6935373"/>
              <a:gd name="connsiteY303" fmla="*/ 79820 h 802766"/>
              <a:gd name="connsiteX304" fmla="*/ 6095386 w 6935373"/>
              <a:gd name="connsiteY304" fmla="*/ 63151 h 802766"/>
              <a:gd name="connsiteX305" fmla="*/ 6077353 w 6935373"/>
              <a:gd name="connsiteY305" fmla="*/ 55626 h 802766"/>
              <a:gd name="connsiteX306" fmla="*/ 6091521 w 6935373"/>
              <a:gd name="connsiteY306" fmla="*/ 44291 h 802766"/>
              <a:gd name="connsiteX307" fmla="*/ 6182052 w 6935373"/>
              <a:gd name="connsiteY307" fmla="*/ 34766 h 802766"/>
              <a:gd name="connsiteX308" fmla="*/ 6203581 w 6935373"/>
              <a:gd name="connsiteY308" fmla="*/ 42386 h 802766"/>
              <a:gd name="connsiteX309" fmla="*/ 6188860 w 6935373"/>
              <a:gd name="connsiteY309" fmla="*/ 53531 h 802766"/>
              <a:gd name="connsiteX310" fmla="*/ 6099250 w 6935373"/>
              <a:gd name="connsiteY310" fmla="*/ 62960 h 802766"/>
              <a:gd name="connsiteX311" fmla="*/ 6095386 w 6935373"/>
              <a:gd name="connsiteY311" fmla="*/ 63151 h 802766"/>
              <a:gd name="connsiteX312" fmla="*/ 6276079 w 6935373"/>
              <a:gd name="connsiteY312" fmla="*/ 45339 h 802766"/>
              <a:gd name="connsiteX313" fmla="*/ 6257862 w 6935373"/>
              <a:gd name="connsiteY313" fmla="*/ 37338 h 802766"/>
              <a:gd name="connsiteX314" fmla="*/ 6272951 w 6935373"/>
              <a:gd name="connsiteY314" fmla="*/ 26384 h 802766"/>
              <a:gd name="connsiteX315" fmla="*/ 6364217 w 6935373"/>
              <a:gd name="connsiteY315" fmla="*/ 19145 h 802766"/>
              <a:gd name="connsiteX316" fmla="*/ 6385010 w 6935373"/>
              <a:gd name="connsiteY316" fmla="*/ 27241 h 802766"/>
              <a:gd name="connsiteX317" fmla="*/ 6369370 w 6935373"/>
              <a:gd name="connsiteY317" fmla="*/ 38005 h 802766"/>
              <a:gd name="connsiteX318" fmla="*/ 6279023 w 6935373"/>
              <a:gd name="connsiteY318" fmla="*/ 45148 h 802766"/>
              <a:gd name="connsiteX319" fmla="*/ 6276079 w 6935373"/>
              <a:gd name="connsiteY319" fmla="*/ 45339 h 802766"/>
              <a:gd name="connsiteX320" fmla="*/ 6458060 w 6935373"/>
              <a:gd name="connsiteY320" fmla="*/ 32099 h 802766"/>
              <a:gd name="connsiteX321" fmla="*/ 6439844 w 6935373"/>
              <a:gd name="connsiteY321" fmla="*/ 23717 h 802766"/>
              <a:gd name="connsiteX322" fmla="*/ 6456036 w 6935373"/>
              <a:gd name="connsiteY322" fmla="*/ 13145 h 802766"/>
              <a:gd name="connsiteX323" fmla="*/ 6547855 w 6935373"/>
              <a:gd name="connsiteY323" fmla="*/ 8192 h 802766"/>
              <a:gd name="connsiteX324" fmla="*/ 6567912 w 6935373"/>
              <a:gd name="connsiteY324" fmla="*/ 16764 h 802766"/>
              <a:gd name="connsiteX325" fmla="*/ 6551167 w 6935373"/>
              <a:gd name="connsiteY325" fmla="*/ 27146 h 802766"/>
              <a:gd name="connsiteX326" fmla="*/ 6460268 w 6935373"/>
              <a:gd name="connsiteY326" fmla="*/ 32004 h 802766"/>
              <a:gd name="connsiteX327" fmla="*/ 6458060 w 6935373"/>
              <a:gd name="connsiteY327" fmla="*/ 32099 h 802766"/>
              <a:gd name="connsiteX328" fmla="*/ 6641146 w 6935373"/>
              <a:gd name="connsiteY328" fmla="*/ 23432 h 802766"/>
              <a:gd name="connsiteX329" fmla="*/ 6622746 w 6935373"/>
              <a:gd name="connsiteY329" fmla="*/ 14573 h 802766"/>
              <a:gd name="connsiteX330" fmla="*/ 6639858 w 6935373"/>
              <a:gd name="connsiteY330" fmla="*/ 4477 h 802766"/>
              <a:gd name="connsiteX331" fmla="*/ 6732044 w 6935373"/>
              <a:gd name="connsiteY331" fmla="*/ 1905 h 802766"/>
              <a:gd name="connsiteX332" fmla="*/ 6751181 w 6935373"/>
              <a:gd name="connsiteY332" fmla="*/ 11049 h 802766"/>
              <a:gd name="connsiteX333" fmla="*/ 6733517 w 6935373"/>
              <a:gd name="connsiteY333" fmla="*/ 20955 h 802766"/>
              <a:gd name="connsiteX334" fmla="*/ 6642250 w 6935373"/>
              <a:gd name="connsiteY334" fmla="*/ 23527 h 802766"/>
              <a:gd name="connsiteX335" fmla="*/ 6641146 w 6935373"/>
              <a:gd name="connsiteY335" fmla="*/ 23432 h 802766"/>
              <a:gd name="connsiteX336" fmla="*/ 6824968 w 6935373"/>
              <a:gd name="connsiteY336" fmla="*/ 19336 h 802766"/>
              <a:gd name="connsiteX337" fmla="*/ 6806567 w 6935373"/>
              <a:gd name="connsiteY337" fmla="*/ 10001 h 802766"/>
              <a:gd name="connsiteX338" fmla="*/ 6824600 w 6935373"/>
              <a:gd name="connsiteY338" fmla="*/ 286 h 802766"/>
              <a:gd name="connsiteX339" fmla="*/ 6893602 w 6935373"/>
              <a:gd name="connsiteY339" fmla="*/ 0 h 802766"/>
              <a:gd name="connsiteX340" fmla="*/ 6895074 w 6935373"/>
              <a:gd name="connsiteY340" fmla="*/ 0 h 802766"/>
              <a:gd name="connsiteX341" fmla="*/ 6917154 w 6935373"/>
              <a:gd name="connsiteY341" fmla="*/ 0 h 802766"/>
              <a:gd name="connsiteX342" fmla="*/ 6935371 w 6935373"/>
              <a:gd name="connsiteY342" fmla="*/ 9620 h 802766"/>
              <a:gd name="connsiteX343" fmla="*/ 6916970 w 6935373"/>
              <a:gd name="connsiteY343" fmla="*/ 19050 h 802766"/>
              <a:gd name="connsiteX344" fmla="*/ 6916786 w 6935373"/>
              <a:gd name="connsiteY344" fmla="*/ 19050 h 802766"/>
              <a:gd name="connsiteX345" fmla="*/ 6894889 w 6935373"/>
              <a:gd name="connsiteY345" fmla="*/ 19050 h 802766"/>
              <a:gd name="connsiteX346" fmla="*/ 6825152 w 6935373"/>
              <a:gd name="connsiteY346" fmla="*/ 19336 h 802766"/>
              <a:gd name="connsiteX347" fmla="*/ 6824968 w 6935373"/>
              <a:gd name="connsiteY347" fmla="*/ 19336 h 80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6935373" h="802766">
                <a:moveTo>
                  <a:pt x="2149018" y="802767"/>
                </a:moveTo>
                <a:cubicBezTo>
                  <a:pt x="2138898" y="802767"/>
                  <a:pt x="2130802" y="798576"/>
                  <a:pt x="2130618" y="793337"/>
                </a:cubicBezTo>
                <a:cubicBezTo>
                  <a:pt x="2130434" y="788099"/>
                  <a:pt x="2138530" y="783717"/>
                  <a:pt x="2148834" y="783717"/>
                </a:cubicBezTo>
                <a:cubicBezTo>
                  <a:pt x="2178827" y="783527"/>
                  <a:pt x="2209556" y="783050"/>
                  <a:pt x="2240101" y="782193"/>
                </a:cubicBezTo>
                <a:cubicBezTo>
                  <a:pt x="2250037" y="781907"/>
                  <a:pt x="2258870" y="786003"/>
                  <a:pt x="2259422" y="791242"/>
                </a:cubicBezTo>
                <a:cubicBezTo>
                  <a:pt x="2259974" y="796481"/>
                  <a:pt x="2252062" y="800957"/>
                  <a:pt x="2241941" y="801243"/>
                </a:cubicBezTo>
                <a:cubicBezTo>
                  <a:pt x="2211028" y="802005"/>
                  <a:pt x="2179747" y="802577"/>
                  <a:pt x="2149386" y="802767"/>
                </a:cubicBezTo>
                <a:cubicBezTo>
                  <a:pt x="2149203" y="802767"/>
                  <a:pt x="2149203" y="802767"/>
                  <a:pt x="2149018" y="802767"/>
                </a:cubicBezTo>
                <a:close/>
                <a:moveTo>
                  <a:pt x="2057016" y="802481"/>
                </a:moveTo>
                <a:cubicBezTo>
                  <a:pt x="2056832" y="802481"/>
                  <a:pt x="2056648" y="802481"/>
                  <a:pt x="2056648" y="802481"/>
                </a:cubicBezTo>
                <a:cubicBezTo>
                  <a:pt x="2025735" y="802100"/>
                  <a:pt x="1994638" y="801338"/>
                  <a:pt x="1964093" y="800386"/>
                </a:cubicBezTo>
                <a:cubicBezTo>
                  <a:pt x="1953973" y="800005"/>
                  <a:pt x="1946244" y="795528"/>
                  <a:pt x="1946980" y="790289"/>
                </a:cubicBezTo>
                <a:cubicBezTo>
                  <a:pt x="1947716" y="785051"/>
                  <a:pt x="1956365" y="781145"/>
                  <a:pt x="1966485" y="781431"/>
                </a:cubicBezTo>
                <a:cubicBezTo>
                  <a:pt x="1996662" y="782384"/>
                  <a:pt x="2027207" y="783146"/>
                  <a:pt x="2057568" y="783527"/>
                </a:cubicBezTo>
                <a:cubicBezTo>
                  <a:pt x="2067688" y="783622"/>
                  <a:pt x="2075784" y="788003"/>
                  <a:pt x="2075600" y="793242"/>
                </a:cubicBezTo>
                <a:cubicBezTo>
                  <a:pt x="2075232" y="798386"/>
                  <a:pt x="2066952" y="802481"/>
                  <a:pt x="2057016" y="802481"/>
                </a:cubicBezTo>
                <a:close/>
                <a:moveTo>
                  <a:pt x="2332840" y="798005"/>
                </a:moveTo>
                <a:cubicBezTo>
                  <a:pt x="2323272" y="798005"/>
                  <a:pt x="2315360" y="794195"/>
                  <a:pt x="2314439" y="789242"/>
                </a:cubicBezTo>
                <a:cubicBezTo>
                  <a:pt x="2313519" y="784003"/>
                  <a:pt x="2321064" y="779431"/>
                  <a:pt x="2331184" y="778955"/>
                </a:cubicBezTo>
                <a:cubicBezTo>
                  <a:pt x="2361177" y="777716"/>
                  <a:pt x="2391906" y="776097"/>
                  <a:pt x="2422083" y="774383"/>
                </a:cubicBezTo>
                <a:cubicBezTo>
                  <a:pt x="2432019" y="773811"/>
                  <a:pt x="2441219" y="777526"/>
                  <a:pt x="2442323" y="782765"/>
                </a:cubicBezTo>
                <a:cubicBezTo>
                  <a:pt x="2443427" y="788003"/>
                  <a:pt x="2436251" y="792671"/>
                  <a:pt x="2426131" y="793242"/>
                </a:cubicBezTo>
                <a:cubicBezTo>
                  <a:pt x="2395402" y="795052"/>
                  <a:pt x="2364489" y="796576"/>
                  <a:pt x="2334128" y="797814"/>
                </a:cubicBezTo>
                <a:cubicBezTo>
                  <a:pt x="2333760" y="798005"/>
                  <a:pt x="2333208" y="798005"/>
                  <a:pt x="2332840" y="798005"/>
                </a:cubicBezTo>
                <a:close/>
                <a:moveTo>
                  <a:pt x="1873562" y="796385"/>
                </a:moveTo>
                <a:cubicBezTo>
                  <a:pt x="1872826" y="796385"/>
                  <a:pt x="1872274" y="796385"/>
                  <a:pt x="1871538" y="796290"/>
                </a:cubicBezTo>
                <a:cubicBezTo>
                  <a:pt x="1840809" y="794671"/>
                  <a:pt x="1809896" y="792575"/>
                  <a:pt x="1779535" y="790289"/>
                </a:cubicBezTo>
                <a:cubicBezTo>
                  <a:pt x="1769415" y="789527"/>
                  <a:pt x="1762607" y="784670"/>
                  <a:pt x="1764079" y="779526"/>
                </a:cubicBezTo>
                <a:cubicBezTo>
                  <a:pt x="1765551" y="774287"/>
                  <a:pt x="1774935" y="770668"/>
                  <a:pt x="1784871" y="771525"/>
                </a:cubicBezTo>
                <a:cubicBezTo>
                  <a:pt x="1814680" y="773811"/>
                  <a:pt x="1845041" y="775811"/>
                  <a:pt x="1875218" y="777431"/>
                </a:cubicBezTo>
                <a:cubicBezTo>
                  <a:pt x="1885338" y="778002"/>
                  <a:pt x="1892699" y="782669"/>
                  <a:pt x="1891595" y="787908"/>
                </a:cubicBezTo>
                <a:cubicBezTo>
                  <a:pt x="1890859" y="792766"/>
                  <a:pt x="1882946" y="796385"/>
                  <a:pt x="1873562" y="796385"/>
                </a:cubicBezTo>
                <a:close/>
                <a:moveTo>
                  <a:pt x="2515373" y="787527"/>
                </a:moveTo>
                <a:cubicBezTo>
                  <a:pt x="2506357" y="787527"/>
                  <a:pt x="2498445" y="784098"/>
                  <a:pt x="2497157" y="779336"/>
                </a:cubicBezTo>
                <a:cubicBezTo>
                  <a:pt x="2495685" y="774097"/>
                  <a:pt x="2502677" y="769334"/>
                  <a:pt x="2512797" y="768572"/>
                </a:cubicBezTo>
                <a:cubicBezTo>
                  <a:pt x="2542790" y="766382"/>
                  <a:pt x="2573335" y="764000"/>
                  <a:pt x="2603144" y="761333"/>
                </a:cubicBezTo>
                <a:cubicBezTo>
                  <a:pt x="2613265" y="760476"/>
                  <a:pt x="2622649" y="764000"/>
                  <a:pt x="2624305" y="769144"/>
                </a:cubicBezTo>
                <a:cubicBezTo>
                  <a:pt x="2625961" y="774287"/>
                  <a:pt x="2619153" y="779240"/>
                  <a:pt x="2609216" y="780098"/>
                </a:cubicBezTo>
                <a:cubicBezTo>
                  <a:pt x="2579039" y="782765"/>
                  <a:pt x="2548311" y="785146"/>
                  <a:pt x="2517766" y="787337"/>
                </a:cubicBezTo>
                <a:cubicBezTo>
                  <a:pt x="2517214" y="787527"/>
                  <a:pt x="2516294" y="787527"/>
                  <a:pt x="2515373" y="787527"/>
                </a:cubicBezTo>
                <a:close/>
                <a:moveTo>
                  <a:pt x="1691765" y="782479"/>
                </a:moveTo>
                <a:cubicBezTo>
                  <a:pt x="1690661" y="782479"/>
                  <a:pt x="1689373" y="782384"/>
                  <a:pt x="1688269" y="782288"/>
                </a:cubicBezTo>
                <a:cubicBezTo>
                  <a:pt x="1658092" y="779336"/>
                  <a:pt x="1627547" y="775907"/>
                  <a:pt x="1597554" y="772287"/>
                </a:cubicBezTo>
                <a:cubicBezTo>
                  <a:pt x="1587617" y="771049"/>
                  <a:pt x="1581545" y="765905"/>
                  <a:pt x="1583937" y="760857"/>
                </a:cubicBezTo>
                <a:cubicBezTo>
                  <a:pt x="1586329" y="755713"/>
                  <a:pt x="1596266" y="752570"/>
                  <a:pt x="1606018" y="753809"/>
                </a:cubicBezTo>
                <a:cubicBezTo>
                  <a:pt x="1635459" y="757428"/>
                  <a:pt x="1665452" y="760762"/>
                  <a:pt x="1695077" y="763619"/>
                </a:cubicBezTo>
                <a:cubicBezTo>
                  <a:pt x="1705013" y="764572"/>
                  <a:pt x="1711637" y="769620"/>
                  <a:pt x="1709613" y="774763"/>
                </a:cubicBezTo>
                <a:cubicBezTo>
                  <a:pt x="1708141" y="779336"/>
                  <a:pt x="1700413" y="782479"/>
                  <a:pt x="1691765" y="782479"/>
                </a:cubicBezTo>
                <a:close/>
                <a:moveTo>
                  <a:pt x="2696803" y="771715"/>
                </a:moveTo>
                <a:cubicBezTo>
                  <a:pt x="2688155" y="771715"/>
                  <a:pt x="2680426" y="768572"/>
                  <a:pt x="2678770" y="764000"/>
                </a:cubicBezTo>
                <a:cubicBezTo>
                  <a:pt x="2676746" y="758857"/>
                  <a:pt x="2683371" y="753809"/>
                  <a:pt x="2693307" y="752856"/>
                </a:cubicBezTo>
                <a:cubicBezTo>
                  <a:pt x="2723300" y="749808"/>
                  <a:pt x="2753109" y="746570"/>
                  <a:pt x="2782733" y="743140"/>
                </a:cubicBezTo>
                <a:cubicBezTo>
                  <a:pt x="2792670" y="741998"/>
                  <a:pt x="2802422" y="745236"/>
                  <a:pt x="2804630" y="750380"/>
                </a:cubicBezTo>
                <a:cubicBezTo>
                  <a:pt x="2806838" y="755523"/>
                  <a:pt x="2800582" y="760571"/>
                  <a:pt x="2790646" y="761714"/>
                </a:cubicBezTo>
                <a:cubicBezTo>
                  <a:pt x="2760653" y="765238"/>
                  <a:pt x="2730108" y="768477"/>
                  <a:pt x="2700115" y="771525"/>
                </a:cubicBezTo>
                <a:cubicBezTo>
                  <a:pt x="2699195" y="771715"/>
                  <a:pt x="2697907" y="771715"/>
                  <a:pt x="2696803" y="771715"/>
                </a:cubicBezTo>
                <a:close/>
                <a:moveTo>
                  <a:pt x="1512911" y="760571"/>
                </a:moveTo>
                <a:cubicBezTo>
                  <a:pt x="1511255" y="760571"/>
                  <a:pt x="1509599" y="760476"/>
                  <a:pt x="1507943" y="760190"/>
                </a:cubicBezTo>
                <a:cubicBezTo>
                  <a:pt x="1478318" y="755809"/>
                  <a:pt x="1448509" y="751046"/>
                  <a:pt x="1419252" y="746093"/>
                </a:cubicBezTo>
                <a:cubicBezTo>
                  <a:pt x="1409684" y="744474"/>
                  <a:pt x="1404348" y="739045"/>
                  <a:pt x="1407660" y="734092"/>
                </a:cubicBezTo>
                <a:cubicBezTo>
                  <a:pt x="1410788" y="729139"/>
                  <a:pt x="1421276" y="726377"/>
                  <a:pt x="1430845" y="728091"/>
                </a:cubicBezTo>
                <a:cubicBezTo>
                  <a:pt x="1459550" y="733044"/>
                  <a:pt x="1488807" y="737711"/>
                  <a:pt x="1517879" y="741998"/>
                </a:cubicBezTo>
                <a:cubicBezTo>
                  <a:pt x="1527632" y="743426"/>
                  <a:pt x="1533336" y="748665"/>
                  <a:pt x="1530576" y="753713"/>
                </a:cubicBezTo>
                <a:cubicBezTo>
                  <a:pt x="1528368" y="757809"/>
                  <a:pt x="1521008" y="760571"/>
                  <a:pt x="1512911" y="760571"/>
                </a:cubicBezTo>
                <a:close/>
                <a:moveTo>
                  <a:pt x="2876208" y="751046"/>
                </a:moveTo>
                <a:cubicBezTo>
                  <a:pt x="2867928" y="751046"/>
                  <a:pt x="2860384" y="748189"/>
                  <a:pt x="2858360" y="743807"/>
                </a:cubicBezTo>
                <a:cubicBezTo>
                  <a:pt x="2855968" y="738664"/>
                  <a:pt x="2861856" y="733520"/>
                  <a:pt x="2871792" y="732282"/>
                </a:cubicBezTo>
                <a:cubicBezTo>
                  <a:pt x="2901417" y="728472"/>
                  <a:pt x="2930858" y="724376"/>
                  <a:pt x="2960299" y="720185"/>
                </a:cubicBezTo>
                <a:cubicBezTo>
                  <a:pt x="2970051" y="718757"/>
                  <a:pt x="2980172" y="721805"/>
                  <a:pt x="2982932" y="726853"/>
                </a:cubicBezTo>
                <a:cubicBezTo>
                  <a:pt x="2985692" y="731901"/>
                  <a:pt x="2979804" y="737140"/>
                  <a:pt x="2970051" y="738569"/>
                </a:cubicBezTo>
                <a:cubicBezTo>
                  <a:pt x="2940426" y="742760"/>
                  <a:pt x="2910617" y="746855"/>
                  <a:pt x="2880808" y="750761"/>
                </a:cubicBezTo>
                <a:cubicBezTo>
                  <a:pt x="2879152" y="750951"/>
                  <a:pt x="2877680" y="751046"/>
                  <a:pt x="2876208" y="751046"/>
                </a:cubicBezTo>
                <a:close/>
                <a:moveTo>
                  <a:pt x="1338658" y="730568"/>
                </a:moveTo>
                <a:cubicBezTo>
                  <a:pt x="1336450" y="730568"/>
                  <a:pt x="1334242" y="730377"/>
                  <a:pt x="1332034" y="729901"/>
                </a:cubicBezTo>
                <a:cubicBezTo>
                  <a:pt x="1303329" y="724186"/>
                  <a:pt x="1274440" y="718090"/>
                  <a:pt x="1246103" y="711708"/>
                </a:cubicBezTo>
                <a:cubicBezTo>
                  <a:pt x="1236719" y="709613"/>
                  <a:pt x="1232487" y="703993"/>
                  <a:pt x="1236535" y="699135"/>
                </a:cubicBezTo>
                <a:cubicBezTo>
                  <a:pt x="1240583" y="694277"/>
                  <a:pt x="1251439" y="692087"/>
                  <a:pt x="1260824" y="694182"/>
                </a:cubicBezTo>
                <a:cubicBezTo>
                  <a:pt x="1288424" y="700469"/>
                  <a:pt x="1316945" y="706469"/>
                  <a:pt x="1345098" y="712089"/>
                </a:cubicBezTo>
                <a:cubicBezTo>
                  <a:pt x="1354667" y="713994"/>
                  <a:pt x="1359267" y="719519"/>
                  <a:pt x="1355771" y="724376"/>
                </a:cubicBezTo>
                <a:cubicBezTo>
                  <a:pt x="1353010" y="728186"/>
                  <a:pt x="1346018" y="730568"/>
                  <a:pt x="1338658" y="730568"/>
                </a:cubicBezTo>
                <a:close/>
                <a:moveTo>
                  <a:pt x="3053774" y="725615"/>
                </a:moveTo>
                <a:cubicBezTo>
                  <a:pt x="3045861" y="725615"/>
                  <a:pt x="3038501" y="722948"/>
                  <a:pt x="3036109" y="718852"/>
                </a:cubicBezTo>
                <a:cubicBezTo>
                  <a:pt x="3033165" y="713804"/>
                  <a:pt x="3038685" y="708470"/>
                  <a:pt x="3048438" y="706946"/>
                </a:cubicBezTo>
                <a:cubicBezTo>
                  <a:pt x="3077694" y="702374"/>
                  <a:pt x="3106951" y="697611"/>
                  <a:pt x="3136024" y="692658"/>
                </a:cubicBezTo>
                <a:cubicBezTo>
                  <a:pt x="3145777" y="691039"/>
                  <a:pt x="3156081" y="693801"/>
                  <a:pt x="3159209" y="698754"/>
                </a:cubicBezTo>
                <a:cubicBezTo>
                  <a:pt x="3162337" y="703707"/>
                  <a:pt x="3157001" y="709136"/>
                  <a:pt x="3147433" y="710756"/>
                </a:cubicBezTo>
                <a:cubicBezTo>
                  <a:pt x="3118176" y="715709"/>
                  <a:pt x="3088735" y="720471"/>
                  <a:pt x="3059110" y="725138"/>
                </a:cubicBezTo>
                <a:cubicBezTo>
                  <a:pt x="3057270" y="725519"/>
                  <a:pt x="3055430" y="725615"/>
                  <a:pt x="3053774" y="725615"/>
                </a:cubicBezTo>
                <a:close/>
                <a:moveTo>
                  <a:pt x="3228947" y="695992"/>
                </a:moveTo>
                <a:cubicBezTo>
                  <a:pt x="3221403" y="695992"/>
                  <a:pt x="3214226" y="693515"/>
                  <a:pt x="3211650" y="689610"/>
                </a:cubicBezTo>
                <a:cubicBezTo>
                  <a:pt x="3208338" y="684657"/>
                  <a:pt x="3213307" y="679228"/>
                  <a:pt x="3222875" y="677513"/>
                </a:cubicBezTo>
                <a:cubicBezTo>
                  <a:pt x="3251764" y="672275"/>
                  <a:pt x="3280469" y="666940"/>
                  <a:pt x="3309173" y="661416"/>
                </a:cubicBezTo>
                <a:cubicBezTo>
                  <a:pt x="3318558" y="659606"/>
                  <a:pt x="3329230" y="662083"/>
                  <a:pt x="3332910" y="667036"/>
                </a:cubicBezTo>
                <a:cubicBezTo>
                  <a:pt x="3336406" y="671989"/>
                  <a:pt x="3331622" y="677418"/>
                  <a:pt x="3322054" y="679323"/>
                </a:cubicBezTo>
                <a:cubicBezTo>
                  <a:pt x="3293165" y="684848"/>
                  <a:pt x="3264276" y="690277"/>
                  <a:pt x="3235203" y="695611"/>
                </a:cubicBezTo>
                <a:cubicBezTo>
                  <a:pt x="3232995" y="695801"/>
                  <a:pt x="3230971" y="695992"/>
                  <a:pt x="3228947" y="695992"/>
                </a:cubicBezTo>
                <a:close/>
                <a:moveTo>
                  <a:pt x="1170109" y="692468"/>
                </a:moveTo>
                <a:cubicBezTo>
                  <a:pt x="1167349" y="692468"/>
                  <a:pt x="1164589" y="692182"/>
                  <a:pt x="1162013" y="691515"/>
                </a:cubicBezTo>
                <a:cubicBezTo>
                  <a:pt x="1134412" y="684467"/>
                  <a:pt x="1106627" y="677037"/>
                  <a:pt x="1079578" y="669417"/>
                </a:cubicBezTo>
                <a:cubicBezTo>
                  <a:pt x="1070746" y="666845"/>
                  <a:pt x="1067434" y="661130"/>
                  <a:pt x="1072218" y="656463"/>
                </a:cubicBezTo>
                <a:cubicBezTo>
                  <a:pt x="1077186" y="651891"/>
                  <a:pt x="1088226" y="650177"/>
                  <a:pt x="1097243" y="652653"/>
                </a:cubicBezTo>
                <a:cubicBezTo>
                  <a:pt x="1123740" y="660178"/>
                  <a:pt x="1150972" y="667512"/>
                  <a:pt x="1178205" y="674370"/>
                </a:cubicBezTo>
                <a:cubicBezTo>
                  <a:pt x="1187405" y="676656"/>
                  <a:pt x="1191086" y="682371"/>
                  <a:pt x="1186669" y="687134"/>
                </a:cubicBezTo>
                <a:cubicBezTo>
                  <a:pt x="1183357" y="690563"/>
                  <a:pt x="1176917" y="692468"/>
                  <a:pt x="1170109" y="692468"/>
                </a:cubicBezTo>
                <a:close/>
                <a:moveTo>
                  <a:pt x="3401544" y="662750"/>
                </a:moveTo>
                <a:cubicBezTo>
                  <a:pt x="3394184" y="662750"/>
                  <a:pt x="3387192" y="660463"/>
                  <a:pt x="3384432" y="656749"/>
                </a:cubicBezTo>
                <a:cubicBezTo>
                  <a:pt x="3380751" y="651891"/>
                  <a:pt x="3385352" y="646367"/>
                  <a:pt x="3394736" y="644366"/>
                </a:cubicBezTo>
                <a:cubicBezTo>
                  <a:pt x="3423257" y="638556"/>
                  <a:pt x="3451594" y="632651"/>
                  <a:pt x="3479747" y="626650"/>
                </a:cubicBezTo>
                <a:cubicBezTo>
                  <a:pt x="3489131" y="624650"/>
                  <a:pt x="3499987" y="626936"/>
                  <a:pt x="3503851" y="631793"/>
                </a:cubicBezTo>
                <a:cubicBezTo>
                  <a:pt x="3507715" y="636651"/>
                  <a:pt x="3503299" y="642176"/>
                  <a:pt x="3493915" y="644271"/>
                </a:cubicBezTo>
                <a:cubicBezTo>
                  <a:pt x="3465578" y="650367"/>
                  <a:pt x="3436873" y="656273"/>
                  <a:pt x="3408352" y="662178"/>
                </a:cubicBezTo>
                <a:cubicBezTo>
                  <a:pt x="3405960" y="662559"/>
                  <a:pt x="3403752" y="662750"/>
                  <a:pt x="3401544" y="662750"/>
                </a:cubicBezTo>
                <a:close/>
                <a:moveTo>
                  <a:pt x="1008736" y="646843"/>
                </a:moveTo>
                <a:cubicBezTo>
                  <a:pt x="1005424" y="646843"/>
                  <a:pt x="1002296" y="646367"/>
                  <a:pt x="999168" y="645509"/>
                </a:cubicBezTo>
                <a:cubicBezTo>
                  <a:pt x="973039" y="637318"/>
                  <a:pt x="946542" y="628650"/>
                  <a:pt x="920781" y="619792"/>
                </a:cubicBezTo>
                <a:cubicBezTo>
                  <a:pt x="912317" y="616839"/>
                  <a:pt x="910109" y="610934"/>
                  <a:pt x="915629" y="606552"/>
                </a:cubicBezTo>
                <a:cubicBezTo>
                  <a:pt x="921333" y="602171"/>
                  <a:pt x="932742" y="600932"/>
                  <a:pt x="941206" y="603885"/>
                </a:cubicBezTo>
                <a:cubicBezTo>
                  <a:pt x="966599" y="612648"/>
                  <a:pt x="992360" y="621125"/>
                  <a:pt x="1018120" y="629222"/>
                </a:cubicBezTo>
                <a:cubicBezTo>
                  <a:pt x="1026769" y="631984"/>
                  <a:pt x="1029529" y="637794"/>
                  <a:pt x="1024376" y="642271"/>
                </a:cubicBezTo>
                <a:cubicBezTo>
                  <a:pt x="1021064" y="645224"/>
                  <a:pt x="1014992" y="646843"/>
                  <a:pt x="1008736" y="646843"/>
                </a:cubicBezTo>
                <a:close/>
                <a:moveTo>
                  <a:pt x="3571565" y="626459"/>
                </a:moveTo>
                <a:cubicBezTo>
                  <a:pt x="3564389" y="626459"/>
                  <a:pt x="3557581" y="624269"/>
                  <a:pt x="3554637" y="620744"/>
                </a:cubicBezTo>
                <a:cubicBezTo>
                  <a:pt x="3550589" y="615887"/>
                  <a:pt x="3555005" y="610267"/>
                  <a:pt x="3564205" y="608267"/>
                </a:cubicBezTo>
                <a:cubicBezTo>
                  <a:pt x="3592174" y="601980"/>
                  <a:pt x="3620143" y="595694"/>
                  <a:pt x="3648112" y="589217"/>
                </a:cubicBezTo>
                <a:cubicBezTo>
                  <a:pt x="3657312" y="587026"/>
                  <a:pt x="3668352" y="589217"/>
                  <a:pt x="3672400" y="593979"/>
                </a:cubicBezTo>
                <a:cubicBezTo>
                  <a:pt x="3676632" y="598742"/>
                  <a:pt x="3672400" y="604457"/>
                  <a:pt x="3663200" y="606552"/>
                </a:cubicBezTo>
                <a:cubicBezTo>
                  <a:pt x="3635231" y="613029"/>
                  <a:pt x="3607078" y="619411"/>
                  <a:pt x="3578742" y="625793"/>
                </a:cubicBezTo>
                <a:cubicBezTo>
                  <a:pt x="3576533" y="626174"/>
                  <a:pt x="3573957" y="626459"/>
                  <a:pt x="3571565" y="626459"/>
                </a:cubicBezTo>
                <a:close/>
                <a:moveTo>
                  <a:pt x="855643" y="594074"/>
                </a:moveTo>
                <a:cubicBezTo>
                  <a:pt x="851963" y="594074"/>
                  <a:pt x="848099" y="593503"/>
                  <a:pt x="844787" y="592265"/>
                </a:cubicBezTo>
                <a:cubicBezTo>
                  <a:pt x="820130" y="582930"/>
                  <a:pt x="795290" y="573215"/>
                  <a:pt x="771001" y="563213"/>
                </a:cubicBezTo>
                <a:cubicBezTo>
                  <a:pt x="763089" y="559975"/>
                  <a:pt x="761801" y="553974"/>
                  <a:pt x="768057" y="549783"/>
                </a:cubicBezTo>
                <a:cubicBezTo>
                  <a:pt x="774313" y="545687"/>
                  <a:pt x="785905" y="545021"/>
                  <a:pt x="794002" y="548259"/>
                </a:cubicBezTo>
                <a:cubicBezTo>
                  <a:pt x="817922" y="558070"/>
                  <a:pt x="842395" y="567690"/>
                  <a:pt x="866500" y="576834"/>
                </a:cubicBezTo>
                <a:cubicBezTo>
                  <a:pt x="874780" y="579977"/>
                  <a:pt x="876436" y="585883"/>
                  <a:pt x="870548" y="590169"/>
                </a:cubicBezTo>
                <a:cubicBezTo>
                  <a:pt x="867052" y="592646"/>
                  <a:pt x="861348" y="594074"/>
                  <a:pt x="855643" y="594074"/>
                </a:cubicBezTo>
                <a:close/>
                <a:moveTo>
                  <a:pt x="3739378" y="587597"/>
                </a:moveTo>
                <a:cubicBezTo>
                  <a:pt x="3732386" y="587597"/>
                  <a:pt x="3725762" y="585597"/>
                  <a:pt x="3722634" y="582073"/>
                </a:cubicBezTo>
                <a:cubicBezTo>
                  <a:pt x="3718402" y="577310"/>
                  <a:pt x="3722450" y="571595"/>
                  <a:pt x="3731650" y="569405"/>
                </a:cubicBezTo>
                <a:cubicBezTo>
                  <a:pt x="3759435" y="562737"/>
                  <a:pt x="3787036" y="556070"/>
                  <a:pt x="3814637" y="549212"/>
                </a:cubicBezTo>
                <a:cubicBezTo>
                  <a:pt x="3823837" y="546926"/>
                  <a:pt x="3834877" y="549021"/>
                  <a:pt x="3839109" y="553688"/>
                </a:cubicBezTo>
                <a:cubicBezTo>
                  <a:pt x="3843526" y="558451"/>
                  <a:pt x="3839477" y="564166"/>
                  <a:pt x="3830461" y="566357"/>
                </a:cubicBezTo>
                <a:cubicBezTo>
                  <a:pt x="3802676" y="573215"/>
                  <a:pt x="3774891" y="579882"/>
                  <a:pt x="3747107" y="586550"/>
                </a:cubicBezTo>
                <a:cubicBezTo>
                  <a:pt x="3744714" y="587312"/>
                  <a:pt x="3741954" y="587597"/>
                  <a:pt x="3739378" y="587597"/>
                </a:cubicBezTo>
                <a:close/>
                <a:moveTo>
                  <a:pt x="3905351" y="546830"/>
                </a:moveTo>
                <a:cubicBezTo>
                  <a:pt x="3898543" y="546830"/>
                  <a:pt x="3891919" y="544830"/>
                  <a:pt x="3888791" y="541496"/>
                </a:cubicBezTo>
                <a:cubicBezTo>
                  <a:pt x="3884375" y="536734"/>
                  <a:pt x="3888055" y="531114"/>
                  <a:pt x="3897255" y="528733"/>
                </a:cubicBezTo>
                <a:cubicBezTo>
                  <a:pt x="3924672" y="521780"/>
                  <a:pt x="3952089" y="514826"/>
                  <a:pt x="3979506" y="507778"/>
                </a:cubicBezTo>
                <a:cubicBezTo>
                  <a:pt x="3988522" y="505397"/>
                  <a:pt x="3999562" y="507397"/>
                  <a:pt x="4004162" y="512064"/>
                </a:cubicBezTo>
                <a:cubicBezTo>
                  <a:pt x="4008763" y="516731"/>
                  <a:pt x="4004898" y="522446"/>
                  <a:pt x="3995882" y="524828"/>
                </a:cubicBezTo>
                <a:cubicBezTo>
                  <a:pt x="3968465" y="531876"/>
                  <a:pt x="3940864" y="538925"/>
                  <a:pt x="3913264" y="545878"/>
                </a:cubicBezTo>
                <a:cubicBezTo>
                  <a:pt x="3910871" y="546545"/>
                  <a:pt x="3908111" y="546830"/>
                  <a:pt x="3905351" y="546830"/>
                </a:cubicBezTo>
                <a:close/>
                <a:moveTo>
                  <a:pt x="711567" y="534829"/>
                </a:moveTo>
                <a:cubicBezTo>
                  <a:pt x="707335" y="534829"/>
                  <a:pt x="703103" y="534067"/>
                  <a:pt x="699607" y="532543"/>
                </a:cubicBezTo>
                <a:cubicBezTo>
                  <a:pt x="676422" y="522161"/>
                  <a:pt x="653237" y="511397"/>
                  <a:pt x="630605" y="500444"/>
                </a:cubicBezTo>
                <a:cubicBezTo>
                  <a:pt x="623244" y="496824"/>
                  <a:pt x="622692" y="490823"/>
                  <a:pt x="629685" y="487013"/>
                </a:cubicBezTo>
                <a:cubicBezTo>
                  <a:pt x="636677" y="483203"/>
                  <a:pt x="648269" y="482918"/>
                  <a:pt x="655629" y="486537"/>
                </a:cubicBezTo>
                <a:cubicBezTo>
                  <a:pt x="677894" y="497300"/>
                  <a:pt x="700711" y="507873"/>
                  <a:pt x="723527" y="518065"/>
                </a:cubicBezTo>
                <a:cubicBezTo>
                  <a:pt x="731256" y="521494"/>
                  <a:pt x="732176" y="527495"/>
                  <a:pt x="725367" y="531495"/>
                </a:cubicBezTo>
                <a:cubicBezTo>
                  <a:pt x="721871" y="533686"/>
                  <a:pt x="716719" y="534829"/>
                  <a:pt x="711567" y="534829"/>
                </a:cubicBezTo>
                <a:close/>
                <a:moveTo>
                  <a:pt x="4070036" y="504539"/>
                </a:moveTo>
                <a:cubicBezTo>
                  <a:pt x="4063228" y="504539"/>
                  <a:pt x="4056788" y="502634"/>
                  <a:pt x="4053660" y="499300"/>
                </a:cubicBezTo>
                <a:cubicBezTo>
                  <a:pt x="4049060" y="494633"/>
                  <a:pt x="4052740" y="488918"/>
                  <a:pt x="4061756" y="486537"/>
                </a:cubicBezTo>
                <a:cubicBezTo>
                  <a:pt x="4088989" y="479393"/>
                  <a:pt x="4116406" y="472250"/>
                  <a:pt x="4143639" y="465011"/>
                </a:cubicBezTo>
                <a:cubicBezTo>
                  <a:pt x="4152655" y="462629"/>
                  <a:pt x="4163695" y="464439"/>
                  <a:pt x="4168479" y="469201"/>
                </a:cubicBezTo>
                <a:cubicBezTo>
                  <a:pt x="4173264" y="473964"/>
                  <a:pt x="4169583" y="479584"/>
                  <a:pt x="4160383" y="482060"/>
                </a:cubicBezTo>
                <a:cubicBezTo>
                  <a:pt x="4133150" y="489299"/>
                  <a:pt x="4105734" y="496443"/>
                  <a:pt x="4078317" y="503587"/>
                </a:cubicBezTo>
                <a:cubicBezTo>
                  <a:pt x="4075557" y="504254"/>
                  <a:pt x="4072796" y="504539"/>
                  <a:pt x="4070036" y="504539"/>
                </a:cubicBezTo>
                <a:close/>
                <a:moveTo>
                  <a:pt x="577059" y="469868"/>
                </a:moveTo>
                <a:cubicBezTo>
                  <a:pt x="572275" y="469868"/>
                  <a:pt x="567675" y="468916"/>
                  <a:pt x="563995" y="467011"/>
                </a:cubicBezTo>
                <a:cubicBezTo>
                  <a:pt x="542466" y="455867"/>
                  <a:pt x="520937" y="444151"/>
                  <a:pt x="499961" y="432340"/>
                </a:cubicBezTo>
                <a:cubicBezTo>
                  <a:pt x="493152" y="428435"/>
                  <a:pt x="493520" y="422434"/>
                  <a:pt x="501065" y="418910"/>
                </a:cubicBezTo>
                <a:cubicBezTo>
                  <a:pt x="508609" y="415290"/>
                  <a:pt x="520201" y="415576"/>
                  <a:pt x="527009" y="419481"/>
                </a:cubicBezTo>
                <a:cubicBezTo>
                  <a:pt x="547802" y="431101"/>
                  <a:pt x="568963" y="442627"/>
                  <a:pt x="590123" y="453676"/>
                </a:cubicBezTo>
                <a:cubicBezTo>
                  <a:pt x="597300" y="457391"/>
                  <a:pt x="597300" y="463391"/>
                  <a:pt x="590123" y="467106"/>
                </a:cubicBezTo>
                <a:cubicBezTo>
                  <a:pt x="586443" y="468916"/>
                  <a:pt x="581659" y="469868"/>
                  <a:pt x="577059" y="469868"/>
                </a:cubicBezTo>
                <a:close/>
                <a:moveTo>
                  <a:pt x="4233617" y="461391"/>
                </a:moveTo>
                <a:cubicBezTo>
                  <a:pt x="4226993" y="461391"/>
                  <a:pt x="4220553" y="459486"/>
                  <a:pt x="4217241" y="456248"/>
                </a:cubicBezTo>
                <a:cubicBezTo>
                  <a:pt x="4212641" y="451580"/>
                  <a:pt x="4216137" y="445865"/>
                  <a:pt x="4225153" y="443389"/>
                </a:cubicBezTo>
                <a:lnTo>
                  <a:pt x="4306852" y="421576"/>
                </a:lnTo>
                <a:cubicBezTo>
                  <a:pt x="4315868" y="419195"/>
                  <a:pt x="4326908" y="421005"/>
                  <a:pt x="4331692" y="425672"/>
                </a:cubicBezTo>
                <a:cubicBezTo>
                  <a:pt x="4336293" y="430340"/>
                  <a:pt x="4332796" y="436055"/>
                  <a:pt x="4323780" y="438531"/>
                </a:cubicBezTo>
                <a:lnTo>
                  <a:pt x="4242082" y="460343"/>
                </a:lnTo>
                <a:cubicBezTo>
                  <a:pt x="4239322" y="461010"/>
                  <a:pt x="4236562" y="461391"/>
                  <a:pt x="4233617" y="461391"/>
                </a:cubicBezTo>
                <a:close/>
                <a:moveTo>
                  <a:pt x="4396830" y="417767"/>
                </a:moveTo>
                <a:cubicBezTo>
                  <a:pt x="4390206" y="417767"/>
                  <a:pt x="4383766" y="415862"/>
                  <a:pt x="4380454" y="412623"/>
                </a:cubicBezTo>
                <a:cubicBezTo>
                  <a:pt x="4375854" y="407956"/>
                  <a:pt x="4379350" y="402241"/>
                  <a:pt x="4388366" y="399764"/>
                </a:cubicBezTo>
                <a:lnTo>
                  <a:pt x="4470064" y="377952"/>
                </a:lnTo>
                <a:cubicBezTo>
                  <a:pt x="4479081" y="375571"/>
                  <a:pt x="4490121" y="377381"/>
                  <a:pt x="4494905" y="382048"/>
                </a:cubicBezTo>
                <a:cubicBezTo>
                  <a:pt x="4499505" y="386715"/>
                  <a:pt x="4496009" y="392430"/>
                  <a:pt x="4486993" y="394907"/>
                </a:cubicBezTo>
                <a:lnTo>
                  <a:pt x="4405479" y="416719"/>
                </a:lnTo>
                <a:cubicBezTo>
                  <a:pt x="4402534" y="417386"/>
                  <a:pt x="4399774" y="417767"/>
                  <a:pt x="4396830" y="417767"/>
                </a:cubicBezTo>
                <a:close/>
                <a:moveTo>
                  <a:pt x="452303" y="399764"/>
                </a:moveTo>
                <a:cubicBezTo>
                  <a:pt x="447151" y="399764"/>
                  <a:pt x="441999" y="398621"/>
                  <a:pt x="438319" y="396431"/>
                </a:cubicBezTo>
                <a:cubicBezTo>
                  <a:pt x="418446" y="384429"/>
                  <a:pt x="398574" y="371951"/>
                  <a:pt x="379253" y="359474"/>
                </a:cubicBezTo>
                <a:cubicBezTo>
                  <a:pt x="372997" y="355378"/>
                  <a:pt x="374285" y="349377"/>
                  <a:pt x="382197" y="346043"/>
                </a:cubicBezTo>
                <a:cubicBezTo>
                  <a:pt x="390109" y="342805"/>
                  <a:pt x="401702" y="343472"/>
                  <a:pt x="408142" y="347567"/>
                </a:cubicBezTo>
                <a:cubicBezTo>
                  <a:pt x="427094" y="359950"/>
                  <a:pt x="446783" y="372142"/>
                  <a:pt x="466472" y="384048"/>
                </a:cubicBezTo>
                <a:cubicBezTo>
                  <a:pt x="473096" y="388049"/>
                  <a:pt x="472176" y="394049"/>
                  <a:pt x="464448" y="397478"/>
                </a:cubicBezTo>
                <a:cubicBezTo>
                  <a:pt x="460768" y="399098"/>
                  <a:pt x="456535" y="399764"/>
                  <a:pt x="452303" y="399764"/>
                </a:cubicBezTo>
                <a:close/>
                <a:moveTo>
                  <a:pt x="4560227" y="374237"/>
                </a:moveTo>
                <a:cubicBezTo>
                  <a:pt x="4553603" y="374237"/>
                  <a:pt x="4547163" y="372332"/>
                  <a:pt x="4543851" y="369094"/>
                </a:cubicBezTo>
                <a:cubicBezTo>
                  <a:pt x="4539251" y="364426"/>
                  <a:pt x="4542747" y="358712"/>
                  <a:pt x="4551763" y="356235"/>
                </a:cubicBezTo>
                <a:cubicBezTo>
                  <a:pt x="4578996" y="348996"/>
                  <a:pt x="4606229" y="341852"/>
                  <a:pt x="4633646" y="334613"/>
                </a:cubicBezTo>
                <a:cubicBezTo>
                  <a:pt x="4642662" y="332232"/>
                  <a:pt x="4653702" y="334137"/>
                  <a:pt x="4658302" y="338804"/>
                </a:cubicBezTo>
                <a:cubicBezTo>
                  <a:pt x="4662902" y="343472"/>
                  <a:pt x="4659222" y="349187"/>
                  <a:pt x="4650206" y="351568"/>
                </a:cubicBezTo>
                <a:cubicBezTo>
                  <a:pt x="4622973" y="358712"/>
                  <a:pt x="4595740" y="365950"/>
                  <a:pt x="4568507" y="373094"/>
                </a:cubicBezTo>
                <a:cubicBezTo>
                  <a:pt x="4565747" y="373856"/>
                  <a:pt x="4562987" y="374237"/>
                  <a:pt x="4560227" y="374237"/>
                </a:cubicBezTo>
                <a:close/>
                <a:moveTo>
                  <a:pt x="4723992" y="331280"/>
                </a:moveTo>
                <a:cubicBezTo>
                  <a:pt x="4717184" y="331280"/>
                  <a:pt x="4710744" y="329375"/>
                  <a:pt x="4707432" y="326041"/>
                </a:cubicBezTo>
                <a:cubicBezTo>
                  <a:pt x="4702832" y="321374"/>
                  <a:pt x="4706512" y="315659"/>
                  <a:pt x="4715712" y="313277"/>
                </a:cubicBezTo>
                <a:cubicBezTo>
                  <a:pt x="4743129" y="306229"/>
                  <a:pt x="4770546" y="299085"/>
                  <a:pt x="4797962" y="292132"/>
                </a:cubicBezTo>
                <a:cubicBezTo>
                  <a:pt x="4806978" y="289846"/>
                  <a:pt x="4818019" y="291751"/>
                  <a:pt x="4822619" y="296513"/>
                </a:cubicBezTo>
                <a:cubicBezTo>
                  <a:pt x="4827035" y="301276"/>
                  <a:pt x="4823355" y="306896"/>
                  <a:pt x="4814155" y="309277"/>
                </a:cubicBezTo>
                <a:cubicBezTo>
                  <a:pt x="4786738" y="316230"/>
                  <a:pt x="4759321" y="323279"/>
                  <a:pt x="4732089" y="330422"/>
                </a:cubicBezTo>
                <a:cubicBezTo>
                  <a:pt x="4729512" y="330899"/>
                  <a:pt x="4726752" y="331280"/>
                  <a:pt x="4723992" y="331280"/>
                </a:cubicBezTo>
                <a:close/>
                <a:moveTo>
                  <a:pt x="337300" y="325279"/>
                </a:moveTo>
                <a:cubicBezTo>
                  <a:pt x="331596" y="325279"/>
                  <a:pt x="326075" y="323945"/>
                  <a:pt x="322579" y="321469"/>
                </a:cubicBezTo>
                <a:cubicBezTo>
                  <a:pt x="304179" y="308705"/>
                  <a:pt x="286146" y="295561"/>
                  <a:pt x="268482" y="282416"/>
                </a:cubicBezTo>
                <a:cubicBezTo>
                  <a:pt x="262778" y="278130"/>
                  <a:pt x="264802" y="272129"/>
                  <a:pt x="273082" y="269177"/>
                </a:cubicBezTo>
                <a:cubicBezTo>
                  <a:pt x="281362" y="266224"/>
                  <a:pt x="292954" y="267272"/>
                  <a:pt x="298659" y="271558"/>
                </a:cubicBezTo>
                <a:cubicBezTo>
                  <a:pt x="315955" y="284512"/>
                  <a:pt x="333988" y="297466"/>
                  <a:pt x="352020" y="310039"/>
                </a:cubicBezTo>
                <a:cubicBezTo>
                  <a:pt x="358092" y="314230"/>
                  <a:pt x="356436" y="320231"/>
                  <a:pt x="348156" y="323374"/>
                </a:cubicBezTo>
                <a:cubicBezTo>
                  <a:pt x="345028" y="324707"/>
                  <a:pt x="341164" y="325279"/>
                  <a:pt x="337300" y="325279"/>
                </a:cubicBezTo>
                <a:close/>
                <a:moveTo>
                  <a:pt x="4888493" y="289370"/>
                </a:moveTo>
                <a:cubicBezTo>
                  <a:pt x="4881685" y="289370"/>
                  <a:pt x="4875061" y="287369"/>
                  <a:pt x="4871932" y="283940"/>
                </a:cubicBezTo>
                <a:cubicBezTo>
                  <a:pt x="4867516" y="279178"/>
                  <a:pt x="4871380" y="273463"/>
                  <a:pt x="4880581" y="271272"/>
                </a:cubicBezTo>
                <a:cubicBezTo>
                  <a:pt x="4908182" y="264414"/>
                  <a:pt x="4935782" y="257556"/>
                  <a:pt x="4963567" y="250793"/>
                </a:cubicBezTo>
                <a:cubicBezTo>
                  <a:pt x="4972768" y="248507"/>
                  <a:pt x="4983624" y="250603"/>
                  <a:pt x="4988040" y="255365"/>
                </a:cubicBezTo>
                <a:cubicBezTo>
                  <a:pt x="4992272" y="260128"/>
                  <a:pt x="4988408" y="265843"/>
                  <a:pt x="4979208" y="268034"/>
                </a:cubicBezTo>
                <a:cubicBezTo>
                  <a:pt x="4951607" y="274796"/>
                  <a:pt x="4924006" y="281559"/>
                  <a:pt x="4896589" y="288417"/>
                </a:cubicBezTo>
                <a:cubicBezTo>
                  <a:pt x="4894013" y="288989"/>
                  <a:pt x="4891253" y="289370"/>
                  <a:pt x="4888493" y="289370"/>
                </a:cubicBezTo>
                <a:close/>
                <a:moveTo>
                  <a:pt x="5054650" y="248888"/>
                </a:moveTo>
                <a:cubicBezTo>
                  <a:pt x="5047658" y="248888"/>
                  <a:pt x="5041034" y="246793"/>
                  <a:pt x="5037906" y="243364"/>
                </a:cubicBezTo>
                <a:cubicBezTo>
                  <a:pt x="5033673" y="238601"/>
                  <a:pt x="5037722" y="232886"/>
                  <a:pt x="5046922" y="230696"/>
                </a:cubicBezTo>
                <a:cubicBezTo>
                  <a:pt x="5074707" y="224123"/>
                  <a:pt x="5102676" y="217551"/>
                  <a:pt x="5130828" y="211169"/>
                </a:cubicBezTo>
                <a:cubicBezTo>
                  <a:pt x="5140029" y="208979"/>
                  <a:pt x="5150885" y="211169"/>
                  <a:pt x="5155117" y="216027"/>
                </a:cubicBezTo>
                <a:cubicBezTo>
                  <a:pt x="5159165" y="220790"/>
                  <a:pt x="5155117" y="226505"/>
                  <a:pt x="5145733" y="228600"/>
                </a:cubicBezTo>
                <a:cubicBezTo>
                  <a:pt x="5117764" y="234982"/>
                  <a:pt x="5089979" y="241459"/>
                  <a:pt x="5062378" y="248031"/>
                </a:cubicBezTo>
                <a:cubicBezTo>
                  <a:pt x="5059802" y="248698"/>
                  <a:pt x="5057226" y="248888"/>
                  <a:pt x="5054650" y="248888"/>
                </a:cubicBezTo>
                <a:close/>
                <a:moveTo>
                  <a:pt x="232417" y="246888"/>
                </a:moveTo>
                <a:cubicBezTo>
                  <a:pt x="226344" y="246888"/>
                  <a:pt x="220456" y="245364"/>
                  <a:pt x="216960" y="242506"/>
                </a:cubicBezTo>
                <a:cubicBezTo>
                  <a:pt x="200216" y="229076"/>
                  <a:pt x="183839" y="215265"/>
                  <a:pt x="168015" y="201740"/>
                </a:cubicBezTo>
                <a:cubicBezTo>
                  <a:pt x="162863" y="197168"/>
                  <a:pt x="165623" y="191357"/>
                  <a:pt x="174455" y="188690"/>
                </a:cubicBezTo>
                <a:cubicBezTo>
                  <a:pt x="183103" y="186023"/>
                  <a:pt x="194511" y="187452"/>
                  <a:pt x="199664" y="192024"/>
                </a:cubicBezTo>
                <a:cubicBezTo>
                  <a:pt x="215120" y="205454"/>
                  <a:pt x="231497" y="218980"/>
                  <a:pt x="247873" y="232315"/>
                </a:cubicBezTo>
                <a:cubicBezTo>
                  <a:pt x="253393" y="236696"/>
                  <a:pt x="250817" y="242602"/>
                  <a:pt x="242353" y="245459"/>
                </a:cubicBezTo>
                <a:cubicBezTo>
                  <a:pt x="239409" y="246412"/>
                  <a:pt x="235913" y="246888"/>
                  <a:pt x="232417" y="246888"/>
                </a:cubicBezTo>
                <a:close/>
                <a:moveTo>
                  <a:pt x="5222463" y="210503"/>
                </a:moveTo>
                <a:cubicBezTo>
                  <a:pt x="5215287" y="210503"/>
                  <a:pt x="5208479" y="208312"/>
                  <a:pt x="5205535" y="204692"/>
                </a:cubicBezTo>
                <a:cubicBezTo>
                  <a:pt x="5201486" y="199835"/>
                  <a:pt x="5205903" y="194215"/>
                  <a:pt x="5215287" y="192215"/>
                </a:cubicBezTo>
                <a:cubicBezTo>
                  <a:pt x="5243624" y="185928"/>
                  <a:pt x="5271961" y="179832"/>
                  <a:pt x="5300481" y="173831"/>
                </a:cubicBezTo>
                <a:cubicBezTo>
                  <a:pt x="5309866" y="171831"/>
                  <a:pt x="5320538" y="174117"/>
                  <a:pt x="5324402" y="179070"/>
                </a:cubicBezTo>
                <a:cubicBezTo>
                  <a:pt x="5328267" y="183928"/>
                  <a:pt x="5323666" y="189548"/>
                  <a:pt x="5314282" y="191453"/>
                </a:cubicBezTo>
                <a:cubicBezTo>
                  <a:pt x="5285945" y="197453"/>
                  <a:pt x="5257792" y="203549"/>
                  <a:pt x="5229639" y="209741"/>
                </a:cubicBezTo>
                <a:cubicBezTo>
                  <a:pt x="5227431" y="210217"/>
                  <a:pt x="5225039" y="210503"/>
                  <a:pt x="5222463" y="210503"/>
                </a:cubicBezTo>
                <a:close/>
                <a:moveTo>
                  <a:pt x="5392852" y="174403"/>
                </a:moveTo>
                <a:cubicBezTo>
                  <a:pt x="5385492" y="174403"/>
                  <a:pt x="5378500" y="172117"/>
                  <a:pt x="5375740" y="168307"/>
                </a:cubicBezTo>
                <a:cubicBezTo>
                  <a:pt x="5372060" y="163449"/>
                  <a:pt x="5376660" y="157925"/>
                  <a:pt x="5386228" y="155924"/>
                </a:cubicBezTo>
                <a:cubicBezTo>
                  <a:pt x="5414749" y="150114"/>
                  <a:pt x="5443638" y="144399"/>
                  <a:pt x="5472527" y="138875"/>
                </a:cubicBezTo>
                <a:cubicBezTo>
                  <a:pt x="5482095" y="137065"/>
                  <a:pt x="5492583" y="139541"/>
                  <a:pt x="5496264" y="144494"/>
                </a:cubicBezTo>
                <a:cubicBezTo>
                  <a:pt x="5499760" y="149447"/>
                  <a:pt x="5494975" y="154877"/>
                  <a:pt x="5485407" y="156781"/>
                </a:cubicBezTo>
                <a:cubicBezTo>
                  <a:pt x="5456702" y="162306"/>
                  <a:pt x="5428181" y="167926"/>
                  <a:pt x="5399844" y="173736"/>
                </a:cubicBezTo>
                <a:cubicBezTo>
                  <a:pt x="5397269" y="174212"/>
                  <a:pt x="5395061" y="174403"/>
                  <a:pt x="5392852" y="174403"/>
                </a:cubicBezTo>
                <a:close/>
                <a:moveTo>
                  <a:pt x="137838" y="164973"/>
                </a:moveTo>
                <a:cubicBezTo>
                  <a:pt x="131398" y="164973"/>
                  <a:pt x="125141" y="163163"/>
                  <a:pt x="121645" y="160020"/>
                </a:cubicBezTo>
                <a:cubicBezTo>
                  <a:pt x="106741" y="145923"/>
                  <a:pt x="92020" y="131636"/>
                  <a:pt x="78220" y="117539"/>
                </a:cubicBezTo>
                <a:cubicBezTo>
                  <a:pt x="73620" y="112871"/>
                  <a:pt x="77300" y="107156"/>
                  <a:pt x="86316" y="104775"/>
                </a:cubicBezTo>
                <a:cubicBezTo>
                  <a:pt x="95332" y="102394"/>
                  <a:pt x="106373" y="104299"/>
                  <a:pt x="110973" y="108966"/>
                </a:cubicBezTo>
                <a:cubicBezTo>
                  <a:pt x="124589" y="122873"/>
                  <a:pt x="138942" y="136970"/>
                  <a:pt x="153846" y="150876"/>
                </a:cubicBezTo>
                <a:cubicBezTo>
                  <a:pt x="158814" y="155448"/>
                  <a:pt x="155502" y="161258"/>
                  <a:pt x="146670" y="163830"/>
                </a:cubicBezTo>
                <a:cubicBezTo>
                  <a:pt x="143910" y="164592"/>
                  <a:pt x="140966" y="164973"/>
                  <a:pt x="137838" y="164973"/>
                </a:cubicBezTo>
                <a:close/>
                <a:moveTo>
                  <a:pt x="5565082" y="141161"/>
                </a:moveTo>
                <a:cubicBezTo>
                  <a:pt x="5557537" y="141161"/>
                  <a:pt x="5550361" y="138684"/>
                  <a:pt x="5547785" y="134779"/>
                </a:cubicBezTo>
                <a:cubicBezTo>
                  <a:pt x="5544473" y="129826"/>
                  <a:pt x="5549441" y="124397"/>
                  <a:pt x="5559009" y="122682"/>
                </a:cubicBezTo>
                <a:cubicBezTo>
                  <a:pt x="5587898" y="117443"/>
                  <a:pt x="5617155" y="112300"/>
                  <a:pt x="5646412" y="107252"/>
                </a:cubicBezTo>
                <a:cubicBezTo>
                  <a:pt x="5656165" y="105632"/>
                  <a:pt x="5666469" y="108299"/>
                  <a:pt x="5669597" y="113348"/>
                </a:cubicBezTo>
                <a:cubicBezTo>
                  <a:pt x="5672725" y="118301"/>
                  <a:pt x="5667573" y="123730"/>
                  <a:pt x="5657821" y="125349"/>
                </a:cubicBezTo>
                <a:cubicBezTo>
                  <a:pt x="5628747" y="130302"/>
                  <a:pt x="5599858" y="135446"/>
                  <a:pt x="5571153" y="140684"/>
                </a:cubicBezTo>
                <a:cubicBezTo>
                  <a:pt x="5569314" y="141065"/>
                  <a:pt x="5567105" y="141161"/>
                  <a:pt x="5565082" y="141161"/>
                </a:cubicBezTo>
                <a:close/>
                <a:moveTo>
                  <a:pt x="5739703" y="111347"/>
                </a:moveTo>
                <a:cubicBezTo>
                  <a:pt x="5731791" y="111347"/>
                  <a:pt x="5724614" y="108680"/>
                  <a:pt x="5722038" y="104584"/>
                </a:cubicBezTo>
                <a:cubicBezTo>
                  <a:pt x="5719094" y="99536"/>
                  <a:pt x="5724430" y="94202"/>
                  <a:pt x="5734183" y="92678"/>
                </a:cubicBezTo>
                <a:cubicBezTo>
                  <a:pt x="5763440" y="88011"/>
                  <a:pt x="5793064" y="83439"/>
                  <a:pt x="5822689" y="79058"/>
                </a:cubicBezTo>
                <a:cubicBezTo>
                  <a:pt x="5832442" y="77629"/>
                  <a:pt x="5842562" y="80582"/>
                  <a:pt x="5845506" y="85630"/>
                </a:cubicBezTo>
                <a:cubicBezTo>
                  <a:pt x="5848266" y="90678"/>
                  <a:pt x="5842562" y="95917"/>
                  <a:pt x="5832809" y="97441"/>
                </a:cubicBezTo>
                <a:cubicBezTo>
                  <a:pt x="5803369" y="101822"/>
                  <a:pt x="5774112" y="106299"/>
                  <a:pt x="5745039" y="110966"/>
                </a:cubicBezTo>
                <a:cubicBezTo>
                  <a:pt x="5743383" y="111252"/>
                  <a:pt x="5741543" y="111347"/>
                  <a:pt x="5739703" y="111347"/>
                </a:cubicBezTo>
                <a:close/>
                <a:moveTo>
                  <a:pt x="5916532" y="85249"/>
                </a:moveTo>
                <a:cubicBezTo>
                  <a:pt x="5908436" y="85249"/>
                  <a:pt x="5900892" y="82391"/>
                  <a:pt x="5898684" y="78105"/>
                </a:cubicBezTo>
                <a:cubicBezTo>
                  <a:pt x="5896107" y="73057"/>
                  <a:pt x="5901996" y="67818"/>
                  <a:pt x="5911748" y="66485"/>
                </a:cubicBezTo>
                <a:cubicBezTo>
                  <a:pt x="5941373" y="62484"/>
                  <a:pt x="5971366" y="58579"/>
                  <a:pt x="6001359" y="54864"/>
                </a:cubicBezTo>
                <a:cubicBezTo>
                  <a:pt x="6011111" y="53626"/>
                  <a:pt x="6021231" y="56769"/>
                  <a:pt x="6023439" y="61913"/>
                </a:cubicBezTo>
                <a:cubicBezTo>
                  <a:pt x="6025832" y="67056"/>
                  <a:pt x="6019759" y="72200"/>
                  <a:pt x="6009823" y="73343"/>
                </a:cubicBezTo>
                <a:cubicBezTo>
                  <a:pt x="5980014" y="77057"/>
                  <a:pt x="5950389" y="80867"/>
                  <a:pt x="5920948" y="84868"/>
                </a:cubicBezTo>
                <a:cubicBezTo>
                  <a:pt x="5919660" y="85153"/>
                  <a:pt x="5918188" y="85249"/>
                  <a:pt x="5916532" y="85249"/>
                </a:cubicBezTo>
                <a:close/>
                <a:moveTo>
                  <a:pt x="54667" y="79820"/>
                </a:moveTo>
                <a:cubicBezTo>
                  <a:pt x="47675" y="79820"/>
                  <a:pt x="41051" y="77724"/>
                  <a:pt x="37923" y="74295"/>
                </a:cubicBezTo>
                <a:cubicBezTo>
                  <a:pt x="13266" y="46387"/>
                  <a:pt x="1674" y="30099"/>
                  <a:pt x="1122" y="29432"/>
                </a:cubicBezTo>
                <a:cubicBezTo>
                  <a:pt x="-2374" y="24384"/>
                  <a:pt x="2594" y="18955"/>
                  <a:pt x="11978" y="17145"/>
                </a:cubicBezTo>
                <a:cubicBezTo>
                  <a:pt x="21546" y="15335"/>
                  <a:pt x="32035" y="17907"/>
                  <a:pt x="35531" y="22765"/>
                </a:cubicBezTo>
                <a:cubicBezTo>
                  <a:pt x="35715" y="22955"/>
                  <a:pt x="47307" y="39148"/>
                  <a:pt x="71228" y="66294"/>
                </a:cubicBezTo>
                <a:cubicBezTo>
                  <a:pt x="75460" y="71057"/>
                  <a:pt x="71412" y="76772"/>
                  <a:pt x="62211" y="78962"/>
                </a:cubicBezTo>
                <a:cubicBezTo>
                  <a:pt x="59819" y="79534"/>
                  <a:pt x="57243" y="79820"/>
                  <a:pt x="54667" y="79820"/>
                </a:cubicBezTo>
                <a:close/>
                <a:moveTo>
                  <a:pt x="6095386" y="63151"/>
                </a:moveTo>
                <a:cubicBezTo>
                  <a:pt x="6086921" y="63151"/>
                  <a:pt x="6079193" y="60103"/>
                  <a:pt x="6077353" y="55626"/>
                </a:cubicBezTo>
                <a:cubicBezTo>
                  <a:pt x="6075145" y="50483"/>
                  <a:pt x="6081585" y="45434"/>
                  <a:pt x="6091521" y="44291"/>
                </a:cubicBezTo>
                <a:cubicBezTo>
                  <a:pt x="6121514" y="40958"/>
                  <a:pt x="6151691" y="37814"/>
                  <a:pt x="6182052" y="34766"/>
                </a:cubicBezTo>
                <a:cubicBezTo>
                  <a:pt x="6191989" y="33814"/>
                  <a:pt x="6201741" y="37148"/>
                  <a:pt x="6203581" y="42386"/>
                </a:cubicBezTo>
                <a:cubicBezTo>
                  <a:pt x="6205421" y="47530"/>
                  <a:pt x="6198981" y="52578"/>
                  <a:pt x="6188860" y="53531"/>
                </a:cubicBezTo>
                <a:cubicBezTo>
                  <a:pt x="6158684" y="56483"/>
                  <a:pt x="6128874" y="59627"/>
                  <a:pt x="6099250" y="62960"/>
                </a:cubicBezTo>
                <a:cubicBezTo>
                  <a:pt x="6097961" y="63056"/>
                  <a:pt x="6096673" y="63151"/>
                  <a:pt x="6095386" y="63151"/>
                </a:cubicBezTo>
                <a:close/>
                <a:moveTo>
                  <a:pt x="6276079" y="45339"/>
                </a:moveTo>
                <a:cubicBezTo>
                  <a:pt x="6267247" y="45339"/>
                  <a:pt x="6259518" y="42005"/>
                  <a:pt x="6257862" y="37338"/>
                </a:cubicBezTo>
                <a:cubicBezTo>
                  <a:pt x="6256206" y="32195"/>
                  <a:pt x="6263014" y="27241"/>
                  <a:pt x="6272951" y="26384"/>
                </a:cubicBezTo>
                <a:cubicBezTo>
                  <a:pt x="6303128" y="23813"/>
                  <a:pt x="6333673" y="21336"/>
                  <a:pt x="6364217" y="19145"/>
                </a:cubicBezTo>
                <a:cubicBezTo>
                  <a:pt x="6374522" y="18383"/>
                  <a:pt x="6383538" y="22003"/>
                  <a:pt x="6385010" y="27241"/>
                </a:cubicBezTo>
                <a:cubicBezTo>
                  <a:pt x="6386482" y="32480"/>
                  <a:pt x="6379490" y="37243"/>
                  <a:pt x="6369370" y="38005"/>
                </a:cubicBezTo>
                <a:cubicBezTo>
                  <a:pt x="6339009" y="40195"/>
                  <a:pt x="6308832" y="42577"/>
                  <a:pt x="6279023" y="45148"/>
                </a:cubicBezTo>
                <a:cubicBezTo>
                  <a:pt x="6278103" y="45339"/>
                  <a:pt x="6276999" y="45339"/>
                  <a:pt x="6276079" y="45339"/>
                </a:cubicBezTo>
                <a:close/>
                <a:moveTo>
                  <a:pt x="6458060" y="32099"/>
                </a:moveTo>
                <a:cubicBezTo>
                  <a:pt x="6448860" y="32099"/>
                  <a:pt x="6440948" y="28480"/>
                  <a:pt x="6439844" y="23717"/>
                </a:cubicBezTo>
                <a:cubicBezTo>
                  <a:pt x="6438740" y="18479"/>
                  <a:pt x="6445916" y="13811"/>
                  <a:pt x="6456036" y="13145"/>
                </a:cubicBezTo>
                <a:cubicBezTo>
                  <a:pt x="6486397" y="11335"/>
                  <a:pt x="6517126" y="9620"/>
                  <a:pt x="6547855" y="8192"/>
                </a:cubicBezTo>
                <a:cubicBezTo>
                  <a:pt x="6557792" y="7715"/>
                  <a:pt x="6566992" y="11525"/>
                  <a:pt x="6567912" y="16764"/>
                </a:cubicBezTo>
                <a:cubicBezTo>
                  <a:pt x="6568832" y="22003"/>
                  <a:pt x="6561287" y="26670"/>
                  <a:pt x="6551167" y="27146"/>
                </a:cubicBezTo>
                <a:cubicBezTo>
                  <a:pt x="6520622" y="28575"/>
                  <a:pt x="6490261" y="30194"/>
                  <a:pt x="6460268" y="32004"/>
                </a:cubicBezTo>
                <a:cubicBezTo>
                  <a:pt x="6459532" y="32099"/>
                  <a:pt x="6458797" y="32099"/>
                  <a:pt x="6458060" y="32099"/>
                </a:cubicBezTo>
                <a:close/>
                <a:moveTo>
                  <a:pt x="6641146" y="23432"/>
                </a:moveTo>
                <a:cubicBezTo>
                  <a:pt x="6631578" y="23432"/>
                  <a:pt x="6623481" y="19622"/>
                  <a:pt x="6622746" y="14573"/>
                </a:cubicBezTo>
                <a:cubicBezTo>
                  <a:pt x="6622009" y="9335"/>
                  <a:pt x="6629737" y="4763"/>
                  <a:pt x="6639858" y="4477"/>
                </a:cubicBezTo>
                <a:cubicBezTo>
                  <a:pt x="6670403" y="3429"/>
                  <a:pt x="6701132" y="2572"/>
                  <a:pt x="6732044" y="1905"/>
                </a:cubicBezTo>
                <a:cubicBezTo>
                  <a:pt x="6741613" y="1810"/>
                  <a:pt x="6750813" y="5715"/>
                  <a:pt x="6751181" y="11049"/>
                </a:cubicBezTo>
                <a:cubicBezTo>
                  <a:pt x="6751550" y="16288"/>
                  <a:pt x="6743637" y="20765"/>
                  <a:pt x="6733517" y="20955"/>
                </a:cubicBezTo>
                <a:cubicBezTo>
                  <a:pt x="6702788" y="21622"/>
                  <a:pt x="6672427" y="22479"/>
                  <a:pt x="6642250" y="23527"/>
                </a:cubicBezTo>
                <a:cubicBezTo>
                  <a:pt x="6642066" y="23432"/>
                  <a:pt x="6641698" y="23432"/>
                  <a:pt x="6641146" y="23432"/>
                </a:cubicBezTo>
                <a:close/>
                <a:moveTo>
                  <a:pt x="6824968" y="19336"/>
                </a:moveTo>
                <a:cubicBezTo>
                  <a:pt x="6815031" y="19336"/>
                  <a:pt x="6806751" y="15145"/>
                  <a:pt x="6806567" y="10001"/>
                </a:cubicBezTo>
                <a:cubicBezTo>
                  <a:pt x="6806383" y="4763"/>
                  <a:pt x="6814479" y="381"/>
                  <a:pt x="6824600" y="286"/>
                </a:cubicBezTo>
                <a:cubicBezTo>
                  <a:pt x="6847416" y="95"/>
                  <a:pt x="6870417" y="0"/>
                  <a:pt x="6893602" y="0"/>
                </a:cubicBezTo>
                <a:cubicBezTo>
                  <a:pt x="6894154" y="0"/>
                  <a:pt x="6894522" y="0"/>
                  <a:pt x="6895074" y="0"/>
                </a:cubicBezTo>
                <a:lnTo>
                  <a:pt x="6917154" y="0"/>
                </a:lnTo>
                <a:cubicBezTo>
                  <a:pt x="6927275" y="0"/>
                  <a:pt x="6935555" y="4286"/>
                  <a:pt x="6935371" y="9620"/>
                </a:cubicBezTo>
                <a:cubicBezTo>
                  <a:pt x="6935371" y="14859"/>
                  <a:pt x="6927090" y="19050"/>
                  <a:pt x="6916970" y="19050"/>
                </a:cubicBezTo>
                <a:cubicBezTo>
                  <a:pt x="6916970" y="19050"/>
                  <a:pt x="6916970" y="19050"/>
                  <a:pt x="6916786" y="19050"/>
                </a:cubicBezTo>
                <a:lnTo>
                  <a:pt x="6894889" y="19050"/>
                </a:lnTo>
                <a:cubicBezTo>
                  <a:pt x="6871705" y="19050"/>
                  <a:pt x="6848336" y="19145"/>
                  <a:pt x="6825152" y="19336"/>
                </a:cubicBezTo>
                <a:cubicBezTo>
                  <a:pt x="6825152" y="19336"/>
                  <a:pt x="6825152" y="19336"/>
                  <a:pt x="6824968" y="19336"/>
                </a:cubicBezTo>
                <a:close/>
              </a:path>
            </a:pathLst>
          </a:custGeom>
          <a:solidFill>
            <a:srgbClr val="E2B133"/>
          </a:solidFill>
          <a:ln w="18393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0" name="Graphic 8"/>
          <p:cNvSpPr/>
          <p:nvPr/>
        </p:nvSpPr>
        <p:spPr>
          <a:xfrm rot="514053">
            <a:off x="6392635" y="6137835"/>
            <a:ext cx="371138" cy="352929"/>
          </a:xfrm>
          <a:custGeom>
            <a:avLst/>
            <a:gdLst>
              <a:gd name="connsiteX0" fmla="*/ 185506 w 371138"/>
              <a:gd name="connsiteY0" fmla="*/ 0 h 352929"/>
              <a:gd name="connsiteX1" fmla="*/ 242916 w 371138"/>
              <a:gd name="connsiteY1" fmla="*/ 116210 h 352929"/>
              <a:gd name="connsiteX2" fmla="*/ 371139 w 371138"/>
              <a:gd name="connsiteY2" fmla="*/ 134799 h 352929"/>
              <a:gd name="connsiteX3" fmla="*/ 278323 w 371138"/>
              <a:gd name="connsiteY3" fmla="*/ 225213 h 352929"/>
              <a:gd name="connsiteX4" fmla="*/ 300199 w 371138"/>
              <a:gd name="connsiteY4" fmla="*/ 352930 h 352929"/>
              <a:gd name="connsiteX5" fmla="*/ 185506 w 371138"/>
              <a:gd name="connsiteY5" fmla="*/ 292612 h 352929"/>
              <a:gd name="connsiteX6" fmla="*/ 70814 w 371138"/>
              <a:gd name="connsiteY6" fmla="*/ 352930 h 352929"/>
              <a:gd name="connsiteX7" fmla="*/ 92816 w 371138"/>
              <a:gd name="connsiteY7" fmla="*/ 225213 h 352929"/>
              <a:gd name="connsiteX8" fmla="*/ 0 w 371138"/>
              <a:gd name="connsiteY8" fmla="*/ 134799 h 352929"/>
              <a:gd name="connsiteX9" fmla="*/ 128223 w 371138"/>
              <a:gd name="connsiteY9" fmla="*/ 116210 h 35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138" h="352929">
                <a:moveTo>
                  <a:pt x="185506" y="0"/>
                </a:moveTo>
                <a:lnTo>
                  <a:pt x="242916" y="116210"/>
                </a:lnTo>
                <a:lnTo>
                  <a:pt x="371139" y="134799"/>
                </a:lnTo>
                <a:lnTo>
                  <a:pt x="278323" y="225213"/>
                </a:lnTo>
                <a:lnTo>
                  <a:pt x="300199" y="352930"/>
                </a:lnTo>
                <a:lnTo>
                  <a:pt x="185506" y="292612"/>
                </a:lnTo>
                <a:lnTo>
                  <a:pt x="70814" y="352930"/>
                </a:lnTo>
                <a:lnTo>
                  <a:pt x="92816" y="225213"/>
                </a:lnTo>
                <a:lnTo>
                  <a:pt x="0" y="134799"/>
                </a:lnTo>
                <a:lnTo>
                  <a:pt x="128223" y="116210"/>
                </a:lnTo>
                <a:close/>
              </a:path>
            </a:pathLst>
          </a:custGeom>
          <a:solidFill>
            <a:srgbClr val="E2B133"/>
          </a:solidFill>
          <a:ln w="1248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2" name="Graphic 10"/>
          <p:cNvSpPr/>
          <p:nvPr/>
        </p:nvSpPr>
        <p:spPr>
          <a:xfrm rot="1370751">
            <a:off x="5819775" y="453739"/>
            <a:ext cx="279558" cy="265842"/>
          </a:xfrm>
          <a:custGeom>
            <a:avLst/>
            <a:gdLst>
              <a:gd name="connsiteX0" fmla="*/ 139732 w 279558"/>
              <a:gd name="connsiteY0" fmla="*/ 0 h 265842"/>
              <a:gd name="connsiteX1" fmla="*/ 182975 w 279558"/>
              <a:gd name="connsiteY1" fmla="*/ 87535 h 265842"/>
              <a:gd name="connsiteX2" fmla="*/ 279559 w 279558"/>
              <a:gd name="connsiteY2" fmla="*/ 101537 h 265842"/>
              <a:gd name="connsiteX3" fmla="*/ 209645 w 279558"/>
              <a:gd name="connsiteY3" fmla="*/ 169640 h 265842"/>
              <a:gd name="connsiteX4" fmla="*/ 226124 w 279558"/>
              <a:gd name="connsiteY4" fmla="*/ 265843 h 265842"/>
              <a:gd name="connsiteX5" fmla="*/ 139732 w 279558"/>
              <a:gd name="connsiteY5" fmla="*/ 220409 h 265842"/>
              <a:gd name="connsiteX6" fmla="*/ 53340 w 279558"/>
              <a:gd name="connsiteY6" fmla="*/ 265843 h 265842"/>
              <a:gd name="connsiteX7" fmla="*/ 69914 w 279558"/>
              <a:gd name="connsiteY7" fmla="*/ 169640 h 265842"/>
              <a:gd name="connsiteX8" fmla="*/ 0 w 279558"/>
              <a:gd name="connsiteY8" fmla="*/ 101537 h 265842"/>
              <a:gd name="connsiteX9" fmla="*/ 96584 w 279558"/>
              <a:gd name="connsiteY9" fmla="*/ 87535 h 26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558" h="265842">
                <a:moveTo>
                  <a:pt x="139732" y="0"/>
                </a:moveTo>
                <a:lnTo>
                  <a:pt x="182975" y="87535"/>
                </a:lnTo>
                <a:lnTo>
                  <a:pt x="279559" y="101537"/>
                </a:lnTo>
                <a:lnTo>
                  <a:pt x="209645" y="169640"/>
                </a:lnTo>
                <a:lnTo>
                  <a:pt x="226124" y="265843"/>
                </a:lnTo>
                <a:lnTo>
                  <a:pt x="139732" y="220409"/>
                </a:lnTo>
                <a:lnTo>
                  <a:pt x="53340" y="265843"/>
                </a:lnTo>
                <a:lnTo>
                  <a:pt x="69914" y="169640"/>
                </a:lnTo>
                <a:lnTo>
                  <a:pt x="0" y="101537"/>
                </a:lnTo>
                <a:lnTo>
                  <a:pt x="96584" y="87535"/>
                </a:lnTo>
                <a:close/>
              </a:path>
            </a:pathLst>
          </a:custGeom>
          <a:solidFill>
            <a:srgbClr val="E2B1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13" name="Graphic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0682843">
            <a:off x="-99082" y="5154092"/>
            <a:ext cx="2096965" cy="1705224"/>
          </a:xfrm>
          <a:prstGeom prst="rect">
            <a:avLst/>
          </a:prstGeom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177691">
            <a:off x="10206609" y="463157"/>
            <a:ext cx="1299994" cy="1299994"/>
          </a:xfrm>
          <a:prstGeom prst="rect">
            <a:avLst/>
          </a:prstGeom>
        </p:spPr>
      </p:pic>
      <p:sp>
        <p:nvSpPr>
          <p:cNvPr id="30" name="Graphic 28"/>
          <p:cNvSpPr/>
          <p:nvPr/>
        </p:nvSpPr>
        <p:spPr>
          <a:xfrm>
            <a:off x="2249847" y="5653326"/>
            <a:ext cx="330492" cy="347488"/>
          </a:xfrm>
          <a:custGeom>
            <a:avLst/>
            <a:gdLst>
              <a:gd name="connsiteX0" fmla="*/ 126206 w 330492"/>
              <a:gd name="connsiteY0" fmla="*/ 0 h 347488"/>
              <a:gd name="connsiteX1" fmla="*/ 210849 w 330492"/>
              <a:gd name="connsiteY1" fmla="*/ 86830 h 347488"/>
              <a:gd name="connsiteX2" fmla="*/ 330492 w 330492"/>
              <a:gd name="connsiteY2" fmla="*/ 66300 h 347488"/>
              <a:gd name="connsiteX3" fmla="*/ 273952 w 330492"/>
              <a:gd name="connsiteY3" fmla="*/ 173660 h 347488"/>
              <a:gd name="connsiteX4" fmla="*/ 330492 w 330492"/>
              <a:gd name="connsiteY4" fmla="*/ 281020 h 347488"/>
              <a:gd name="connsiteX5" fmla="*/ 211017 w 330492"/>
              <a:gd name="connsiteY5" fmla="*/ 260658 h 347488"/>
              <a:gd name="connsiteX6" fmla="*/ 126206 w 330492"/>
              <a:gd name="connsiteY6" fmla="*/ 347488 h 347488"/>
              <a:gd name="connsiteX7" fmla="*/ 108874 w 330492"/>
              <a:gd name="connsiteY7" fmla="*/ 227508 h 347488"/>
              <a:gd name="connsiteX8" fmla="*/ 0 w 330492"/>
              <a:gd name="connsiteY8" fmla="*/ 173828 h 347488"/>
              <a:gd name="connsiteX9" fmla="*/ 108706 w 330492"/>
              <a:gd name="connsiteY9" fmla="*/ 119980 h 34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492" h="347488">
                <a:moveTo>
                  <a:pt x="126206" y="0"/>
                </a:moveTo>
                <a:lnTo>
                  <a:pt x="210849" y="86830"/>
                </a:lnTo>
                <a:lnTo>
                  <a:pt x="330492" y="66300"/>
                </a:lnTo>
                <a:lnTo>
                  <a:pt x="273952" y="173660"/>
                </a:lnTo>
                <a:lnTo>
                  <a:pt x="330492" y="281020"/>
                </a:lnTo>
                <a:lnTo>
                  <a:pt x="211017" y="260658"/>
                </a:lnTo>
                <a:lnTo>
                  <a:pt x="126206" y="347488"/>
                </a:lnTo>
                <a:lnTo>
                  <a:pt x="108874" y="227508"/>
                </a:lnTo>
                <a:lnTo>
                  <a:pt x="0" y="173828"/>
                </a:lnTo>
                <a:lnTo>
                  <a:pt x="108706" y="119980"/>
                </a:lnTo>
                <a:close/>
              </a:path>
            </a:pathLst>
          </a:custGeom>
          <a:solidFill>
            <a:srgbClr val="E6E5C0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1" name="Graphic 28"/>
          <p:cNvSpPr/>
          <p:nvPr/>
        </p:nvSpPr>
        <p:spPr>
          <a:xfrm>
            <a:off x="11551481" y="1563637"/>
            <a:ext cx="330492" cy="347488"/>
          </a:xfrm>
          <a:custGeom>
            <a:avLst/>
            <a:gdLst>
              <a:gd name="connsiteX0" fmla="*/ 126206 w 330492"/>
              <a:gd name="connsiteY0" fmla="*/ 0 h 347488"/>
              <a:gd name="connsiteX1" fmla="*/ 210849 w 330492"/>
              <a:gd name="connsiteY1" fmla="*/ 86830 h 347488"/>
              <a:gd name="connsiteX2" fmla="*/ 330492 w 330492"/>
              <a:gd name="connsiteY2" fmla="*/ 66300 h 347488"/>
              <a:gd name="connsiteX3" fmla="*/ 273952 w 330492"/>
              <a:gd name="connsiteY3" fmla="*/ 173660 h 347488"/>
              <a:gd name="connsiteX4" fmla="*/ 330492 w 330492"/>
              <a:gd name="connsiteY4" fmla="*/ 281020 h 347488"/>
              <a:gd name="connsiteX5" fmla="*/ 211017 w 330492"/>
              <a:gd name="connsiteY5" fmla="*/ 260658 h 347488"/>
              <a:gd name="connsiteX6" fmla="*/ 126206 w 330492"/>
              <a:gd name="connsiteY6" fmla="*/ 347488 h 347488"/>
              <a:gd name="connsiteX7" fmla="*/ 108874 w 330492"/>
              <a:gd name="connsiteY7" fmla="*/ 227508 h 347488"/>
              <a:gd name="connsiteX8" fmla="*/ 0 w 330492"/>
              <a:gd name="connsiteY8" fmla="*/ 173828 h 347488"/>
              <a:gd name="connsiteX9" fmla="*/ 108706 w 330492"/>
              <a:gd name="connsiteY9" fmla="*/ 119980 h 34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492" h="347488">
                <a:moveTo>
                  <a:pt x="126206" y="0"/>
                </a:moveTo>
                <a:lnTo>
                  <a:pt x="210849" y="86830"/>
                </a:lnTo>
                <a:lnTo>
                  <a:pt x="330492" y="66300"/>
                </a:lnTo>
                <a:lnTo>
                  <a:pt x="273952" y="173660"/>
                </a:lnTo>
                <a:lnTo>
                  <a:pt x="330492" y="281020"/>
                </a:lnTo>
                <a:lnTo>
                  <a:pt x="211017" y="260658"/>
                </a:lnTo>
                <a:lnTo>
                  <a:pt x="126206" y="347488"/>
                </a:lnTo>
                <a:lnTo>
                  <a:pt x="108874" y="227508"/>
                </a:lnTo>
                <a:lnTo>
                  <a:pt x="0" y="173828"/>
                </a:lnTo>
                <a:lnTo>
                  <a:pt x="108706" y="119980"/>
                </a:lnTo>
                <a:close/>
              </a:path>
            </a:pathLst>
          </a:custGeom>
          <a:solidFill>
            <a:srgbClr val="E6E5C0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3" name="Graphic 31"/>
          <p:cNvSpPr/>
          <p:nvPr/>
        </p:nvSpPr>
        <p:spPr>
          <a:xfrm>
            <a:off x="1461189" y="4228770"/>
            <a:ext cx="102754" cy="102754"/>
          </a:xfrm>
          <a:custGeom>
            <a:avLst/>
            <a:gdLst>
              <a:gd name="connsiteX0" fmla="*/ 102754 w 102754"/>
              <a:gd name="connsiteY0" fmla="*/ 51377 h 102754"/>
              <a:gd name="connsiteX1" fmla="*/ 51377 w 102754"/>
              <a:gd name="connsiteY1" fmla="*/ 102754 h 102754"/>
              <a:gd name="connsiteX2" fmla="*/ 0 w 102754"/>
              <a:gd name="connsiteY2" fmla="*/ 51377 h 102754"/>
              <a:gd name="connsiteX3" fmla="*/ 51377 w 102754"/>
              <a:gd name="connsiteY3" fmla="*/ 0 h 102754"/>
              <a:gd name="connsiteX4" fmla="*/ 102754 w 102754"/>
              <a:gd name="connsiteY4" fmla="*/ 51377 h 1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54" h="102754">
                <a:moveTo>
                  <a:pt x="102754" y="51377"/>
                </a:moveTo>
                <a:cubicBezTo>
                  <a:pt x="102754" y="79752"/>
                  <a:pt x="79752" y="102754"/>
                  <a:pt x="51377" y="102754"/>
                </a:cubicBezTo>
                <a:cubicBezTo>
                  <a:pt x="23002" y="102754"/>
                  <a:pt x="0" y="79752"/>
                  <a:pt x="0" y="51377"/>
                </a:cubicBezTo>
                <a:cubicBezTo>
                  <a:pt x="0" y="23002"/>
                  <a:pt x="23002" y="0"/>
                  <a:pt x="51377" y="0"/>
                </a:cubicBezTo>
                <a:cubicBezTo>
                  <a:pt x="79752" y="0"/>
                  <a:pt x="102754" y="23002"/>
                  <a:pt x="102754" y="51377"/>
                </a:cubicBezTo>
                <a:close/>
              </a:path>
            </a:pathLst>
          </a:custGeom>
          <a:solidFill>
            <a:srgbClr val="E6E5C0"/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4" name="Graphic 31"/>
          <p:cNvSpPr/>
          <p:nvPr/>
        </p:nvSpPr>
        <p:spPr>
          <a:xfrm>
            <a:off x="7747000" y="1563637"/>
            <a:ext cx="102754" cy="102754"/>
          </a:xfrm>
          <a:custGeom>
            <a:avLst/>
            <a:gdLst>
              <a:gd name="connsiteX0" fmla="*/ 102754 w 102754"/>
              <a:gd name="connsiteY0" fmla="*/ 51377 h 102754"/>
              <a:gd name="connsiteX1" fmla="*/ 51377 w 102754"/>
              <a:gd name="connsiteY1" fmla="*/ 102754 h 102754"/>
              <a:gd name="connsiteX2" fmla="*/ 0 w 102754"/>
              <a:gd name="connsiteY2" fmla="*/ 51377 h 102754"/>
              <a:gd name="connsiteX3" fmla="*/ 51377 w 102754"/>
              <a:gd name="connsiteY3" fmla="*/ 0 h 102754"/>
              <a:gd name="connsiteX4" fmla="*/ 102754 w 102754"/>
              <a:gd name="connsiteY4" fmla="*/ 51377 h 1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54" h="102754">
                <a:moveTo>
                  <a:pt x="102754" y="51377"/>
                </a:moveTo>
                <a:cubicBezTo>
                  <a:pt x="102754" y="79752"/>
                  <a:pt x="79752" y="102754"/>
                  <a:pt x="51377" y="102754"/>
                </a:cubicBezTo>
                <a:cubicBezTo>
                  <a:pt x="23002" y="102754"/>
                  <a:pt x="0" y="79752"/>
                  <a:pt x="0" y="51377"/>
                </a:cubicBezTo>
                <a:cubicBezTo>
                  <a:pt x="0" y="23002"/>
                  <a:pt x="23002" y="0"/>
                  <a:pt x="51377" y="0"/>
                </a:cubicBezTo>
                <a:cubicBezTo>
                  <a:pt x="79752" y="0"/>
                  <a:pt x="102754" y="23002"/>
                  <a:pt x="102754" y="51377"/>
                </a:cubicBezTo>
                <a:close/>
              </a:path>
            </a:pathLst>
          </a:custGeom>
          <a:solidFill>
            <a:srgbClr val="E6E5C0"/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5" name="Graphic 31"/>
          <p:cNvSpPr/>
          <p:nvPr/>
        </p:nvSpPr>
        <p:spPr>
          <a:xfrm>
            <a:off x="10004538" y="4907837"/>
            <a:ext cx="102754" cy="102754"/>
          </a:xfrm>
          <a:custGeom>
            <a:avLst/>
            <a:gdLst>
              <a:gd name="connsiteX0" fmla="*/ 102754 w 102754"/>
              <a:gd name="connsiteY0" fmla="*/ 51377 h 102754"/>
              <a:gd name="connsiteX1" fmla="*/ 51377 w 102754"/>
              <a:gd name="connsiteY1" fmla="*/ 102754 h 102754"/>
              <a:gd name="connsiteX2" fmla="*/ 0 w 102754"/>
              <a:gd name="connsiteY2" fmla="*/ 51377 h 102754"/>
              <a:gd name="connsiteX3" fmla="*/ 51377 w 102754"/>
              <a:gd name="connsiteY3" fmla="*/ 0 h 102754"/>
              <a:gd name="connsiteX4" fmla="*/ 102754 w 102754"/>
              <a:gd name="connsiteY4" fmla="*/ 51377 h 1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54" h="102754">
                <a:moveTo>
                  <a:pt x="102754" y="51377"/>
                </a:moveTo>
                <a:cubicBezTo>
                  <a:pt x="102754" y="79752"/>
                  <a:pt x="79752" y="102754"/>
                  <a:pt x="51377" y="102754"/>
                </a:cubicBezTo>
                <a:cubicBezTo>
                  <a:pt x="23002" y="102754"/>
                  <a:pt x="0" y="79752"/>
                  <a:pt x="0" y="51377"/>
                </a:cubicBezTo>
                <a:cubicBezTo>
                  <a:pt x="0" y="23002"/>
                  <a:pt x="23002" y="0"/>
                  <a:pt x="51377" y="0"/>
                </a:cubicBezTo>
                <a:cubicBezTo>
                  <a:pt x="79752" y="0"/>
                  <a:pt x="102754" y="23002"/>
                  <a:pt x="102754" y="51377"/>
                </a:cubicBezTo>
                <a:close/>
              </a:path>
            </a:pathLst>
          </a:custGeom>
          <a:solidFill>
            <a:srgbClr val="E6E5C0"/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6" name="Graphic 31"/>
          <p:cNvSpPr/>
          <p:nvPr/>
        </p:nvSpPr>
        <p:spPr>
          <a:xfrm>
            <a:off x="3464486" y="1911125"/>
            <a:ext cx="102754" cy="102754"/>
          </a:xfrm>
          <a:custGeom>
            <a:avLst/>
            <a:gdLst>
              <a:gd name="connsiteX0" fmla="*/ 102754 w 102754"/>
              <a:gd name="connsiteY0" fmla="*/ 51377 h 102754"/>
              <a:gd name="connsiteX1" fmla="*/ 51377 w 102754"/>
              <a:gd name="connsiteY1" fmla="*/ 102754 h 102754"/>
              <a:gd name="connsiteX2" fmla="*/ 0 w 102754"/>
              <a:gd name="connsiteY2" fmla="*/ 51377 h 102754"/>
              <a:gd name="connsiteX3" fmla="*/ 51377 w 102754"/>
              <a:gd name="connsiteY3" fmla="*/ 0 h 102754"/>
              <a:gd name="connsiteX4" fmla="*/ 102754 w 102754"/>
              <a:gd name="connsiteY4" fmla="*/ 51377 h 1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54" h="102754">
                <a:moveTo>
                  <a:pt x="102754" y="51377"/>
                </a:moveTo>
                <a:cubicBezTo>
                  <a:pt x="102754" y="79752"/>
                  <a:pt x="79752" y="102754"/>
                  <a:pt x="51377" y="102754"/>
                </a:cubicBezTo>
                <a:cubicBezTo>
                  <a:pt x="23002" y="102754"/>
                  <a:pt x="0" y="79752"/>
                  <a:pt x="0" y="51377"/>
                </a:cubicBezTo>
                <a:cubicBezTo>
                  <a:pt x="0" y="23002"/>
                  <a:pt x="23002" y="0"/>
                  <a:pt x="51377" y="0"/>
                </a:cubicBezTo>
                <a:cubicBezTo>
                  <a:pt x="79752" y="0"/>
                  <a:pt x="102754" y="23002"/>
                  <a:pt x="102754" y="51377"/>
                </a:cubicBezTo>
                <a:close/>
              </a:path>
            </a:pathLst>
          </a:custGeom>
          <a:solidFill>
            <a:srgbClr val="E6E5C0"/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7" name="Graphic 28"/>
          <p:cNvSpPr/>
          <p:nvPr/>
        </p:nvSpPr>
        <p:spPr>
          <a:xfrm>
            <a:off x="10876779" y="5479582"/>
            <a:ext cx="330492" cy="347488"/>
          </a:xfrm>
          <a:custGeom>
            <a:avLst/>
            <a:gdLst>
              <a:gd name="connsiteX0" fmla="*/ 126206 w 330492"/>
              <a:gd name="connsiteY0" fmla="*/ 0 h 347488"/>
              <a:gd name="connsiteX1" fmla="*/ 210849 w 330492"/>
              <a:gd name="connsiteY1" fmla="*/ 86830 h 347488"/>
              <a:gd name="connsiteX2" fmla="*/ 330492 w 330492"/>
              <a:gd name="connsiteY2" fmla="*/ 66300 h 347488"/>
              <a:gd name="connsiteX3" fmla="*/ 273952 w 330492"/>
              <a:gd name="connsiteY3" fmla="*/ 173660 h 347488"/>
              <a:gd name="connsiteX4" fmla="*/ 330492 w 330492"/>
              <a:gd name="connsiteY4" fmla="*/ 281020 h 347488"/>
              <a:gd name="connsiteX5" fmla="*/ 211017 w 330492"/>
              <a:gd name="connsiteY5" fmla="*/ 260658 h 347488"/>
              <a:gd name="connsiteX6" fmla="*/ 126206 w 330492"/>
              <a:gd name="connsiteY6" fmla="*/ 347488 h 347488"/>
              <a:gd name="connsiteX7" fmla="*/ 108874 w 330492"/>
              <a:gd name="connsiteY7" fmla="*/ 227508 h 347488"/>
              <a:gd name="connsiteX8" fmla="*/ 0 w 330492"/>
              <a:gd name="connsiteY8" fmla="*/ 173828 h 347488"/>
              <a:gd name="connsiteX9" fmla="*/ 108706 w 330492"/>
              <a:gd name="connsiteY9" fmla="*/ 119980 h 34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492" h="347488">
                <a:moveTo>
                  <a:pt x="126206" y="0"/>
                </a:moveTo>
                <a:lnTo>
                  <a:pt x="210849" y="86830"/>
                </a:lnTo>
                <a:lnTo>
                  <a:pt x="330492" y="66300"/>
                </a:lnTo>
                <a:lnTo>
                  <a:pt x="273952" y="173660"/>
                </a:lnTo>
                <a:lnTo>
                  <a:pt x="330492" y="281020"/>
                </a:lnTo>
                <a:lnTo>
                  <a:pt x="211017" y="260658"/>
                </a:lnTo>
                <a:lnTo>
                  <a:pt x="126206" y="347488"/>
                </a:lnTo>
                <a:lnTo>
                  <a:pt x="108874" y="227508"/>
                </a:lnTo>
                <a:lnTo>
                  <a:pt x="0" y="173828"/>
                </a:lnTo>
                <a:lnTo>
                  <a:pt x="108706" y="119980"/>
                </a:lnTo>
                <a:close/>
              </a:path>
            </a:pathLst>
          </a:custGeom>
          <a:solidFill>
            <a:srgbClr val="E6E5C0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80214" y="-325186"/>
            <a:ext cx="3059227" cy="1991577"/>
          </a:xfrm>
          <a:prstGeom prst="rect">
            <a:avLst/>
          </a:prstGeom>
        </p:spPr>
      </p:pic>
      <p:sp>
        <p:nvSpPr>
          <p:cNvPr id="55" name="Graphic 53"/>
          <p:cNvSpPr/>
          <p:nvPr/>
        </p:nvSpPr>
        <p:spPr>
          <a:xfrm rot="21010786">
            <a:off x="4569152" y="4864950"/>
            <a:ext cx="8317069" cy="1613568"/>
          </a:xfrm>
          <a:custGeom>
            <a:avLst/>
            <a:gdLst>
              <a:gd name="connsiteX0" fmla="*/ 4094331 w 8214149"/>
              <a:gd name="connsiteY0" fmla="*/ 1558766 h 1613568"/>
              <a:gd name="connsiteX1" fmla="*/ 4081672 w 8214149"/>
              <a:gd name="connsiteY1" fmla="*/ 1561814 h 1613568"/>
              <a:gd name="connsiteX2" fmla="*/ 4060136 w 8214149"/>
              <a:gd name="connsiteY2" fmla="*/ 1556671 h 1613568"/>
              <a:gd name="connsiteX3" fmla="*/ 4068849 w 8214149"/>
              <a:gd name="connsiteY3" fmla="*/ 1544288 h 1613568"/>
              <a:gd name="connsiteX4" fmla="*/ 4069013 w 8214149"/>
              <a:gd name="connsiteY4" fmla="*/ 1544288 h 1613568"/>
              <a:gd name="connsiteX5" fmla="*/ 4081343 w 8214149"/>
              <a:gd name="connsiteY5" fmla="*/ 1541240 h 1613568"/>
              <a:gd name="connsiteX6" fmla="*/ 4142829 w 8214149"/>
              <a:gd name="connsiteY6" fmla="*/ 1524762 h 1613568"/>
              <a:gd name="connsiteX7" fmla="*/ 4164858 w 8214149"/>
              <a:gd name="connsiteY7" fmla="*/ 1529048 h 1613568"/>
              <a:gd name="connsiteX8" fmla="*/ 4157460 w 8214149"/>
              <a:gd name="connsiteY8" fmla="*/ 1541812 h 1613568"/>
              <a:gd name="connsiteX9" fmla="*/ 4094331 w 8214149"/>
              <a:gd name="connsiteY9" fmla="*/ 1558766 h 1613568"/>
              <a:gd name="connsiteX10" fmla="*/ 4005062 w 8214149"/>
              <a:gd name="connsiteY10" fmla="*/ 1578578 h 1613568"/>
              <a:gd name="connsiteX11" fmla="*/ 4003747 w 8214149"/>
              <a:gd name="connsiteY11" fmla="*/ 1578864 h 1613568"/>
              <a:gd name="connsiteX12" fmla="*/ 3923684 w 8214149"/>
              <a:gd name="connsiteY12" fmla="*/ 1592485 h 1613568"/>
              <a:gd name="connsiteX13" fmla="*/ 3903628 w 8214149"/>
              <a:gd name="connsiteY13" fmla="*/ 1585627 h 1613568"/>
              <a:gd name="connsiteX14" fmla="*/ 3915464 w 8214149"/>
              <a:gd name="connsiteY14" fmla="*/ 1574102 h 1613568"/>
              <a:gd name="connsiteX15" fmla="*/ 3993061 w 8214149"/>
              <a:gd name="connsiteY15" fmla="*/ 1560862 h 1613568"/>
              <a:gd name="connsiteX16" fmla="*/ 4013939 w 8214149"/>
              <a:gd name="connsiteY16" fmla="*/ 1566863 h 1613568"/>
              <a:gd name="connsiteX17" fmla="*/ 4005062 w 8214149"/>
              <a:gd name="connsiteY17" fmla="*/ 1578578 h 1613568"/>
              <a:gd name="connsiteX18" fmla="*/ 4229138 w 8214149"/>
              <a:gd name="connsiteY18" fmla="*/ 1519809 h 1613568"/>
              <a:gd name="connsiteX19" fmla="*/ 4208424 w 8214149"/>
              <a:gd name="connsiteY19" fmla="*/ 1515809 h 1613568"/>
              <a:gd name="connsiteX20" fmla="*/ 4214507 w 8214149"/>
              <a:gd name="connsiteY20" fmla="*/ 1502855 h 1613568"/>
              <a:gd name="connsiteX21" fmla="*/ 4283719 w 8214149"/>
              <a:gd name="connsiteY21" fmla="*/ 1478280 h 1613568"/>
              <a:gd name="connsiteX22" fmla="*/ 4306406 w 8214149"/>
              <a:gd name="connsiteY22" fmla="*/ 1481042 h 1613568"/>
              <a:gd name="connsiteX23" fmla="*/ 4301638 w 8214149"/>
              <a:gd name="connsiteY23" fmla="*/ 1494187 h 1613568"/>
              <a:gd name="connsiteX24" fmla="*/ 4230782 w 8214149"/>
              <a:gd name="connsiteY24" fmla="*/ 1519333 h 1613568"/>
              <a:gd name="connsiteX25" fmla="*/ 4229138 w 8214149"/>
              <a:gd name="connsiteY25" fmla="*/ 1519809 h 1613568"/>
              <a:gd name="connsiteX26" fmla="*/ 3846252 w 8214149"/>
              <a:gd name="connsiteY26" fmla="*/ 1602010 h 1613568"/>
              <a:gd name="connsiteX27" fmla="*/ 3842635 w 8214149"/>
              <a:gd name="connsiteY27" fmla="*/ 1602677 h 1613568"/>
              <a:gd name="connsiteX28" fmla="*/ 3760271 w 8214149"/>
              <a:gd name="connsiteY28" fmla="*/ 1609344 h 1613568"/>
              <a:gd name="connsiteX29" fmla="*/ 3742187 w 8214149"/>
              <a:gd name="connsiteY29" fmla="*/ 1600867 h 1613568"/>
              <a:gd name="connsiteX30" fmla="*/ 3756819 w 8214149"/>
              <a:gd name="connsiteY30" fmla="*/ 1590389 h 1613568"/>
              <a:gd name="connsiteX31" fmla="*/ 3836882 w 8214149"/>
              <a:gd name="connsiteY31" fmla="*/ 1583912 h 1613568"/>
              <a:gd name="connsiteX32" fmla="*/ 3855952 w 8214149"/>
              <a:gd name="connsiteY32" fmla="*/ 1591628 h 1613568"/>
              <a:gd name="connsiteX33" fmla="*/ 3846252 w 8214149"/>
              <a:gd name="connsiteY33" fmla="*/ 1602010 h 1613568"/>
              <a:gd name="connsiteX34" fmla="*/ 4366740 w 8214149"/>
              <a:gd name="connsiteY34" fmla="*/ 1467898 h 1613568"/>
              <a:gd name="connsiteX35" fmla="*/ 4347013 w 8214149"/>
              <a:gd name="connsiteY35" fmla="*/ 1464755 h 1613568"/>
              <a:gd name="connsiteX36" fmla="*/ 4350630 w 8214149"/>
              <a:gd name="connsiteY36" fmla="*/ 1451420 h 1613568"/>
              <a:gd name="connsiteX37" fmla="*/ 4415074 w 8214149"/>
              <a:gd name="connsiteY37" fmla="*/ 1422654 h 1613568"/>
              <a:gd name="connsiteX38" fmla="*/ 4438254 w 8214149"/>
              <a:gd name="connsiteY38" fmla="*/ 1424083 h 1613568"/>
              <a:gd name="connsiteX39" fmla="*/ 4435788 w 8214149"/>
              <a:gd name="connsiteY39" fmla="*/ 1437513 h 1613568"/>
              <a:gd name="connsiteX40" fmla="*/ 4370029 w 8214149"/>
              <a:gd name="connsiteY40" fmla="*/ 1466850 h 1613568"/>
              <a:gd name="connsiteX41" fmla="*/ 4366740 w 8214149"/>
              <a:gd name="connsiteY41" fmla="*/ 1467898 h 1613568"/>
              <a:gd name="connsiteX42" fmla="*/ 3683168 w 8214149"/>
              <a:gd name="connsiteY42" fmla="*/ 1612106 h 1613568"/>
              <a:gd name="connsiteX43" fmla="*/ 3677414 w 8214149"/>
              <a:gd name="connsiteY43" fmla="*/ 1612868 h 1613568"/>
              <a:gd name="connsiteX44" fmla="*/ 3594392 w 8214149"/>
              <a:gd name="connsiteY44" fmla="*/ 1613440 h 1613568"/>
              <a:gd name="connsiteX45" fmla="*/ 3578281 w 8214149"/>
              <a:gd name="connsiteY45" fmla="*/ 1603724 h 1613568"/>
              <a:gd name="connsiteX46" fmla="*/ 3595050 w 8214149"/>
              <a:gd name="connsiteY46" fmla="*/ 1594390 h 1613568"/>
              <a:gd name="connsiteX47" fmla="*/ 3676099 w 8214149"/>
              <a:gd name="connsiteY47" fmla="*/ 1593818 h 1613568"/>
              <a:gd name="connsiteX48" fmla="*/ 3693196 w 8214149"/>
              <a:gd name="connsiteY48" fmla="*/ 1602962 h 1613568"/>
              <a:gd name="connsiteX49" fmla="*/ 3683168 w 8214149"/>
              <a:gd name="connsiteY49" fmla="*/ 1612106 h 1613568"/>
              <a:gd name="connsiteX50" fmla="*/ 4494479 w 8214149"/>
              <a:gd name="connsiteY50" fmla="*/ 1408081 h 1613568"/>
              <a:gd name="connsiteX51" fmla="*/ 4475737 w 8214149"/>
              <a:gd name="connsiteY51" fmla="*/ 1405604 h 1613568"/>
              <a:gd name="connsiteX52" fmla="*/ 4477053 w 8214149"/>
              <a:gd name="connsiteY52" fmla="*/ 1392174 h 1613568"/>
              <a:gd name="connsiteX53" fmla="*/ 4536894 w 8214149"/>
              <a:gd name="connsiteY53" fmla="*/ 1360075 h 1613568"/>
              <a:gd name="connsiteX54" fmla="*/ 4560074 w 8214149"/>
              <a:gd name="connsiteY54" fmla="*/ 1360361 h 1613568"/>
              <a:gd name="connsiteX55" fmla="*/ 4559581 w 8214149"/>
              <a:gd name="connsiteY55" fmla="*/ 1373791 h 1613568"/>
              <a:gd name="connsiteX56" fmla="*/ 4498754 w 8214149"/>
              <a:gd name="connsiteY56" fmla="*/ 1406366 h 1613568"/>
              <a:gd name="connsiteX57" fmla="*/ 4494479 w 8214149"/>
              <a:gd name="connsiteY57" fmla="*/ 1408081 h 1613568"/>
              <a:gd name="connsiteX58" fmla="*/ 4612846 w 8214149"/>
              <a:gd name="connsiteY58" fmla="*/ 1342073 h 1613568"/>
              <a:gd name="connsiteX59" fmla="*/ 4594927 w 8214149"/>
              <a:gd name="connsiteY59" fmla="*/ 1340168 h 1613568"/>
              <a:gd name="connsiteX60" fmla="*/ 4594434 w 8214149"/>
              <a:gd name="connsiteY60" fmla="*/ 1326737 h 1613568"/>
              <a:gd name="connsiteX61" fmla="*/ 4650001 w 8214149"/>
              <a:gd name="connsiteY61" fmla="*/ 1292066 h 1613568"/>
              <a:gd name="connsiteX62" fmla="*/ 4673181 w 8214149"/>
              <a:gd name="connsiteY62" fmla="*/ 1291400 h 1613568"/>
              <a:gd name="connsiteX63" fmla="*/ 4674332 w 8214149"/>
              <a:gd name="connsiteY63" fmla="*/ 1304830 h 1613568"/>
              <a:gd name="connsiteX64" fmla="*/ 4617943 w 8214149"/>
              <a:gd name="connsiteY64" fmla="*/ 1339882 h 1613568"/>
              <a:gd name="connsiteX65" fmla="*/ 4612846 w 8214149"/>
              <a:gd name="connsiteY65" fmla="*/ 1342073 h 1613568"/>
              <a:gd name="connsiteX66" fmla="*/ 3519098 w 8214149"/>
              <a:gd name="connsiteY66" fmla="*/ 1610678 h 1613568"/>
              <a:gd name="connsiteX67" fmla="*/ 3511535 w 8214149"/>
              <a:gd name="connsiteY67" fmla="*/ 1611440 h 1613568"/>
              <a:gd name="connsiteX68" fmla="*/ 3429007 w 8214149"/>
              <a:gd name="connsiteY68" fmla="*/ 1607058 h 1613568"/>
              <a:gd name="connsiteX69" fmla="*/ 3414540 w 8214149"/>
              <a:gd name="connsiteY69" fmla="*/ 1596485 h 1613568"/>
              <a:gd name="connsiteX70" fmla="*/ 3432788 w 8214149"/>
              <a:gd name="connsiteY70" fmla="*/ 1588103 h 1613568"/>
              <a:gd name="connsiteX71" fmla="*/ 3513837 w 8214149"/>
              <a:gd name="connsiteY71" fmla="*/ 1592485 h 1613568"/>
              <a:gd name="connsiteX72" fmla="*/ 3529126 w 8214149"/>
              <a:gd name="connsiteY72" fmla="*/ 1602677 h 1613568"/>
              <a:gd name="connsiteX73" fmla="*/ 3519098 w 8214149"/>
              <a:gd name="connsiteY73" fmla="*/ 1610678 h 1613568"/>
              <a:gd name="connsiteX74" fmla="*/ 4722829 w 8214149"/>
              <a:gd name="connsiteY74" fmla="*/ 1271397 h 1613568"/>
              <a:gd name="connsiteX75" fmla="*/ 4705732 w 8214149"/>
              <a:gd name="connsiteY75" fmla="*/ 1269873 h 1613568"/>
              <a:gd name="connsiteX76" fmla="*/ 4703759 w 8214149"/>
              <a:gd name="connsiteY76" fmla="*/ 1256443 h 1613568"/>
              <a:gd name="connsiteX77" fmla="*/ 4755874 w 8214149"/>
              <a:gd name="connsiteY77" fmla="*/ 1219867 h 1613568"/>
              <a:gd name="connsiteX78" fmla="*/ 4779054 w 8214149"/>
              <a:gd name="connsiteY78" fmla="*/ 1218438 h 1613568"/>
              <a:gd name="connsiteX79" fmla="*/ 4781520 w 8214149"/>
              <a:gd name="connsiteY79" fmla="*/ 1231868 h 1613568"/>
              <a:gd name="connsiteX80" fmla="*/ 4728913 w 8214149"/>
              <a:gd name="connsiteY80" fmla="*/ 1268825 h 1613568"/>
              <a:gd name="connsiteX81" fmla="*/ 4722829 w 8214149"/>
              <a:gd name="connsiteY81" fmla="*/ 1271397 h 1613568"/>
              <a:gd name="connsiteX82" fmla="*/ 3355849 w 8214149"/>
              <a:gd name="connsiteY82" fmla="*/ 1599819 h 1613568"/>
              <a:gd name="connsiteX83" fmla="*/ 3346807 w 8214149"/>
              <a:gd name="connsiteY83" fmla="*/ 1600486 h 1613568"/>
              <a:gd name="connsiteX84" fmla="*/ 3265265 w 8214149"/>
              <a:gd name="connsiteY84" fmla="*/ 1592199 h 1613568"/>
              <a:gd name="connsiteX85" fmla="*/ 3252278 w 8214149"/>
              <a:gd name="connsiteY85" fmla="*/ 1581055 h 1613568"/>
              <a:gd name="connsiteX86" fmla="*/ 3271512 w 8214149"/>
              <a:gd name="connsiteY86" fmla="*/ 1573530 h 1613568"/>
              <a:gd name="connsiteX87" fmla="*/ 3351903 w 8214149"/>
              <a:gd name="connsiteY87" fmla="*/ 1581722 h 1613568"/>
              <a:gd name="connsiteX88" fmla="*/ 3365549 w 8214149"/>
              <a:gd name="connsiteY88" fmla="*/ 1592580 h 1613568"/>
              <a:gd name="connsiteX89" fmla="*/ 3355849 w 8214149"/>
              <a:gd name="connsiteY89" fmla="*/ 1599819 h 1613568"/>
              <a:gd name="connsiteX90" fmla="*/ 8204315 w 8214149"/>
              <a:gd name="connsiteY90" fmla="*/ 369094 h 1613568"/>
              <a:gd name="connsiteX91" fmla="*/ 8185737 w 8214149"/>
              <a:gd name="connsiteY91" fmla="*/ 366808 h 1613568"/>
              <a:gd name="connsiteX92" fmla="*/ 8127375 w 8214149"/>
              <a:gd name="connsiteY92" fmla="*/ 333756 h 1613568"/>
              <a:gd name="connsiteX93" fmla="*/ 8126554 w 8214149"/>
              <a:gd name="connsiteY93" fmla="*/ 320326 h 1613568"/>
              <a:gd name="connsiteX94" fmla="*/ 8149734 w 8214149"/>
              <a:gd name="connsiteY94" fmla="*/ 319850 h 1613568"/>
              <a:gd name="connsiteX95" fmla="*/ 8209740 w 8214149"/>
              <a:gd name="connsiteY95" fmla="*/ 353854 h 1613568"/>
              <a:gd name="connsiteX96" fmla="*/ 8208918 w 8214149"/>
              <a:gd name="connsiteY96" fmla="*/ 367284 h 1613568"/>
              <a:gd name="connsiteX97" fmla="*/ 8204315 w 8214149"/>
              <a:gd name="connsiteY97" fmla="*/ 369094 h 1613568"/>
              <a:gd name="connsiteX98" fmla="*/ 4825908 w 8214149"/>
              <a:gd name="connsiteY98" fmla="*/ 1197102 h 1613568"/>
              <a:gd name="connsiteX99" fmla="*/ 4809468 w 8214149"/>
              <a:gd name="connsiteY99" fmla="*/ 1195959 h 1613568"/>
              <a:gd name="connsiteX100" fmla="*/ 4806345 w 8214149"/>
              <a:gd name="connsiteY100" fmla="*/ 1182624 h 1613568"/>
              <a:gd name="connsiteX101" fmla="*/ 4855500 w 8214149"/>
              <a:gd name="connsiteY101" fmla="*/ 1144619 h 1613568"/>
              <a:gd name="connsiteX102" fmla="*/ 4878516 w 8214149"/>
              <a:gd name="connsiteY102" fmla="*/ 1142524 h 1613568"/>
              <a:gd name="connsiteX103" fmla="*/ 4882132 w 8214149"/>
              <a:gd name="connsiteY103" fmla="*/ 1155859 h 1613568"/>
              <a:gd name="connsiteX104" fmla="*/ 4832649 w 8214149"/>
              <a:gd name="connsiteY104" fmla="*/ 1194149 h 1613568"/>
              <a:gd name="connsiteX105" fmla="*/ 4825908 w 8214149"/>
              <a:gd name="connsiteY105" fmla="*/ 1197102 h 1613568"/>
              <a:gd name="connsiteX106" fmla="*/ 3194573 w 8214149"/>
              <a:gd name="connsiteY106" fmla="*/ 1581817 h 1613568"/>
              <a:gd name="connsiteX107" fmla="*/ 3184545 w 8214149"/>
              <a:gd name="connsiteY107" fmla="*/ 1582388 h 1613568"/>
              <a:gd name="connsiteX108" fmla="*/ 3104154 w 8214149"/>
              <a:gd name="connsiteY108" fmla="*/ 1571244 h 1613568"/>
              <a:gd name="connsiteX109" fmla="*/ 3092317 w 8214149"/>
              <a:gd name="connsiteY109" fmla="*/ 1559624 h 1613568"/>
              <a:gd name="connsiteX110" fmla="*/ 3112374 w 8214149"/>
              <a:gd name="connsiteY110" fmla="*/ 1552766 h 1613568"/>
              <a:gd name="connsiteX111" fmla="*/ 3191943 w 8214149"/>
              <a:gd name="connsiteY111" fmla="*/ 1563815 h 1613568"/>
              <a:gd name="connsiteX112" fmla="*/ 3204437 w 8214149"/>
              <a:gd name="connsiteY112" fmla="*/ 1575245 h 1613568"/>
              <a:gd name="connsiteX113" fmla="*/ 3194573 w 8214149"/>
              <a:gd name="connsiteY113" fmla="*/ 1581817 h 1613568"/>
              <a:gd name="connsiteX114" fmla="*/ 4923232 w 8214149"/>
              <a:gd name="connsiteY114" fmla="*/ 1120331 h 1613568"/>
              <a:gd name="connsiteX115" fmla="*/ 4907286 w 8214149"/>
              <a:gd name="connsiteY115" fmla="*/ 1119378 h 1613568"/>
              <a:gd name="connsiteX116" fmla="*/ 4903340 w 8214149"/>
              <a:gd name="connsiteY116" fmla="*/ 1106138 h 1613568"/>
              <a:gd name="connsiteX117" fmla="*/ 4950029 w 8214149"/>
              <a:gd name="connsiteY117" fmla="*/ 1067086 h 1613568"/>
              <a:gd name="connsiteX118" fmla="*/ 4972881 w 8214149"/>
              <a:gd name="connsiteY118" fmla="*/ 1064609 h 1613568"/>
              <a:gd name="connsiteX119" fmla="*/ 4977155 w 8214149"/>
              <a:gd name="connsiteY119" fmla="*/ 1077849 h 1613568"/>
              <a:gd name="connsiteX120" fmla="*/ 4930137 w 8214149"/>
              <a:gd name="connsiteY120" fmla="*/ 1117092 h 1613568"/>
              <a:gd name="connsiteX121" fmla="*/ 4923232 w 8214149"/>
              <a:gd name="connsiteY121" fmla="*/ 1120331 h 1613568"/>
              <a:gd name="connsiteX122" fmla="*/ 3035106 w 8214149"/>
              <a:gd name="connsiteY122" fmla="*/ 1558481 h 1613568"/>
              <a:gd name="connsiteX123" fmla="*/ 3024255 w 8214149"/>
              <a:gd name="connsiteY123" fmla="*/ 1558862 h 1613568"/>
              <a:gd name="connsiteX124" fmla="*/ 2945015 w 8214149"/>
              <a:gd name="connsiteY124" fmla="*/ 1545622 h 1613568"/>
              <a:gd name="connsiteX125" fmla="*/ 2934000 w 8214149"/>
              <a:gd name="connsiteY125" fmla="*/ 1533811 h 1613568"/>
              <a:gd name="connsiteX126" fmla="*/ 2954386 w 8214149"/>
              <a:gd name="connsiteY126" fmla="*/ 1527429 h 1613568"/>
              <a:gd name="connsiteX127" fmla="*/ 3033133 w 8214149"/>
              <a:gd name="connsiteY127" fmla="*/ 1540574 h 1613568"/>
              <a:gd name="connsiteX128" fmla="*/ 3044641 w 8214149"/>
              <a:gd name="connsiteY128" fmla="*/ 1552289 h 1613568"/>
              <a:gd name="connsiteX129" fmla="*/ 3035106 w 8214149"/>
              <a:gd name="connsiteY129" fmla="*/ 1558481 h 1613568"/>
              <a:gd name="connsiteX130" fmla="*/ 8083481 w 8214149"/>
              <a:gd name="connsiteY130" fmla="*/ 303848 h 1613568"/>
              <a:gd name="connsiteX131" fmla="*/ 8066383 w 8214149"/>
              <a:gd name="connsiteY131" fmla="*/ 302324 h 1613568"/>
              <a:gd name="connsiteX132" fmla="*/ 8003254 w 8214149"/>
              <a:gd name="connsiteY132" fmla="*/ 272129 h 1613568"/>
              <a:gd name="connsiteX133" fmla="*/ 8000624 w 8214149"/>
              <a:gd name="connsiteY133" fmla="*/ 258699 h 1613568"/>
              <a:gd name="connsiteX134" fmla="*/ 8023804 w 8214149"/>
              <a:gd name="connsiteY134" fmla="*/ 257175 h 1613568"/>
              <a:gd name="connsiteX135" fmla="*/ 8087756 w 8214149"/>
              <a:gd name="connsiteY135" fmla="*/ 287750 h 1613568"/>
              <a:gd name="connsiteX136" fmla="*/ 8089564 w 8214149"/>
              <a:gd name="connsiteY136" fmla="*/ 301181 h 1613568"/>
              <a:gd name="connsiteX137" fmla="*/ 8083481 w 8214149"/>
              <a:gd name="connsiteY137" fmla="*/ 303848 h 1613568"/>
              <a:gd name="connsiteX138" fmla="*/ 5015954 w 8214149"/>
              <a:gd name="connsiteY138" fmla="*/ 1041654 h 1613568"/>
              <a:gd name="connsiteX139" fmla="*/ 5000336 w 8214149"/>
              <a:gd name="connsiteY139" fmla="*/ 1040797 h 1613568"/>
              <a:gd name="connsiteX140" fmla="*/ 4995732 w 8214149"/>
              <a:gd name="connsiteY140" fmla="*/ 1027557 h 1613568"/>
              <a:gd name="connsiteX141" fmla="*/ 5040614 w 8214149"/>
              <a:gd name="connsiteY141" fmla="*/ 987743 h 1613568"/>
              <a:gd name="connsiteX142" fmla="*/ 5063301 w 8214149"/>
              <a:gd name="connsiteY142" fmla="*/ 984885 h 1613568"/>
              <a:gd name="connsiteX143" fmla="*/ 5068233 w 8214149"/>
              <a:gd name="connsiteY143" fmla="*/ 998029 h 1613568"/>
              <a:gd name="connsiteX144" fmla="*/ 5023187 w 8214149"/>
              <a:gd name="connsiteY144" fmla="*/ 1037939 h 1613568"/>
              <a:gd name="connsiteX145" fmla="*/ 5015954 w 8214149"/>
              <a:gd name="connsiteY145" fmla="*/ 1041654 h 1613568"/>
              <a:gd name="connsiteX146" fmla="*/ 2877447 w 8214149"/>
              <a:gd name="connsiteY146" fmla="*/ 1531239 h 1613568"/>
              <a:gd name="connsiteX147" fmla="*/ 2866103 w 8214149"/>
              <a:gd name="connsiteY147" fmla="*/ 1531525 h 1613568"/>
              <a:gd name="connsiteX148" fmla="*/ 2787685 w 8214149"/>
              <a:gd name="connsiteY148" fmla="*/ 1516856 h 1613568"/>
              <a:gd name="connsiteX149" fmla="*/ 2777163 w 8214149"/>
              <a:gd name="connsiteY149" fmla="*/ 1504855 h 1613568"/>
              <a:gd name="connsiteX150" fmla="*/ 2797877 w 8214149"/>
              <a:gd name="connsiteY150" fmla="*/ 1498759 h 1613568"/>
              <a:gd name="connsiteX151" fmla="*/ 2875967 w 8214149"/>
              <a:gd name="connsiteY151" fmla="*/ 1513332 h 1613568"/>
              <a:gd name="connsiteX152" fmla="*/ 2886653 w 8214149"/>
              <a:gd name="connsiteY152" fmla="*/ 1525238 h 1613568"/>
              <a:gd name="connsiteX153" fmla="*/ 2877447 w 8214149"/>
              <a:gd name="connsiteY153" fmla="*/ 1531239 h 1613568"/>
              <a:gd name="connsiteX154" fmla="*/ 5105222 w 8214149"/>
              <a:gd name="connsiteY154" fmla="*/ 961549 h 1613568"/>
              <a:gd name="connsiteX155" fmla="*/ 5089933 w 8214149"/>
              <a:gd name="connsiteY155" fmla="*/ 960882 h 1613568"/>
              <a:gd name="connsiteX156" fmla="*/ 5084837 w 8214149"/>
              <a:gd name="connsiteY156" fmla="*/ 947738 h 1613568"/>
              <a:gd name="connsiteX157" fmla="*/ 5128731 w 8214149"/>
              <a:gd name="connsiteY157" fmla="*/ 907352 h 1613568"/>
              <a:gd name="connsiteX158" fmla="*/ 5151419 w 8214149"/>
              <a:gd name="connsiteY158" fmla="*/ 904304 h 1613568"/>
              <a:gd name="connsiteX159" fmla="*/ 5156680 w 8214149"/>
              <a:gd name="connsiteY159" fmla="*/ 917448 h 1613568"/>
              <a:gd name="connsiteX160" fmla="*/ 5112785 w 8214149"/>
              <a:gd name="connsiteY160" fmla="*/ 957929 h 1613568"/>
              <a:gd name="connsiteX161" fmla="*/ 5105222 w 8214149"/>
              <a:gd name="connsiteY161" fmla="*/ 961549 h 1613568"/>
              <a:gd name="connsiteX162" fmla="*/ 7954592 w 8214149"/>
              <a:gd name="connsiteY162" fmla="*/ 244316 h 1613568"/>
              <a:gd name="connsiteX163" fmla="*/ 7938316 w 8214149"/>
              <a:gd name="connsiteY163" fmla="*/ 243173 h 1613568"/>
              <a:gd name="connsiteX164" fmla="*/ 7871735 w 8214149"/>
              <a:gd name="connsiteY164" fmla="*/ 215646 h 1613568"/>
              <a:gd name="connsiteX165" fmla="*/ 7867460 w 8214149"/>
              <a:gd name="connsiteY165" fmla="*/ 202406 h 1613568"/>
              <a:gd name="connsiteX166" fmla="*/ 7890312 w 8214149"/>
              <a:gd name="connsiteY166" fmla="*/ 199930 h 1613568"/>
              <a:gd name="connsiteX167" fmla="*/ 7957716 w 8214149"/>
              <a:gd name="connsiteY167" fmla="*/ 227838 h 1613568"/>
              <a:gd name="connsiteX168" fmla="*/ 7961168 w 8214149"/>
              <a:gd name="connsiteY168" fmla="*/ 241173 h 1613568"/>
              <a:gd name="connsiteX169" fmla="*/ 7954592 w 8214149"/>
              <a:gd name="connsiteY169" fmla="*/ 244316 h 1613568"/>
              <a:gd name="connsiteX170" fmla="*/ 2721268 w 8214149"/>
              <a:gd name="connsiteY170" fmla="*/ 1501426 h 1613568"/>
              <a:gd name="connsiteX171" fmla="*/ 2709431 w 8214149"/>
              <a:gd name="connsiteY171" fmla="*/ 1501712 h 1613568"/>
              <a:gd name="connsiteX172" fmla="*/ 2631505 w 8214149"/>
              <a:gd name="connsiteY172" fmla="*/ 1486091 h 1613568"/>
              <a:gd name="connsiteX173" fmla="*/ 2621477 w 8214149"/>
              <a:gd name="connsiteY173" fmla="*/ 1473994 h 1613568"/>
              <a:gd name="connsiteX174" fmla="*/ 2642356 w 8214149"/>
              <a:gd name="connsiteY174" fmla="*/ 1468184 h 1613568"/>
              <a:gd name="connsiteX175" fmla="*/ 2719952 w 8214149"/>
              <a:gd name="connsiteY175" fmla="*/ 1483709 h 1613568"/>
              <a:gd name="connsiteX176" fmla="*/ 2730145 w 8214149"/>
              <a:gd name="connsiteY176" fmla="*/ 1495806 h 1613568"/>
              <a:gd name="connsiteX177" fmla="*/ 2721268 w 8214149"/>
              <a:gd name="connsiteY177" fmla="*/ 1501426 h 1613568"/>
              <a:gd name="connsiteX178" fmla="*/ 5192518 w 8214149"/>
              <a:gd name="connsiteY178" fmla="*/ 880491 h 1613568"/>
              <a:gd name="connsiteX179" fmla="*/ 5177394 w 8214149"/>
              <a:gd name="connsiteY179" fmla="*/ 879824 h 1613568"/>
              <a:gd name="connsiteX180" fmla="*/ 5171969 w 8214149"/>
              <a:gd name="connsiteY180" fmla="*/ 866680 h 1613568"/>
              <a:gd name="connsiteX181" fmla="*/ 5214877 w 8214149"/>
              <a:gd name="connsiteY181" fmla="*/ 826008 h 1613568"/>
              <a:gd name="connsiteX182" fmla="*/ 5237400 w 8214149"/>
              <a:gd name="connsiteY182" fmla="*/ 822865 h 1613568"/>
              <a:gd name="connsiteX183" fmla="*/ 5242825 w 8214149"/>
              <a:gd name="connsiteY183" fmla="*/ 835914 h 1613568"/>
              <a:gd name="connsiteX184" fmla="*/ 5199752 w 8214149"/>
              <a:gd name="connsiteY184" fmla="*/ 876586 h 1613568"/>
              <a:gd name="connsiteX185" fmla="*/ 5192518 w 8214149"/>
              <a:gd name="connsiteY185" fmla="*/ 880491 h 1613568"/>
              <a:gd name="connsiteX186" fmla="*/ 7818962 w 8214149"/>
              <a:gd name="connsiteY186" fmla="*/ 190310 h 1613568"/>
              <a:gd name="connsiteX187" fmla="*/ 7803673 w 8214149"/>
              <a:gd name="connsiteY187" fmla="*/ 189548 h 1613568"/>
              <a:gd name="connsiteX188" fmla="*/ 7733968 w 8214149"/>
              <a:gd name="connsiteY188" fmla="*/ 164783 h 1613568"/>
              <a:gd name="connsiteX189" fmla="*/ 7728050 w 8214149"/>
              <a:gd name="connsiteY189" fmla="*/ 151733 h 1613568"/>
              <a:gd name="connsiteX190" fmla="*/ 7750572 w 8214149"/>
              <a:gd name="connsiteY190" fmla="*/ 148304 h 1613568"/>
              <a:gd name="connsiteX191" fmla="*/ 7821264 w 8214149"/>
              <a:gd name="connsiteY191" fmla="*/ 173355 h 1613568"/>
              <a:gd name="connsiteX192" fmla="*/ 7826360 w 8214149"/>
              <a:gd name="connsiteY192" fmla="*/ 186500 h 1613568"/>
              <a:gd name="connsiteX193" fmla="*/ 7818962 w 8214149"/>
              <a:gd name="connsiteY193" fmla="*/ 190310 h 1613568"/>
              <a:gd name="connsiteX194" fmla="*/ 5278335 w 8214149"/>
              <a:gd name="connsiteY194" fmla="*/ 799148 h 1613568"/>
              <a:gd name="connsiteX195" fmla="*/ 5263375 w 8214149"/>
              <a:gd name="connsiteY195" fmla="*/ 798576 h 1613568"/>
              <a:gd name="connsiteX196" fmla="*/ 5257950 w 8214149"/>
              <a:gd name="connsiteY196" fmla="*/ 785527 h 1613568"/>
              <a:gd name="connsiteX197" fmla="*/ 5300694 w 8214149"/>
              <a:gd name="connsiteY197" fmla="*/ 744855 h 1613568"/>
              <a:gd name="connsiteX198" fmla="*/ 5323216 w 8214149"/>
              <a:gd name="connsiteY198" fmla="*/ 741712 h 1613568"/>
              <a:gd name="connsiteX199" fmla="*/ 5328641 w 8214149"/>
              <a:gd name="connsiteY199" fmla="*/ 754761 h 1613568"/>
              <a:gd name="connsiteX200" fmla="*/ 5285897 w 8214149"/>
              <a:gd name="connsiteY200" fmla="*/ 795433 h 1613568"/>
              <a:gd name="connsiteX201" fmla="*/ 5278335 w 8214149"/>
              <a:gd name="connsiteY201" fmla="*/ 799148 h 1613568"/>
              <a:gd name="connsiteX202" fmla="*/ 2565910 w 8214149"/>
              <a:gd name="connsiteY202" fmla="*/ 1469993 h 1613568"/>
              <a:gd name="connsiteX203" fmla="*/ 2553909 w 8214149"/>
              <a:gd name="connsiteY203" fmla="*/ 1470184 h 1613568"/>
              <a:gd name="connsiteX204" fmla="*/ 2476477 w 8214149"/>
              <a:gd name="connsiteY204" fmla="*/ 1454087 h 1613568"/>
              <a:gd name="connsiteX205" fmla="*/ 2466613 w 8214149"/>
              <a:gd name="connsiteY205" fmla="*/ 1441895 h 1613568"/>
              <a:gd name="connsiteX206" fmla="*/ 2487656 w 8214149"/>
              <a:gd name="connsiteY206" fmla="*/ 1436180 h 1613568"/>
              <a:gd name="connsiteX207" fmla="*/ 2565088 w 8214149"/>
              <a:gd name="connsiteY207" fmla="*/ 1452182 h 1613568"/>
              <a:gd name="connsiteX208" fmla="*/ 2575117 w 8214149"/>
              <a:gd name="connsiteY208" fmla="*/ 1464374 h 1613568"/>
              <a:gd name="connsiteX209" fmla="*/ 2565910 w 8214149"/>
              <a:gd name="connsiteY209" fmla="*/ 1469993 h 1613568"/>
              <a:gd name="connsiteX210" fmla="*/ 5363823 w 8214149"/>
              <a:gd name="connsiteY210" fmla="*/ 717899 h 1613568"/>
              <a:gd name="connsiteX211" fmla="*/ 5348698 w 8214149"/>
              <a:gd name="connsiteY211" fmla="*/ 717233 h 1613568"/>
              <a:gd name="connsiteX212" fmla="*/ 5343273 w 8214149"/>
              <a:gd name="connsiteY212" fmla="*/ 704183 h 1613568"/>
              <a:gd name="connsiteX213" fmla="*/ 5386345 w 8214149"/>
              <a:gd name="connsiteY213" fmla="*/ 663512 h 1613568"/>
              <a:gd name="connsiteX214" fmla="*/ 5409033 w 8214149"/>
              <a:gd name="connsiteY214" fmla="*/ 660368 h 1613568"/>
              <a:gd name="connsiteX215" fmla="*/ 5414458 w 8214149"/>
              <a:gd name="connsiteY215" fmla="*/ 673513 h 1613568"/>
              <a:gd name="connsiteX216" fmla="*/ 5371385 w 8214149"/>
              <a:gd name="connsiteY216" fmla="*/ 714089 h 1613568"/>
              <a:gd name="connsiteX217" fmla="*/ 5363823 w 8214149"/>
              <a:gd name="connsiteY217" fmla="*/ 717899 h 1613568"/>
              <a:gd name="connsiteX218" fmla="*/ 7677086 w 8214149"/>
              <a:gd name="connsiteY218" fmla="*/ 142018 h 1613568"/>
              <a:gd name="connsiteX219" fmla="*/ 7662783 w 8214149"/>
              <a:gd name="connsiteY219" fmla="*/ 141637 h 1613568"/>
              <a:gd name="connsiteX220" fmla="*/ 7590118 w 8214149"/>
              <a:gd name="connsiteY220" fmla="*/ 120110 h 1613568"/>
              <a:gd name="connsiteX221" fmla="*/ 7582556 w 8214149"/>
              <a:gd name="connsiteY221" fmla="*/ 107347 h 1613568"/>
              <a:gd name="connsiteX222" fmla="*/ 7604586 w 8214149"/>
              <a:gd name="connsiteY222" fmla="*/ 102965 h 1613568"/>
              <a:gd name="connsiteX223" fmla="*/ 7678401 w 8214149"/>
              <a:gd name="connsiteY223" fmla="*/ 124873 h 1613568"/>
              <a:gd name="connsiteX224" fmla="*/ 7685141 w 8214149"/>
              <a:gd name="connsiteY224" fmla="*/ 137732 h 1613568"/>
              <a:gd name="connsiteX225" fmla="*/ 7677086 w 8214149"/>
              <a:gd name="connsiteY225" fmla="*/ 142018 h 1613568"/>
              <a:gd name="connsiteX226" fmla="*/ 2411046 w 8214149"/>
              <a:gd name="connsiteY226" fmla="*/ 1437894 h 1613568"/>
              <a:gd name="connsiteX227" fmla="*/ 2399045 w 8214149"/>
              <a:gd name="connsiteY227" fmla="*/ 1438085 h 1613568"/>
              <a:gd name="connsiteX228" fmla="*/ 2321613 w 8214149"/>
              <a:gd name="connsiteY228" fmla="*/ 1421987 h 1613568"/>
              <a:gd name="connsiteX229" fmla="*/ 2311749 w 8214149"/>
              <a:gd name="connsiteY229" fmla="*/ 1409795 h 1613568"/>
              <a:gd name="connsiteX230" fmla="*/ 2332792 w 8214149"/>
              <a:gd name="connsiteY230" fmla="*/ 1404080 h 1613568"/>
              <a:gd name="connsiteX231" fmla="*/ 2410224 w 8214149"/>
              <a:gd name="connsiteY231" fmla="*/ 1420178 h 1613568"/>
              <a:gd name="connsiteX232" fmla="*/ 2420088 w 8214149"/>
              <a:gd name="connsiteY232" fmla="*/ 1432370 h 1613568"/>
              <a:gd name="connsiteX233" fmla="*/ 2411046 w 8214149"/>
              <a:gd name="connsiteY233" fmla="*/ 1437894 h 1613568"/>
              <a:gd name="connsiteX234" fmla="*/ 5450297 w 8214149"/>
              <a:gd name="connsiteY234" fmla="*/ 636842 h 1613568"/>
              <a:gd name="connsiteX235" fmla="*/ 5435007 w 8214149"/>
              <a:gd name="connsiteY235" fmla="*/ 636175 h 1613568"/>
              <a:gd name="connsiteX236" fmla="*/ 5429747 w 8214149"/>
              <a:gd name="connsiteY236" fmla="*/ 623030 h 1613568"/>
              <a:gd name="connsiteX237" fmla="*/ 5473641 w 8214149"/>
              <a:gd name="connsiteY237" fmla="*/ 582644 h 1613568"/>
              <a:gd name="connsiteX238" fmla="*/ 5496329 w 8214149"/>
              <a:gd name="connsiteY238" fmla="*/ 579692 h 1613568"/>
              <a:gd name="connsiteX239" fmla="*/ 5501425 w 8214149"/>
              <a:gd name="connsiteY239" fmla="*/ 592836 h 1613568"/>
              <a:gd name="connsiteX240" fmla="*/ 5457530 w 8214149"/>
              <a:gd name="connsiteY240" fmla="*/ 633032 h 1613568"/>
              <a:gd name="connsiteX241" fmla="*/ 5450297 w 8214149"/>
              <a:gd name="connsiteY241" fmla="*/ 636842 h 1613568"/>
              <a:gd name="connsiteX242" fmla="*/ 7529126 w 8214149"/>
              <a:gd name="connsiteY242" fmla="*/ 100298 h 1613568"/>
              <a:gd name="connsiteX243" fmla="*/ 7516139 w 8214149"/>
              <a:gd name="connsiteY243" fmla="*/ 100298 h 1613568"/>
              <a:gd name="connsiteX244" fmla="*/ 7440679 w 8214149"/>
              <a:gd name="connsiteY244" fmla="*/ 82296 h 1613568"/>
              <a:gd name="connsiteX245" fmla="*/ 7431309 w 8214149"/>
              <a:gd name="connsiteY245" fmla="*/ 70009 h 1613568"/>
              <a:gd name="connsiteX246" fmla="*/ 7452516 w 8214149"/>
              <a:gd name="connsiteY246" fmla="*/ 64580 h 1613568"/>
              <a:gd name="connsiteX247" fmla="*/ 7529291 w 8214149"/>
              <a:gd name="connsiteY247" fmla="*/ 82867 h 1613568"/>
              <a:gd name="connsiteX248" fmla="*/ 7537840 w 8214149"/>
              <a:gd name="connsiteY248" fmla="*/ 95441 h 1613568"/>
              <a:gd name="connsiteX249" fmla="*/ 7529126 w 8214149"/>
              <a:gd name="connsiteY249" fmla="*/ 100298 h 1613568"/>
              <a:gd name="connsiteX250" fmla="*/ 2256346 w 8214149"/>
              <a:gd name="connsiteY250" fmla="*/ 1405700 h 1613568"/>
              <a:gd name="connsiteX251" fmla="*/ 2244345 w 8214149"/>
              <a:gd name="connsiteY251" fmla="*/ 1405890 h 1613568"/>
              <a:gd name="connsiteX252" fmla="*/ 2167077 w 8214149"/>
              <a:gd name="connsiteY252" fmla="*/ 1390078 h 1613568"/>
              <a:gd name="connsiteX253" fmla="*/ 2157049 w 8214149"/>
              <a:gd name="connsiteY253" fmla="*/ 1377982 h 1613568"/>
              <a:gd name="connsiteX254" fmla="*/ 2177928 w 8214149"/>
              <a:gd name="connsiteY254" fmla="*/ 1372172 h 1613568"/>
              <a:gd name="connsiteX255" fmla="*/ 2255360 w 8214149"/>
              <a:gd name="connsiteY255" fmla="*/ 1387983 h 1613568"/>
              <a:gd name="connsiteX256" fmla="*/ 2265388 w 8214149"/>
              <a:gd name="connsiteY256" fmla="*/ 1400175 h 1613568"/>
              <a:gd name="connsiteX257" fmla="*/ 2256346 w 8214149"/>
              <a:gd name="connsiteY257" fmla="*/ 1405700 h 1613568"/>
              <a:gd name="connsiteX258" fmla="*/ 5538743 w 8214149"/>
              <a:gd name="connsiteY258" fmla="*/ 556451 h 1613568"/>
              <a:gd name="connsiteX259" fmla="*/ 5523290 w 8214149"/>
              <a:gd name="connsiteY259" fmla="*/ 555689 h 1613568"/>
              <a:gd name="connsiteX260" fmla="*/ 5518523 w 8214149"/>
              <a:gd name="connsiteY260" fmla="*/ 542544 h 1613568"/>
              <a:gd name="connsiteX261" fmla="*/ 5563897 w 8214149"/>
              <a:gd name="connsiteY261" fmla="*/ 502730 h 1613568"/>
              <a:gd name="connsiteX262" fmla="*/ 5586748 w 8214149"/>
              <a:gd name="connsiteY262" fmla="*/ 500158 h 1613568"/>
              <a:gd name="connsiteX263" fmla="*/ 5591187 w 8214149"/>
              <a:gd name="connsiteY263" fmla="*/ 513398 h 1613568"/>
              <a:gd name="connsiteX264" fmla="*/ 5545977 w 8214149"/>
              <a:gd name="connsiteY264" fmla="*/ 553022 h 1613568"/>
              <a:gd name="connsiteX265" fmla="*/ 5538743 w 8214149"/>
              <a:gd name="connsiteY265" fmla="*/ 556451 h 1613568"/>
              <a:gd name="connsiteX266" fmla="*/ 7375742 w 8214149"/>
              <a:gd name="connsiteY266" fmla="*/ 66104 h 1613568"/>
              <a:gd name="connsiteX267" fmla="*/ 7364069 w 8214149"/>
              <a:gd name="connsiteY267" fmla="*/ 66389 h 1613568"/>
              <a:gd name="connsiteX268" fmla="*/ 7286309 w 8214149"/>
              <a:gd name="connsiteY268" fmla="*/ 52483 h 1613568"/>
              <a:gd name="connsiteX269" fmla="*/ 7274965 w 8214149"/>
              <a:gd name="connsiteY269" fmla="*/ 40767 h 1613568"/>
              <a:gd name="connsiteX270" fmla="*/ 7295186 w 8214149"/>
              <a:gd name="connsiteY270" fmla="*/ 34195 h 1613568"/>
              <a:gd name="connsiteX271" fmla="*/ 7374591 w 8214149"/>
              <a:gd name="connsiteY271" fmla="*/ 48292 h 1613568"/>
              <a:gd name="connsiteX272" fmla="*/ 7384948 w 8214149"/>
              <a:gd name="connsiteY272" fmla="*/ 60389 h 1613568"/>
              <a:gd name="connsiteX273" fmla="*/ 7375742 w 8214149"/>
              <a:gd name="connsiteY273" fmla="*/ 66104 h 1613568"/>
              <a:gd name="connsiteX274" fmla="*/ 2101482 w 8214149"/>
              <a:gd name="connsiteY274" fmla="*/ 1374362 h 1613568"/>
              <a:gd name="connsiteX275" fmla="*/ 2089645 w 8214149"/>
              <a:gd name="connsiteY275" fmla="*/ 1374648 h 1613568"/>
              <a:gd name="connsiteX276" fmla="*/ 2012049 w 8214149"/>
              <a:gd name="connsiteY276" fmla="*/ 1359503 h 1613568"/>
              <a:gd name="connsiteX277" fmla="*/ 2001692 w 8214149"/>
              <a:gd name="connsiteY277" fmla="*/ 1347407 h 1613568"/>
              <a:gd name="connsiteX278" fmla="*/ 2022406 w 8214149"/>
              <a:gd name="connsiteY278" fmla="*/ 1341406 h 1613568"/>
              <a:gd name="connsiteX279" fmla="*/ 2100331 w 8214149"/>
              <a:gd name="connsiteY279" fmla="*/ 1356646 h 1613568"/>
              <a:gd name="connsiteX280" fmla="*/ 2110524 w 8214149"/>
              <a:gd name="connsiteY280" fmla="*/ 1368743 h 1613568"/>
              <a:gd name="connsiteX281" fmla="*/ 2101482 w 8214149"/>
              <a:gd name="connsiteY281" fmla="*/ 1374362 h 1613568"/>
              <a:gd name="connsiteX282" fmla="*/ 5630314 w 8214149"/>
              <a:gd name="connsiteY282" fmla="*/ 477298 h 1613568"/>
              <a:gd name="connsiteX283" fmla="*/ 5614532 w 8214149"/>
              <a:gd name="connsiteY283" fmla="*/ 476345 h 1613568"/>
              <a:gd name="connsiteX284" fmla="*/ 5610422 w 8214149"/>
              <a:gd name="connsiteY284" fmla="*/ 463106 h 1613568"/>
              <a:gd name="connsiteX285" fmla="*/ 5658098 w 8214149"/>
              <a:gd name="connsiteY285" fmla="*/ 424053 h 1613568"/>
              <a:gd name="connsiteX286" fmla="*/ 5681113 w 8214149"/>
              <a:gd name="connsiteY286" fmla="*/ 421862 h 1613568"/>
              <a:gd name="connsiteX287" fmla="*/ 5684895 w 8214149"/>
              <a:gd name="connsiteY287" fmla="*/ 435197 h 1613568"/>
              <a:gd name="connsiteX288" fmla="*/ 5637548 w 8214149"/>
              <a:gd name="connsiteY288" fmla="*/ 473964 h 1613568"/>
              <a:gd name="connsiteX289" fmla="*/ 5630314 w 8214149"/>
              <a:gd name="connsiteY289" fmla="*/ 477298 h 1613568"/>
              <a:gd name="connsiteX290" fmla="*/ 7217425 w 8214149"/>
              <a:gd name="connsiteY290" fmla="*/ 40291 h 1613568"/>
              <a:gd name="connsiteX291" fmla="*/ 7207397 w 8214149"/>
              <a:gd name="connsiteY291" fmla="*/ 40862 h 1613568"/>
              <a:gd name="connsiteX292" fmla="*/ 7127663 w 8214149"/>
              <a:gd name="connsiteY292" fmla="*/ 31623 h 1613568"/>
              <a:gd name="connsiteX293" fmla="*/ 7114347 w 8214149"/>
              <a:gd name="connsiteY293" fmla="*/ 20574 h 1613568"/>
              <a:gd name="connsiteX294" fmla="*/ 7133417 w 8214149"/>
              <a:gd name="connsiteY294" fmla="*/ 12764 h 1613568"/>
              <a:gd name="connsiteX295" fmla="*/ 7214795 w 8214149"/>
              <a:gd name="connsiteY295" fmla="*/ 22193 h 1613568"/>
              <a:gd name="connsiteX296" fmla="*/ 7227125 w 8214149"/>
              <a:gd name="connsiteY296" fmla="*/ 33623 h 1613568"/>
              <a:gd name="connsiteX297" fmla="*/ 7217425 w 8214149"/>
              <a:gd name="connsiteY297" fmla="*/ 40291 h 1613568"/>
              <a:gd name="connsiteX298" fmla="*/ 1945467 w 8214149"/>
              <a:gd name="connsiteY298" fmla="*/ 1344454 h 1613568"/>
              <a:gd name="connsiteX299" fmla="*/ 1933959 w 8214149"/>
              <a:gd name="connsiteY299" fmla="*/ 1344740 h 1613568"/>
              <a:gd name="connsiteX300" fmla="*/ 1855705 w 8214149"/>
              <a:gd name="connsiteY300" fmla="*/ 1330547 h 1613568"/>
              <a:gd name="connsiteX301" fmla="*/ 1844855 w 8214149"/>
              <a:gd name="connsiteY301" fmla="*/ 1318641 h 1613568"/>
              <a:gd name="connsiteX302" fmla="*/ 1865404 w 8214149"/>
              <a:gd name="connsiteY302" fmla="*/ 1312355 h 1613568"/>
              <a:gd name="connsiteX303" fmla="*/ 1943987 w 8214149"/>
              <a:gd name="connsiteY303" fmla="*/ 1326642 h 1613568"/>
              <a:gd name="connsiteX304" fmla="*/ 1954673 w 8214149"/>
              <a:gd name="connsiteY304" fmla="*/ 1338644 h 1613568"/>
              <a:gd name="connsiteX305" fmla="*/ 1945467 w 8214149"/>
              <a:gd name="connsiteY305" fmla="*/ 1344454 h 1613568"/>
              <a:gd name="connsiteX306" fmla="*/ 5726652 w 8214149"/>
              <a:gd name="connsiteY306" fmla="*/ 400050 h 1613568"/>
              <a:gd name="connsiteX307" fmla="*/ 5710212 w 8214149"/>
              <a:gd name="connsiteY307" fmla="*/ 398907 h 1613568"/>
              <a:gd name="connsiteX308" fmla="*/ 5706924 w 8214149"/>
              <a:gd name="connsiteY308" fmla="*/ 385572 h 1613568"/>
              <a:gd name="connsiteX309" fmla="*/ 5757559 w 8214149"/>
              <a:gd name="connsiteY309" fmla="*/ 347663 h 1613568"/>
              <a:gd name="connsiteX310" fmla="*/ 5780575 w 8214149"/>
              <a:gd name="connsiteY310" fmla="*/ 346139 h 1613568"/>
              <a:gd name="connsiteX311" fmla="*/ 5783205 w 8214149"/>
              <a:gd name="connsiteY311" fmla="*/ 359474 h 1613568"/>
              <a:gd name="connsiteX312" fmla="*/ 5733228 w 8214149"/>
              <a:gd name="connsiteY312" fmla="*/ 397002 h 1613568"/>
              <a:gd name="connsiteX313" fmla="*/ 5726652 w 8214149"/>
              <a:gd name="connsiteY313" fmla="*/ 400050 h 1613568"/>
              <a:gd name="connsiteX314" fmla="*/ 7055656 w 8214149"/>
              <a:gd name="connsiteY314" fmla="*/ 24098 h 1613568"/>
              <a:gd name="connsiteX315" fmla="*/ 7047272 w 8214149"/>
              <a:gd name="connsiteY315" fmla="*/ 24765 h 1613568"/>
              <a:gd name="connsiteX316" fmla="*/ 6966387 w 8214149"/>
              <a:gd name="connsiteY316" fmla="*/ 20574 h 1613568"/>
              <a:gd name="connsiteX317" fmla="*/ 6950934 w 8214149"/>
              <a:gd name="connsiteY317" fmla="*/ 10478 h 1613568"/>
              <a:gd name="connsiteX318" fmla="*/ 6968360 w 8214149"/>
              <a:gd name="connsiteY318" fmla="*/ 1524 h 1613568"/>
              <a:gd name="connsiteX319" fmla="*/ 7051053 w 8214149"/>
              <a:gd name="connsiteY319" fmla="*/ 5810 h 1613568"/>
              <a:gd name="connsiteX320" fmla="*/ 7065520 w 8214149"/>
              <a:gd name="connsiteY320" fmla="*/ 16383 h 1613568"/>
              <a:gd name="connsiteX321" fmla="*/ 7055656 w 8214149"/>
              <a:gd name="connsiteY321" fmla="*/ 24098 h 1613568"/>
              <a:gd name="connsiteX322" fmla="*/ 5828908 w 8214149"/>
              <a:gd name="connsiteY322" fmla="*/ 325469 h 1613568"/>
              <a:gd name="connsiteX323" fmla="*/ 5811811 w 8214149"/>
              <a:gd name="connsiteY323" fmla="*/ 324040 h 1613568"/>
              <a:gd name="connsiteX324" fmla="*/ 5809838 w 8214149"/>
              <a:gd name="connsiteY324" fmla="*/ 310610 h 1613568"/>
              <a:gd name="connsiteX325" fmla="*/ 5864254 w 8214149"/>
              <a:gd name="connsiteY325" fmla="*/ 274415 h 1613568"/>
              <a:gd name="connsiteX326" fmla="*/ 5887434 w 8214149"/>
              <a:gd name="connsiteY326" fmla="*/ 273749 h 1613568"/>
              <a:gd name="connsiteX327" fmla="*/ 5888585 w 8214149"/>
              <a:gd name="connsiteY327" fmla="*/ 287179 h 1613568"/>
              <a:gd name="connsiteX328" fmla="*/ 5834991 w 8214149"/>
              <a:gd name="connsiteY328" fmla="*/ 322802 h 1613568"/>
              <a:gd name="connsiteX329" fmla="*/ 5828908 w 8214149"/>
              <a:gd name="connsiteY329" fmla="*/ 325469 h 1613568"/>
              <a:gd name="connsiteX330" fmla="*/ 1788301 w 8214149"/>
              <a:gd name="connsiteY330" fmla="*/ 1316546 h 1613568"/>
              <a:gd name="connsiteX331" fmla="*/ 1777286 w 8214149"/>
              <a:gd name="connsiteY331" fmla="*/ 1316927 h 1613568"/>
              <a:gd name="connsiteX332" fmla="*/ 1698375 w 8214149"/>
              <a:gd name="connsiteY332" fmla="*/ 1304068 h 1613568"/>
              <a:gd name="connsiteX333" fmla="*/ 1686867 w 8214149"/>
              <a:gd name="connsiteY333" fmla="*/ 1292352 h 1613568"/>
              <a:gd name="connsiteX334" fmla="*/ 1707088 w 8214149"/>
              <a:gd name="connsiteY334" fmla="*/ 1285685 h 1613568"/>
              <a:gd name="connsiteX335" fmla="*/ 1786493 w 8214149"/>
              <a:gd name="connsiteY335" fmla="*/ 1298639 h 1613568"/>
              <a:gd name="connsiteX336" fmla="*/ 1797672 w 8214149"/>
              <a:gd name="connsiteY336" fmla="*/ 1310450 h 1613568"/>
              <a:gd name="connsiteX337" fmla="*/ 1788301 w 8214149"/>
              <a:gd name="connsiteY337" fmla="*/ 1316546 h 1613568"/>
              <a:gd name="connsiteX338" fmla="*/ 6891750 w 8214149"/>
              <a:gd name="connsiteY338" fmla="*/ 18383 h 1613568"/>
              <a:gd name="connsiteX339" fmla="*/ 6885174 w 8214149"/>
              <a:gd name="connsiteY339" fmla="*/ 19145 h 1613568"/>
              <a:gd name="connsiteX340" fmla="*/ 6804125 w 8214149"/>
              <a:gd name="connsiteY340" fmla="*/ 20384 h 1613568"/>
              <a:gd name="connsiteX341" fmla="*/ 6786699 w 8214149"/>
              <a:gd name="connsiteY341" fmla="*/ 11430 h 1613568"/>
              <a:gd name="connsiteX342" fmla="*/ 6802152 w 8214149"/>
              <a:gd name="connsiteY342" fmla="*/ 1334 h 1613568"/>
              <a:gd name="connsiteX343" fmla="*/ 6885174 w 8214149"/>
              <a:gd name="connsiteY343" fmla="*/ 0 h 1613568"/>
              <a:gd name="connsiteX344" fmla="*/ 6901614 w 8214149"/>
              <a:gd name="connsiteY344" fmla="*/ 9525 h 1613568"/>
              <a:gd name="connsiteX345" fmla="*/ 6891750 w 8214149"/>
              <a:gd name="connsiteY345" fmla="*/ 18383 h 1613568"/>
              <a:gd name="connsiteX346" fmla="*/ 5939056 w 8214149"/>
              <a:gd name="connsiteY346" fmla="*/ 254794 h 1613568"/>
              <a:gd name="connsiteX347" fmla="*/ 5921136 w 8214149"/>
              <a:gd name="connsiteY347" fmla="*/ 252889 h 1613568"/>
              <a:gd name="connsiteX348" fmla="*/ 5920808 w 8214149"/>
              <a:gd name="connsiteY348" fmla="*/ 239458 h 1613568"/>
              <a:gd name="connsiteX349" fmla="*/ 5979991 w 8214149"/>
              <a:gd name="connsiteY349" fmla="*/ 205835 h 1613568"/>
              <a:gd name="connsiteX350" fmla="*/ 6003172 w 8214149"/>
              <a:gd name="connsiteY350" fmla="*/ 206216 h 1613568"/>
              <a:gd name="connsiteX351" fmla="*/ 6002514 w 8214149"/>
              <a:gd name="connsiteY351" fmla="*/ 219647 h 1613568"/>
              <a:gd name="connsiteX352" fmla="*/ 5944317 w 8214149"/>
              <a:gd name="connsiteY352" fmla="*/ 252698 h 1613568"/>
              <a:gd name="connsiteX353" fmla="*/ 5939056 w 8214149"/>
              <a:gd name="connsiteY353" fmla="*/ 254794 h 1613568"/>
              <a:gd name="connsiteX354" fmla="*/ 1629491 w 8214149"/>
              <a:gd name="connsiteY354" fmla="*/ 1291400 h 1613568"/>
              <a:gd name="connsiteX355" fmla="*/ 1618970 w 8214149"/>
              <a:gd name="connsiteY355" fmla="*/ 1291876 h 1613568"/>
              <a:gd name="connsiteX356" fmla="*/ 1539401 w 8214149"/>
              <a:gd name="connsiteY356" fmla="*/ 1280636 h 1613568"/>
              <a:gd name="connsiteX357" fmla="*/ 1527071 w 8214149"/>
              <a:gd name="connsiteY357" fmla="*/ 1269206 h 1613568"/>
              <a:gd name="connsiteX358" fmla="*/ 1546799 w 8214149"/>
              <a:gd name="connsiteY358" fmla="*/ 1262063 h 1613568"/>
              <a:gd name="connsiteX359" fmla="*/ 1627025 w 8214149"/>
              <a:gd name="connsiteY359" fmla="*/ 1273397 h 1613568"/>
              <a:gd name="connsiteX360" fmla="*/ 1638862 w 8214149"/>
              <a:gd name="connsiteY360" fmla="*/ 1284923 h 1613568"/>
              <a:gd name="connsiteX361" fmla="*/ 1629491 w 8214149"/>
              <a:gd name="connsiteY361" fmla="*/ 1291400 h 1613568"/>
              <a:gd name="connsiteX362" fmla="*/ 6727844 w 8214149"/>
              <a:gd name="connsiteY362" fmla="*/ 23813 h 1613568"/>
              <a:gd name="connsiteX363" fmla="*/ 6723241 w 8214149"/>
              <a:gd name="connsiteY363" fmla="*/ 24479 h 1613568"/>
              <a:gd name="connsiteX364" fmla="*/ 6643014 w 8214149"/>
              <a:gd name="connsiteY364" fmla="*/ 31337 h 1613568"/>
              <a:gd name="connsiteX365" fmla="*/ 6623944 w 8214149"/>
              <a:gd name="connsiteY365" fmla="*/ 23622 h 1613568"/>
              <a:gd name="connsiteX366" fmla="*/ 6637260 w 8214149"/>
              <a:gd name="connsiteY366" fmla="*/ 12573 h 1613568"/>
              <a:gd name="connsiteX367" fmla="*/ 6719460 w 8214149"/>
              <a:gd name="connsiteY367" fmla="*/ 5525 h 1613568"/>
              <a:gd name="connsiteX368" fmla="*/ 6737708 w 8214149"/>
              <a:gd name="connsiteY368" fmla="*/ 13907 h 1613568"/>
              <a:gd name="connsiteX369" fmla="*/ 6727844 w 8214149"/>
              <a:gd name="connsiteY369" fmla="*/ 23813 h 1613568"/>
              <a:gd name="connsiteX370" fmla="*/ 6059067 w 8214149"/>
              <a:gd name="connsiteY370" fmla="*/ 189738 h 1613568"/>
              <a:gd name="connsiteX371" fmla="*/ 6039997 w 8214149"/>
              <a:gd name="connsiteY371" fmla="*/ 187166 h 1613568"/>
              <a:gd name="connsiteX372" fmla="*/ 6041970 w 8214149"/>
              <a:gd name="connsiteY372" fmla="*/ 173736 h 1613568"/>
              <a:gd name="connsiteX373" fmla="*/ 6106743 w 8214149"/>
              <a:gd name="connsiteY373" fmla="*/ 143637 h 1613568"/>
              <a:gd name="connsiteX374" fmla="*/ 6129759 w 8214149"/>
              <a:gd name="connsiteY374" fmla="*/ 145542 h 1613568"/>
              <a:gd name="connsiteX375" fmla="*/ 6126471 w 8214149"/>
              <a:gd name="connsiteY375" fmla="*/ 158877 h 1613568"/>
              <a:gd name="connsiteX376" fmla="*/ 6063177 w 8214149"/>
              <a:gd name="connsiteY376" fmla="*/ 188309 h 1613568"/>
              <a:gd name="connsiteX377" fmla="*/ 6059067 w 8214149"/>
              <a:gd name="connsiteY377" fmla="*/ 189738 h 1613568"/>
              <a:gd name="connsiteX378" fmla="*/ 6566239 w 8214149"/>
              <a:gd name="connsiteY378" fmla="*/ 40386 h 1613568"/>
              <a:gd name="connsiteX379" fmla="*/ 6563609 w 8214149"/>
              <a:gd name="connsiteY379" fmla="*/ 40862 h 1613568"/>
              <a:gd name="connsiteX380" fmla="*/ 6485355 w 8214149"/>
              <a:gd name="connsiteY380" fmla="*/ 53150 h 1613568"/>
              <a:gd name="connsiteX381" fmla="*/ 6464805 w 8214149"/>
              <a:gd name="connsiteY381" fmla="*/ 46768 h 1613568"/>
              <a:gd name="connsiteX382" fmla="*/ 6475820 w 8214149"/>
              <a:gd name="connsiteY382" fmla="*/ 34862 h 1613568"/>
              <a:gd name="connsiteX383" fmla="*/ 6556047 w 8214149"/>
              <a:gd name="connsiteY383" fmla="*/ 22289 h 1613568"/>
              <a:gd name="connsiteX384" fmla="*/ 6575939 w 8214149"/>
              <a:gd name="connsiteY384" fmla="*/ 29337 h 1613568"/>
              <a:gd name="connsiteX385" fmla="*/ 6566239 w 8214149"/>
              <a:gd name="connsiteY385" fmla="*/ 40386 h 1613568"/>
              <a:gd name="connsiteX386" fmla="*/ 6190258 w 8214149"/>
              <a:gd name="connsiteY386" fmla="*/ 132588 h 1613568"/>
              <a:gd name="connsiteX387" fmla="*/ 6170037 w 8214149"/>
              <a:gd name="connsiteY387" fmla="*/ 129064 h 1613568"/>
              <a:gd name="connsiteX388" fmla="*/ 6174640 w 8214149"/>
              <a:gd name="connsiteY388" fmla="*/ 115824 h 1613568"/>
              <a:gd name="connsiteX389" fmla="*/ 6245661 w 8214149"/>
              <a:gd name="connsiteY389" fmla="*/ 90678 h 1613568"/>
              <a:gd name="connsiteX390" fmla="*/ 6268019 w 8214149"/>
              <a:gd name="connsiteY390" fmla="*/ 94298 h 1613568"/>
              <a:gd name="connsiteX391" fmla="*/ 6261772 w 8214149"/>
              <a:gd name="connsiteY391" fmla="*/ 107252 h 1613568"/>
              <a:gd name="connsiteX392" fmla="*/ 6192724 w 8214149"/>
              <a:gd name="connsiteY392" fmla="*/ 131636 h 1613568"/>
              <a:gd name="connsiteX393" fmla="*/ 6190258 w 8214149"/>
              <a:gd name="connsiteY393" fmla="*/ 132588 h 1613568"/>
              <a:gd name="connsiteX394" fmla="*/ 6409074 w 8214149"/>
              <a:gd name="connsiteY394" fmla="*/ 67818 h 1613568"/>
              <a:gd name="connsiteX395" fmla="*/ 6408252 w 8214149"/>
              <a:gd name="connsiteY395" fmla="*/ 68009 h 1613568"/>
              <a:gd name="connsiteX396" fmla="*/ 6333614 w 8214149"/>
              <a:gd name="connsiteY396" fmla="*/ 86011 h 1613568"/>
              <a:gd name="connsiteX397" fmla="*/ 6311749 w 8214149"/>
              <a:gd name="connsiteY397" fmla="*/ 81439 h 1613568"/>
              <a:gd name="connsiteX398" fmla="*/ 6319640 w 8214149"/>
              <a:gd name="connsiteY398" fmla="*/ 68771 h 1613568"/>
              <a:gd name="connsiteX399" fmla="*/ 6396744 w 8214149"/>
              <a:gd name="connsiteY399" fmla="*/ 50197 h 1613568"/>
              <a:gd name="connsiteX400" fmla="*/ 6417951 w 8214149"/>
              <a:gd name="connsiteY400" fmla="*/ 55817 h 1613568"/>
              <a:gd name="connsiteX401" fmla="*/ 6409074 w 8214149"/>
              <a:gd name="connsiteY401" fmla="*/ 67818 h 1613568"/>
              <a:gd name="connsiteX402" fmla="*/ 1469202 w 8214149"/>
              <a:gd name="connsiteY402" fmla="*/ 1269873 h 1613568"/>
              <a:gd name="connsiteX403" fmla="*/ 1459338 w 8214149"/>
              <a:gd name="connsiteY403" fmla="*/ 1270445 h 1613568"/>
              <a:gd name="connsiteX404" fmla="*/ 1378947 w 8214149"/>
              <a:gd name="connsiteY404" fmla="*/ 1261301 h 1613568"/>
              <a:gd name="connsiteX405" fmla="*/ 1365795 w 8214149"/>
              <a:gd name="connsiteY405" fmla="*/ 1250252 h 1613568"/>
              <a:gd name="connsiteX406" fmla="*/ 1384865 w 8214149"/>
              <a:gd name="connsiteY406" fmla="*/ 1242632 h 1613568"/>
              <a:gd name="connsiteX407" fmla="*/ 1465914 w 8214149"/>
              <a:gd name="connsiteY407" fmla="*/ 1251871 h 1613568"/>
              <a:gd name="connsiteX408" fmla="*/ 1478573 w 8214149"/>
              <a:gd name="connsiteY408" fmla="*/ 1263110 h 1613568"/>
              <a:gd name="connsiteX409" fmla="*/ 1469202 w 8214149"/>
              <a:gd name="connsiteY409" fmla="*/ 1269873 h 1613568"/>
              <a:gd name="connsiteX410" fmla="*/ 1307433 w 8214149"/>
              <a:gd name="connsiteY410" fmla="*/ 1252728 h 1613568"/>
              <a:gd name="connsiteX411" fmla="*/ 1298391 w 8214149"/>
              <a:gd name="connsiteY411" fmla="*/ 1253395 h 1613568"/>
              <a:gd name="connsiteX412" fmla="*/ 1217507 w 8214149"/>
              <a:gd name="connsiteY412" fmla="*/ 1246727 h 1613568"/>
              <a:gd name="connsiteX413" fmla="*/ 1203204 w 8214149"/>
              <a:gd name="connsiteY413" fmla="*/ 1236059 h 1613568"/>
              <a:gd name="connsiteX414" fmla="*/ 1221617 w 8214149"/>
              <a:gd name="connsiteY414" fmla="*/ 1227773 h 1613568"/>
              <a:gd name="connsiteX415" fmla="*/ 1303488 w 8214149"/>
              <a:gd name="connsiteY415" fmla="*/ 1234440 h 1613568"/>
              <a:gd name="connsiteX416" fmla="*/ 1317133 w 8214149"/>
              <a:gd name="connsiteY416" fmla="*/ 1245299 h 1613568"/>
              <a:gd name="connsiteX417" fmla="*/ 1307433 w 8214149"/>
              <a:gd name="connsiteY417" fmla="*/ 1252728 h 1613568"/>
              <a:gd name="connsiteX418" fmla="*/ 1144513 w 8214149"/>
              <a:gd name="connsiteY418" fmla="*/ 1240822 h 1613568"/>
              <a:gd name="connsiteX419" fmla="*/ 1136458 w 8214149"/>
              <a:gd name="connsiteY419" fmla="*/ 1241584 h 1613568"/>
              <a:gd name="connsiteX420" fmla="*/ 1055245 w 8214149"/>
              <a:gd name="connsiteY420" fmla="*/ 1237869 h 1613568"/>
              <a:gd name="connsiteX421" fmla="*/ 1039791 w 8214149"/>
              <a:gd name="connsiteY421" fmla="*/ 1227773 h 1613568"/>
              <a:gd name="connsiteX422" fmla="*/ 1057217 w 8214149"/>
              <a:gd name="connsiteY422" fmla="*/ 1218819 h 1613568"/>
              <a:gd name="connsiteX423" fmla="*/ 1139581 w 8214149"/>
              <a:gd name="connsiteY423" fmla="*/ 1222534 h 1613568"/>
              <a:gd name="connsiteX424" fmla="*/ 1154377 w 8214149"/>
              <a:gd name="connsiteY424" fmla="*/ 1232916 h 1613568"/>
              <a:gd name="connsiteX425" fmla="*/ 1144513 w 8214149"/>
              <a:gd name="connsiteY425" fmla="*/ 1240822 h 1613568"/>
              <a:gd name="connsiteX426" fmla="*/ 980936 w 8214149"/>
              <a:gd name="connsiteY426" fmla="*/ 1235012 h 1613568"/>
              <a:gd name="connsiteX427" fmla="*/ 974031 w 8214149"/>
              <a:gd name="connsiteY427" fmla="*/ 1235774 h 1613568"/>
              <a:gd name="connsiteX428" fmla="*/ 892489 w 8214149"/>
              <a:gd name="connsiteY428" fmla="*/ 1235297 h 1613568"/>
              <a:gd name="connsiteX429" fmla="*/ 875885 w 8214149"/>
              <a:gd name="connsiteY429" fmla="*/ 1225868 h 1613568"/>
              <a:gd name="connsiteX430" fmla="*/ 892160 w 8214149"/>
              <a:gd name="connsiteY430" fmla="*/ 1216247 h 1613568"/>
              <a:gd name="connsiteX431" fmla="*/ 974853 w 8214149"/>
              <a:gd name="connsiteY431" fmla="*/ 1216724 h 1613568"/>
              <a:gd name="connsiteX432" fmla="*/ 990800 w 8214149"/>
              <a:gd name="connsiteY432" fmla="*/ 1226534 h 1613568"/>
              <a:gd name="connsiteX433" fmla="*/ 980936 w 8214149"/>
              <a:gd name="connsiteY433" fmla="*/ 1235012 h 1613568"/>
              <a:gd name="connsiteX434" fmla="*/ 816701 w 8214149"/>
              <a:gd name="connsiteY434" fmla="*/ 1235869 h 1613568"/>
              <a:gd name="connsiteX435" fmla="*/ 810947 w 8214149"/>
              <a:gd name="connsiteY435" fmla="*/ 1236631 h 1613568"/>
              <a:gd name="connsiteX436" fmla="*/ 729734 w 8214149"/>
              <a:gd name="connsiteY436" fmla="*/ 1239774 h 1613568"/>
              <a:gd name="connsiteX437" fmla="*/ 711979 w 8214149"/>
              <a:gd name="connsiteY437" fmla="*/ 1231106 h 1613568"/>
              <a:gd name="connsiteX438" fmla="*/ 726939 w 8214149"/>
              <a:gd name="connsiteY438" fmla="*/ 1220819 h 1613568"/>
              <a:gd name="connsiteX439" fmla="*/ 809467 w 8214149"/>
              <a:gd name="connsiteY439" fmla="*/ 1217581 h 1613568"/>
              <a:gd name="connsiteX440" fmla="*/ 826729 w 8214149"/>
              <a:gd name="connsiteY440" fmla="*/ 1226630 h 1613568"/>
              <a:gd name="connsiteX441" fmla="*/ 816701 w 8214149"/>
              <a:gd name="connsiteY441" fmla="*/ 1235869 h 1613568"/>
              <a:gd name="connsiteX442" fmla="*/ 653288 w 8214149"/>
              <a:gd name="connsiteY442" fmla="*/ 1244156 h 1613568"/>
              <a:gd name="connsiteX443" fmla="*/ 648849 w 8214149"/>
              <a:gd name="connsiteY443" fmla="*/ 1244822 h 1613568"/>
              <a:gd name="connsiteX444" fmla="*/ 568294 w 8214149"/>
              <a:gd name="connsiteY444" fmla="*/ 1251871 h 1613568"/>
              <a:gd name="connsiteX445" fmla="*/ 549223 w 8214149"/>
              <a:gd name="connsiteY445" fmla="*/ 1244060 h 1613568"/>
              <a:gd name="connsiteX446" fmla="*/ 562704 w 8214149"/>
              <a:gd name="connsiteY446" fmla="*/ 1233011 h 1613568"/>
              <a:gd name="connsiteX447" fmla="*/ 644575 w 8214149"/>
              <a:gd name="connsiteY447" fmla="*/ 1225868 h 1613568"/>
              <a:gd name="connsiteX448" fmla="*/ 662988 w 8214149"/>
              <a:gd name="connsiteY448" fmla="*/ 1234059 h 1613568"/>
              <a:gd name="connsiteX449" fmla="*/ 653288 w 8214149"/>
              <a:gd name="connsiteY449" fmla="*/ 1244156 h 1613568"/>
              <a:gd name="connsiteX450" fmla="*/ 491519 w 8214149"/>
              <a:gd name="connsiteY450" fmla="*/ 1260348 h 1613568"/>
              <a:gd name="connsiteX451" fmla="*/ 488560 w 8214149"/>
              <a:gd name="connsiteY451" fmla="*/ 1260920 h 1613568"/>
              <a:gd name="connsiteX452" fmla="*/ 409484 w 8214149"/>
              <a:gd name="connsiteY452" fmla="*/ 1271873 h 1613568"/>
              <a:gd name="connsiteX453" fmla="*/ 389427 w 8214149"/>
              <a:gd name="connsiteY453" fmla="*/ 1265111 h 1613568"/>
              <a:gd name="connsiteX454" fmla="*/ 401100 w 8214149"/>
              <a:gd name="connsiteY454" fmla="*/ 1253490 h 1613568"/>
              <a:gd name="connsiteX455" fmla="*/ 481655 w 8214149"/>
              <a:gd name="connsiteY455" fmla="*/ 1242346 h 1613568"/>
              <a:gd name="connsiteX456" fmla="*/ 501219 w 8214149"/>
              <a:gd name="connsiteY456" fmla="*/ 1249680 h 1613568"/>
              <a:gd name="connsiteX457" fmla="*/ 491519 w 8214149"/>
              <a:gd name="connsiteY457" fmla="*/ 1260348 h 1613568"/>
              <a:gd name="connsiteX458" fmla="*/ 332874 w 8214149"/>
              <a:gd name="connsiteY458" fmla="*/ 1284446 h 1613568"/>
              <a:gd name="connsiteX459" fmla="*/ 331230 w 8214149"/>
              <a:gd name="connsiteY459" fmla="*/ 1284827 h 1613568"/>
              <a:gd name="connsiteX460" fmla="*/ 253962 w 8214149"/>
              <a:gd name="connsiteY460" fmla="*/ 1299686 h 1613568"/>
              <a:gd name="connsiteX461" fmla="*/ 232919 w 8214149"/>
              <a:gd name="connsiteY461" fmla="*/ 1293876 h 1613568"/>
              <a:gd name="connsiteX462" fmla="*/ 242947 w 8214149"/>
              <a:gd name="connsiteY462" fmla="*/ 1281684 h 1613568"/>
              <a:gd name="connsiteX463" fmla="*/ 321530 w 8214149"/>
              <a:gd name="connsiteY463" fmla="*/ 1266539 h 1613568"/>
              <a:gd name="connsiteX464" fmla="*/ 342080 w 8214149"/>
              <a:gd name="connsiteY464" fmla="*/ 1272826 h 1613568"/>
              <a:gd name="connsiteX465" fmla="*/ 332874 w 8214149"/>
              <a:gd name="connsiteY465" fmla="*/ 1284446 h 1613568"/>
              <a:gd name="connsiteX466" fmla="*/ 22981 w 8214149"/>
              <a:gd name="connsiteY466" fmla="*/ 1357503 h 1613568"/>
              <a:gd name="connsiteX467" fmla="*/ 1774 w 8214149"/>
              <a:gd name="connsiteY467" fmla="*/ 1353026 h 1613568"/>
              <a:gd name="connsiteX468" fmla="*/ 9007 w 8214149"/>
              <a:gd name="connsiteY468" fmla="*/ 1340263 h 1613568"/>
              <a:gd name="connsiteX469" fmla="*/ 14432 w 8214149"/>
              <a:gd name="connsiteY469" fmla="*/ 1338644 h 1613568"/>
              <a:gd name="connsiteX470" fmla="*/ 36462 w 8214149"/>
              <a:gd name="connsiteY470" fmla="*/ 1342835 h 1613568"/>
              <a:gd name="connsiteX471" fmla="*/ 29228 w 8214149"/>
              <a:gd name="connsiteY471" fmla="*/ 1355598 h 1613568"/>
              <a:gd name="connsiteX472" fmla="*/ 23803 w 8214149"/>
              <a:gd name="connsiteY472" fmla="*/ 1357217 h 1613568"/>
              <a:gd name="connsiteX473" fmla="*/ 22981 w 8214149"/>
              <a:gd name="connsiteY473" fmla="*/ 1357503 h 1613568"/>
              <a:gd name="connsiteX474" fmla="*/ 102550 w 8214149"/>
              <a:gd name="connsiteY474" fmla="*/ 1335310 h 1613568"/>
              <a:gd name="connsiteX475" fmla="*/ 81178 w 8214149"/>
              <a:gd name="connsiteY475" fmla="*/ 1330452 h 1613568"/>
              <a:gd name="connsiteX476" fmla="*/ 89234 w 8214149"/>
              <a:gd name="connsiteY476" fmla="*/ 1317879 h 1613568"/>
              <a:gd name="connsiteX477" fmla="*/ 165351 w 8214149"/>
              <a:gd name="connsiteY477" fmla="*/ 1298924 h 1613568"/>
              <a:gd name="connsiteX478" fmla="*/ 186723 w 8214149"/>
              <a:gd name="connsiteY478" fmla="*/ 1304163 h 1613568"/>
              <a:gd name="connsiteX479" fmla="*/ 178010 w 8214149"/>
              <a:gd name="connsiteY479" fmla="*/ 1316450 h 1613568"/>
              <a:gd name="connsiteX480" fmla="*/ 177681 w 8214149"/>
              <a:gd name="connsiteY480" fmla="*/ 1316546 h 1613568"/>
              <a:gd name="connsiteX481" fmla="*/ 102879 w 8214149"/>
              <a:gd name="connsiteY481" fmla="*/ 1335215 h 1613568"/>
              <a:gd name="connsiteX482" fmla="*/ 102550 w 8214149"/>
              <a:gd name="connsiteY482" fmla="*/ 1335310 h 161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</a:cxnLst>
            <a:rect l="l" t="t" r="r" b="b"/>
            <a:pathLst>
              <a:path w="8214149" h="1613568">
                <a:moveTo>
                  <a:pt x="4094331" y="1558766"/>
                </a:moveTo>
                <a:lnTo>
                  <a:pt x="4081672" y="1561814"/>
                </a:lnTo>
                <a:cubicBezTo>
                  <a:pt x="4073288" y="1563815"/>
                  <a:pt x="4063588" y="1561528"/>
                  <a:pt x="4060136" y="1556671"/>
                </a:cubicBezTo>
                <a:cubicBezTo>
                  <a:pt x="4056683" y="1551813"/>
                  <a:pt x="4060629" y="1546289"/>
                  <a:pt x="4068849" y="1544288"/>
                </a:cubicBezTo>
                <a:cubicBezTo>
                  <a:pt x="4068849" y="1544288"/>
                  <a:pt x="4069013" y="1544288"/>
                  <a:pt x="4069013" y="1544288"/>
                </a:cubicBezTo>
                <a:lnTo>
                  <a:pt x="4081343" y="1541240"/>
                </a:lnTo>
                <a:cubicBezTo>
                  <a:pt x="4101893" y="1536097"/>
                  <a:pt x="4122607" y="1530572"/>
                  <a:pt x="4142829" y="1524762"/>
                </a:cubicBezTo>
                <a:cubicBezTo>
                  <a:pt x="4150884" y="1522476"/>
                  <a:pt x="4160912" y="1524381"/>
                  <a:pt x="4164858" y="1529048"/>
                </a:cubicBezTo>
                <a:cubicBezTo>
                  <a:pt x="4168804" y="1533811"/>
                  <a:pt x="4165516" y="1539431"/>
                  <a:pt x="4157460" y="1541812"/>
                </a:cubicBezTo>
                <a:cubicBezTo>
                  <a:pt x="4136746" y="1547908"/>
                  <a:pt x="4115374" y="1553528"/>
                  <a:pt x="4094331" y="1558766"/>
                </a:cubicBezTo>
                <a:close/>
                <a:moveTo>
                  <a:pt x="4005062" y="1578578"/>
                </a:moveTo>
                <a:cubicBezTo>
                  <a:pt x="4004733" y="1578674"/>
                  <a:pt x="4004240" y="1578769"/>
                  <a:pt x="4003747" y="1578864"/>
                </a:cubicBezTo>
                <a:cubicBezTo>
                  <a:pt x="3977607" y="1583912"/>
                  <a:pt x="3950810" y="1588580"/>
                  <a:pt x="3923684" y="1592485"/>
                </a:cubicBezTo>
                <a:cubicBezTo>
                  <a:pt x="3914807" y="1593818"/>
                  <a:pt x="3905929" y="1590675"/>
                  <a:pt x="3903628" y="1585627"/>
                </a:cubicBezTo>
                <a:cubicBezTo>
                  <a:pt x="3901326" y="1580578"/>
                  <a:pt x="3906916" y="1575340"/>
                  <a:pt x="3915464" y="1574102"/>
                </a:cubicBezTo>
                <a:cubicBezTo>
                  <a:pt x="3941604" y="1570292"/>
                  <a:pt x="3967743" y="1565815"/>
                  <a:pt x="3993061" y="1560862"/>
                </a:cubicBezTo>
                <a:cubicBezTo>
                  <a:pt x="4001609" y="1559147"/>
                  <a:pt x="4010980" y="1561910"/>
                  <a:pt x="4013939" y="1566863"/>
                </a:cubicBezTo>
                <a:cubicBezTo>
                  <a:pt x="4016899" y="1571530"/>
                  <a:pt x="4012789" y="1576673"/>
                  <a:pt x="4005062" y="1578578"/>
                </a:cubicBezTo>
                <a:close/>
                <a:moveTo>
                  <a:pt x="4229138" y="1519809"/>
                </a:moveTo>
                <a:cubicBezTo>
                  <a:pt x="4221576" y="1521714"/>
                  <a:pt x="4212534" y="1520000"/>
                  <a:pt x="4208424" y="1515809"/>
                </a:cubicBezTo>
                <a:cubicBezTo>
                  <a:pt x="4203985" y="1511237"/>
                  <a:pt x="4206616" y="1505426"/>
                  <a:pt x="4214507" y="1502855"/>
                </a:cubicBezTo>
                <a:cubicBezTo>
                  <a:pt x="4237523" y="1495235"/>
                  <a:pt x="4260868" y="1486948"/>
                  <a:pt x="4283719" y="1478280"/>
                </a:cubicBezTo>
                <a:cubicBezTo>
                  <a:pt x="4291446" y="1475423"/>
                  <a:pt x="4301474" y="1476661"/>
                  <a:pt x="4306406" y="1481042"/>
                </a:cubicBezTo>
                <a:cubicBezTo>
                  <a:pt x="4311338" y="1485424"/>
                  <a:pt x="4309201" y="1491329"/>
                  <a:pt x="4301638" y="1494187"/>
                </a:cubicBezTo>
                <a:cubicBezTo>
                  <a:pt x="4278129" y="1503045"/>
                  <a:pt x="4254291" y="1511522"/>
                  <a:pt x="4230782" y="1519333"/>
                </a:cubicBezTo>
                <a:cubicBezTo>
                  <a:pt x="4230289" y="1519428"/>
                  <a:pt x="4229796" y="1519619"/>
                  <a:pt x="4229138" y="1519809"/>
                </a:cubicBezTo>
                <a:close/>
                <a:moveTo>
                  <a:pt x="3846252" y="1602010"/>
                </a:moveTo>
                <a:cubicBezTo>
                  <a:pt x="3845101" y="1602296"/>
                  <a:pt x="3843951" y="1602486"/>
                  <a:pt x="3842635" y="1602677"/>
                </a:cubicBezTo>
                <a:cubicBezTo>
                  <a:pt x="3815674" y="1605439"/>
                  <a:pt x="3788055" y="1607725"/>
                  <a:pt x="3760271" y="1609344"/>
                </a:cubicBezTo>
                <a:cubicBezTo>
                  <a:pt x="3751229" y="1609916"/>
                  <a:pt x="3743174" y="1606106"/>
                  <a:pt x="3742187" y="1600867"/>
                </a:cubicBezTo>
                <a:cubicBezTo>
                  <a:pt x="3741201" y="1595628"/>
                  <a:pt x="3747777" y="1590961"/>
                  <a:pt x="3756819" y="1590389"/>
                </a:cubicBezTo>
                <a:cubicBezTo>
                  <a:pt x="3783780" y="1588770"/>
                  <a:pt x="3810742" y="1586579"/>
                  <a:pt x="3836882" y="1583912"/>
                </a:cubicBezTo>
                <a:cubicBezTo>
                  <a:pt x="3845759" y="1582960"/>
                  <a:pt x="3854308" y="1586484"/>
                  <a:pt x="3855952" y="1591628"/>
                </a:cubicBezTo>
                <a:cubicBezTo>
                  <a:pt x="3857267" y="1596009"/>
                  <a:pt x="3853157" y="1600295"/>
                  <a:pt x="3846252" y="1602010"/>
                </a:cubicBezTo>
                <a:close/>
                <a:moveTo>
                  <a:pt x="4366740" y="1467898"/>
                </a:moveTo>
                <a:cubicBezTo>
                  <a:pt x="4359836" y="1469612"/>
                  <a:pt x="4351616" y="1468374"/>
                  <a:pt x="4347013" y="1464755"/>
                </a:cubicBezTo>
                <a:cubicBezTo>
                  <a:pt x="4341587" y="1460468"/>
                  <a:pt x="4343231" y="1454563"/>
                  <a:pt x="4350630" y="1451420"/>
                </a:cubicBezTo>
                <a:cubicBezTo>
                  <a:pt x="4372001" y="1442371"/>
                  <a:pt x="4393702" y="1432655"/>
                  <a:pt x="4415074" y="1422654"/>
                </a:cubicBezTo>
                <a:cubicBezTo>
                  <a:pt x="4422143" y="1419320"/>
                  <a:pt x="4432500" y="1419987"/>
                  <a:pt x="4438254" y="1424083"/>
                </a:cubicBezTo>
                <a:cubicBezTo>
                  <a:pt x="4444008" y="1428178"/>
                  <a:pt x="4442857" y="1434179"/>
                  <a:pt x="4435788" y="1437513"/>
                </a:cubicBezTo>
                <a:cubicBezTo>
                  <a:pt x="4414087" y="1447705"/>
                  <a:pt x="4391894" y="1457611"/>
                  <a:pt x="4370029" y="1466850"/>
                </a:cubicBezTo>
                <a:cubicBezTo>
                  <a:pt x="4369042" y="1467326"/>
                  <a:pt x="4367891" y="1467612"/>
                  <a:pt x="4366740" y="1467898"/>
                </a:cubicBezTo>
                <a:close/>
                <a:moveTo>
                  <a:pt x="3683168" y="1612106"/>
                </a:moveTo>
                <a:cubicBezTo>
                  <a:pt x="3681360" y="1612582"/>
                  <a:pt x="3679387" y="1612868"/>
                  <a:pt x="3677414" y="1612868"/>
                </a:cubicBezTo>
                <a:cubicBezTo>
                  <a:pt x="3650288" y="1613535"/>
                  <a:pt x="3622340" y="1613726"/>
                  <a:pt x="3594392" y="1613440"/>
                </a:cubicBezTo>
                <a:cubicBezTo>
                  <a:pt x="3585350" y="1613345"/>
                  <a:pt x="3578117" y="1609058"/>
                  <a:pt x="3578281" y="1603724"/>
                </a:cubicBezTo>
                <a:cubicBezTo>
                  <a:pt x="3578446" y="1598486"/>
                  <a:pt x="3586008" y="1594295"/>
                  <a:pt x="3595050" y="1594390"/>
                </a:cubicBezTo>
                <a:cubicBezTo>
                  <a:pt x="3622505" y="1594676"/>
                  <a:pt x="3649795" y="1594485"/>
                  <a:pt x="3676099" y="1593818"/>
                </a:cubicBezTo>
                <a:cubicBezTo>
                  <a:pt x="3685141" y="1593628"/>
                  <a:pt x="3692868" y="1597724"/>
                  <a:pt x="3693196" y="1602962"/>
                </a:cubicBezTo>
                <a:cubicBezTo>
                  <a:pt x="3693525" y="1607058"/>
                  <a:pt x="3689251" y="1610582"/>
                  <a:pt x="3683168" y="1612106"/>
                </a:cubicBezTo>
                <a:close/>
                <a:moveTo>
                  <a:pt x="4494479" y="1408081"/>
                </a:moveTo>
                <a:cubicBezTo>
                  <a:pt x="4488067" y="1409700"/>
                  <a:pt x="4480505" y="1408843"/>
                  <a:pt x="4475737" y="1405604"/>
                </a:cubicBezTo>
                <a:cubicBezTo>
                  <a:pt x="4469655" y="1401699"/>
                  <a:pt x="4470312" y="1395698"/>
                  <a:pt x="4477053" y="1392174"/>
                </a:cubicBezTo>
                <a:cubicBezTo>
                  <a:pt x="4496945" y="1381982"/>
                  <a:pt x="4517002" y="1371219"/>
                  <a:pt x="4536894" y="1360075"/>
                </a:cubicBezTo>
                <a:cubicBezTo>
                  <a:pt x="4543470" y="1356455"/>
                  <a:pt x="4553827" y="1356551"/>
                  <a:pt x="4560074" y="1360361"/>
                </a:cubicBezTo>
                <a:cubicBezTo>
                  <a:pt x="4566321" y="1364171"/>
                  <a:pt x="4566157" y="1370171"/>
                  <a:pt x="4559581" y="1373791"/>
                </a:cubicBezTo>
                <a:cubicBezTo>
                  <a:pt x="4539360" y="1385030"/>
                  <a:pt x="4518974" y="1395984"/>
                  <a:pt x="4498754" y="1406366"/>
                </a:cubicBezTo>
                <a:cubicBezTo>
                  <a:pt x="4497603" y="1407128"/>
                  <a:pt x="4495959" y="1407700"/>
                  <a:pt x="4494479" y="1408081"/>
                </a:cubicBezTo>
                <a:close/>
                <a:moveTo>
                  <a:pt x="4612846" y="1342073"/>
                </a:moveTo>
                <a:cubicBezTo>
                  <a:pt x="4606928" y="1343501"/>
                  <a:pt x="4599859" y="1342930"/>
                  <a:pt x="4594927" y="1340168"/>
                </a:cubicBezTo>
                <a:cubicBezTo>
                  <a:pt x="4588351" y="1336548"/>
                  <a:pt x="4588186" y="1330452"/>
                  <a:pt x="4594434" y="1326737"/>
                </a:cubicBezTo>
                <a:cubicBezTo>
                  <a:pt x="4612846" y="1315688"/>
                  <a:pt x="4631588" y="1303973"/>
                  <a:pt x="4650001" y="1292066"/>
                </a:cubicBezTo>
                <a:cubicBezTo>
                  <a:pt x="4656083" y="1288161"/>
                  <a:pt x="4666441" y="1287875"/>
                  <a:pt x="4673181" y="1291400"/>
                </a:cubicBezTo>
                <a:cubicBezTo>
                  <a:pt x="4679921" y="1294924"/>
                  <a:pt x="4680415" y="1300925"/>
                  <a:pt x="4674332" y="1304830"/>
                </a:cubicBezTo>
                <a:cubicBezTo>
                  <a:pt x="4655590" y="1316831"/>
                  <a:pt x="4636684" y="1328642"/>
                  <a:pt x="4617943" y="1339882"/>
                </a:cubicBezTo>
                <a:cubicBezTo>
                  <a:pt x="4616628" y="1340930"/>
                  <a:pt x="4614819" y="1341596"/>
                  <a:pt x="4612846" y="1342073"/>
                </a:cubicBezTo>
                <a:close/>
                <a:moveTo>
                  <a:pt x="3519098" y="1610678"/>
                </a:moveTo>
                <a:cubicBezTo>
                  <a:pt x="3516796" y="1611249"/>
                  <a:pt x="3514166" y="1611535"/>
                  <a:pt x="3511535" y="1611440"/>
                </a:cubicBezTo>
                <a:cubicBezTo>
                  <a:pt x="3484574" y="1610392"/>
                  <a:pt x="3456790" y="1608868"/>
                  <a:pt x="3429007" y="1607058"/>
                </a:cubicBezTo>
                <a:cubicBezTo>
                  <a:pt x="3419965" y="1606487"/>
                  <a:pt x="3413553" y="1601724"/>
                  <a:pt x="3414540" y="1596485"/>
                </a:cubicBezTo>
                <a:cubicBezTo>
                  <a:pt x="3415526" y="1591247"/>
                  <a:pt x="3423746" y="1587532"/>
                  <a:pt x="3432788" y="1588103"/>
                </a:cubicBezTo>
                <a:cubicBezTo>
                  <a:pt x="3460078" y="1589913"/>
                  <a:pt x="3487368" y="1591342"/>
                  <a:pt x="3513837" y="1592485"/>
                </a:cubicBezTo>
                <a:cubicBezTo>
                  <a:pt x="3522879" y="1592866"/>
                  <a:pt x="3529783" y="1597438"/>
                  <a:pt x="3529126" y="1602677"/>
                </a:cubicBezTo>
                <a:cubicBezTo>
                  <a:pt x="3528633" y="1606201"/>
                  <a:pt x="3524523" y="1609249"/>
                  <a:pt x="3519098" y="1610678"/>
                </a:cubicBezTo>
                <a:close/>
                <a:moveTo>
                  <a:pt x="4722829" y="1271397"/>
                </a:moveTo>
                <a:cubicBezTo>
                  <a:pt x="4717240" y="1272731"/>
                  <a:pt x="4710664" y="1272350"/>
                  <a:pt x="4705732" y="1269873"/>
                </a:cubicBezTo>
                <a:cubicBezTo>
                  <a:pt x="4698827" y="1266444"/>
                  <a:pt x="4698005" y="1260443"/>
                  <a:pt x="4703759" y="1256443"/>
                </a:cubicBezTo>
                <a:cubicBezTo>
                  <a:pt x="4721350" y="1244441"/>
                  <a:pt x="4738612" y="1232249"/>
                  <a:pt x="4755874" y="1219867"/>
                </a:cubicBezTo>
                <a:cubicBezTo>
                  <a:pt x="4761628" y="1215771"/>
                  <a:pt x="4771985" y="1215104"/>
                  <a:pt x="4779054" y="1218438"/>
                </a:cubicBezTo>
                <a:cubicBezTo>
                  <a:pt x="4786123" y="1221772"/>
                  <a:pt x="4787274" y="1227773"/>
                  <a:pt x="4781520" y="1231868"/>
                </a:cubicBezTo>
                <a:cubicBezTo>
                  <a:pt x="4764094" y="1244441"/>
                  <a:pt x="4746339" y="1256919"/>
                  <a:pt x="4728913" y="1268825"/>
                </a:cubicBezTo>
                <a:cubicBezTo>
                  <a:pt x="4727269" y="1269968"/>
                  <a:pt x="4725131" y="1270826"/>
                  <a:pt x="4722829" y="1271397"/>
                </a:cubicBezTo>
                <a:close/>
                <a:moveTo>
                  <a:pt x="3355849" y="1599819"/>
                </a:moveTo>
                <a:cubicBezTo>
                  <a:pt x="3353054" y="1600486"/>
                  <a:pt x="3349931" y="1600772"/>
                  <a:pt x="3346807" y="1600486"/>
                </a:cubicBezTo>
                <a:cubicBezTo>
                  <a:pt x="3320339" y="1598105"/>
                  <a:pt x="3292884" y="1595247"/>
                  <a:pt x="3265265" y="1592199"/>
                </a:cubicBezTo>
                <a:cubicBezTo>
                  <a:pt x="3256387" y="1591151"/>
                  <a:pt x="3250469" y="1586198"/>
                  <a:pt x="3252278" y="1581055"/>
                </a:cubicBezTo>
                <a:cubicBezTo>
                  <a:pt x="3253921" y="1575911"/>
                  <a:pt x="3262634" y="1572482"/>
                  <a:pt x="3271512" y="1573530"/>
                </a:cubicBezTo>
                <a:cubicBezTo>
                  <a:pt x="3298802" y="1576578"/>
                  <a:pt x="3325764" y="1579340"/>
                  <a:pt x="3351903" y="1581722"/>
                </a:cubicBezTo>
                <a:cubicBezTo>
                  <a:pt x="3360945" y="1582579"/>
                  <a:pt x="3367028" y="1587437"/>
                  <a:pt x="3365549" y="1592580"/>
                </a:cubicBezTo>
                <a:cubicBezTo>
                  <a:pt x="3364727" y="1595914"/>
                  <a:pt x="3360945" y="1598581"/>
                  <a:pt x="3355849" y="1599819"/>
                </a:cubicBezTo>
                <a:close/>
                <a:moveTo>
                  <a:pt x="8204315" y="369094"/>
                </a:moveTo>
                <a:cubicBezTo>
                  <a:pt x="8198067" y="370618"/>
                  <a:pt x="8190669" y="369856"/>
                  <a:pt x="8185737" y="366808"/>
                </a:cubicBezTo>
                <a:cubicBezTo>
                  <a:pt x="8185573" y="366713"/>
                  <a:pt x="8165023" y="353949"/>
                  <a:pt x="8127375" y="333756"/>
                </a:cubicBezTo>
                <a:cubicBezTo>
                  <a:pt x="8120799" y="330137"/>
                  <a:pt x="8120306" y="324136"/>
                  <a:pt x="8126554" y="320326"/>
                </a:cubicBezTo>
                <a:cubicBezTo>
                  <a:pt x="8132801" y="316421"/>
                  <a:pt x="8143158" y="316230"/>
                  <a:pt x="8149734" y="319850"/>
                </a:cubicBezTo>
                <a:cubicBezTo>
                  <a:pt x="8188368" y="340614"/>
                  <a:pt x="8208918" y="353378"/>
                  <a:pt x="8209740" y="353854"/>
                </a:cubicBezTo>
                <a:cubicBezTo>
                  <a:pt x="8215987" y="357664"/>
                  <a:pt x="8215494" y="363760"/>
                  <a:pt x="8208918" y="367284"/>
                </a:cubicBezTo>
                <a:cubicBezTo>
                  <a:pt x="8207602" y="368141"/>
                  <a:pt x="8205959" y="368713"/>
                  <a:pt x="8204315" y="369094"/>
                </a:cubicBezTo>
                <a:close/>
                <a:moveTo>
                  <a:pt x="4825908" y="1197102"/>
                </a:moveTo>
                <a:cubicBezTo>
                  <a:pt x="4820647" y="1198436"/>
                  <a:pt x="4814235" y="1198055"/>
                  <a:pt x="4809468" y="1195959"/>
                </a:cubicBezTo>
                <a:cubicBezTo>
                  <a:pt x="4802235" y="1192721"/>
                  <a:pt x="4800919" y="1186815"/>
                  <a:pt x="4806345" y="1182624"/>
                </a:cubicBezTo>
                <a:cubicBezTo>
                  <a:pt x="4822949" y="1170146"/>
                  <a:pt x="4839224" y="1157478"/>
                  <a:pt x="4855500" y="1144619"/>
                </a:cubicBezTo>
                <a:cubicBezTo>
                  <a:pt x="4860925" y="1140428"/>
                  <a:pt x="4871118" y="1139476"/>
                  <a:pt x="4878516" y="1142524"/>
                </a:cubicBezTo>
                <a:cubicBezTo>
                  <a:pt x="4885749" y="1145667"/>
                  <a:pt x="4887393" y="1151573"/>
                  <a:pt x="4882132" y="1155859"/>
                </a:cubicBezTo>
                <a:cubicBezTo>
                  <a:pt x="4865857" y="1168813"/>
                  <a:pt x="4849253" y="1181576"/>
                  <a:pt x="4832649" y="1194149"/>
                </a:cubicBezTo>
                <a:cubicBezTo>
                  <a:pt x="4830675" y="1195483"/>
                  <a:pt x="4828374" y="1196531"/>
                  <a:pt x="4825908" y="1197102"/>
                </a:cubicBezTo>
                <a:close/>
                <a:moveTo>
                  <a:pt x="3194573" y="1581817"/>
                </a:moveTo>
                <a:cubicBezTo>
                  <a:pt x="3191450" y="1582579"/>
                  <a:pt x="3187997" y="1582769"/>
                  <a:pt x="3184545" y="1582388"/>
                </a:cubicBezTo>
                <a:cubicBezTo>
                  <a:pt x="3158570" y="1578959"/>
                  <a:pt x="3131608" y="1575245"/>
                  <a:pt x="3104154" y="1571244"/>
                </a:cubicBezTo>
                <a:cubicBezTo>
                  <a:pt x="3095276" y="1569911"/>
                  <a:pt x="3090015" y="1564767"/>
                  <a:pt x="3092317" y="1559624"/>
                </a:cubicBezTo>
                <a:cubicBezTo>
                  <a:pt x="3094618" y="1554480"/>
                  <a:pt x="3103496" y="1551432"/>
                  <a:pt x="3112374" y="1552766"/>
                </a:cubicBezTo>
                <a:cubicBezTo>
                  <a:pt x="3139500" y="1556766"/>
                  <a:pt x="3166132" y="1560481"/>
                  <a:pt x="3191943" y="1563815"/>
                </a:cubicBezTo>
                <a:cubicBezTo>
                  <a:pt x="3200820" y="1564957"/>
                  <a:pt x="3206410" y="1570101"/>
                  <a:pt x="3204437" y="1575245"/>
                </a:cubicBezTo>
                <a:cubicBezTo>
                  <a:pt x="3202793" y="1578293"/>
                  <a:pt x="3199176" y="1580674"/>
                  <a:pt x="3194573" y="1581817"/>
                </a:cubicBezTo>
                <a:close/>
                <a:moveTo>
                  <a:pt x="4923232" y="1120331"/>
                </a:moveTo>
                <a:cubicBezTo>
                  <a:pt x="4918136" y="1121569"/>
                  <a:pt x="4912053" y="1121378"/>
                  <a:pt x="4907286" y="1119378"/>
                </a:cubicBezTo>
                <a:cubicBezTo>
                  <a:pt x="4899888" y="1116330"/>
                  <a:pt x="4898079" y="1110425"/>
                  <a:pt x="4903340" y="1106138"/>
                </a:cubicBezTo>
                <a:cubicBezTo>
                  <a:pt x="4919122" y="1093280"/>
                  <a:pt x="4934576" y="1080230"/>
                  <a:pt x="4950029" y="1067086"/>
                </a:cubicBezTo>
                <a:cubicBezTo>
                  <a:pt x="4955126" y="1062800"/>
                  <a:pt x="4965318" y="1061657"/>
                  <a:pt x="4972881" y="1064609"/>
                </a:cubicBezTo>
                <a:cubicBezTo>
                  <a:pt x="4980443" y="1067562"/>
                  <a:pt x="4982252" y="1073468"/>
                  <a:pt x="4977155" y="1077849"/>
                </a:cubicBezTo>
                <a:cubicBezTo>
                  <a:pt x="4961538" y="1091089"/>
                  <a:pt x="4945919" y="1104138"/>
                  <a:pt x="4930137" y="1117092"/>
                </a:cubicBezTo>
                <a:cubicBezTo>
                  <a:pt x="4928329" y="1118521"/>
                  <a:pt x="4925863" y="1119664"/>
                  <a:pt x="4923232" y="1120331"/>
                </a:cubicBezTo>
                <a:close/>
                <a:moveTo>
                  <a:pt x="3035106" y="1558481"/>
                </a:moveTo>
                <a:cubicBezTo>
                  <a:pt x="3031818" y="1559338"/>
                  <a:pt x="3028037" y="1559528"/>
                  <a:pt x="3024255" y="1558862"/>
                </a:cubicBezTo>
                <a:cubicBezTo>
                  <a:pt x="2997952" y="1554575"/>
                  <a:pt x="2971483" y="1550194"/>
                  <a:pt x="2945015" y="1545622"/>
                </a:cubicBezTo>
                <a:cubicBezTo>
                  <a:pt x="2936302" y="1544098"/>
                  <a:pt x="2931370" y="1538859"/>
                  <a:pt x="2934000" y="1533811"/>
                </a:cubicBezTo>
                <a:cubicBezTo>
                  <a:pt x="2936631" y="1528763"/>
                  <a:pt x="2945837" y="1525905"/>
                  <a:pt x="2954386" y="1527429"/>
                </a:cubicBezTo>
                <a:cubicBezTo>
                  <a:pt x="2980690" y="1532001"/>
                  <a:pt x="3006993" y="1536382"/>
                  <a:pt x="3033133" y="1540574"/>
                </a:cubicBezTo>
                <a:cubicBezTo>
                  <a:pt x="3041846" y="1542002"/>
                  <a:pt x="3046943" y="1547241"/>
                  <a:pt x="3044641" y="1552289"/>
                </a:cubicBezTo>
                <a:cubicBezTo>
                  <a:pt x="3042997" y="1555147"/>
                  <a:pt x="3039545" y="1557338"/>
                  <a:pt x="3035106" y="1558481"/>
                </a:cubicBezTo>
                <a:close/>
                <a:moveTo>
                  <a:pt x="8083481" y="303848"/>
                </a:moveTo>
                <a:cubicBezTo>
                  <a:pt x="8077891" y="305276"/>
                  <a:pt x="8071151" y="304800"/>
                  <a:pt x="8066383" y="302324"/>
                </a:cubicBezTo>
                <a:cubicBezTo>
                  <a:pt x="8045833" y="292132"/>
                  <a:pt x="8024626" y="282035"/>
                  <a:pt x="8003254" y="272129"/>
                </a:cubicBezTo>
                <a:cubicBezTo>
                  <a:pt x="7996185" y="268891"/>
                  <a:pt x="7995034" y="262890"/>
                  <a:pt x="8000624" y="258699"/>
                </a:cubicBezTo>
                <a:cubicBezTo>
                  <a:pt x="8006213" y="254603"/>
                  <a:pt x="8016570" y="253937"/>
                  <a:pt x="8023804" y="257175"/>
                </a:cubicBezTo>
                <a:cubicBezTo>
                  <a:pt x="8045505" y="267176"/>
                  <a:pt x="8067041" y="277463"/>
                  <a:pt x="8087756" y="287750"/>
                </a:cubicBezTo>
                <a:cubicBezTo>
                  <a:pt x="8094660" y="291179"/>
                  <a:pt x="8095482" y="297180"/>
                  <a:pt x="8089564" y="301181"/>
                </a:cubicBezTo>
                <a:cubicBezTo>
                  <a:pt x="8087920" y="302419"/>
                  <a:pt x="8085782" y="303276"/>
                  <a:pt x="8083481" y="303848"/>
                </a:cubicBezTo>
                <a:close/>
                <a:moveTo>
                  <a:pt x="5015954" y="1041654"/>
                </a:moveTo>
                <a:cubicBezTo>
                  <a:pt x="5011021" y="1042892"/>
                  <a:pt x="5005103" y="1042702"/>
                  <a:pt x="5000336" y="1040797"/>
                </a:cubicBezTo>
                <a:cubicBezTo>
                  <a:pt x="4992773" y="1037844"/>
                  <a:pt x="4990636" y="1031939"/>
                  <a:pt x="4995732" y="1027557"/>
                </a:cubicBezTo>
                <a:cubicBezTo>
                  <a:pt x="5010857" y="1014413"/>
                  <a:pt x="5025818" y="1001077"/>
                  <a:pt x="5040614" y="987743"/>
                </a:cubicBezTo>
                <a:cubicBezTo>
                  <a:pt x="5045545" y="983266"/>
                  <a:pt x="5055738" y="982027"/>
                  <a:pt x="5063301" y="984885"/>
                </a:cubicBezTo>
                <a:cubicBezTo>
                  <a:pt x="5070863" y="987743"/>
                  <a:pt x="5073164" y="993648"/>
                  <a:pt x="5068233" y="998029"/>
                </a:cubicBezTo>
                <a:cubicBezTo>
                  <a:pt x="5053272" y="1011460"/>
                  <a:pt x="5038312" y="1024795"/>
                  <a:pt x="5023187" y="1037939"/>
                </a:cubicBezTo>
                <a:cubicBezTo>
                  <a:pt x="5021379" y="1039749"/>
                  <a:pt x="5018748" y="1040892"/>
                  <a:pt x="5015954" y="1041654"/>
                </a:cubicBezTo>
                <a:close/>
                <a:moveTo>
                  <a:pt x="2877447" y="1531239"/>
                </a:moveTo>
                <a:cubicBezTo>
                  <a:pt x="2873994" y="1532096"/>
                  <a:pt x="2869884" y="1532287"/>
                  <a:pt x="2866103" y="1531525"/>
                </a:cubicBezTo>
                <a:cubicBezTo>
                  <a:pt x="2840128" y="1526762"/>
                  <a:pt x="2813824" y="1521905"/>
                  <a:pt x="2787685" y="1516856"/>
                </a:cubicBezTo>
                <a:cubicBezTo>
                  <a:pt x="2779136" y="1515237"/>
                  <a:pt x="2774369" y="1509808"/>
                  <a:pt x="2777163" y="1504855"/>
                </a:cubicBezTo>
                <a:cubicBezTo>
                  <a:pt x="2779958" y="1499902"/>
                  <a:pt x="2789329" y="1497140"/>
                  <a:pt x="2797877" y="1498759"/>
                </a:cubicBezTo>
                <a:cubicBezTo>
                  <a:pt x="2824017" y="1503807"/>
                  <a:pt x="2849992" y="1508665"/>
                  <a:pt x="2875967" y="1513332"/>
                </a:cubicBezTo>
                <a:cubicBezTo>
                  <a:pt x="2884681" y="1514951"/>
                  <a:pt x="2889448" y="1520285"/>
                  <a:pt x="2886653" y="1525238"/>
                </a:cubicBezTo>
                <a:cubicBezTo>
                  <a:pt x="2885174" y="1528096"/>
                  <a:pt x="2881721" y="1530191"/>
                  <a:pt x="2877447" y="1531239"/>
                </a:cubicBezTo>
                <a:close/>
                <a:moveTo>
                  <a:pt x="5105222" y="961549"/>
                </a:moveTo>
                <a:cubicBezTo>
                  <a:pt x="5100455" y="962787"/>
                  <a:pt x="5094701" y="962597"/>
                  <a:pt x="5089933" y="960882"/>
                </a:cubicBezTo>
                <a:cubicBezTo>
                  <a:pt x="5082207" y="958025"/>
                  <a:pt x="5079905" y="952214"/>
                  <a:pt x="5084837" y="947738"/>
                </a:cubicBezTo>
                <a:cubicBezTo>
                  <a:pt x="5099468" y="934307"/>
                  <a:pt x="5114100" y="920782"/>
                  <a:pt x="5128731" y="907352"/>
                </a:cubicBezTo>
                <a:cubicBezTo>
                  <a:pt x="5133499" y="902875"/>
                  <a:pt x="5143692" y="901541"/>
                  <a:pt x="5151419" y="904304"/>
                </a:cubicBezTo>
                <a:cubicBezTo>
                  <a:pt x="5159145" y="907066"/>
                  <a:pt x="5161447" y="912971"/>
                  <a:pt x="5156680" y="917448"/>
                </a:cubicBezTo>
                <a:cubicBezTo>
                  <a:pt x="5142048" y="930974"/>
                  <a:pt x="5127416" y="944499"/>
                  <a:pt x="5112785" y="957929"/>
                </a:cubicBezTo>
                <a:cubicBezTo>
                  <a:pt x="5110812" y="959644"/>
                  <a:pt x="5108182" y="960882"/>
                  <a:pt x="5105222" y="961549"/>
                </a:cubicBezTo>
                <a:close/>
                <a:moveTo>
                  <a:pt x="7954592" y="244316"/>
                </a:moveTo>
                <a:cubicBezTo>
                  <a:pt x="7949331" y="245650"/>
                  <a:pt x="7943248" y="245269"/>
                  <a:pt x="7938316" y="243173"/>
                </a:cubicBezTo>
                <a:cubicBezTo>
                  <a:pt x="7916616" y="233839"/>
                  <a:pt x="7894257" y="224600"/>
                  <a:pt x="7871735" y="215646"/>
                </a:cubicBezTo>
                <a:cubicBezTo>
                  <a:pt x="7864336" y="212693"/>
                  <a:pt x="7862364" y="206693"/>
                  <a:pt x="7867460" y="202406"/>
                </a:cubicBezTo>
                <a:cubicBezTo>
                  <a:pt x="7872556" y="198120"/>
                  <a:pt x="7882914" y="196977"/>
                  <a:pt x="7890312" y="199930"/>
                </a:cubicBezTo>
                <a:cubicBezTo>
                  <a:pt x="7913163" y="208979"/>
                  <a:pt x="7935850" y="218408"/>
                  <a:pt x="7957716" y="227838"/>
                </a:cubicBezTo>
                <a:cubicBezTo>
                  <a:pt x="7964949" y="230981"/>
                  <a:pt x="7966593" y="236887"/>
                  <a:pt x="7961168" y="241173"/>
                </a:cubicBezTo>
                <a:cubicBezTo>
                  <a:pt x="7959524" y="242697"/>
                  <a:pt x="7957222" y="243745"/>
                  <a:pt x="7954592" y="244316"/>
                </a:cubicBezTo>
                <a:close/>
                <a:moveTo>
                  <a:pt x="2721268" y="1501426"/>
                </a:moveTo>
                <a:cubicBezTo>
                  <a:pt x="2717651" y="1502283"/>
                  <a:pt x="2713541" y="1502474"/>
                  <a:pt x="2709431" y="1501712"/>
                </a:cubicBezTo>
                <a:cubicBezTo>
                  <a:pt x="2683620" y="1496568"/>
                  <a:pt x="2657645" y="1491425"/>
                  <a:pt x="2631505" y="1486091"/>
                </a:cubicBezTo>
                <a:cubicBezTo>
                  <a:pt x="2622957" y="1484376"/>
                  <a:pt x="2618353" y="1478947"/>
                  <a:pt x="2621477" y="1473994"/>
                </a:cubicBezTo>
                <a:cubicBezTo>
                  <a:pt x="2624436" y="1469041"/>
                  <a:pt x="2633807" y="1466374"/>
                  <a:pt x="2642356" y="1468184"/>
                </a:cubicBezTo>
                <a:cubicBezTo>
                  <a:pt x="2668331" y="1473422"/>
                  <a:pt x="2694142" y="1478661"/>
                  <a:pt x="2719952" y="1483709"/>
                </a:cubicBezTo>
                <a:cubicBezTo>
                  <a:pt x="2728501" y="1485424"/>
                  <a:pt x="2733104" y="1490853"/>
                  <a:pt x="2730145" y="1495806"/>
                </a:cubicBezTo>
                <a:cubicBezTo>
                  <a:pt x="2728830" y="1498378"/>
                  <a:pt x="2725378" y="1500378"/>
                  <a:pt x="2721268" y="1501426"/>
                </a:cubicBezTo>
                <a:close/>
                <a:moveTo>
                  <a:pt x="5192518" y="880491"/>
                </a:moveTo>
                <a:cubicBezTo>
                  <a:pt x="5187751" y="881634"/>
                  <a:pt x="5182161" y="881539"/>
                  <a:pt x="5177394" y="879824"/>
                </a:cubicBezTo>
                <a:cubicBezTo>
                  <a:pt x="5169667" y="877062"/>
                  <a:pt x="5167201" y="871157"/>
                  <a:pt x="5171969" y="866680"/>
                </a:cubicBezTo>
                <a:cubicBezTo>
                  <a:pt x="5186271" y="853154"/>
                  <a:pt x="5200738" y="839629"/>
                  <a:pt x="5214877" y="826008"/>
                </a:cubicBezTo>
                <a:cubicBezTo>
                  <a:pt x="5219644" y="821531"/>
                  <a:pt x="5229673" y="820102"/>
                  <a:pt x="5237400" y="822865"/>
                </a:cubicBezTo>
                <a:cubicBezTo>
                  <a:pt x="5245126" y="825627"/>
                  <a:pt x="5247592" y="831437"/>
                  <a:pt x="5242825" y="835914"/>
                </a:cubicBezTo>
                <a:cubicBezTo>
                  <a:pt x="5228522" y="849440"/>
                  <a:pt x="5214219" y="863060"/>
                  <a:pt x="5199752" y="876586"/>
                </a:cubicBezTo>
                <a:cubicBezTo>
                  <a:pt x="5198273" y="878491"/>
                  <a:pt x="5195642" y="879824"/>
                  <a:pt x="5192518" y="880491"/>
                </a:cubicBezTo>
                <a:close/>
                <a:moveTo>
                  <a:pt x="7818962" y="190310"/>
                </a:moveTo>
                <a:cubicBezTo>
                  <a:pt x="7814195" y="191548"/>
                  <a:pt x="7808441" y="191357"/>
                  <a:pt x="7803673" y="189548"/>
                </a:cubicBezTo>
                <a:cubicBezTo>
                  <a:pt x="7780657" y="181070"/>
                  <a:pt x="7757313" y="172783"/>
                  <a:pt x="7733968" y="164783"/>
                </a:cubicBezTo>
                <a:cubicBezTo>
                  <a:pt x="7726077" y="162116"/>
                  <a:pt x="7723447" y="156305"/>
                  <a:pt x="7728050" y="151733"/>
                </a:cubicBezTo>
                <a:cubicBezTo>
                  <a:pt x="7732653" y="147161"/>
                  <a:pt x="7742681" y="145637"/>
                  <a:pt x="7750572" y="148304"/>
                </a:cubicBezTo>
                <a:cubicBezTo>
                  <a:pt x="7774246" y="156305"/>
                  <a:pt x="7797919" y="164783"/>
                  <a:pt x="7821264" y="173355"/>
                </a:cubicBezTo>
                <a:cubicBezTo>
                  <a:pt x="7828991" y="176213"/>
                  <a:pt x="7831128" y="182023"/>
                  <a:pt x="7826360" y="186500"/>
                </a:cubicBezTo>
                <a:cubicBezTo>
                  <a:pt x="7824552" y="188309"/>
                  <a:pt x="7821922" y="189548"/>
                  <a:pt x="7818962" y="190310"/>
                </a:cubicBezTo>
                <a:close/>
                <a:moveTo>
                  <a:pt x="5278335" y="799148"/>
                </a:moveTo>
                <a:cubicBezTo>
                  <a:pt x="5273567" y="800291"/>
                  <a:pt x="5267978" y="800195"/>
                  <a:pt x="5263375" y="798576"/>
                </a:cubicBezTo>
                <a:cubicBezTo>
                  <a:pt x="5255648" y="795814"/>
                  <a:pt x="5253182" y="790004"/>
                  <a:pt x="5257950" y="785527"/>
                </a:cubicBezTo>
                <a:lnTo>
                  <a:pt x="5300694" y="744855"/>
                </a:lnTo>
                <a:cubicBezTo>
                  <a:pt x="5305461" y="740378"/>
                  <a:pt x="5315489" y="738950"/>
                  <a:pt x="5323216" y="741712"/>
                </a:cubicBezTo>
                <a:cubicBezTo>
                  <a:pt x="5330943" y="744474"/>
                  <a:pt x="5333409" y="750284"/>
                  <a:pt x="5328641" y="754761"/>
                </a:cubicBezTo>
                <a:lnTo>
                  <a:pt x="5285897" y="795433"/>
                </a:lnTo>
                <a:cubicBezTo>
                  <a:pt x="5284089" y="797147"/>
                  <a:pt x="5281459" y="798386"/>
                  <a:pt x="5278335" y="799148"/>
                </a:cubicBezTo>
                <a:close/>
                <a:moveTo>
                  <a:pt x="2565910" y="1469993"/>
                </a:moveTo>
                <a:cubicBezTo>
                  <a:pt x="2562293" y="1470946"/>
                  <a:pt x="2558019" y="1471041"/>
                  <a:pt x="2553909" y="1470184"/>
                </a:cubicBezTo>
                <a:cubicBezTo>
                  <a:pt x="2528098" y="1464850"/>
                  <a:pt x="2502288" y="1459516"/>
                  <a:pt x="2476477" y="1454087"/>
                </a:cubicBezTo>
                <a:cubicBezTo>
                  <a:pt x="2467928" y="1452277"/>
                  <a:pt x="2463489" y="1446848"/>
                  <a:pt x="2466613" y="1441895"/>
                </a:cubicBezTo>
                <a:cubicBezTo>
                  <a:pt x="2469737" y="1436942"/>
                  <a:pt x="2479107" y="1434370"/>
                  <a:pt x="2487656" y="1436180"/>
                </a:cubicBezTo>
                <a:cubicBezTo>
                  <a:pt x="2513467" y="1441609"/>
                  <a:pt x="2539277" y="1446943"/>
                  <a:pt x="2565088" y="1452182"/>
                </a:cubicBezTo>
                <a:cubicBezTo>
                  <a:pt x="2573637" y="1453991"/>
                  <a:pt x="2578076" y="1459421"/>
                  <a:pt x="2575117" y="1464374"/>
                </a:cubicBezTo>
                <a:cubicBezTo>
                  <a:pt x="2573308" y="1467041"/>
                  <a:pt x="2570020" y="1469041"/>
                  <a:pt x="2565910" y="1469993"/>
                </a:cubicBezTo>
                <a:close/>
                <a:moveTo>
                  <a:pt x="5363823" y="717899"/>
                </a:moveTo>
                <a:cubicBezTo>
                  <a:pt x="5359055" y="719042"/>
                  <a:pt x="5353466" y="718947"/>
                  <a:pt x="5348698" y="717233"/>
                </a:cubicBezTo>
                <a:cubicBezTo>
                  <a:pt x="5340971" y="714470"/>
                  <a:pt x="5338505" y="708660"/>
                  <a:pt x="5343273" y="704183"/>
                </a:cubicBezTo>
                <a:cubicBezTo>
                  <a:pt x="5357576" y="690563"/>
                  <a:pt x="5372043" y="677037"/>
                  <a:pt x="5386345" y="663512"/>
                </a:cubicBezTo>
                <a:cubicBezTo>
                  <a:pt x="5391113" y="659035"/>
                  <a:pt x="5401306" y="657606"/>
                  <a:pt x="5409033" y="660368"/>
                </a:cubicBezTo>
                <a:cubicBezTo>
                  <a:pt x="5416759" y="663131"/>
                  <a:pt x="5419225" y="669036"/>
                  <a:pt x="5414458" y="673513"/>
                </a:cubicBezTo>
                <a:cubicBezTo>
                  <a:pt x="5400155" y="686943"/>
                  <a:pt x="5385688" y="700469"/>
                  <a:pt x="5371385" y="714089"/>
                </a:cubicBezTo>
                <a:cubicBezTo>
                  <a:pt x="5369576" y="715899"/>
                  <a:pt x="5366782" y="717233"/>
                  <a:pt x="5363823" y="717899"/>
                </a:cubicBezTo>
                <a:close/>
                <a:moveTo>
                  <a:pt x="7677086" y="142018"/>
                </a:moveTo>
                <a:cubicBezTo>
                  <a:pt x="7672647" y="143161"/>
                  <a:pt x="7667386" y="143066"/>
                  <a:pt x="7662783" y="141637"/>
                </a:cubicBezTo>
                <a:cubicBezTo>
                  <a:pt x="7638616" y="134112"/>
                  <a:pt x="7614285" y="126873"/>
                  <a:pt x="7590118" y="120110"/>
                </a:cubicBezTo>
                <a:cubicBezTo>
                  <a:pt x="7581898" y="117824"/>
                  <a:pt x="7578611" y="112109"/>
                  <a:pt x="7582556" y="107347"/>
                </a:cubicBezTo>
                <a:cubicBezTo>
                  <a:pt x="7586502" y="102584"/>
                  <a:pt x="7596366" y="100679"/>
                  <a:pt x="7604586" y="102965"/>
                </a:cubicBezTo>
                <a:cubicBezTo>
                  <a:pt x="7629081" y="109919"/>
                  <a:pt x="7653905" y="117253"/>
                  <a:pt x="7678401" y="124873"/>
                </a:cubicBezTo>
                <a:cubicBezTo>
                  <a:pt x="7686457" y="127349"/>
                  <a:pt x="7689416" y="133160"/>
                  <a:pt x="7685141" y="137732"/>
                </a:cubicBezTo>
                <a:cubicBezTo>
                  <a:pt x="7683168" y="139732"/>
                  <a:pt x="7680374" y="141161"/>
                  <a:pt x="7677086" y="142018"/>
                </a:cubicBezTo>
                <a:close/>
                <a:moveTo>
                  <a:pt x="2411046" y="1437894"/>
                </a:moveTo>
                <a:cubicBezTo>
                  <a:pt x="2407429" y="1438847"/>
                  <a:pt x="2403155" y="1438942"/>
                  <a:pt x="2399045" y="1438085"/>
                </a:cubicBezTo>
                <a:lnTo>
                  <a:pt x="2321613" y="1421987"/>
                </a:lnTo>
                <a:cubicBezTo>
                  <a:pt x="2313064" y="1420178"/>
                  <a:pt x="2308625" y="1414748"/>
                  <a:pt x="2311749" y="1409795"/>
                </a:cubicBezTo>
                <a:cubicBezTo>
                  <a:pt x="2314872" y="1404842"/>
                  <a:pt x="2324243" y="1402271"/>
                  <a:pt x="2332792" y="1404080"/>
                </a:cubicBezTo>
                <a:lnTo>
                  <a:pt x="2410224" y="1420178"/>
                </a:lnTo>
                <a:cubicBezTo>
                  <a:pt x="2418773" y="1421987"/>
                  <a:pt x="2423212" y="1427417"/>
                  <a:pt x="2420088" y="1432370"/>
                </a:cubicBezTo>
                <a:cubicBezTo>
                  <a:pt x="2418444" y="1434941"/>
                  <a:pt x="2415156" y="1436846"/>
                  <a:pt x="2411046" y="1437894"/>
                </a:cubicBezTo>
                <a:close/>
                <a:moveTo>
                  <a:pt x="5450297" y="636842"/>
                </a:moveTo>
                <a:cubicBezTo>
                  <a:pt x="5445529" y="637985"/>
                  <a:pt x="5439775" y="637889"/>
                  <a:pt x="5435007" y="636175"/>
                </a:cubicBezTo>
                <a:cubicBezTo>
                  <a:pt x="5427281" y="633413"/>
                  <a:pt x="5424979" y="627507"/>
                  <a:pt x="5429747" y="623030"/>
                </a:cubicBezTo>
                <a:cubicBezTo>
                  <a:pt x="5444378" y="609505"/>
                  <a:pt x="5459010" y="596075"/>
                  <a:pt x="5473641" y="582644"/>
                </a:cubicBezTo>
                <a:cubicBezTo>
                  <a:pt x="5478573" y="578263"/>
                  <a:pt x="5488602" y="576929"/>
                  <a:pt x="5496329" y="579692"/>
                </a:cubicBezTo>
                <a:cubicBezTo>
                  <a:pt x="5504055" y="582549"/>
                  <a:pt x="5506193" y="588359"/>
                  <a:pt x="5501425" y="592836"/>
                </a:cubicBezTo>
                <a:cubicBezTo>
                  <a:pt x="5486793" y="606171"/>
                  <a:pt x="5472162" y="619601"/>
                  <a:pt x="5457530" y="633032"/>
                </a:cubicBezTo>
                <a:cubicBezTo>
                  <a:pt x="5455886" y="634841"/>
                  <a:pt x="5453256" y="636079"/>
                  <a:pt x="5450297" y="636842"/>
                </a:cubicBezTo>
                <a:close/>
                <a:moveTo>
                  <a:pt x="7529126" y="100298"/>
                </a:moveTo>
                <a:cubicBezTo>
                  <a:pt x="7525016" y="101346"/>
                  <a:pt x="7520413" y="101346"/>
                  <a:pt x="7516139" y="100298"/>
                </a:cubicBezTo>
                <a:cubicBezTo>
                  <a:pt x="7491150" y="94012"/>
                  <a:pt x="7465833" y="87916"/>
                  <a:pt x="7440679" y="82296"/>
                </a:cubicBezTo>
                <a:cubicBezTo>
                  <a:pt x="7432131" y="80391"/>
                  <a:pt x="7428021" y="74867"/>
                  <a:pt x="7431309" y="70009"/>
                </a:cubicBezTo>
                <a:cubicBezTo>
                  <a:pt x="7434597" y="65056"/>
                  <a:pt x="7444132" y="62675"/>
                  <a:pt x="7452516" y="64580"/>
                </a:cubicBezTo>
                <a:cubicBezTo>
                  <a:pt x="7477998" y="70295"/>
                  <a:pt x="7503809" y="76391"/>
                  <a:pt x="7529291" y="82867"/>
                </a:cubicBezTo>
                <a:cubicBezTo>
                  <a:pt x="7537675" y="84963"/>
                  <a:pt x="7541456" y="90583"/>
                  <a:pt x="7537840" y="95441"/>
                </a:cubicBezTo>
                <a:cubicBezTo>
                  <a:pt x="7536031" y="97727"/>
                  <a:pt x="7532908" y="99346"/>
                  <a:pt x="7529126" y="100298"/>
                </a:cubicBezTo>
                <a:close/>
                <a:moveTo>
                  <a:pt x="2256346" y="1405700"/>
                </a:moveTo>
                <a:cubicBezTo>
                  <a:pt x="2252729" y="1406652"/>
                  <a:pt x="2248455" y="1406747"/>
                  <a:pt x="2244345" y="1405890"/>
                </a:cubicBezTo>
                <a:cubicBezTo>
                  <a:pt x="2218699" y="1400651"/>
                  <a:pt x="2192888" y="1395317"/>
                  <a:pt x="2167077" y="1390078"/>
                </a:cubicBezTo>
                <a:cubicBezTo>
                  <a:pt x="2158528" y="1388364"/>
                  <a:pt x="2153925" y="1382935"/>
                  <a:pt x="2157049" y="1377982"/>
                </a:cubicBezTo>
                <a:cubicBezTo>
                  <a:pt x="2160008" y="1373029"/>
                  <a:pt x="2169379" y="1370362"/>
                  <a:pt x="2177928" y="1372172"/>
                </a:cubicBezTo>
                <a:cubicBezTo>
                  <a:pt x="2203738" y="1377410"/>
                  <a:pt x="2229549" y="1382649"/>
                  <a:pt x="2255360" y="1387983"/>
                </a:cubicBezTo>
                <a:cubicBezTo>
                  <a:pt x="2263909" y="1389698"/>
                  <a:pt x="2268347" y="1395222"/>
                  <a:pt x="2265388" y="1400175"/>
                </a:cubicBezTo>
                <a:cubicBezTo>
                  <a:pt x="2263744" y="1402747"/>
                  <a:pt x="2260292" y="1404747"/>
                  <a:pt x="2256346" y="1405700"/>
                </a:cubicBezTo>
                <a:close/>
                <a:moveTo>
                  <a:pt x="5538743" y="556451"/>
                </a:moveTo>
                <a:cubicBezTo>
                  <a:pt x="5533812" y="557689"/>
                  <a:pt x="5528058" y="557498"/>
                  <a:pt x="5523290" y="555689"/>
                </a:cubicBezTo>
                <a:cubicBezTo>
                  <a:pt x="5515728" y="552831"/>
                  <a:pt x="5513590" y="546926"/>
                  <a:pt x="5518523" y="542544"/>
                </a:cubicBezTo>
                <a:cubicBezTo>
                  <a:pt x="5533647" y="529114"/>
                  <a:pt x="5548772" y="515874"/>
                  <a:pt x="5563897" y="502730"/>
                </a:cubicBezTo>
                <a:cubicBezTo>
                  <a:pt x="5568993" y="498348"/>
                  <a:pt x="5579186" y="497205"/>
                  <a:pt x="5586748" y="500158"/>
                </a:cubicBezTo>
                <a:cubicBezTo>
                  <a:pt x="5594310" y="503111"/>
                  <a:pt x="5596283" y="509016"/>
                  <a:pt x="5591187" y="513398"/>
                </a:cubicBezTo>
                <a:cubicBezTo>
                  <a:pt x="5576062" y="526542"/>
                  <a:pt x="5560937" y="539687"/>
                  <a:pt x="5545977" y="553022"/>
                </a:cubicBezTo>
                <a:cubicBezTo>
                  <a:pt x="5544169" y="554546"/>
                  <a:pt x="5541538" y="555784"/>
                  <a:pt x="5538743" y="556451"/>
                </a:cubicBezTo>
                <a:close/>
                <a:moveTo>
                  <a:pt x="7375742" y="66104"/>
                </a:moveTo>
                <a:cubicBezTo>
                  <a:pt x="7372125" y="66961"/>
                  <a:pt x="7368015" y="67151"/>
                  <a:pt x="7364069" y="66389"/>
                </a:cubicBezTo>
                <a:cubicBezTo>
                  <a:pt x="7338258" y="61341"/>
                  <a:pt x="7311955" y="56674"/>
                  <a:pt x="7286309" y="52483"/>
                </a:cubicBezTo>
                <a:cubicBezTo>
                  <a:pt x="7277596" y="51054"/>
                  <a:pt x="7272499" y="45815"/>
                  <a:pt x="7274965" y="40767"/>
                </a:cubicBezTo>
                <a:cubicBezTo>
                  <a:pt x="7277431" y="35719"/>
                  <a:pt x="7286473" y="32766"/>
                  <a:pt x="7295186" y="34195"/>
                </a:cubicBezTo>
                <a:cubicBezTo>
                  <a:pt x="7321490" y="38481"/>
                  <a:pt x="7348123" y="43244"/>
                  <a:pt x="7374591" y="48292"/>
                </a:cubicBezTo>
                <a:cubicBezTo>
                  <a:pt x="7383140" y="50006"/>
                  <a:pt x="7387907" y="55340"/>
                  <a:pt x="7384948" y="60389"/>
                </a:cubicBezTo>
                <a:cubicBezTo>
                  <a:pt x="7383304" y="62960"/>
                  <a:pt x="7379852" y="65056"/>
                  <a:pt x="7375742" y="66104"/>
                </a:cubicBezTo>
                <a:close/>
                <a:moveTo>
                  <a:pt x="2101482" y="1374362"/>
                </a:moveTo>
                <a:cubicBezTo>
                  <a:pt x="2097865" y="1375220"/>
                  <a:pt x="2093755" y="1375410"/>
                  <a:pt x="2089645" y="1374648"/>
                </a:cubicBezTo>
                <a:cubicBezTo>
                  <a:pt x="2063834" y="1369505"/>
                  <a:pt x="2037859" y="1364456"/>
                  <a:pt x="2012049" y="1359503"/>
                </a:cubicBezTo>
                <a:cubicBezTo>
                  <a:pt x="2003500" y="1357884"/>
                  <a:pt x="1998732" y="1352455"/>
                  <a:pt x="2001692" y="1347407"/>
                </a:cubicBezTo>
                <a:cubicBezTo>
                  <a:pt x="2004486" y="1342453"/>
                  <a:pt x="2013857" y="1339691"/>
                  <a:pt x="2022406" y="1341406"/>
                </a:cubicBezTo>
                <a:cubicBezTo>
                  <a:pt x="2048381" y="1346454"/>
                  <a:pt x="2074356" y="1351502"/>
                  <a:pt x="2100331" y="1356646"/>
                </a:cubicBezTo>
                <a:cubicBezTo>
                  <a:pt x="2108880" y="1358360"/>
                  <a:pt x="2113483" y="1363790"/>
                  <a:pt x="2110524" y="1368743"/>
                </a:cubicBezTo>
                <a:cubicBezTo>
                  <a:pt x="2108880" y="1371314"/>
                  <a:pt x="2105592" y="1373315"/>
                  <a:pt x="2101482" y="1374362"/>
                </a:cubicBezTo>
                <a:close/>
                <a:moveTo>
                  <a:pt x="5630314" y="477298"/>
                </a:moveTo>
                <a:cubicBezTo>
                  <a:pt x="5625218" y="478536"/>
                  <a:pt x="5619299" y="478346"/>
                  <a:pt x="5614532" y="476345"/>
                </a:cubicBezTo>
                <a:cubicBezTo>
                  <a:pt x="5607134" y="473393"/>
                  <a:pt x="5605161" y="467392"/>
                  <a:pt x="5610422" y="463106"/>
                </a:cubicBezTo>
                <a:cubicBezTo>
                  <a:pt x="5626204" y="449961"/>
                  <a:pt x="5642151" y="436912"/>
                  <a:pt x="5658098" y="424053"/>
                </a:cubicBezTo>
                <a:cubicBezTo>
                  <a:pt x="5663358" y="419767"/>
                  <a:pt x="5673715" y="418814"/>
                  <a:pt x="5681113" y="421862"/>
                </a:cubicBezTo>
                <a:cubicBezTo>
                  <a:pt x="5688511" y="424910"/>
                  <a:pt x="5690155" y="430911"/>
                  <a:pt x="5684895" y="435197"/>
                </a:cubicBezTo>
                <a:cubicBezTo>
                  <a:pt x="5668948" y="447961"/>
                  <a:pt x="5653330" y="460915"/>
                  <a:pt x="5637548" y="473964"/>
                </a:cubicBezTo>
                <a:cubicBezTo>
                  <a:pt x="5635575" y="475488"/>
                  <a:pt x="5633109" y="476631"/>
                  <a:pt x="5630314" y="477298"/>
                </a:cubicBezTo>
                <a:close/>
                <a:moveTo>
                  <a:pt x="7217425" y="40291"/>
                </a:moveTo>
                <a:cubicBezTo>
                  <a:pt x="7214302" y="41053"/>
                  <a:pt x="7210849" y="41243"/>
                  <a:pt x="7207397" y="40862"/>
                </a:cubicBezTo>
                <a:cubicBezTo>
                  <a:pt x="7180764" y="37338"/>
                  <a:pt x="7153967" y="34195"/>
                  <a:pt x="7127663" y="31623"/>
                </a:cubicBezTo>
                <a:cubicBezTo>
                  <a:pt x="7118786" y="30766"/>
                  <a:pt x="7112703" y="25813"/>
                  <a:pt x="7114347" y="20574"/>
                </a:cubicBezTo>
                <a:cubicBezTo>
                  <a:pt x="7115826" y="15335"/>
                  <a:pt x="7124375" y="11906"/>
                  <a:pt x="7133417" y="12764"/>
                </a:cubicBezTo>
                <a:cubicBezTo>
                  <a:pt x="7160214" y="15431"/>
                  <a:pt x="7187669" y="18669"/>
                  <a:pt x="7214795" y="22193"/>
                </a:cubicBezTo>
                <a:cubicBezTo>
                  <a:pt x="7223673" y="23336"/>
                  <a:pt x="7229262" y="28480"/>
                  <a:pt x="7227125" y="33623"/>
                </a:cubicBezTo>
                <a:cubicBezTo>
                  <a:pt x="7225809" y="36767"/>
                  <a:pt x="7222193" y="39148"/>
                  <a:pt x="7217425" y="40291"/>
                </a:cubicBezTo>
                <a:close/>
                <a:moveTo>
                  <a:pt x="1945467" y="1344454"/>
                </a:moveTo>
                <a:cubicBezTo>
                  <a:pt x="1942015" y="1345311"/>
                  <a:pt x="1937905" y="1345502"/>
                  <a:pt x="1933959" y="1344740"/>
                </a:cubicBezTo>
                <a:cubicBezTo>
                  <a:pt x="1907984" y="1339882"/>
                  <a:pt x="1881844" y="1335119"/>
                  <a:pt x="1855705" y="1330547"/>
                </a:cubicBezTo>
                <a:cubicBezTo>
                  <a:pt x="1846992" y="1329023"/>
                  <a:pt x="1842060" y="1323689"/>
                  <a:pt x="1844855" y="1318641"/>
                </a:cubicBezTo>
                <a:cubicBezTo>
                  <a:pt x="1847485" y="1313593"/>
                  <a:pt x="1856691" y="1310831"/>
                  <a:pt x="1865404" y="1312355"/>
                </a:cubicBezTo>
                <a:cubicBezTo>
                  <a:pt x="1891708" y="1317022"/>
                  <a:pt x="1917848" y="1321784"/>
                  <a:pt x="1943987" y="1326642"/>
                </a:cubicBezTo>
                <a:cubicBezTo>
                  <a:pt x="1952700" y="1328261"/>
                  <a:pt x="1957468" y="1333595"/>
                  <a:pt x="1954673" y="1338644"/>
                </a:cubicBezTo>
                <a:cubicBezTo>
                  <a:pt x="1953194" y="1341311"/>
                  <a:pt x="1949741" y="1343406"/>
                  <a:pt x="1945467" y="1344454"/>
                </a:cubicBezTo>
                <a:close/>
                <a:moveTo>
                  <a:pt x="5726652" y="400050"/>
                </a:moveTo>
                <a:cubicBezTo>
                  <a:pt x="5721391" y="401384"/>
                  <a:pt x="5715144" y="401003"/>
                  <a:pt x="5710212" y="398907"/>
                </a:cubicBezTo>
                <a:cubicBezTo>
                  <a:pt x="5702979" y="395764"/>
                  <a:pt x="5701499" y="389763"/>
                  <a:pt x="5706924" y="385572"/>
                </a:cubicBezTo>
                <a:cubicBezTo>
                  <a:pt x="5723693" y="372713"/>
                  <a:pt x="5740462" y="360045"/>
                  <a:pt x="5757559" y="347663"/>
                </a:cubicBezTo>
                <a:cubicBezTo>
                  <a:pt x="5763148" y="343567"/>
                  <a:pt x="5773506" y="342900"/>
                  <a:pt x="5780575" y="346139"/>
                </a:cubicBezTo>
                <a:cubicBezTo>
                  <a:pt x="5787644" y="349377"/>
                  <a:pt x="5788795" y="355378"/>
                  <a:pt x="5783205" y="359474"/>
                </a:cubicBezTo>
                <a:cubicBezTo>
                  <a:pt x="5766437" y="371761"/>
                  <a:pt x="5749668" y="384239"/>
                  <a:pt x="5733228" y="397002"/>
                </a:cubicBezTo>
                <a:cubicBezTo>
                  <a:pt x="5731419" y="398431"/>
                  <a:pt x="5729118" y="399383"/>
                  <a:pt x="5726652" y="400050"/>
                </a:cubicBezTo>
                <a:close/>
                <a:moveTo>
                  <a:pt x="7055656" y="24098"/>
                </a:moveTo>
                <a:cubicBezTo>
                  <a:pt x="7053026" y="24765"/>
                  <a:pt x="7050231" y="24955"/>
                  <a:pt x="7047272" y="24765"/>
                </a:cubicBezTo>
                <a:cubicBezTo>
                  <a:pt x="7020475" y="22955"/>
                  <a:pt x="6993184" y="21527"/>
                  <a:pt x="6966387" y="20574"/>
                </a:cubicBezTo>
                <a:cubicBezTo>
                  <a:pt x="6957345" y="20288"/>
                  <a:pt x="6950440" y="15716"/>
                  <a:pt x="6950934" y="10478"/>
                </a:cubicBezTo>
                <a:cubicBezTo>
                  <a:pt x="6951427" y="5239"/>
                  <a:pt x="6959318" y="1238"/>
                  <a:pt x="6968360" y="1524"/>
                </a:cubicBezTo>
                <a:cubicBezTo>
                  <a:pt x="6995815" y="2477"/>
                  <a:pt x="7023763" y="3905"/>
                  <a:pt x="7051053" y="5810"/>
                </a:cubicBezTo>
                <a:cubicBezTo>
                  <a:pt x="7060095" y="6382"/>
                  <a:pt x="7066506" y="11144"/>
                  <a:pt x="7065520" y="16383"/>
                </a:cubicBezTo>
                <a:cubicBezTo>
                  <a:pt x="7064698" y="20003"/>
                  <a:pt x="7060917" y="22765"/>
                  <a:pt x="7055656" y="24098"/>
                </a:cubicBezTo>
                <a:close/>
                <a:moveTo>
                  <a:pt x="5828908" y="325469"/>
                </a:moveTo>
                <a:cubicBezTo>
                  <a:pt x="5823319" y="326803"/>
                  <a:pt x="5816743" y="326422"/>
                  <a:pt x="5811811" y="324040"/>
                </a:cubicBezTo>
                <a:cubicBezTo>
                  <a:pt x="5804906" y="320612"/>
                  <a:pt x="5803920" y="314611"/>
                  <a:pt x="5809838" y="310610"/>
                </a:cubicBezTo>
                <a:cubicBezTo>
                  <a:pt x="5827922" y="298133"/>
                  <a:pt x="5846170" y="286036"/>
                  <a:pt x="5864254" y="274415"/>
                </a:cubicBezTo>
                <a:cubicBezTo>
                  <a:pt x="5870337" y="270510"/>
                  <a:pt x="5880694" y="270224"/>
                  <a:pt x="5887434" y="273749"/>
                </a:cubicBezTo>
                <a:cubicBezTo>
                  <a:pt x="5894175" y="277273"/>
                  <a:pt x="5894668" y="283274"/>
                  <a:pt x="5888585" y="287179"/>
                </a:cubicBezTo>
                <a:cubicBezTo>
                  <a:pt x="5870830" y="298609"/>
                  <a:pt x="5852746" y="310610"/>
                  <a:pt x="5834991" y="322802"/>
                </a:cubicBezTo>
                <a:cubicBezTo>
                  <a:pt x="5833347" y="324040"/>
                  <a:pt x="5831210" y="324898"/>
                  <a:pt x="5828908" y="325469"/>
                </a:cubicBezTo>
                <a:close/>
                <a:moveTo>
                  <a:pt x="1788301" y="1316546"/>
                </a:moveTo>
                <a:cubicBezTo>
                  <a:pt x="1784849" y="1317403"/>
                  <a:pt x="1781068" y="1317593"/>
                  <a:pt x="1777286" y="1316927"/>
                </a:cubicBezTo>
                <a:cubicBezTo>
                  <a:pt x="1750983" y="1312545"/>
                  <a:pt x="1724679" y="1308164"/>
                  <a:pt x="1698375" y="1304068"/>
                </a:cubicBezTo>
                <a:cubicBezTo>
                  <a:pt x="1689662" y="1302639"/>
                  <a:pt x="1684401" y="1297400"/>
                  <a:pt x="1686867" y="1292352"/>
                </a:cubicBezTo>
                <a:cubicBezTo>
                  <a:pt x="1689333" y="1287304"/>
                  <a:pt x="1698375" y="1284256"/>
                  <a:pt x="1707088" y="1285685"/>
                </a:cubicBezTo>
                <a:cubicBezTo>
                  <a:pt x="1733556" y="1289876"/>
                  <a:pt x="1760025" y="1294257"/>
                  <a:pt x="1786493" y="1298639"/>
                </a:cubicBezTo>
                <a:cubicBezTo>
                  <a:pt x="1795206" y="1300067"/>
                  <a:pt x="1800138" y="1305401"/>
                  <a:pt x="1797672" y="1310450"/>
                </a:cubicBezTo>
                <a:cubicBezTo>
                  <a:pt x="1796192" y="1313307"/>
                  <a:pt x="1792576" y="1315403"/>
                  <a:pt x="1788301" y="1316546"/>
                </a:cubicBezTo>
                <a:close/>
                <a:moveTo>
                  <a:pt x="6891750" y="18383"/>
                </a:moveTo>
                <a:cubicBezTo>
                  <a:pt x="6889777" y="18860"/>
                  <a:pt x="6887476" y="19145"/>
                  <a:pt x="6885174" y="19145"/>
                </a:cubicBezTo>
                <a:cubicBezTo>
                  <a:pt x="6858213" y="19145"/>
                  <a:pt x="6830922" y="19526"/>
                  <a:pt x="6804125" y="20384"/>
                </a:cubicBezTo>
                <a:cubicBezTo>
                  <a:pt x="6795083" y="20669"/>
                  <a:pt x="6787357" y="16669"/>
                  <a:pt x="6786699" y="11430"/>
                </a:cubicBezTo>
                <a:cubicBezTo>
                  <a:pt x="6786206" y="6191"/>
                  <a:pt x="6793111" y="1715"/>
                  <a:pt x="6802152" y="1334"/>
                </a:cubicBezTo>
                <a:cubicBezTo>
                  <a:pt x="6829607" y="476"/>
                  <a:pt x="6857555" y="0"/>
                  <a:pt x="6885174" y="0"/>
                </a:cubicBezTo>
                <a:cubicBezTo>
                  <a:pt x="6894216" y="0"/>
                  <a:pt x="6901614" y="4286"/>
                  <a:pt x="6901614" y="9525"/>
                </a:cubicBezTo>
                <a:cubicBezTo>
                  <a:pt x="6901614" y="13526"/>
                  <a:pt x="6897504" y="16955"/>
                  <a:pt x="6891750" y="18383"/>
                </a:cubicBezTo>
                <a:close/>
                <a:moveTo>
                  <a:pt x="5939056" y="254794"/>
                </a:moveTo>
                <a:cubicBezTo>
                  <a:pt x="5933138" y="256223"/>
                  <a:pt x="5926068" y="255651"/>
                  <a:pt x="5921136" y="252889"/>
                </a:cubicBezTo>
                <a:cubicBezTo>
                  <a:pt x="5914561" y="249174"/>
                  <a:pt x="5914561" y="243173"/>
                  <a:pt x="5920808" y="239458"/>
                </a:cubicBezTo>
                <a:cubicBezTo>
                  <a:pt x="5940371" y="227838"/>
                  <a:pt x="5960264" y="216503"/>
                  <a:pt x="5979991" y="205835"/>
                </a:cubicBezTo>
                <a:cubicBezTo>
                  <a:pt x="5986568" y="202216"/>
                  <a:pt x="5997089" y="202406"/>
                  <a:pt x="6003172" y="206216"/>
                </a:cubicBezTo>
                <a:cubicBezTo>
                  <a:pt x="6009419" y="210026"/>
                  <a:pt x="6009090" y="216122"/>
                  <a:pt x="6002514" y="219647"/>
                </a:cubicBezTo>
                <a:cubicBezTo>
                  <a:pt x="5983279" y="230124"/>
                  <a:pt x="5963716" y="241268"/>
                  <a:pt x="5944317" y="252698"/>
                </a:cubicBezTo>
                <a:cubicBezTo>
                  <a:pt x="5942837" y="253651"/>
                  <a:pt x="5941029" y="254318"/>
                  <a:pt x="5939056" y="254794"/>
                </a:cubicBezTo>
                <a:close/>
                <a:moveTo>
                  <a:pt x="1629491" y="1291400"/>
                </a:moveTo>
                <a:cubicBezTo>
                  <a:pt x="1626368" y="1292162"/>
                  <a:pt x="1622587" y="1292447"/>
                  <a:pt x="1618970" y="1291876"/>
                </a:cubicBezTo>
                <a:cubicBezTo>
                  <a:pt x="1592502" y="1287971"/>
                  <a:pt x="1565869" y="1284256"/>
                  <a:pt x="1539401" y="1280636"/>
                </a:cubicBezTo>
                <a:cubicBezTo>
                  <a:pt x="1530523" y="1279398"/>
                  <a:pt x="1525098" y="1274350"/>
                  <a:pt x="1527071" y="1269206"/>
                </a:cubicBezTo>
                <a:cubicBezTo>
                  <a:pt x="1529043" y="1264063"/>
                  <a:pt x="1537921" y="1260920"/>
                  <a:pt x="1546799" y="1262063"/>
                </a:cubicBezTo>
                <a:cubicBezTo>
                  <a:pt x="1573596" y="1265682"/>
                  <a:pt x="1600393" y="1269492"/>
                  <a:pt x="1627025" y="1273397"/>
                </a:cubicBezTo>
                <a:cubicBezTo>
                  <a:pt x="1635903" y="1274731"/>
                  <a:pt x="1641164" y="1279874"/>
                  <a:pt x="1638862" y="1284923"/>
                </a:cubicBezTo>
                <a:cubicBezTo>
                  <a:pt x="1637711" y="1287971"/>
                  <a:pt x="1634095" y="1290257"/>
                  <a:pt x="1629491" y="1291400"/>
                </a:cubicBezTo>
                <a:close/>
                <a:moveTo>
                  <a:pt x="6727844" y="23813"/>
                </a:moveTo>
                <a:cubicBezTo>
                  <a:pt x="6726365" y="24194"/>
                  <a:pt x="6724885" y="24384"/>
                  <a:pt x="6723241" y="24479"/>
                </a:cubicBezTo>
                <a:cubicBezTo>
                  <a:pt x="6696608" y="26289"/>
                  <a:pt x="6669647" y="28575"/>
                  <a:pt x="6643014" y="31337"/>
                </a:cubicBezTo>
                <a:cubicBezTo>
                  <a:pt x="6634136" y="32290"/>
                  <a:pt x="6625588" y="28766"/>
                  <a:pt x="6623944" y="23622"/>
                </a:cubicBezTo>
                <a:cubicBezTo>
                  <a:pt x="6622300" y="18479"/>
                  <a:pt x="6628218" y="13526"/>
                  <a:pt x="6637260" y="12573"/>
                </a:cubicBezTo>
                <a:cubicBezTo>
                  <a:pt x="6664550" y="9811"/>
                  <a:pt x="6692169" y="7430"/>
                  <a:pt x="6719460" y="5525"/>
                </a:cubicBezTo>
                <a:cubicBezTo>
                  <a:pt x="6728501" y="4953"/>
                  <a:pt x="6736721" y="8668"/>
                  <a:pt x="6737708" y="13907"/>
                </a:cubicBezTo>
                <a:cubicBezTo>
                  <a:pt x="6738530" y="18193"/>
                  <a:pt x="6734420" y="22193"/>
                  <a:pt x="6727844" y="23813"/>
                </a:cubicBezTo>
                <a:close/>
                <a:moveTo>
                  <a:pt x="6059067" y="189738"/>
                </a:moveTo>
                <a:cubicBezTo>
                  <a:pt x="6052656" y="191357"/>
                  <a:pt x="6044765" y="190405"/>
                  <a:pt x="6039997" y="187166"/>
                </a:cubicBezTo>
                <a:cubicBezTo>
                  <a:pt x="6034079" y="183166"/>
                  <a:pt x="6034901" y="177165"/>
                  <a:pt x="6041970" y="173736"/>
                </a:cubicBezTo>
                <a:cubicBezTo>
                  <a:pt x="6063506" y="163163"/>
                  <a:pt x="6085207" y="153067"/>
                  <a:pt x="6106743" y="143637"/>
                </a:cubicBezTo>
                <a:cubicBezTo>
                  <a:pt x="6113977" y="140399"/>
                  <a:pt x="6124334" y="141256"/>
                  <a:pt x="6129759" y="145542"/>
                </a:cubicBezTo>
                <a:cubicBezTo>
                  <a:pt x="6135184" y="149733"/>
                  <a:pt x="6133869" y="155734"/>
                  <a:pt x="6126471" y="158877"/>
                </a:cubicBezTo>
                <a:cubicBezTo>
                  <a:pt x="6105428" y="168116"/>
                  <a:pt x="6084056" y="177927"/>
                  <a:pt x="6063177" y="188309"/>
                </a:cubicBezTo>
                <a:cubicBezTo>
                  <a:pt x="6061862" y="188881"/>
                  <a:pt x="6060547" y="189452"/>
                  <a:pt x="6059067" y="189738"/>
                </a:cubicBezTo>
                <a:close/>
                <a:moveTo>
                  <a:pt x="6566239" y="40386"/>
                </a:moveTo>
                <a:cubicBezTo>
                  <a:pt x="6565418" y="40577"/>
                  <a:pt x="6564431" y="40767"/>
                  <a:pt x="6563609" y="40862"/>
                </a:cubicBezTo>
                <a:cubicBezTo>
                  <a:pt x="6537634" y="44482"/>
                  <a:pt x="6511165" y="48578"/>
                  <a:pt x="6485355" y="53150"/>
                </a:cubicBezTo>
                <a:cubicBezTo>
                  <a:pt x="6476642" y="54674"/>
                  <a:pt x="6467436" y="51816"/>
                  <a:pt x="6464805" y="46768"/>
                </a:cubicBezTo>
                <a:cubicBezTo>
                  <a:pt x="6462175" y="41720"/>
                  <a:pt x="6467436" y="36386"/>
                  <a:pt x="6475820" y="34862"/>
                </a:cubicBezTo>
                <a:cubicBezTo>
                  <a:pt x="6502452" y="30194"/>
                  <a:pt x="6529414" y="26003"/>
                  <a:pt x="6556047" y="22289"/>
                </a:cubicBezTo>
                <a:cubicBezTo>
                  <a:pt x="6564924" y="21050"/>
                  <a:pt x="6573802" y="24194"/>
                  <a:pt x="6575939" y="29337"/>
                </a:cubicBezTo>
                <a:cubicBezTo>
                  <a:pt x="6577747" y="34004"/>
                  <a:pt x="6573473" y="38576"/>
                  <a:pt x="6566239" y="40386"/>
                </a:cubicBezTo>
                <a:close/>
                <a:moveTo>
                  <a:pt x="6190258" y="132588"/>
                </a:moveTo>
                <a:cubicBezTo>
                  <a:pt x="6183024" y="134398"/>
                  <a:pt x="6174476" y="132969"/>
                  <a:pt x="6170037" y="129064"/>
                </a:cubicBezTo>
                <a:cubicBezTo>
                  <a:pt x="6165105" y="124682"/>
                  <a:pt x="6167078" y="118777"/>
                  <a:pt x="6174640" y="115824"/>
                </a:cubicBezTo>
                <a:cubicBezTo>
                  <a:pt x="6198149" y="106871"/>
                  <a:pt x="6221987" y="98393"/>
                  <a:pt x="6245661" y="90678"/>
                </a:cubicBezTo>
                <a:cubicBezTo>
                  <a:pt x="6253717" y="88106"/>
                  <a:pt x="6263580" y="89726"/>
                  <a:pt x="6268019" y="94298"/>
                </a:cubicBezTo>
                <a:cubicBezTo>
                  <a:pt x="6272458" y="98870"/>
                  <a:pt x="6269663" y="104680"/>
                  <a:pt x="6261772" y="107252"/>
                </a:cubicBezTo>
                <a:cubicBezTo>
                  <a:pt x="6238756" y="114776"/>
                  <a:pt x="6215576" y="122968"/>
                  <a:pt x="6192724" y="131636"/>
                </a:cubicBezTo>
                <a:cubicBezTo>
                  <a:pt x="6191902" y="132112"/>
                  <a:pt x="6191080" y="132398"/>
                  <a:pt x="6190258" y="132588"/>
                </a:cubicBezTo>
                <a:close/>
                <a:moveTo>
                  <a:pt x="6409074" y="67818"/>
                </a:moveTo>
                <a:cubicBezTo>
                  <a:pt x="6408745" y="67913"/>
                  <a:pt x="6408580" y="67913"/>
                  <a:pt x="6408252" y="68009"/>
                </a:cubicBezTo>
                <a:cubicBezTo>
                  <a:pt x="6383099" y="73438"/>
                  <a:pt x="6357946" y="79439"/>
                  <a:pt x="6333614" y="86011"/>
                </a:cubicBezTo>
                <a:cubicBezTo>
                  <a:pt x="6325230" y="88202"/>
                  <a:pt x="6315530" y="86201"/>
                  <a:pt x="6311749" y="81439"/>
                </a:cubicBezTo>
                <a:cubicBezTo>
                  <a:pt x="6307968" y="76676"/>
                  <a:pt x="6311420" y="70961"/>
                  <a:pt x="6319640" y="68771"/>
                </a:cubicBezTo>
                <a:cubicBezTo>
                  <a:pt x="6344793" y="62008"/>
                  <a:pt x="6370604" y="55721"/>
                  <a:pt x="6396744" y="50197"/>
                </a:cubicBezTo>
                <a:cubicBezTo>
                  <a:pt x="6405292" y="48387"/>
                  <a:pt x="6414663" y="50864"/>
                  <a:pt x="6417951" y="55817"/>
                </a:cubicBezTo>
                <a:cubicBezTo>
                  <a:pt x="6421075" y="60579"/>
                  <a:pt x="6416965" y="65818"/>
                  <a:pt x="6409074" y="67818"/>
                </a:cubicBezTo>
                <a:close/>
                <a:moveTo>
                  <a:pt x="1469202" y="1269873"/>
                </a:moveTo>
                <a:cubicBezTo>
                  <a:pt x="1466243" y="1270635"/>
                  <a:pt x="1462791" y="1270826"/>
                  <a:pt x="1459338" y="1270445"/>
                </a:cubicBezTo>
                <a:cubicBezTo>
                  <a:pt x="1432541" y="1267206"/>
                  <a:pt x="1405908" y="1264158"/>
                  <a:pt x="1378947" y="1261301"/>
                </a:cubicBezTo>
                <a:cubicBezTo>
                  <a:pt x="1370069" y="1260348"/>
                  <a:pt x="1364151" y="1255395"/>
                  <a:pt x="1365795" y="1250252"/>
                </a:cubicBezTo>
                <a:cubicBezTo>
                  <a:pt x="1367439" y="1245108"/>
                  <a:pt x="1375988" y="1241679"/>
                  <a:pt x="1384865" y="1242632"/>
                </a:cubicBezTo>
                <a:cubicBezTo>
                  <a:pt x="1411991" y="1245489"/>
                  <a:pt x="1438953" y="1248537"/>
                  <a:pt x="1465914" y="1251871"/>
                </a:cubicBezTo>
                <a:cubicBezTo>
                  <a:pt x="1474792" y="1252919"/>
                  <a:pt x="1480546" y="1257967"/>
                  <a:pt x="1478573" y="1263110"/>
                </a:cubicBezTo>
                <a:cubicBezTo>
                  <a:pt x="1477751" y="1266253"/>
                  <a:pt x="1473970" y="1268730"/>
                  <a:pt x="1469202" y="1269873"/>
                </a:cubicBezTo>
                <a:close/>
                <a:moveTo>
                  <a:pt x="1307433" y="1252728"/>
                </a:moveTo>
                <a:cubicBezTo>
                  <a:pt x="1304638" y="1253395"/>
                  <a:pt x="1301679" y="1253681"/>
                  <a:pt x="1298391" y="1253395"/>
                </a:cubicBezTo>
                <a:cubicBezTo>
                  <a:pt x="1271430" y="1250918"/>
                  <a:pt x="1244139" y="1248728"/>
                  <a:pt x="1217507" y="1246727"/>
                </a:cubicBezTo>
                <a:cubicBezTo>
                  <a:pt x="1208465" y="1246061"/>
                  <a:pt x="1202053" y="1241298"/>
                  <a:pt x="1203204" y="1236059"/>
                </a:cubicBezTo>
                <a:cubicBezTo>
                  <a:pt x="1204355" y="1230821"/>
                  <a:pt x="1212575" y="1227106"/>
                  <a:pt x="1221617" y="1227773"/>
                </a:cubicBezTo>
                <a:cubicBezTo>
                  <a:pt x="1248578" y="1229773"/>
                  <a:pt x="1276197" y="1231964"/>
                  <a:pt x="1303488" y="1234440"/>
                </a:cubicBezTo>
                <a:cubicBezTo>
                  <a:pt x="1312530" y="1235202"/>
                  <a:pt x="1318612" y="1240155"/>
                  <a:pt x="1317133" y="1245299"/>
                </a:cubicBezTo>
                <a:cubicBezTo>
                  <a:pt x="1316311" y="1248823"/>
                  <a:pt x="1312530" y="1251490"/>
                  <a:pt x="1307433" y="1252728"/>
                </a:cubicBezTo>
                <a:close/>
                <a:moveTo>
                  <a:pt x="1144513" y="1240822"/>
                </a:moveTo>
                <a:cubicBezTo>
                  <a:pt x="1142047" y="1241393"/>
                  <a:pt x="1139253" y="1241679"/>
                  <a:pt x="1136458" y="1241584"/>
                </a:cubicBezTo>
                <a:cubicBezTo>
                  <a:pt x="1109332" y="1240060"/>
                  <a:pt x="1082042" y="1238822"/>
                  <a:pt x="1055245" y="1237869"/>
                </a:cubicBezTo>
                <a:cubicBezTo>
                  <a:pt x="1046203" y="1237583"/>
                  <a:pt x="1039298" y="1233011"/>
                  <a:pt x="1039791" y="1227773"/>
                </a:cubicBezTo>
                <a:cubicBezTo>
                  <a:pt x="1040449" y="1222534"/>
                  <a:pt x="1048175" y="1218533"/>
                  <a:pt x="1057217" y="1218819"/>
                </a:cubicBezTo>
                <a:cubicBezTo>
                  <a:pt x="1084343" y="1219772"/>
                  <a:pt x="1111962" y="1221105"/>
                  <a:pt x="1139581" y="1222534"/>
                </a:cubicBezTo>
                <a:cubicBezTo>
                  <a:pt x="1148623" y="1223010"/>
                  <a:pt x="1155199" y="1227677"/>
                  <a:pt x="1154377" y="1232916"/>
                </a:cubicBezTo>
                <a:cubicBezTo>
                  <a:pt x="1153720" y="1236631"/>
                  <a:pt x="1149774" y="1239488"/>
                  <a:pt x="1144513" y="1240822"/>
                </a:cubicBezTo>
                <a:close/>
                <a:moveTo>
                  <a:pt x="980936" y="1235012"/>
                </a:moveTo>
                <a:cubicBezTo>
                  <a:pt x="978799" y="1235583"/>
                  <a:pt x="976497" y="1235774"/>
                  <a:pt x="974031" y="1235774"/>
                </a:cubicBezTo>
                <a:cubicBezTo>
                  <a:pt x="946577" y="1235297"/>
                  <a:pt x="919122" y="1235202"/>
                  <a:pt x="892489" y="1235297"/>
                </a:cubicBezTo>
                <a:cubicBezTo>
                  <a:pt x="883447" y="1235393"/>
                  <a:pt x="876049" y="1231106"/>
                  <a:pt x="875885" y="1225868"/>
                </a:cubicBezTo>
                <a:cubicBezTo>
                  <a:pt x="875720" y="1220629"/>
                  <a:pt x="883118" y="1216247"/>
                  <a:pt x="892160" y="1216247"/>
                </a:cubicBezTo>
                <a:cubicBezTo>
                  <a:pt x="919122" y="1216057"/>
                  <a:pt x="947070" y="1216247"/>
                  <a:pt x="974853" y="1216724"/>
                </a:cubicBezTo>
                <a:cubicBezTo>
                  <a:pt x="983895" y="1216914"/>
                  <a:pt x="991129" y="1221296"/>
                  <a:pt x="990800" y="1226534"/>
                </a:cubicBezTo>
                <a:cubicBezTo>
                  <a:pt x="990800" y="1230344"/>
                  <a:pt x="986690" y="1233583"/>
                  <a:pt x="980936" y="1235012"/>
                </a:cubicBezTo>
                <a:close/>
                <a:moveTo>
                  <a:pt x="816701" y="1235869"/>
                </a:moveTo>
                <a:cubicBezTo>
                  <a:pt x="814893" y="1236345"/>
                  <a:pt x="813084" y="1236536"/>
                  <a:pt x="810947" y="1236631"/>
                </a:cubicBezTo>
                <a:cubicBezTo>
                  <a:pt x="783821" y="1237393"/>
                  <a:pt x="756531" y="1238441"/>
                  <a:pt x="729734" y="1239774"/>
                </a:cubicBezTo>
                <a:cubicBezTo>
                  <a:pt x="720692" y="1240250"/>
                  <a:pt x="712636" y="1236345"/>
                  <a:pt x="711979" y="1231106"/>
                </a:cubicBezTo>
                <a:cubicBezTo>
                  <a:pt x="711157" y="1225868"/>
                  <a:pt x="717897" y="1221296"/>
                  <a:pt x="726939" y="1220819"/>
                </a:cubicBezTo>
                <a:cubicBezTo>
                  <a:pt x="754229" y="1219486"/>
                  <a:pt x="782013" y="1218343"/>
                  <a:pt x="809467" y="1217581"/>
                </a:cubicBezTo>
                <a:cubicBezTo>
                  <a:pt x="818509" y="1217295"/>
                  <a:pt x="826236" y="1221391"/>
                  <a:pt x="826729" y="1226630"/>
                </a:cubicBezTo>
                <a:cubicBezTo>
                  <a:pt x="827058" y="1230725"/>
                  <a:pt x="822948" y="1234345"/>
                  <a:pt x="816701" y="1235869"/>
                </a:cubicBezTo>
                <a:close/>
                <a:moveTo>
                  <a:pt x="653288" y="1244156"/>
                </a:moveTo>
                <a:cubicBezTo>
                  <a:pt x="651973" y="1244537"/>
                  <a:pt x="650493" y="1244727"/>
                  <a:pt x="648849" y="1244822"/>
                </a:cubicBezTo>
                <a:cubicBezTo>
                  <a:pt x="622052" y="1246823"/>
                  <a:pt x="594926" y="1249204"/>
                  <a:pt x="568294" y="1251871"/>
                </a:cubicBezTo>
                <a:cubicBezTo>
                  <a:pt x="559416" y="1252728"/>
                  <a:pt x="550867" y="1249299"/>
                  <a:pt x="549223" y="1244060"/>
                </a:cubicBezTo>
                <a:cubicBezTo>
                  <a:pt x="547744" y="1238917"/>
                  <a:pt x="553827" y="1233964"/>
                  <a:pt x="562704" y="1233011"/>
                </a:cubicBezTo>
                <a:cubicBezTo>
                  <a:pt x="589666" y="1230344"/>
                  <a:pt x="617285" y="1227963"/>
                  <a:pt x="644575" y="1225868"/>
                </a:cubicBezTo>
                <a:cubicBezTo>
                  <a:pt x="653617" y="1225201"/>
                  <a:pt x="661837" y="1228916"/>
                  <a:pt x="662988" y="1234059"/>
                </a:cubicBezTo>
                <a:cubicBezTo>
                  <a:pt x="663974" y="1238536"/>
                  <a:pt x="659864" y="1242536"/>
                  <a:pt x="653288" y="1244156"/>
                </a:cubicBezTo>
                <a:close/>
                <a:moveTo>
                  <a:pt x="491519" y="1260348"/>
                </a:moveTo>
                <a:cubicBezTo>
                  <a:pt x="490533" y="1260539"/>
                  <a:pt x="489546" y="1260729"/>
                  <a:pt x="488560" y="1260920"/>
                </a:cubicBezTo>
                <a:cubicBezTo>
                  <a:pt x="462420" y="1264253"/>
                  <a:pt x="435788" y="1267873"/>
                  <a:pt x="409484" y="1271873"/>
                </a:cubicBezTo>
                <a:cubicBezTo>
                  <a:pt x="400771" y="1273207"/>
                  <a:pt x="391729" y="1270159"/>
                  <a:pt x="389427" y="1265111"/>
                </a:cubicBezTo>
                <a:cubicBezTo>
                  <a:pt x="387126" y="1260062"/>
                  <a:pt x="392386" y="1254919"/>
                  <a:pt x="401100" y="1253490"/>
                </a:cubicBezTo>
                <a:cubicBezTo>
                  <a:pt x="427897" y="1249394"/>
                  <a:pt x="455023" y="1245680"/>
                  <a:pt x="481655" y="1242346"/>
                </a:cubicBezTo>
                <a:cubicBezTo>
                  <a:pt x="490533" y="1241203"/>
                  <a:pt x="499246" y="1244441"/>
                  <a:pt x="501219" y="1249680"/>
                </a:cubicBezTo>
                <a:cubicBezTo>
                  <a:pt x="502698" y="1254062"/>
                  <a:pt x="498588" y="1258538"/>
                  <a:pt x="491519" y="1260348"/>
                </a:cubicBezTo>
                <a:close/>
                <a:moveTo>
                  <a:pt x="332874" y="1284446"/>
                </a:moveTo>
                <a:cubicBezTo>
                  <a:pt x="332381" y="1284542"/>
                  <a:pt x="331723" y="1284732"/>
                  <a:pt x="331230" y="1284827"/>
                </a:cubicBezTo>
                <a:cubicBezTo>
                  <a:pt x="305748" y="1289399"/>
                  <a:pt x="279773" y="1294448"/>
                  <a:pt x="253962" y="1299686"/>
                </a:cubicBezTo>
                <a:cubicBezTo>
                  <a:pt x="245413" y="1301401"/>
                  <a:pt x="236043" y="1298829"/>
                  <a:pt x="232919" y="1293876"/>
                </a:cubicBezTo>
                <a:cubicBezTo>
                  <a:pt x="229795" y="1288923"/>
                  <a:pt x="234399" y="1283684"/>
                  <a:pt x="242947" y="1281684"/>
                </a:cubicBezTo>
                <a:cubicBezTo>
                  <a:pt x="269087" y="1276255"/>
                  <a:pt x="295555" y="1271207"/>
                  <a:pt x="321530" y="1266539"/>
                </a:cubicBezTo>
                <a:cubicBezTo>
                  <a:pt x="330243" y="1265015"/>
                  <a:pt x="339450" y="1267778"/>
                  <a:pt x="342080" y="1272826"/>
                </a:cubicBezTo>
                <a:cubicBezTo>
                  <a:pt x="344546" y="1277588"/>
                  <a:pt x="340436" y="1282541"/>
                  <a:pt x="332874" y="1284446"/>
                </a:cubicBezTo>
                <a:close/>
                <a:moveTo>
                  <a:pt x="22981" y="1357503"/>
                </a:moveTo>
                <a:cubicBezTo>
                  <a:pt x="15090" y="1359503"/>
                  <a:pt x="5719" y="1357598"/>
                  <a:pt x="1774" y="1353026"/>
                </a:cubicBezTo>
                <a:cubicBezTo>
                  <a:pt x="-2336" y="1348359"/>
                  <a:pt x="952" y="1342644"/>
                  <a:pt x="9007" y="1340263"/>
                </a:cubicBezTo>
                <a:lnTo>
                  <a:pt x="14432" y="1338644"/>
                </a:lnTo>
                <a:cubicBezTo>
                  <a:pt x="22817" y="1336357"/>
                  <a:pt x="32352" y="1338167"/>
                  <a:pt x="36462" y="1342835"/>
                </a:cubicBezTo>
                <a:cubicBezTo>
                  <a:pt x="40572" y="1347502"/>
                  <a:pt x="37284" y="1353217"/>
                  <a:pt x="29228" y="1355598"/>
                </a:cubicBezTo>
                <a:lnTo>
                  <a:pt x="23803" y="1357217"/>
                </a:lnTo>
                <a:cubicBezTo>
                  <a:pt x="23639" y="1357313"/>
                  <a:pt x="23310" y="1357408"/>
                  <a:pt x="22981" y="1357503"/>
                </a:cubicBezTo>
                <a:close/>
                <a:moveTo>
                  <a:pt x="102550" y="1335310"/>
                </a:moveTo>
                <a:cubicBezTo>
                  <a:pt x="94330" y="1337310"/>
                  <a:pt x="84795" y="1335215"/>
                  <a:pt x="81178" y="1330452"/>
                </a:cubicBezTo>
                <a:cubicBezTo>
                  <a:pt x="77397" y="1325690"/>
                  <a:pt x="81014" y="1319975"/>
                  <a:pt x="89234" y="1317879"/>
                </a:cubicBezTo>
                <a:cubicBezTo>
                  <a:pt x="114551" y="1311212"/>
                  <a:pt x="140033" y="1304830"/>
                  <a:pt x="165351" y="1298924"/>
                </a:cubicBezTo>
                <a:cubicBezTo>
                  <a:pt x="173735" y="1296924"/>
                  <a:pt x="183270" y="1299305"/>
                  <a:pt x="186723" y="1304163"/>
                </a:cubicBezTo>
                <a:cubicBezTo>
                  <a:pt x="190011" y="1309021"/>
                  <a:pt x="186230" y="1314450"/>
                  <a:pt x="178010" y="1316450"/>
                </a:cubicBezTo>
                <a:cubicBezTo>
                  <a:pt x="177845" y="1316450"/>
                  <a:pt x="177845" y="1316546"/>
                  <a:pt x="177681" y="1316546"/>
                </a:cubicBezTo>
                <a:cubicBezTo>
                  <a:pt x="152692" y="1322451"/>
                  <a:pt x="127703" y="1328642"/>
                  <a:pt x="102879" y="1335215"/>
                </a:cubicBezTo>
                <a:cubicBezTo>
                  <a:pt x="102879" y="1335215"/>
                  <a:pt x="102715" y="1335215"/>
                  <a:pt x="102550" y="1335310"/>
                </a:cubicBezTo>
                <a:close/>
              </a:path>
            </a:pathLst>
          </a:custGeom>
          <a:solidFill>
            <a:srgbClr val="76BFCA"/>
          </a:solidFill>
          <a:ln w="164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6" name="Graphic 53"/>
          <p:cNvSpPr/>
          <p:nvPr/>
        </p:nvSpPr>
        <p:spPr>
          <a:xfrm rot="10383925">
            <a:off x="-488495" y="176742"/>
            <a:ext cx="8317069" cy="1613568"/>
          </a:xfrm>
          <a:custGeom>
            <a:avLst/>
            <a:gdLst>
              <a:gd name="connsiteX0" fmla="*/ 4094331 w 8214149"/>
              <a:gd name="connsiteY0" fmla="*/ 1558766 h 1613568"/>
              <a:gd name="connsiteX1" fmla="*/ 4081672 w 8214149"/>
              <a:gd name="connsiteY1" fmla="*/ 1561814 h 1613568"/>
              <a:gd name="connsiteX2" fmla="*/ 4060136 w 8214149"/>
              <a:gd name="connsiteY2" fmla="*/ 1556671 h 1613568"/>
              <a:gd name="connsiteX3" fmla="*/ 4068849 w 8214149"/>
              <a:gd name="connsiteY3" fmla="*/ 1544288 h 1613568"/>
              <a:gd name="connsiteX4" fmla="*/ 4069013 w 8214149"/>
              <a:gd name="connsiteY4" fmla="*/ 1544288 h 1613568"/>
              <a:gd name="connsiteX5" fmla="*/ 4081343 w 8214149"/>
              <a:gd name="connsiteY5" fmla="*/ 1541240 h 1613568"/>
              <a:gd name="connsiteX6" fmla="*/ 4142829 w 8214149"/>
              <a:gd name="connsiteY6" fmla="*/ 1524762 h 1613568"/>
              <a:gd name="connsiteX7" fmla="*/ 4164858 w 8214149"/>
              <a:gd name="connsiteY7" fmla="*/ 1529048 h 1613568"/>
              <a:gd name="connsiteX8" fmla="*/ 4157460 w 8214149"/>
              <a:gd name="connsiteY8" fmla="*/ 1541812 h 1613568"/>
              <a:gd name="connsiteX9" fmla="*/ 4094331 w 8214149"/>
              <a:gd name="connsiteY9" fmla="*/ 1558766 h 1613568"/>
              <a:gd name="connsiteX10" fmla="*/ 4005062 w 8214149"/>
              <a:gd name="connsiteY10" fmla="*/ 1578578 h 1613568"/>
              <a:gd name="connsiteX11" fmla="*/ 4003747 w 8214149"/>
              <a:gd name="connsiteY11" fmla="*/ 1578864 h 1613568"/>
              <a:gd name="connsiteX12" fmla="*/ 3923684 w 8214149"/>
              <a:gd name="connsiteY12" fmla="*/ 1592485 h 1613568"/>
              <a:gd name="connsiteX13" fmla="*/ 3903628 w 8214149"/>
              <a:gd name="connsiteY13" fmla="*/ 1585627 h 1613568"/>
              <a:gd name="connsiteX14" fmla="*/ 3915464 w 8214149"/>
              <a:gd name="connsiteY14" fmla="*/ 1574102 h 1613568"/>
              <a:gd name="connsiteX15" fmla="*/ 3993061 w 8214149"/>
              <a:gd name="connsiteY15" fmla="*/ 1560862 h 1613568"/>
              <a:gd name="connsiteX16" fmla="*/ 4013939 w 8214149"/>
              <a:gd name="connsiteY16" fmla="*/ 1566863 h 1613568"/>
              <a:gd name="connsiteX17" fmla="*/ 4005062 w 8214149"/>
              <a:gd name="connsiteY17" fmla="*/ 1578578 h 1613568"/>
              <a:gd name="connsiteX18" fmla="*/ 4229138 w 8214149"/>
              <a:gd name="connsiteY18" fmla="*/ 1519809 h 1613568"/>
              <a:gd name="connsiteX19" fmla="*/ 4208424 w 8214149"/>
              <a:gd name="connsiteY19" fmla="*/ 1515809 h 1613568"/>
              <a:gd name="connsiteX20" fmla="*/ 4214507 w 8214149"/>
              <a:gd name="connsiteY20" fmla="*/ 1502855 h 1613568"/>
              <a:gd name="connsiteX21" fmla="*/ 4283719 w 8214149"/>
              <a:gd name="connsiteY21" fmla="*/ 1478280 h 1613568"/>
              <a:gd name="connsiteX22" fmla="*/ 4306406 w 8214149"/>
              <a:gd name="connsiteY22" fmla="*/ 1481042 h 1613568"/>
              <a:gd name="connsiteX23" fmla="*/ 4301638 w 8214149"/>
              <a:gd name="connsiteY23" fmla="*/ 1494187 h 1613568"/>
              <a:gd name="connsiteX24" fmla="*/ 4230782 w 8214149"/>
              <a:gd name="connsiteY24" fmla="*/ 1519333 h 1613568"/>
              <a:gd name="connsiteX25" fmla="*/ 4229138 w 8214149"/>
              <a:gd name="connsiteY25" fmla="*/ 1519809 h 1613568"/>
              <a:gd name="connsiteX26" fmla="*/ 3846252 w 8214149"/>
              <a:gd name="connsiteY26" fmla="*/ 1602010 h 1613568"/>
              <a:gd name="connsiteX27" fmla="*/ 3842635 w 8214149"/>
              <a:gd name="connsiteY27" fmla="*/ 1602677 h 1613568"/>
              <a:gd name="connsiteX28" fmla="*/ 3760271 w 8214149"/>
              <a:gd name="connsiteY28" fmla="*/ 1609344 h 1613568"/>
              <a:gd name="connsiteX29" fmla="*/ 3742187 w 8214149"/>
              <a:gd name="connsiteY29" fmla="*/ 1600867 h 1613568"/>
              <a:gd name="connsiteX30" fmla="*/ 3756819 w 8214149"/>
              <a:gd name="connsiteY30" fmla="*/ 1590389 h 1613568"/>
              <a:gd name="connsiteX31" fmla="*/ 3836882 w 8214149"/>
              <a:gd name="connsiteY31" fmla="*/ 1583912 h 1613568"/>
              <a:gd name="connsiteX32" fmla="*/ 3855952 w 8214149"/>
              <a:gd name="connsiteY32" fmla="*/ 1591628 h 1613568"/>
              <a:gd name="connsiteX33" fmla="*/ 3846252 w 8214149"/>
              <a:gd name="connsiteY33" fmla="*/ 1602010 h 1613568"/>
              <a:gd name="connsiteX34" fmla="*/ 4366740 w 8214149"/>
              <a:gd name="connsiteY34" fmla="*/ 1467898 h 1613568"/>
              <a:gd name="connsiteX35" fmla="*/ 4347013 w 8214149"/>
              <a:gd name="connsiteY35" fmla="*/ 1464755 h 1613568"/>
              <a:gd name="connsiteX36" fmla="*/ 4350630 w 8214149"/>
              <a:gd name="connsiteY36" fmla="*/ 1451420 h 1613568"/>
              <a:gd name="connsiteX37" fmla="*/ 4415074 w 8214149"/>
              <a:gd name="connsiteY37" fmla="*/ 1422654 h 1613568"/>
              <a:gd name="connsiteX38" fmla="*/ 4438254 w 8214149"/>
              <a:gd name="connsiteY38" fmla="*/ 1424083 h 1613568"/>
              <a:gd name="connsiteX39" fmla="*/ 4435788 w 8214149"/>
              <a:gd name="connsiteY39" fmla="*/ 1437513 h 1613568"/>
              <a:gd name="connsiteX40" fmla="*/ 4370029 w 8214149"/>
              <a:gd name="connsiteY40" fmla="*/ 1466850 h 1613568"/>
              <a:gd name="connsiteX41" fmla="*/ 4366740 w 8214149"/>
              <a:gd name="connsiteY41" fmla="*/ 1467898 h 1613568"/>
              <a:gd name="connsiteX42" fmla="*/ 3683168 w 8214149"/>
              <a:gd name="connsiteY42" fmla="*/ 1612106 h 1613568"/>
              <a:gd name="connsiteX43" fmla="*/ 3677414 w 8214149"/>
              <a:gd name="connsiteY43" fmla="*/ 1612868 h 1613568"/>
              <a:gd name="connsiteX44" fmla="*/ 3594392 w 8214149"/>
              <a:gd name="connsiteY44" fmla="*/ 1613440 h 1613568"/>
              <a:gd name="connsiteX45" fmla="*/ 3578281 w 8214149"/>
              <a:gd name="connsiteY45" fmla="*/ 1603724 h 1613568"/>
              <a:gd name="connsiteX46" fmla="*/ 3595050 w 8214149"/>
              <a:gd name="connsiteY46" fmla="*/ 1594390 h 1613568"/>
              <a:gd name="connsiteX47" fmla="*/ 3676099 w 8214149"/>
              <a:gd name="connsiteY47" fmla="*/ 1593818 h 1613568"/>
              <a:gd name="connsiteX48" fmla="*/ 3693196 w 8214149"/>
              <a:gd name="connsiteY48" fmla="*/ 1602962 h 1613568"/>
              <a:gd name="connsiteX49" fmla="*/ 3683168 w 8214149"/>
              <a:gd name="connsiteY49" fmla="*/ 1612106 h 1613568"/>
              <a:gd name="connsiteX50" fmla="*/ 4494479 w 8214149"/>
              <a:gd name="connsiteY50" fmla="*/ 1408081 h 1613568"/>
              <a:gd name="connsiteX51" fmla="*/ 4475737 w 8214149"/>
              <a:gd name="connsiteY51" fmla="*/ 1405604 h 1613568"/>
              <a:gd name="connsiteX52" fmla="*/ 4477053 w 8214149"/>
              <a:gd name="connsiteY52" fmla="*/ 1392174 h 1613568"/>
              <a:gd name="connsiteX53" fmla="*/ 4536894 w 8214149"/>
              <a:gd name="connsiteY53" fmla="*/ 1360075 h 1613568"/>
              <a:gd name="connsiteX54" fmla="*/ 4560074 w 8214149"/>
              <a:gd name="connsiteY54" fmla="*/ 1360361 h 1613568"/>
              <a:gd name="connsiteX55" fmla="*/ 4559581 w 8214149"/>
              <a:gd name="connsiteY55" fmla="*/ 1373791 h 1613568"/>
              <a:gd name="connsiteX56" fmla="*/ 4498754 w 8214149"/>
              <a:gd name="connsiteY56" fmla="*/ 1406366 h 1613568"/>
              <a:gd name="connsiteX57" fmla="*/ 4494479 w 8214149"/>
              <a:gd name="connsiteY57" fmla="*/ 1408081 h 1613568"/>
              <a:gd name="connsiteX58" fmla="*/ 4612846 w 8214149"/>
              <a:gd name="connsiteY58" fmla="*/ 1342073 h 1613568"/>
              <a:gd name="connsiteX59" fmla="*/ 4594927 w 8214149"/>
              <a:gd name="connsiteY59" fmla="*/ 1340168 h 1613568"/>
              <a:gd name="connsiteX60" fmla="*/ 4594434 w 8214149"/>
              <a:gd name="connsiteY60" fmla="*/ 1326737 h 1613568"/>
              <a:gd name="connsiteX61" fmla="*/ 4650001 w 8214149"/>
              <a:gd name="connsiteY61" fmla="*/ 1292066 h 1613568"/>
              <a:gd name="connsiteX62" fmla="*/ 4673181 w 8214149"/>
              <a:gd name="connsiteY62" fmla="*/ 1291400 h 1613568"/>
              <a:gd name="connsiteX63" fmla="*/ 4674332 w 8214149"/>
              <a:gd name="connsiteY63" fmla="*/ 1304830 h 1613568"/>
              <a:gd name="connsiteX64" fmla="*/ 4617943 w 8214149"/>
              <a:gd name="connsiteY64" fmla="*/ 1339882 h 1613568"/>
              <a:gd name="connsiteX65" fmla="*/ 4612846 w 8214149"/>
              <a:gd name="connsiteY65" fmla="*/ 1342073 h 1613568"/>
              <a:gd name="connsiteX66" fmla="*/ 3519098 w 8214149"/>
              <a:gd name="connsiteY66" fmla="*/ 1610678 h 1613568"/>
              <a:gd name="connsiteX67" fmla="*/ 3511535 w 8214149"/>
              <a:gd name="connsiteY67" fmla="*/ 1611440 h 1613568"/>
              <a:gd name="connsiteX68" fmla="*/ 3429007 w 8214149"/>
              <a:gd name="connsiteY68" fmla="*/ 1607058 h 1613568"/>
              <a:gd name="connsiteX69" fmla="*/ 3414540 w 8214149"/>
              <a:gd name="connsiteY69" fmla="*/ 1596485 h 1613568"/>
              <a:gd name="connsiteX70" fmla="*/ 3432788 w 8214149"/>
              <a:gd name="connsiteY70" fmla="*/ 1588103 h 1613568"/>
              <a:gd name="connsiteX71" fmla="*/ 3513837 w 8214149"/>
              <a:gd name="connsiteY71" fmla="*/ 1592485 h 1613568"/>
              <a:gd name="connsiteX72" fmla="*/ 3529126 w 8214149"/>
              <a:gd name="connsiteY72" fmla="*/ 1602677 h 1613568"/>
              <a:gd name="connsiteX73" fmla="*/ 3519098 w 8214149"/>
              <a:gd name="connsiteY73" fmla="*/ 1610678 h 1613568"/>
              <a:gd name="connsiteX74" fmla="*/ 4722829 w 8214149"/>
              <a:gd name="connsiteY74" fmla="*/ 1271397 h 1613568"/>
              <a:gd name="connsiteX75" fmla="*/ 4705732 w 8214149"/>
              <a:gd name="connsiteY75" fmla="*/ 1269873 h 1613568"/>
              <a:gd name="connsiteX76" fmla="*/ 4703759 w 8214149"/>
              <a:gd name="connsiteY76" fmla="*/ 1256443 h 1613568"/>
              <a:gd name="connsiteX77" fmla="*/ 4755874 w 8214149"/>
              <a:gd name="connsiteY77" fmla="*/ 1219867 h 1613568"/>
              <a:gd name="connsiteX78" fmla="*/ 4779054 w 8214149"/>
              <a:gd name="connsiteY78" fmla="*/ 1218438 h 1613568"/>
              <a:gd name="connsiteX79" fmla="*/ 4781520 w 8214149"/>
              <a:gd name="connsiteY79" fmla="*/ 1231868 h 1613568"/>
              <a:gd name="connsiteX80" fmla="*/ 4728913 w 8214149"/>
              <a:gd name="connsiteY80" fmla="*/ 1268825 h 1613568"/>
              <a:gd name="connsiteX81" fmla="*/ 4722829 w 8214149"/>
              <a:gd name="connsiteY81" fmla="*/ 1271397 h 1613568"/>
              <a:gd name="connsiteX82" fmla="*/ 3355849 w 8214149"/>
              <a:gd name="connsiteY82" fmla="*/ 1599819 h 1613568"/>
              <a:gd name="connsiteX83" fmla="*/ 3346807 w 8214149"/>
              <a:gd name="connsiteY83" fmla="*/ 1600486 h 1613568"/>
              <a:gd name="connsiteX84" fmla="*/ 3265265 w 8214149"/>
              <a:gd name="connsiteY84" fmla="*/ 1592199 h 1613568"/>
              <a:gd name="connsiteX85" fmla="*/ 3252278 w 8214149"/>
              <a:gd name="connsiteY85" fmla="*/ 1581055 h 1613568"/>
              <a:gd name="connsiteX86" fmla="*/ 3271512 w 8214149"/>
              <a:gd name="connsiteY86" fmla="*/ 1573530 h 1613568"/>
              <a:gd name="connsiteX87" fmla="*/ 3351903 w 8214149"/>
              <a:gd name="connsiteY87" fmla="*/ 1581722 h 1613568"/>
              <a:gd name="connsiteX88" fmla="*/ 3365549 w 8214149"/>
              <a:gd name="connsiteY88" fmla="*/ 1592580 h 1613568"/>
              <a:gd name="connsiteX89" fmla="*/ 3355849 w 8214149"/>
              <a:gd name="connsiteY89" fmla="*/ 1599819 h 1613568"/>
              <a:gd name="connsiteX90" fmla="*/ 8204315 w 8214149"/>
              <a:gd name="connsiteY90" fmla="*/ 369094 h 1613568"/>
              <a:gd name="connsiteX91" fmla="*/ 8185737 w 8214149"/>
              <a:gd name="connsiteY91" fmla="*/ 366808 h 1613568"/>
              <a:gd name="connsiteX92" fmla="*/ 8127375 w 8214149"/>
              <a:gd name="connsiteY92" fmla="*/ 333756 h 1613568"/>
              <a:gd name="connsiteX93" fmla="*/ 8126554 w 8214149"/>
              <a:gd name="connsiteY93" fmla="*/ 320326 h 1613568"/>
              <a:gd name="connsiteX94" fmla="*/ 8149734 w 8214149"/>
              <a:gd name="connsiteY94" fmla="*/ 319850 h 1613568"/>
              <a:gd name="connsiteX95" fmla="*/ 8209740 w 8214149"/>
              <a:gd name="connsiteY95" fmla="*/ 353854 h 1613568"/>
              <a:gd name="connsiteX96" fmla="*/ 8208918 w 8214149"/>
              <a:gd name="connsiteY96" fmla="*/ 367284 h 1613568"/>
              <a:gd name="connsiteX97" fmla="*/ 8204315 w 8214149"/>
              <a:gd name="connsiteY97" fmla="*/ 369094 h 1613568"/>
              <a:gd name="connsiteX98" fmla="*/ 4825908 w 8214149"/>
              <a:gd name="connsiteY98" fmla="*/ 1197102 h 1613568"/>
              <a:gd name="connsiteX99" fmla="*/ 4809468 w 8214149"/>
              <a:gd name="connsiteY99" fmla="*/ 1195959 h 1613568"/>
              <a:gd name="connsiteX100" fmla="*/ 4806345 w 8214149"/>
              <a:gd name="connsiteY100" fmla="*/ 1182624 h 1613568"/>
              <a:gd name="connsiteX101" fmla="*/ 4855500 w 8214149"/>
              <a:gd name="connsiteY101" fmla="*/ 1144619 h 1613568"/>
              <a:gd name="connsiteX102" fmla="*/ 4878516 w 8214149"/>
              <a:gd name="connsiteY102" fmla="*/ 1142524 h 1613568"/>
              <a:gd name="connsiteX103" fmla="*/ 4882132 w 8214149"/>
              <a:gd name="connsiteY103" fmla="*/ 1155859 h 1613568"/>
              <a:gd name="connsiteX104" fmla="*/ 4832649 w 8214149"/>
              <a:gd name="connsiteY104" fmla="*/ 1194149 h 1613568"/>
              <a:gd name="connsiteX105" fmla="*/ 4825908 w 8214149"/>
              <a:gd name="connsiteY105" fmla="*/ 1197102 h 1613568"/>
              <a:gd name="connsiteX106" fmla="*/ 3194573 w 8214149"/>
              <a:gd name="connsiteY106" fmla="*/ 1581817 h 1613568"/>
              <a:gd name="connsiteX107" fmla="*/ 3184545 w 8214149"/>
              <a:gd name="connsiteY107" fmla="*/ 1582388 h 1613568"/>
              <a:gd name="connsiteX108" fmla="*/ 3104154 w 8214149"/>
              <a:gd name="connsiteY108" fmla="*/ 1571244 h 1613568"/>
              <a:gd name="connsiteX109" fmla="*/ 3092317 w 8214149"/>
              <a:gd name="connsiteY109" fmla="*/ 1559624 h 1613568"/>
              <a:gd name="connsiteX110" fmla="*/ 3112374 w 8214149"/>
              <a:gd name="connsiteY110" fmla="*/ 1552766 h 1613568"/>
              <a:gd name="connsiteX111" fmla="*/ 3191943 w 8214149"/>
              <a:gd name="connsiteY111" fmla="*/ 1563815 h 1613568"/>
              <a:gd name="connsiteX112" fmla="*/ 3204437 w 8214149"/>
              <a:gd name="connsiteY112" fmla="*/ 1575245 h 1613568"/>
              <a:gd name="connsiteX113" fmla="*/ 3194573 w 8214149"/>
              <a:gd name="connsiteY113" fmla="*/ 1581817 h 1613568"/>
              <a:gd name="connsiteX114" fmla="*/ 4923232 w 8214149"/>
              <a:gd name="connsiteY114" fmla="*/ 1120331 h 1613568"/>
              <a:gd name="connsiteX115" fmla="*/ 4907286 w 8214149"/>
              <a:gd name="connsiteY115" fmla="*/ 1119378 h 1613568"/>
              <a:gd name="connsiteX116" fmla="*/ 4903340 w 8214149"/>
              <a:gd name="connsiteY116" fmla="*/ 1106138 h 1613568"/>
              <a:gd name="connsiteX117" fmla="*/ 4950029 w 8214149"/>
              <a:gd name="connsiteY117" fmla="*/ 1067086 h 1613568"/>
              <a:gd name="connsiteX118" fmla="*/ 4972881 w 8214149"/>
              <a:gd name="connsiteY118" fmla="*/ 1064609 h 1613568"/>
              <a:gd name="connsiteX119" fmla="*/ 4977155 w 8214149"/>
              <a:gd name="connsiteY119" fmla="*/ 1077849 h 1613568"/>
              <a:gd name="connsiteX120" fmla="*/ 4930137 w 8214149"/>
              <a:gd name="connsiteY120" fmla="*/ 1117092 h 1613568"/>
              <a:gd name="connsiteX121" fmla="*/ 4923232 w 8214149"/>
              <a:gd name="connsiteY121" fmla="*/ 1120331 h 1613568"/>
              <a:gd name="connsiteX122" fmla="*/ 3035106 w 8214149"/>
              <a:gd name="connsiteY122" fmla="*/ 1558481 h 1613568"/>
              <a:gd name="connsiteX123" fmla="*/ 3024255 w 8214149"/>
              <a:gd name="connsiteY123" fmla="*/ 1558862 h 1613568"/>
              <a:gd name="connsiteX124" fmla="*/ 2945015 w 8214149"/>
              <a:gd name="connsiteY124" fmla="*/ 1545622 h 1613568"/>
              <a:gd name="connsiteX125" fmla="*/ 2934000 w 8214149"/>
              <a:gd name="connsiteY125" fmla="*/ 1533811 h 1613568"/>
              <a:gd name="connsiteX126" fmla="*/ 2954386 w 8214149"/>
              <a:gd name="connsiteY126" fmla="*/ 1527429 h 1613568"/>
              <a:gd name="connsiteX127" fmla="*/ 3033133 w 8214149"/>
              <a:gd name="connsiteY127" fmla="*/ 1540574 h 1613568"/>
              <a:gd name="connsiteX128" fmla="*/ 3044641 w 8214149"/>
              <a:gd name="connsiteY128" fmla="*/ 1552289 h 1613568"/>
              <a:gd name="connsiteX129" fmla="*/ 3035106 w 8214149"/>
              <a:gd name="connsiteY129" fmla="*/ 1558481 h 1613568"/>
              <a:gd name="connsiteX130" fmla="*/ 8083481 w 8214149"/>
              <a:gd name="connsiteY130" fmla="*/ 303848 h 1613568"/>
              <a:gd name="connsiteX131" fmla="*/ 8066383 w 8214149"/>
              <a:gd name="connsiteY131" fmla="*/ 302324 h 1613568"/>
              <a:gd name="connsiteX132" fmla="*/ 8003254 w 8214149"/>
              <a:gd name="connsiteY132" fmla="*/ 272129 h 1613568"/>
              <a:gd name="connsiteX133" fmla="*/ 8000624 w 8214149"/>
              <a:gd name="connsiteY133" fmla="*/ 258699 h 1613568"/>
              <a:gd name="connsiteX134" fmla="*/ 8023804 w 8214149"/>
              <a:gd name="connsiteY134" fmla="*/ 257175 h 1613568"/>
              <a:gd name="connsiteX135" fmla="*/ 8087756 w 8214149"/>
              <a:gd name="connsiteY135" fmla="*/ 287750 h 1613568"/>
              <a:gd name="connsiteX136" fmla="*/ 8089564 w 8214149"/>
              <a:gd name="connsiteY136" fmla="*/ 301181 h 1613568"/>
              <a:gd name="connsiteX137" fmla="*/ 8083481 w 8214149"/>
              <a:gd name="connsiteY137" fmla="*/ 303848 h 1613568"/>
              <a:gd name="connsiteX138" fmla="*/ 5015954 w 8214149"/>
              <a:gd name="connsiteY138" fmla="*/ 1041654 h 1613568"/>
              <a:gd name="connsiteX139" fmla="*/ 5000336 w 8214149"/>
              <a:gd name="connsiteY139" fmla="*/ 1040797 h 1613568"/>
              <a:gd name="connsiteX140" fmla="*/ 4995732 w 8214149"/>
              <a:gd name="connsiteY140" fmla="*/ 1027557 h 1613568"/>
              <a:gd name="connsiteX141" fmla="*/ 5040614 w 8214149"/>
              <a:gd name="connsiteY141" fmla="*/ 987743 h 1613568"/>
              <a:gd name="connsiteX142" fmla="*/ 5063301 w 8214149"/>
              <a:gd name="connsiteY142" fmla="*/ 984885 h 1613568"/>
              <a:gd name="connsiteX143" fmla="*/ 5068233 w 8214149"/>
              <a:gd name="connsiteY143" fmla="*/ 998029 h 1613568"/>
              <a:gd name="connsiteX144" fmla="*/ 5023187 w 8214149"/>
              <a:gd name="connsiteY144" fmla="*/ 1037939 h 1613568"/>
              <a:gd name="connsiteX145" fmla="*/ 5015954 w 8214149"/>
              <a:gd name="connsiteY145" fmla="*/ 1041654 h 1613568"/>
              <a:gd name="connsiteX146" fmla="*/ 2877447 w 8214149"/>
              <a:gd name="connsiteY146" fmla="*/ 1531239 h 1613568"/>
              <a:gd name="connsiteX147" fmla="*/ 2866103 w 8214149"/>
              <a:gd name="connsiteY147" fmla="*/ 1531525 h 1613568"/>
              <a:gd name="connsiteX148" fmla="*/ 2787685 w 8214149"/>
              <a:gd name="connsiteY148" fmla="*/ 1516856 h 1613568"/>
              <a:gd name="connsiteX149" fmla="*/ 2777163 w 8214149"/>
              <a:gd name="connsiteY149" fmla="*/ 1504855 h 1613568"/>
              <a:gd name="connsiteX150" fmla="*/ 2797877 w 8214149"/>
              <a:gd name="connsiteY150" fmla="*/ 1498759 h 1613568"/>
              <a:gd name="connsiteX151" fmla="*/ 2875967 w 8214149"/>
              <a:gd name="connsiteY151" fmla="*/ 1513332 h 1613568"/>
              <a:gd name="connsiteX152" fmla="*/ 2886653 w 8214149"/>
              <a:gd name="connsiteY152" fmla="*/ 1525238 h 1613568"/>
              <a:gd name="connsiteX153" fmla="*/ 2877447 w 8214149"/>
              <a:gd name="connsiteY153" fmla="*/ 1531239 h 1613568"/>
              <a:gd name="connsiteX154" fmla="*/ 5105222 w 8214149"/>
              <a:gd name="connsiteY154" fmla="*/ 961549 h 1613568"/>
              <a:gd name="connsiteX155" fmla="*/ 5089933 w 8214149"/>
              <a:gd name="connsiteY155" fmla="*/ 960882 h 1613568"/>
              <a:gd name="connsiteX156" fmla="*/ 5084837 w 8214149"/>
              <a:gd name="connsiteY156" fmla="*/ 947738 h 1613568"/>
              <a:gd name="connsiteX157" fmla="*/ 5128731 w 8214149"/>
              <a:gd name="connsiteY157" fmla="*/ 907352 h 1613568"/>
              <a:gd name="connsiteX158" fmla="*/ 5151419 w 8214149"/>
              <a:gd name="connsiteY158" fmla="*/ 904304 h 1613568"/>
              <a:gd name="connsiteX159" fmla="*/ 5156680 w 8214149"/>
              <a:gd name="connsiteY159" fmla="*/ 917448 h 1613568"/>
              <a:gd name="connsiteX160" fmla="*/ 5112785 w 8214149"/>
              <a:gd name="connsiteY160" fmla="*/ 957929 h 1613568"/>
              <a:gd name="connsiteX161" fmla="*/ 5105222 w 8214149"/>
              <a:gd name="connsiteY161" fmla="*/ 961549 h 1613568"/>
              <a:gd name="connsiteX162" fmla="*/ 7954592 w 8214149"/>
              <a:gd name="connsiteY162" fmla="*/ 244316 h 1613568"/>
              <a:gd name="connsiteX163" fmla="*/ 7938316 w 8214149"/>
              <a:gd name="connsiteY163" fmla="*/ 243173 h 1613568"/>
              <a:gd name="connsiteX164" fmla="*/ 7871735 w 8214149"/>
              <a:gd name="connsiteY164" fmla="*/ 215646 h 1613568"/>
              <a:gd name="connsiteX165" fmla="*/ 7867460 w 8214149"/>
              <a:gd name="connsiteY165" fmla="*/ 202406 h 1613568"/>
              <a:gd name="connsiteX166" fmla="*/ 7890312 w 8214149"/>
              <a:gd name="connsiteY166" fmla="*/ 199930 h 1613568"/>
              <a:gd name="connsiteX167" fmla="*/ 7957716 w 8214149"/>
              <a:gd name="connsiteY167" fmla="*/ 227838 h 1613568"/>
              <a:gd name="connsiteX168" fmla="*/ 7961168 w 8214149"/>
              <a:gd name="connsiteY168" fmla="*/ 241173 h 1613568"/>
              <a:gd name="connsiteX169" fmla="*/ 7954592 w 8214149"/>
              <a:gd name="connsiteY169" fmla="*/ 244316 h 1613568"/>
              <a:gd name="connsiteX170" fmla="*/ 2721268 w 8214149"/>
              <a:gd name="connsiteY170" fmla="*/ 1501426 h 1613568"/>
              <a:gd name="connsiteX171" fmla="*/ 2709431 w 8214149"/>
              <a:gd name="connsiteY171" fmla="*/ 1501712 h 1613568"/>
              <a:gd name="connsiteX172" fmla="*/ 2631505 w 8214149"/>
              <a:gd name="connsiteY172" fmla="*/ 1486091 h 1613568"/>
              <a:gd name="connsiteX173" fmla="*/ 2621477 w 8214149"/>
              <a:gd name="connsiteY173" fmla="*/ 1473994 h 1613568"/>
              <a:gd name="connsiteX174" fmla="*/ 2642356 w 8214149"/>
              <a:gd name="connsiteY174" fmla="*/ 1468184 h 1613568"/>
              <a:gd name="connsiteX175" fmla="*/ 2719952 w 8214149"/>
              <a:gd name="connsiteY175" fmla="*/ 1483709 h 1613568"/>
              <a:gd name="connsiteX176" fmla="*/ 2730145 w 8214149"/>
              <a:gd name="connsiteY176" fmla="*/ 1495806 h 1613568"/>
              <a:gd name="connsiteX177" fmla="*/ 2721268 w 8214149"/>
              <a:gd name="connsiteY177" fmla="*/ 1501426 h 1613568"/>
              <a:gd name="connsiteX178" fmla="*/ 5192518 w 8214149"/>
              <a:gd name="connsiteY178" fmla="*/ 880491 h 1613568"/>
              <a:gd name="connsiteX179" fmla="*/ 5177394 w 8214149"/>
              <a:gd name="connsiteY179" fmla="*/ 879824 h 1613568"/>
              <a:gd name="connsiteX180" fmla="*/ 5171969 w 8214149"/>
              <a:gd name="connsiteY180" fmla="*/ 866680 h 1613568"/>
              <a:gd name="connsiteX181" fmla="*/ 5214877 w 8214149"/>
              <a:gd name="connsiteY181" fmla="*/ 826008 h 1613568"/>
              <a:gd name="connsiteX182" fmla="*/ 5237400 w 8214149"/>
              <a:gd name="connsiteY182" fmla="*/ 822865 h 1613568"/>
              <a:gd name="connsiteX183" fmla="*/ 5242825 w 8214149"/>
              <a:gd name="connsiteY183" fmla="*/ 835914 h 1613568"/>
              <a:gd name="connsiteX184" fmla="*/ 5199752 w 8214149"/>
              <a:gd name="connsiteY184" fmla="*/ 876586 h 1613568"/>
              <a:gd name="connsiteX185" fmla="*/ 5192518 w 8214149"/>
              <a:gd name="connsiteY185" fmla="*/ 880491 h 1613568"/>
              <a:gd name="connsiteX186" fmla="*/ 7818962 w 8214149"/>
              <a:gd name="connsiteY186" fmla="*/ 190310 h 1613568"/>
              <a:gd name="connsiteX187" fmla="*/ 7803673 w 8214149"/>
              <a:gd name="connsiteY187" fmla="*/ 189548 h 1613568"/>
              <a:gd name="connsiteX188" fmla="*/ 7733968 w 8214149"/>
              <a:gd name="connsiteY188" fmla="*/ 164783 h 1613568"/>
              <a:gd name="connsiteX189" fmla="*/ 7728050 w 8214149"/>
              <a:gd name="connsiteY189" fmla="*/ 151733 h 1613568"/>
              <a:gd name="connsiteX190" fmla="*/ 7750572 w 8214149"/>
              <a:gd name="connsiteY190" fmla="*/ 148304 h 1613568"/>
              <a:gd name="connsiteX191" fmla="*/ 7821264 w 8214149"/>
              <a:gd name="connsiteY191" fmla="*/ 173355 h 1613568"/>
              <a:gd name="connsiteX192" fmla="*/ 7826360 w 8214149"/>
              <a:gd name="connsiteY192" fmla="*/ 186500 h 1613568"/>
              <a:gd name="connsiteX193" fmla="*/ 7818962 w 8214149"/>
              <a:gd name="connsiteY193" fmla="*/ 190310 h 1613568"/>
              <a:gd name="connsiteX194" fmla="*/ 5278335 w 8214149"/>
              <a:gd name="connsiteY194" fmla="*/ 799148 h 1613568"/>
              <a:gd name="connsiteX195" fmla="*/ 5263375 w 8214149"/>
              <a:gd name="connsiteY195" fmla="*/ 798576 h 1613568"/>
              <a:gd name="connsiteX196" fmla="*/ 5257950 w 8214149"/>
              <a:gd name="connsiteY196" fmla="*/ 785527 h 1613568"/>
              <a:gd name="connsiteX197" fmla="*/ 5300694 w 8214149"/>
              <a:gd name="connsiteY197" fmla="*/ 744855 h 1613568"/>
              <a:gd name="connsiteX198" fmla="*/ 5323216 w 8214149"/>
              <a:gd name="connsiteY198" fmla="*/ 741712 h 1613568"/>
              <a:gd name="connsiteX199" fmla="*/ 5328641 w 8214149"/>
              <a:gd name="connsiteY199" fmla="*/ 754761 h 1613568"/>
              <a:gd name="connsiteX200" fmla="*/ 5285897 w 8214149"/>
              <a:gd name="connsiteY200" fmla="*/ 795433 h 1613568"/>
              <a:gd name="connsiteX201" fmla="*/ 5278335 w 8214149"/>
              <a:gd name="connsiteY201" fmla="*/ 799148 h 1613568"/>
              <a:gd name="connsiteX202" fmla="*/ 2565910 w 8214149"/>
              <a:gd name="connsiteY202" fmla="*/ 1469993 h 1613568"/>
              <a:gd name="connsiteX203" fmla="*/ 2553909 w 8214149"/>
              <a:gd name="connsiteY203" fmla="*/ 1470184 h 1613568"/>
              <a:gd name="connsiteX204" fmla="*/ 2476477 w 8214149"/>
              <a:gd name="connsiteY204" fmla="*/ 1454087 h 1613568"/>
              <a:gd name="connsiteX205" fmla="*/ 2466613 w 8214149"/>
              <a:gd name="connsiteY205" fmla="*/ 1441895 h 1613568"/>
              <a:gd name="connsiteX206" fmla="*/ 2487656 w 8214149"/>
              <a:gd name="connsiteY206" fmla="*/ 1436180 h 1613568"/>
              <a:gd name="connsiteX207" fmla="*/ 2565088 w 8214149"/>
              <a:gd name="connsiteY207" fmla="*/ 1452182 h 1613568"/>
              <a:gd name="connsiteX208" fmla="*/ 2575117 w 8214149"/>
              <a:gd name="connsiteY208" fmla="*/ 1464374 h 1613568"/>
              <a:gd name="connsiteX209" fmla="*/ 2565910 w 8214149"/>
              <a:gd name="connsiteY209" fmla="*/ 1469993 h 1613568"/>
              <a:gd name="connsiteX210" fmla="*/ 5363823 w 8214149"/>
              <a:gd name="connsiteY210" fmla="*/ 717899 h 1613568"/>
              <a:gd name="connsiteX211" fmla="*/ 5348698 w 8214149"/>
              <a:gd name="connsiteY211" fmla="*/ 717233 h 1613568"/>
              <a:gd name="connsiteX212" fmla="*/ 5343273 w 8214149"/>
              <a:gd name="connsiteY212" fmla="*/ 704183 h 1613568"/>
              <a:gd name="connsiteX213" fmla="*/ 5386345 w 8214149"/>
              <a:gd name="connsiteY213" fmla="*/ 663512 h 1613568"/>
              <a:gd name="connsiteX214" fmla="*/ 5409033 w 8214149"/>
              <a:gd name="connsiteY214" fmla="*/ 660368 h 1613568"/>
              <a:gd name="connsiteX215" fmla="*/ 5414458 w 8214149"/>
              <a:gd name="connsiteY215" fmla="*/ 673513 h 1613568"/>
              <a:gd name="connsiteX216" fmla="*/ 5371385 w 8214149"/>
              <a:gd name="connsiteY216" fmla="*/ 714089 h 1613568"/>
              <a:gd name="connsiteX217" fmla="*/ 5363823 w 8214149"/>
              <a:gd name="connsiteY217" fmla="*/ 717899 h 1613568"/>
              <a:gd name="connsiteX218" fmla="*/ 7677086 w 8214149"/>
              <a:gd name="connsiteY218" fmla="*/ 142018 h 1613568"/>
              <a:gd name="connsiteX219" fmla="*/ 7662783 w 8214149"/>
              <a:gd name="connsiteY219" fmla="*/ 141637 h 1613568"/>
              <a:gd name="connsiteX220" fmla="*/ 7590118 w 8214149"/>
              <a:gd name="connsiteY220" fmla="*/ 120110 h 1613568"/>
              <a:gd name="connsiteX221" fmla="*/ 7582556 w 8214149"/>
              <a:gd name="connsiteY221" fmla="*/ 107347 h 1613568"/>
              <a:gd name="connsiteX222" fmla="*/ 7604586 w 8214149"/>
              <a:gd name="connsiteY222" fmla="*/ 102965 h 1613568"/>
              <a:gd name="connsiteX223" fmla="*/ 7678401 w 8214149"/>
              <a:gd name="connsiteY223" fmla="*/ 124873 h 1613568"/>
              <a:gd name="connsiteX224" fmla="*/ 7685141 w 8214149"/>
              <a:gd name="connsiteY224" fmla="*/ 137732 h 1613568"/>
              <a:gd name="connsiteX225" fmla="*/ 7677086 w 8214149"/>
              <a:gd name="connsiteY225" fmla="*/ 142018 h 1613568"/>
              <a:gd name="connsiteX226" fmla="*/ 2411046 w 8214149"/>
              <a:gd name="connsiteY226" fmla="*/ 1437894 h 1613568"/>
              <a:gd name="connsiteX227" fmla="*/ 2399045 w 8214149"/>
              <a:gd name="connsiteY227" fmla="*/ 1438085 h 1613568"/>
              <a:gd name="connsiteX228" fmla="*/ 2321613 w 8214149"/>
              <a:gd name="connsiteY228" fmla="*/ 1421987 h 1613568"/>
              <a:gd name="connsiteX229" fmla="*/ 2311749 w 8214149"/>
              <a:gd name="connsiteY229" fmla="*/ 1409795 h 1613568"/>
              <a:gd name="connsiteX230" fmla="*/ 2332792 w 8214149"/>
              <a:gd name="connsiteY230" fmla="*/ 1404080 h 1613568"/>
              <a:gd name="connsiteX231" fmla="*/ 2410224 w 8214149"/>
              <a:gd name="connsiteY231" fmla="*/ 1420178 h 1613568"/>
              <a:gd name="connsiteX232" fmla="*/ 2420088 w 8214149"/>
              <a:gd name="connsiteY232" fmla="*/ 1432370 h 1613568"/>
              <a:gd name="connsiteX233" fmla="*/ 2411046 w 8214149"/>
              <a:gd name="connsiteY233" fmla="*/ 1437894 h 1613568"/>
              <a:gd name="connsiteX234" fmla="*/ 5450297 w 8214149"/>
              <a:gd name="connsiteY234" fmla="*/ 636842 h 1613568"/>
              <a:gd name="connsiteX235" fmla="*/ 5435007 w 8214149"/>
              <a:gd name="connsiteY235" fmla="*/ 636175 h 1613568"/>
              <a:gd name="connsiteX236" fmla="*/ 5429747 w 8214149"/>
              <a:gd name="connsiteY236" fmla="*/ 623030 h 1613568"/>
              <a:gd name="connsiteX237" fmla="*/ 5473641 w 8214149"/>
              <a:gd name="connsiteY237" fmla="*/ 582644 h 1613568"/>
              <a:gd name="connsiteX238" fmla="*/ 5496329 w 8214149"/>
              <a:gd name="connsiteY238" fmla="*/ 579692 h 1613568"/>
              <a:gd name="connsiteX239" fmla="*/ 5501425 w 8214149"/>
              <a:gd name="connsiteY239" fmla="*/ 592836 h 1613568"/>
              <a:gd name="connsiteX240" fmla="*/ 5457530 w 8214149"/>
              <a:gd name="connsiteY240" fmla="*/ 633032 h 1613568"/>
              <a:gd name="connsiteX241" fmla="*/ 5450297 w 8214149"/>
              <a:gd name="connsiteY241" fmla="*/ 636842 h 1613568"/>
              <a:gd name="connsiteX242" fmla="*/ 7529126 w 8214149"/>
              <a:gd name="connsiteY242" fmla="*/ 100298 h 1613568"/>
              <a:gd name="connsiteX243" fmla="*/ 7516139 w 8214149"/>
              <a:gd name="connsiteY243" fmla="*/ 100298 h 1613568"/>
              <a:gd name="connsiteX244" fmla="*/ 7440679 w 8214149"/>
              <a:gd name="connsiteY244" fmla="*/ 82296 h 1613568"/>
              <a:gd name="connsiteX245" fmla="*/ 7431309 w 8214149"/>
              <a:gd name="connsiteY245" fmla="*/ 70009 h 1613568"/>
              <a:gd name="connsiteX246" fmla="*/ 7452516 w 8214149"/>
              <a:gd name="connsiteY246" fmla="*/ 64580 h 1613568"/>
              <a:gd name="connsiteX247" fmla="*/ 7529291 w 8214149"/>
              <a:gd name="connsiteY247" fmla="*/ 82867 h 1613568"/>
              <a:gd name="connsiteX248" fmla="*/ 7537840 w 8214149"/>
              <a:gd name="connsiteY248" fmla="*/ 95441 h 1613568"/>
              <a:gd name="connsiteX249" fmla="*/ 7529126 w 8214149"/>
              <a:gd name="connsiteY249" fmla="*/ 100298 h 1613568"/>
              <a:gd name="connsiteX250" fmla="*/ 2256346 w 8214149"/>
              <a:gd name="connsiteY250" fmla="*/ 1405700 h 1613568"/>
              <a:gd name="connsiteX251" fmla="*/ 2244345 w 8214149"/>
              <a:gd name="connsiteY251" fmla="*/ 1405890 h 1613568"/>
              <a:gd name="connsiteX252" fmla="*/ 2167077 w 8214149"/>
              <a:gd name="connsiteY252" fmla="*/ 1390078 h 1613568"/>
              <a:gd name="connsiteX253" fmla="*/ 2157049 w 8214149"/>
              <a:gd name="connsiteY253" fmla="*/ 1377982 h 1613568"/>
              <a:gd name="connsiteX254" fmla="*/ 2177928 w 8214149"/>
              <a:gd name="connsiteY254" fmla="*/ 1372172 h 1613568"/>
              <a:gd name="connsiteX255" fmla="*/ 2255360 w 8214149"/>
              <a:gd name="connsiteY255" fmla="*/ 1387983 h 1613568"/>
              <a:gd name="connsiteX256" fmla="*/ 2265388 w 8214149"/>
              <a:gd name="connsiteY256" fmla="*/ 1400175 h 1613568"/>
              <a:gd name="connsiteX257" fmla="*/ 2256346 w 8214149"/>
              <a:gd name="connsiteY257" fmla="*/ 1405700 h 1613568"/>
              <a:gd name="connsiteX258" fmla="*/ 5538743 w 8214149"/>
              <a:gd name="connsiteY258" fmla="*/ 556451 h 1613568"/>
              <a:gd name="connsiteX259" fmla="*/ 5523290 w 8214149"/>
              <a:gd name="connsiteY259" fmla="*/ 555689 h 1613568"/>
              <a:gd name="connsiteX260" fmla="*/ 5518523 w 8214149"/>
              <a:gd name="connsiteY260" fmla="*/ 542544 h 1613568"/>
              <a:gd name="connsiteX261" fmla="*/ 5563897 w 8214149"/>
              <a:gd name="connsiteY261" fmla="*/ 502730 h 1613568"/>
              <a:gd name="connsiteX262" fmla="*/ 5586748 w 8214149"/>
              <a:gd name="connsiteY262" fmla="*/ 500158 h 1613568"/>
              <a:gd name="connsiteX263" fmla="*/ 5591187 w 8214149"/>
              <a:gd name="connsiteY263" fmla="*/ 513398 h 1613568"/>
              <a:gd name="connsiteX264" fmla="*/ 5545977 w 8214149"/>
              <a:gd name="connsiteY264" fmla="*/ 553022 h 1613568"/>
              <a:gd name="connsiteX265" fmla="*/ 5538743 w 8214149"/>
              <a:gd name="connsiteY265" fmla="*/ 556451 h 1613568"/>
              <a:gd name="connsiteX266" fmla="*/ 7375742 w 8214149"/>
              <a:gd name="connsiteY266" fmla="*/ 66104 h 1613568"/>
              <a:gd name="connsiteX267" fmla="*/ 7364069 w 8214149"/>
              <a:gd name="connsiteY267" fmla="*/ 66389 h 1613568"/>
              <a:gd name="connsiteX268" fmla="*/ 7286309 w 8214149"/>
              <a:gd name="connsiteY268" fmla="*/ 52483 h 1613568"/>
              <a:gd name="connsiteX269" fmla="*/ 7274965 w 8214149"/>
              <a:gd name="connsiteY269" fmla="*/ 40767 h 1613568"/>
              <a:gd name="connsiteX270" fmla="*/ 7295186 w 8214149"/>
              <a:gd name="connsiteY270" fmla="*/ 34195 h 1613568"/>
              <a:gd name="connsiteX271" fmla="*/ 7374591 w 8214149"/>
              <a:gd name="connsiteY271" fmla="*/ 48292 h 1613568"/>
              <a:gd name="connsiteX272" fmla="*/ 7384948 w 8214149"/>
              <a:gd name="connsiteY272" fmla="*/ 60389 h 1613568"/>
              <a:gd name="connsiteX273" fmla="*/ 7375742 w 8214149"/>
              <a:gd name="connsiteY273" fmla="*/ 66104 h 1613568"/>
              <a:gd name="connsiteX274" fmla="*/ 2101482 w 8214149"/>
              <a:gd name="connsiteY274" fmla="*/ 1374362 h 1613568"/>
              <a:gd name="connsiteX275" fmla="*/ 2089645 w 8214149"/>
              <a:gd name="connsiteY275" fmla="*/ 1374648 h 1613568"/>
              <a:gd name="connsiteX276" fmla="*/ 2012049 w 8214149"/>
              <a:gd name="connsiteY276" fmla="*/ 1359503 h 1613568"/>
              <a:gd name="connsiteX277" fmla="*/ 2001692 w 8214149"/>
              <a:gd name="connsiteY277" fmla="*/ 1347407 h 1613568"/>
              <a:gd name="connsiteX278" fmla="*/ 2022406 w 8214149"/>
              <a:gd name="connsiteY278" fmla="*/ 1341406 h 1613568"/>
              <a:gd name="connsiteX279" fmla="*/ 2100331 w 8214149"/>
              <a:gd name="connsiteY279" fmla="*/ 1356646 h 1613568"/>
              <a:gd name="connsiteX280" fmla="*/ 2110524 w 8214149"/>
              <a:gd name="connsiteY280" fmla="*/ 1368743 h 1613568"/>
              <a:gd name="connsiteX281" fmla="*/ 2101482 w 8214149"/>
              <a:gd name="connsiteY281" fmla="*/ 1374362 h 1613568"/>
              <a:gd name="connsiteX282" fmla="*/ 5630314 w 8214149"/>
              <a:gd name="connsiteY282" fmla="*/ 477298 h 1613568"/>
              <a:gd name="connsiteX283" fmla="*/ 5614532 w 8214149"/>
              <a:gd name="connsiteY283" fmla="*/ 476345 h 1613568"/>
              <a:gd name="connsiteX284" fmla="*/ 5610422 w 8214149"/>
              <a:gd name="connsiteY284" fmla="*/ 463106 h 1613568"/>
              <a:gd name="connsiteX285" fmla="*/ 5658098 w 8214149"/>
              <a:gd name="connsiteY285" fmla="*/ 424053 h 1613568"/>
              <a:gd name="connsiteX286" fmla="*/ 5681113 w 8214149"/>
              <a:gd name="connsiteY286" fmla="*/ 421862 h 1613568"/>
              <a:gd name="connsiteX287" fmla="*/ 5684895 w 8214149"/>
              <a:gd name="connsiteY287" fmla="*/ 435197 h 1613568"/>
              <a:gd name="connsiteX288" fmla="*/ 5637548 w 8214149"/>
              <a:gd name="connsiteY288" fmla="*/ 473964 h 1613568"/>
              <a:gd name="connsiteX289" fmla="*/ 5630314 w 8214149"/>
              <a:gd name="connsiteY289" fmla="*/ 477298 h 1613568"/>
              <a:gd name="connsiteX290" fmla="*/ 7217425 w 8214149"/>
              <a:gd name="connsiteY290" fmla="*/ 40291 h 1613568"/>
              <a:gd name="connsiteX291" fmla="*/ 7207397 w 8214149"/>
              <a:gd name="connsiteY291" fmla="*/ 40862 h 1613568"/>
              <a:gd name="connsiteX292" fmla="*/ 7127663 w 8214149"/>
              <a:gd name="connsiteY292" fmla="*/ 31623 h 1613568"/>
              <a:gd name="connsiteX293" fmla="*/ 7114347 w 8214149"/>
              <a:gd name="connsiteY293" fmla="*/ 20574 h 1613568"/>
              <a:gd name="connsiteX294" fmla="*/ 7133417 w 8214149"/>
              <a:gd name="connsiteY294" fmla="*/ 12764 h 1613568"/>
              <a:gd name="connsiteX295" fmla="*/ 7214795 w 8214149"/>
              <a:gd name="connsiteY295" fmla="*/ 22193 h 1613568"/>
              <a:gd name="connsiteX296" fmla="*/ 7227125 w 8214149"/>
              <a:gd name="connsiteY296" fmla="*/ 33623 h 1613568"/>
              <a:gd name="connsiteX297" fmla="*/ 7217425 w 8214149"/>
              <a:gd name="connsiteY297" fmla="*/ 40291 h 1613568"/>
              <a:gd name="connsiteX298" fmla="*/ 1945467 w 8214149"/>
              <a:gd name="connsiteY298" fmla="*/ 1344454 h 1613568"/>
              <a:gd name="connsiteX299" fmla="*/ 1933959 w 8214149"/>
              <a:gd name="connsiteY299" fmla="*/ 1344740 h 1613568"/>
              <a:gd name="connsiteX300" fmla="*/ 1855705 w 8214149"/>
              <a:gd name="connsiteY300" fmla="*/ 1330547 h 1613568"/>
              <a:gd name="connsiteX301" fmla="*/ 1844855 w 8214149"/>
              <a:gd name="connsiteY301" fmla="*/ 1318641 h 1613568"/>
              <a:gd name="connsiteX302" fmla="*/ 1865404 w 8214149"/>
              <a:gd name="connsiteY302" fmla="*/ 1312355 h 1613568"/>
              <a:gd name="connsiteX303" fmla="*/ 1943987 w 8214149"/>
              <a:gd name="connsiteY303" fmla="*/ 1326642 h 1613568"/>
              <a:gd name="connsiteX304" fmla="*/ 1954673 w 8214149"/>
              <a:gd name="connsiteY304" fmla="*/ 1338644 h 1613568"/>
              <a:gd name="connsiteX305" fmla="*/ 1945467 w 8214149"/>
              <a:gd name="connsiteY305" fmla="*/ 1344454 h 1613568"/>
              <a:gd name="connsiteX306" fmla="*/ 5726652 w 8214149"/>
              <a:gd name="connsiteY306" fmla="*/ 400050 h 1613568"/>
              <a:gd name="connsiteX307" fmla="*/ 5710212 w 8214149"/>
              <a:gd name="connsiteY307" fmla="*/ 398907 h 1613568"/>
              <a:gd name="connsiteX308" fmla="*/ 5706924 w 8214149"/>
              <a:gd name="connsiteY308" fmla="*/ 385572 h 1613568"/>
              <a:gd name="connsiteX309" fmla="*/ 5757559 w 8214149"/>
              <a:gd name="connsiteY309" fmla="*/ 347663 h 1613568"/>
              <a:gd name="connsiteX310" fmla="*/ 5780575 w 8214149"/>
              <a:gd name="connsiteY310" fmla="*/ 346139 h 1613568"/>
              <a:gd name="connsiteX311" fmla="*/ 5783205 w 8214149"/>
              <a:gd name="connsiteY311" fmla="*/ 359474 h 1613568"/>
              <a:gd name="connsiteX312" fmla="*/ 5733228 w 8214149"/>
              <a:gd name="connsiteY312" fmla="*/ 397002 h 1613568"/>
              <a:gd name="connsiteX313" fmla="*/ 5726652 w 8214149"/>
              <a:gd name="connsiteY313" fmla="*/ 400050 h 1613568"/>
              <a:gd name="connsiteX314" fmla="*/ 7055656 w 8214149"/>
              <a:gd name="connsiteY314" fmla="*/ 24098 h 1613568"/>
              <a:gd name="connsiteX315" fmla="*/ 7047272 w 8214149"/>
              <a:gd name="connsiteY315" fmla="*/ 24765 h 1613568"/>
              <a:gd name="connsiteX316" fmla="*/ 6966387 w 8214149"/>
              <a:gd name="connsiteY316" fmla="*/ 20574 h 1613568"/>
              <a:gd name="connsiteX317" fmla="*/ 6950934 w 8214149"/>
              <a:gd name="connsiteY317" fmla="*/ 10478 h 1613568"/>
              <a:gd name="connsiteX318" fmla="*/ 6968360 w 8214149"/>
              <a:gd name="connsiteY318" fmla="*/ 1524 h 1613568"/>
              <a:gd name="connsiteX319" fmla="*/ 7051053 w 8214149"/>
              <a:gd name="connsiteY319" fmla="*/ 5810 h 1613568"/>
              <a:gd name="connsiteX320" fmla="*/ 7065520 w 8214149"/>
              <a:gd name="connsiteY320" fmla="*/ 16383 h 1613568"/>
              <a:gd name="connsiteX321" fmla="*/ 7055656 w 8214149"/>
              <a:gd name="connsiteY321" fmla="*/ 24098 h 1613568"/>
              <a:gd name="connsiteX322" fmla="*/ 5828908 w 8214149"/>
              <a:gd name="connsiteY322" fmla="*/ 325469 h 1613568"/>
              <a:gd name="connsiteX323" fmla="*/ 5811811 w 8214149"/>
              <a:gd name="connsiteY323" fmla="*/ 324040 h 1613568"/>
              <a:gd name="connsiteX324" fmla="*/ 5809838 w 8214149"/>
              <a:gd name="connsiteY324" fmla="*/ 310610 h 1613568"/>
              <a:gd name="connsiteX325" fmla="*/ 5864254 w 8214149"/>
              <a:gd name="connsiteY325" fmla="*/ 274415 h 1613568"/>
              <a:gd name="connsiteX326" fmla="*/ 5887434 w 8214149"/>
              <a:gd name="connsiteY326" fmla="*/ 273749 h 1613568"/>
              <a:gd name="connsiteX327" fmla="*/ 5888585 w 8214149"/>
              <a:gd name="connsiteY327" fmla="*/ 287179 h 1613568"/>
              <a:gd name="connsiteX328" fmla="*/ 5834991 w 8214149"/>
              <a:gd name="connsiteY328" fmla="*/ 322802 h 1613568"/>
              <a:gd name="connsiteX329" fmla="*/ 5828908 w 8214149"/>
              <a:gd name="connsiteY329" fmla="*/ 325469 h 1613568"/>
              <a:gd name="connsiteX330" fmla="*/ 1788301 w 8214149"/>
              <a:gd name="connsiteY330" fmla="*/ 1316546 h 1613568"/>
              <a:gd name="connsiteX331" fmla="*/ 1777286 w 8214149"/>
              <a:gd name="connsiteY331" fmla="*/ 1316927 h 1613568"/>
              <a:gd name="connsiteX332" fmla="*/ 1698375 w 8214149"/>
              <a:gd name="connsiteY332" fmla="*/ 1304068 h 1613568"/>
              <a:gd name="connsiteX333" fmla="*/ 1686867 w 8214149"/>
              <a:gd name="connsiteY333" fmla="*/ 1292352 h 1613568"/>
              <a:gd name="connsiteX334" fmla="*/ 1707088 w 8214149"/>
              <a:gd name="connsiteY334" fmla="*/ 1285685 h 1613568"/>
              <a:gd name="connsiteX335" fmla="*/ 1786493 w 8214149"/>
              <a:gd name="connsiteY335" fmla="*/ 1298639 h 1613568"/>
              <a:gd name="connsiteX336" fmla="*/ 1797672 w 8214149"/>
              <a:gd name="connsiteY336" fmla="*/ 1310450 h 1613568"/>
              <a:gd name="connsiteX337" fmla="*/ 1788301 w 8214149"/>
              <a:gd name="connsiteY337" fmla="*/ 1316546 h 1613568"/>
              <a:gd name="connsiteX338" fmla="*/ 6891750 w 8214149"/>
              <a:gd name="connsiteY338" fmla="*/ 18383 h 1613568"/>
              <a:gd name="connsiteX339" fmla="*/ 6885174 w 8214149"/>
              <a:gd name="connsiteY339" fmla="*/ 19145 h 1613568"/>
              <a:gd name="connsiteX340" fmla="*/ 6804125 w 8214149"/>
              <a:gd name="connsiteY340" fmla="*/ 20384 h 1613568"/>
              <a:gd name="connsiteX341" fmla="*/ 6786699 w 8214149"/>
              <a:gd name="connsiteY341" fmla="*/ 11430 h 1613568"/>
              <a:gd name="connsiteX342" fmla="*/ 6802152 w 8214149"/>
              <a:gd name="connsiteY342" fmla="*/ 1334 h 1613568"/>
              <a:gd name="connsiteX343" fmla="*/ 6885174 w 8214149"/>
              <a:gd name="connsiteY343" fmla="*/ 0 h 1613568"/>
              <a:gd name="connsiteX344" fmla="*/ 6901614 w 8214149"/>
              <a:gd name="connsiteY344" fmla="*/ 9525 h 1613568"/>
              <a:gd name="connsiteX345" fmla="*/ 6891750 w 8214149"/>
              <a:gd name="connsiteY345" fmla="*/ 18383 h 1613568"/>
              <a:gd name="connsiteX346" fmla="*/ 5939056 w 8214149"/>
              <a:gd name="connsiteY346" fmla="*/ 254794 h 1613568"/>
              <a:gd name="connsiteX347" fmla="*/ 5921136 w 8214149"/>
              <a:gd name="connsiteY347" fmla="*/ 252889 h 1613568"/>
              <a:gd name="connsiteX348" fmla="*/ 5920808 w 8214149"/>
              <a:gd name="connsiteY348" fmla="*/ 239458 h 1613568"/>
              <a:gd name="connsiteX349" fmla="*/ 5979991 w 8214149"/>
              <a:gd name="connsiteY349" fmla="*/ 205835 h 1613568"/>
              <a:gd name="connsiteX350" fmla="*/ 6003172 w 8214149"/>
              <a:gd name="connsiteY350" fmla="*/ 206216 h 1613568"/>
              <a:gd name="connsiteX351" fmla="*/ 6002514 w 8214149"/>
              <a:gd name="connsiteY351" fmla="*/ 219647 h 1613568"/>
              <a:gd name="connsiteX352" fmla="*/ 5944317 w 8214149"/>
              <a:gd name="connsiteY352" fmla="*/ 252698 h 1613568"/>
              <a:gd name="connsiteX353" fmla="*/ 5939056 w 8214149"/>
              <a:gd name="connsiteY353" fmla="*/ 254794 h 1613568"/>
              <a:gd name="connsiteX354" fmla="*/ 1629491 w 8214149"/>
              <a:gd name="connsiteY354" fmla="*/ 1291400 h 1613568"/>
              <a:gd name="connsiteX355" fmla="*/ 1618970 w 8214149"/>
              <a:gd name="connsiteY355" fmla="*/ 1291876 h 1613568"/>
              <a:gd name="connsiteX356" fmla="*/ 1539401 w 8214149"/>
              <a:gd name="connsiteY356" fmla="*/ 1280636 h 1613568"/>
              <a:gd name="connsiteX357" fmla="*/ 1527071 w 8214149"/>
              <a:gd name="connsiteY357" fmla="*/ 1269206 h 1613568"/>
              <a:gd name="connsiteX358" fmla="*/ 1546799 w 8214149"/>
              <a:gd name="connsiteY358" fmla="*/ 1262063 h 1613568"/>
              <a:gd name="connsiteX359" fmla="*/ 1627025 w 8214149"/>
              <a:gd name="connsiteY359" fmla="*/ 1273397 h 1613568"/>
              <a:gd name="connsiteX360" fmla="*/ 1638862 w 8214149"/>
              <a:gd name="connsiteY360" fmla="*/ 1284923 h 1613568"/>
              <a:gd name="connsiteX361" fmla="*/ 1629491 w 8214149"/>
              <a:gd name="connsiteY361" fmla="*/ 1291400 h 1613568"/>
              <a:gd name="connsiteX362" fmla="*/ 6727844 w 8214149"/>
              <a:gd name="connsiteY362" fmla="*/ 23813 h 1613568"/>
              <a:gd name="connsiteX363" fmla="*/ 6723241 w 8214149"/>
              <a:gd name="connsiteY363" fmla="*/ 24479 h 1613568"/>
              <a:gd name="connsiteX364" fmla="*/ 6643014 w 8214149"/>
              <a:gd name="connsiteY364" fmla="*/ 31337 h 1613568"/>
              <a:gd name="connsiteX365" fmla="*/ 6623944 w 8214149"/>
              <a:gd name="connsiteY365" fmla="*/ 23622 h 1613568"/>
              <a:gd name="connsiteX366" fmla="*/ 6637260 w 8214149"/>
              <a:gd name="connsiteY366" fmla="*/ 12573 h 1613568"/>
              <a:gd name="connsiteX367" fmla="*/ 6719460 w 8214149"/>
              <a:gd name="connsiteY367" fmla="*/ 5525 h 1613568"/>
              <a:gd name="connsiteX368" fmla="*/ 6737708 w 8214149"/>
              <a:gd name="connsiteY368" fmla="*/ 13907 h 1613568"/>
              <a:gd name="connsiteX369" fmla="*/ 6727844 w 8214149"/>
              <a:gd name="connsiteY369" fmla="*/ 23813 h 1613568"/>
              <a:gd name="connsiteX370" fmla="*/ 6059067 w 8214149"/>
              <a:gd name="connsiteY370" fmla="*/ 189738 h 1613568"/>
              <a:gd name="connsiteX371" fmla="*/ 6039997 w 8214149"/>
              <a:gd name="connsiteY371" fmla="*/ 187166 h 1613568"/>
              <a:gd name="connsiteX372" fmla="*/ 6041970 w 8214149"/>
              <a:gd name="connsiteY372" fmla="*/ 173736 h 1613568"/>
              <a:gd name="connsiteX373" fmla="*/ 6106743 w 8214149"/>
              <a:gd name="connsiteY373" fmla="*/ 143637 h 1613568"/>
              <a:gd name="connsiteX374" fmla="*/ 6129759 w 8214149"/>
              <a:gd name="connsiteY374" fmla="*/ 145542 h 1613568"/>
              <a:gd name="connsiteX375" fmla="*/ 6126471 w 8214149"/>
              <a:gd name="connsiteY375" fmla="*/ 158877 h 1613568"/>
              <a:gd name="connsiteX376" fmla="*/ 6063177 w 8214149"/>
              <a:gd name="connsiteY376" fmla="*/ 188309 h 1613568"/>
              <a:gd name="connsiteX377" fmla="*/ 6059067 w 8214149"/>
              <a:gd name="connsiteY377" fmla="*/ 189738 h 1613568"/>
              <a:gd name="connsiteX378" fmla="*/ 6566239 w 8214149"/>
              <a:gd name="connsiteY378" fmla="*/ 40386 h 1613568"/>
              <a:gd name="connsiteX379" fmla="*/ 6563609 w 8214149"/>
              <a:gd name="connsiteY379" fmla="*/ 40862 h 1613568"/>
              <a:gd name="connsiteX380" fmla="*/ 6485355 w 8214149"/>
              <a:gd name="connsiteY380" fmla="*/ 53150 h 1613568"/>
              <a:gd name="connsiteX381" fmla="*/ 6464805 w 8214149"/>
              <a:gd name="connsiteY381" fmla="*/ 46768 h 1613568"/>
              <a:gd name="connsiteX382" fmla="*/ 6475820 w 8214149"/>
              <a:gd name="connsiteY382" fmla="*/ 34862 h 1613568"/>
              <a:gd name="connsiteX383" fmla="*/ 6556047 w 8214149"/>
              <a:gd name="connsiteY383" fmla="*/ 22289 h 1613568"/>
              <a:gd name="connsiteX384" fmla="*/ 6575939 w 8214149"/>
              <a:gd name="connsiteY384" fmla="*/ 29337 h 1613568"/>
              <a:gd name="connsiteX385" fmla="*/ 6566239 w 8214149"/>
              <a:gd name="connsiteY385" fmla="*/ 40386 h 1613568"/>
              <a:gd name="connsiteX386" fmla="*/ 6190258 w 8214149"/>
              <a:gd name="connsiteY386" fmla="*/ 132588 h 1613568"/>
              <a:gd name="connsiteX387" fmla="*/ 6170037 w 8214149"/>
              <a:gd name="connsiteY387" fmla="*/ 129064 h 1613568"/>
              <a:gd name="connsiteX388" fmla="*/ 6174640 w 8214149"/>
              <a:gd name="connsiteY388" fmla="*/ 115824 h 1613568"/>
              <a:gd name="connsiteX389" fmla="*/ 6245661 w 8214149"/>
              <a:gd name="connsiteY389" fmla="*/ 90678 h 1613568"/>
              <a:gd name="connsiteX390" fmla="*/ 6268019 w 8214149"/>
              <a:gd name="connsiteY390" fmla="*/ 94298 h 1613568"/>
              <a:gd name="connsiteX391" fmla="*/ 6261772 w 8214149"/>
              <a:gd name="connsiteY391" fmla="*/ 107252 h 1613568"/>
              <a:gd name="connsiteX392" fmla="*/ 6192724 w 8214149"/>
              <a:gd name="connsiteY392" fmla="*/ 131636 h 1613568"/>
              <a:gd name="connsiteX393" fmla="*/ 6190258 w 8214149"/>
              <a:gd name="connsiteY393" fmla="*/ 132588 h 1613568"/>
              <a:gd name="connsiteX394" fmla="*/ 6409074 w 8214149"/>
              <a:gd name="connsiteY394" fmla="*/ 67818 h 1613568"/>
              <a:gd name="connsiteX395" fmla="*/ 6408252 w 8214149"/>
              <a:gd name="connsiteY395" fmla="*/ 68009 h 1613568"/>
              <a:gd name="connsiteX396" fmla="*/ 6333614 w 8214149"/>
              <a:gd name="connsiteY396" fmla="*/ 86011 h 1613568"/>
              <a:gd name="connsiteX397" fmla="*/ 6311749 w 8214149"/>
              <a:gd name="connsiteY397" fmla="*/ 81439 h 1613568"/>
              <a:gd name="connsiteX398" fmla="*/ 6319640 w 8214149"/>
              <a:gd name="connsiteY398" fmla="*/ 68771 h 1613568"/>
              <a:gd name="connsiteX399" fmla="*/ 6396744 w 8214149"/>
              <a:gd name="connsiteY399" fmla="*/ 50197 h 1613568"/>
              <a:gd name="connsiteX400" fmla="*/ 6417951 w 8214149"/>
              <a:gd name="connsiteY400" fmla="*/ 55817 h 1613568"/>
              <a:gd name="connsiteX401" fmla="*/ 6409074 w 8214149"/>
              <a:gd name="connsiteY401" fmla="*/ 67818 h 1613568"/>
              <a:gd name="connsiteX402" fmla="*/ 1469202 w 8214149"/>
              <a:gd name="connsiteY402" fmla="*/ 1269873 h 1613568"/>
              <a:gd name="connsiteX403" fmla="*/ 1459338 w 8214149"/>
              <a:gd name="connsiteY403" fmla="*/ 1270445 h 1613568"/>
              <a:gd name="connsiteX404" fmla="*/ 1378947 w 8214149"/>
              <a:gd name="connsiteY404" fmla="*/ 1261301 h 1613568"/>
              <a:gd name="connsiteX405" fmla="*/ 1365795 w 8214149"/>
              <a:gd name="connsiteY405" fmla="*/ 1250252 h 1613568"/>
              <a:gd name="connsiteX406" fmla="*/ 1384865 w 8214149"/>
              <a:gd name="connsiteY406" fmla="*/ 1242632 h 1613568"/>
              <a:gd name="connsiteX407" fmla="*/ 1465914 w 8214149"/>
              <a:gd name="connsiteY407" fmla="*/ 1251871 h 1613568"/>
              <a:gd name="connsiteX408" fmla="*/ 1478573 w 8214149"/>
              <a:gd name="connsiteY408" fmla="*/ 1263110 h 1613568"/>
              <a:gd name="connsiteX409" fmla="*/ 1469202 w 8214149"/>
              <a:gd name="connsiteY409" fmla="*/ 1269873 h 1613568"/>
              <a:gd name="connsiteX410" fmla="*/ 1307433 w 8214149"/>
              <a:gd name="connsiteY410" fmla="*/ 1252728 h 1613568"/>
              <a:gd name="connsiteX411" fmla="*/ 1298391 w 8214149"/>
              <a:gd name="connsiteY411" fmla="*/ 1253395 h 1613568"/>
              <a:gd name="connsiteX412" fmla="*/ 1217507 w 8214149"/>
              <a:gd name="connsiteY412" fmla="*/ 1246727 h 1613568"/>
              <a:gd name="connsiteX413" fmla="*/ 1203204 w 8214149"/>
              <a:gd name="connsiteY413" fmla="*/ 1236059 h 1613568"/>
              <a:gd name="connsiteX414" fmla="*/ 1221617 w 8214149"/>
              <a:gd name="connsiteY414" fmla="*/ 1227773 h 1613568"/>
              <a:gd name="connsiteX415" fmla="*/ 1303488 w 8214149"/>
              <a:gd name="connsiteY415" fmla="*/ 1234440 h 1613568"/>
              <a:gd name="connsiteX416" fmla="*/ 1317133 w 8214149"/>
              <a:gd name="connsiteY416" fmla="*/ 1245299 h 1613568"/>
              <a:gd name="connsiteX417" fmla="*/ 1307433 w 8214149"/>
              <a:gd name="connsiteY417" fmla="*/ 1252728 h 1613568"/>
              <a:gd name="connsiteX418" fmla="*/ 1144513 w 8214149"/>
              <a:gd name="connsiteY418" fmla="*/ 1240822 h 1613568"/>
              <a:gd name="connsiteX419" fmla="*/ 1136458 w 8214149"/>
              <a:gd name="connsiteY419" fmla="*/ 1241584 h 1613568"/>
              <a:gd name="connsiteX420" fmla="*/ 1055245 w 8214149"/>
              <a:gd name="connsiteY420" fmla="*/ 1237869 h 1613568"/>
              <a:gd name="connsiteX421" fmla="*/ 1039791 w 8214149"/>
              <a:gd name="connsiteY421" fmla="*/ 1227773 h 1613568"/>
              <a:gd name="connsiteX422" fmla="*/ 1057217 w 8214149"/>
              <a:gd name="connsiteY422" fmla="*/ 1218819 h 1613568"/>
              <a:gd name="connsiteX423" fmla="*/ 1139581 w 8214149"/>
              <a:gd name="connsiteY423" fmla="*/ 1222534 h 1613568"/>
              <a:gd name="connsiteX424" fmla="*/ 1154377 w 8214149"/>
              <a:gd name="connsiteY424" fmla="*/ 1232916 h 1613568"/>
              <a:gd name="connsiteX425" fmla="*/ 1144513 w 8214149"/>
              <a:gd name="connsiteY425" fmla="*/ 1240822 h 1613568"/>
              <a:gd name="connsiteX426" fmla="*/ 980936 w 8214149"/>
              <a:gd name="connsiteY426" fmla="*/ 1235012 h 1613568"/>
              <a:gd name="connsiteX427" fmla="*/ 974031 w 8214149"/>
              <a:gd name="connsiteY427" fmla="*/ 1235774 h 1613568"/>
              <a:gd name="connsiteX428" fmla="*/ 892489 w 8214149"/>
              <a:gd name="connsiteY428" fmla="*/ 1235297 h 1613568"/>
              <a:gd name="connsiteX429" fmla="*/ 875885 w 8214149"/>
              <a:gd name="connsiteY429" fmla="*/ 1225868 h 1613568"/>
              <a:gd name="connsiteX430" fmla="*/ 892160 w 8214149"/>
              <a:gd name="connsiteY430" fmla="*/ 1216247 h 1613568"/>
              <a:gd name="connsiteX431" fmla="*/ 974853 w 8214149"/>
              <a:gd name="connsiteY431" fmla="*/ 1216724 h 1613568"/>
              <a:gd name="connsiteX432" fmla="*/ 990800 w 8214149"/>
              <a:gd name="connsiteY432" fmla="*/ 1226534 h 1613568"/>
              <a:gd name="connsiteX433" fmla="*/ 980936 w 8214149"/>
              <a:gd name="connsiteY433" fmla="*/ 1235012 h 1613568"/>
              <a:gd name="connsiteX434" fmla="*/ 816701 w 8214149"/>
              <a:gd name="connsiteY434" fmla="*/ 1235869 h 1613568"/>
              <a:gd name="connsiteX435" fmla="*/ 810947 w 8214149"/>
              <a:gd name="connsiteY435" fmla="*/ 1236631 h 1613568"/>
              <a:gd name="connsiteX436" fmla="*/ 729734 w 8214149"/>
              <a:gd name="connsiteY436" fmla="*/ 1239774 h 1613568"/>
              <a:gd name="connsiteX437" fmla="*/ 711979 w 8214149"/>
              <a:gd name="connsiteY437" fmla="*/ 1231106 h 1613568"/>
              <a:gd name="connsiteX438" fmla="*/ 726939 w 8214149"/>
              <a:gd name="connsiteY438" fmla="*/ 1220819 h 1613568"/>
              <a:gd name="connsiteX439" fmla="*/ 809467 w 8214149"/>
              <a:gd name="connsiteY439" fmla="*/ 1217581 h 1613568"/>
              <a:gd name="connsiteX440" fmla="*/ 826729 w 8214149"/>
              <a:gd name="connsiteY440" fmla="*/ 1226630 h 1613568"/>
              <a:gd name="connsiteX441" fmla="*/ 816701 w 8214149"/>
              <a:gd name="connsiteY441" fmla="*/ 1235869 h 1613568"/>
              <a:gd name="connsiteX442" fmla="*/ 653288 w 8214149"/>
              <a:gd name="connsiteY442" fmla="*/ 1244156 h 1613568"/>
              <a:gd name="connsiteX443" fmla="*/ 648849 w 8214149"/>
              <a:gd name="connsiteY443" fmla="*/ 1244822 h 1613568"/>
              <a:gd name="connsiteX444" fmla="*/ 568294 w 8214149"/>
              <a:gd name="connsiteY444" fmla="*/ 1251871 h 1613568"/>
              <a:gd name="connsiteX445" fmla="*/ 549223 w 8214149"/>
              <a:gd name="connsiteY445" fmla="*/ 1244060 h 1613568"/>
              <a:gd name="connsiteX446" fmla="*/ 562704 w 8214149"/>
              <a:gd name="connsiteY446" fmla="*/ 1233011 h 1613568"/>
              <a:gd name="connsiteX447" fmla="*/ 644575 w 8214149"/>
              <a:gd name="connsiteY447" fmla="*/ 1225868 h 1613568"/>
              <a:gd name="connsiteX448" fmla="*/ 662988 w 8214149"/>
              <a:gd name="connsiteY448" fmla="*/ 1234059 h 1613568"/>
              <a:gd name="connsiteX449" fmla="*/ 653288 w 8214149"/>
              <a:gd name="connsiteY449" fmla="*/ 1244156 h 1613568"/>
              <a:gd name="connsiteX450" fmla="*/ 491519 w 8214149"/>
              <a:gd name="connsiteY450" fmla="*/ 1260348 h 1613568"/>
              <a:gd name="connsiteX451" fmla="*/ 488560 w 8214149"/>
              <a:gd name="connsiteY451" fmla="*/ 1260920 h 1613568"/>
              <a:gd name="connsiteX452" fmla="*/ 409484 w 8214149"/>
              <a:gd name="connsiteY452" fmla="*/ 1271873 h 1613568"/>
              <a:gd name="connsiteX453" fmla="*/ 389427 w 8214149"/>
              <a:gd name="connsiteY453" fmla="*/ 1265111 h 1613568"/>
              <a:gd name="connsiteX454" fmla="*/ 401100 w 8214149"/>
              <a:gd name="connsiteY454" fmla="*/ 1253490 h 1613568"/>
              <a:gd name="connsiteX455" fmla="*/ 481655 w 8214149"/>
              <a:gd name="connsiteY455" fmla="*/ 1242346 h 1613568"/>
              <a:gd name="connsiteX456" fmla="*/ 501219 w 8214149"/>
              <a:gd name="connsiteY456" fmla="*/ 1249680 h 1613568"/>
              <a:gd name="connsiteX457" fmla="*/ 491519 w 8214149"/>
              <a:gd name="connsiteY457" fmla="*/ 1260348 h 1613568"/>
              <a:gd name="connsiteX458" fmla="*/ 332874 w 8214149"/>
              <a:gd name="connsiteY458" fmla="*/ 1284446 h 1613568"/>
              <a:gd name="connsiteX459" fmla="*/ 331230 w 8214149"/>
              <a:gd name="connsiteY459" fmla="*/ 1284827 h 1613568"/>
              <a:gd name="connsiteX460" fmla="*/ 253962 w 8214149"/>
              <a:gd name="connsiteY460" fmla="*/ 1299686 h 1613568"/>
              <a:gd name="connsiteX461" fmla="*/ 232919 w 8214149"/>
              <a:gd name="connsiteY461" fmla="*/ 1293876 h 1613568"/>
              <a:gd name="connsiteX462" fmla="*/ 242947 w 8214149"/>
              <a:gd name="connsiteY462" fmla="*/ 1281684 h 1613568"/>
              <a:gd name="connsiteX463" fmla="*/ 321530 w 8214149"/>
              <a:gd name="connsiteY463" fmla="*/ 1266539 h 1613568"/>
              <a:gd name="connsiteX464" fmla="*/ 342080 w 8214149"/>
              <a:gd name="connsiteY464" fmla="*/ 1272826 h 1613568"/>
              <a:gd name="connsiteX465" fmla="*/ 332874 w 8214149"/>
              <a:gd name="connsiteY465" fmla="*/ 1284446 h 1613568"/>
              <a:gd name="connsiteX466" fmla="*/ 22981 w 8214149"/>
              <a:gd name="connsiteY466" fmla="*/ 1357503 h 1613568"/>
              <a:gd name="connsiteX467" fmla="*/ 1774 w 8214149"/>
              <a:gd name="connsiteY467" fmla="*/ 1353026 h 1613568"/>
              <a:gd name="connsiteX468" fmla="*/ 9007 w 8214149"/>
              <a:gd name="connsiteY468" fmla="*/ 1340263 h 1613568"/>
              <a:gd name="connsiteX469" fmla="*/ 14432 w 8214149"/>
              <a:gd name="connsiteY469" fmla="*/ 1338644 h 1613568"/>
              <a:gd name="connsiteX470" fmla="*/ 36462 w 8214149"/>
              <a:gd name="connsiteY470" fmla="*/ 1342835 h 1613568"/>
              <a:gd name="connsiteX471" fmla="*/ 29228 w 8214149"/>
              <a:gd name="connsiteY471" fmla="*/ 1355598 h 1613568"/>
              <a:gd name="connsiteX472" fmla="*/ 23803 w 8214149"/>
              <a:gd name="connsiteY472" fmla="*/ 1357217 h 1613568"/>
              <a:gd name="connsiteX473" fmla="*/ 22981 w 8214149"/>
              <a:gd name="connsiteY473" fmla="*/ 1357503 h 1613568"/>
              <a:gd name="connsiteX474" fmla="*/ 102550 w 8214149"/>
              <a:gd name="connsiteY474" fmla="*/ 1335310 h 1613568"/>
              <a:gd name="connsiteX475" fmla="*/ 81178 w 8214149"/>
              <a:gd name="connsiteY475" fmla="*/ 1330452 h 1613568"/>
              <a:gd name="connsiteX476" fmla="*/ 89234 w 8214149"/>
              <a:gd name="connsiteY476" fmla="*/ 1317879 h 1613568"/>
              <a:gd name="connsiteX477" fmla="*/ 165351 w 8214149"/>
              <a:gd name="connsiteY477" fmla="*/ 1298924 h 1613568"/>
              <a:gd name="connsiteX478" fmla="*/ 186723 w 8214149"/>
              <a:gd name="connsiteY478" fmla="*/ 1304163 h 1613568"/>
              <a:gd name="connsiteX479" fmla="*/ 178010 w 8214149"/>
              <a:gd name="connsiteY479" fmla="*/ 1316450 h 1613568"/>
              <a:gd name="connsiteX480" fmla="*/ 177681 w 8214149"/>
              <a:gd name="connsiteY480" fmla="*/ 1316546 h 1613568"/>
              <a:gd name="connsiteX481" fmla="*/ 102879 w 8214149"/>
              <a:gd name="connsiteY481" fmla="*/ 1335215 h 1613568"/>
              <a:gd name="connsiteX482" fmla="*/ 102550 w 8214149"/>
              <a:gd name="connsiteY482" fmla="*/ 1335310 h 161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</a:cxnLst>
            <a:rect l="l" t="t" r="r" b="b"/>
            <a:pathLst>
              <a:path w="8214149" h="1613568">
                <a:moveTo>
                  <a:pt x="4094331" y="1558766"/>
                </a:moveTo>
                <a:lnTo>
                  <a:pt x="4081672" y="1561814"/>
                </a:lnTo>
                <a:cubicBezTo>
                  <a:pt x="4073288" y="1563815"/>
                  <a:pt x="4063588" y="1561528"/>
                  <a:pt x="4060136" y="1556671"/>
                </a:cubicBezTo>
                <a:cubicBezTo>
                  <a:pt x="4056683" y="1551813"/>
                  <a:pt x="4060629" y="1546289"/>
                  <a:pt x="4068849" y="1544288"/>
                </a:cubicBezTo>
                <a:cubicBezTo>
                  <a:pt x="4068849" y="1544288"/>
                  <a:pt x="4069013" y="1544288"/>
                  <a:pt x="4069013" y="1544288"/>
                </a:cubicBezTo>
                <a:lnTo>
                  <a:pt x="4081343" y="1541240"/>
                </a:lnTo>
                <a:cubicBezTo>
                  <a:pt x="4101893" y="1536097"/>
                  <a:pt x="4122607" y="1530572"/>
                  <a:pt x="4142829" y="1524762"/>
                </a:cubicBezTo>
                <a:cubicBezTo>
                  <a:pt x="4150884" y="1522476"/>
                  <a:pt x="4160912" y="1524381"/>
                  <a:pt x="4164858" y="1529048"/>
                </a:cubicBezTo>
                <a:cubicBezTo>
                  <a:pt x="4168804" y="1533811"/>
                  <a:pt x="4165516" y="1539431"/>
                  <a:pt x="4157460" y="1541812"/>
                </a:cubicBezTo>
                <a:cubicBezTo>
                  <a:pt x="4136746" y="1547908"/>
                  <a:pt x="4115374" y="1553528"/>
                  <a:pt x="4094331" y="1558766"/>
                </a:cubicBezTo>
                <a:close/>
                <a:moveTo>
                  <a:pt x="4005062" y="1578578"/>
                </a:moveTo>
                <a:cubicBezTo>
                  <a:pt x="4004733" y="1578674"/>
                  <a:pt x="4004240" y="1578769"/>
                  <a:pt x="4003747" y="1578864"/>
                </a:cubicBezTo>
                <a:cubicBezTo>
                  <a:pt x="3977607" y="1583912"/>
                  <a:pt x="3950810" y="1588580"/>
                  <a:pt x="3923684" y="1592485"/>
                </a:cubicBezTo>
                <a:cubicBezTo>
                  <a:pt x="3914807" y="1593818"/>
                  <a:pt x="3905929" y="1590675"/>
                  <a:pt x="3903628" y="1585627"/>
                </a:cubicBezTo>
                <a:cubicBezTo>
                  <a:pt x="3901326" y="1580578"/>
                  <a:pt x="3906916" y="1575340"/>
                  <a:pt x="3915464" y="1574102"/>
                </a:cubicBezTo>
                <a:cubicBezTo>
                  <a:pt x="3941604" y="1570292"/>
                  <a:pt x="3967743" y="1565815"/>
                  <a:pt x="3993061" y="1560862"/>
                </a:cubicBezTo>
                <a:cubicBezTo>
                  <a:pt x="4001609" y="1559147"/>
                  <a:pt x="4010980" y="1561910"/>
                  <a:pt x="4013939" y="1566863"/>
                </a:cubicBezTo>
                <a:cubicBezTo>
                  <a:pt x="4016899" y="1571530"/>
                  <a:pt x="4012789" y="1576673"/>
                  <a:pt x="4005062" y="1578578"/>
                </a:cubicBezTo>
                <a:close/>
                <a:moveTo>
                  <a:pt x="4229138" y="1519809"/>
                </a:moveTo>
                <a:cubicBezTo>
                  <a:pt x="4221576" y="1521714"/>
                  <a:pt x="4212534" y="1520000"/>
                  <a:pt x="4208424" y="1515809"/>
                </a:cubicBezTo>
                <a:cubicBezTo>
                  <a:pt x="4203985" y="1511237"/>
                  <a:pt x="4206616" y="1505426"/>
                  <a:pt x="4214507" y="1502855"/>
                </a:cubicBezTo>
                <a:cubicBezTo>
                  <a:pt x="4237523" y="1495235"/>
                  <a:pt x="4260868" y="1486948"/>
                  <a:pt x="4283719" y="1478280"/>
                </a:cubicBezTo>
                <a:cubicBezTo>
                  <a:pt x="4291446" y="1475423"/>
                  <a:pt x="4301474" y="1476661"/>
                  <a:pt x="4306406" y="1481042"/>
                </a:cubicBezTo>
                <a:cubicBezTo>
                  <a:pt x="4311338" y="1485424"/>
                  <a:pt x="4309201" y="1491329"/>
                  <a:pt x="4301638" y="1494187"/>
                </a:cubicBezTo>
                <a:cubicBezTo>
                  <a:pt x="4278129" y="1503045"/>
                  <a:pt x="4254291" y="1511522"/>
                  <a:pt x="4230782" y="1519333"/>
                </a:cubicBezTo>
                <a:cubicBezTo>
                  <a:pt x="4230289" y="1519428"/>
                  <a:pt x="4229796" y="1519619"/>
                  <a:pt x="4229138" y="1519809"/>
                </a:cubicBezTo>
                <a:close/>
                <a:moveTo>
                  <a:pt x="3846252" y="1602010"/>
                </a:moveTo>
                <a:cubicBezTo>
                  <a:pt x="3845101" y="1602296"/>
                  <a:pt x="3843951" y="1602486"/>
                  <a:pt x="3842635" y="1602677"/>
                </a:cubicBezTo>
                <a:cubicBezTo>
                  <a:pt x="3815674" y="1605439"/>
                  <a:pt x="3788055" y="1607725"/>
                  <a:pt x="3760271" y="1609344"/>
                </a:cubicBezTo>
                <a:cubicBezTo>
                  <a:pt x="3751229" y="1609916"/>
                  <a:pt x="3743174" y="1606106"/>
                  <a:pt x="3742187" y="1600867"/>
                </a:cubicBezTo>
                <a:cubicBezTo>
                  <a:pt x="3741201" y="1595628"/>
                  <a:pt x="3747777" y="1590961"/>
                  <a:pt x="3756819" y="1590389"/>
                </a:cubicBezTo>
                <a:cubicBezTo>
                  <a:pt x="3783780" y="1588770"/>
                  <a:pt x="3810742" y="1586579"/>
                  <a:pt x="3836882" y="1583912"/>
                </a:cubicBezTo>
                <a:cubicBezTo>
                  <a:pt x="3845759" y="1582960"/>
                  <a:pt x="3854308" y="1586484"/>
                  <a:pt x="3855952" y="1591628"/>
                </a:cubicBezTo>
                <a:cubicBezTo>
                  <a:pt x="3857267" y="1596009"/>
                  <a:pt x="3853157" y="1600295"/>
                  <a:pt x="3846252" y="1602010"/>
                </a:cubicBezTo>
                <a:close/>
                <a:moveTo>
                  <a:pt x="4366740" y="1467898"/>
                </a:moveTo>
                <a:cubicBezTo>
                  <a:pt x="4359836" y="1469612"/>
                  <a:pt x="4351616" y="1468374"/>
                  <a:pt x="4347013" y="1464755"/>
                </a:cubicBezTo>
                <a:cubicBezTo>
                  <a:pt x="4341587" y="1460468"/>
                  <a:pt x="4343231" y="1454563"/>
                  <a:pt x="4350630" y="1451420"/>
                </a:cubicBezTo>
                <a:cubicBezTo>
                  <a:pt x="4372001" y="1442371"/>
                  <a:pt x="4393702" y="1432655"/>
                  <a:pt x="4415074" y="1422654"/>
                </a:cubicBezTo>
                <a:cubicBezTo>
                  <a:pt x="4422143" y="1419320"/>
                  <a:pt x="4432500" y="1419987"/>
                  <a:pt x="4438254" y="1424083"/>
                </a:cubicBezTo>
                <a:cubicBezTo>
                  <a:pt x="4444008" y="1428178"/>
                  <a:pt x="4442857" y="1434179"/>
                  <a:pt x="4435788" y="1437513"/>
                </a:cubicBezTo>
                <a:cubicBezTo>
                  <a:pt x="4414087" y="1447705"/>
                  <a:pt x="4391894" y="1457611"/>
                  <a:pt x="4370029" y="1466850"/>
                </a:cubicBezTo>
                <a:cubicBezTo>
                  <a:pt x="4369042" y="1467326"/>
                  <a:pt x="4367891" y="1467612"/>
                  <a:pt x="4366740" y="1467898"/>
                </a:cubicBezTo>
                <a:close/>
                <a:moveTo>
                  <a:pt x="3683168" y="1612106"/>
                </a:moveTo>
                <a:cubicBezTo>
                  <a:pt x="3681360" y="1612582"/>
                  <a:pt x="3679387" y="1612868"/>
                  <a:pt x="3677414" y="1612868"/>
                </a:cubicBezTo>
                <a:cubicBezTo>
                  <a:pt x="3650288" y="1613535"/>
                  <a:pt x="3622340" y="1613726"/>
                  <a:pt x="3594392" y="1613440"/>
                </a:cubicBezTo>
                <a:cubicBezTo>
                  <a:pt x="3585350" y="1613345"/>
                  <a:pt x="3578117" y="1609058"/>
                  <a:pt x="3578281" y="1603724"/>
                </a:cubicBezTo>
                <a:cubicBezTo>
                  <a:pt x="3578446" y="1598486"/>
                  <a:pt x="3586008" y="1594295"/>
                  <a:pt x="3595050" y="1594390"/>
                </a:cubicBezTo>
                <a:cubicBezTo>
                  <a:pt x="3622505" y="1594676"/>
                  <a:pt x="3649795" y="1594485"/>
                  <a:pt x="3676099" y="1593818"/>
                </a:cubicBezTo>
                <a:cubicBezTo>
                  <a:pt x="3685141" y="1593628"/>
                  <a:pt x="3692868" y="1597724"/>
                  <a:pt x="3693196" y="1602962"/>
                </a:cubicBezTo>
                <a:cubicBezTo>
                  <a:pt x="3693525" y="1607058"/>
                  <a:pt x="3689251" y="1610582"/>
                  <a:pt x="3683168" y="1612106"/>
                </a:cubicBezTo>
                <a:close/>
                <a:moveTo>
                  <a:pt x="4494479" y="1408081"/>
                </a:moveTo>
                <a:cubicBezTo>
                  <a:pt x="4488067" y="1409700"/>
                  <a:pt x="4480505" y="1408843"/>
                  <a:pt x="4475737" y="1405604"/>
                </a:cubicBezTo>
                <a:cubicBezTo>
                  <a:pt x="4469655" y="1401699"/>
                  <a:pt x="4470312" y="1395698"/>
                  <a:pt x="4477053" y="1392174"/>
                </a:cubicBezTo>
                <a:cubicBezTo>
                  <a:pt x="4496945" y="1381982"/>
                  <a:pt x="4517002" y="1371219"/>
                  <a:pt x="4536894" y="1360075"/>
                </a:cubicBezTo>
                <a:cubicBezTo>
                  <a:pt x="4543470" y="1356455"/>
                  <a:pt x="4553827" y="1356551"/>
                  <a:pt x="4560074" y="1360361"/>
                </a:cubicBezTo>
                <a:cubicBezTo>
                  <a:pt x="4566321" y="1364171"/>
                  <a:pt x="4566157" y="1370171"/>
                  <a:pt x="4559581" y="1373791"/>
                </a:cubicBezTo>
                <a:cubicBezTo>
                  <a:pt x="4539360" y="1385030"/>
                  <a:pt x="4518974" y="1395984"/>
                  <a:pt x="4498754" y="1406366"/>
                </a:cubicBezTo>
                <a:cubicBezTo>
                  <a:pt x="4497603" y="1407128"/>
                  <a:pt x="4495959" y="1407700"/>
                  <a:pt x="4494479" y="1408081"/>
                </a:cubicBezTo>
                <a:close/>
                <a:moveTo>
                  <a:pt x="4612846" y="1342073"/>
                </a:moveTo>
                <a:cubicBezTo>
                  <a:pt x="4606928" y="1343501"/>
                  <a:pt x="4599859" y="1342930"/>
                  <a:pt x="4594927" y="1340168"/>
                </a:cubicBezTo>
                <a:cubicBezTo>
                  <a:pt x="4588351" y="1336548"/>
                  <a:pt x="4588186" y="1330452"/>
                  <a:pt x="4594434" y="1326737"/>
                </a:cubicBezTo>
                <a:cubicBezTo>
                  <a:pt x="4612846" y="1315688"/>
                  <a:pt x="4631588" y="1303973"/>
                  <a:pt x="4650001" y="1292066"/>
                </a:cubicBezTo>
                <a:cubicBezTo>
                  <a:pt x="4656083" y="1288161"/>
                  <a:pt x="4666441" y="1287875"/>
                  <a:pt x="4673181" y="1291400"/>
                </a:cubicBezTo>
                <a:cubicBezTo>
                  <a:pt x="4679921" y="1294924"/>
                  <a:pt x="4680415" y="1300925"/>
                  <a:pt x="4674332" y="1304830"/>
                </a:cubicBezTo>
                <a:cubicBezTo>
                  <a:pt x="4655590" y="1316831"/>
                  <a:pt x="4636684" y="1328642"/>
                  <a:pt x="4617943" y="1339882"/>
                </a:cubicBezTo>
                <a:cubicBezTo>
                  <a:pt x="4616628" y="1340930"/>
                  <a:pt x="4614819" y="1341596"/>
                  <a:pt x="4612846" y="1342073"/>
                </a:cubicBezTo>
                <a:close/>
                <a:moveTo>
                  <a:pt x="3519098" y="1610678"/>
                </a:moveTo>
                <a:cubicBezTo>
                  <a:pt x="3516796" y="1611249"/>
                  <a:pt x="3514166" y="1611535"/>
                  <a:pt x="3511535" y="1611440"/>
                </a:cubicBezTo>
                <a:cubicBezTo>
                  <a:pt x="3484574" y="1610392"/>
                  <a:pt x="3456790" y="1608868"/>
                  <a:pt x="3429007" y="1607058"/>
                </a:cubicBezTo>
                <a:cubicBezTo>
                  <a:pt x="3419965" y="1606487"/>
                  <a:pt x="3413553" y="1601724"/>
                  <a:pt x="3414540" y="1596485"/>
                </a:cubicBezTo>
                <a:cubicBezTo>
                  <a:pt x="3415526" y="1591247"/>
                  <a:pt x="3423746" y="1587532"/>
                  <a:pt x="3432788" y="1588103"/>
                </a:cubicBezTo>
                <a:cubicBezTo>
                  <a:pt x="3460078" y="1589913"/>
                  <a:pt x="3487368" y="1591342"/>
                  <a:pt x="3513837" y="1592485"/>
                </a:cubicBezTo>
                <a:cubicBezTo>
                  <a:pt x="3522879" y="1592866"/>
                  <a:pt x="3529783" y="1597438"/>
                  <a:pt x="3529126" y="1602677"/>
                </a:cubicBezTo>
                <a:cubicBezTo>
                  <a:pt x="3528633" y="1606201"/>
                  <a:pt x="3524523" y="1609249"/>
                  <a:pt x="3519098" y="1610678"/>
                </a:cubicBezTo>
                <a:close/>
                <a:moveTo>
                  <a:pt x="4722829" y="1271397"/>
                </a:moveTo>
                <a:cubicBezTo>
                  <a:pt x="4717240" y="1272731"/>
                  <a:pt x="4710664" y="1272350"/>
                  <a:pt x="4705732" y="1269873"/>
                </a:cubicBezTo>
                <a:cubicBezTo>
                  <a:pt x="4698827" y="1266444"/>
                  <a:pt x="4698005" y="1260443"/>
                  <a:pt x="4703759" y="1256443"/>
                </a:cubicBezTo>
                <a:cubicBezTo>
                  <a:pt x="4721350" y="1244441"/>
                  <a:pt x="4738612" y="1232249"/>
                  <a:pt x="4755874" y="1219867"/>
                </a:cubicBezTo>
                <a:cubicBezTo>
                  <a:pt x="4761628" y="1215771"/>
                  <a:pt x="4771985" y="1215104"/>
                  <a:pt x="4779054" y="1218438"/>
                </a:cubicBezTo>
                <a:cubicBezTo>
                  <a:pt x="4786123" y="1221772"/>
                  <a:pt x="4787274" y="1227773"/>
                  <a:pt x="4781520" y="1231868"/>
                </a:cubicBezTo>
                <a:cubicBezTo>
                  <a:pt x="4764094" y="1244441"/>
                  <a:pt x="4746339" y="1256919"/>
                  <a:pt x="4728913" y="1268825"/>
                </a:cubicBezTo>
                <a:cubicBezTo>
                  <a:pt x="4727269" y="1269968"/>
                  <a:pt x="4725131" y="1270826"/>
                  <a:pt x="4722829" y="1271397"/>
                </a:cubicBezTo>
                <a:close/>
                <a:moveTo>
                  <a:pt x="3355849" y="1599819"/>
                </a:moveTo>
                <a:cubicBezTo>
                  <a:pt x="3353054" y="1600486"/>
                  <a:pt x="3349931" y="1600772"/>
                  <a:pt x="3346807" y="1600486"/>
                </a:cubicBezTo>
                <a:cubicBezTo>
                  <a:pt x="3320339" y="1598105"/>
                  <a:pt x="3292884" y="1595247"/>
                  <a:pt x="3265265" y="1592199"/>
                </a:cubicBezTo>
                <a:cubicBezTo>
                  <a:pt x="3256387" y="1591151"/>
                  <a:pt x="3250469" y="1586198"/>
                  <a:pt x="3252278" y="1581055"/>
                </a:cubicBezTo>
                <a:cubicBezTo>
                  <a:pt x="3253921" y="1575911"/>
                  <a:pt x="3262634" y="1572482"/>
                  <a:pt x="3271512" y="1573530"/>
                </a:cubicBezTo>
                <a:cubicBezTo>
                  <a:pt x="3298802" y="1576578"/>
                  <a:pt x="3325764" y="1579340"/>
                  <a:pt x="3351903" y="1581722"/>
                </a:cubicBezTo>
                <a:cubicBezTo>
                  <a:pt x="3360945" y="1582579"/>
                  <a:pt x="3367028" y="1587437"/>
                  <a:pt x="3365549" y="1592580"/>
                </a:cubicBezTo>
                <a:cubicBezTo>
                  <a:pt x="3364727" y="1595914"/>
                  <a:pt x="3360945" y="1598581"/>
                  <a:pt x="3355849" y="1599819"/>
                </a:cubicBezTo>
                <a:close/>
                <a:moveTo>
                  <a:pt x="8204315" y="369094"/>
                </a:moveTo>
                <a:cubicBezTo>
                  <a:pt x="8198067" y="370618"/>
                  <a:pt x="8190669" y="369856"/>
                  <a:pt x="8185737" y="366808"/>
                </a:cubicBezTo>
                <a:cubicBezTo>
                  <a:pt x="8185573" y="366713"/>
                  <a:pt x="8165023" y="353949"/>
                  <a:pt x="8127375" y="333756"/>
                </a:cubicBezTo>
                <a:cubicBezTo>
                  <a:pt x="8120799" y="330137"/>
                  <a:pt x="8120306" y="324136"/>
                  <a:pt x="8126554" y="320326"/>
                </a:cubicBezTo>
                <a:cubicBezTo>
                  <a:pt x="8132801" y="316421"/>
                  <a:pt x="8143158" y="316230"/>
                  <a:pt x="8149734" y="319850"/>
                </a:cubicBezTo>
                <a:cubicBezTo>
                  <a:pt x="8188368" y="340614"/>
                  <a:pt x="8208918" y="353378"/>
                  <a:pt x="8209740" y="353854"/>
                </a:cubicBezTo>
                <a:cubicBezTo>
                  <a:pt x="8215987" y="357664"/>
                  <a:pt x="8215494" y="363760"/>
                  <a:pt x="8208918" y="367284"/>
                </a:cubicBezTo>
                <a:cubicBezTo>
                  <a:pt x="8207602" y="368141"/>
                  <a:pt x="8205959" y="368713"/>
                  <a:pt x="8204315" y="369094"/>
                </a:cubicBezTo>
                <a:close/>
                <a:moveTo>
                  <a:pt x="4825908" y="1197102"/>
                </a:moveTo>
                <a:cubicBezTo>
                  <a:pt x="4820647" y="1198436"/>
                  <a:pt x="4814235" y="1198055"/>
                  <a:pt x="4809468" y="1195959"/>
                </a:cubicBezTo>
                <a:cubicBezTo>
                  <a:pt x="4802235" y="1192721"/>
                  <a:pt x="4800919" y="1186815"/>
                  <a:pt x="4806345" y="1182624"/>
                </a:cubicBezTo>
                <a:cubicBezTo>
                  <a:pt x="4822949" y="1170146"/>
                  <a:pt x="4839224" y="1157478"/>
                  <a:pt x="4855500" y="1144619"/>
                </a:cubicBezTo>
                <a:cubicBezTo>
                  <a:pt x="4860925" y="1140428"/>
                  <a:pt x="4871118" y="1139476"/>
                  <a:pt x="4878516" y="1142524"/>
                </a:cubicBezTo>
                <a:cubicBezTo>
                  <a:pt x="4885749" y="1145667"/>
                  <a:pt x="4887393" y="1151573"/>
                  <a:pt x="4882132" y="1155859"/>
                </a:cubicBezTo>
                <a:cubicBezTo>
                  <a:pt x="4865857" y="1168813"/>
                  <a:pt x="4849253" y="1181576"/>
                  <a:pt x="4832649" y="1194149"/>
                </a:cubicBezTo>
                <a:cubicBezTo>
                  <a:pt x="4830675" y="1195483"/>
                  <a:pt x="4828374" y="1196531"/>
                  <a:pt x="4825908" y="1197102"/>
                </a:cubicBezTo>
                <a:close/>
                <a:moveTo>
                  <a:pt x="3194573" y="1581817"/>
                </a:moveTo>
                <a:cubicBezTo>
                  <a:pt x="3191450" y="1582579"/>
                  <a:pt x="3187997" y="1582769"/>
                  <a:pt x="3184545" y="1582388"/>
                </a:cubicBezTo>
                <a:cubicBezTo>
                  <a:pt x="3158570" y="1578959"/>
                  <a:pt x="3131608" y="1575245"/>
                  <a:pt x="3104154" y="1571244"/>
                </a:cubicBezTo>
                <a:cubicBezTo>
                  <a:pt x="3095276" y="1569911"/>
                  <a:pt x="3090015" y="1564767"/>
                  <a:pt x="3092317" y="1559624"/>
                </a:cubicBezTo>
                <a:cubicBezTo>
                  <a:pt x="3094618" y="1554480"/>
                  <a:pt x="3103496" y="1551432"/>
                  <a:pt x="3112374" y="1552766"/>
                </a:cubicBezTo>
                <a:cubicBezTo>
                  <a:pt x="3139500" y="1556766"/>
                  <a:pt x="3166132" y="1560481"/>
                  <a:pt x="3191943" y="1563815"/>
                </a:cubicBezTo>
                <a:cubicBezTo>
                  <a:pt x="3200820" y="1564957"/>
                  <a:pt x="3206410" y="1570101"/>
                  <a:pt x="3204437" y="1575245"/>
                </a:cubicBezTo>
                <a:cubicBezTo>
                  <a:pt x="3202793" y="1578293"/>
                  <a:pt x="3199176" y="1580674"/>
                  <a:pt x="3194573" y="1581817"/>
                </a:cubicBezTo>
                <a:close/>
                <a:moveTo>
                  <a:pt x="4923232" y="1120331"/>
                </a:moveTo>
                <a:cubicBezTo>
                  <a:pt x="4918136" y="1121569"/>
                  <a:pt x="4912053" y="1121378"/>
                  <a:pt x="4907286" y="1119378"/>
                </a:cubicBezTo>
                <a:cubicBezTo>
                  <a:pt x="4899888" y="1116330"/>
                  <a:pt x="4898079" y="1110425"/>
                  <a:pt x="4903340" y="1106138"/>
                </a:cubicBezTo>
                <a:cubicBezTo>
                  <a:pt x="4919122" y="1093280"/>
                  <a:pt x="4934576" y="1080230"/>
                  <a:pt x="4950029" y="1067086"/>
                </a:cubicBezTo>
                <a:cubicBezTo>
                  <a:pt x="4955126" y="1062800"/>
                  <a:pt x="4965318" y="1061657"/>
                  <a:pt x="4972881" y="1064609"/>
                </a:cubicBezTo>
                <a:cubicBezTo>
                  <a:pt x="4980443" y="1067562"/>
                  <a:pt x="4982252" y="1073468"/>
                  <a:pt x="4977155" y="1077849"/>
                </a:cubicBezTo>
                <a:cubicBezTo>
                  <a:pt x="4961538" y="1091089"/>
                  <a:pt x="4945919" y="1104138"/>
                  <a:pt x="4930137" y="1117092"/>
                </a:cubicBezTo>
                <a:cubicBezTo>
                  <a:pt x="4928329" y="1118521"/>
                  <a:pt x="4925863" y="1119664"/>
                  <a:pt x="4923232" y="1120331"/>
                </a:cubicBezTo>
                <a:close/>
                <a:moveTo>
                  <a:pt x="3035106" y="1558481"/>
                </a:moveTo>
                <a:cubicBezTo>
                  <a:pt x="3031818" y="1559338"/>
                  <a:pt x="3028037" y="1559528"/>
                  <a:pt x="3024255" y="1558862"/>
                </a:cubicBezTo>
                <a:cubicBezTo>
                  <a:pt x="2997952" y="1554575"/>
                  <a:pt x="2971483" y="1550194"/>
                  <a:pt x="2945015" y="1545622"/>
                </a:cubicBezTo>
                <a:cubicBezTo>
                  <a:pt x="2936302" y="1544098"/>
                  <a:pt x="2931370" y="1538859"/>
                  <a:pt x="2934000" y="1533811"/>
                </a:cubicBezTo>
                <a:cubicBezTo>
                  <a:pt x="2936631" y="1528763"/>
                  <a:pt x="2945837" y="1525905"/>
                  <a:pt x="2954386" y="1527429"/>
                </a:cubicBezTo>
                <a:cubicBezTo>
                  <a:pt x="2980690" y="1532001"/>
                  <a:pt x="3006993" y="1536382"/>
                  <a:pt x="3033133" y="1540574"/>
                </a:cubicBezTo>
                <a:cubicBezTo>
                  <a:pt x="3041846" y="1542002"/>
                  <a:pt x="3046943" y="1547241"/>
                  <a:pt x="3044641" y="1552289"/>
                </a:cubicBezTo>
                <a:cubicBezTo>
                  <a:pt x="3042997" y="1555147"/>
                  <a:pt x="3039545" y="1557338"/>
                  <a:pt x="3035106" y="1558481"/>
                </a:cubicBezTo>
                <a:close/>
                <a:moveTo>
                  <a:pt x="8083481" y="303848"/>
                </a:moveTo>
                <a:cubicBezTo>
                  <a:pt x="8077891" y="305276"/>
                  <a:pt x="8071151" y="304800"/>
                  <a:pt x="8066383" y="302324"/>
                </a:cubicBezTo>
                <a:cubicBezTo>
                  <a:pt x="8045833" y="292132"/>
                  <a:pt x="8024626" y="282035"/>
                  <a:pt x="8003254" y="272129"/>
                </a:cubicBezTo>
                <a:cubicBezTo>
                  <a:pt x="7996185" y="268891"/>
                  <a:pt x="7995034" y="262890"/>
                  <a:pt x="8000624" y="258699"/>
                </a:cubicBezTo>
                <a:cubicBezTo>
                  <a:pt x="8006213" y="254603"/>
                  <a:pt x="8016570" y="253937"/>
                  <a:pt x="8023804" y="257175"/>
                </a:cubicBezTo>
                <a:cubicBezTo>
                  <a:pt x="8045505" y="267176"/>
                  <a:pt x="8067041" y="277463"/>
                  <a:pt x="8087756" y="287750"/>
                </a:cubicBezTo>
                <a:cubicBezTo>
                  <a:pt x="8094660" y="291179"/>
                  <a:pt x="8095482" y="297180"/>
                  <a:pt x="8089564" y="301181"/>
                </a:cubicBezTo>
                <a:cubicBezTo>
                  <a:pt x="8087920" y="302419"/>
                  <a:pt x="8085782" y="303276"/>
                  <a:pt x="8083481" y="303848"/>
                </a:cubicBezTo>
                <a:close/>
                <a:moveTo>
                  <a:pt x="5015954" y="1041654"/>
                </a:moveTo>
                <a:cubicBezTo>
                  <a:pt x="5011021" y="1042892"/>
                  <a:pt x="5005103" y="1042702"/>
                  <a:pt x="5000336" y="1040797"/>
                </a:cubicBezTo>
                <a:cubicBezTo>
                  <a:pt x="4992773" y="1037844"/>
                  <a:pt x="4990636" y="1031939"/>
                  <a:pt x="4995732" y="1027557"/>
                </a:cubicBezTo>
                <a:cubicBezTo>
                  <a:pt x="5010857" y="1014413"/>
                  <a:pt x="5025818" y="1001077"/>
                  <a:pt x="5040614" y="987743"/>
                </a:cubicBezTo>
                <a:cubicBezTo>
                  <a:pt x="5045545" y="983266"/>
                  <a:pt x="5055738" y="982027"/>
                  <a:pt x="5063301" y="984885"/>
                </a:cubicBezTo>
                <a:cubicBezTo>
                  <a:pt x="5070863" y="987743"/>
                  <a:pt x="5073164" y="993648"/>
                  <a:pt x="5068233" y="998029"/>
                </a:cubicBezTo>
                <a:cubicBezTo>
                  <a:pt x="5053272" y="1011460"/>
                  <a:pt x="5038312" y="1024795"/>
                  <a:pt x="5023187" y="1037939"/>
                </a:cubicBezTo>
                <a:cubicBezTo>
                  <a:pt x="5021379" y="1039749"/>
                  <a:pt x="5018748" y="1040892"/>
                  <a:pt x="5015954" y="1041654"/>
                </a:cubicBezTo>
                <a:close/>
                <a:moveTo>
                  <a:pt x="2877447" y="1531239"/>
                </a:moveTo>
                <a:cubicBezTo>
                  <a:pt x="2873994" y="1532096"/>
                  <a:pt x="2869884" y="1532287"/>
                  <a:pt x="2866103" y="1531525"/>
                </a:cubicBezTo>
                <a:cubicBezTo>
                  <a:pt x="2840128" y="1526762"/>
                  <a:pt x="2813824" y="1521905"/>
                  <a:pt x="2787685" y="1516856"/>
                </a:cubicBezTo>
                <a:cubicBezTo>
                  <a:pt x="2779136" y="1515237"/>
                  <a:pt x="2774369" y="1509808"/>
                  <a:pt x="2777163" y="1504855"/>
                </a:cubicBezTo>
                <a:cubicBezTo>
                  <a:pt x="2779958" y="1499902"/>
                  <a:pt x="2789329" y="1497140"/>
                  <a:pt x="2797877" y="1498759"/>
                </a:cubicBezTo>
                <a:cubicBezTo>
                  <a:pt x="2824017" y="1503807"/>
                  <a:pt x="2849992" y="1508665"/>
                  <a:pt x="2875967" y="1513332"/>
                </a:cubicBezTo>
                <a:cubicBezTo>
                  <a:pt x="2884681" y="1514951"/>
                  <a:pt x="2889448" y="1520285"/>
                  <a:pt x="2886653" y="1525238"/>
                </a:cubicBezTo>
                <a:cubicBezTo>
                  <a:pt x="2885174" y="1528096"/>
                  <a:pt x="2881721" y="1530191"/>
                  <a:pt x="2877447" y="1531239"/>
                </a:cubicBezTo>
                <a:close/>
                <a:moveTo>
                  <a:pt x="5105222" y="961549"/>
                </a:moveTo>
                <a:cubicBezTo>
                  <a:pt x="5100455" y="962787"/>
                  <a:pt x="5094701" y="962597"/>
                  <a:pt x="5089933" y="960882"/>
                </a:cubicBezTo>
                <a:cubicBezTo>
                  <a:pt x="5082207" y="958025"/>
                  <a:pt x="5079905" y="952214"/>
                  <a:pt x="5084837" y="947738"/>
                </a:cubicBezTo>
                <a:cubicBezTo>
                  <a:pt x="5099468" y="934307"/>
                  <a:pt x="5114100" y="920782"/>
                  <a:pt x="5128731" y="907352"/>
                </a:cubicBezTo>
                <a:cubicBezTo>
                  <a:pt x="5133499" y="902875"/>
                  <a:pt x="5143692" y="901541"/>
                  <a:pt x="5151419" y="904304"/>
                </a:cubicBezTo>
                <a:cubicBezTo>
                  <a:pt x="5159145" y="907066"/>
                  <a:pt x="5161447" y="912971"/>
                  <a:pt x="5156680" y="917448"/>
                </a:cubicBezTo>
                <a:cubicBezTo>
                  <a:pt x="5142048" y="930974"/>
                  <a:pt x="5127416" y="944499"/>
                  <a:pt x="5112785" y="957929"/>
                </a:cubicBezTo>
                <a:cubicBezTo>
                  <a:pt x="5110812" y="959644"/>
                  <a:pt x="5108182" y="960882"/>
                  <a:pt x="5105222" y="961549"/>
                </a:cubicBezTo>
                <a:close/>
                <a:moveTo>
                  <a:pt x="7954592" y="244316"/>
                </a:moveTo>
                <a:cubicBezTo>
                  <a:pt x="7949331" y="245650"/>
                  <a:pt x="7943248" y="245269"/>
                  <a:pt x="7938316" y="243173"/>
                </a:cubicBezTo>
                <a:cubicBezTo>
                  <a:pt x="7916616" y="233839"/>
                  <a:pt x="7894257" y="224600"/>
                  <a:pt x="7871735" y="215646"/>
                </a:cubicBezTo>
                <a:cubicBezTo>
                  <a:pt x="7864336" y="212693"/>
                  <a:pt x="7862364" y="206693"/>
                  <a:pt x="7867460" y="202406"/>
                </a:cubicBezTo>
                <a:cubicBezTo>
                  <a:pt x="7872556" y="198120"/>
                  <a:pt x="7882914" y="196977"/>
                  <a:pt x="7890312" y="199930"/>
                </a:cubicBezTo>
                <a:cubicBezTo>
                  <a:pt x="7913163" y="208979"/>
                  <a:pt x="7935850" y="218408"/>
                  <a:pt x="7957716" y="227838"/>
                </a:cubicBezTo>
                <a:cubicBezTo>
                  <a:pt x="7964949" y="230981"/>
                  <a:pt x="7966593" y="236887"/>
                  <a:pt x="7961168" y="241173"/>
                </a:cubicBezTo>
                <a:cubicBezTo>
                  <a:pt x="7959524" y="242697"/>
                  <a:pt x="7957222" y="243745"/>
                  <a:pt x="7954592" y="244316"/>
                </a:cubicBezTo>
                <a:close/>
                <a:moveTo>
                  <a:pt x="2721268" y="1501426"/>
                </a:moveTo>
                <a:cubicBezTo>
                  <a:pt x="2717651" y="1502283"/>
                  <a:pt x="2713541" y="1502474"/>
                  <a:pt x="2709431" y="1501712"/>
                </a:cubicBezTo>
                <a:cubicBezTo>
                  <a:pt x="2683620" y="1496568"/>
                  <a:pt x="2657645" y="1491425"/>
                  <a:pt x="2631505" y="1486091"/>
                </a:cubicBezTo>
                <a:cubicBezTo>
                  <a:pt x="2622957" y="1484376"/>
                  <a:pt x="2618353" y="1478947"/>
                  <a:pt x="2621477" y="1473994"/>
                </a:cubicBezTo>
                <a:cubicBezTo>
                  <a:pt x="2624436" y="1469041"/>
                  <a:pt x="2633807" y="1466374"/>
                  <a:pt x="2642356" y="1468184"/>
                </a:cubicBezTo>
                <a:cubicBezTo>
                  <a:pt x="2668331" y="1473422"/>
                  <a:pt x="2694142" y="1478661"/>
                  <a:pt x="2719952" y="1483709"/>
                </a:cubicBezTo>
                <a:cubicBezTo>
                  <a:pt x="2728501" y="1485424"/>
                  <a:pt x="2733104" y="1490853"/>
                  <a:pt x="2730145" y="1495806"/>
                </a:cubicBezTo>
                <a:cubicBezTo>
                  <a:pt x="2728830" y="1498378"/>
                  <a:pt x="2725378" y="1500378"/>
                  <a:pt x="2721268" y="1501426"/>
                </a:cubicBezTo>
                <a:close/>
                <a:moveTo>
                  <a:pt x="5192518" y="880491"/>
                </a:moveTo>
                <a:cubicBezTo>
                  <a:pt x="5187751" y="881634"/>
                  <a:pt x="5182161" y="881539"/>
                  <a:pt x="5177394" y="879824"/>
                </a:cubicBezTo>
                <a:cubicBezTo>
                  <a:pt x="5169667" y="877062"/>
                  <a:pt x="5167201" y="871157"/>
                  <a:pt x="5171969" y="866680"/>
                </a:cubicBezTo>
                <a:cubicBezTo>
                  <a:pt x="5186271" y="853154"/>
                  <a:pt x="5200738" y="839629"/>
                  <a:pt x="5214877" y="826008"/>
                </a:cubicBezTo>
                <a:cubicBezTo>
                  <a:pt x="5219644" y="821531"/>
                  <a:pt x="5229673" y="820102"/>
                  <a:pt x="5237400" y="822865"/>
                </a:cubicBezTo>
                <a:cubicBezTo>
                  <a:pt x="5245126" y="825627"/>
                  <a:pt x="5247592" y="831437"/>
                  <a:pt x="5242825" y="835914"/>
                </a:cubicBezTo>
                <a:cubicBezTo>
                  <a:pt x="5228522" y="849440"/>
                  <a:pt x="5214219" y="863060"/>
                  <a:pt x="5199752" y="876586"/>
                </a:cubicBezTo>
                <a:cubicBezTo>
                  <a:pt x="5198273" y="878491"/>
                  <a:pt x="5195642" y="879824"/>
                  <a:pt x="5192518" y="880491"/>
                </a:cubicBezTo>
                <a:close/>
                <a:moveTo>
                  <a:pt x="7818962" y="190310"/>
                </a:moveTo>
                <a:cubicBezTo>
                  <a:pt x="7814195" y="191548"/>
                  <a:pt x="7808441" y="191357"/>
                  <a:pt x="7803673" y="189548"/>
                </a:cubicBezTo>
                <a:cubicBezTo>
                  <a:pt x="7780657" y="181070"/>
                  <a:pt x="7757313" y="172783"/>
                  <a:pt x="7733968" y="164783"/>
                </a:cubicBezTo>
                <a:cubicBezTo>
                  <a:pt x="7726077" y="162116"/>
                  <a:pt x="7723447" y="156305"/>
                  <a:pt x="7728050" y="151733"/>
                </a:cubicBezTo>
                <a:cubicBezTo>
                  <a:pt x="7732653" y="147161"/>
                  <a:pt x="7742681" y="145637"/>
                  <a:pt x="7750572" y="148304"/>
                </a:cubicBezTo>
                <a:cubicBezTo>
                  <a:pt x="7774246" y="156305"/>
                  <a:pt x="7797919" y="164783"/>
                  <a:pt x="7821264" y="173355"/>
                </a:cubicBezTo>
                <a:cubicBezTo>
                  <a:pt x="7828991" y="176213"/>
                  <a:pt x="7831128" y="182023"/>
                  <a:pt x="7826360" y="186500"/>
                </a:cubicBezTo>
                <a:cubicBezTo>
                  <a:pt x="7824552" y="188309"/>
                  <a:pt x="7821922" y="189548"/>
                  <a:pt x="7818962" y="190310"/>
                </a:cubicBezTo>
                <a:close/>
                <a:moveTo>
                  <a:pt x="5278335" y="799148"/>
                </a:moveTo>
                <a:cubicBezTo>
                  <a:pt x="5273567" y="800291"/>
                  <a:pt x="5267978" y="800195"/>
                  <a:pt x="5263375" y="798576"/>
                </a:cubicBezTo>
                <a:cubicBezTo>
                  <a:pt x="5255648" y="795814"/>
                  <a:pt x="5253182" y="790004"/>
                  <a:pt x="5257950" y="785527"/>
                </a:cubicBezTo>
                <a:lnTo>
                  <a:pt x="5300694" y="744855"/>
                </a:lnTo>
                <a:cubicBezTo>
                  <a:pt x="5305461" y="740378"/>
                  <a:pt x="5315489" y="738950"/>
                  <a:pt x="5323216" y="741712"/>
                </a:cubicBezTo>
                <a:cubicBezTo>
                  <a:pt x="5330943" y="744474"/>
                  <a:pt x="5333409" y="750284"/>
                  <a:pt x="5328641" y="754761"/>
                </a:cubicBezTo>
                <a:lnTo>
                  <a:pt x="5285897" y="795433"/>
                </a:lnTo>
                <a:cubicBezTo>
                  <a:pt x="5284089" y="797147"/>
                  <a:pt x="5281459" y="798386"/>
                  <a:pt x="5278335" y="799148"/>
                </a:cubicBezTo>
                <a:close/>
                <a:moveTo>
                  <a:pt x="2565910" y="1469993"/>
                </a:moveTo>
                <a:cubicBezTo>
                  <a:pt x="2562293" y="1470946"/>
                  <a:pt x="2558019" y="1471041"/>
                  <a:pt x="2553909" y="1470184"/>
                </a:cubicBezTo>
                <a:cubicBezTo>
                  <a:pt x="2528098" y="1464850"/>
                  <a:pt x="2502288" y="1459516"/>
                  <a:pt x="2476477" y="1454087"/>
                </a:cubicBezTo>
                <a:cubicBezTo>
                  <a:pt x="2467928" y="1452277"/>
                  <a:pt x="2463489" y="1446848"/>
                  <a:pt x="2466613" y="1441895"/>
                </a:cubicBezTo>
                <a:cubicBezTo>
                  <a:pt x="2469737" y="1436942"/>
                  <a:pt x="2479107" y="1434370"/>
                  <a:pt x="2487656" y="1436180"/>
                </a:cubicBezTo>
                <a:cubicBezTo>
                  <a:pt x="2513467" y="1441609"/>
                  <a:pt x="2539277" y="1446943"/>
                  <a:pt x="2565088" y="1452182"/>
                </a:cubicBezTo>
                <a:cubicBezTo>
                  <a:pt x="2573637" y="1453991"/>
                  <a:pt x="2578076" y="1459421"/>
                  <a:pt x="2575117" y="1464374"/>
                </a:cubicBezTo>
                <a:cubicBezTo>
                  <a:pt x="2573308" y="1467041"/>
                  <a:pt x="2570020" y="1469041"/>
                  <a:pt x="2565910" y="1469993"/>
                </a:cubicBezTo>
                <a:close/>
                <a:moveTo>
                  <a:pt x="5363823" y="717899"/>
                </a:moveTo>
                <a:cubicBezTo>
                  <a:pt x="5359055" y="719042"/>
                  <a:pt x="5353466" y="718947"/>
                  <a:pt x="5348698" y="717233"/>
                </a:cubicBezTo>
                <a:cubicBezTo>
                  <a:pt x="5340971" y="714470"/>
                  <a:pt x="5338505" y="708660"/>
                  <a:pt x="5343273" y="704183"/>
                </a:cubicBezTo>
                <a:cubicBezTo>
                  <a:pt x="5357576" y="690563"/>
                  <a:pt x="5372043" y="677037"/>
                  <a:pt x="5386345" y="663512"/>
                </a:cubicBezTo>
                <a:cubicBezTo>
                  <a:pt x="5391113" y="659035"/>
                  <a:pt x="5401306" y="657606"/>
                  <a:pt x="5409033" y="660368"/>
                </a:cubicBezTo>
                <a:cubicBezTo>
                  <a:pt x="5416759" y="663131"/>
                  <a:pt x="5419225" y="669036"/>
                  <a:pt x="5414458" y="673513"/>
                </a:cubicBezTo>
                <a:cubicBezTo>
                  <a:pt x="5400155" y="686943"/>
                  <a:pt x="5385688" y="700469"/>
                  <a:pt x="5371385" y="714089"/>
                </a:cubicBezTo>
                <a:cubicBezTo>
                  <a:pt x="5369576" y="715899"/>
                  <a:pt x="5366782" y="717233"/>
                  <a:pt x="5363823" y="717899"/>
                </a:cubicBezTo>
                <a:close/>
                <a:moveTo>
                  <a:pt x="7677086" y="142018"/>
                </a:moveTo>
                <a:cubicBezTo>
                  <a:pt x="7672647" y="143161"/>
                  <a:pt x="7667386" y="143066"/>
                  <a:pt x="7662783" y="141637"/>
                </a:cubicBezTo>
                <a:cubicBezTo>
                  <a:pt x="7638616" y="134112"/>
                  <a:pt x="7614285" y="126873"/>
                  <a:pt x="7590118" y="120110"/>
                </a:cubicBezTo>
                <a:cubicBezTo>
                  <a:pt x="7581898" y="117824"/>
                  <a:pt x="7578611" y="112109"/>
                  <a:pt x="7582556" y="107347"/>
                </a:cubicBezTo>
                <a:cubicBezTo>
                  <a:pt x="7586502" y="102584"/>
                  <a:pt x="7596366" y="100679"/>
                  <a:pt x="7604586" y="102965"/>
                </a:cubicBezTo>
                <a:cubicBezTo>
                  <a:pt x="7629081" y="109919"/>
                  <a:pt x="7653905" y="117253"/>
                  <a:pt x="7678401" y="124873"/>
                </a:cubicBezTo>
                <a:cubicBezTo>
                  <a:pt x="7686457" y="127349"/>
                  <a:pt x="7689416" y="133160"/>
                  <a:pt x="7685141" y="137732"/>
                </a:cubicBezTo>
                <a:cubicBezTo>
                  <a:pt x="7683168" y="139732"/>
                  <a:pt x="7680374" y="141161"/>
                  <a:pt x="7677086" y="142018"/>
                </a:cubicBezTo>
                <a:close/>
                <a:moveTo>
                  <a:pt x="2411046" y="1437894"/>
                </a:moveTo>
                <a:cubicBezTo>
                  <a:pt x="2407429" y="1438847"/>
                  <a:pt x="2403155" y="1438942"/>
                  <a:pt x="2399045" y="1438085"/>
                </a:cubicBezTo>
                <a:lnTo>
                  <a:pt x="2321613" y="1421987"/>
                </a:lnTo>
                <a:cubicBezTo>
                  <a:pt x="2313064" y="1420178"/>
                  <a:pt x="2308625" y="1414748"/>
                  <a:pt x="2311749" y="1409795"/>
                </a:cubicBezTo>
                <a:cubicBezTo>
                  <a:pt x="2314872" y="1404842"/>
                  <a:pt x="2324243" y="1402271"/>
                  <a:pt x="2332792" y="1404080"/>
                </a:cubicBezTo>
                <a:lnTo>
                  <a:pt x="2410224" y="1420178"/>
                </a:lnTo>
                <a:cubicBezTo>
                  <a:pt x="2418773" y="1421987"/>
                  <a:pt x="2423212" y="1427417"/>
                  <a:pt x="2420088" y="1432370"/>
                </a:cubicBezTo>
                <a:cubicBezTo>
                  <a:pt x="2418444" y="1434941"/>
                  <a:pt x="2415156" y="1436846"/>
                  <a:pt x="2411046" y="1437894"/>
                </a:cubicBezTo>
                <a:close/>
                <a:moveTo>
                  <a:pt x="5450297" y="636842"/>
                </a:moveTo>
                <a:cubicBezTo>
                  <a:pt x="5445529" y="637985"/>
                  <a:pt x="5439775" y="637889"/>
                  <a:pt x="5435007" y="636175"/>
                </a:cubicBezTo>
                <a:cubicBezTo>
                  <a:pt x="5427281" y="633413"/>
                  <a:pt x="5424979" y="627507"/>
                  <a:pt x="5429747" y="623030"/>
                </a:cubicBezTo>
                <a:cubicBezTo>
                  <a:pt x="5444378" y="609505"/>
                  <a:pt x="5459010" y="596075"/>
                  <a:pt x="5473641" y="582644"/>
                </a:cubicBezTo>
                <a:cubicBezTo>
                  <a:pt x="5478573" y="578263"/>
                  <a:pt x="5488602" y="576929"/>
                  <a:pt x="5496329" y="579692"/>
                </a:cubicBezTo>
                <a:cubicBezTo>
                  <a:pt x="5504055" y="582549"/>
                  <a:pt x="5506193" y="588359"/>
                  <a:pt x="5501425" y="592836"/>
                </a:cubicBezTo>
                <a:cubicBezTo>
                  <a:pt x="5486793" y="606171"/>
                  <a:pt x="5472162" y="619601"/>
                  <a:pt x="5457530" y="633032"/>
                </a:cubicBezTo>
                <a:cubicBezTo>
                  <a:pt x="5455886" y="634841"/>
                  <a:pt x="5453256" y="636079"/>
                  <a:pt x="5450297" y="636842"/>
                </a:cubicBezTo>
                <a:close/>
                <a:moveTo>
                  <a:pt x="7529126" y="100298"/>
                </a:moveTo>
                <a:cubicBezTo>
                  <a:pt x="7525016" y="101346"/>
                  <a:pt x="7520413" y="101346"/>
                  <a:pt x="7516139" y="100298"/>
                </a:cubicBezTo>
                <a:cubicBezTo>
                  <a:pt x="7491150" y="94012"/>
                  <a:pt x="7465833" y="87916"/>
                  <a:pt x="7440679" y="82296"/>
                </a:cubicBezTo>
                <a:cubicBezTo>
                  <a:pt x="7432131" y="80391"/>
                  <a:pt x="7428021" y="74867"/>
                  <a:pt x="7431309" y="70009"/>
                </a:cubicBezTo>
                <a:cubicBezTo>
                  <a:pt x="7434597" y="65056"/>
                  <a:pt x="7444132" y="62675"/>
                  <a:pt x="7452516" y="64580"/>
                </a:cubicBezTo>
                <a:cubicBezTo>
                  <a:pt x="7477998" y="70295"/>
                  <a:pt x="7503809" y="76391"/>
                  <a:pt x="7529291" y="82867"/>
                </a:cubicBezTo>
                <a:cubicBezTo>
                  <a:pt x="7537675" y="84963"/>
                  <a:pt x="7541456" y="90583"/>
                  <a:pt x="7537840" y="95441"/>
                </a:cubicBezTo>
                <a:cubicBezTo>
                  <a:pt x="7536031" y="97727"/>
                  <a:pt x="7532908" y="99346"/>
                  <a:pt x="7529126" y="100298"/>
                </a:cubicBezTo>
                <a:close/>
                <a:moveTo>
                  <a:pt x="2256346" y="1405700"/>
                </a:moveTo>
                <a:cubicBezTo>
                  <a:pt x="2252729" y="1406652"/>
                  <a:pt x="2248455" y="1406747"/>
                  <a:pt x="2244345" y="1405890"/>
                </a:cubicBezTo>
                <a:cubicBezTo>
                  <a:pt x="2218699" y="1400651"/>
                  <a:pt x="2192888" y="1395317"/>
                  <a:pt x="2167077" y="1390078"/>
                </a:cubicBezTo>
                <a:cubicBezTo>
                  <a:pt x="2158528" y="1388364"/>
                  <a:pt x="2153925" y="1382935"/>
                  <a:pt x="2157049" y="1377982"/>
                </a:cubicBezTo>
                <a:cubicBezTo>
                  <a:pt x="2160008" y="1373029"/>
                  <a:pt x="2169379" y="1370362"/>
                  <a:pt x="2177928" y="1372172"/>
                </a:cubicBezTo>
                <a:cubicBezTo>
                  <a:pt x="2203738" y="1377410"/>
                  <a:pt x="2229549" y="1382649"/>
                  <a:pt x="2255360" y="1387983"/>
                </a:cubicBezTo>
                <a:cubicBezTo>
                  <a:pt x="2263909" y="1389698"/>
                  <a:pt x="2268347" y="1395222"/>
                  <a:pt x="2265388" y="1400175"/>
                </a:cubicBezTo>
                <a:cubicBezTo>
                  <a:pt x="2263744" y="1402747"/>
                  <a:pt x="2260292" y="1404747"/>
                  <a:pt x="2256346" y="1405700"/>
                </a:cubicBezTo>
                <a:close/>
                <a:moveTo>
                  <a:pt x="5538743" y="556451"/>
                </a:moveTo>
                <a:cubicBezTo>
                  <a:pt x="5533812" y="557689"/>
                  <a:pt x="5528058" y="557498"/>
                  <a:pt x="5523290" y="555689"/>
                </a:cubicBezTo>
                <a:cubicBezTo>
                  <a:pt x="5515728" y="552831"/>
                  <a:pt x="5513590" y="546926"/>
                  <a:pt x="5518523" y="542544"/>
                </a:cubicBezTo>
                <a:cubicBezTo>
                  <a:pt x="5533647" y="529114"/>
                  <a:pt x="5548772" y="515874"/>
                  <a:pt x="5563897" y="502730"/>
                </a:cubicBezTo>
                <a:cubicBezTo>
                  <a:pt x="5568993" y="498348"/>
                  <a:pt x="5579186" y="497205"/>
                  <a:pt x="5586748" y="500158"/>
                </a:cubicBezTo>
                <a:cubicBezTo>
                  <a:pt x="5594310" y="503111"/>
                  <a:pt x="5596283" y="509016"/>
                  <a:pt x="5591187" y="513398"/>
                </a:cubicBezTo>
                <a:cubicBezTo>
                  <a:pt x="5576062" y="526542"/>
                  <a:pt x="5560937" y="539687"/>
                  <a:pt x="5545977" y="553022"/>
                </a:cubicBezTo>
                <a:cubicBezTo>
                  <a:pt x="5544169" y="554546"/>
                  <a:pt x="5541538" y="555784"/>
                  <a:pt x="5538743" y="556451"/>
                </a:cubicBezTo>
                <a:close/>
                <a:moveTo>
                  <a:pt x="7375742" y="66104"/>
                </a:moveTo>
                <a:cubicBezTo>
                  <a:pt x="7372125" y="66961"/>
                  <a:pt x="7368015" y="67151"/>
                  <a:pt x="7364069" y="66389"/>
                </a:cubicBezTo>
                <a:cubicBezTo>
                  <a:pt x="7338258" y="61341"/>
                  <a:pt x="7311955" y="56674"/>
                  <a:pt x="7286309" y="52483"/>
                </a:cubicBezTo>
                <a:cubicBezTo>
                  <a:pt x="7277596" y="51054"/>
                  <a:pt x="7272499" y="45815"/>
                  <a:pt x="7274965" y="40767"/>
                </a:cubicBezTo>
                <a:cubicBezTo>
                  <a:pt x="7277431" y="35719"/>
                  <a:pt x="7286473" y="32766"/>
                  <a:pt x="7295186" y="34195"/>
                </a:cubicBezTo>
                <a:cubicBezTo>
                  <a:pt x="7321490" y="38481"/>
                  <a:pt x="7348123" y="43244"/>
                  <a:pt x="7374591" y="48292"/>
                </a:cubicBezTo>
                <a:cubicBezTo>
                  <a:pt x="7383140" y="50006"/>
                  <a:pt x="7387907" y="55340"/>
                  <a:pt x="7384948" y="60389"/>
                </a:cubicBezTo>
                <a:cubicBezTo>
                  <a:pt x="7383304" y="62960"/>
                  <a:pt x="7379852" y="65056"/>
                  <a:pt x="7375742" y="66104"/>
                </a:cubicBezTo>
                <a:close/>
                <a:moveTo>
                  <a:pt x="2101482" y="1374362"/>
                </a:moveTo>
                <a:cubicBezTo>
                  <a:pt x="2097865" y="1375220"/>
                  <a:pt x="2093755" y="1375410"/>
                  <a:pt x="2089645" y="1374648"/>
                </a:cubicBezTo>
                <a:cubicBezTo>
                  <a:pt x="2063834" y="1369505"/>
                  <a:pt x="2037859" y="1364456"/>
                  <a:pt x="2012049" y="1359503"/>
                </a:cubicBezTo>
                <a:cubicBezTo>
                  <a:pt x="2003500" y="1357884"/>
                  <a:pt x="1998732" y="1352455"/>
                  <a:pt x="2001692" y="1347407"/>
                </a:cubicBezTo>
                <a:cubicBezTo>
                  <a:pt x="2004486" y="1342453"/>
                  <a:pt x="2013857" y="1339691"/>
                  <a:pt x="2022406" y="1341406"/>
                </a:cubicBezTo>
                <a:cubicBezTo>
                  <a:pt x="2048381" y="1346454"/>
                  <a:pt x="2074356" y="1351502"/>
                  <a:pt x="2100331" y="1356646"/>
                </a:cubicBezTo>
                <a:cubicBezTo>
                  <a:pt x="2108880" y="1358360"/>
                  <a:pt x="2113483" y="1363790"/>
                  <a:pt x="2110524" y="1368743"/>
                </a:cubicBezTo>
                <a:cubicBezTo>
                  <a:pt x="2108880" y="1371314"/>
                  <a:pt x="2105592" y="1373315"/>
                  <a:pt x="2101482" y="1374362"/>
                </a:cubicBezTo>
                <a:close/>
                <a:moveTo>
                  <a:pt x="5630314" y="477298"/>
                </a:moveTo>
                <a:cubicBezTo>
                  <a:pt x="5625218" y="478536"/>
                  <a:pt x="5619299" y="478346"/>
                  <a:pt x="5614532" y="476345"/>
                </a:cubicBezTo>
                <a:cubicBezTo>
                  <a:pt x="5607134" y="473393"/>
                  <a:pt x="5605161" y="467392"/>
                  <a:pt x="5610422" y="463106"/>
                </a:cubicBezTo>
                <a:cubicBezTo>
                  <a:pt x="5626204" y="449961"/>
                  <a:pt x="5642151" y="436912"/>
                  <a:pt x="5658098" y="424053"/>
                </a:cubicBezTo>
                <a:cubicBezTo>
                  <a:pt x="5663358" y="419767"/>
                  <a:pt x="5673715" y="418814"/>
                  <a:pt x="5681113" y="421862"/>
                </a:cubicBezTo>
                <a:cubicBezTo>
                  <a:pt x="5688511" y="424910"/>
                  <a:pt x="5690155" y="430911"/>
                  <a:pt x="5684895" y="435197"/>
                </a:cubicBezTo>
                <a:cubicBezTo>
                  <a:pt x="5668948" y="447961"/>
                  <a:pt x="5653330" y="460915"/>
                  <a:pt x="5637548" y="473964"/>
                </a:cubicBezTo>
                <a:cubicBezTo>
                  <a:pt x="5635575" y="475488"/>
                  <a:pt x="5633109" y="476631"/>
                  <a:pt x="5630314" y="477298"/>
                </a:cubicBezTo>
                <a:close/>
                <a:moveTo>
                  <a:pt x="7217425" y="40291"/>
                </a:moveTo>
                <a:cubicBezTo>
                  <a:pt x="7214302" y="41053"/>
                  <a:pt x="7210849" y="41243"/>
                  <a:pt x="7207397" y="40862"/>
                </a:cubicBezTo>
                <a:cubicBezTo>
                  <a:pt x="7180764" y="37338"/>
                  <a:pt x="7153967" y="34195"/>
                  <a:pt x="7127663" y="31623"/>
                </a:cubicBezTo>
                <a:cubicBezTo>
                  <a:pt x="7118786" y="30766"/>
                  <a:pt x="7112703" y="25813"/>
                  <a:pt x="7114347" y="20574"/>
                </a:cubicBezTo>
                <a:cubicBezTo>
                  <a:pt x="7115826" y="15335"/>
                  <a:pt x="7124375" y="11906"/>
                  <a:pt x="7133417" y="12764"/>
                </a:cubicBezTo>
                <a:cubicBezTo>
                  <a:pt x="7160214" y="15431"/>
                  <a:pt x="7187669" y="18669"/>
                  <a:pt x="7214795" y="22193"/>
                </a:cubicBezTo>
                <a:cubicBezTo>
                  <a:pt x="7223673" y="23336"/>
                  <a:pt x="7229262" y="28480"/>
                  <a:pt x="7227125" y="33623"/>
                </a:cubicBezTo>
                <a:cubicBezTo>
                  <a:pt x="7225809" y="36767"/>
                  <a:pt x="7222193" y="39148"/>
                  <a:pt x="7217425" y="40291"/>
                </a:cubicBezTo>
                <a:close/>
                <a:moveTo>
                  <a:pt x="1945467" y="1344454"/>
                </a:moveTo>
                <a:cubicBezTo>
                  <a:pt x="1942015" y="1345311"/>
                  <a:pt x="1937905" y="1345502"/>
                  <a:pt x="1933959" y="1344740"/>
                </a:cubicBezTo>
                <a:cubicBezTo>
                  <a:pt x="1907984" y="1339882"/>
                  <a:pt x="1881844" y="1335119"/>
                  <a:pt x="1855705" y="1330547"/>
                </a:cubicBezTo>
                <a:cubicBezTo>
                  <a:pt x="1846992" y="1329023"/>
                  <a:pt x="1842060" y="1323689"/>
                  <a:pt x="1844855" y="1318641"/>
                </a:cubicBezTo>
                <a:cubicBezTo>
                  <a:pt x="1847485" y="1313593"/>
                  <a:pt x="1856691" y="1310831"/>
                  <a:pt x="1865404" y="1312355"/>
                </a:cubicBezTo>
                <a:cubicBezTo>
                  <a:pt x="1891708" y="1317022"/>
                  <a:pt x="1917848" y="1321784"/>
                  <a:pt x="1943987" y="1326642"/>
                </a:cubicBezTo>
                <a:cubicBezTo>
                  <a:pt x="1952700" y="1328261"/>
                  <a:pt x="1957468" y="1333595"/>
                  <a:pt x="1954673" y="1338644"/>
                </a:cubicBezTo>
                <a:cubicBezTo>
                  <a:pt x="1953194" y="1341311"/>
                  <a:pt x="1949741" y="1343406"/>
                  <a:pt x="1945467" y="1344454"/>
                </a:cubicBezTo>
                <a:close/>
                <a:moveTo>
                  <a:pt x="5726652" y="400050"/>
                </a:moveTo>
                <a:cubicBezTo>
                  <a:pt x="5721391" y="401384"/>
                  <a:pt x="5715144" y="401003"/>
                  <a:pt x="5710212" y="398907"/>
                </a:cubicBezTo>
                <a:cubicBezTo>
                  <a:pt x="5702979" y="395764"/>
                  <a:pt x="5701499" y="389763"/>
                  <a:pt x="5706924" y="385572"/>
                </a:cubicBezTo>
                <a:cubicBezTo>
                  <a:pt x="5723693" y="372713"/>
                  <a:pt x="5740462" y="360045"/>
                  <a:pt x="5757559" y="347663"/>
                </a:cubicBezTo>
                <a:cubicBezTo>
                  <a:pt x="5763148" y="343567"/>
                  <a:pt x="5773506" y="342900"/>
                  <a:pt x="5780575" y="346139"/>
                </a:cubicBezTo>
                <a:cubicBezTo>
                  <a:pt x="5787644" y="349377"/>
                  <a:pt x="5788795" y="355378"/>
                  <a:pt x="5783205" y="359474"/>
                </a:cubicBezTo>
                <a:cubicBezTo>
                  <a:pt x="5766437" y="371761"/>
                  <a:pt x="5749668" y="384239"/>
                  <a:pt x="5733228" y="397002"/>
                </a:cubicBezTo>
                <a:cubicBezTo>
                  <a:pt x="5731419" y="398431"/>
                  <a:pt x="5729118" y="399383"/>
                  <a:pt x="5726652" y="400050"/>
                </a:cubicBezTo>
                <a:close/>
                <a:moveTo>
                  <a:pt x="7055656" y="24098"/>
                </a:moveTo>
                <a:cubicBezTo>
                  <a:pt x="7053026" y="24765"/>
                  <a:pt x="7050231" y="24955"/>
                  <a:pt x="7047272" y="24765"/>
                </a:cubicBezTo>
                <a:cubicBezTo>
                  <a:pt x="7020475" y="22955"/>
                  <a:pt x="6993184" y="21527"/>
                  <a:pt x="6966387" y="20574"/>
                </a:cubicBezTo>
                <a:cubicBezTo>
                  <a:pt x="6957345" y="20288"/>
                  <a:pt x="6950440" y="15716"/>
                  <a:pt x="6950934" y="10478"/>
                </a:cubicBezTo>
                <a:cubicBezTo>
                  <a:pt x="6951427" y="5239"/>
                  <a:pt x="6959318" y="1238"/>
                  <a:pt x="6968360" y="1524"/>
                </a:cubicBezTo>
                <a:cubicBezTo>
                  <a:pt x="6995815" y="2477"/>
                  <a:pt x="7023763" y="3905"/>
                  <a:pt x="7051053" y="5810"/>
                </a:cubicBezTo>
                <a:cubicBezTo>
                  <a:pt x="7060095" y="6382"/>
                  <a:pt x="7066506" y="11144"/>
                  <a:pt x="7065520" y="16383"/>
                </a:cubicBezTo>
                <a:cubicBezTo>
                  <a:pt x="7064698" y="20003"/>
                  <a:pt x="7060917" y="22765"/>
                  <a:pt x="7055656" y="24098"/>
                </a:cubicBezTo>
                <a:close/>
                <a:moveTo>
                  <a:pt x="5828908" y="325469"/>
                </a:moveTo>
                <a:cubicBezTo>
                  <a:pt x="5823319" y="326803"/>
                  <a:pt x="5816743" y="326422"/>
                  <a:pt x="5811811" y="324040"/>
                </a:cubicBezTo>
                <a:cubicBezTo>
                  <a:pt x="5804906" y="320612"/>
                  <a:pt x="5803920" y="314611"/>
                  <a:pt x="5809838" y="310610"/>
                </a:cubicBezTo>
                <a:cubicBezTo>
                  <a:pt x="5827922" y="298133"/>
                  <a:pt x="5846170" y="286036"/>
                  <a:pt x="5864254" y="274415"/>
                </a:cubicBezTo>
                <a:cubicBezTo>
                  <a:pt x="5870337" y="270510"/>
                  <a:pt x="5880694" y="270224"/>
                  <a:pt x="5887434" y="273749"/>
                </a:cubicBezTo>
                <a:cubicBezTo>
                  <a:pt x="5894175" y="277273"/>
                  <a:pt x="5894668" y="283274"/>
                  <a:pt x="5888585" y="287179"/>
                </a:cubicBezTo>
                <a:cubicBezTo>
                  <a:pt x="5870830" y="298609"/>
                  <a:pt x="5852746" y="310610"/>
                  <a:pt x="5834991" y="322802"/>
                </a:cubicBezTo>
                <a:cubicBezTo>
                  <a:pt x="5833347" y="324040"/>
                  <a:pt x="5831210" y="324898"/>
                  <a:pt x="5828908" y="325469"/>
                </a:cubicBezTo>
                <a:close/>
                <a:moveTo>
                  <a:pt x="1788301" y="1316546"/>
                </a:moveTo>
                <a:cubicBezTo>
                  <a:pt x="1784849" y="1317403"/>
                  <a:pt x="1781068" y="1317593"/>
                  <a:pt x="1777286" y="1316927"/>
                </a:cubicBezTo>
                <a:cubicBezTo>
                  <a:pt x="1750983" y="1312545"/>
                  <a:pt x="1724679" y="1308164"/>
                  <a:pt x="1698375" y="1304068"/>
                </a:cubicBezTo>
                <a:cubicBezTo>
                  <a:pt x="1689662" y="1302639"/>
                  <a:pt x="1684401" y="1297400"/>
                  <a:pt x="1686867" y="1292352"/>
                </a:cubicBezTo>
                <a:cubicBezTo>
                  <a:pt x="1689333" y="1287304"/>
                  <a:pt x="1698375" y="1284256"/>
                  <a:pt x="1707088" y="1285685"/>
                </a:cubicBezTo>
                <a:cubicBezTo>
                  <a:pt x="1733556" y="1289876"/>
                  <a:pt x="1760025" y="1294257"/>
                  <a:pt x="1786493" y="1298639"/>
                </a:cubicBezTo>
                <a:cubicBezTo>
                  <a:pt x="1795206" y="1300067"/>
                  <a:pt x="1800138" y="1305401"/>
                  <a:pt x="1797672" y="1310450"/>
                </a:cubicBezTo>
                <a:cubicBezTo>
                  <a:pt x="1796192" y="1313307"/>
                  <a:pt x="1792576" y="1315403"/>
                  <a:pt x="1788301" y="1316546"/>
                </a:cubicBezTo>
                <a:close/>
                <a:moveTo>
                  <a:pt x="6891750" y="18383"/>
                </a:moveTo>
                <a:cubicBezTo>
                  <a:pt x="6889777" y="18860"/>
                  <a:pt x="6887476" y="19145"/>
                  <a:pt x="6885174" y="19145"/>
                </a:cubicBezTo>
                <a:cubicBezTo>
                  <a:pt x="6858213" y="19145"/>
                  <a:pt x="6830922" y="19526"/>
                  <a:pt x="6804125" y="20384"/>
                </a:cubicBezTo>
                <a:cubicBezTo>
                  <a:pt x="6795083" y="20669"/>
                  <a:pt x="6787357" y="16669"/>
                  <a:pt x="6786699" y="11430"/>
                </a:cubicBezTo>
                <a:cubicBezTo>
                  <a:pt x="6786206" y="6191"/>
                  <a:pt x="6793111" y="1715"/>
                  <a:pt x="6802152" y="1334"/>
                </a:cubicBezTo>
                <a:cubicBezTo>
                  <a:pt x="6829607" y="476"/>
                  <a:pt x="6857555" y="0"/>
                  <a:pt x="6885174" y="0"/>
                </a:cubicBezTo>
                <a:cubicBezTo>
                  <a:pt x="6894216" y="0"/>
                  <a:pt x="6901614" y="4286"/>
                  <a:pt x="6901614" y="9525"/>
                </a:cubicBezTo>
                <a:cubicBezTo>
                  <a:pt x="6901614" y="13526"/>
                  <a:pt x="6897504" y="16955"/>
                  <a:pt x="6891750" y="18383"/>
                </a:cubicBezTo>
                <a:close/>
                <a:moveTo>
                  <a:pt x="5939056" y="254794"/>
                </a:moveTo>
                <a:cubicBezTo>
                  <a:pt x="5933138" y="256223"/>
                  <a:pt x="5926068" y="255651"/>
                  <a:pt x="5921136" y="252889"/>
                </a:cubicBezTo>
                <a:cubicBezTo>
                  <a:pt x="5914561" y="249174"/>
                  <a:pt x="5914561" y="243173"/>
                  <a:pt x="5920808" y="239458"/>
                </a:cubicBezTo>
                <a:cubicBezTo>
                  <a:pt x="5940371" y="227838"/>
                  <a:pt x="5960264" y="216503"/>
                  <a:pt x="5979991" y="205835"/>
                </a:cubicBezTo>
                <a:cubicBezTo>
                  <a:pt x="5986568" y="202216"/>
                  <a:pt x="5997089" y="202406"/>
                  <a:pt x="6003172" y="206216"/>
                </a:cubicBezTo>
                <a:cubicBezTo>
                  <a:pt x="6009419" y="210026"/>
                  <a:pt x="6009090" y="216122"/>
                  <a:pt x="6002514" y="219647"/>
                </a:cubicBezTo>
                <a:cubicBezTo>
                  <a:pt x="5983279" y="230124"/>
                  <a:pt x="5963716" y="241268"/>
                  <a:pt x="5944317" y="252698"/>
                </a:cubicBezTo>
                <a:cubicBezTo>
                  <a:pt x="5942837" y="253651"/>
                  <a:pt x="5941029" y="254318"/>
                  <a:pt x="5939056" y="254794"/>
                </a:cubicBezTo>
                <a:close/>
                <a:moveTo>
                  <a:pt x="1629491" y="1291400"/>
                </a:moveTo>
                <a:cubicBezTo>
                  <a:pt x="1626368" y="1292162"/>
                  <a:pt x="1622587" y="1292447"/>
                  <a:pt x="1618970" y="1291876"/>
                </a:cubicBezTo>
                <a:cubicBezTo>
                  <a:pt x="1592502" y="1287971"/>
                  <a:pt x="1565869" y="1284256"/>
                  <a:pt x="1539401" y="1280636"/>
                </a:cubicBezTo>
                <a:cubicBezTo>
                  <a:pt x="1530523" y="1279398"/>
                  <a:pt x="1525098" y="1274350"/>
                  <a:pt x="1527071" y="1269206"/>
                </a:cubicBezTo>
                <a:cubicBezTo>
                  <a:pt x="1529043" y="1264063"/>
                  <a:pt x="1537921" y="1260920"/>
                  <a:pt x="1546799" y="1262063"/>
                </a:cubicBezTo>
                <a:cubicBezTo>
                  <a:pt x="1573596" y="1265682"/>
                  <a:pt x="1600393" y="1269492"/>
                  <a:pt x="1627025" y="1273397"/>
                </a:cubicBezTo>
                <a:cubicBezTo>
                  <a:pt x="1635903" y="1274731"/>
                  <a:pt x="1641164" y="1279874"/>
                  <a:pt x="1638862" y="1284923"/>
                </a:cubicBezTo>
                <a:cubicBezTo>
                  <a:pt x="1637711" y="1287971"/>
                  <a:pt x="1634095" y="1290257"/>
                  <a:pt x="1629491" y="1291400"/>
                </a:cubicBezTo>
                <a:close/>
                <a:moveTo>
                  <a:pt x="6727844" y="23813"/>
                </a:moveTo>
                <a:cubicBezTo>
                  <a:pt x="6726365" y="24194"/>
                  <a:pt x="6724885" y="24384"/>
                  <a:pt x="6723241" y="24479"/>
                </a:cubicBezTo>
                <a:cubicBezTo>
                  <a:pt x="6696608" y="26289"/>
                  <a:pt x="6669647" y="28575"/>
                  <a:pt x="6643014" y="31337"/>
                </a:cubicBezTo>
                <a:cubicBezTo>
                  <a:pt x="6634136" y="32290"/>
                  <a:pt x="6625588" y="28766"/>
                  <a:pt x="6623944" y="23622"/>
                </a:cubicBezTo>
                <a:cubicBezTo>
                  <a:pt x="6622300" y="18479"/>
                  <a:pt x="6628218" y="13526"/>
                  <a:pt x="6637260" y="12573"/>
                </a:cubicBezTo>
                <a:cubicBezTo>
                  <a:pt x="6664550" y="9811"/>
                  <a:pt x="6692169" y="7430"/>
                  <a:pt x="6719460" y="5525"/>
                </a:cubicBezTo>
                <a:cubicBezTo>
                  <a:pt x="6728501" y="4953"/>
                  <a:pt x="6736721" y="8668"/>
                  <a:pt x="6737708" y="13907"/>
                </a:cubicBezTo>
                <a:cubicBezTo>
                  <a:pt x="6738530" y="18193"/>
                  <a:pt x="6734420" y="22193"/>
                  <a:pt x="6727844" y="23813"/>
                </a:cubicBezTo>
                <a:close/>
                <a:moveTo>
                  <a:pt x="6059067" y="189738"/>
                </a:moveTo>
                <a:cubicBezTo>
                  <a:pt x="6052656" y="191357"/>
                  <a:pt x="6044765" y="190405"/>
                  <a:pt x="6039997" y="187166"/>
                </a:cubicBezTo>
                <a:cubicBezTo>
                  <a:pt x="6034079" y="183166"/>
                  <a:pt x="6034901" y="177165"/>
                  <a:pt x="6041970" y="173736"/>
                </a:cubicBezTo>
                <a:cubicBezTo>
                  <a:pt x="6063506" y="163163"/>
                  <a:pt x="6085207" y="153067"/>
                  <a:pt x="6106743" y="143637"/>
                </a:cubicBezTo>
                <a:cubicBezTo>
                  <a:pt x="6113977" y="140399"/>
                  <a:pt x="6124334" y="141256"/>
                  <a:pt x="6129759" y="145542"/>
                </a:cubicBezTo>
                <a:cubicBezTo>
                  <a:pt x="6135184" y="149733"/>
                  <a:pt x="6133869" y="155734"/>
                  <a:pt x="6126471" y="158877"/>
                </a:cubicBezTo>
                <a:cubicBezTo>
                  <a:pt x="6105428" y="168116"/>
                  <a:pt x="6084056" y="177927"/>
                  <a:pt x="6063177" y="188309"/>
                </a:cubicBezTo>
                <a:cubicBezTo>
                  <a:pt x="6061862" y="188881"/>
                  <a:pt x="6060547" y="189452"/>
                  <a:pt x="6059067" y="189738"/>
                </a:cubicBezTo>
                <a:close/>
                <a:moveTo>
                  <a:pt x="6566239" y="40386"/>
                </a:moveTo>
                <a:cubicBezTo>
                  <a:pt x="6565418" y="40577"/>
                  <a:pt x="6564431" y="40767"/>
                  <a:pt x="6563609" y="40862"/>
                </a:cubicBezTo>
                <a:cubicBezTo>
                  <a:pt x="6537634" y="44482"/>
                  <a:pt x="6511165" y="48578"/>
                  <a:pt x="6485355" y="53150"/>
                </a:cubicBezTo>
                <a:cubicBezTo>
                  <a:pt x="6476642" y="54674"/>
                  <a:pt x="6467436" y="51816"/>
                  <a:pt x="6464805" y="46768"/>
                </a:cubicBezTo>
                <a:cubicBezTo>
                  <a:pt x="6462175" y="41720"/>
                  <a:pt x="6467436" y="36386"/>
                  <a:pt x="6475820" y="34862"/>
                </a:cubicBezTo>
                <a:cubicBezTo>
                  <a:pt x="6502452" y="30194"/>
                  <a:pt x="6529414" y="26003"/>
                  <a:pt x="6556047" y="22289"/>
                </a:cubicBezTo>
                <a:cubicBezTo>
                  <a:pt x="6564924" y="21050"/>
                  <a:pt x="6573802" y="24194"/>
                  <a:pt x="6575939" y="29337"/>
                </a:cubicBezTo>
                <a:cubicBezTo>
                  <a:pt x="6577747" y="34004"/>
                  <a:pt x="6573473" y="38576"/>
                  <a:pt x="6566239" y="40386"/>
                </a:cubicBezTo>
                <a:close/>
                <a:moveTo>
                  <a:pt x="6190258" y="132588"/>
                </a:moveTo>
                <a:cubicBezTo>
                  <a:pt x="6183024" y="134398"/>
                  <a:pt x="6174476" y="132969"/>
                  <a:pt x="6170037" y="129064"/>
                </a:cubicBezTo>
                <a:cubicBezTo>
                  <a:pt x="6165105" y="124682"/>
                  <a:pt x="6167078" y="118777"/>
                  <a:pt x="6174640" y="115824"/>
                </a:cubicBezTo>
                <a:cubicBezTo>
                  <a:pt x="6198149" y="106871"/>
                  <a:pt x="6221987" y="98393"/>
                  <a:pt x="6245661" y="90678"/>
                </a:cubicBezTo>
                <a:cubicBezTo>
                  <a:pt x="6253717" y="88106"/>
                  <a:pt x="6263580" y="89726"/>
                  <a:pt x="6268019" y="94298"/>
                </a:cubicBezTo>
                <a:cubicBezTo>
                  <a:pt x="6272458" y="98870"/>
                  <a:pt x="6269663" y="104680"/>
                  <a:pt x="6261772" y="107252"/>
                </a:cubicBezTo>
                <a:cubicBezTo>
                  <a:pt x="6238756" y="114776"/>
                  <a:pt x="6215576" y="122968"/>
                  <a:pt x="6192724" y="131636"/>
                </a:cubicBezTo>
                <a:cubicBezTo>
                  <a:pt x="6191902" y="132112"/>
                  <a:pt x="6191080" y="132398"/>
                  <a:pt x="6190258" y="132588"/>
                </a:cubicBezTo>
                <a:close/>
                <a:moveTo>
                  <a:pt x="6409074" y="67818"/>
                </a:moveTo>
                <a:cubicBezTo>
                  <a:pt x="6408745" y="67913"/>
                  <a:pt x="6408580" y="67913"/>
                  <a:pt x="6408252" y="68009"/>
                </a:cubicBezTo>
                <a:cubicBezTo>
                  <a:pt x="6383099" y="73438"/>
                  <a:pt x="6357946" y="79439"/>
                  <a:pt x="6333614" y="86011"/>
                </a:cubicBezTo>
                <a:cubicBezTo>
                  <a:pt x="6325230" y="88202"/>
                  <a:pt x="6315530" y="86201"/>
                  <a:pt x="6311749" y="81439"/>
                </a:cubicBezTo>
                <a:cubicBezTo>
                  <a:pt x="6307968" y="76676"/>
                  <a:pt x="6311420" y="70961"/>
                  <a:pt x="6319640" y="68771"/>
                </a:cubicBezTo>
                <a:cubicBezTo>
                  <a:pt x="6344793" y="62008"/>
                  <a:pt x="6370604" y="55721"/>
                  <a:pt x="6396744" y="50197"/>
                </a:cubicBezTo>
                <a:cubicBezTo>
                  <a:pt x="6405292" y="48387"/>
                  <a:pt x="6414663" y="50864"/>
                  <a:pt x="6417951" y="55817"/>
                </a:cubicBezTo>
                <a:cubicBezTo>
                  <a:pt x="6421075" y="60579"/>
                  <a:pt x="6416965" y="65818"/>
                  <a:pt x="6409074" y="67818"/>
                </a:cubicBezTo>
                <a:close/>
                <a:moveTo>
                  <a:pt x="1469202" y="1269873"/>
                </a:moveTo>
                <a:cubicBezTo>
                  <a:pt x="1466243" y="1270635"/>
                  <a:pt x="1462791" y="1270826"/>
                  <a:pt x="1459338" y="1270445"/>
                </a:cubicBezTo>
                <a:cubicBezTo>
                  <a:pt x="1432541" y="1267206"/>
                  <a:pt x="1405908" y="1264158"/>
                  <a:pt x="1378947" y="1261301"/>
                </a:cubicBezTo>
                <a:cubicBezTo>
                  <a:pt x="1370069" y="1260348"/>
                  <a:pt x="1364151" y="1255395"/>
                  <a:pt x="1365795" y="1250252"/>
                </a:cubicBezTo>
                <a:cubicBezTo>
                  <a:pt x="1367439" y="1245108"/>
                  <a:pt x="1375988" y="1241679"/>
                  <a:pt x="1384865" y="1242632"/>
                </a:cubicBezTo>
                <a:cubicBezTo>
                  <a:pt x="1411991" y="1245489"/>
                  <a:pt x="1438953" y="1248537"/>
                  <a:pt x="1465914" y="1251871"/>
                </a:cubicBezTo>
                <a:cubicBezTo>
                  <a:pt x="1474792" y="1252919"/>
                  <a:pt x="1480546" y="1257967"/>
                  <a:pt x="1478573" y="1263110"/>
                </a:cubicBezTo>
                <a:cubicBezTo>
                  <a:pt x="1477751" y="1266253"/>
                  <a:pt x="1473970" y="1268730"/>
                  <a:pt x="1469202" y="1269873"/>
                </a:cubicBezTo>
                <a:close/>
                <a:moveTo>
                  <a:pt x="1307433" y="1252728"/>
                </a:moveTo>
                <a:cubicBezTo>
                  <a:pt x="1304638" y="1253395"/>
                  <a:pt x="1301679" y="1253681"/>
                  <a:pt x="1298391" y="1253395"/>
                </a:cubicBezTo>
                <a:cubicBezTo>
                  <a:pt x="1271430" y="1250918"/>
                  <a:pt x="1244139" y="1248728"/>
                  <a:pt x="1217507" y="1246727"/>
                </a:cubicBezTo>
                <a:cubicBezTo>
                  <a:pt x="1208465" y="1246061"/>
                  <a:pt x="1202053" y="1241298"/>
                  <a:pt x="1203204" y="1236059"/>
                </a:cubicBezTo>
                <a:cubicBezTo>
                  <a:pt x="1204355" y="1230821"/>
                  <a:pt x="1212575" y="1227106"/>
                  <a:pt x="1221617" y="1227773"/>
                </a:cubicBezTo>
                <a:cubicBezTo>
                  <a:pt x="1248578" y="1229773"/>
                  <a:pt x="1276197" y="1231964"/>
                  <a:pt x="1303488" y="1234440"/>
                </a:cubicBezTo>
                <a:cubicBezTo>
                  <a:pt x="1312530" y="1235202"/>
                  <a:pt x="1318612" y="1240155"/>
                  <a:pt x="1317133" y="1245299"/>
                </a:cubicBezTo>
                <a:cubicBezTo>
                  <a:pt x="1316311" y="1248823"/>
                  <a:pt x="1312530" y="1251490"/>
                  <a:pt x="1307433" y="1252728"/>
                </a:cubicBezTo>
                <a:close/>
                <a:moveTo>
                  <a:pt x="1144513" y="1240822"/>
                </a:moveTo>
                <a:cubicBezTo>
                  <a:pt x="1142047" y="1241393"/>
                  <a:pt x="1139253" y="1241679"/>
                  <a:pt x="1136458" y="1241584"/>
                </a:cubicBezTo>
                <a:cubicBezTo>
                  <a:pt x="1109332" y="1240060"/>
                  <a:pt x="1082042" y="1238822"/>
                  <a:pt x="1055245" y="1237869"/>
                </a:cubicBezTo>
                <a:cubicBezTo>
                  <a:pt x="1046203" y="1237583"/>
                  <a:pt x="1039298" y="1233011"/>
                  <a:pt x="1039791" y="1227773"/>
                </a:cubicBezTo>
                <a:cubicBezTo>
                  <a:pt x="1040449" y="1222534"/>
                  <a:pt x="1048175" y="1218533"/>
                  <a:pt x="1057217" y="1218819"/>
                </a:cubicBezTo>
                <a:cubicBezTo>
                  <a:pt x="1084343" y="1219772"/>
                  <a:pt x="1111962" y="1221105"/>
                  <a:pt x="1139581" y="1222534"/>
                </a:cubicBezTo>
                <a:cubicBezTo>
                  <a:pt x="1148623" y="1223010"/>
                  <a:pt x="1155199" y="1227677"/>
                  <a:pt x="1154377" y="1232916"/>
                </a:cubicBezTo>
                <a:cubicBezTo>
                  <a:pt x="1153720" y="1236631"/>
                  <a:pt x="1149774" y="1239488"/>
                  <a:pt x="1144513" y="1240822"/>
                </a:cubicBezTo>
                <a:close/>
                <a:moveTo>
                  <a:pt x="980936" y="1235012"/>
                </a:moveTo>
                <a:cubicBezTo>
                  <a:pt x="978799" y="1235583"/>
                  <a:pt x="976497" y="1235774"/>
                  <a:pt x="974031" y="1235774"/>
                </a:cubicBezTo>
                <a:cubicBezTo>
                  <a:pt x="946577" y="1235297"/>
                  <a:pt x="919122" y="1235202"/>
                  <a:pt x="892489" y="1235297"/>
                </a:cubicBezTo>
                <a:cubicBezTo>
                  <a:pt x="883447" y="1235393"/>
                  <a:pt x="876049" y="1231106"/>
                  <a:pt x="875885" y="1225868"/>
                </a:cubicBezTo>
                <a:cubicBezTo>
                  <a:pt x="875720" y="1220629"/>
                  <a:pt x="883118" y="1216247"/>
                  <a:pt x="892160" y="1216247"/>
                </a:cubicBezTo>
                <a:cubicBezTo>
                  <a:pt x="919122" y="1216057"/>
                  <a:pt x="947070" y="1216247"/>
                  <a:pt x="974853" y="1216724"/>
                </a:cubicBezTo>
                <a:cubicBezTo>
                  <a:pt x="983895" y="1216914"/>
                  <a:pt x="991129" y="1221296"/>
                  <a:pt x="990800" y="1226534"/>
                </a:cubicBezTo>
                <a:cubicBezTo>
                  <a:pt x="990800" y="1230344"/>
                  <a:pt x="986690" y="1233583"/>
                  <a:pt x="980936" y="1235012"/>
                </a:cubicBezTo>
                <a:close/>
                <a:moveTo>
                  <a:pt x="816701" y="1235869"/>
                </a:moveTo>
                <a:cubicBezTo>
                  <a:pt x="814893" y="1236345"/>
                  <a:pt x="813084" y="1236536"/>
                  <a:pt x="810947" y="1236631"/>
                </a:cubicBezTo>
                <a:cubicBezTo>
                  <a:pt x="783821" y="1237393"/>
                  <a:pt x="756531" y="1238441"/>
                  <a:pt x="729734" y="1239774"/>
                </a:cubicBezTo>
                <a:cubicBezTo>
                  <a:pt x="720692" y="1240250"/>
                  <a:pt x="712636" y="1236345"/>
                  <a:pt x="711979" y="1231106"/>
                </a:cubicBezTo>
                <a:cubicBezTo>
                  <a:pt x="711157" y="1225868"/>
                  <a:pt x="717897" y="1221296"/>
                  <a:pt x="726939" y="1220819"/>
                </a:cubicBezTo>
                <a:cubicBezTo>
                  <a:pt x="754229" y="1219486"/>
                  <a:pt x="782013" y="1218343"/>
                  <a:pt x="809467" y="1217581"/>
                </a:cubicBezTo>
                <a:cubicBezTo>
                  <a:pt x="818509" y="1217295"/>
                  <a:pt x="826236" y="1221391"/>
                  <a:pt x="826729" y="1226630"/>
                </a:cubicBezTo>
                <a:cubicBezTo>
                  <a:pt x="827058" y="1230725"/>
                  <a:pt x="822948" y="1234345"/>
                  <a:pt x="816701" y="1235869"/>
                </a:cubicBezTo>
                <a:close/>
                <a:moveTo>
                  <a:pt x="653288" y="1244156"/>
                </a:moveTo>
                <a:cubicBezTo>
                  <a:pt x="651973" y="1244537"/>
                  <a:pt x="650493" y="1244727"/>
                  <a:pt x="648849" y="1244822"/>
                </a:cubicBezTo>
                <a:cubicBezTo>
                  <a:pt x="622052" y="1246823"/>
                  <a:pt x="594926" y="1249204"/>
                  <a:pt x="568294" y="1251871"/>
                </a:cubicBezTo>
                <a:cubicBezTo>
                  <a:pt x="559416" y="1252728"/>
                  <a:pt x="550867" y="1249299"/>
                  <a:pt x="549223" y="1244060"/>
                </a:cubicBezTo>
                <a:cubicBezTo>
                  <a:pt x="547744" y="1238917"/>
                  <a:pt x="553827" y="1233964"/>
                  <a:pt x="562704" y="1233011"/>
                </a:cubicBezTo>
                <a:cubicBezTo>
                  <a:pt x="589666" y="1230344"/>
                  <a:pt x="617285" y="1227963"/>
                  <a:pt x="644575" y="1225868"/>
                </a:cubicBezTo>
                <a:cubicBezTo>
                  <a:pt x="653617" y="1225201"/>
                  <a:pt x="661837" y="1228916"/>
                  <a:pt x="662988" y="1234059"/>
                </a:cubicBezTo>
                <a:cubicBezTo>
                  <a:pt x="663974" y="1238536"/>
                  <a:pt x="659864" y="1242536"/>
                  <a:pt x="653288" y="1244156"/>
                </a:cubicBezTo>
                <a:close/>
                <a:moveTo>
                  <a:pt x="491519" y="1260348"/>
                </a:moveTo>
                <a:cubicBezTo>
                  <a:pt x="490533" y="1260539"/>
                  <a:pt x="489546" y="1260729"/>
                  <a:pt x="488560" y="1260920"/>
                </a:cubicBezTo>
                <a:cubicBezTo>
                  <a:pt x="462420" y="1264253"/>
                  <a:pt x="435788" y="1267873"/>
                  <a:pt x="409484" y="1271873"/>
                </a:cubicBezTo>
                <a:cubicBezTo>
                  <a:pt x="400771" y="1273207"/>
                  <a:pt x="391729" y="1270159"/>
                  <a:pt x="389427" y="1265111"/>
                </a:cubicBezTo>
                <a:cubicBezTo>
                  <a:pt x="387126" y="1260062"/>
                  <a:pt x="392386" y="1254919"/>
                  <a:pt x="401100" y="1253490"/>
                </a:cubicBezTo>
                <a:cubicBezTo>
                  <a:pt x="427897" y="1249394"/>
                  <a:pt x="455023" y="1245680"/>
                  <a:pt x="481655" y="1242346"/>
                </a:cubicBezTo>
                <a:cubicBezTo>
                  <a:pt x="490533" y="1241203"/>
                  <a:pt x="499246" y="1244441"/>
                  <a:pt x="501219" y="1249680"/>
                </a:cubicBezTo>
                <a:cubicBezTo>
                  <a:pt x="502698" y="1254062"/>
                  <a:pt x="498588" y="1258538"/>
                  <a:pt x="491519" y="1260348"/>
                </a:cubicBezTo>
                <a:close/>
                <a:moveTo>
                  <a:pt x="332874" y="1284446"/>
                </a:moveTo>
                <a:cubicBezTo>
                  <a:pt x="332381" y="1284542"/>
                  <a:pt x="331723" y="1284732"/>
                  <a:pt x="331230" y="1284827"/>
                </a:cubicBezTo>
                <a:cubicBezTo>
                  <a:pt x="305748" y="1289399"/>
                  <a:pt x="279773" y="1294448"/>
                  <a:pt x="253962" y="1299686"/>
                </a:cubicBezTo>
                <a:cubicBezTo>
                  <a:pt x="245413" y="1301401"/>
                  <a:pt x="236043" y="1298829"/>
                  <a:pt x="232919" y="1293876"/>
                </a:cubicBezTo>
                <a:cubicBezTo>
                  <a:pt x="229795" y="1288923"/>
                  <a:pt x="234399" y="1283684"/>
                  <a:pt x="242947" y="1281684"/>
                </a:cubicBezTo>
                <a:cubicBezTo>
                  <a:pt x="269087" y="1276255"/>
                  <a:pt x="295555" y="1271207"/>
                  <a:pt x="321530" y="1266539"/>
                </a:cubicBezTo>
                <a:cubicBezTo>
                  <a:pt x="330243" y="1265015"/>
                  <a:pt x="339450" y="1267778"/>
                  <a:pt x="342080" y="1272826"/>
                </a:cubicBezTo>
                <a:cubicBezTo>
                  <a:pt x="344546" y="1277588"/>
                  <a:pt x="340436" y="1282541"/>
                  <a:pt x="332874" y="1284446"/>
                </a:cubicBezTo>
                <a:close/>
                <a:moveTo>
                  <a:pt x="22981" y="1357503"/>
                </a:moveTo>
                <a:cubicBezTo>
                  <a:pt x="15090" y="1359503"/>
                  <a:pt x="5719" y="1357598"/>
                  <a:pt x="1774" y="1353026"/>
                </a:cubicBezTo>
                <a:cubicBezTo>
                  <a:pt x="-2336" y="1348359"/>
                  <a:pt x="952" y="1342644"/>
                  <a:pt x="9007" y="1340263"/>
                </a:cubicBezTo>
                <a:lnTo>
                  <a:pt x="14432" y="1338644"/>
                </a:lnTo>
                <a:cubicBezTo>
                  <a:pt x="22817" y="1336357"/>
                  <a:pt x="32352" y="1338167"/>
                  <a:pt x="36462" y="1342835"/>
                </a:cubicBezTo>
                <a:cubicBezTo>
                  <a:pt x="40572" y="1347502"/>
                  <a:pt x="37284" y="1353217"/>
                  <a:pt x="29228" y="1355598"/>
                </a:cubicBezTo>
                <a:lnTo>
                  <a:pt x="23803" y="1357217"/>
                </a:lnTo>
                <a:cubicBezTo>
                  <a:pt x="23639" y="1357313"/>
                  <a:pt x="23310" y="1357408"/>
                  <a:pt x="22981" y="1357503"/>
                </a:cubicBezTo>
                <a:close/>
                <a:moveTo>
                  <a:pt x="102550" y="1335310"/>
                </a:moveTo>
                <a:cubicBezTo>
                  <a:pt x="94330" y="1337310"/>
                  <a:pt x="84795" y="1335215"/>
                  <a:pt x="81178" y="1330452"/>
                </a:cubicBezTo>
                <a:cubicBezTo>
                  <a:pt x="77397" y="1325690"/>
                  <a:pt x="81014" y="1319975"/>
                  <a:pt x="89234" y="1317879"/>
                </a:cubicBezTo>
                <a:cubicBezTo>
                  <a:pt x="114551" y="1311212"/>
                  <a:pt x="140033" y="1304830"/>
                  <a:pt x="165351" y="1298924"/>
                </a:cubicBezTo>
                <a:cubicBezTo>
                  <a:pt x="173735" y="1296924"/>
                  <a:pt x="183270" y="1299305"/>
                  <a:pt x="186723" y="1304163"/>
                </a:cubicBezTo>
                <a:cubicBezTo>
                  <a:pt x="190011" y="1309021"/>
                  <a:pt x="186230" y="1314450"/>
                  <a:pt x="178010" y="1316450"/>
                </a:cubicBezTo>
                <a:cubicBezTo>
                  <a:pt x="177845" y="1316450"/>
                  <a:pt x="177845" y="1316546"/>
                  <a:pt x="177681" y="1316546"/>
                </a:cubicBezTo>
                <a:cubicBezTo>
                  <a:pt x="152692" y="1322451"/>
                  <a:pt x="127703" y="1328642"/>
                  <a:pt x="102879" y="1335215"/>
                </a:cubicBezTo>
                <a:cubicBezTo>
                  <a:pt x="102879" y="1335215"/>
                  <a:pt x="102715" y="1335215"/>
                  <a:pt x="102550" y="1335310"/>
                </a:cubicBezTo>
                <a:close/>
              </a:path>
            </a:pathLst>
          </a:custGeom>
          <a:solidFill>
            <a:srgbClr val="76BFCA"/>
          </a:solidFill>
          <a:ln w="164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57" name="Graphic 56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3945" y="5092006"/>
            <a:ext cx="2243081" cy="1470127"/>
          </a:xfrm>
          <a:prstGeom prst="rect">
            <a:avLst/>
          </a:prstGeom>
        </p:spPr>
      </p:pic>
      <p:grpSp>
        <p:nvGrpSpPr>
          <p:cNvPr id="40" name="Graphic 38"/>
          <p:cNvGrpSpPr/>
          <p:nvPr/>
        </p:nvGrpSpPr>
        <p:grpSpPr>
          <a:xfrm>
            <a:off x="2575280" y="5284306"/>
            <a:ext cx="2742747" cy="2200142"/>
            <a:chOff x="923775" y="2325619"/>
            <a:chExt cx="2742747" cy="2200142"/>
          </a:xfrm>
        </p:grpSpPr>
        <p:sp>
          <p:nvSpPr>
            <p:cNvPr id="41" name="Freeform: Shape 40"/>
            <p:cNvSpPr/>
            <p:nvPr/>
          </p:nvSpPr>
          <p:spPr>
            <a:xfrm>
              <a:off x="1325814" y="2328494"/>
              <a:ext cx="2140371" cy="2140371"/>
            </a:xfrm>
            <a:custGeom>
              <a:avLst/>
              <a:gdLst>
                <a:gd name="connsiteX0" fmla="*/ 2140372 w 2140371"/>
                <a:gd name="connsiteY0" fmla="*/ 1070186 h 2140371"/>
                <a:gd name="connsiteX1" fmla="*/ 1070186 w 2140371"/>
                <a:gd name="connsiteY1" fmla="*/ 2140371 h 2140371"/>
                <a:gd name="connsiteX2" fmla="*/ 0 w 2140371"/>
                <a:gd name="connsiteY2" fmla="*/ 1070186 h 2140371"/>
                <a:gd name="connsiteX3" fmla="*/ 1070186 w 2140371"/>
                <a:gd name="connsiteY3" fmla="*/ 0 h 2140371"/>
                <a:gd name="connsiteX4" fmla="*/ 2140372 w 2140371"/>
                <a:gd name="connsiteY4" fmla="*/ 1070186 h 214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371" h="2140371">
                  <a:moveTo>
                    <a:pt x="2140372" y="1070186"/>
                  </a:moveTo>
                  <a:cubicBezTo>
                    <a:pt x="2140372" y="1661233"/>
                    <a:pt x="1661234" y="2140371"/>
                    <a:pt x="1070186" y="2140371"/>
                  </a:cubicBezTo>
                  <a:cubicBezTo>
                    <a:pt x="479139" y="2140371"/>
                    <a:pt x="0" y="1661233"/>
                    <a:pt x="0" y="1070186"/>
                  </a:cubicBezTo>
                  <a:cubicBezTo>
                    <a:pt x="0" y="479138"/>
                    <a:pt x="479139" y="0"/>
                    <a:pt x="1070186" y="0"/>
                  </a:cubicBezTo>
                  <a:cubicBezTo>
                    <a:pt x="1661234" y="0"/>
                    <a:pt x="2140372" y="479138"/>
                    <a:pt x="2140372" y="1070186"/>
                  </a:cubicBezTo>
                  <a:close/>
                </a:path>
              </a:pathLst>
            </a:custGeom>
            <a:solidFill>
              <a:srgbClr val="8FC8CB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2" name="Graphic 38"/>
            <p:cNvGrpSpPr/>
            <p:nvPr/>
          </p:nvGrpSpPr>
          <p:grpSpPr>
            <a:xfrm>
              <a:off x="1359659" y="2325619"/>
              <a:ext cx="2114492" cy="2200142"/>
              <a:chOff x="1359659" y="2325619"/>
              <a:chExt cx="2114492" cy="2200142"/>
            </a:xfrm>
            <a:solidFill>
              <a:srgbClr val="637B36"/>
            </a:solidFill>
          </p:grpSpPr>
          <p:sp>
            <p:nvSpPr>
              <p:cNvPr id="43" name="Freeform: Shape 42"/>
              <p:cNvSpPr/>
              <p:nvPr/>
            </p:nvSpPr>
            <p:spPr>
              <a:xfrm>
                <a:off x="1359659" y="2325619"/>
                <a:ext cx="1069219" cy="979165"/>
              </a:xfrm>
              <a:custGeom>
                <a:avLst/>
                <a:gdLst>
                  <a:gd name="connsiteX0" fmla="*/ 1036342 w 1069219"/>
                  <a:gd name="connsiteY0" fmla="*/ 2875 h 979165"/>
                  <a:gd name="connsiteX1" fmla="*/ 1036342 w 1069219"/>
                  <a:gd name="connsiteY1" fmla="*/ 307984 h 979165"/>
                  <a:gd name="connsiteX2" fmla="*/ 717992 w 1069219"/>
                  <a:gd name="connsiteY2" fmla="*/ 934610 h 979165"/>
                  <a:gd name="connsiteX3" fmla="*/ 121 w 1069219"/>
                  <a:gd name="connsiteY3" fmla="*/ 804506 h 979165"/>
                  <a:gd name="connsiteX4" fmla="*/ 1036342 w 1069219"/>
                  <a:gd name="connsiteY4" fmla="*/ 2875 h 97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219" h="979165">
                    <a:moveTo>
                      <a:pt x="1036342" y="2875"/>
                    </a:moveTo>
                    <a:cubicBezTo>
                      <a:pt x="1036342" y="2875"/>
                      <a:pt x="1110317" y="261354"/>
                      <a:pt x="1036342" y="307984"/>
                    </a:cubicBezTo>
                    <a:cubicBezTo>
                      <a:pt x="600553" y="582582"/>
                      <a:pt x="877167" y="797598"/>
                      <a:pt x="717992" y="934610"/>
                    </a:cubicBezTo>
                    <a:cubicBezTo>
                      <a:pt x="558817" y="1071621"/>
                      <a:pt x="394173" y="853439"/>
                      <a:pt x="121" y="804506"/>
                    </a:cubicBezTo>
                    <a:cubicBezTo>
                      <a:pt x="121" y="804506"/>
                      <a:pt x="-33844" y="-55845"/>
                      <a:pt x="1036342" y="2875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3008901" y="3028519"/>
                <a:ext cx="465249" cy="667786"/>
              </a:xfrm>
              <a:custGeom>
                <a:avLst/>
                <a:gdLst>
                  <a:gd name="connsiteX0" fmla="*/ 391370 w 465249"/>
                  <a:gd name="connsiteY0" fmla="*/ 0 h 667786"/>
                  <a:gd name="connsiteX1" fmla="*/ 25527 w 465249"/>
                  <a:gd name="connsiteY1" fmla="*/ 132406 h 667786"/>
                  <a:gd name="connsiteX2" fmla="*/ 176642 w 465249"/>
                  <a:gd name="connsiteY2" fmla="*/ 370161 h 667786"/>
                  <a:gd name="connsiteX3" fmla="*/ 414973 w 465249"/>
                  <a:gd name="connsiteY3" fmla="*/ 667787 h 667786"/>
                  <a:gd name="connsiteX4" fmla="*/ 391370 w 465249"/>
                  <a:gd name="connsiteY4" fmla="*/ 0 h 66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249" h="667786">
                    <a:moveTo>
                      <a:pt x="391370" y="0"/>
                    </a:moveTo>
                    <a:cubicBezTo>
                      <a:pt x="391370" y="0"/>
                      <a:pt x="113030" y="44903"/>
                      <a:pt x="25527" y="132406"/>
                    </a:cubicBezTo>
                    <a:cubicBezTo>
                      <a:pt x="-61977" y="219909"/>
                      <a:pt x="97198" y="265676"/>
                      <a:pt x="176642" y="370161"/>
                    </a:cubicBezTo>
                    <a:cubicBezTo>
                      <a:pt x="256086" y="474647"/>
                      <a:pt x="414973" y="667787"/>
                      <a:pt x="414973" y="667787"/>
                    </a:cubicBezTo>
                    <a:cubicBezTo>
                      <a:pt x="414973" y="667787"/>
                      <a:pt x="542486" y="275750"/>
                      <a:pt x="391370" y="0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5" name="Freeform: Shape 44"/>
              <p:cNvSpPr/>
              <p:nvPr/>
            </p:nvSpPr>
            <p:spPr>
              <a:xfrm>
                <a:off x="1804258" y="3395052"/>
                <a:ext cx="1049681" cy="1130709"/>
              </a:xfrm>
              <a:custGeom>
                <a:avLst/>
                <a:gdLst>
                  <a:gd name="connsiteX0" fmla="*/ 159984 w 1049681"/>
                  <a:gd name="connsiteY0" fmla="*/ 126822 h 1130709"/>
                  <a:gd name="connsiteX1" fmla="*/ 613619 w 1049681"/>
                  <a:gd name="connsiteY1" fmla="*/ 3627 h 1130709"/>
                  <a:gd name="connsiteX2" fmla="*/ 1049407 w 1049681"/>
                  <a:gd name="connsiteY2" fmla="*/ 434235 h 1130709"/>
                  <a:gd name="connsiteX3" fmla="*/ 681261 w 1049681"/>
                  <a:gd name="connsiteY3" fmla="*/ 1070071 h 1130709"/>
                  <a:gd name="connsiteX4" fmla="*/ 190207 w 1049681"/>
                  <a:gd name="connsiteY4" fmla="*/ 1070071 h 1130709"/>
                  <a:gd name="connsiteX5" fmla="*/ 5127 w 1049681"/>
                  <a:gd name="connsiteY5" fmla="*/ 724664 h 1130709"/>
                  <a:gd name="connsiteX6" fmla="*/ 159984 w 1049681"/>
                  <a:gd name="connsiteY6" fmla="*/ 126822 h 113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9681" h="1130709">
                    <a:moveTo>
                      <a:pt x="159984" y="126822"/>
                    </a:moveTo>
                    <a:cubicBezTo>
                      <a:pt x="159984" y="126822"/>
                      <a:pt x="506255" y="-25157"/>
                      <a:pt x="613619" y="3627"/>
                    </a:cubicBezTo>
                    <a:cubicBezTo>
                      <a:pt x="720983" y="32411"/>
                      <a:pt x="1037318" y="376379"/>
                      <a:pt x="1049407" y="434235"/>
                    </a:cubicBezTo>
                    <a:cubicBezTo>
                      <a:pt x="1061209" y="492090"/>
                      <a:pt x="688745" y="931908"/>
                      <a:pt x="681261" y="1070071"/>
                    </a:cubicBezTo>
                    <a:cubicBezTo>
                      <a:pt x="681261" y="1070071"/>
                      <a:pt x="318008" y="1206507"/>
                      <a:pt x="190207" y="1070071"/>
                    </a:cubicBezTo>
                    <a:cubicBezTo>
                      <a:pt x="190207" y="1070071"/>
                      <a:pt x="-36610" y="844118"/>
                      <a:pt x="5127" y="724664"/>
                    </a:cubicBezTo>
                    <a:cubicBezTo>
                      <a:pt x="46575" y="605211"/>
                      <a:pt x="-78635" y="394225"/>
                      <a:pt x="159984" y="126822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" name="Freeform: Shape 45"/>
              <p:cNvSpPr/>
              <p:nvPr/>
            </p:nvSpPr>
            <p:spPr>
              <a:xfrm>
                <a:off x="1359811" y="3269494"/>
                <a:ext cx="492450" cy="180259"/>
              </a:xfrm>
              <a:custGeom>
                <a:avLst/>
                <a:gdLst>
                  <a:gd name="connsiteX0" fmla="*/ 228513 w 492450"/>
                  <a:gd name="connsiteY0" fmla="*/ 14626 h 180259"/>
                  <a:gd name="connsiteX1" fmla="*/ 485265 w 492450"/>
                  <a:gd name="connsiteY1" fmla="*/ 92918 h 180259"/>
                  <a:gd name="connsiteX2" fmla="*/ 270537 w 492450"/>
                  <a:gd name="connsiteY2" fmla="*/ 175815 h 180259"/>
                  <a:gd name="connsiteX3" fmla="*/ 256 w 492450"/>
                  <a:gd name="connsiteY3" fmla="*/ 14626 h 180259"/>
                  <a:gd name="connsiteX4" fmla="*/ 228513 w 492450"/>
                  <a:gd name="connsiteY4" fmla="*/ 14626 h 18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450" h="180259">
                    <a:moveTo>
                      <a:pt x="228513" y="14626"/>
                    </a:moveTo>
                    <a:cubicBezTo>
                      <a:pt x="228513" y="14626"/>
                      <a:pt x="443241" y="57514"/>
                      <a:pt x="485265" y="92918"/>
                    </a:cubicBezTo>
                    <a:cubicBezTo>
                      <a:pt x="527002" y="128034"/>
                      <a:pt x="377901" y="140123"/>
                      <a:pt x="270537" y="175815"/>
                    </a:cubicBezTo>
                    <a:cubicBezTo>
                      <a:pt x="163173" y="211507"/>
                      <a:pt x="-7515" y="20670"/>
                      <a:pt x="256" y="14626"/>
                    </a:cubicBezTo>
                    <a:cubicBezTo>
                      <a:pt x="8028" y="8581"/>
                      <a:pt x="101576" y="-15022"/>
                      <a:pt x="228513" y="14626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47" name="Freeform: Shape 46"/>
            <p:cNvSpPr/>
            <p:nvPr/>
          </p:nvSpPr>
          <p:spPr>
            <a:xfrm>
              <a:off x="1325527" y="2574884"/>
              <a:ext cx="1950110" cy="1893981"/>
            </a:xfrm>
            <a:custGeom>
              <a:avLst/>
              <a:gdLst>
                <a:gd name="connsiteX0" fmla="*/ 197170 w 1950110"/>
                <a:gd name="connsiteY0" fmla="*/ 608780 h 1893981"/>
                <a:gd name="connsiteX1" fmla="*/ 387144 w 1950110"/>
                <a:gd name="connsiteY1" fmla="*/ 0 h 1893981"/>
                <a:gd name="connsiteX2" fmla="*/ 0 w 1950110"/>
                <a:gd name="connsiteY2" fmla="*/ 823795 h 1893981"/>
                <a:gd name="connsiteX3" fmla="*/ 1070186 w 1950110"/>
                <a:gd name="connsiteY3" fmla="*/ 1893981 h 1893981"/>
                <a:gd name="connsiteX4" fmla="*/ 1950110 w 1950110"/>
                <a:gd name="connsiteY4" fmla="*/ 1432863 h 1893981"/>
                <a:gd name="connsiteX5" fmla="*/ 1267068 w 1950110"/>
                <a:gd name="connsiteY5" fmla="*/ 1679253 h 1893981"/>
                <a:gd name="connsiteX6" fmla="*/ 197170 w 1950110"/>
                <a:gd name="connsiteY6" fmla="*/ 608780 h 18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110" h="1893981">
                  <a:moveTo>
                    <a:pt x="197170" y="608780"/>
                  </a:moveTo>
                  <a:cubicBezTo>
                    <a:pt x="197170" y="382538"/>
                    <a:pt x="267403" y="172703"/>
                    <a:pt x="387144" y="0"/>
                  </a:cubicBezTo>
                  <a:cubicBezTo>
                    <a:pt x="150828" y="196306"/>
                    <a:pt x="0" y="492493"/>
                    <a:pt x="0" y="823795"/>
                  </a:cubicBezTo>
                  <a:cubicBezTo>
                    <a:pt x="0" y="1414729"/>
                    <a:pt x="479252" y="1893981"/>
                    <a:pt x="1070186" y="1893981"/>
                  </a:cubicBezTo>
                  <a:cubicBezTo>
                    <a:pt x="1434878" y="1893981"/>
                    <a:pt x="1756970" y="1711491"/>
                    <a:pt x="1950110" y="1432863"/>
                  </a:cubicBezTo>
                  <a:cubicBezTo>
                    <a:pt x="1764742" y="1586857"/>
                    <a:pt x="1526699" y="1679253"/>
                    <a:pt x="1267068" y="1679253"/>
                  </a:cubicBezTo>
                  <a:cubicBezTo>
                    <a:pt x="676422" y="1678965"/>
                    <a:pt x="197170" y="1200001"/>
                    <a:pt x="197170" y="608780"/>
                  </a:cubicBezTo>
                  <a:close/>
                </a:path>
              </a:pathLst>
            </a:custGeom>
            <a:solidFill>
              <a:srgbClr val="395D6B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1516076" y="2328494"/>
              <a:ext cx="1950398" cy="1893693"/>
            </a:xfrm>
            <a:custGeom>
              <a:avLst/>
              <a:gdLst>
                <a:gd name="connsiteX0" fmla="*/ 1753228 w 1950398"/>
                <a:gd name="connsiteY0" fmla="*/ 1284914 h 1893693"/>
                <a:gd name="connsiteX1" fmla="*/ 1563255 w 1950398"/>
                <a:gd name="connsiteY1" fmla="*/ 1893693 h 1893693"/>
                <a:gd name="connsiteX2" fmla="*/ 1950398 w 1950398"/>
                <a:gd name="connsiteY2" fmla="*/ 1069898 h 1893693"/>
                <a:gd name="connsiteX3" fmla="*/ 879924 w 1950398"/>
                <a:gd name="connsiteY3" fmla="*/ 0 h 1893693"/>
                <a:gd name="connsiteX4" fmla="*/ 0 w 1950398"/>
                <a:gd name="connsiteY4" fmla="*/ 461118 h 1893693"/>
                <a:gd name="connsiteX5" fmla="*/ 683042 w 1950398"/>
                <a:gd name="connsiteY5" fmla="*/ 214728 h 1893693"/>
                <a:gd name="connsiteX6" fmla="*/ 1753228 w 1950398"/>
                <a:gd name="connsiteY6" fmla="*/ 1284914 h 189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398" h="1893693">
                  <a:moveTo>
                    <a:pt x="1753228" y="1284914"/>
                  </a:moveTo>
                  <a:cubicBezTo>
                    <a:pt x="1753228" y="1511155"/>
                    <a:pt x="1682996" y="1720990"/>
                    <a:pt x="1563255" y="1893693"/>
                  </a:cubicBezTo>
                  <a:cubicBezTo>
                    <a:pt x="1799571" y="1697387"/>
                    <a:pt x="1950398" y="1401201"/>
                    <a:pt x="1950398" y="1069898"/>
                  </a:cubicBezTo>
                  <a:cubicBezTo>
                    <a:pt x="1950110" y="479252"/>
                    <a:pt x="1470858" y="0"/>
                    <a:pt x="879924" y="0"/>
                  </a:cubicBezTo>
                  <a:cubicBezTo>
                    <a:pt x="515232" y="0"/>
                    <a:pt x="193140" y="182490"/>
                    <a:pt x="0" y="461118"/>
                  </a:cubicBezTo>
                  <a:cubicBezTo>
                    <a:pt x="185368" y="307124"/>
                    <a:pt x="423411" y="214728"/>
                    <a:pt x="683042" y="214728"/>
                  </a:cubicBezTo>
                  <a:cubicBezTo>
                    <a:pt x="1273976" y="214728"/>
                    <a:pt x="1753228" y="693980"/>
                    <a:pt x="1753228" y="1284914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923775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8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19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8" y="123771"/>
                  </a:cubicBezTo>
                  <a:cubicBezTo>
                    <a:pt x="419598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19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1818667" y="2446508"/>
              <a:ext cx="535021" cy="291868"/>
            </a:xfrm>
            <a:custGeom>
              <a:avLst/>
              <a:gdLst>
                <a:gd name="connsiteX0" fmla="*/ 535021 w 535021"/>
                <a:gd name="connsiteY0" fmla="*/ 205517 h 291868"/>
                <a:gd name="connsiteX1" fmla="*/ 448669 w 535021"/>
                <a:gd name="connsiteY1" fmla="*/ 119165 h 291868"/>
                <a:gd name="connsiteX2" fmla="*/ 419885 w 535021"/>
                <a:gd name="connsiteY2" fmla="*/ 124059 h 291868"/>
                <a:gd name="connsiteX3" fmla="*/ 420173 w 535021"/>
                <a:gd name="connsiteY3" fmla="*/ 119165 h 291868"/>
                <a:gd name="connsiteX4" fmla="*/ 333821 w 535021"/>
                <a:gd name="connsiteY4" fmla="*/ 32814 h 291868"/>
                <a:gd name="connsiteX5" fmla="*/ 275102 w 535021"/>
                <a:gd name="connsiteY5" fmla="*/ 55841 h 291868"/>
                <a:gd name="connsiteX6" fmla="*/ 194220 w 535021"/>
                <a:gd name="connsiteY6" fmla="*/ 0 h 291868"/>
                <a:gd name="connsiteX7" fmla="*/ 107868 w 535021"/>
                <a:gd name="connsiteY7" fmla="*/ 86352 h 291868"/>
                <a:gd name="connsiteX8" fmla="*/ 116791 w 535021"/>
                <a:gd name="connsiteY8" fmla="*/ 124347 h 291868"/>
                <a:gd name="connsiteX9" fmla="*/ 25258 w 535021"/>
                <a:gd name="connsiteY9" fmla="*/ 144207 h 291868"/>
                <a:gd name="connsiteX10" fmla="*/ 25258 w 535021"/>
                <a:gd name="connsiteY10" fmla="*/ 266539 h 291868"/>
                <a:gd name="connsiteX11" fmla="*/ 86280 w 535021"/>
                <a:gd name="connsiteY11" fmla="*/ 291869 h 291868"/>
                <a:gd name="connsiteX12" fmla="*/ 452987 w 535021"/>
                <a:gd name="connsiteY12" fmla="*/ 291869 h 291868"/>
                <a:gd name="connsiteX13" fmla="*/ 452987 w 535021"/>
                <a:gd name="connsiteY13" fmla="*/ 291581 h 291868"/>
                <a:gd name="connsiteX14" fmla="*/ 535021 w 535021"/>
                <a:gd name="connsiteY14" fmla="*/ 205517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021" h="291868">
                  <a:moveTo>
                    <a:pt x="535021" y="205517"/>
                  </a:moveTo>
                  <a:cubicBezTo>
                    <a:pt x="535021" y="157736"/>
                    <a:pt x="496163" y="119165"/>
                    <a:pt x="448669" y="119165"/>
                  </a:cubicBezTo>
                  <a:cubicBezTo>
                    <a:pt x="438595" y="119165"/>
                    <a:pt x="429096" y="120892"/>
                    <a:pt x="419885" y="124059"/>
                  </a:cubicBezTo>
                  <a:cubicBezTo>
                    <a:pt x="419885" y="122332"/>
                    <a:pt x="420173" y="120892"/>
                    <a:pt x="420173" y="119165"/>
                  </a:cubicBezTo>
                  <a:cubicBezTo>
                    <a:pt x="420173" y="71384"/>
                    <a:pt x="381315" y="32814"/>
                    <a:pt x="333821" y="32814"/>
                  </a:cubicBezTo>
                  <a:cubicBezTo>
                    <a:pt x="311082" y="32814"/>
                    <a:pt x="290646" y="41737"/>
                    <a:pt x="275102" y="55841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7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5" y="289278"/>
                    <a:pt x="535021" y="251571"/>
                    <a:pt x="535021" y="205517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3131789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2284391" y="4076541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7 h 291868"/>
                <a:gd name="connsiteX2" fmla="*/ 419598 w 534733"/>
                <a:gd name="connsiteY2" fmla="*/ 123771 h 291868"/>
                <a:gd name="connsiteX3" fmla="*/ 419885 w 534733"/>
                <a:gd name="connsiteY3" fmla="*/ 118877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7"/>
                    <a:pt x="448381" y="118877"/>
                  </a:cubicBezTo>
                  <a:cubicBezTo>
                    <a:pt x="438307" y="118877"/>
                    <a:pt x="428808" y="120604"/>
                    <a:pt x="419598" y="123771"/>
                  </a:cubicBezTo>
                  <a:cubicBezTo>
                    <a:pt x="419598" y="122044"/>
                    <a:pt x="419885" y="120604"/>
                    <a:pt x="419885" y="118877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2786382" y="266670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47" y="2372384"/>
            <a:ext cx="3250836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54" y="2372384"/>
            <a:ext cx="324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77" y="2372384"/>
            <a:ext cx="360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080E1A"/>
            </a:gs>
            <a:gs pos="66684">
              <a:srgbClr val="405A74"/>
            </a:gs>
            <a:gs pos="47000">
              <a:srgbClr val="182B4C"/>
            </a:gs>
            <a:gs pos="100000">
              <a:schemeClr val="accent1">
                <a:lumMod val="45000"/>
                <a:lumOff val="55000"/>
              </a:schemeClr>
            </a:gs>
            <a:gs pos="85000">
              <a:srgbClr val="A7DB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aphic 241"/>
          <p:cNvGrpSpPr/>
          <p:nvPr/>
        </p:nvGrpSpPr>
        <p:grpSpPr>
          <a:xfrm>
            <a:off x="760677" y="546233"/>
            <a:ext cx="322656" cy="318867"/>
            <a:chOff x="2434505" y="2932122"/>
            <a:chExt cx="322656" cy="318867"/>
          </a:xfrm>
        </p:grpSpPr>
        <p:sp>
          <p:nvSpPr>
            <p:cNvPr id="89" name="Freeform: Shape 88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1" name="Graphic 241"/>
          <p:cNvGrpSpPr/>
          <p:nvPr/>
        </p:nvGrpSpPr>
        <p:grpSpPr>
          <a:xfrm rot="1433983">
            <a:off x="2481155" y="2004504"/>
            <a:ext cx="212939" cy="210438"/>
            <a:chOff x="2434505" y="2932122"/>
            <a:chExt cx="322656" cy="318867"/>
          </a:xfrm>
        </p:grpSpPr>
        <p:sp>
          <p:nvSpPr>
            <p:cNvPr id="92" name="Freeform: Shape 91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227121" y="2794780"/>
            <a:ext cx="246732" cy="212980"/>
            <a:chOff x="5989666" y="815838"/>
            <a:chExt cx="221343" cy="191064"/>
          </a:xfrm>
        </p:grpSpPr>
        <p:sp>
          <p:nvSpPr>
            <p:cNvPr id="95" name="Freeform: Shape 94"/>
            <p:cNvSpPr/>
            <p:nvPr/>
          </p:nvSpPr>
          <p:spPr>
            <a:xfrm>
              <a:off x="5989666" y="897367"/>
              <a:ext cx="221343" cy="27383"/>
            </a:xfrm>
            <a:custGeom>
              <a:avLst/>
              <a:gdLst>
                <a:gd name="connsiteX0" fmla="*/ 348475 w 348475"/>
                <a:gd name="connsiteY0" fmla="*/ 19702 h 39404"/>
                <a:gd name="connsiteX1" fmla="*/ 174238 w 348475"/>
                <a:gd name="connsiteY1" fmla="*/ 39405 h 39404"/>
                <a:gd name="connsiteX2" fmla="*/ 0 w 348475"/>
                <a:gd name="connsiteY2" fmla="*/ 19702 h 39404"/>
                <a:gd name="connsiteX3" fmla="*/ 174238 w 348475"/>
                <a:gd name="connsiteY3" fmla="*/ 0 h 39404"/>
                <a:gd name="connsiteX4" fmla="*/ 348475 w 348475"/>
                <a:gd name="connsiteY4" fmla="*/ 19702 h 3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75" h="39404">
                  <a:moveTo>
                    <a:pt x="348475" y="19702"/>
                  </a:moveTo>
                  <a:cubicBezTo>
                    <a:pt x="348475" y="30673"/>
                    <a:pt x="270437" y="39405"/>
                    <a:pt x="174238" y="39405"/>
                  </a:cubicBezTo>
                  <a:cubicBezTo>
                    <a:pt x="78038" y="39405"/>
                    <a:pt x="0" y="30449"/>
                    <a:pt x="0" y="19702"/>
                  </a:cubicBezTo>
                  <a:cubicBezTo>
                    <a:pt x="0" y="8732"/>
                    <a:pt x="78038" y="0"/>
                    <a:pt x="174238" y="0"/>
                  </a:cubicBezTo>
                  <a:cubicBezTo>
                    <a:pt x="270437" y="0"/>
                    <a:pt x="348475" y="8732"/>
                    <a:pt x="348475" y="19702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6085557" y="815838"/>
              <a:ext cx="31723" cy="191064"/>
            </a:xfrm>
            <a:custGeom>
              <a:avLst/>
              <a:gdLst>
                <a:gd name="connsiteX0" fmla="*/ 49944 w 49944"/>
                <a:gd name="connsiteY0" fmla="*/ 137469 h 274938"/>
                <a:gd name="connsiteX1" fmla="*/ 24972 w 49944"/>
                <a:gd name="connsiteY1" fmla="*/ 274939 h 274938"/>
                <a:gd name="connsiteX2" fmla="*/ 0 w 49944"/>
                <a:gd name="connsiteY2" fmla="*/ 137469 h 274938"/>
                <a:gd name="connsiteX3" fmla="*/ 24972 w 49944"/>
                <a:gd name="connsiteY3" fmla="*/ 0 h 274938"/>
                <a:gd name="connsiteX4" fmla="*/ 49944 w 49944"/>
                <a:gd name="connsiteY4" fmla="*/ 137469 h 27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4" h="274938">
                  <a:moveTo>
                    <a:pt x="49944" y="137469"/>
                  </a:moveTo>
                  <a:cubicBezTo>
                    <a:pt x="49944" y="213392"/>
                    <a:pt x="38764" y="274939"/>
                    <a:pt x="24972" y="274939"/>
                  </a:cubicBezTo>
                  <a:cubicBezTo>
                    <a:pt x="11180" y="274939"/>
                    <a:pt x="0" y="213392"/>
                    <a:pt x="0" y="137469"/>
                  </a:cubicBezTo>
                  <a:cubicBezTo>
                    <a:pt x="0" y="61547"/>
                    <a:pt x="11180" y="0"/>
                    <a:pt x="24972" y="0"/>
                  </a:cubicBezTo>
                  <a:cubicBezTo>
                    <a:pt x="38764" y="0"/>
                    <a:pt x="49944" y="61547"/>
                    <a:pt x="49944" y="137469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7" name="Group 96"/>
          <p:cNvGrpSpPr/>
          <p:nvPr/>
        </p:nvGrpSpPr>
        <p:grpSpPr>
          <a:xfrm rot="836435">
            <a:off x="2544521" y="5254445"/>
            <a:ext cx="246732" cy="212980"/>
            <a:chOff x="5989666" y="815838"/>
            <a:chExt cx="221343" cy="191064"/>
          </a:xfrm>
        </p:grpSpPr>
        <p:sp>
          <p:nvSpPr>
            <p:cNvPr id="98" name="Freeform: Shape 97"/>
            <p:cNvSpPr/>
            <p:nvPr/>
          </p:nvSpPr>
          <p:spPr>
            <a:xfrm>
              <a:off x="5989666" y="897367"/>
              <a:ext cx="221343" cy="27383"/>
            </a:xfrm>
            <a:custGeom>
              <a:avLst/>
              <a:gdLst>
                <a:gd name="connsiteX0" fmla="*/ 348475 w 348475"/>
                <a:gd name="connsiteY0" fmla="*/ 19702 h 39404"/>
                <a:gd name="connsiteX1" fmla="*/ 174238 w 348475"/>
                <a:gd name="connsiteY1" fmla="*/ 39405 h 39404"/>
                <a:gd name="connsiteX2" fmla="*/ 0 w 348475"/>
                <a:gd name="connsiteY2" fmla="*/ 19702 h 39404"/>
                <a:gd name="connsiteX3" fmla="*/ 174238 w 348475"/>
                <a:gd name="connsiteY3" fmla="*/ 0 h 39404"/>
                <a:gd name="connsiteX4" fmla="*/ 348475 w 348475"/>
                <a:gd name="connsiteY4" fmla="*/ 19702 h 3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75" h="39404">
                  <a:moveTo>
                    <a:pt x="348475" y="19702"/>
                  </a:moveTo>
                  <a:cubicBezTo>
                    <a:pt x="348475" y="30673"/>
                    <a:pt x="270437" y="39405"/>
                    <a:pt x="174238" y="39405"/>
                  </a:cubicBezTo>
                  <a:cubicBezTo>
                    <a:pt x="78038" y="39405"/>
                    <a:pt x="0" y="30449"/>
                    <a:pt x="0" y="19702"/>
                  </a:cubicBezTo>
                  <a:cubicBezTo>
                    <a:pt x="0" y="8732"/>
                    <a:pt x="78038" y="0"/>
                    <a:pt x="174238" y="0"/>
                  </a:cubicBezTo>
                  <a:cubicBezTo>
                    <a:pt x="270437" y="0"/>
                    <a:pt x="348475" y="8732"/>
                    <a:pt x="348475" y="19702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6085557" y="815838"/>
              <a:ext cx="31723" cy="191064"/>
            </a:xfrm>
            <a:custGeom>
              <a:avLst/>
              <a:gdLst>
                <a:gd name="connsiteX0" fmla="*/ 49944 w 49944"/>
                <a:gd name="connsiteY0" fmla="*/ 137469 h 274938"/>
                <a:gd name="connsiteX1" fmla="*/ 24972 w 49944"/>
                <a:gd name="connsiteY1" fmla="*/ 274939 h 274938"/>
                <a:gd name="connsiteX2" fmla="*/ 0 w 49944"/>
                <a:gd name="connsiteY2" fmla="*/ 137469 h 274938"/>
                <a:gd name="connsiteX3" fmla="*/ 24972 w 49944"/>
                <a:gd name="connsiteY3" fmla="*/ 0 h 274938"/>
                <a:gd name="connsiteX4" fmla="*/ 49944 w 49944"/>
                <a:gd name="connsiteY4" fmla="*/ 137469 h 27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4" h="274938">
                  <a:moveTo>
                    <a:pt x="49944" y="137469"/>
                  </a:moveTo>
                  <a:cubicBezTo>
                    <a:pt x="49944" y="213392"/>
                    <a:pt x="38764" y="274939"/>
                    <a:pt x="24972" y="274939"/>
                  </a:cubicBezTo>
                  <a:cubicBezTo>
                    <a:pt x="11180" y="274939"/>
                    <a:pt x="0" y="213392"/>
                    <a:pt x="0" y="137469"/>
                  </a:cubicBezTo>
                  <a:cubicBezTo>
                    <a:pt x="0" y="61547"/>
                    <a:pt x="11180" y="0"/>
                    <a:pt x="24972" y="0"/>
                  </a:cubicBezTo>
                  <a:cubicBezTo>
                    <a:pt x="38764" y="0"/>
                    <a:pt x="49944" y="61547"/>
                    <a:pt x="49944" y="137469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0" name="Graphic 241"/>
          <p:cNvGrpSpPr/>
          <p:nvPr/>
        </p:nvGrpSpPr>
        <p:grpSpPr>
          <a:xfrm rot="1433983">
            <a:off x="700255" y="4058508"/>
            <a:ext cx="212939" cy="210438"/>
            <a:chOff x="2434505" y="2932122"/>
            <a:chExt cx="322656" cy="318867"/>
          </a:xfrm>
        </p:grpSpPr>
        <p:sp>
          <p:nvSpPr>
            <p:cNvPr id="101" name="Freeform: Shape 100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03" name="Freeform: Shape 102"/>
          <p:cNvSpPr/>
          <p:nvPr/>
        </p:nvSpPr>
        <p:spPr>
          <a:xfrm>
            <a:off x="3127032" y="6164186"/>
            <a:ext cx="169792" cy="12976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04" name="Freeform: Shape 103"/>
          <p:cNvSpPr/>
          <p:nvPr/>
        </p:nvSpPr>
        <p:spPr>
          <a:xfrm>
            <a:off x="238521" y="3216352"/>
            <a:ext cx="169792" cy="12976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05" name="Freeform: Shape 104"/>
          <p:cNvSpPr/>
          <p:nvPr/>
        </p:nvSpPr>
        <p:spPr>
          <a:xfrm>
            <a:off x="3099648" y="2755899"/>
            <a:ext cx="84896" cy="11972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" name="Graphic 2"/>
          <p:cNvGrpSpPr/>
          <p:nvPr/>
        </p:nvGrpSpPr>
        <p:grpSpPr>
          <a:xfrm>
            <a:off x="793768" y="873330"/>
            <a:ext cx="1652425" cy="7519514"/>
            <a:chOff x="9055963" y="784430"/>
            <a:chExt cx="1652425" cy="7519514"/>
          </a:xfrm>
        </p:grpSpPr>
        <p:sp>
          <p:nvSpPr>
            <p:cNvPr id="5" name="Freeform: Shape 4"/>
            <p:cNvSpPr/>
            <p:nvPr/>
          </p:nvSpPr>
          <p:spPr>
            <a:xfrm>
              <a:off x="9433251" y="3541086"/>
              <a:ext cx="904723" cy="4762858"/>
            </a:xfrm>
            <a:custGeom>
              <a:avLst/>
              <a:gdLst>
                <a:gd name="connsiteX0" fmla="*/ 327515 w 904723"/>
                <a:gd name="connsiteY0" fmla="*/ 0 h 4762858"/>
                <a:gd name="connsiteX1" fmla="*/ 452362 w 904723"/>
                <a:gd name="connsiteY1" fmla="*/ 0 h 4762858"/>
                <a:gd name="connsiteX2" fmla="*/ 577208 w 904723"/>
                <a:gd name="connsiteY2" fmla="*/ 0 h 4762858"/>
                <a:gd name="connsiteX3" fmla="*/ 904723 w 904723"/>
                <a:gd name="connsiteY3" fmla="*/ 4762859 h 4762858"/>
                <a:gd name="connsiteX4" fmla="*/ 452087 w 904723"/>
                <a:gd name="connsiteY4" fmla="*/ 4762859 h 4762858"/>
                <a:gd name="connsiteX5" fmla="*/ 0 w 904723"/>
                <a:gd name="connsiteY5" fmla="*/ 4762859 h 4762858"/>
                <a:gd name="connsiteX6" fmla="*/ 327515 w 904723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723" h="4762858">
                  <a:moveTo>
                    <a:pt x="327515" y="0"/>
                  </a:moveTo>
                  <a:lnTo>
                    <a:pt x="452362" y="0"/>
                  </a:lnTo>
                  <a:lnTo>
                    <a:pt x="577208" y="0"/>
                  </a:lnTo>
                  <a:cubicBezTo>
                    <a:pt x="577208" y="0"/>
                    <a:pt x="468311" y="4387220"/>
                    <a:pt x="904723" y="4762859"/>
                  </a:cubicBezTo>
                  <a:lnTo>
                    <a:pt x="452087" y="4762859"/>
                  </a:lnTo>
                  <a:lnTo>
                    <a:pt x="0" y="4762859"/>
                  </a:lnTo>
                  <a:cubicBezTo>
                    <a:pt x="436412" y="4387220"/>
                    <a:pt x="327515" y="0"/>
                    <a:pt x="327515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9541048" y="3541086"/>
              <a:ext cx="689129" cy="4762858"/>
            </a:xfrm>
            <a:custGeom>
              <a:avLst/>
              <a:gdLst>
                <a:gd name="connsiteX0" fmla="*/ 249418 w 689129"/>
                <a:gd name="connsiteY0" fmla="*/ 0 h 4762858"/>
                <a:gd name="connsiteX1" fmla="*/ 344565 w 689129"/>
                <a:gd name="connsiteY1" fmla="*/ 0 h 4762858"/>
                <a:gd name="connsiteX2" fmla="*/ 439712 w 689129"/>
                <a:gd name="connsiteY2" fmla="*/ 0 h 4762858"/>
                <a:gd name="connsiteX3" fmla="*/ 689130 w 689129"/>
                <a:gd name="connsiteY3" fmla="*/ 4762859 h 4762858"/>
                <a:gd name="connsiteX4" fmla="*/ 344290 w 689129"/>
                <a:gd name="connsiteY4" fmla="*/ 4762859 h 4762858"/>
                <a:gd name="connsiteX5" fmla="*/ 0 w 689129"/>
                <a:gd name="connsiteY5" fmla="*/ 4762859 h 4762858"/>
                <a:gd name="connsiteX6" fmla="*/ 249418 w 689129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129" h="4762858">
                  <a:moveTo>
                    <a:pt x="249418" y="0"/>
                  </a:moveTo>
                  <a:lnTo>
                    <a:pt x="344565" y="0"/>
                  </a:lnTo>
                  <a:lnTo>
                    <a:pt x="439712" y="0"/>
                  </a:lnTo>
                  <a:cubicBezTo>
                    <a:pt x="439712" y="0"/>
                    <a:pt x="356664" y="4387220"/>
                    <a:pt x="689130" y="4762859"/>
                  </a:cubicBezTo>
                  <a:lnTo>
                    <a:pt x="344290" y="4762859"/>
                  </a:lnTo>
                  <a:lnTo>
                    <a:pt x="0" y="4762859"/>
                  </a:lnTo>
                  <a:cubicBezTo>
                    <a:pt x="332465" y="4387220"/>
                    <a:pt x="249418" y="0"/>
                    <a:pt x="249418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9640045" y="3541086"/>
              <a:ext cx="490585" cy="4762858"/>
            </a:xfrm>
            <a:custGeom>
              <a:avLst/>
              <a:gdLst>
                <a:gd name="connsiteX0" fmla="*/ 177645 w 490585"/>
                <a:gd name="connsiteY0" fmla="*/ 0 h 4762858"/>
                <a:gd name="connsiteX1" fmla="*/ 245293 w 490585"/>
                <a:gd name="connsiteY1" fmla="*/ 0 h 4762858"/>
                <a:gd name="connsiteX2" fmla="*/ 312941 w 490585"/>
                <a:gd name="connsiteY2" fmla="*/ 0 h 4762858"/>
                <a:gd name="connsiteX3" fmla="*/ 490586 w 490585"/>
                <a:gd name="connsiteY3" fmla="*/ 4762859 h 4762858"/>
                <a:gd name="connsiteX4" fmla="*/ 245293 w 490585"/>
                <a:gd name="connsiteY4" fmla="*/ 4762859 h 4762858"/>
                <a:gd name="connsiteX5" fmla="*/ 0 w 490585"/>
                <a:gd name="connsiteY5" fmla="*/ 4762859 h 4762858"/>
                <a:gd name="connsiteX6" fmla="*/ 177645 w 490585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85" h="4762858">
                  <a:moveTo>
                    <a:pt x="177645" y="0"/>
                  </a:moveTo>
                  <a:lnTo>
                    <a:pt x="245293" y="0"/>
                  </a:lnTo>
                  <a:lnTo>
                    <a:pt x="312941" y="0"/>
                  </a:lnTo>
                  <a:cubicBezTo>
                    <a:pt x="312941" y="0"/>
                    <a:pt x="253817" y="4387220"/>
                    <a:pt x="490586" y="4762859"/>
                  </a:cubicBezTo>
                  <a:lnTo>
                    <a:pt x="245293" y="4762859"/>
                  </a:lnTo>
                  <a:lnTo>
                    <a:pt x="0" y="4762859"/>
                  </a:lnTo>
                  <a:cubicBezTo>
                    <a:pt x="236768" y="4387220"/>
                    <a:pt x="177645" y="0"/>
                    <a:pt x="177645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9620521" y="3161322"/>
              <a:ext cx="529634" cy="513134"/>
            </a:xfrm>
            <a:custGeom>
              <a:avLst/>
              <a:gdLst>
                <a:gd name="connsiteX0" fmla="*/ 529634 w 529634"/>
                <a:gd name="connsiteY0" fmla="*/ 256567 h 513134"/>
                <a:gd name="connsiteX1" fmla="*/ 264817 w 529634"/>
                <a:gd name="connsiteY1" fmla="*/ 513135 h 513134"/>
                <a:gd name="connsiteX2" fmla="*/ 0 w 529634"/>
                <a:gd name="connsiteY2" fmla="*/ 256567 h 513134"/>
                <a:gd name="connsiteX3" fmla="*/ 264817 w 529634"/>
                <a:gd name="connsiteY3" fmla="*/ 0 h 513134"/>
                <a:gd name="connsiteX4" fmla="*/ 529634 w 529634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34" h="513134">
                  <a:moveTo>
                    <a:pt x="529634" y="256567"/>
                  </a:moveTo>
                  <a:cubicBezTo>
                    <a:pt x="529634" y="398266"/>
                    <a:pt x="411072" y="513135"/>
                    <a:pt x="264817" y="513135"/>
                  </a:cubicBezTo>
                  <a:cubicBezTo>
                    <a:pt x="118563" y="513135"/>
                    <a:pt x="0" y="398266"/>
                    <a:pt x="0" y="256567"/>
                  </a:cubicBezTo>
                  <a:cubicBezTo>
                    <a:pt x="0" y="114869"/>
                    <a:pt x="118563" y="0"/>
                    <a:pt x="264817" y="0"/>
                  </a:cubicBezTo>
                  <a:cubicBezTo>
                    <a:pt x="411072" y="0"/>
                    <a:pt x="529634" y="114869"/>
                    <a:pt x="529634" y="256567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" name="Freeform: Shape 8"/>
            <p:cNvSpPr/>
            <p:nvPr/>
          </p:nvSpPr>
          <p:spPr>
            <a:xfrm rot="-2700000">
              <a:off x="9628870" y="3161367"/>
              <a:ext cx="513129" cy="513129"/>
            </a:xfrm>
            <a:custGeom>
              <a:avLst/>
              <a:gdLst>
                <a:gd name="connsiteX0" fmla="*/ 513130 w 513129"/>
                <a:gd name="connsiteY0" fmla="*/ 256565 h 513129"/>
                <a:gd name="connsiteX1" fmla="*/ 256565 w 513129"/>
                <a:gd name="connsiteY1" fmla="*/ 513130 h 513129"/>
                <a:gd name="connsiteX2" fmla="*/ 0 w 513129"/>
                <a:gd name="connsiteY2" fmla="*/ 256565 h 513129"/>
                <a:gd name="connsiteX3" fmla="*/ 256565 w 513129"/>
                <a:gd name="connsiteY3" fmla="*/ 0 h 513129"/>
                <a:gd name="connsiteX4" fmla="*/ 513130 w 513129"/>
                <a:gd name="connsiteY4" fmla="*/ 256565 h 51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129" h="513129">
                  <a:moveTo>
                    <a:pt x="513130" y="256565"/>
                  </a:moveTo>
                  <a:cubicBezTo>
                    <a:pt x="513130" y="398262"/>
                    <a:pt x="398262" y="513130"/>
                    <a:pt x="256565" y="513130"/>
                  </a:cubicBezTo>
                  <a:cubicBezTo>
                    <a:pt x="114868" y="513130"/>
                    <a:pt x="0" y="398262"/>
                    <a:pt x="0" y="256565"/>
                  </a:cubicBezTo>
                  <a:cubicBezTo>
                    <a:pt x="0" y="114868"/>
                    <a:pt x="114868" y="0"/>
                    <a:pt x="256565" y="0"/>
                  </a:cubicBezTo>
                  <a:cubicBezTo>
                    <a:pt x="398262" y="0"/>
                    <a:pt x="513130" y="114868"/>
                    <a:pt x="513130" y="256565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11" name="Freeform: Shape 10"/>
            <p:cNvSpPr/>
            <p:nvPr/>
          </p:nvSpPr>
          <p:spPr>
            <a:xfrm>
              <a:off x="9695869" y="3161321"/>
              <a:ext cx="378938" cy="513135"/>
            </a:xfrm>
            <a:custGeom>
              <a:avLst/>
              <a:gdLst>
                <a:gd name="connsiteX0" fmla="*/ 0 w 378938"/>
                <a:gd name="connsiteY0" fmla="*/ 256568 h 513135"/>
                <a:gd name="connsiteX1" fmla="*/ 189469 w 378938"/>
                <a:gd name="connsiteY1" fmla="*/ 513135 h 513135"/>
                <a:gd name="connsiteX2" fmla="*/ 378939 w 378938"/>
                <a:gd name="connsiteY2" fmla="*/ 256568 h 513135"/>
                <a:gd name="connsiteX3" fmla="*/ 189469 w 378938"/>
                <a:gd name="connsiteY3" fmla="*/ 0 h 513135"/>
                <a:gd name="connsiteX4" fmla="*/ 0 w 378938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38" h="513135">
                  <a:moveTo>
                    <a:pt x="0" y="256568"/>
                  </a:moveTo>
                  <a:cubicBezTo>
                    <a:pt x="0" y="398189"/>
                    <a:pt x="84972" y="513135"/>
                    <a:pt x="189469" y="513135"/>
                  </a:cubicBezTo>
                  <a:cubicBezTo>
                    <a:pt x="294241" y="513135"/>
                    <a:pt x="378939" y="398189"/>
                    <a:pt x="378939" y="256568"/>
                  </a:cubicBezTo>
                  <a:cubicBezTo>
                    <a:pt x="378939" y="114947"/>
                    <a:pt x="293966" y="0"/>
                    <a:pt x="189469" y="0"/>
                  </a:cubicBezTo>
                  <a:cubicBezTo>
                    <a:pt x="84972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9705493" y="3161321"/>
              <a:ext cx="359689" cy="513135"/>
            </a:xfrm>
            <a:custGeom>
              <a:avLst/>
              <a:gdLst>
                <a:gd name="connsiteX0" fmla="*/ 0 w 359689"/>
                <a:gd name="connsiteY0" fmla="*/ 256568 h 513135"/>
                <a:gd name="connsiteX1" fmla="*/ 179845 w 359689"/>
                <a:gd name="connsiteY1" fmla="*/ 513135 h 513135"/>
                <a:gd name="connsiteX2" fmla="*/ 359689 w 359689"/>
                <a:gd name="connsiteY2" fmla="*/ 256568 h 513135"/>
                <a:gd name="connsiteX3" fmla="*/ 179845 w 359689"/>
                <a:gd name="connsiteY3" fmla="*/ 0 h 513135"/>
                <a:gd name="connsiteX4" fmla="*/ 0 w 359689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89" h="513135">
                  <a:moveTo>
                    <a:pt x="0" y="256568"/>
                  </a:moveTo>
                  <a:cubicBezTo>
                    <a:pt x="0" y="398189"/>
                    <a:pt x="80573" y="513135"/>
                    <a:pt x="179845" y="513135"/>
                  </a:cubicBezTo>
                  <a:cubicBezTo>
                    <a:pt x="279117" y="513135"/>
                    <a:pt x="359689" y="398189"/>
                    <a:pt x="359689" y="256568"/>
                  </a:cubicBezTo>
                  <a:cubicBezTo>
                    <a:pt x="359689" y="114947"/>
                    <a:pt x="279117" y="0"/>
                    <a:pt x="179845" y="0"/>
                  </a:cubicBezTo>
                  <a:cubicBezTo>
                    <a:pt x="80573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14" name="Freeform: Shape 13"/>
            <p:cNvSpPr/>
            <p:nvPr/>
          </p:nvSpPr>
          <p:spPr>
            <a:xfrm>
              <a:off x="9766266" y="3161322"/>
              <a:ext cx="238142" cy="513134"/>
            </a:xfrm>
            <a:custGeom>
              <a:avLst/>
              <a:gdLst>
                <a:gd name="connsiteX0" fmla="*/ 238143 w 238142"/>
                <a:gd name="connsiteY0" fmla="*/ 256567 h 513134"/>
                <a:gd name="connsiteX1" fmla="*/ 119072 w 238142"/>
                <a:gd name="connsiteY1" fmla="*/ 513135 h 513134"/>
                <a:gd name="connsiteX2" fmla="*/ 0 w 238142"/>
                <a:gd name="connsiteY2" fmla="*/ 256567 h 513134"/>
                <a:gd name="connsiteX3" fmla="*/ 119072 w 238142"/>
                <a:gd name="connsiteY3" fmla="*/ 0 h 513134"/>
                <a:gd name="connsiteX4" fmla="*/ 238143 w 238142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42" h="513134">
                  <a:moveTo>
                    <a:pt x="238143" y="256567"/>
                  </a:moveTo>
                  <a:cubicBezTo>
                    <a:pt x="238143" y="398266"/>
                    <a:pt x="184833" y="513135"/>
                    <a:pt x="119072" y="513135"/>
                  </a:cubicBezTo>
                  <a:cubicBezTo>
                    <a:pt x="53310" y="513135"/>
                    <a:pt x="0" y="398266"/>
                    <a:pt x="0" y="256567"/>
                  </a:cubicBezTo>
                  <a:cubicBezTo>
                    <a:pt x="0" y="114869"/>
                    <a:pt x="53310" y="0"/>
                    <a:pt x="119072" y="0"/>
                  </a:cubicBezTo>
                  <a:cubicBezTo>
                    <a:pt x="184833" y="0"/>
                    <a:pt x="238143" y="114869"/>
                    <a:pt x="238143" y="256567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9776991" y="3161322"/>
              <a:ext cx="217243" cy="513134"/>
            </a:xfrm>
            <a:custGeom>
              <a:avLst/>
              <a:gdLst>
                <a:gd name="connsiteX0" fmla="*/ 0 w 217243"/>
                <a:gd name="connsiteY0" fmla="*/ 256567 h 513134"/>
                <a:gd name="connsiteX1" fmla="*/ 108622 w 217243"/>
                <a:gd name="connsiteY1" fmla="*/ 513135 h 513134"/>
                <a:gd name="connsiteX2" fmla="*/ 217244 w 217243"/>
                <a:gd name="connsiteY2" fmla="*/ 256567 h 513134"/>
                <a:gd name="connsiteX3" fmla="*/ 108622 w 217243"/>
                <a:gd name="connsiteY3" fmla="*/ 0 h 513134"/>
                <a:gd name="connsiteX4" fmla="*/ 0 w 217243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243" h="513134">
                  <a:moveTo>
                    <a:pt x="0" y="256567"/>
                  </a:moveTo>
                  <a:cubicBezTo>
                    <a:pt x="0" y="398188"/>
                    <a:pt x="48674" y="513135"/>
                    <a:pt x="108622" y="513135"/>
                  </a:cubicBezTo>
                  <a:cubicBezTo>
                    <a:pt x="168570" y="513135"/>
                    <a:pt x="217244" y="398188"/>
                    <a:pt x="217244" y="256567"/>
                  </a:cubicBezTo>
                  <a:cubicBezTo>
                    <a:pt x="217244" y="114947"/>
                    <a:pt x="168570" y="0"/>
                    <a:pt x="108622" y="0"/>
                  </a:cubicBezTo>
                  <a:cubicBezTo>
                    <a:pt x="48674" y="0"/>
                    <a:pt x="0" y="114672"/>
                    <a:pt x="0" y="256567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9136810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021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021" y="5001277"/>
                  </a:lnTo>
                  <a:lnTo>
                    <a:pt x="0" y="5001277"/>
                  </a:lnTo>
                  <a:cubicBezTo>
                    <a:pt x="130346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9168984" y="3302668"/>
              <a:ext cx="205693" cy="5001276"/>
            </a:xfrm>
            <a:custGeom>
              <a:avLst/>
              <a:gdLst>
                <a:gd name="connsiteX0" fmla="*/ 74523 w 205693"/>
                <a:gd name="connsiteY0" fmla="*/ 0 h 5001276"/>
                <a:gd name="connsiteX1" fmla="*/ 102847 w 205693"/>
                <a:gd name="connsiteY1" fmla="*/ 0 h 5001276"/>
                <a:gd name="connsiteX2" fmla="*/ 131171 w 205693"/>
                <a:gd name="connsiteY2" fmla="*/ 0 h 5001276"/>
                <a:gd name="connsiteX3" fmla="*/ 205694 w 205693"/>
                <a:gd name="connsiteY3" fmla="*/ 5001277 h 5001276"/>
                <a:gd name="connsiteX4" fmla="*/ 102847 w 205693"/>
                <a:gd name="connsiteY4" fmla="*/ 5001277 h 5001276"/>
                <a:gd name="connsiteX5" fmla="*/ 0 w 205693"/>
                <a:gd name="connsiteY5" fmla="*/ 5001277 h 5001276"/>
                <a:gd name="connsiteX6" fmla="*/ 74523 w 20569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693" h="5001276">
                  <a:moveTo>
                    <a:pt x="74523" y="0"/>
                  </a:moveTo>
                  <a:lnTo>
                    <a:pt x="102847" y="0"/>
                  </a:lnTo>
                  <a:lnTo>
                    <a:pt x="131171" y="0"/>
                  </a:lnTo>
                  <a:cubicBezTo>
                    <a:pt x="131171" y="0"/>
                    <a:pt x="106422" y="4571464"/>
                    <a:pt x="205694" y="5001277"/>
                  </a:cubicBezTo>
                  <a:lnTo>
                    <a:pt x="102847" y="5001277"/>
                  </a:lnTo>
                  <a:lnTo>
                    <a:pt x="0" y="5001277"/>
                  </a:lnTo>
                  <a:cubicBezTo>
                    <a:pt x="99272" y="4571464"/>
                    <a:pt x="74523" y="0"/>
                    <a:pt x="7452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9198683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148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148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9192633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9195108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3199" y="3113163"/>
              <a:ext cx="274991" cy="302491"/>
            </a:xfrm>
            <a:custGeom>
              <a:avLst/>
              <a:gdLst>
                <a:gd name="connsiteX0" fmla="*/ 2 w 274991"/>
                <a:gd name="connsiteY0" fmla="*/ 85 h 302491"/>
                <a:gd name="connsiteX1" fmla="*/ 274994 w 274991"/>
                <a:gd name="connsiteY1" fmla="*/ 85 h 302491"/>
                <a:gd name="connsiteX2" fmla="*/ 274994 w 274991"/>
                <a:gd name="connsiteY2" fmla="*/ 302576 h 302491"/>
                <a:gd name="connsiteX3" fmla="*/ 2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2" y="85"/>
                  </a:moveTo>
                  <a:lnTo>
                    <a:pt x="274994" y="85"/>
                  </a:lnTo>
                  <a:lnTo>
                    <a:pt x="274994" y="302576"/>
                  </a:lnTo>
                  <a:lnTo>
                    <a:pt x="2" y="302576"/>
                  </a:lnTo>
                  <a:close/>
                </a:path>
              </a:pathLst>
            </a:custGeom>
          </p:spPr>
        </p:pic>
        <p:sp>
          <p:nvSpPr>
            <p:cNvPr id="22" name="Freeform: Shape 21"/>
            <p:cNvSpPr/>
            <p:nvPr/>
          </p:nvSpPr>
          <p:spPr>
            <a:xfrm>
              <a:off x="9215183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5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9218208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392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0698" y="3113163"/>
              <a:ext cx="274991" cy="302491"/>
            </a:xfrm>
            <a:custGeom>
              <a:avLst/>
              <a:gdLst>
                <a:gd name="connsiteX0" fmla="*/ 3 w 274991"/>
                <a:gd name="connsiteY0" fmla="*/ 85 h 302491"/>
                <a:gd name="connsiteX1" fmla="*/ 274995 w 274991"/>
                <a:gd name="connsiteY1" fmla="*/ 85 h 302491"/>
                <a:gd name="connsiteX2" fmla="*/ 274995 w 274991"/>
                <a:gd name="connsiteY2" fmla="*/ 302576 h 302491"/>
                <a:gd name="connsiteX3" fmla="*/ 3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3" y="85"/>
                  </a:moveTo>
                  <a:lnTo>
                    <a:pt x="274995" y="85"/>
                  </a:lnTo>
                  <a:lnTo>
                    <a:pt x="274995" y="302576"/>
                  </a:lnTo>
                  <a:lnTo>
                    <a:pt x="3" y="302576"/>
                  </a:lnTo>
                  <a:close/>
                </a:path>
              </a:pathLst>
            </a:custGeom>
          </p:spPr>
        </p:pic>
        <p:sp>
          <p:nvSpPr>
            <p:cNvPr id="25" name="Freeform: Shape 24"/>
            <p:cNvSpPr/>
            <p:nvPr/>
          </p:nvSpPr>
          <p:spPr>
            <a:xfrm>
              <a:off x="9236357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9239382" y="3189096"/>
              <a:ext cx="64898" cy="153445"/>
            </a:xfrm>
            <a:custGeom>
              <a:avLst/>
              <a:gdLst>
                <a:gd name="connsiteX0" fmla="*/ 0 w 64898"/>
                <a:gd name="connsiteY0" fmla="*/ 76723 h 153445"/>
                <a:gd name="connsiteX1" fmla="*/ 32449 w 64898"/>
                <a:gd name="connsiteY1" fmla="*/ 153445 h 153445"/>
                <a:gd name="connsiteX2" fmla="*/ 64898 w 64898"/>
                <a:gd name="connsiteY2" fmla="*/ 76723 h 153445"/>
                <a:gd name="connsiteX3" fmla="*/ 32449 w 64898"/>
                <a:gd name="connsiteY3" fmla="*/ 0 h 153445"/>
                <a:gd name="connsiteX4" fmla="*/ 0 w 64898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8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4" y="153445"/>
                    <a:pt x="64898" y="119071"/>
                    <a:pt x="64898" y="76723"/>
                  </a:cubicBezTo>
                  <a:cubicBezTo>
                    <a:pt x="64898" y="34374"/>
                    <a:pt x="50324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10348424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296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296" y="5001277"/>
                  </a:lnTo>
                  <a:lnTo>
                    <a:pt x="0" y="5001277"/>
                  </a:lnTo>
                  <a:cubicBezTo>
                    <a:pt x="130621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10380048" y="3302668"/>
              <a:ext cx="206243" cy="5001276"/>
            </a:xfrm>
            <a:custGeom>
              <a:avLst/>
              <a:gdLst>
                <a:gd name="connsiteX0" fmla="*/ 75073 w 206243"/>
                <a:gd name="connsiteY0" fmla="*/ 0 h 5001276"/>
                <a:gd name="connsiteX1" fmla="*/ 103397 w 206243"/>
                <a:gd name="connsiteY1" fmla="*/ 0 h 5001276"/>
                <a:gd name="connsiteX2" fmla="*/ 131721 w 206243"/>
                <a:gd name="connsiteY2" fmla="*/ 0 h 5001276"/>
                <a:gd name="connsiteX3" fmla="*/ 206244 w 206243"/>
                <a:gd name="connsiteY3" fmla="*/ 5001277 h 5001276"/>
                <a:gd name="connsiteX4" fmla="*/ 103122 w 206243"/>
                <a:gd name="connsiteY4" fmla="*/ 5001277 h 5001276"/>
                <a:gd name="connsiteX5" fmla="*/ 0 w 206243"/>
                <a:gd name="connsiteY5" fmla="*/ 5001277 h 5001276"/>
                <a:gd name="connsiteX6" fmla="*/ 75073 w 20624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243" h="5001276">
                  <a:moveTo>
                    <a:pt x="75073" y="0"/>
                  </a:moveTo>
                  <a:lnTo>
                    <a:pt x="103397" y="0"/>
                  </a:lnTo>
                  <a:lnTo>
                    <a:pt x="131721" y="0"/>
                  </a:lnTo>
                  <a:cubicBezTo>
                    <a:pt x="131721" y="0"/>
                    <a:pt x="106972" y="4571464"/>
                    <a:pt x="206244" y="5001277"/>
                  </a:cubicBezTo>
                  <a:lnTo>
                    <a:pt x="103122" y="5001277"/>
                  </a:lnTo>
                  <a:lnTo>
                    <a:pt x="0" y="5001277"/>
                  </a:lnTo>
                  <a:cubicBezTo>
                    <a:pt x="100097" y="4571464"/>
                    <a:pt x="75073" y="0"/>
                    <a:pt x="7507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10410297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423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423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10404522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10406997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23163" y="3113163"/>
              <a:ext cx="274991" cy="302491"/>
            </a:xfrm>
            <a:custGeom>
              <a:avLst/>
              <a:gdLst>
                <a:gd name="connsiteX0" fmla="*/ 46 w 274991"/>
                <a:gd name="connsiteY0" fmla="*/ 85 h 302491"/>
                <a:gd name="connsiteX1" fmla="*/ 275038 w 274991"/>
                <a:gd name="connsiteY1" fmla="*/ 85 h 302491"/>
                <a:gd name="connsiteX2" fmla="*/ 275038 w 274991"/>
                <a:gd name="connsiteY2" fmla="*/ 302576 h 302491"/>
                <a:gd name="connsiteX3" fmla="*/ 46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6" y="85"/>
                  </a:moveTo>
                  <a:lnTo>
                    <a:pt x="275038" y="85"/>
                  </a:lnTo>
                  <a:lnTo>
                    <a:pt x="275038" y="302576"/>
                  </a:lnTo>
                  <a:lnTo>
                    <a:pt x="46" y="302576"/>
                  </a:lnTo>
                  <a:close/>
                </a:path>
              </a:pathLst>
            </a:custGeom>
          </p:spPr>
        </p:pic>
        <p:sp>
          <p:nvSpPr>
            <p:cNvPr id="33" name="Freeform: Shape 32"/>
            <p:cNvSpPr/>
            <p:nvPr/>
          </p:nvSpPr>
          <p:spPr>
            <a:xfrm>
              <a:off x="10427072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2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10429822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41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50663" y="3113163"/>
              <a:ext cx="274991" cy="302491"/>
            </a:xfrm>
            <a:custGeom>
              <a:avLst/>
              <a:gdLst>
                <a:gd name="connsiteX0" fmla="*/ 47 w 274991"/>
                <a:gd name="connsiteY0" fmla="*/ 85 h 302491"/>
                <a:gd name="connsiteX1" fmla="*/ 275039 w 274991"/>
                <a:gd name="connsiteY1" fmla="*/ 85 h 302491"/>
                <a:gd name="connsiteX2" fmla="*/ 275039 w 274991"/>
                <a:gd name="connsiteY2" fmla="*/ 302576 h 302491"/>
                <a:gd name="connsiteX3" fmla="*/ 47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7" y="85"/>
                  </a:moveTo>
                  <a:lnTo>
                    <a:pt x="275039" y="85"/>
                  </a:lnTo>
                  <a:lnTo>
                    <a:pt x="275039" y="302576"/>
                  </a:lnTo>
                  <a:lnTo>
                    <a:pt x="47" y="302576"/>
                  </a:lnTo>
                  <a:close/>
                </a:path>
              </a:pathLst>
            </a:custGeom>
          </p:spPr>
        </p:pic>
        <p:sp>
          <p:nvSpPr>
            <p:cNvPr id="36" name="Freeform: Shape 35"/>
            <p:cNvSpPr/>
            <p:nvPr/>
          </p:nvSpPr>
          <p:spPr>
            <a:xfrm>
              <a:off x="10447971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10451271" y="3189096"/>
              <a:ext cx="64897" cy="153445"/>
            </a:xfrm>
            <a:custGeom>
              <a:avLst/>
              <a:gdLst>
                <a:gd name="connsiteX0" fmla="*/ 0 w 64897"/>
                <a:gd name="connsiteY0" fmla="*/ 76723 h 153445"/>
                <a:gd name="connsiteX1" fmla="*/ 32449 w 64897"/>
                <a:gd name="connsiteY1" fmla="*/ 153445 h 153445"/>
                <a:gd name="connsiteX2" fmla="*/ 64898 w 64897"/>
                <a:gd name="connsiteY2" fmla="*/ 76723 h 153445"/>
                <a:gd name="connsiteX3" fmla="*/ 32449 w 64897"/>
                <a:gd name="connsiteY3" fmla="*/ 0 h 153445"/>
                <a:gd name="connsiteX4" fmla="*/ 0 w 6489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7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3" y="153445"/>
                    <a:pt x="64898" y="119071"/>
                    <a:pt x="64898" y="76723"/>
                  </a:cubicBezTo>
                  <a:cubicBezTo>
                    <a:pt x="64898" y="34374"/>
                    <a:pt x="50323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9062012" y="978437"/>
              <a:ext cx="1646376" cy="2223308"/>
            </a:xfrm>
            <a:custGeom>
              <a:avLst/>
              <a:gdLst>
                <a:gd name="connsiteX0" fmla="*/ 550 w 1646376"/>
                <a:gd name="connsiteY0" fmla="*/ 1765448 h 2223308"/>
                <a:gd name="connsiteX1" fmla="*/ 18149 w 1646376"/>
                <a:gd name="connsiteY1" fmla="*/ 1781672 h 2223308"/>
                <a:gd name="connsiteX2" fmla="*/ 82498 w 1646376"/>
                <a:gd name="connsiteY2" fmla="*/ 1781672 h 2223308"/>
                <a:gd name="connsiteX3" fmla="*/ 80573 w 1646376"/>
                <a:gd name="connsiteY3" fmla="*/ 1980491 h 2223308"/>
                <a:gd name="connsiteX4" fmla="*/ 70398 w 1646376"/>
                <a:gd name="connsiteY4" fmla="*/ 1980491 h 2223308"/>
                <a:gd name="connsiteX5" fmla="*/ 43999 w 1646376"/>
                <a:gd name="connsiteY5" fmla="*/ 2006890 h 2223308"/>
                <a:gd name="connsiteX6" fmla="*/ 70398 w 1646376"/>
                <a:gd name="connsiteY6" fmla="*/ 2033290 h 2223308"/>
                <a:gd name="connsiteX7" fmla="*/ 87722 w 1646376"/>
                <a:gd name="connsiteY7" fmla="*/ 2033290 h 2223308"/>
                <a:gd name="connsiteX8" fmla="*/ 169120 w 1646376"/>
                <a:gd name="connsiteY8" fmla="*/ 2223309 h 2223308"/>
                <a:gd name="connsiteX9" fmla="*/ 216144 w 1646376"/>
                <a:gd name="connsiteY9" fmla="*/ 2223309 h 2223308"/>
                <a:gd name="connsiteX10" fmla="*/ 263167 w 1646376"/>
                <a:gd name="connsiteY10" fmla="*/ 2223309 h 2223308"/>
                <a:gd name="connsiteX11" fmla="*/ 344290 w 1646376"/>
                <a:gd name="connsiteY11" fmla="*/ 2033290 h 2223308"/>
                <a:gd name="connsiteX12" fmla="*/ 361614 w 1646376"/>
                <a:gd name="connsiteY12" fmla="*/ 2033290 h 2223308"/>
                <a:gd name="connsiteX13" fmla="*/ 388013 w 1646376"/>
                <a:gd name="connsiteY13" fmla="*/ 2006890 h 2223308"/>
                <a:gd name="connsiteX14" fmla="*/ 361614 w 1646376"/>
                <a:gd name="connsiteY14" fmla="*/ 1980491 h 2223308"/>
                <a:gd name="connsiteX15" fmla="*/ 351165 w 1646376"/>
                <a:gd name="connsiteY15" fmla="*/ 1980491 h 2223308"/>
                <a:gd name="connsiteX16" fmla="*/ 340440 w 1646376"/>
                <a:gd name="connsiteY16" fmla="*/ 1708249 h 2223308"/>
                <a:gd name="connsiteX17" fmla="*/ 346215 w 1646376"/>
                <a:gd name="connsiteY17" fmla="*/ 1696425 h 2223308"/>
                <a:gd name="connsiteX18" fmla="*/ 400938 w 1646376"/>
                <a:gd name="connsiteY18" fmla="*/ 1631802 h 2223308"/>
                <a:gd name="connsiteX19" fmla="*/ 417988 w 1646376"/>
                <a:gd name="connsiteY19" fmla="*/ 1690375 h 2223308"/>
                <a:gd name="connsiteX20" fmla="*/ 435037 w 1646376"/>
                <a:gd name="connsiteY20" fmla="*/ 1690375 h 2223308"/>
                <a:gd name="connsiteX21" fmla="*/ 431462 w 1646376"/>
                <a:gd name="connsiteY21" fmla="*/ 1703574 h 2223308"/>
                <a:gd name="connsiteX22" fmla="*/ 434762 w 1646376"/>
                <a:gd name="connsiteY22" fmla="*/ 1716224 h 2223308"/>
                <a:gd name="connsiteX23" fmla="*/ 427337 w 1646376"/>
                <a:gd name="connsiteY23" fmla="*/ 1716224 h 2223308"/>
                <a:gd name="connsiteX24" fmla="*/ 612682 w 1646376"/>
                <a:gd name="connsiteY24" fmla="*/ 2134212 h 2223308"/>
                <a:gd name="connsiteX25" fmla="*/ 649806 w 1646376"/>
                <a:gd name="connsiteY25" fmla="*/ 2134212 h 2223308"/>
                <a:gd name="connsiteX26" fmla="*/ 727628 w 1646376"/>
                <a:gd name="connsiteY26" fmla="*/ 2204335 h 2223308"/>
                <a:gd name="connsiteX27" fmla="*/ 915448 w 1646376"/>
                <a:gd name="connsiteY27" fmla="*/ 2204335 h 2223308"/>
                <a:gd name="connsiteX28" fmla="*/ 993271 w 1646376"/>
                <a:gd name="connsiteY28" fmla="*/ 2134212 h 2223308"/>
                <a:gd name="connsiteX29" fmla="*/ 1030394 w 1646376"/>
                <a:gd name="connsiteY29" fmla="*/ 2134212 h 2223308"/>
                <a:gd name="connsiteX30" fmla="*/ 1215739 w 1646376"/>
                <a:gd name="connsiteY30" fmla="*/ 1716224 h 2223308"/>
                <a:gd name="connsiteX31" fmla="*/ 1208314 w 1646376"/>
                <a:gd name="connsiteY31" fmla="*/ 1716224 h 2223308"/>
                <a:gd name="connsiteX32" fmla="*/ 1211614 w 1646376"/>
                <a:gd name="connsiteY32" fmla="*/ 1703574 h 2223308"/>
                <a:gd name="connsiteX33" fmla="*/ 1208039 w 1646376"/>
                <a:gd name="connsiteY33" fmla="*/ 1690375 h 2223308"/>
                <a:gd name="connsiteX34" fmla="*/ 1225089 w 1646376"/>
                <a:gd name="connsiteY34" fmla="*/ 1690375 h 2223308"/>
                <a:gd name="connsiteX35" fmla="*/ 1243238 w 1646376"/>
                <a:gd name="connsiteY35" fmla="*/ 1627127 h 2223308"/>
                <a:gd name="connsiteX36" fmla="*/ 1304011 w 1646376"/>
                <a:gd name="connsiteY36" fmla="*/ 1696425 h 2223308"/>
                <a:gd name="connsiteX37" fmla="*/ 1291637 w 1646376"/>
                <a:gd name="connsiteY37" fmla="*/ 1980491 h 2223308"/>
                <a:gd name="connsiteX38" fmla="*/ 1281187 w 1646376"/>
                <a:gd name="connsiteY38" fmla="*/ 1980491 h 2223308"/>
                <a:gd name="connsiteX39" fmla="*/ 1254788 w 1646376"/>
                <a:gd name="connsiteY39" fmla="*/ 2006890 h 2223308"/>
                <a:gd name="connsiteX40" fmla="*/ 1281187 w 1646376"/>
                <a:gd name="connsiteY40" fmla="*/ 2033290 h 2223308"/>
                <a:gd name="connsiteX41" fmla="*/ 1298511 w 1646376"/>
                <a:gd name="connsiteY41" fmla="*/ 2033290 h 2223308"/>
                <a:gd name="connsiteX42" fmla="*/ 1379909 w 1646376"/>
                <a:gd name="connsiteY42" fmla="*/ 2223309 h 2223308"/>
                <a:gd name="connsiteX43" fmla="*/ 1426933 w 1646376"/>
                <a:gd name="connsiteY43" fmla="*/ 2223309 h 2223308"/>
                <a:gd name="connsiteX44" fmla="*/ 1473956 w 1646376"/>
                <a:gd name="connsiteY44" fmla="*/ 2223309 h 2223308"/>
                <a:gd name="connsiteX45" fmla="*/ 1555354 w 1646376"/>
                <a:gd name="connsiteY45" fmla="*/ 2033290 h 2223308"/>
                <a:gd name="connsiteX46" fmla="*/ 1572678 w 1646376"/>
                <a:gd name="connsiteY46" fmla="*/ 2033290 h 2223308"/>
                <a:gd name="connsiteX47" fmla="*/ 1599078 w 1646376"/>
                <a:gd name="connsiteY47" fmla="*/ 2006890 h 2223308"/>
                <a:gd name="connsiteX48" fmla="*/ 1572678 w 1646376"/>
                <a:gd name="connsiteY48" fmla="*/ 1980491 h 2223308"/>
                <a:gd name="connsiteX49" fmla="*/ 1562504 w 1646376"/>
                <a:gd name="connsiteY49" fmla="*/ 1980491 h 2223308"/>
                <a:gd name="connsiteX50" fmla="*/ 1560304 w 1646376"/>
                <a:gd name="connsiteY50" fmla="*/ 1777272 h 2223308"/>
                <a:gd name="connsiteX51" fmla="*/ 1628777 w 1646376"/>
                <a:gd name="connsiteY51" fmla="*/ 1777272 h 2223308"/>
                <a:gd name="connsiteX52" fmla="*/ 1646376 w 1646376"/>
                <a:gd name="connsiteY52" fmla="*/ 1759673 h 2223308"/>
                <a:gd name="connsiteX53" fmla="*/ 1646101 w 1646376"/>
                <a:gd name="connsiteY53" fmla="*/ 1758298 h 2223308"/>
                <a:gd name="connsiteX54" fmla="*/ 1646376 w 1646376"/>
                <a:gd name="connsiteY54" fmla="*/ 1756923 h 2223308"/>
                <a:gd name="connsiteX55" fmla="*/ 1628777 w 1646376"/>
                <a:gd name="connsiteY55" fmla="*/ 1739323 h 2223308"/>
                <a:gd name="connsiteX56" fmla="*/ 1556454 w 1646376"/>
                <a:gd name="connsiteY56" fmla="*/ 1739323 h 2223308"/>
                <a:gd name="connsiteX57" fmla="*/ 1556179 w 1646376"/>
                <a:gd name="connsiteY57" fmla="*/ 1739323 h 2223308"/>
                <a:gd name="connsiteX58" fmla="*/ 1549304 w 1646376"/>
                <a:gd name="connsiteY58" fmla="*/ 1690375 h 2223308"/>
                <a:gd name="connsiteX59" fmla="*/ 1610902 w 1646376"/>
                <a:gd name="connsiteY59" fmla="*/ 1690375 h 2223308"/>
                <a:gd name="connsiteX60" fmla="*/ 1628502 w 1646376"/>
                <a:gd name="connsiteY60" fmla="*/ 1672775 h 2223308"/>
                <a:gd name="connsiteX61" fmla="*/ 1628502 w 1646376"/>
                <a:gd name="connsiteY61" fmla="*/ 1671675 h 2223308"/>
                <a:gd name="connsiteX62" fmla="*/ 1628502 w 1646376"/>
                <a:gd name="connsiteY62" fmla="*/ 1670576 h 2223308"/>
                <a:gd name="connsiteX63" fmla="*/ 1610902 w 1646376"/>
                <a:gd name="connsiteY63" fmla="*/ 1652976 h 2223308"/>
                <a:gd name="connsiteX64" fmla="*/ 1543529 w 1646376"/>
                <a:gd name="connsiteY64" fmla="*/ 1652976 h 2223308"/>
                <a:gd name="connsiteX65" fmla="*/ 1542979 w 1646376"/>
                <a:gd name="connsiteY65" fmla="*/ 1652976 h 2223308"/>
                <a:gd name="connsiteX66" fmla="*/ 1531980 w 1646376"/>
                <a:gd name="connsiteY66" fmla="*/ 1594953 h 2223308"/>
                <a:gd name="connsiteX67" fmla="*/ 1592203 w 1646376"/>
                <a:gd name="connsiteY67" fmla="*/ 1594953 h 2223308"/>
                <a:gd name="connsiteX68" fmla="*/ 1609802 w 1646376"/>
                <a:gd name="connsiteY68" fmla="*/ 1577353 h 2223308"/>
                <a:gd name="connsiteX69" fmla="*/ 1609802 w 1646376"/>
                <a:gd name="connsiteY69" fmla="*/ 1576253 h 2223308"/>
                <a:gd name="connsiteX70" fmla="*/ 1609802 w 1646376"/>
                <a:gd name="connsiteY70" fmla="*/ 1575153 h 2223308"/>
                <a:gd name="connsiteX71" fmla="*/ 1592203 w 1646376"/>
                <a:gd name="connsiteY71" fmla="*/ 1557554 h 2223308"/>
                <a:gd name="connsiteX72" fmla="*/ 1524555 w 1646376"/>
                <a:gd name="connsiteY72" fmla="*/ 1557554 h 2223308"/>
                <a:gd name="connsiteX73" fmla="*/ 1524005 w 1646376"/>
                <a:gd name="connsiteY73" fmla="*/ 1557554 h 2223308"/>
                <a:gd name="connsiteX74" fmla="*/ 1421433 w 1646376"/>
                <a:gd name="connsiteY74" fmla="*/ 1232788 h 2223308"/>
                <a:gd name="connsiteX75" fmla="*/ 1363685 w 1646376"/>
                <a:gd name="connsiteY75" fmla="*/ 1428583 h 2223308"/>
                <a:gd name="connsiteX76" fmla="*/ 1305111 w 1646376"/>
                <a:gd name="connsiteY76" fmla="*/ 1362585 h 2223308"/>
                <a:gd name="connsiteX77" fmla="*/ 1298237 w 1646376"/>
                <a:gd name="connsiteY77" fmla="*/ 1354885 h 2223308"/>
                <a:gd name="connsiteX78" fmla="*/ 1029569 w 1646376"/>
                <a:gd name="connsiteY78" fmla="*/ 172695 h 2223308"/>
                <a:gd name="connsiteX79" fmla="*/ 821676 w 1646376"/>
                <a:gd name="connsiteY79" fmla="*/ 0 h 2223308"/>
                <a:gd name="connsiteX80" fmla="*/ 613782 w 1646376"/>
                <a:gd name="connsiteY80" fmla="*/ 172695 h 2223308"/>
                <a:gd name="connsiteX81" fmla="*/ 346215 w 1646376"/>
                <a:gd name="connsiteY81" fmla="*/ 1362035 h 2223308"/>
                <a:gd name="connsiteX82" fmla="*/ 345665 w 1646376"/>
                <a:gd name="connsiteY82" fmla="*/ 1362585 h 2223308"/>
                <a:gd name="connsiteX83" fmla="*/ 281592 w 1646376"/>
                <a:gd name="connsiteY83" fmla="*/ 1434907 h 2223308"/>
                <a:gd name="connsiteX84" fmla="*/ 281592 w 1646376"/>
                <a:gd name="connsiteY84" fmla="*/ 1434907 h 2223308"/>
                <a:gd name="connsiteX85" fmla="*/ 209819 w 1646376"/>
                <a:gd name="connsiteY85" fmla="*/ 1232513 h 2223308"/>
                <a:gd name="connsiteX86" fmla="*/ 118521 w 1646376"/>
                <a:gd name="connsiteY86" fmla="*/ 1561404 h 2223308"/>
                <a:gd name="connsiteX87" fmla="*/ 117697 w 1646376"/>
                <a:gd name="connsiteY87" fmla="*/ 1561404 h 2223308"/>
                <a:gd name="connsiteX88" fmla="*/ 54448 w 1646376"/>
                <a:gd name="connsiteY88" fmla="*/ 1561404 h 2223308"/>
                <a:gd name="connsiteX89" fmla="*/ 36849 w 1646376"/>
                <a:gd name="connsiteY89" fmla="*/ 1579003 h 2223308"/>
                <a:gd name="connsiteX90" fmla="*/ 37399 w 1646376"/>
                <a:gd name="connsiteY90" fmla="*/ 1583128 h 2223308"/>
                <a:gd name="connsiteX91" fmla="*/ 54998 w 1646376"/>
                <a:gd name="connsiteY91" fmla="*/ 1599353 h 2223308"/>
                <a:gd name="connsiteX92" fmla="*/ 110547 w 1646376"/>
                <a:gd name="connsiteY92" fmla="*/ 1599353 h 2223308"/>
                <a:gd name="connsiteX93" fmla="*/ 99547 w 1646376"/>
                <a:gd name="connsiteY93" fmla="*/ 1657101 h 2223308"/>
                <a:gd name="connsiteX94" fmla="*/ 98722 w 1646376"/>
                <a:gd name="connsiteY94" fmla="*/ 1657101 h 2223308"/>
                <a:gd name="connsiteX95" fmla="*/ 35749 w 1646376"/>
                <a:gd name="connsiteY95" fmla="*/ 1657101 h 2223308"/>
                <a:gd name="connsiteX96" fmla="*/ 18149 w 1646376"/>
                <a:gd name="connsiteY96" fmla="*/ 1674700 h 2223308"/>
                <a:gd name="connsiteX97" fmla="*/ 18699 w 1646376"/>
                <a:gd name="connsiteY97" fmla="*/ 1678825 h 2223308"/>
                <a:gd name="connsiteX98" fmla="*/ 36299 w 1646376"/>
                <a:gd name="connsiteY98" fmla="*/ 1695050 h 2223308"/>
                <a:gd name="connsiteX99" fmla="*/ 93497 w 1646376"/>
                <a:gd name="connsiteY99" fmla="*/ 1695050 h 2223308"/>
                <a:gd name="connsiteX100" fmla="*/ 86897 w 1646376"/>
                <a:gd name="connsiteY100" fmla="*/ 1743998 h 2223308"/>
                <a:gd name="connsiteX101" fmla="*/ 86072 w 1646376"/>
                <a:gd name="connsiteY101" fmla="*/ 1743998 h 2223308"/>
                <a:gd name="connsiteX102" fmla="*/ 17599 w 1646376"/>
                <a:gd name="connsiteY102" fmla="*/ 1743998 h 2223308"/>
                <a:gd name="connsiteX103" fmla="*/ 0 w 1646376"/>
                <a:gd name="connsiteY103" fmla="*/ 1761598 h 2223308"/>
                <a:gd name="connsiteX104" fmla="*/ 550 w 1646376"/>
                <a:gd name="connsiteY104" fmla="*/ 1765448 h 2223308"/>
                <a:gd name="connsiteX105" fmla="*/ 312941 w 1646376"/>
                <a:gd name="connsiteY105" fmla="*/ 1792122 h 2223308"/>
                <a:gd name="connsiteX106" fmla="*/ 312391 w 1646376"/>
                <a:gd name="connsiteY106" fmla="*/ 1787722 h 2223308"/>
                <a:gd name="connsiteX107" fmla="*/ 313216 w 1646376"/>
                <a:gd name="connsiteY107" fmla="*/ 1787997 h 2223308"/>
                <a:gd name="connsiteX108" fmla="*/ 312941 w 1646376"/>
                <a:gd name="connsiteY108" fmla="*/ 1792122 h 22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646376" h="2223308">
                  <a:moveTo>
                    <a:pt x="550" y="1765448"/>
                  </a:moveTo>
                  <a:cubicBezTo>
                    <a:pt x="1375" y="1774522"/>
                    <a:pt x="8800" y="1781672"/>
                    <a:pt x="18149" y="1781672"/>
                  </a:cubicBezTo>
                  <a:lnTo>
                    <a:pt x="82498" y="1781672"/>
                  </a:lnTo>
                  <a:cubicBezTo>
                    <a:pt x="75898" y="1849320"/>
                    <a:pt x="74523" y="1916968"/>
                    <a:pt x="80573" y="1980491"/>
                  </a:cubicBezTo>
                  <a:lnTo>
                    <a:pt x="70398" y="1980491"/>
                  </a:lnTo>
                  <a:cubicBezTo>
                    <a:pt x="55823" y="1980491"/>
                    <a:pt x="43999" y="1992316"/>
                    <a:pt x="43999" y="2006890"/>
                  </a:cubicBezTo>
                  <a:cubicBezTo>
                    <a:pt x="43999" y="2021465"/>
                    <a:pt x="55823" y="2033290"/>
                    <a:pt x="70398" y="2033290"/>
                  </a:cubicBezTo>
                  <a:lnTo>
                    <a:pt x="87722" y="2033290"/>
                  </a:lnTo>
                  <a:cubicBezTo>
                    <a:pt x="100647" y="2106713"/>
                    <a:pt x="126221" y="2172436"/>
                    <a:pt x="169120" y="2223309"/>
                  </a:cubicBezTo>
                  <a:lnTo>
                    <a:pt x="216144" y="2223309"/>
                  </a:lnTo>
                  <a:lnTo>
                    <a:pt x="263167" y="2223309"/>
                  </a:lnTo>
                  <a:cubicBezTo>
                    <a:pt x="306066" y="2172711"/>
                    <a:pt x="331365" y="2106713"/>
                    <a:pt x="344290" y="2033290"/>
                  </a:cubicBezTo>
                  <a:lnTo>
                    <a:pt x="361614" y="2033290"/>
                  </a:lnTo>
                  <a:cubicBezTo>
                    <a:pt x="376189" y="2033290"/>
                    <a:pt x="388013" y="2021465"/>
                    <a:pt x="388013" y="2006890"/>
                  </a:cubicBezTo>
                  <a:cubicBezTo>
                    <a:pt x="388013" y="1992316"/>
                    <a:pt x="376189" y="1980491"/>
                    <a:pt x="361614" y="1980491"/>
                  </a:cubicBezTo>
                  <a:lnTo>
                    <a:pt x="351165" y="1980491"/>
                  </a:lnTo>
                  <a:cubicBezTo>
                    <a:pt x="359414" y="1893869"/>
                    <a:pt x="353640" y="1799822"/>
                    <a:pt x="340440" y="1708249"/>
                  </a:cubicBezTo>
                  <a:cubicBezTo>
                    <a:pt x="342090" y="1704399"/>
                    <a:pt x="344015" y="1700550"/>
                    <a:pt x="346215" y="1696425"/>
                  </a:cubicBezTo>
                  <a:cubicBezTo>
                    <a:pt x="358039" y="1674150"/>
                    <a:pt x="375639" y="1651326"/>
                    <a:pt x="400938" y="1631802"/>
                  </a:cubicBezTo>
                  <a:cubicBezTo>
                    <a:pt x="411113" y="1669476"/>
                    <a:pt x="417988" y="1690375"/>
                    <a:pt x="417988" y="1690375"/>
                  </a:cubicBezTo>
                  <a:lnTo>
                    <a:pt x="435037" y="1690375"/>
                  </a:lnTo>
                  <a:cubicBezTo>
                    <a:pt x="432837" y="1694225"/>
                    <a:pt x="431462" y="1698625"/>
                    <a:pt x="431462" y="1703574"/>
                  </a:cubicBezTo>
                  <a:cubicBezTo>
                    <a:pt x="431462" y="1708249"/>
                    <a:pt x="432837" y="1712374"/>
                    <a:pt x="434762" y="1716224"/>
                  </a:cubicBezTo>
                  <a:lnTo>
                    <a:pt x="427337" y="1716224"/>
                  </a:lnTo>
                  <a:lnTo>
                    <a:pt x="612682" y="2134212"/>
                  </a:lnTo>
                  <a:lnTo>
                    <a:pt x="649806" y="2134212"/>
                  </a:lnTo>
                  <a:cubicBezTo>
                    <a:pt x="653931" y="2173535"/>
                    <a:pt x="687205" y="2204335"/>
                    <a:pt x="727628" y="2204335"/>
                  </a:cubicBezTo>
                  <a:lnTo>
                    <a:pt x="915448" y="2204335"/>
                  </a:lnTo>
                  <a:cubicBezTo>
                    <a:pt x="955872" y="2204335"/>
                    <a:pt x="989146" y="2173535"/>
                    <a:pt x="993271" y="2134212"/>
                  </a:cubicBezTo>
                  <a:lnTo>
                    <a:pt x="1030394" y="2134212"/>
                  </a:lnTo>
                  <a:lnTo>
                    <a:pt x="1215739" y="1716224"/>
                  </a:lnTo>
                  <a:lnTo>
                    <a:pt x="1208314" y="1716224"/>
                  </a:lnTo>
                  <a:cubicBezTo>
                    <a:pt x="1210514" y="1712374"/>
                    <a:pt x="1211614" y="1708249"/>
                    <a:pt x="1211614" y="1703574"/>
                  </a:cubicBezTo>
                  <a:cubicBezTo>
                    <a:pt x="1211614" y="1698625"/>
                    <a:pt x="1210239" y="1694225"/>
                    <a:pt x="1208039" y="1690375"/>
                  </a:cubicBezTo>
                  <a:lnTo>
                    <a:pt x="1225089" y="1690375"/>
                  </a:lnTo>
                  <a:cubicBezTo>
                    <a:pt x="1225089" y="1690375"/>
                    <a:pt x="1232513" y="1667551"/>
                    <a:pt x="1243238" y="1627127"/>
                  </a:cubicBezTo>
                  <a:cubicBezTo>
                    <a:pt x="1272112" y="1647751"/>
                    <a:pt x="1291362" y="1672500"/>
                    <a:pt x="1304011" y="1696425"/>
                  </a:cubicBezTo>
                  <a:cubicBezTo>
                    <a:pt x="1289712" y="1791572"/>
                    <a:pt x="1282837" y="1890019"/>
                    <a:pt x="1291637" y="1980491"/>
                  </a:cubicBezTo>
                  <a:lnTo>
                    <a:pt x="1281187" y="1980491"/>
                  </a:lnTo>
                  <a:cubicBezTo>
                    <a:pt x="1266612" y="1980491"/>
                    <a:pt x="1254788" y="1992316"/>
                    <a:pt x="1254788" y="2006890"/>
                  </a:cubicBezTo>
                  <a:cubicBezTo>
                    <a:pt x="1254788" y="2021465"/>
                    <a:pt x="1266612" y="2033290"/>
                    <a:pt x="1281187" y="2033290"/>
                  </a:cubicBezTo>
                  <a:lnTo>
                    <a:pt x="1298511" y="2033290"/>
                  </a:lnTo>
                  <a:cubicBezTo>
                    <a:pt x="1311436" y="2106713"/>
                    <a:pt x="1337010" y="2172436"/>
                    <a:pt x="1379909" y="2223309"/>
                  </a:cubicBezTo>
                  <a:lnTo>
                    <a:pt x="1426933" y="2223309"/>
                  </a:lnTo>
                  <a:lnTo>
                    <a:pt x="1473956" y="2223309"/>
                  </a:lnTo>
                  <a:cubicBezTo>
                    <a:pt x="1516855" y="2172711"/>
                    <a:pt x="1542154" y="2106713"/>
                    <a:pt x="1555354" y="2033290"/>
                  </a:cubicBezTo>
                  <a:lnTo>
                    <a:pt x="1572678" y="2033290"/>
                  </a:lnTo>
                  <a:cubicBezTo>
                    <a:pt x="1587253" y="2033290"/>
                    <a:pt x="1599078" y="2021465"/>
                    <a:pt x="1599078" y="2006890"/>
                  </a:cubicBezTo>
                  <a:cubicBezTo>
                    <a:pt x="1599078" y="1992316"/>
                    <a:pt x="1587253" y="1980491"/>
                    <a:pt x="1572678" y="1980491"/>
                  </a:cubicBezTo>
                  <a:lnTo>
                    <a:pt x="1562504" y="1980491"/>
                  </a:lnTo>
                  <a:cubicBezTo>
                    <a:pt x="1568828" y="1915593"/>
                    <a:pt x="1567178" y="1846570"/>
                    <a:pt x="1560304" y="1777272"/>
                  </a:cubicBezTo>
                  <a:lnTo>
                    <a:pt x="1628777" y="1777272"/>
                  </a:lnTo>
                  <a:cubicBezTo>
                    <a:pt x="1638401" y="1777272"/>
                    <a:pt x="1646376" y="1769297"/>
                    <a:pt x="1646376" y="1759673"/>
                  </a:cubicBezTo>
                  <a:cubicBezTo>
                    <a:pt x="1646376" y="1759123"/>
                    <a:pt x="1646376" y="1758848"/>
                    <a:pt x="1646101" y="1758298"/>
                  </a:cubicBezTo>
                  <a:cubicBezTo>
                    <a:pt x="1646101" y="1757748"/>
                    <a:pt x="1646376" y="1757473"/>
                    <a:pt x="1646376" y="1756923"/>
                  </a:cubicBezTo>
                  <a:cubicBezTo>
                    <a:pt x="1646376" y="1747298"/>
                    <a:pt x="1638401" y="1739323"/>
                    <a:pt x="1628777" y="1739323"/>
                  </a:cubicBezTo>
                  <a:lnTo>
                    <a:pt x="1556454" y="1739323"/>
                  </a:lnTo>
                  <a:lnTo>
                    <a:pt x="1556179" y="1739323"/>
                  </a:lnTo>
                  <a:cubicBezTo>
                    <a:pt x="1554254" y="1723099"/>
                    <a:pt x="1551779" y="1706599"/>
                    <a:pt x="1549304" y="1690375"/>
                  </a:cubicBezTo>
                  <a:lnTo>
                    <a:pt x="1610902" y="1690375"/>
                  </a:lnTo>
                  <a:cubicBezTo>
                    <a:pt x="1620527" y="1690375"/>
                    <a:pt x="1628502" y="1682400"/>
                    <a:pt x="1628502" y="1672775"/>
                  </a:cubicBezTo>
                  <a:cubicBezTo>
                    <a:pt x="1628502" y="1672500"/>
                    <a:pt x="1628502" y="1671950"/>
                    <a:pt x="1628502" y="1671675"/>
                  </a:cubicBezTo>
                  <a:cubicBezTo>
                    <a:pt x="1628502" y="1671400"/>
                    <a:pt x="1628502" y="1670850"/>
                    <a:pt x="1628502" y="1670576"/>
                  </a:cubicBezTo>
                  <a:cubicBezTo>
                    <a:pt x="1628502" y="1660951"/>
                    <a:pt x="1620527" y="1652976"/>
                    <a:pt x="1610902" y="1652976"/>
                  </a:cubicBezTo>
                  <a:lnTo>
                    <a:pt x="1543529" y="1652976"/>
                  </a:lnTo>
                  <a:lnTo>
                    <a:pt x="1542979" y="1652976"/>
                  </a:lnTo>
                  <a:cubicBezTo>
                    <a:pt x="1539404" y="1633451"/>
                    <a:pt x="1535829" y="1613927"/>
                    <a:pt x="1531980" y="1594953"/>
                  </a:cubicBezTo>
                  <a:lnTo>
                    <a:pt x="1592203" y="1594953"/>
                  </a:lnTo>
                  <a:cubicBezTo>
                    <a:pt x="1601828" y="1594953"/>
                    <a:pt x="1609802" y="1586978"/>
                    <a:pt x="1609802" y="1577353"/>
                  </a:cubicBezTo>
                  <a:cubicBezTo>
                    <a:pt x="1609802" y="1577078"/>
                    <a:pt x="1609802" y="1576528"/>
                    <a:pt x="1609802" y="1576253"/>
                  </a:cubicBezTo>
                  <a:cubicBezTo>
                    <a:pt x="1609802" y="1575978"/>
                    <a:pt x="1609802" y="1575428"/>
                    <a:pt x="1609802" y="1575153"/>
                  </a:cubicBezTo>
                  <a:cubicBezTo>
                    <a:pt x="1609802" y="1565529"/>
                    <a:pt x="1601828" y="1557554"/>
                    <a:pt x="1592203" y="1557554"/>
                  </a:cubicBezTo>
                  <a:lnTo>
                    <a:pt x="1524555" y="1557554"/>
                  </a:lnTo>
                  <a:lnTo>
                    <a:pt x="1524005" y="1557554"/>
                  </a:lnTo>
                  <a:cubicBezTo>
                    <a:pt x="1483031" y="1375234"/>
                    <a:pt x="1421433" y="1232788"/>
                    <a:pt x="1421433" y="1232788"/>
                  </a:cubicBezTo>
                  <a:cubicBezTo>
                    <a:pt x="1421433" y="1232788"/>
                    <a:pt x="1396409" y="1312261"/>
                    <a:pt x="1363685" y="1428583"/>
                  </a:cubicBezTo>
                  <a:lnTo>
                    <a:pt x="1305111" y="1362585"/>
                  </a:lnTo>
                  <a:lnTo>
                    <a:pt x="1298237" y="1354885"/>
                  </a:lnTo>
                  <a:cubicBezTo>
                    <a:pt x="1345260" y="1024345"/>
                    <a:pt x="1347735" y="520010"/>
                    <a:pt x="1029569" y="172695"/>
                  </a:cubicBezTo>
                  <a:cubicBezTo>
                    <a:pt x="971546" y="109172"/>
                    <a:pt x="902798" y="50873"/>
                    <a:pt x="821676" y="0"/>
                  </a:cubicBezTo>
                  <a:cubicBezTo>
                    <a:pt x="740553" y="50873"/>
                    <a:pt x="671805" y="109172"/>
                    <a:pt x="613782" y="172695"/>
                  </a:cubicBezTo>
                  <a:cubicBezTo>
                    <a:pt x="293416" y="522484"/>
                    <a:pt x="298366" y="1031769"/>
                    <a:pt x="346215" y="1362035"/>
                  </a:cubicBezTo>
                  <a:lnTo>
                    <a:pt x="345665" y="1362585"/>
                  </a:lnTo>
                  <a:lnTo>
                    <a:pt x="281592" y="1434907"/>
                  </a:lnTo>
                  <a:lnTo>
                    <a:pt x="281592" y="1434907"/>
                  </a:lnTo>
                  <a:cubicBezTo>
                    <a:pt x="248043" y="1315011"/>
                    <a:pt x="209819" y="1232513"/>
                    <a:pt x="209819" y="1232513"/>
                  </a:cubicBezTo>
                  <a:cubicBezTo>
                    <a:pt x="209819" y="1232513"/>
                    <a:pt x="159495" y="1377159"/>
                    <a:pt x="118521" y="1561404"/>
                  </a:cubicBezTo>
                  <a:lnTo>
                    <a:pt x="117697" y="1561404"/>
                  </a:lnTo>
                  <a:lnTo>
                    <a:pt x="54448" y="1561404"/>
                  </a:lnTo>
                  <a:cubicBezTo>
                    <a:pt x="44824" y="1561404"/>
                    <a:pt x="36849" y="1569379"/>
                    <a:pt x="36849" y="1579003"/>
                  </a:cubicBezTo>
                  <a:cubicBezTo>
                    <a:pt x="36849" y="1580378"/>
                    <a:pt x="37124" y="1581753"/>
                    <a:pt x="37399" y="1583128"/>
                  </a:cubicBezTo>
                  <a:cubicBezTo>
                    <a:pt x="38224" y="1592203"/>
                    <a:pt x="45649" y="1599353"/>
                    <a:pt x="54998" y="1599353"/>
                  </a:cubicBezTo>
                  <a:lnTo>
                    <a:pt x="110547" y="1599353"/>
                  </a:lnTo>
                  <a:cubicBezTo>
                    <a:pt x="106697" y="1618327"/>
                    <a:pt x="103122" y="1637576"/>
                    <a:pt x="99547" y="1657101"/>
                  </a:cubicBezTo>
                  <a:lnTo>
                    <a:pt x="98722" y="1657101"/>
                  </a:lnTo>
                  <a:lnTo>
                    <a:pt x="35749" y="1657101"/>
                  </a:lnTo>
                  <a:cubicBezTo>
                    <a:pt x="26124" y="1657101"/>
                    <a:pt x="18149" y="1665076"/>
                    <a:pt x="18149" y="1674700"/>
                  </a:cubicBezTo>
                  <a:cubicBezTo>
                    <a:pt x="18149" y="1676075"/>
                    <a:pt x="18424" y="1677450"/>
                    <a:pt x="18699" y="1678825"/>
                  </a:cubicBezTo>
                  <a:cubicBezTo>
                    <a:pt x="19524" y="1687900"/>
                    <a:pt x="26949" y="1695050"/>
                    <a:pt x="36299" y="1695050"/>
                  </a:cubicBezTo>
                  <a:lnTo>
                    <a:pt x="93497" y="1695050"/>
                  </a:lnTo>
                  <a:cubicBezTo>
                    <a:pt x="91022" y="1711274"/>
                    <a:pt x="88822" y="1727774"/>
                    <a:pt x="86897" y="1743998"/>
                  </a:cubicBezTo>
                  <a:lnTo>
                    <a:pt x="86072" y="1743998"/>
                  </a:lnTo>
                  <a:lnTo>
                    <a:pt x="17599" y="1743998"/>
                  </a:lnTo>
                  <a:cubicBezTo>
                    <a:pt x="7975" y="1743998"/>
                    <a:pt x="0" y="1751973"/>
                    <a:pt x="0" y="1761598"/>
                  </a:cubicBezTo>
                  <a:cubicBezTo>
                    <a:pt x="0" y="1762698"/>
                    <a:pt x="275" y="1764073"/>
                    <a:pt x="550" y="1765448"/>
                  </a:cubicBezTo>
                  <a:close/>
                  <a:moveTo>
                    <a:pt x="312941" y="1792122"/>
                  </a:moveTo>
                  <a:lnTo>
                    <a:pt x="312391" y="1787722"/>
                  </a:lnTo>
                  <a:lnTo>
                    <a:pt x="313216" y="1787997"/>
                  </a:lnTo>
                  <a:cubicBezTo>
                    <a:pt x="312941" y="1790747"/>
                    <a:pt x="312941" y="1792122"/>
                    <a:pt x="312941" y="1792122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9859465" y="784430"/>
              <a:ext cx="41547" cy="209956"/>
            </a:xfrm>
            <a:custGeom>
              <a:avLst/>
              <a:gdLst>
                <a:gd name="connsiteX0" fmla="*/ 4423 w 41547"/>
                <a:gd name="connsiteY0" fmla="*/ 200607 h 209956"/>
                <a:gd name="connsiteX1" fmla="*/ 16798 w 41547"/>
                <a:gd name="connsiteY1" fmla="*/ 3712 h 209956"/>
                <a:gd name="connsiteX2" fmla="*/ 24498 w 41547"/>
                <a:gd name="connsiteY2" fmla="*/ 3712 h 209956"/>
                <a:gd name="connsiteX3" fmla="*/ 36872 w 41547"/>
                <a:gd name="connsiteY3" fmla="*/ 200607 h 209956"/>
                <a:gd name="connsiteX4" fmla="*/ 41547 w 41547"/>
                <a:gd name="connsiteY4" fmla="*/ 205281 h 209956"/>
                <a:gd name="connsiteX5" fmla="*/ 36872 w 41547"/>
                <a:gd name="connsiteY5" fmla="*/ 209956 h 209956"/>
                <a:gd name="connsiteX6" fmla="*/ 4698 w 41547"/>
                <a:gd name="connsiteY6" fmla="*/ 209956 h 209956"/>
                <a:gd name="connsiteX7" fmla="*/ 23 w 41547"/>
                <a:gd name="connsiteY7" fmla="*/ 205281 h 209956"/>
                <a:gd name="connsiteX8" fmla="*/ 4423 w 41547"/>
                <a:gd name="connsiteY8" fmla="*/ 200607 h 20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47" h="209956">
                  <a:moveTo>
                    <a:pt x="4423" y="200607"/>
                  </a:moveTo>
                  <a:lnTo>
                    <a:pt x="16798" y="3712"/>
                  </a:lnTo>
                  <a:cubicBezTo>
                    <a:pt x="17073" y="-1237"/>
                    <a:pt x="24223" y="-1237"/>
                    <a:pt x="24498" y="3712"/>
                  </a:cubicBezTo>
                  <a:lnTo>
                    <a:pt x="36872" y="200607"/>
                  </a:lnTo>
                  <a:cubicBezTo>
                    <a:pt x="39347" y="200607"/>
                    <a:pt x="41547" y="202806"/>
                    <a:pt x="41547" y="205281"/>
                  </a:cubicBezTo>
                  <a:cubicBezTo>
                    <a:pt x="41547" y="207756"/>
                    <a:pt x="39347" y="209956"/>
                    <a:pt x="36872" y="209956"/>
                  </a:cubicBezTo>
                  <a:lnTo>
                    <a:pt x="4698" y="209956"/>
                  </a:lnTo>
                  <a:cubicBezTo>
                    <a:pt x="2223" y="209956"/>
                    <a:pt x="23" y="207756"/>
                    <a:pt x="23" y="205281"/>
                  </a:cubicBezTo>
                  <a:cubicBezTo>
                    <a:pt x="-252" y="202806"/>
                    <a:pt x="1948" y="200607"/>
                    <a:pt x="4423" y="200607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0" name="Graphic 2"/>
            <p:cNvGrpSpPr/>
            <p:nvPr/>
          </p:nvGrpSpPr>
          <p:grpSpPr>
            <a:xfrm>
              <a:off x="9055963" y="784636"/>
              <a:ext cx="1646376" cy="2417109"/>
              <a:chOff x="9055963" y="784636"/>
              <a:chExt cx="1646376" cy="2417109"/>
            </a:xfrm>
          </p:grpSpPr>
          <p:sp>
            <p:nvSpPr>
              <p:cNvPr id="42" name="Freeform: Shape 41"/>
              <p:cNvSpPr/>
              <p:nvPr/>
            </p:nvSpPr>
            <p:spPr>
              <a:xfrm>
                <a:off x="9487420" y="2655887"/>
                <a:ext cx="780706" cy="52798"/>
              </a:xfrm>
              <a:custGeom>
                <a:avLst/>
                <a:gdLst>
                  <a:gd name="connsiteX0" fmla="*/ 26404 w 780706"/>
                  <a:gd name="connsiteY0" fmla="*/ 52798 h 52798"/>
                  <a:gd name="connsiteX1" fmla="*/ 754307 w 780706"/>
                  <a:gd name="connsiteY1" fmla="*/ 52798 h 52798"/>
                  <a:gd name="connsiteX2" fmla="*/ 780707 w 780706"/>
                  <a:gd name="connsiteY2" fmla="*/ 26399 h 52798"/>
                  <a:gd name="connsiteX3" fmla="*/ 780707 w 780706"/>
                  <a:gd name="connsiteY3" fmla="*/ 26399 h 52798"/>
                  <a:gd name="connsiteX4" fmla="*/ 754307 w 780706"/>
                  <a:gd name="connsiteY4" fmla="*/ 0 h 52798"/>
                  <a:gd name="connsiteX5" fmla="*/ 26404 w 780706"/>
                  <a:gd name="connsiteY5" fmla="*/ 0 h 52798"/>
                  <a:gd name="connsiteX6" fmla="*/ 5 w 780706"/>
                  <a:gd name="connsiteY6" fmla="*/ 26399 h 52798"/>
                  <a:gd name="connsiteX7" fmla="*/ 5 w 780706"/>
                  <a:gd name="connsiteY7" fmla="*/ 26399 h 52798"/>
                  <a:gd name="connsiteX8" fmla="*/ 26404 w 780706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0706" h="52798">
                    <a:moveTo>
                      <a:pt x="26404" y="52798"/>
                    </a:moveTo>
                    <a:lnTo>
                      <a:pt x="754307" y="52798"/>
                    </a:lnTo>
                    <a:cubicBezTo>
                      <a:pt x="768882" y="52798"/>
                      <a:pt x="780707" y="40974"/>
                      <a:pt x="780707" y="26399"/>
                    </a:cubicBezTo>
                    <a:lnTo>
                      <a:pt x="780707" y="26399"/>
                    </a:lnTo>
                    <a:cubicBezTo>
                      <a:pt x="780707" y="11825"/>
                      <a:pt x="768882" y="0"/>
                      <a:pt x="754307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" name="Freeform: Shape 42"/>
              <p:cNvSpPr/>
              <p:nvPr/>
            </p:nvSpPr>
            <p:spPr>
              <a:xfrm>
                <a:off x="9705493" y="3026026"/>
                <a:ext cx="344564" cy="156745"/>
              </a:xfrm>
              <a:custGeom>
                <a:avLst/>
                <a:gdLst>
                  <a:gd name="connsiteX0" fmla="*/ 78373 w 344564"/>
                  <a:gd name="connsiteY0" fmla="*/ 156745 h 156745"/>
                  <a:gd name="connsiteX1" fmla="*/ 266192 w 344564"/>
                  <a:gd name="connsiteY1" fmla="*/ 156745 h 156745"/>
                  <a:gd name="connsiteX2" fmla="*/ 344565 w 344564"/>
                  <a:gd name="connsiteY2" fmla="*/ 78373 h 156745"/>
                  <a:gd name="connsiteX3" fmla="*/ 344565 w 344564"/>
                  <a:gd name="connsiteY3" fmla="*/ 78373 h 156745"/>
                  <a:gd name="connsiteX4" fmla="*/ 266192 w 344564"/>
                  <a:gd name="connsiteY4" fmla="*/ 0 h 156745"/>
                  <a:gd name="connsiteX5" fmla="*/ 78373 w 344564"/>
                  <a:gd name="connsiteY5" fmla="*/ 0 h 156745"/>
                  <a:gd name="connsiteX6" fmla="*/ 0 w 344564"/>
                  <a:gd name="connsiteY6" fmla="*/ 78373 h 156745"/>
                  <a:gd name="connsiteX7" fmla="*/ 0 w 344564"/>
                  <a:gd name="connsiteY7" fmla="*/ 78373 h 156745"/>
                  <a:gd name="connsiteX8" fmla="*/ 78373 w 344564"/>
                  <a:gd name="connsiteY8" fmla="*/ 156745 h 15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564" h="156745">
                    <a:moveTo>
                      <a:pt x="78373" y="156745"/>
                    </a:moveTo>
                    <a:lnTo>
                      <a:pt x="266192" y="156745"/>
                    </a:lnTo>
                    <a:cubicBezTo>
                      <a:pt x="309366" y="156745"/>
                      <a:pt x="344565" y="121546"/>
                      <a:pt x="344565" y="78373"/>
                    </a:cubicBezTo>
                    <a:lnTo>
                      <a:pt x="344565" y="78373"/>
                    </a:lnTo>
                    <a:cubicBezTo>
                      <a:pt x="344565" y="35199"/>
                      <a:pt x="309366" y="0"/>
                      <a:pt x="266192" y="0"/>
                    </a:cubicBezTo>
                    <a:lnTo>
                      <a:pt x="78373" y="0"/>
                    </a:lnTo>
                    <a:cubicBezTo>
                      <a:pt x="35199" y="0"/>
                      <a:pt x="0" y="35199"/>
                      <a:pt x="0" y="78373"/>
                    </a:cubicBezTo>
                    <a:lnTo>
                      <a:pt x="0" y="78373"/>
                    </a:lnTo>
                    <a:cubicBezTo>
                      <a:pt x="0" y="121546"/>
                      <a:pt x="35199" y="156745"/>
                      <a:pt x="78373" y="1567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9378168" y="1151132"/>
                <a:ext cx="997974" cy="1517679"/>
              </a:xfrm>
              <a:custGeom>
                <a:avLst/>
                <a:gdLst>
                  <a:gd name="connsiteX0" fmla="*/ 24559 w 997974"/>
                  <a:gd name="connsiteY0" fmla="*/ 1194565 h 1517679"/>
                  <a:gd name="connsiteX1" fmla="*/ 39134 w 997974"/>
                  <a:gd name="connsiteY1" fmla="*/ 1178065 h 1517679"/>
                  <a:gd name="connsiteX2" fmla="*/ 57833 w 997974"/>
                  <a:gd name="connsiteY2" fmla="*/ 1154691 h 1517679"/>
                  <a:gd name="connsiteX3" fmla="*/ 117231 w 997974"/>
                  <a:gd name="connsiteY3" fmla="*/ 1431608 h 1517679"/>
                  <a:gd name="connsiteX4" fmla="*/ 77083 w 997974"/>
                  <a:gd name="connsiteY4" fmla="*/ 1454432 h 1517679"/>
                  <a:gd name="connsiteX5" fmla="*/ 95232 w 997974"/>
                  <a:gd name="connsiteY5" fmla="*/ 1517680 h 1517679"/>
                  <a:gd name="connsiteX6" fmla="*/ 250602 w 997974"/>
                  <a:gd name="connsiteY6" fmla="*/ 1517680 h 1517679"/>
                  <a:gd name="connsiteX7" fmla="*/ 498920 w 997974"/>
                  <a:gd name="connsiteY7" fmla="*/ 1517680 h 1517679"/>
                  <a:gd name="connsiteX8" fmla="*/ 747238 w 997974"/>
                  <a:gd name="connsiteY8" fmla="*/ 1517680 h 1517679"/>
                  <a:gd name="connsiteX9" fmla="*/ 902608 w 997974"/>
                  <a:gd name="connsiteY9" fmla="*/ 1517680 h 1517679"/>
                  <a:gd name="connsiteX10" fmla="*/ 920757 w 997974"/>
                  <a:gd name="connsiteY10" fmla="*/ 1454432 h 1517679"/>
                  <a:gd name="connsiteX11" fmla="*/ 880609 w 997974"/>
                  <a:gd name="connsiteY11" fmla="*/ 1431608 h 1517679"/>
                  <a:gd name="connsiteX12" fmla="*/ 940007 w 997974"/>
                  <a:gd name="connsiteY12" fmla="*/ 1154691 h 1517679"/>
                  <a:gd name="connsiteX13" fmla="*/ 958706 w 997974"/>
                  <a:gd name="connsiteY13" fmla="*/ 1178065 h 1517679"/>
                  <a:gd name="connsiteX14" fmla="*/ 973281 w 997974"/>
                  <a:gd name="connsiteY14" fmla="*/ 1194565 h 1517679"/>
                  <a:gd name="connsiteX15" fmla="*/ 706539 w 997974"/>
                  <a:gd name="connsiteY15" fmla="*/ 0 h 1517679"/>
                  <a:gd name="connsiteX16" fmla="*/ 638616 w 997974"/>
                  <a:gd name="connsiteY16" fmla="*/ 22274 h 1517679"/>
                  <a:gd name="connsiteX17" fmla="*/ 638616 w 997974"/>
                  <a:gd name="connsiteY17" fmla="*/ 22274 h 1517679"/>
                  <a:gd name="connsiteX18" fmla="*/ 359499 w 997974"/>
                  <a:gd name="connsiteY18" fmla="*/ 22274 h 1517679"/>
                  <a:gd name="connsiteX19" fmla="*/ 359499 w 997974"/>
                  <a:gd name="connsiteY19" fmla="*/ 22274 h 1517679"/>
                  <a:gd name="connsiteX20" fmla="*/ 291851 w 997974"/>
                  <a:gd name="connsiteY20" fmla="*/ 0 h 1517679"/>
                  <a:gd name="connsiteX21" fmla="*/ 24559 w 997974"/>
                  <a:gd name="connsiteY21" fmla="*/ 1194565 h 1517679"/>
                  <a:gd name="connsiteX22" fmla="*/ 241253 w 997974"/>
                  <a:gd name="connsiteY22" fmla="*/ 672630 h 1517679"/>
                  <a:gd name="connsiteX23" fmla="*/ 499470 w 997974"/>
                  <a:gd name="connsiteY23" fmla="*/ 414413 h 1517679"/>
                  <a:gd name="connsiteX24" fmla="*/ 757687 w 997974"/>
                  <a:gd name="connsiteY24" fmla="*/ 672630 h 1517679"/>
                  <a:gd name="connsiteX25" fmla="*/ 499470 w 997974"/>
                  <a:gd name="connsiteY25" fmla="*/ 930847 h 1517679"/>
                  <a:gd name="connsiteX26" fmla="*/ 241253 w 997974"/>
                  <a:gd name="connsiteY26" fmla="*/ 672630 h 151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7974" h="1517679">
                    <a:moveTo>
                      <a:pt x="24559" y="1194565"/>
                    </a:moveTo>
                    <a:lnTo>
                      <a:pt x="39134" y="1178065"/>
                    </a:lnTo>
                    <a:lnTo>
                      <a:pt x="57833" y="1154691"/>
                    </a:lnTo>
                    <a:lnTo>
                      <a:pt x="117231" y="1431608"/>
                    </a:lnTo>
                    <a:cubicBezTo>
                      <a:pt x="102107" y="1438207"/>
                      <a:pt x="88907" y="1445907"/>
                      <a:pt x="77083" y="1454432"/>
                    </a:cubicBezTo>
                    <a:cubicBezTo>
                      <a:pt x="87807" y="1494856"/>
                      <a:pt x="95232" y="1517680"/>
                      <a:pt x="95232" y="1517680"/>
                    </a:cubicBezTo>
                    <a:lnTo>
                      <a:pt x="250602" y="1517680"/>
                    </a:lnTo>
                    <a:lnTo>
                      <a:pt x="498920" y="1517680"/>
                    </a:lnTo>
                    <a:lnTo>
                      <a:pt x="747238" y="1517680"/>
                    </a:lnTo>
                    <a:lnTo>
                      <a:pt x="902608" y="1517680"/>
                    </a:lnTo>
                    <a:cubicBezTo>
                      <a:pt x="902608" y="1517680"/>
                      <a:pt x="910033" y="1494856"/>
                      <a:pt x="920757" y="1454432"/>
                    </a:cubicBezTo>
                    <a:cubicBezTo>
                      <a:pt x="908933" y="1446182"/>
                      <a:pt x="895733" y="1438482"/>
                      <a:pt x="880609" y="1431608"/>
                    </a:cubicBezTo>
                    <a:lnTo>
                      <a:pt x="940007" y="1154691"/>
                    </a:lnTo>
                    <a:lnTo>
                      <a:pt x="958706" y="1178065"/>
                    </a:lnTo>
                    <a:lnTo>
                      <a:pt x="973281" y="1194565"/>
                    </a:lnTo>
                    <a:cubicBezTo>
                      <a:pt x="1021954" y="864299"/>
                      <a:pt x="1028279" y="351715"/>
                      <a:pt x="706539" y="0"/>
                    </a:cubicBezTo>
                    <a:lnTo>
                      <a:pt x="638616" y="22274"/>
                    </a:lnTo>
                    <a:lnTo>
                      <a:pt x="638616" y="22274"/>
                    </a:lnTo>
                    <a:lnTo>
                      <a:pt x="359499" y="22274"/>
                    </a:lnTo>
                    <a:lnTo>
                      <a:pt x="359499" y="22274"/>
                    </a:lnTo>
                    <a:lnTo>
                      <a:pt x="291851" y="0"/>
                    </a:lnTo>
                    <a:cubicBezTo>
                      <a:pt x="-30439" y="351715"/>
                      <a:pt x="-23840" y="864299"/>
                      <a:pt x="24559" y="1194565"/>
                    </a:cubicBezTo>
                    <a:close/>
                    <a:moveTo>
                      <a:pt x="241253" y="672630"/>
                    </a:moveTo>
                    <a:cubicBezTo>
                      <a:pt x="241253" y="529909"/>
                      <a:pt x="356749" y="414413"/>
                      <a:pt x="499470" y="414413"/>
                    </a:cubicBezTo>
                    <a:cubicBezTo>
                      <a:pt x="642191" y="414413"/>
                      <a:pt x="757687" y="529909"/>
                      <a:pt x="757687" y="672630"/>
                    </a:cubicBezTo>
                    <a:cubicBezTo>
                      <a:pt x="757687" y="815351"/>
                      <a:pt x="642191" y="930847"/>
                      <a:pt x="499470" y="930847"/>
                    </a:cubicBezTo>
                    <a:cubicBezTo>
                      <a:pt x="356749" y="930847"/>
                      <a:pt x="241253" y="815076"/>
                      <a:pt x="241253" y="672630"/>
                    </a:cubicBezTo>
                    <a:close/>
                  </a:path>
                </a:pathLst>
              </a:custGeom>
              <a:solidFill>
                <a:srgbClr val="DCD7D8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5" name="Freeform: Shape 44"/>
              <p:cNvSpPr/>
              <p:nvPr/>
            </p:nvSpPr>
            <p:spPr>
              <a:xfrm>
                <a:off x="10014034" y="2682561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" name="Freeform: Shape 45"/>
              <p:cNvSpPr/>
              <p:nvPr/>
            </p:nvSpPr>
            <p:spPr>
              <a:xfrm>
                <a:off x="9491000" y="2682561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" name="Freeform: Shape 46"/>
              <p:cNvSpPr/>
              <p:nvPr/>
            </p:nvSpPr>
            <p:spPr>
              <a:xfrm>
                <a:off x="9642520" y="2682561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8" name="Freeform: Shape 47"/>
              <p:cNvSpPr/>
              <p:nvPr/>
            </p:nvSpPr>
            <p:spPr>
              <a:xfrm>
                <a:off x="10014034" y="2686686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" name="Freeform: Shape 48"/>
              <p:cNvSpPr/>
              <p:nvPr/>
            </p:nvSpPr>
            <p:spPr>
              <a:xfrm>
                <a:off x="9491000" y="2686686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434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" name="Freeform: Shape 49"/>
              <p:cNvSpPr/>
              <p:nvPr/>
            </p:nvSpPr>
            <p:spPr>
              <a:xfrm>
                <a:off x="9642520" y="2686686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" name="Freeform: Shape 50"/>
              <p:cNvSpPr/>
              <p:nvPr/>
            </p:nvSpPr>
            <p:spPr>
              <a:xfrm>
                <a:off x="10344060" y="2210675"/>
                <a:ext cx="278464" cy="755677"/>
              </a:xfrm>
              <a:custGeom>
                <a:avLst/>
                <a:gdLst>
                  <a:gd name="connsiteX0" fmla="*/ 42313 w 278464"/>
                  <a:gd name="connsiteY0" fmla="*/ 559883 h 755677"/>
                  <a:gd name="connsiteX1" fmla="*/ 90712 w 278464"/>
                  <a:gd name="connsiteY1" fmla="*/ 227968 h 755677"/>
                  <a:gd name="connsiteX2" fmla="*/ 72287 w 278464"/>
                  <a:gd name="connsiteY2" fmla="*/ 207069 h 755677"/>
                  <a:gd name="connsiteX3" fmla="*/ 139110 w 278464"/>
                  <a:gd name="connsiteY3" fmla="*/ 0 h 755677"/>
                  <a:gd name="connsiteX4" fmla="*/ 236182 w 278464"/>
                  <a:gd name="connsiteY4" fmla="*/ 327240 h 755677"/>
                  <a:gd name="connsiteX5" fmla="*/ 179534 w 278464"/>
                  <a:gd name="connsiteY5" fmla="*/ 327240 h 755677"/>
                  <a:gd name="connsiteX6" fmla="*/ 161934 w 278464"/>
                  <a:gd name="connsiteY6" fmla="*/ 344840 h 755677"/>
                  <a:gd name="connsiteX7" fmla="*/ 179534 w 278464"/>
                  <a:gd name="connsiteY7" fmla="*/ 362439 h 755677"/>
                  <a:gd name="connsiteX8" fmla="*/ 243882 w 278464"/>
                  <a:gd name="connsiteY8" fmla="*/ 362439 h 755677"/>
                  <a:gd name="connsiteX9" fmla="*/ 255432 w 278464"/>
                  <a:gd name="connsiteY9" fmla="*/ 422663 h 755677"/>
                  <a:gd name="connsiteX10" fmla="*/ 198233 w 278464"/>
                  <a:gd name="connsiteY10" fmla="*/ 422663 h 755677"/>
                  <a:gd name="connsiteX11" fmla="*/ 180634 w 278464"/>
                  <a:gd name="connsiteY11" fmla="*/ 440262 h 755677"/>
                  <a:gd name="connsiteX12" fmla="*/ 198233 w 278464"/>
                  <a:gd name="connsiteY12" fmla="*/ 457861 h 755677"/>
                  <a:gd name="connsiteX13" fmla="*/ 261207 w 278464"/>
                  <a:gd name="connsiteY13" fmla="*/ 457861 h 755677"/>
                  <a:gd name="connsiteX14" fmla="*/ 268356 w 278464"/>
                  <a:gd name="connsiteY14" fmla="*/ 509560 h 755677"/>
                  <a:gd name="connsiteX15" fmla="*/ 216383 w 278464"/>
                  <a:gd name="connsiteY15" fmla="*/ 509560 h 755677"/>
                  <a:gd name="connsiteX16" fmla="*/ 198783 w 278464"/>
                  <a:gd name="connsiteY16" fmla="*/ 527159 h 755677"/>
                  <a:gd name="connsiteX17" fmla="*/ 216383 w 278464"/>
                  <a:gd name="connsiteY17" fmla="*/ 544759 h 755677"/>
                  <a:gd name="connsiteX18" fmla="*/ 272206 w 278464"/>
                  <a:gd name="connsiteY18" fmla="*/ 544759 h 755677"/>
                  <a:gd name="connsiteX19" fmla="*/ 273856 w 278464"/>
                  <a:gd name="connsiteY19" fmla="*/ 755677 h 755677"/>
                  <a:gd name="connsiteX20" fmla="*/ 4639 w 278464"/>
                  <a:gd name="connsiteY20" fmla="*/ 755677 h 755677"/>
                  <a:gd name="connsiteX21" fmla="*/ 16464 w 278464"/>
                  <a:gd name="connsiteY21" fmla="*/ 463911 h 755677"/>
                  <a:gd name="connsiteX22" fmla="*/ 42313 w 278464"/>
                  <a:gd name="connsiteY22" fmla="*/ 559883 h 75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464" h="755677">
                    <a:moveTo>
                      <a:pt x="42313" y="559883"/>
                    </a:moveTo>
                    <a:lnTo>
                      <a:pt x="90712" y="227968"/>
                    </a:lnTo>
                    <a:lnTo>
                      <a:pt x="72287" y="207069"/>
                    </a:lnTo>
                    <a:cubicBezTo>
                      <a:pt x="106111" y="84697"/>
                      <a:pt x="139110" y="0"/>
                      <a:pt x="139110" y="0"/>
                    </a:cubicBezTo>
                    <a:cubicBezTo>
                      <a:pt x="139110" y="0"/>
                      <a:pt x="195208" y="143821"/>
                      <a:pt x="236182" y="327240"/>
                    </a:cubicBezTo>
                    <a:lnTo>
                      <a:pt x="179534" y="327240"/>
                    </a:lnTo>
                    <a:cubicBezTo>
                      <a:pt x="169909" y="327240"/>
                      <a:pt x="161934" y="335215"/>
                      <a:pt x="161934" y="344840"/>
                    </a:cubicBezTo>
                    <a:cubicBezTo>
                      <a:pt x="161934" y="354464"/>
                      <a:pt x="169909" y="362439"/>
                      <a:pt x="179534" y="362439"/>
                    </a:cubicBezTo>
                    <a:lnTo>
                      <a:pt x="243882" y="362439"/>
                    </a:lnTo>
                    <a:cubicBezTo>
                      <a:pt x="248007" y="382239"/>
                      <a:pt x="251857" y="402313"/>
                      <a:pt x="255432" y="422663"/>
                    </a:cubicBezTo>
                    <a:lnTo>
                      <a:pt x="198233" y="422663"/>
                    </a:lnTo>
                    <a:cubicBezTo>
                      <a:pt x="188609" y="422663"/>
                      <a:pt x="180634" y="430637"/>
                      <a:pt x="180634" y="440262"/>
                    </a:cubicBezTo>
                    <a:cubicBezTo>
                      <a:pt x="180634" y="449887"/>
                      <a:pt x="188609" y="457861"/>
                      <a:pt x="198233" y="457861"/>
                    </a:cubicBezTo>
                    <a:lnTo>
                      <a:pt x="261207" y="457861"/>
                    </a:lnTo>
                    <a:cubicBezTo>
                      <a:pt x="263956" y="474911"/>
                      <a:pt x="266156" y="492235"/>
                      <a:pt x="268356" y="509560"/>
                    </a:cubicBezTo>
                    <a:lnTo>
                      <a:pt x="216383" y="509560"/>
                    </a:lnTo>
                    <a:cubicBezTo>
                      <a:pt x="206758" y="509560"/>
                      <a:pt x="198783" y="517535"/>
                      <a:pt x="198783" y="527159"/>
                    </a:cubicBezTo>
                    <a:cubicBezTo>
                      <a:pt x="198783" y="536784"/>
                      <a:pt x="206758" y="544759"/>
                      <a:pt x="216383" y="544759"/>
                    </a:cubicBezTo>
                    <a:lnTo>
                      <a:pt x="272206" y="544759"/>
                    </a:lnTo>
                    <a:cubicBezTo>
                      <a:pt x="279356" y="616532"/>
                      <a:pt x="281006" y="688580"/>
                      <a:pt x="273856" y="755677"/>
                    </a:cubicBezTo>
                    <a:lnTo>
                      <a:pt x="4639" y="755677"/>
                    </a:lnTo>
                    <a:cubicBezTo>
                      <a:pt x="-5261" y="663280"/>
                      <a:pt x="1614" y="561808"/>
                      <a:pt x="16464" y="463911"/>
                    </a:cubicBezTo>
                    <a:cubicBezTo>
                      <a:pt x="42863" y="513685"/>
                      <a:pt x="42313" y="559883"/>
                      <a:pt x="42313" y="559883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2" name="Graphic 2"/>
              <p:cNvGrpSpPr/>
              <p:nvPr/>
            </p:nvGrpSpPr>
            <p:grpSpPr>
              <a:xfrm>
                <a:off x="10259602" y="2301147"/>
                <a:ext cx="183969" cy="469686"/>
                <a:chOff x="10259602" y="2301147"/>
                <a:chExt cx="183969" cy="469686"/>
              </a:xfrm>
            </p:grpSpPr>
            <p:sp>
              <p:nvSpPr>
                <p:cNvPr id="83" name="Freeform: Shape 82"/>
                <p:cNvSpPr/>
                <p:nvPr/>
              </p:nvSpPr>
              <p:spPr>
                <a:xfrm>
                  <a:off x="10268401" y="2301147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2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4" name="Freeform: Shape 83"/>
                <p:cNvSpPr/>
                <p:nvPr/>
              </p:nvSpPr>
              <p:spPr>
                <a:xfrm>
                  <a:off x="10386373" y="2724910"/>
                  <a:ext cx="9225" cy="45648"/>
                </a:xfrm>
                <a:custGeom>
                  <a:avLst/>
                  <a:gdLst>
                    <a:gd name="connsiteX0" fmla="*/ 8525 w 9225"/>
                    <a:gd name="connsiteY0" fmla="*/ 40974 h 45648"/>
                    <a:gd name="connsiteX1" fmla="*/ 0 w 9225"/>
                    <a:gd name="connsiteY1" fmla="*/ 45649 h 45648"/>
                    <a:gd name="connsiteX2" fmla="*/ 825 w 9225"/>
                    <a:gd name="connsiteY2" fmla="*/ 0 h 45648"/>
                    <a:gd name="connsiteX3" fmla="*/ 8525 w 9225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25" h="45648">
                      <a:moveTo>
                        <a:pt x="8525" y="40974"/>
                      </a:moveTo>
                      <a:lnTo>
                        <a:pt x="0" y="45649"/>
                      </a:lnTo>
                      <a:lnTo>
                        <a:pt x="825" y="0"/>
                      </a:lnTo>
                      <a:cubicBezTo>
                        <a:pt x="825" y="275"/>
                        <a:pt x="12100" y="9350"/>
                        <a:pt x="8525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5" name="Freeform: Shape 84"/>
                <p:cNvSpPr/>
                <p:nvPr/>
              </p:nvSpPr>
              <p:spPr>
                <a:xfrm>
                  <a:off x="10319000" y="2301147"/>
                  <a:ext cx="8799" cy="25574"/>
                </a:xfrm>
                <a:custGeom>
                  <a:avLst/>
                  <a:gdLst>
                    <a:gd name="connsiteX0" fmla="*/ 8800 w 8799"/>
                    <a:gd name="connsiteY0" fmla="*/ 0 h 25574"/>
                    <a:gd name="connsiteX1" fmla="*/ 0 w 8799"/>
                    <a:gd name="connsiteY1" fmla="*/ 4675 h 25574"/>
                    <a:gd name="connsiteX2" fmla="*/ 5500 w 8799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9" h="25574">
                      <a:moveTo>
                        <a:pt x="8800" y="0"/>
                      </a:moveTo>
                      <a:lnTo>
                        <a:pt x="0" y="4675"/>
                      </a:lnTo>
                      <a:lnTo>
                        <a:pt x="5500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6" name="Freeform: Shape 85"/>
                <p:cNvSpPr/>
                <p:nvPr/>
              </p:nvSpPr>
              <p:spPr>
                <a:xfrm>
                  <a:off x="10259602" y="2305822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3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53" name="Freeform: Shape 52"/>
              <p:cNvSpPr/>
              <p:nvPr/>
            </p:nvSpPr>
            <p:spPr>
              <a:xfrm>
                <a:off x="10505719" y="2535715"/>
                <a:ext cx="159770" cy="35198"/>
              </a:xfrm>
              <a:custGeom>
                <a:avLst/>
                <a:gdLst>
                  <a:gd name="connsiteX0" fmla="*/ 17874 w 159770"/>
                  <a:gd name="connsiteY0" fmla="*/ 0 h 35198"/>
                  <a:gd name="connsiteX1" fmla="*/ 74523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1948 w 159770"/>
                  <a:gd name="connsiteY5" fmla="*/ 35199 h 35198"/>
                  <a:gd name="connsiteX6" fmla="*/ 17599 w 159770"/>
                  <a:gd name="connsiteY6" fmla="*/ 35199 h 35198"/>
                  <a:gd name="connsiteX7" fmla="*/ 0 w 159770"/>
                  <a:gd name="connsiteY7" fmla="*/ 17599 h 35198"/>
                  <a:gd name="connsiteX8" fmla="*/ 17874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" name="Freeform: Shape 53"/>
              <p:cNvSpPr/>
              <p:nvPr/>
            </p:nvSpPr>
            <p:spPr>
              <a:xfrm>
                <a:off x="10505719" y="2538190"/>
                <a:ext cx="159770" cy="35199"/>
              </a:xfrm>
              <a:custGeom>
                <a:avLst/>
                <a:gdLst>
                  <a:gd name="connsiteX0" fmla="*/ 17874 w 159770"/>
                  <a:gd name="connsiteY0" fmla="*/ 0 h 35199"/>
                  <a:gd name="connsiteX1" fmla="*/ 74523 w 159770"/>
                  <a:gd name="connsiteY1" fmla="*/ 0 h 35199"/>
                  <a:gd name="connsiteX2" fmla="*/ 142171 w 159770"/>
                  <a:gd name="connsiteY2" fmla="*/ 0 h 35199"/>
                  <a:gd name="connsiteX3" fmla="*/ 159770 w 159770"/>
                  <a:gd name="connsiteY3" fmla="*/ 17600 h 35199"/>
                  <a:gd name="connsiteX4" fmla="*/ 142171 w 159770"/>
                  <a:gd name="connsiteY4" fmla="*/ 35199 h 35199"/>
                  <a:gd name="connsiteX5" fmla="*/ 81948 w 159770"/>
                  <a:gd name="connsiteY5" fmla="*/ 35199 h 35199"/>
                  <a:gd name="connsiteX6" fmla="*/ 17599 w 159770"/>
                  <a:gd name="connsiteY6" fmla="*/ 35199 h 35199"/>
                  <a:gd name="connsiteX7" fmla="*/ 0 w 159770"/>
                  <a:gd name="connsiteY7" fmla="*/ 17600 h 35199"/>
                  <a:gd name="connsiteX8" fmla="*/ 17874 w 159770"/>
                  <a:gd name="connsiteY8" fmla="*/ 0 h 3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9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600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600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" name="Freeform: Shape 54"/>
              <p:cNvSpPr/>
              <p:nvPr/>
            </p:nvSpPr>
            <p:spPr>
              <a:xfrm>
                <a:off x="10524969" y="26314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" name="Freeform: Shape 55"/>
              <p:cNvSpPr/>
              <p:nvPr/>
            </p:nvSpPr>
            <p:spPr>
              <a:xfrm>
                <a:off x="10524969" y="26336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" name="Freeform: Shape 56"/>
              <p:cNvSpPr/>
              <p:nvPr/>
            </p:nvSpPr>
            <p:spPr>
              <a:xfrm>
                <a:off x="10542843" y="271776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" name="Freeform: Shape 57"/>
              <p:cNvSpPr/>
              <p:nvPr/>
            </p:nvSpPr>
            <p:spPr>
              <a:xfrm>
                <a:off x="10542843" y="272051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" name="Freeform: Shape 58"/>
              <p:cNvSpPr/>
              <p:nvPr/>
            </p:nvSpPr>
            <p:spPr>
              <a:xfrm>
                <a:off x="10354199" y="3007327"/>
                <a:ext cx="258217" cy="194419"/>
              </a:xfrm>
              <a:custGeom>
                <a:avLst/>
                <a:gdLst>
                  <a:gd name="connsiteX0" fmla="*/ 176270 w 258217"/>
                  <a:gd name="connsiteY0" fmla="*/ 194419 h 194419"/>
                  <a:gd name="connsiteX1" fmla="*/ 129246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6270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6270" y="194419"/>
                    </a:moveTo>
                    <a:lnTo>
                      <a:pt x="129246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568" y="75348"/>
                      <a:pt x="219993" y="142721"/>
                      <a:pt x="176270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" name="Freeform: Shape 59"/>
              <p:cNvSpPr/>
              <p:nvPr/>
            </p:nvSpPr>
            <p:spPr>
              <a:xfrm>
                <a:off x="9132610" y="2211225"/>
                <a:ext cx="278331" cy="755952"/>
              </a:xfrm>
              <a:custGeom>
                <a:avLst/>
                <a:gdLst>
                  <a:gd name="connsiteX0" fmla="*/ 83398 w 278331"/>
                  <a:gd name="connsiteY0" fmla="*/ 531284 h 755952"/>
                  <a:gd name="connsiteX1" fmla="*/ 65798 w 278331"/>
                  <a:gd name="connsiteY1" fmla="*/ 513685 h 755952"/>
                  <a:gd name="connsiteX2" fmla="*/ 9700 w 278331"/>
                  <a:gd name="connsiteY2" fmla="*/ 513685 h 755952"/>
                  <a:gd name="connsiteX3" fmla="*/ 16850 w 278331"/>
                  <a:gd name="connsiteY3" fmla="*/ 461986 h 755952"/>
                  <a:gd name="connsiteX4" fmla="*/ 83948 w 278331"/>
                  <a:gd name="connsiteY4" fmla="*/ 461986 h 755952"/>
                  <a:gd name="connsiteX5" fmla="*/ 101547 w 278331"/>
                  <a:gd name="connsiteY5" fmla="*/ 444387 h 755952"/>
                  <a:gd name="connsiteX6" fmla="*/ 83948 w 278331"/>
                  <a:gd name="connsiteY6" fmla="*/ 426787 h 755952"/>
                  <a:gd name="connsiteX7" fmla="*/ 22349 w 278331"/>
                  <a:gd name="connsiteY7" fmla="*/ 426787 h 755952"/>
                  <a:gd name="connsiteX8" fmla="*/ 33624 w 278331"/>
                  <a:gd name="connsiteY8" fmla="*/ 366564 h 755952"/>
                  <a:gd name="connsiteX9" fmla="*/ 102372 w 278331"/>
                  <a:gd name="connsiteY9" fmla="*/ 366564 h 755952"/>
                  <a:gd name="connsiteX10" fmla="*/ 119972 w 278331"/>
                  <a:gd name="connsiteY10" fmla="*/ 348965 h 755952"/>
                  <a:gd name="connsiteX11" fmla="*/ 102372 w 278331"/>
                  <a:gd name="connsiteY11" fmla="*/ 331365 h 755952"/>
                  <a:gd name="connsiteX12" fmla="*/ 41324 w 278331"/>
                  <a:gd name="connsiteY12" fmla="*/ 331365 h 755952"/>
                  <a:gd name="connsiteX13" fmla="*/ 139221 w 278331"/>
                  <a:gd name="connsiteY13" fmla="*/ 0 h 755952"/>
                  <a:gd name="connsiteX14" fmla="*/ 206044 w 278331"/>
                  <a:gd name="connsiteY14" fmla="*/ 207069 h 755952"/>
                  <a:gd name="connsiteX15" fmla="*/ 187619 w 278331"/>
                  <a:gd name="connsiteY15" fmla="*/ 227968 h 755952"/>
                  <a:gd name="connsiteX16" fmla="*/ 236018 w 278331"/>
                  <a:gd name="connsiteY16" fmla="*/ 559883 h 755952"/>
                  <a:gd name="connsiteX17" fmla="*/ 261867 w 278331"/>
                  <a:gd name="connsiteY17" fmla="*/ 464186 h 755952"/>
                  <a:gd name="connsiteX18" fmla="*/ 273692 w 278331"/>
                  <a:gd name="connsiteY18" fmla="*/ 755953 h 755952"/>
                  <a:gd name="connsiteX19" fmla="*/ 4750 w 278331"/>
                  <a:gd name="connsiteY19" fmla="*/ 755953 h 755952"/>
                  <a:gd name="connsiteX20" fmla="*/ 5850 w 278331"/>
                  <a:gd name="connsiteY20" fmla="*/ 548884 h 755952"/>
                  <a:gd name="connsiteX21" fmla="*/ 65798 w 278331"/>
                  <a:gd name="connsiteY21" fmla="*/ 548884 h 755952"/>
                  <a:gd name="connsiteX22" fmla="*/ 83398 w 278331"/>
                  <a:gd name="connsiteY22" fmla="*/ 531284 h 7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331" h="755952">
                    <a:moveTo>
                      <a:pt x="83398" y="531284"/>
                    </a:moveTo>
                    <a:cubicBezTo>
                      <a:pt x="83398" y="521659"/>
                      <a:pt x="75423" y="513685"/>
                      <a:pt x="65798" y="513685"/>
                    </a:cubicBezTo>
                    <a:lnTo>
                      <a:pt x="9700" y="513685"/>
                    </a:lnTo>
                    <a:cubicBezTo>
                      <a:pt x="11900" y="496360"/>
                      <a:pt x="14100" y="479036"/>
                      <a:pt x="16850" y="461986"/>
                    </a:cubicBezTo>
                    <a:lnTo>
                      <a:pt x="83948" y="461986"/>
                    </a:lnTo>
                    <a:cubicBezTo>
                      <a:pt x="93572" y="461986"/>
                      <a:pt x="101547" y="454011"/>
                      <a:pt x="101547" y="444387"/>
                    </a:cubicBezTo>
                    <a:cubicBezTo>
                      <a:pt x="101547" y="434762"/>
                      <a:pt x="93572" y="426787"/>
                      <a:pt x="83948" y="426787"/>
                    </a:cubicBezTo>
                    <a:lnTo>
                      <a:pt x="22349" y="426787"/>
                    </a:lnTo>
                    <a:cubicBezTo>
                      <a:pt x="25924" y="406438"/>
                      <a:pt x="29774" y="386364"/>
                      <a:pt x="33624" y="366564"/>
                    </a:cubicBezTo>
                    <a:lnTo>
                      <a:pt x="102372" y="366564"/>
                    </a:lnTo>
                    <a:cubicBezTo>
                      <a:pt x="111997" y="366564"/>
                      <a:pt x="119972" y="358589"/>
                      <a:pt x="119972" y="348965"/>
                    </a:cubicBezTo>
                    <a:cubicBezTo>
                      <a:pt x="119972" y="339340"/>
                      <a:pt x="111997" y="331365"/>
                      <a:pt x="102372" y="331365"/>
                    </a:cubicBezTo>
                    <a:lnTo>
                      <a:pt x="41324" y="331365"/>
                    </a:lnTo>
                    <a:cubicBezTo>
                      <a:pt x="82298" y="146021"/>
                      <a:pt x="139221" y="0"/>
                      <a:pt x="139221" y="0"/>
                    </a:cubicBezTo>
                    <a:cubicBezTo>
                      <a:pt x="139221" y="0"/>
                      <a:pt x="172220" y="84697"/>
                      <a:pt x="206044" y="207069"/>
                    </a:cubicBezTo>
                    <a:lnTo>
                      <a:pt x="187619" y="227968"/>
                    </a:lnTo>
                    <a:lnTo>
                      <a:pt x="236018" y="559883"/>
                    </a:lnTo>
                    <a:cubicBezTo>
                      <a:pt x="236018" y="559883"/>
                      <a:pt x="235468" y="513685"/>
                      <a:pt x="261867" y="464186"/>
                    </a:cubicBezTo>
                    <a:cubicBezTo>
                      <a:pt x="276717" y="562083"/>
                      <a:pt x="283592" y="663555"/>
                      <a:pt x="273692" y="755953"/>
                    </a:cubicBezTo>
                    <a:lnTo>
                      <a:pt x="4750" y="755953"/>
                    </a:lnTo>
                    <a:cubicBezTo>
                      <a:pt x="-2400" y="689679"/>
                      <a:pt x="-1025" y="619282"/>
                      <a:pt x="5850" y="548884"/>
                    </a:cubicBezTo>
                    <a:lnTo>
                      <a:pt x="65798" y="548884"/>
                    </a:lnTo>
                    <a:cubicBezTo>
                      <a:pt x="75423" y="548884"/>
                      <a:pt x="83398" y="540909"/>
                      <a:pt x="83398" y="531284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1" name="Graphic 2"/>
              <p:cNvGrpSpPr/>
              <p:nvPr/>
            </p:nvGrpSpPr>
            <p:grpSpPr>
              <a:xfrm>
                <a:off x="9055963" y="2539840"/>
                <a:ext cx="196344" cy="217518"/>
                <a:chOff x="9055963" y="2539840"/>
                <a:chExt cx="196344" cy="217518"/>
              </a:xfrm>
              <a:solidFill>
                <a:srgbClr val="CCCCCC"/>
              </a:solidFill>
            </p:grpSpPr>
            <p:sp>
              <p:nvSpPr>
                <p:cNvPr id="80" name="Freeform: Shape 79"/>
                <p:cNvSpPr/>
                <p:nvPr/>
              </p:nvSpPr>
              <p:spPr>
                <a:xfrm>
                  <a:off x="9092811" y="253984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848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314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314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1" name="Freeform: Shape 80"/>
                <p:cNvSpPr/>
                <p:nvPr/>
              </p:nvSpPr>
              <p:spPr>
                <a:xfrm>
                  <a:off x="9074112" y="2635263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2" name="Freeform: Shape 81"/>
                <p:cNvSpPr/>
                <p:nvPr/>
              </p:nvSpPr>
              <p:spPr>
                <a:xfrm>
                  <a:off x="9055963" y="272216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62" name="Graphic 2"/>
              <p:cNvGrpSpPr/>
              <p:nvPr/>
            </p:nvGrpSpPr>
            <p:grpSpPr>
              <a:xfrm>
                <a:off x="9056237" y="2542590"/>
                <a:ext cx="196619" cy="217518"/>
                <a:chOff x="9056237" y="2542590"/>
                <a:chExt cx="196619" cy="217518"/>
              </a:xfrm>
              <a:solidFill>
                <a:srgbClr val="000000"/>
              </a:solidFill>
            </p:grpSpPr>
            <p:sp>
              <p:nvSpPr>
                <p:cNvPr id="77" name="Freeform: Shape 76"/>
                <p:cNvSpPr/>
                <p:nvPr/>
              </p:nvSpPr>
              <p:spPr>
                <a:xfrm>
                  <a:off x="9093086" y="2542590"/>
                  <a:ext cx="159770" cy="35198"/>
                </a:xfrm>
                <a:custGeom>
                  <a:avLst/>
                  <a:gdLst>
                    <a:gd name="connsiteX0" fmla="*/ 17599 w 159770"/>
                    <a:gd name="connsiteY0" fmla="*/ 35199 h 35198"/>
                    <a:gd name="connsiteX1" fmla="*/ 0 w 159770"/>
                    <a:gd name="connsiteY1" fmla="*/ 17599 h 35198"/>
                    <a:gd name="connsiteX2" fmla="*/ 17599 w 159770"/>
                    <a:gd name="connsiteY2" fmla="*/ 0 h 35198"/>
                    <a:gd name="connsiteX3" fmla="*/ 80848 w 159770"/>
                    <a:gd name="connsiteY3" fmla="*/ 0 h 35198"/>
                    <a:gd name="connsiteX4" fmla="*/ 142171 w 159770"/>
                    <a:gd name="connsiteY4" fmla="*/ 0 h 35198"/>
                    <a:gd name="connsiteX5" fmla="*/ 159770 w 159770"/>
                    <a:gd name="connsiteY5" fmla="*/ 17599 h 35198"/>
                    <a:gd name="connsiteX6" fmla="*/ 142171 w 159770"/>
                    <a:gd name="connsiteY6" fmla="*/ 35199 h 35198"/>
                    <a:gd name="connsiteX7" fmla="*/ 73423 w 159770"/>
                    <a:gd name="connsiteY7" fmla="*/ 35199 h 35198"/>
                    <a:gd name="connsiteX8" fmla="*/ 17599 w 159770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770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2171" y="0"/>
                      </a:lnTo>
                      <a:cubicBezTo>
                        <a:pt x="151795" y="0"/>
                        <a:pt x="159770" y="7975"/>
                        <a:pt x="159770" y="17599"/>
                      </a:cubicBezTo>
                      <a:cubicBezTo>
                        <a:pt x="159770" y="27224"/>
                        <a:pt x="151795" y="35199"/>
                        <a:pt x="142171" y="35199"/>
                      </a:cubicBezTo>
                      <a:lnTo>
                        <a:pt x="73423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8" name="Freeform: Shape 77"/>
                <p:cNvSpPr/>
                <p:nvPr/>
              </p:nvSpPr>
              <p:spPr>
                <a:xfrm>
                  <a:off x="9074387" y="2638012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9" name="Freeform: Shape 78"/>
                <p:cNvSpPr/>
                <p:nvPr/>
              </p:nvSpPr>
              <p:spPr>
                <a:xfrm>
                  <a:off x="9056237" y="272491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63" name="Freeform: Shape 62"/>
              <p:cNvSpPr/>
              <p:nvPr/>
            </p:nvSpPr>
            <p:spPr>
              <a:xfrm>
                <a:off x="9142860" y="3007327"/>
                <a:ext cx="258217" cy="194419"/>
              </a:xfrm>
              <a:custGeom>
                <a:avLst/>
                <a:gdLst>
                  <a:gd name="connsiteX0" fmla="*/ 175995 w 258217"/>
                  <a:gd name="connsiteY0" fmla="*/ 194419 h 194419"/>
                  <a:gd name="connsiteX1" fmla="*/ 128971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5995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5995" y="194419"/>
                    </a:moveTo>
                    <a:lnTo>
                      <a:pt x="128971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293" y="75348"/>
                      <a:pt x="219718" y="142721"/>
                      <a:pt x="175995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" name="Freeform: Shape 63"/>
              <p:cNvSpPr/>
              <p:nvPr/>
            </p:nvSpPr>
            <p:spPr>
              <a:xfrm>
                <a:off x="9670019" y="978437"/>
                <a:ext cx="415512" cy="194969"/>
              </a:xfrm>
              <a:custGeom>
                <a:avLst/>
                <a:gdLst>
                  <a:gd name="connsiteX0" fmla="*/ 207619 w 415512"/>
                  <a:gd name="connsiteY0" fmla="*/ 0 h 194969"/>
                  <a:gd name="connsiteX1" fmla="*/ 415513 w 415512"/>
                  <a:gd name="connsiteY1" fmla="*/ 172695 h 194969"/>
                  <a:gd name="connsiteX2" fmla="*/ 347590 w 415512"/>
                  <a:gd name="connsiteY2" fmla="*/ 194969 h 194969"/>
                  <a:gd name="connsiteX3" fmla="*/ 347590 w 415512"/>
                  <a:gd name="connsiteY3" fmla="*/ 194969 h 194969"/>
                  <a:gd name="connsiteX4" fmla="*/ 67648 w 415512"/>
                  <a:gd name="connsiteY4" fmla="*/ 194969 h 194969"/>
                  <a:gd name="connsiteX5" fmla="*/ 67648 w 415512"/>
                  <a:gd name="connsiteY5" fmla="*/ 194969 h 194969"/>
                  <a:gd name="connsiteX6" fmla="*/ 0 w 415512"/>
                  <a:gd name="connsiteY6" fmla="*/ 172695 h 194969"/>
                  <a:gd name="connsiteX7" fmla="*/ 207619 w 415512"/>
                  <a:gd name="connsiteY7" fmla="*/ 0 h 19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512" h="194969">
                    <a:moveTo>
                      <a:pt x="207619" y="0"/>
                    </a:moveTo>
                    <a:cubicBezTo>
                      <a:pt x="288741" y="50873"/>
                      <a:pt x="357489" y="109172"/>
                      <a:pt x="415513" y="172695"/>
                    </a:cubicBezTo>
                    <a:lnTo>
                      <a:pt x="347590" y="194969"/>
                    </a:lnTo>
                    <a:lnTo>
                      <a:pt x="347590" y="194969"/>
                    </a:lnTo>
                    <a:lnTo>
                      <a:pt x="67648" y="194969"/>
                    </a:lnTo>
                    <a:lnTo>
                      <a:pt x="67648" y="194969"/>
                    </a:lnTo>
                    <a:lnTo>
                      <a:pt x="0" y="172695"/>
                    </a:lnTo>
                    <a:cubicBezTo>
                      <a:pt x="57748" y="109172"/>
                      <a:pt x="126496" y="50873"/>
                      <a:pt x="207619" y="0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" name="Freeform: Shape 64"/>
              <p:cNvSpPr/>
              <p:nvPr/>
            </p:nvSpPr>
            <p:spPr>
              <a:xfrm>
                <a:off x="9609246" y="154244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" name="Freeform: Shape 65"/>
              <p:cNvSpPr/>
              <p:nvPr/>
            </p:nvSpPr>
            <p:spPr>
              <a:xfrm>
                <a:off x="9625746" y="1570494"/>
                <a:ext cx="503785" cy="503785"/>
              </a:xfrm>
              <a:custGeom>
                <a:avLst/>
                <a:gdLst>
                  <a:gd name="connsiteX0" fmla="*/ 503785 w 503785"/>
                  <a:gd name="connsiteY0" fmla="*/ 251893 h 503785"/>
                  <a:gd name="connsiteX1" fmla="*/ 251893 w 503785"/>
                  <a:gd name="connsiteY1" fmla="*/ 503785 h 503785"/>
                  <a:gd name="connsiteX2" fmla="*/ 0 w 503785"/>
                  <a:gd name="connsiteY2" fmla="*/ 251893 h 503785"/>
                  <a:gd name="connsiteX3" fmla="*/ 251893 w 503785"/>
                  <a:gd name="connsiteY3" fmla="*/ 0 h 503785"/>
                  <a:gd name="connsiteX4" fmla="*/ 503785 w 503785"/>
                  <a:gd name="connsiteY4" fmla="*/ 251893 h 50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785" h="503785">
                    <a:moveTo>
                      <a:pt x="503785" y="251893"/>
                    </a:moveTo>
                    <a:cubicBezTo>
                      <a:pt x="503785" y="391009"/>
                      <a:pt x="391009" y="503785"/>
                      <a:pt x="251893" y="503785"/>
                    </a:cubicBezTo>
                    <a:cubicBezTo>
                      <a:pt x="112776" y="503785"/>
                      <a:pt x="0" y="391009"/>
                      <a:pt x="0" y="251893"/>
                    </a:cubicBezTo>
                    <a:cubicBezTo>
                      <a:pt x="0" y="112776"/>
                      <a:pt x="112776" y="0"/>
                      <a:pt x="251893" y="0"/>
                    </a:cubicBezTo>
                    <a:cubicBezTo>
                      <a:pt x="391009" y="0"/>
                      <a:pt x="503785" y="112776"/>
                      <a:pt x="503785" y="251893"/>
                    </a:cubicBezTo>
                    <a:close/>
                  </a:path>
                </a:pathLst>
              </a:custGeom>
              <a:solidFill>
                <a:srgbClr val="86B2CD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" name="Freeform: Shape 66"/>
              <p:cNvSpPr/>
              <p:nvPr/>
            </p:nvSpPr>
            <p:spPr>
              <a:xfrm>
                <a:off x="9601546" y="154629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312C2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" name="Freeform: Shape 67"/>
              <p:cNvSpPr/>
              <p:nvPr/>
            </p:nvSpPr>
            <p:spPr>
              <a:xfrm>
                <a:off x="9953536" y="1667841"/>
                <a:ext cx="56098" cy="56098"/>
              </a:xfrm>
              <a:custGeom>
                <a:avLst/>
                <a:gdLst>
                  <a:gd name="connsiteX0" fmla="*/ 28049 w 56098"/>
                  <a:gd name="connsiteY0" fmla="*/ 56098 h 56098"/>
                  <a:gd name="connsiteX1" fmla="*/ 28049 w 56098"/>
                  <a:gd name="connsiteY1" fmla="*/ 56098 h 56098"/>
                  <a:gd name="connsiteX2" fmla="*/ 56098 w 56098"/>
                  <a:gd name="connsiteY2" fmla="*/ 28049 h 56098"/>
                  <a:gd name="connsiteX3" fmla="*/ 56098 w 56098"/>
                  <a:gd name="connsiteY3" fmla="*/ 28049 h 56098"/>
                  <a:gd name="connsiteX4" fmla="*/ 28049 w 56098"/>
                  <a:gd name="connsiteY4" fmla="*/ 0 h 56098"/>
                  <a:gd name="connsiteX5" fmla="*/ 28049 w 56098"/>
                  <a:gd name="connsiteY5" fmla="*/ 0 h 56098"/>
                  <a:gd name="connsiteX6" fmla="*/ 0 w 56098"/>
                  <a:gd name="connsiteY6" fmla="*/ 28049 h 56098"/>
                  <a:gd name="connsiteX7" fmla="*/ 0 w 56098"/>
                  <a:gd name="connsiteY7" fmla="*/ 28049 h 56098"/>
                  <a:gd name="connsiteX8" fmla="*/ 28049 w 56098"/>
                  <a:gd name="connsiteY8" fmla="*/ 56098 h 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098" h="56098">
                    <a:moveTo>
                      <a:pt x="28049" y="56098"/>
                    </a:moveTo>
                    <a:lnTo>
                      <a:pt x="28049" y="56098"/>
                    </a:lnTo>
                    <a:cubicBezTo>
                      <a:pt x="43449" y="56098"/>
                      <a:pt x="56098" y="43449"/>
                      <a:pt x="56098" y="28049"/>
                    </a:cubicBezTo>
                    <a:lnTo>
                      <a:pt x="56098" y="28049"/>
                    </a:lnTo>
                    <a:cubicBezTo>
                      <a:pt x="56098" y="12650"/>
                      <a:pt x="43449" y="0"/>
                      <a:pt x="28049" y="0"/>
                    </a:cubicBezTo>
                    <a:lnTo>
                      <a:pt x="28049" y="0"/>
                    </a:lnTo>
                    <a:cubicBezTo>
                      <a:pt x="12650" y="0"/>
                      <a:pt x="0" y="12650"/>
                      <a:pt x="0" y="28049"/>
                    </a:cubicBezTo>
                    <a:lnTo>
                      <a:pt x="0" y="28049"/>
                    </a:lnTo>
                    <a:cubicBezTo>
                      <a:pt x="0" y="43449"/>
                      <a:pt x="12650" y="56098"/>
                      <a:pt x="28049" y="560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9" name="Graphic 2"/>
              <p:cNvGrpSpPr/>
              <p:nvPr/>
            </p:nvGrpSpPr>
            <p:grpSpPr>
              <a:xfrm>
                <a:off x="9319130" y="2301147"/>
                <a:ext cx="183969" cy="469686"/>
                <a:chOff x="9319130" y="2301147"/>
                <a:chExt cx="183969" cy="469686"/>
              </a:xfrm>
            </p:grpSpPr>
            <p:sp>
              <p:nvSpPr>
                <p:cNvPr id="73" name="Freeform: Shape 72"/>
                <p:cNvSpPr/>
                <p:nvPr/>
              </p:nvSpPr>
              <p:spPr>
                <a:xfrm>
                  <a:off x="9319130" y="2301147"/>
                  <a:ext cx="175169" cy="465011"/>
                </a:xfrm>
                <a:custGeom>
                  <a:avLst/>
                  <a:gdLst>
                    <a:gd name="connsiteX0" fmla="*/ 116047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6047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6047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2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6047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4" name="Freeform: Shape 73"/>
                <p:cNvSpPr/>
                <p:nvPr/>
              </p:nvSpPr>
              <p:spPr>
                <a:xfrm>
                  <a:off x="9367116" y="2724910"/>
                  <a:ext cx="9211" cy="45648"/>
                </a:xfrm>
                <a:custGeom>
                  <a:avLst/>
                  <a:gdLst>
                    <a:gd name="connsiteX0" fmla="*/ 687 w 9211"/>
                    <a:gd name="connsiteY0" fmla="*/ 40974 h 45648"/>
                    <a:gd name="connsiteX1" fmla="*/ 9212 w 9211"/>
                    <a:gd name="connsiteY1" fmla="*/ 45649 h 45648"/>
                    <a:gd name="connsiteX2" fmla="*/ 8387 w 9211"/>
                    <a:gd name="connsiteY2" fmla="*/ 0 h 45648"/>
                    <a:gd name="connsiteX3" fmla="*/ 687 w 9211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11" h="45648">
                      <a:moveTo>
                        <a:pt x="687" y="40974"/>
                      </a:moveTo>
                      <a:lnTo>
                        <a:pt x="9212" y="45649"/>
                      </a:lnTo>
                      <a:lnTo>
                        <a:pt x="8387" y="0"/>
                      </a:lnTo>
                      <a:cubicBezTo>
                        <a:pt x="8662" y="275"/>
                        <a:pt x="-2888" y="9350"/>
                        <a:pt x="687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5" name="Freeform: Shape 74"/>
                <p:cNvSpPr/>
                <p:nvPr/>
              </p:nvSpPr>
              <p:spPr>
                <a:xfrm>
                  <a:off x="9435176" y="2301147"/>
                  <a:ext cx="8524" cy="25574"/>
                </a:xfrm>
                <a:custGeom>
                  <a:avLst/>
                  <a:gdLst>
                    <a:gd name="connsiteX0" fmla="*/ 0 w 8524"/>
                    <a:gd name="connsiteY0" fmla="*/ 0 h 25574"/>
                    <a:gd name="connsiteX1" fmla="*/ 8525 w 8524"/>
                    <a:gd name="connsiteY1" fmla="*/ 4675 h 25574"/>
                    <a:gd name="connsiteX2" fmla="*/ 3025 w 8524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524" h="25574">
                      <a:moveTo>
                        <a:pt x="0" y="0"/>
                      </a:moveTo>
                      <a:lnTo>
                        <a:pt x="8525" y="4675"/>
                      </a:lnTo>
                      <a:lnTo>
                        <a:pt x="3025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6" name="Freeform: Shape 75"/>
                <p:cNvSpPr/>
                <p:nvPr/>
              </p:nvSpPr>
              <p:spPr>
                <a:xfrm>
                  <a:off x="9327929" y="2305822"/>
                  <a:ext cx="175169" cy="465011"/>
                </a:xfrm>
                <a:custGeom>
                  <a:avLst/>
                  <a:gdLst>
                    <a:gd name="connsiteX0" fmla="*/ 115772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5772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5772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3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57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70" name="Freeform: Shape 69"/>
              <p:cNvSpPr/>
              <p:nvPr/>
            </p:nvSpPr>
            <p:spPr>
              <a:xfrm>
                <a:off x="9099957" y="2959203"/>
                <a:ext cx="344019" cy="52798"/>
              </a:xfrm>
              <a:custGeom>
                <a:avLst/>
                <a:gdLst>
                  <a:gd name="connsiteX0" fmla="*/ 26404 w 344019"/>
                  <a:gd name="connsiteY0" fmla="*/ 52798 h 52798"/>
                  <a:gd name="connsiteX1" fmla="*/ 317620 w 344019"/>
                  <a:gd name="connsiteY1" fmla="*/ 52798 h 52798"/>
                  <a:gd name="connsiteX2" fmla="*/ 344019 w 344019"/>
                  <a:gd name="connsiteY2" fmla="*/ 26399 h 52798"/>
                  <a:gd name="connsiteX3" fmla="*/ 344019 w 344019"/>
                  <a:gd name="connsiteY3" fmla="*/ 26399 h 52798"/>
                  <a:gd name="connsiteX4" fmla="*/ 317620 w 344019"/>
                  <a:gd name="connsiteY4" fmla="*/ 0 h 52798"/>
                  <a:gd name="connsiteX5" fmla="*/ 26404 w 344019"/>
                  <a:gd name="connsiteY5" fmla="*/ 0 h 52798"/>
                  <a:gd name="connsiteX6" fmla="*/ 5 w 344019"/>
                  <a:gd name="connsiteY6" fmla="*/ 26399 h 52798"/>
                  <a:gd name="connsiteX7" fmla="*/ 5 w 344019"/>
                  <a:gd name="connsiteY7" fmla="*/ 26399 h 52798"/>
                  <a:gd name="connsiteX8" fmla="*/ 26404 w 344019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9" h="52798">
                    <a:moveTo>
                      <a:pt x="26404" y="52798"/>
                    </a:moveTo>
                    <a:lnTo>
                      <a:pt x="317620" y="52798"/>
                    </a:lnTo>
                    <a:cubicBezTo>
                      <a:pt x="332195" y="52798"/>
                      <a:pt x="344019" y="40974"/>
                      <a:pt x="344019" y="26399"/>
                    </a:cubicBezTo>
                    <a:lnTo>
                      <a:pt x="344019" y="26399"/>
                    </a:lnTo>
                    <a:cubicBezTo>
                      <a:pt x="344019" y="11825"/>
                      <a:pt x="332195" y="0"/>
                      <a:pt x="317620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" name="Freeform: Shape 70"/>
              <p:cNvSpPr/>
              <p:nvPr/>
            </p:nvSpPr>
            <p:spPr>
              <a:xfrm>
                <a:off x="10311300" y="2959203"/>
                <a:ext cx="344014" cy="52798"/>
              </a:xfrm>
              <a:custGeom>
                <a:avLst/>
                <a:gdLst>
                  <a:gd name="connsiteX0" fmla="*/ 26399 w 344014"/>
                  <a:gd name="connsiteY0" fmla="*/ 52798 h 52798"/>
                  <a:gd name="connsiteX1" fmla="*/ 317616 w 344014"/>
                  <a:gd name="connsiteY1" fmla="*/ 52798 h 52798"/>
                  <a:gd name="connsiteX2" fmla="*/ 344015 w 344014"/>
                  <a:gd name="connsiteY2" fmla="*/ 26399 h 52798"/>
                  <a:gd name="connsiteX3" fmla="*/ 344015 w 344014"/>
                  <a:gd name="connsiteY3" fmla="*/ 26399 h 52798"/>
                  <a:gd name="connsiteX4" fmla="*/ 317616 w 344014"/>
                  <a:gd name="connsiteY4" fmla="*/ 0 h 52798"/>
                  <a:gd name="connsiteX5" fmla="*/ 26399 w 344014"/>
                  <a:gd name="connsiteY5" fmla="*/ 0 h 52798"/>
                  <a:gd name="connsiteX6" fmla="*/ 0 w 344014"/>
                  <a:gd name="connsiteY6" fmla="*/ 26399 h 52798"/>
                  <a:gd name="connsiteX7" fmla="*/ 0 w 344014"/>
                  <a:gd name="connsiteY7" fmla="*/ 26399 h 52798"/>
                  <a:gd name="connsiteX8" fmla="*/ 26399 w 344014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4" h="52798">
                    <a:moveTo>
                      <a:pt x="26399" y="52798"/>
                    </a:moveTo>
                    <a:lnTo>
                      <a:pt x="317616" y="52798"/>
                    </a:lnTo>
                    <a:cubicBezTo>
                      <a:pt x="332190" y="52798"/>
                      <a:pt x="344015" y="40974"/>
                      <a:pt x="344015" y="26399"/>
                    </a:cubicBezTo>
                    <a:lnTo>
                      <a:pt x="344015" y="26399"/>
                    </a:lnTo>
                    <a:cubicBezTo>
                      <a:pt x="344015" y="11825"/>
                      <a:pt x="332190" y="0"/>
                      <a:pt x="317616" y="0"/>
                    </a:cubicBezTo>
                    <a:lnTo>
                      <a:pt x="26399" y="0"/>
                    </a:lnTo>
                    <a:cubicBezTo>
                      <a:pt x="11825" y="0"/>
                      <a:pt x="0" y="11825"/>
                      <a:pt x="0" y="26399"/>
                    </a:cubicBezTo>
                    <a:lnTo>
                      <a:pt x="0" y="26399"/>
                    </a:lnTo>
                    <a:cubicBezTo>
                      <a:pt x="0" y="40699"/>
                      <a:pt x="11825" y="52798"/>
                      <a:pt x="26399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2" name="Freeform: Shape 71"/>
              <p:cNvSpPr/>
              <p:nvPr/>
            </p:nvSpPr>
            <p:spPr>
              <a:xfrm>
                <a:off x="9861139" y="784636"/>
                <a:ext cx="32998" cy="205625"/>
              </a:xfrm>
              <a:custGeom>
                <a:avLst/>
                <a:gdLst>
                  <a:gd name="connsiteX0" fmla="*/ 20349 w 32998"/>
                  <a:gd name="connsiteY0" fmla="*/ 3506 h 205625"/>
                  <a:gd name="connsiteX1" fmla="*/ 32999 w 32998"/>
                  <a:gd name="connsiteY1" fmla="*/ 205625 h 205625"/>
                  <a:gd name="connsiteX2" fmla="*/ 16499 w 32998"/>
                  <a:gd name="connsiteY2" fmla="*/ 205625 h 205625"/>
                  <a:gd name="connsiteX3" fmla="*/ 0 w 32998"/>
                  <a:gd name="connsiteY3" fmla="*/ 205625 h 205625"/>
                  <a:gd name="connsiteX4" fmla="*/ 12650 w 32998"/>
                  <a:gd name="connsiteY4" fmla="*/ 3506 h 205625"/>
                  <a:gd name="connsiteX5" fmla="*/ 20349 w 32998"/>
                  <a:gd name="connsiteY5" fmla="*/ 3506 h 20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98" h="205625">
                    <a:moveTo>
                      <a:pt x="20349" y="3506"/>
                    </a:moveTo>
                    <a:lnTo>
                      <a:pt x="32999" y="205625"/>
                    </a:lnTo>
                    <a:lnTo>
                      <a:pt x="16499" y="205625"/>
                    </a:lnTo>
                    <a:lnTo>
                      <a:pt x="0" y="205625"/>
                    </a:lnTo>
                    <a:lnTo>
                      <a:pt x="12650" y="3506"/>
                    </a:lnTo>
                    <a:cubicBezTo>
                      <a:pt x="12925" y="-1169"/>
                      <a:pt x="20074" y="-1169"/>
                      <a:pt x="20349" y="35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41" name="Freeform: Shape 40"/>
            <p:cNvSpPr/>
            <p:nvPr/>
          </p:nvSpPr>
          <p:spPr>
            <a:xfrm>
              <a:off x="9857014" y="985037"/>
              <a:ext cx="41523" cy="9349"/>
            </a:xfrm>
            <a:custGeom>
              <a:avLst/>
              <a:gdLst>
                <a:gd name="connsiteX0" fmla="*/ 4675 w 41523"/>
                <a:gd name="connsiteY0" fmla="*/ 9350 h 9349"/>
                <a:gd name="connsiteX1" fmla="*/ 36849 w 41523"/>
                <a:gd name="connsiteY1" fmla="*/ 9350 h 9349"/>
                <a:gd name="connsiteX2" fmla="*/ 41524 w 41523"/>
                <a:gd name="connsiteY2" fmla="*/ 4675 h 9349"/>
                <a:gd name="connsiteX3" fmla="*/ 41524 w 41523"/>
                <a:gd name="connsiteY3" fmla="*/ 4675 h 9349"/>
                <a:gd name="connsiteX4" fmla="*/ 36849 w 41523"/>
                <a:gd name="connsiteY4" fmla="*/ 0 h 9349"/>
                <a:gd name="connsiteX5" fmla="*/ 4675 w 41523"/>
                <a:gd name="connsiteY5" fmla="*/ 0 h 9349"/>
                <a:gd name="connsiteX6" fmla="*/ 0 w 41523"/>
                <a:gd name="connsiteY6" fmla="*/ 4675 h 9349"/>
                <a:gd name="connsiteX7" fmla="*/ 0 w 41523"/>
                <a:gd name="connsiteY7" fmla="*/ 4675 h 9349"/>
                <a:gd name="connsiteX8" fmla="*/ 4675 w 41523"/>
                <a:gd name="connsiteY8" fmla="*/ 9350 h 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23" h="9349">
                  <a:moveTo>
                    <a:pt x="4675" y="9350"/>
                  </a:moveTo>
                  <a:lnTo>
                    <a:pt x="36849" y="9350"/>
                  </a:lnTo>
                  <a:cubicBezTo>
                    <a:pt x="39324" y="9350"/>
                    <a:pt x="41524" y="7150"/>
                    <a:pt x="41524" y="4675"/>
                  </a:cubicBezTo>
                  <a:lnTo>
                    <a:pt x="41524" y="4675"/>
                  </a:lnTo>
                  <a:cubicBezTo>
                    <a:pt x="41524" y="2200"/>
                    <a:pt x="39324" y="0"/>
                    <a:pt x="36849" y="0"/>
                  </a:cubicBezTo>
                  <a:lnTo>
                    <a:pt x="4675" y="0"/>
                  </a:lnTo>
                  <a:cubicBezTo>
                    <a:pt x="2200" y="0"/>
                    <a:pt x="0" y="2200"/>
                    <a:pt x="0" y="4675"/>
                  </a:cubicBezTo>
                  <a:lnTo>
                    <a:pt x="0" y="4675"/>
                  </a:lnTo>
                  <a:cubicBezTo>
                    <a:pt x="0" y="7150"/>
                    <a:pt x="1925" y="9350"/>
                    <a:pt x="4675" y="9350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6" name="Graphic 241"/>
          <p:cNvGrpSpPr/>
          <p:nvPr/>
        </p:nvGrpSpPr>
        <p:grpSpPr>
          <a:xfrm rot="1433983">
            <a:off x="383898" y="6188729"/>
            <a:ext cx="212939" cy="210438"/>
            <a:chOff x="2434505" y="2932122"/>
            <a:chExt cx="322656" cy="318867"/>
          </a:xfrm>
        </p:grpSpPr>
        <p:sp>
          <p:nvSpPr>
            <p:cNvPr id="107" name="Freeform: Shape 106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09" name="Freeform: Shape 108"/>
          <p:cNvSpPr/>
          <p:nvPr/>
        </p:nvSpPr>
        <p:spPr>
          <a:xfrm>
            <a:off x="2558698" y="4271615"/>
            <a:ext cx="169792" cy="12976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10" name="Freeform: Shape 109"/>
          <p:cNvSpPr/>
          <p:nvPr/>
        </p:nvSpPr>
        <p:spPr>
          <a:xfrm>
            <a:off x="606947" y="5389695"/>
            <a:ext cx="60260" cy="87023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11" name="Graphic 219"/>
          <p:cNvGrpSpPr/>
          <p:nvPr/>
        </p:nvGrpSpPr>
        <p:grpSpPr>
          <a:xfrm>
            <a:off x="5063391" y="306675"/>
            <a:ext cx="1082055" cy="1081692"/>
            <a:chOff x="617644" y="978437"/>
            <a:chExt cx="1026712" cy="1026367"/>
          </a:xfrm>
        </p:grpSpPr>
        <p:sp>
          <p:nvSpPr>
            <p:cNvPr id="112" name="Freeform: Shape 111"/>
            <p:cNvSpPr/>
            <p:nvPr/>
          </p:nvSpPr>
          <p:spPr>
            <a:xfrm>
              <a:off x="617644" y="978437"/>
              <a:ext cx="1026023" cy="1026023"/>
            </a:xfrm>
            <a:custGeom>
              <a:avLst/>
              <a:gdLst>
                <a:gd name="connsiteX0" fmla="*/ 513012 w 1026023"/>
                <a:gd name="connsiteY0" fmla="*/ 1026023 h 1026023"/>
                <a:gd name="connsiteX1" fmla="*/ 1001561 w 1026023"/>
                <a:gd name="connsiteY1" fmla="*/ 670119 h 1026023"/>
                <a:gd name="connsiteX2" fmla="*/ 1026023 w 1026023"/>
                <a:gd name="connsiteY2" fmla="*/ 513012 h 1026023"/>
                <a:gd name="connsiteX3" fmla="*/ 513012 w 1026023"/>
                <a:gd name="connsiteY3" fmla="*/ 0 h 1026023"/>
                <a:gd name="connsiteX4" fmla="*/ 472701 w 1026023"/>
                <a:gd name="connsiteY4" fmla="*/ 1723 h 1026023"/>
                <a:gd name="connsiteX5" fmla="*/ 0 w 1026023"/>
                <a:gd name="connsiteY5" fmla="*/ 513012 h 1026023"/>
                <a:gd name="connsiteX6" fmla="*/ 513012 w 1026023"/>
                <a:gd name="connsiteY6" fmla="*/ 1026023 h 102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023" h="1026023">
                  <a:moveTo>
                    <a:pt x="513012" y="1026023"/>
                  </a:moveTo>
                  <a:cubicBezTo>
                    <a:pt x="741438" y="1026023"/>
                    <a:pt x="935066" y="876495"/>
                    <a:pt x="1001561" y="670119"/>
                  </a:cubicBezTo>
                  <a:cubicBezTo>
                    <a:pt x="1017410" y="620506"/>
                    <a:pt x="1026023" y="567793"/>
                    <a:pt x="1026023" y="513012"/>
                  </a:cubicBezTo>
                  <a:cubicBezTo>
                    <a:pt x="1026023" y="229804"/>
                    <a:pt x="796563" y="0"/>
                    <a:pt x="513012" y="0"/>
                  </a:cubicBezTo>
                  <a:cubicBezTo>
                    <a:pt x="499575" y="0"/>
                    <a:pt x="486138" y="689"/>
                    <a:pt x="472701" y="1723"/>
                  </a:cubicBezTo>
                  <a:cubicBezTo>
                    <a:pt x="208443" y="22050"/>
                    <a:pt x="0" y="243241"/>
                    <a:pt x="0" y="513012"/>
                  </a:cubicBezTo>
                  <a:cubicBezTo>
                    <a:pt x="0" y="796563"/>
                    <a:pt x="229804" y="1026023"/>
                    <a:pt x="513012" y="1026023"/>
                  </a:cubicBezTo>
                  <a:close/>
                </a:path>
              </a:pathLst>
            </a:custGeom>
            <a:solidFill>
              <a:srgbClr val="FF9970"/>
            </a:solidFill>
            <a:ln w="342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13" name="Graphic 219"/>
            <p:cNvGrpSpPr/>
            <p:nvPr/>
          </p:nvGrpSpPr>
          <p:grpSpPr>
            <a:xfrm>
              <a:off x="617644" y="978437"/>
              <a:ext cx="1026712" cy="1026367"/>
              <a:chOff x="617644" y="978437"/>
              <a:chExt cx="1026712" cy="1026367"/>
            </a:xfrm>
          </p:grpSpPr>
          <p:sp>
            <p:nvSpPr>
              <p:cNvPr id="126" name="Freeform: Shape 125"/>
              <p:cNvSpPr/>
              <p:nvPr/>
            </p:nvSpPr>
            <p:spPr>
              <a:xfrm>
                <a:off x="625223" y="980159"/>
                <a:ext cx="993981" cy="1023611"/>
              </a:xfrm>
              <a:custGeom>
                <a:avLst/>
                <a:gdLst>
                  <a:gd name="connsiteX0" fmla="*/ 116453 w 993981"/>
                  <a:gd name="connsiteY0" fmla="*/ 419987 h 1023611"/>
                  <a:gd name="connsiteX1" fmla="*/ 180881 w 993981"/>
                  <a:gd name="connsiteY1" fmla="*/ 396215 h 1023611"/>
                  <a:gd name="connsiteX2" fmla="*/ 340400 w 993981"/>
                  <a:gd name="connsiteY2" fmla="*/ 403794 h 1023611"/>
                  <a:gd name="connsiteX3" fmla="*/ 382433 w 993981"/>
                  <a:gd name="connsiteY3" fmla="*/ 436870 h 1023611"/>
                  <a:gd name="connsiteX4" fmla="*/ 378299 w 993981"/>
                  <a:gd name="connsiteY4" fmla="*/ 486827 h 1023611"/>
                  <a:gd name="connsiteX5" fmla="*/ 326963 w 993981"/>
                  <a:gd name="connsiteY5" fmla="*/ 480625 h 1023611"/>
                  <a:gd name="connsiteX6" fmla="*/ 287686 w 993981"/>
                  <a:gd name="connsiteY6" fmla="*/ 510255 h 1023611"/>
                  <a:gd name="connsiteX7" fmla="*/ 312837 w 993981"/>
                  <a:gd name="connsiteY7" fmla="*/ 586397 h 1023611"/>
                  <a:gd name="connsiteX8" fmla="*/ 271493 w 993981"/>
                  <a:gd name="connsiteY8" fmla="*/ 749707 h 1023611"/>
                  <a:gd name="connsiteX9" fmla="*/ 314904 w 993981"/>
                  <a:gd name="connsiteY9" fmla="*/ 932310 h 1023611"/>
                  <a:gd name="connsiteX10" fmla="*/ 296644 w 993981"/>
                  <a:gd name="connsiteY10" fmla="*/ 979856 h 1023611"/>
                  <a:gd name="connsiteX11" fmla="*/ 483037 w 993981"/>
                  <a:gd name="connsiteY11" fmla="*/ 1023612 h 1023611"/>
                  <a:gd name="connsiteX12" fmla="*/ 496129 w 993981"/>
                  <a:gd name="connsiteY12" fmla="*/ 1003284 h 1023611"/>
                  <a:gd name="connsiteX13" fmla="*/ 478214 w 993981"/>
                  <a:gd name="connsiteY13" fmla="*/ 946091 h 1023611"/>
                  <a:gd name="connsiteX14" fmla="*/ 432735 w 993981"/>
                  <a:gd name="connsiteY14" fmla="*/ 914394 h 1023611"/>
                  <a:gd name="connsiteX15" fmla="*/ 395870 w 993981"/>
                  <a:gd name="connsiteY15" fmla="*/ 899235 h 1023611"/>
                  <a:gd name="connsiteX16" fmla="*/ 355215 w 993981"/>
                  <a:gd name="connsiteY16" fmla="*/ 824471 h 1023611"/>
                  <a:gd name="connsiteX17" fmla="*/ 355215 w 993981"/>
                  <a:gd name="connsiteY17" fmla="*/ 737648 h 1023611"/>
                  <a:gd name="connsiteX18" fmla="*/ 477180 w 993981"/>
                  <a:gd name="connsiteY18" fmla="*/ 686657 h 1023611"/>
                  <a:gd name="connsiteX19" fmla="*/ 615338 w 993981"/>
                  <a:gd name="connsiteY19" fmla="*/ 719043 h 1023611"/>
                  <a:gd name="connsiteX20" fmla="*/ 727312 w 993981"/>
                  <a:gd name="connsiteY20" fmla="*/ 743161 h 1023611"/>
                  <a:gd name="connsiteX21" fmla="*/ 806555 w 993981"/>
                  <a:gd name="connsiteY21" fmla="*/ 865126 h 1023611"/>
                  <a:gd name="connsiteX22" fmla="*/ 861680 w 993981"/>
                  <a:gd name="connsiteY22" fmla="*/ 880285 h 1023611"/>
                  <a:gd name="connsiteX23" fmla="*/ 993982 w 993981"/>
                  <a:gd name="connsiteY23" fmla="*/ 668052 h 1023611"/>
                  <a:gd name="connsiteX24" fmla="*/ 959873 w 993981"/>
                  <a:gd name="connsiteY24" fmla="*/ 633943 h 1023611"/>
                  <a:gd name="connsiteX25" fmla="*/ 842731 w 993981"/>
                  <a:gd name="connsiteY25" fmla="*/ 593977 h 1023611"/>
                  <a:gd name="connsiteX26" fmla="*/ 737648 w 993981"/>
                  <a:gd name="connsiteY26" fmla="*/ 619473 h 1023611"/>
                  <a:gd name="connsiteX27" fmla="*/ 647380 w 993981"/>
                  <a:gd name="connsiteY27" fmla="*/ 578129 h 1023611"/>
                  <a:gd name="connsiteX28" fmla="*/ 650825 w 993981"/>
                  <a:gd name="connsiteY28" fmla="*/ 506121 h 1023611"/>
                  <a:gd name="connsiteX29" fmla="*/ 530927 w 993981"/>
                  <a:gd name="connsiteY29" fmla="*/ 406895 h 1023611"/>
                  <a:gd name="connsiteX30" fmla="*/ 443071 w 993981"/>
                  <a:gd name="connsiteY30" fmla="*/ 419643 h 1023611"/>
                  <a:gd name="connsiteX31" fmla="*/ 419643 w 993981"/>
                  <a:gd name="connsiteY31" fmla="*/ 397593 h 1023611"/>
                  <a:gd name="connsiteX32" fmla="*/ 251855 w 993981"/>
                  <a:gd name="connsiteY32" fmla="*/ 332476 h 1023611"/>
                  <a:gd name="connsiteX33" fmla="*/ 74764 w 993981"/>
                  <a:gd name="connsiteY33" fmla="*/ 360727 h 1023611"/>
                  <a:gd name="connsiteX34" fmla="*/ 66151 w 993981"/>
                  <a:gd name="connsiteY34" fmla="*/ 356938 h 1023611"/>
                  <a:gd name="connsiteX35" fmla="*/ 64772 w 993981"/>
                  <a:gd name="connsiteY35" fmla="*/ 341434 h 1023611"/>
                  <a:gd name="connsiteX36" fmla="*/ 117831 w 993981"/>
                  <a:gd name="connsiteY36" fmla="*/ 249787 h 1023611"/>
                  <a:gd name="connsiteX37" fmla="*/ 162620 w 993981"/>
                  <a:gd name="connsiteY37" fmla="*/ 240140 h 1023611"/>
                  <a:gd name="connsiteX38" fmla="*/ 361072 w 993981"/>
                  <a:gd name="connsiteY38" fmla="*/ 220847 h 1023611"/>
                  <a:gd name="connsiteX39" fmla="*/ 392080 w 993981"/>
                  <a:gd name="connsiteY39" fmla="*/ 182259 h 1023611"/>
                  <a:gd name="connsiteX40" fmla="*/ 329030 w 993981"/>
                  <a:gd name="connsiteY40" fmla="*/ 150562 h 1023611"/>
                  <a:gd name="connsiteX41" fmla="*/ 309736 w 993981"/>
                  <a:gd name="connsiteY41" fmla="*/ 146083 h 1023611"/>
                  <a:gd name="connsiteX42" fmla="*/ 303879 w 993981"/>
                  <a:gd name="connsiteY42" fmla="*/ 112663 h 1023611"/>
                  <a:gd name="connsiteX43" fmla="*/ 464088 w 993981"/>
                  <a:gd name="connsiteY43" fmla="*/ 36176 h 1023611"/>
                  <a:gd name="connsiteX44" fmla="*/ 547810 w 993981"/>
                  <a:gd name="connsiteY44" fmla="*/ 31697 h 1023611"/>
                  <a:gd name="connsiteX45" fmla="*/ 465466 w 993981"/>
                  <a:gd name="connsiteY45" fmla="*/ 0 h 1023611"/>
                  <a:gd name="connsiteX46" fmla="*/ 263913 w 993981"/>
                  <a:gd name="connsiteY46" fmla="*/ 58915 h 1023611"/>
                  <a:gd name="connsiteX47" fmla="*/ 270804 w 993981"/>
                  <a:gd name="connsiteY47" fmla="*/ 64083 h 1023611"/>
                  <a:gd name="connsiteX48" fmla="*/ 288720 w 993981"/>
                  <a:gd name="connsiteY48" fmla="*/ 92335 h 1023611"/>
                  <a:gd name="connsiteX49" fmla="*/ 265291 w 993981"/>
                  <a:gd name="connsiteY49" fmla="*/ 122310 h 1023611"/>
                  <a:gd name="connsiteX50" fmla="*/ 254611 w 993981"/>
                  <a:gd name="connsiteY50" fmla="*/ 162276 h 1023611"/>
                  <a:gd name="connsiteX51" fmla="*/ 254955 w 993981"/>
                  <a:gd name="connsiteY51" fmla="*/ 162965 h 1023611"/>
                  <a:gd name="connsiteX52" fmla="*/ 228426 w 993981"/>
                  <a:gd name="connsiteY52" fmla="*/ 206376 h 1023611"/>
                  <a:gd name="connsiteX53" fmla="*/ 100604 w 993981"/>
                  <a:gd name="connsiteY53" fmla="*/ 196385 h 1023611"/>
                  <a:gd name="connsiteX54" fmla="*/ 0 w 993981"/>
                  <a:gd name="connsiteY54" fmla="*/ 424122 h 1023611"/>
                  <a:gd name="connsiteX55" fmla="*/ 116453 w 993981"/>
                  <a:gd name="connsiteY55" fmla="*/ 419987 h 1023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3981" h="1023611">
                    <a:moveTo>
                      <a:pt x="116453" y="419987"/>
                    </a:moveTo>
                    <a:cubicBezTo>
                      <a:pt x="138503" y="414130"/>
                      <a:pt x="159175" y="403794"/>
                      <a:pt x="180881" y="396215"/>
                    </a:cubicBezTo>
                    <a:cubicBezTo>
                      <a:pt x="232561" y="378643"/>
                      <a:pt x="290787" y="381744"/>
                      <a:pt x="340400" y="403794"/>
                    </a:cubicBezTo>
                    <a:cubicBezTo>
                      <a:pt x="356938" y="411374"/>
                      <a:pt x="373131" y="421365"/>
                      <a:pt x="382433" y="436870"/>
                    </a:cubicBezTo>
                    <a:cubicBezTo>
                      <a:pt x="391736" y="452374"/>
                      <a:pt x="391391" y="474768"/>
                      <a:pt x="378299" y="486827"/>
                    </a:cubicBezTo>
                    <a:cubicBezTo>
                      <a:pt x="361417" y="482693"/>
                      <a:pt x="344190" y="478214"/>
                      <a:pt x="326963" y="480625"/>
                    </a:cubicBezTo>
                    <a:cubicBezTo>
                      <a:pt x="309736" y="483037"/>
                      <a:pt x="292510" y="493718"/>
                      <a:pt x="287686" y="510255"/>
                    </a:cubicBezTo>
                    <a:cubicBezTo>
                      <a:pt x="280106" y="536440"/>
                      <a:pt x="304568" y="560213"/>
                      <a:pt x="312837" y="586397"/>
                    </a:cubicBezTo>
                    <a:cubicBezTo>
                      <a:pt x="330408" y="640834"/>
                      <a:pt x="276317" y="692514"/>
                      <a:pt x="271493" y="749707"/>
                    </a:cubicBezTo>
                    <a:cubicBezTo>
                      <a:pt x="266325" y="812757"/>
                      <a:pt x="322829" y="869605"/>
                      <a:pt x="314904" y="932310"/>
                    </a:cubicBezTo>
                    <a:cubicBezTo>
                      <a:pt x="312837" y="949537"/>
                      <a:pt x="305947" y="965041"/>
                      <a:pt x="296644" y="979856"/>
                    </a:cubicBezTo>
                    <a:cubicBezTo>
                      <a:pt x="354181" y="1005351"/>
                      <a:pt x="416887" y="1020855"/>
                      <a:pt x="483037" y="1023612"/>
                    </a:cubicBezTo>
                    <a:cubicBezTo>
                      <a:pt x="488550" y="1017754"/>
                      <a:pt x="493373" y="1011208"/>
                      <a:pt x="496129" y="1003284"/>
                    </a:cubicBezTo>
                    <a:cubicBezTo>
                      <a:pt x="502676" y="983301"/>
                      <a:pt x="492340" y="961595"/>
                      <a:pt x="478214" y="946091"/>
                    </a:cubicBezTo>
                    <a:cubicBezTo>
                      <a:pt x="465466" y="932310"/>
                      <a:pt x="449962" y="921285"/>
                      <a:pt x="432735" y="914394"/>
                    </a:cubicBezTo>
                    <a:cubicBezTo>
                      <a:pt x="420332" y="909571"/>
                      <a:pt x="407240" y="906470"/>
                      <a:pt x="395870" y="899235"/>
                    </a:cubicBezTo>
                    <a:cubicBezTo>
                      <a:pt x="371408" y="883731"/>
                      <a:pt x="361761" y="853067"/>
                      <a:pt x="355215" y="824471"/>
                    </a:cubicBezTo>
                    <a:cubicBezTo>
                      <a:pt x="348669" y="795874"/>
                      <a:pt x="343501" y="764522"/>
                      <a:pt x="355215" y="737648"/>
                    </a:cubicBezTo>
                    <a:cubicBezTo>
                      <a:pt x="374509" y="694581"/>
                      <a:pt x="430323" y="680111"/>
                      <a:pt x="477180" y="686657"/>
                    </a:cubicBezTo>
                    <a:cubicBezTo>
                      <a:pt x="524037" y="692859"/>
                      <a:pt x="568137" y="713875"/>
                      <a:pt x="615338" y="719043"/>
                    </a:cubicBezTo>
                    <a:cubicBezTo>
                      <a:pt x="653926" y="723178"/>
                      <a:pt x="698027" y="717665"/>
                      <a:pt x="727312" y="743161"/>
                    </a:cubicBezTo>
                    <a:cubicBezTo>
                      <a:pt x="764522" y="775891"/>
                      <a:pt x="761076" y="845487"/>
                      <a:pt x="806555" y="865126"/>
                    </a:cubicBezTo>
                    <a:cubicBezTo>
                      <a:pt x="824126" y="872705"/>
                      <a:pt x="846521" y="870983"/>
                      <a:pt x="861680" y="880285"/>
                    </a:cubicBezTo>
                    <a:cubicBezTo>
                      <a:pt x="921974" y="822403"/>
                      <a:pt x="967797" y="749707"/>
                      <a:pt x="993982" y="668052"/>
                    </a:cubicBezTo>
                    <a:cubicBezTo>
                      <a:pt x="983646" y="655649"/>
                      <a:pt x="972620" y="644279"/>
                      <a:pt x="959873" y="633943"/>
                    </a:cubicBezTo>
                    <a:cubicBezTo>
                      <a:pt x="927142" y="607414"/>
                      <a:pt x="885109" y="590532"/>
                      <a:pt x="842731" y="593977"/>
                    </a:cubicBezTo>
                    <a:cubicBezTo>
                      <a:pt x="806899" y="597078"/>
                      <a:pt x="773480" y="613960"/>
                      <a:pt x="737648" y="619473"/>
                    </a:cubicBezTo>
                    <a:cubicBezTo>
                      <a:pt x="701816" y="624641"/>
                      <a:pt x="658405" y="612238"/>
                      <a:pt x="647380" y="578129"/>
                    </a:cubicBezTo>
                    <a:cubicBezTo>
                      <a:pt x="640145" y="555045"/>
                      <a:pt x="649792" y="530238"/>
                      <a:pt x="650825" y="506121"/>
                    </a:cubicBezTo>
                    <a:cubicBezTo>
                      <a:pt x="653237" y="446172"/>
                      <a:pt x="589498" y="393458"/>
                      <a:pt x="530927" y="406895"/>
                    </a:cubicBezTo>
                    <a:cubicBezTo>
                      <a:pt x="501297" y="413786"/>
                      <a:pt x="469945" y="434113"/>
                      <a:pt x="443071" y="419643"/>
                    </a:cubicBezTo>
                    <a:cubicBezTo>
                      <a:pt x="433424" y="414475"/>
                      <a:pt x="426878" y="405517"/>
                      <a:pt x="419643" y="397593"/>
                    </a:cubicBezTo>
                    <a:cubicBezTo>
                      <a:pt x="378299" y="351080"/>
                      <a:pt x="313871" y="326274"/>
                      <a:pt x="251855" y="332476"/>
                    </a:cubicBezTo>
                    <a:cubicBezTo>
                      <a:pt x="191906" y="338677"/>
                      <a:pt x="133679" y="372442"/>
                      <a:pt x="74764" y="360727"/>
                    </a:cubicBezTo>
                    <a:cubicBezTo>
                      <a:pt x="71663" y="360038"/>
                      <a:pt x="68562" y="359349"/>
                      <a:pt x="66151" y="356938"/>
                    </a:cubicBezTo>
                    <a:cubicBezTo>
                      <a:pt x="62361" y="353148"/>
                      <a:pt x="63394" y="346946"/>
                      <a:pt x="64772" y="341434"/>
                    </a:cubicBezTo>
                    <a:cubicBezTo>
                      <a:pt x="73386" y="305947"/>
                      <a:pt x="85445" y="266325"/>
                      <a:pt x="117831" y="249787"/>
                    </a:cubicBezTo>
                    <a:cubicBezTo>
                      <a:pt x="131612" y="242897"/>
                      <a:pt x="147116" y="240830"/>
                      <a:pt x="162620" y="240140"/>
                    </a:cubicBezTo>
                    <a:cubicBezTo>
                      <a:pt x="230149" y="236695"/>
                      <a:pt x="300434" y="248754"/>
                      <a:pt x="361072" y="220847"/>
                    </a:cubicBezTo>
                    <a:cubicBezTo>
                      <a:pt x="376921" y="213611"/>
                      <a:pt x="393803" y="199830"/>
                      <a:pt x="392080" y="182259"/>
                    </a:cubicBezTo>
                    <a:cubicBezTo>
                      <a:pt x="390013" y="156419"/>
                      <a:pt x="354870" y="151251"/>
                      <a:pt x="329030" y="150562"/>
                    </a:cubicBezTo>
                    <a:cubicBezTo>
                      <a:pt x="322484" y="150562"/>
                      <a:pt x="315249" y="149872"/>
                      <a:pt x="309736" y="146083"/>
                    </a:cubicBezTo>
                    <a:cubicBezTo>
                      <a:pt x="300434" y="139192"/>
                      <a:pt x="300434" y="124377"/>
                      <a:pt x="303879" y="112663"/>
                    </a:cubicBezTo>
                    <a:cubicBezTo>
                      <a:pt x="322484" y="50302"/>
                      <a:pt x="400349" y="23773"/>
                      <a:pt x="464088" y="36176"/>
                    </a:cubicBezTo>
                    <a:cubicBezTo>
                      <a:pt x="492684" y="41689"/>
                      <a:pt x="526793" y="51680"/>
                      <a:pt x="547810" y="31697"/>
                    </a:cubicBezTo>
                    <a:cubicBezTo>
                      <a:pt x="530583" y="5857"/>
                      <a:pt x="497852" y="4134"/>
                      <a:pt x="465466" y="0"/>
                    </a:cubicBezTo>
                    <a:cubicBezTo>
                      <a:pt x="393114" y="5513"/>
                      <a:pt x="324896" y="26185"/>
                      <a:pt x="263913" y="58915"/>
                    </a:cubicBezTo>
                    <a:cubicBezTo>
                      <a:pt x="266325" y="60638"/>
                      <a:pt x="268737" y="62016"/>
                      <a:pt x="270804" y="64083"/>
                    </a:cubicBezTo>
                    <a:cubicBezTo>
                      <a:pt x="279762" y="70974"/>
                      <a:pt x="288375" y="80966"/>
                      <a:pt x="288720" y="92335"/>
                    </a:cubicBezTo>
                    <a:cubicBezTo>
                      <a:pt x="289064" y="106117"/>
                      <a:pt x="278039" y="115764"/>
                      <a:pt x="265291" y="122310"/>
                    </a:cubicBezTo>
                    <a:cubicBezTo>
                      <a:pt x="250821" y="129889"/>
                      <a:pt x="246342" y="148494"/>
                      <a:pt x="254611" y="162276"/>
                    </a:cubicBezTo>
                    <a:cubicBezTo>
                      <a:pt x="254611" y="162620"/>
                      <a:pt x="254955" y="162965"/>
                      <a:pt x="254955" y="162965"/>
                    </a:cubicBezTo>
                    <a:cubicBezTo>
                      <a:pt x="267014" y="182603"/>
                      <a:pt x="251510" y="207754"/>
                      <a:pt x="228426" y="206376"/>
                    </a:cubicBezTo>
                    <a:cubicBezTo>
                      <a:pt x="185704" y="203620"/>
                      <a:pt x="143326" y="200174"/>
                      <a:pt x="100604" y="196385"/>
                    </a:cubicBezTo>
                    <a:cubicBezTo>
                      <a:pt x="49957" y="261502"/>
                      <a:pt x="14470" y="339366"/>
                      <a:pt x="0" y="424122"/>
                    </a:cubicBezTo>
                    <a:cubicBezTo>
                      <a:pt x="38932" y="424122"/>
                      <a:pt x="78554" y="429634"/>
                      <a:pt x="116453" y="419987"/>
                    </a:cubicBezTo>
                    <a:close/>
                  </a:path>
                </a:pathLst>
              </a:custGeom>
              <a:solidFill>
                <a:srgbClr val="FF997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7" name="Freeform: Shape 126"/>
              <p:cNvSpPr/>
              <p:nvPr/>
            </p:nvSpPr>
            <p:spPr>
              <a:xfrm>
                <a:off x="689434" y="978437"/>
                <a:ext cx="954922" cy="670119"/>
              </a:xfrm>
              <a:custGeom>
                <a:avLst/>
                <a:gdLst>
                  <a:gd name="connsiteX0" fmla="*/ 483599 w 954922"/>
                  <a:gd name="connsiteY0" fmla="*/ 33420 h 670119"/>
                  <a:gd name="connsiteX1" fmla="*/ 399877 w 954922"/>
                  <a:gd name="connsiteY1" fmla="*/ 37899 h 670119"/>
                  <a:gd name="connsiteX2" fmla="*/ 239669 w 954922"/>
                  <a:gd name="connsiteY2" fmla="*/ 114385 h 670119"/>
                  <a:gd name="connsiteX3" fmla="*/ 245871 w 954922"/>
                  <a:gd name="connsiteY3" fmla="*/ 147805 h 670119"/>
                  <a:gd name="connsiteX4" fmla="*/ 265164 w 954922"/>
                  <a:gd name="connsiteY4" fmla="*/ 152284 h 670119"/>
                  <a:gd name="connsiteX5" fmla="*/ 328214 w 954922"/>
                  <a:gd name="connsiteY5" fmla="*/ 183981 h 670119"/>
                  <a:gd name="connsiteX6" fmla="*/ 297206 w 954922"/>
                  <a:gd name="connsiteY6" fmla="*/ 222569 h 670119"/>
                  <a:gd name="connsiteX7" fmla="*/ 99099 w 954922"/>
                  <a:gd name="connsiteY7" fmla="*/ 242208 h 670119"/>
                  <a:gd name="connsiteX8" fmla="*/ 54309 w 954922"/>
                  <a:gd name="connsiteY8" fmla="*/ 251855 h 670119"/>
                  <a:gd name="connsiteX9" fmla="*/ 1251 w 954922"/>
                  <a:gd name="connsiteY9" fmla="*/ 343501 h 670119"/>
                  <a:gd name="connsiteX10" fmla="*/ 2629 w 954922"/>
                  <a:gd name="connsiteY10" fmla="*/ 359005 h 670119"/>
                  <a:gd name="connsiteX11" fmla="*/ 11243 w 954922"/>
                  <a:gd name="connsiteY11" fmla="*/ 362795 h 670119"/>
                  <a:gd name="connsiteX12" fmla="*/ 188333 w 954922"/>
                  <a:gd name="connsiteY12" fmla="*/ 334543 h 670119"/>
                  <a:gd name="connsiteX13" fmla="*/ 356121 w 954922"/>
                  <a:gd name="connsiteY13" fmla="*/ 399660 h 670119"/>
                  <a:gd name="connsiteX14" fmla="*/ 379550 w 954922"/>
                  <a:gd name="connsiteY14" fmla="*/ 421710 h 670119"/>
                  <a:gd name="connsiteX15" fmla="*/ 467406 w 954922"/>
                  <a:gd name="connsiteY15" fmla="*/ 408962 h 670119"/>
                  <a:gd name="connsiteX16" fmla="*/ 587304 w 954922"/>
                  <a:gd name="connsiteY16" fmla="*/ 508188 h 670119"/>
                  <a:gd name="connsiteX17" fmla="*/ 583859 w 954922"/>
                  <a:gd name="connsiteY17" fmla="*/ 580196 h 670119"/>
                  <a:gd name="connsiteX18" fmla="*/ 674127 w 954922"/>
                  <a:gd name="connsiteY18" fmla="*/ 621540 h 670119"/>
                  <a:gd name="connsiteX19" fmla="*/ 779210 w 954922"/>
                  <a:gd name="connsiteY19" fmla="*/ 596044 h 670119"/>
                  <a:gd name="connsiteX20" fmla="*/ 896351 w 954922"/>
                  <a:gd name="connsiteY20" fmla="*/ 636010 h 670119"/>
                  <a:gd name="connsiteX21" fmla="*/ 930460 w 954922"/>
                  <a:gd name="connsiteY21" fmla="*/ 670119 h 670119"/>
                  <a:gd name="connsiteX22" fmla="*/ 954922 w 954922"/>
                  <a:gd name="connsiteY22" fmla="*/ 513012 h 670119"/>
                  <a:gd name="connsiteX23" fmla="*/ 441221 w 954922"/>
                  <a:gd name="connsiteY23" fmla="*/ 0 h 670119"/>
                  <a:gd name="connsiteX24" fmla="*/ 400911 w 954922"/>
                  <a:gd name="connsiteY24" fmla="*/ 1723 h 670119"/>
                  <a:gd name="connsiteX25" fmla="*/ 483599 w 954922"/>
                  <a:gd name="connsiteY25" fmla="*/ 33420 h 67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4922" h="670119">
                    <a:moveTo>
                      <a:pt x="483599" y="33420"/>
                    </a:moveTo>
                    <a:cubicBezTo>
                      <a:pt x="462583" y="53403"/>
                      <a:pt x="428474" y="43411"/>
                      <a:pt x="399877" y="37899"/>
                    </a:cubicBezTo>
                    <a:cubicBezTo>
                      <a:pt x="336139" y="25496"/>
                      <a:pt x="258274" y="52025"/>
                      <a:pt x="239669" y="114385"/>
                    </a:cubicBezTo>
                    <a:cubicBezTo>
                      <a:pt x="236224" y="126100"/>
                      <a:pt x="235879" y="140570"/>
                      <a:pt x="245871" y="147805"/>
                    </a:cubicBezTo>
                    <a:cubicBezTo>
                      <a:pt x="251383" y="151595"/>
                      <a:pt x="258274" y="152284"/>
                      <a:pt x="265164" y="152284"/>
                    </a:cubicBezTo>
                    <a:cubicBezTo>
                      <a:pt x="291004" y="152973"/>
                      <a:pt x="326147" y="158141"/>
                      <a:pt x="328214" y="183981"/>
                    </a:cubicBezTo>
                    <a:cubicBezTo>
                      <a:pt x="329592" y="201553"/>
                      <a:pt x="313055" y="214989"/>
                      <a:pt x="297206" y="222569"/>
                    </a:cubicBezTo>
                    <a:cubicBezTo>
                      <a:pt x="236224" y="250476"/>
                      <a:pt x="165939" y="238418"/>
                      <a:pt x="99099" y="242208"/>
                    </a:cubicBezTo>
                    <a:cubicBezTo>
                      <a:pt x="83595" y="242897"/>
                      <a:pt x="68091" y="244964"/>
                      <a:pt x="54309" y="251855"/>
                    </a:cubicBezTo>
                    <a:cubicBezTo>
                      <a:pt x="21579" y="268392"/>
                      <a:pt x="9864" y="308014"/>
                      <a:pt x="1251" y="343501"/>
                    </a:cubicBezTo>
                    <a:cubicBezTo>
                      <a:pt x="-127" y="348669"/>
                      <a:pt x="-1161" y="354870"/>
                      <a:pt x="2629" y="359005"/>
                    </a:cubicBezTo>
                    <a:cubicBezTo>
                      <a:pt x="4696" y="361417"/>
                      <a:pt x="8142" y="362106"/>
                      <a:pt x="11243" y="362795"/>
                    </a:cubicBezTo>
                    <a:cubicBezTo>
                      <a:pt x="70503" y="374164"/>
                      <a:pt x="128384" y="340744"/>
                      <a:pt x="188333" y="334543"/>
                    </a:cubicBezTo>
                    <a:cubicBezTo>
                      <a:pt x="250349" y="327997"/>
                      <a:pt x="314777" y="353148"/>
                      <a:pt x="356121" y="399660"/>
                    </a:cubicBezTo>
                    <a:cubicBezTo>
                      <a:pt x="363357" y="407929"/>
                      <a:pt x="370247" y="416542"/>
                      <a:pt x="379550" y="421710"/>
                    </a:cubicBezTo>
                    <a:cubicBezTo>
                      <a:pt x="406424" y="436180"/>
                      <a:pt x="437776" y="415853"/>
                      <a:pt x="467406" y="408962"/>
                    </a:cubicBezTo>
                    <a:cubicBezTo>
                      <a:pt x="525977" y="395525"/>
                      <a:pt x="589716" y="448239"/>
                      <a:pt x="587304" y="508188"/>
                    </a:cubicBezTo>
                    <a:cubicBezTo>
                      <a:pt x="586270" y="532306"/>
                      <a:pt x="576279" y="557112"/>
                      <a:pt x="583859" y="580196"/>
                    </a:cubicBezTo>
                    <a:cubicBezTo>
                      <a:pt x="594884" y="614649"/>
                      <a:pt x="638295" y="627053"/>
                      <a:pt x="674127" y="621540"/>
                    </a:cubicBezTo>
                    <a:cubicBezTo>
                      <a:pt x="709958" y="616372"/>
                      <a:pt x="743034" y="599145"/>
                      <a:pt x="779210" y="596044"/>
                    </a:cubicBezTo>
                    <a:cubicBezTo>
                      <a:pt x="821243" y="592599"/>
                      <a:pt x="863276" y="609481"/>
                      <a:pt x="896351" y="636010"/>
                    </a:cubicBezTo>
                    <a:cubicBezTo>
                      <a:pt x="908755" y="646002"/>
                      <a:pt x="920124" y="657716"/>
                      <a:pt x="930460" y="670119"/>
                    </a:cubicBezTo>
                    <a:cubicBezTo>
                      <a:pt x="946309" y="620506"/>
                      <a:pt x="954922" y="567793"/>
                      <a:pt x="954922" y="513012"/>
                    </a:cubicBezTo>
                    <a:cubicBezTo>
                      <a:pt x="954233" y="229804"/>
                      <a:pt x="724773" y="0"/>
                      <a:pt x="441221" y="0"/>
                    </a:cubicBezTo>
                    <a:cubicBezTo>
                      <a:pt x="427785" y="0"/>
                      <a:pt x="414348" y="689"/>
                      <a:pt x="400911" y="1723"/>
                    </a:cubicBezTo>
                    <a:cubicBezTo>
                      <a:pt x="433642" y="6202"/>
                      <a:pt x="466372" y="7924"/>
                      <a:pt x="483599" y="33420"/>
                    </a:cubicBezTo>
                    <a:close/>
                  </a:path>
                </a:pathLst>
              </a:custGeom>
              <a:solidFill>
                <a:srgbClr val="E0C3A1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8" name="Freeform: Shape 127"/>
              <p:cNvSpPr/>
              <p:nvPr/>
            </p:nvSpPr>
            <p:spPr>
              <a:xfrm>
                <a:off x="972970" y="1665771"/>
                <a:ext cx="513244" cy="339033"/>
              </a:xfrm>
              <a:custGeom>
                <a:avLst/>
                <a:gdLst>
                  <a:gd name="connsiteX0" fmla="*/ 379221 w 513244"/>
                  <a:gd name="connsiteY0" fmla="*/ 57893 h 339033"/>
                  <a:gd name="connsiteX1" fmla="*/ 267247 w 513244"/>
                  <a:gd name="connsiteY1" fmla="*/ 33776 h 339033"/>
                  <a:gd name="connsiteX2" fmla="*/ 129089 w 513244"/>
                  <a:gd name="connsiteY2" fmla="*/ 1390 h 339033"/>
                  <a:gd name="connsiteX3" fmla="*/ 7124 w 513244"/>
                  <a:gd name="connsiteY3" fmla="*/ 52381 h 339033"/>
                  <a:gd name="connsiteX4" fmla="*/ 7124 w 513244"/>
                  <a:gd name="connsiteY4" fmla="*/ 139204 h 339033"/>
                  <a:gd name="connsiteX5" fmla="*/ 47779 w 513244"/>
                  <a:gd name="connsiteY5" fmla="*/ 213968 h 339033"/>
                  <a:gd name="connsiteX6" fmla="*/ 84644 w 513244"/>
                  <a:gd name="connsiteY6" fmla="*/ 229127 h 339033"/>
                  <a:gd name="connsiteX7" fmla="*/ 130123 w 513244"/>
                  <a:gd name="connsiteY7" fmla="*/ 260824 h 339033"/>
                  <a:gd name="connsiteX8" fmla="*/ 148038 w 513244"/>
                  <a:gd name="connsiteY8" fmla="*/ 318017 h 339033"/>
                  <a:gd name="connsiteX9" fmla="*/ 134946 w 513244"/>
                  <a:gd name="connsiteY9" fmla="*/ 338344 h 339033"/>
                  <a:gd name="connsiteX10" fmla="*/ 157341 w 513244"/>
                  <a:gd name="connsiteY10" fmla="*/ 339034 h 339033"/>
                  <a:gd name="connsiteX11" fmla="*/ 513245 w 513244"/>
                  <a:gd name="connsiteY11" fmla="*/ 195363 h 339033"/>
                  <a:gd name="connsiteX12" fmla="*/ 458119 w 513244"/>
                  <a:gd name="connsiteY12" fmla="*/ 180203 h 339033"/>
                  <a:gd name="connsiteX13" fmla="*/ 379221 w 513244"/>
                  <a:gd name="connsiteY13" fmla="*/ 57893 h 339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3244" h="339033">
                    <a:moveTo>
                      <a:pt x="379221" y="57893"/>
                    </a:moveTo>
                    <a:cubicBezTo>
                      <a:pt x="349935" y="32398"/>
                      <a:pt x="306180" y="37566"/>
                      <a:pt x="267247" y="33776"/>
                    </a:cubicBezTo>
                    <a:cubicBezTo>
                      <a:pt x="220046" y="28953"/>
                      <a:pt x="175946" y="7936"/>
                      <a:pt x="129089" y="1390"/>
                    </a:cubicBezTo>
                    <a:cubicBezTo>
                      <a:pt x="82232" y="-4812"/>
                      <a:pt x="26418" y="9314"/>
                      <a:pt x="7124" y="52381"/>
                    </a:cubicBezTo>
                    <a:cubicBezTo>
                      <a:pt x="-4935" y="79255"/>
                      <a:pt x="578" y="110263"/>
                      <a:pt x="7124" y="139204"/>
                    </a:cubicBezTo>
                    <a:cubicBezTo>
                      <a:pt x="13670" y="167455"/>
                      <a:pt x="23317" y="198119"/>
                      <a:pt x="47779" y="213968"/>
                    </a:cubicBezTo>
                    <a:cubicBezTo>
                      <a:pt x="59148" y="221203"/>
                      <a:pt x="72241" y="224304"/>
                      <a:pt x="84644" y="229127"/>
                    </a:cubicBezTo>
                    <a:cubicBezTo>
                      <a:pt x="101871" y="236018"/>
                      <a:pt x="117719" y="247043"/>
                      <a:pt x="130123" y="260824"/>
                    </a:cubicBezTo>
                    <a:cubicBezTo>
                      <a:pt x="144248" y="276328"/>
                      <a:pt x="154929" y="298034"/>
                      <a:pt x="148038" y="318017"/>
                    </a:cubicBezTo>
                    <a:cubicBezTo>
                      <a:pt x="145282" y="325597"/>
                      <a:pt x="140459" y="332143"/>
                      <a:pt x="134946" y="338344"/>
                    </a:cubicBezTo>
                    <a:cubicBezTo>
                      <a:pt x="142181" y="338689"/>
                      <a:pt x="149761" y="339034"/>
                      <a:pt x="157341" y="339034"/>
                    </a:cubicBezTo>
                    <a:cubicBezTo>
                      <a:pt x="295499" y="339034"/>
                      <a:pt x="421254" y="284253"/>
                      <a:pt x="513245" y="195363"/>
                    </a:cubicBezTo>
                    <a:cubicBezTo>
                      <a:pt x="498085" y="186405"/>
                      <a:pt x="475691" y="187783"/>
                      <a:pt x="458119" y="180203"/>
                    </a:cubicBezTo>
                    <a:cubicBezTo>
                      <a:pt x="412985" y="160565"/>
                      <a:pt x="416775" y="90624"/>
                      <a:pt x="379221" y="57893"/>
                    </a:cubicBezTo>
                    <a:close/>
                  </a:path>
                </a:pathLst>
              </a:custGeom>
              <a:solidFill>
                <a:srgbClr val="551B02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9" name="Freeform: Shape 128"/>
              <p:cNvSpPr/>
              <p:nvPr/>
            </p:nvSpPr>
            <p:spPr>
              <a:xfrm>
                <a:off x="725827" y="1038730"/>
                <a:ext cx="188115" cy="147859"/>
              </a:xfrm>
              <a:custGeom>
                <a:avLst/>
                <a:gdLst>
                  <a:gd name="connsiteX0" fmla="*/ 154351 w 188115"/>
                  <a:gd name="connsiteY0" fmla="*/ 104394 h 147859"/>
                  <a:gd name="connsiteX1" fmla="*/ 154007 w 188115"/>
                  <a:gd name="connsiteY1" fmla="*/ 103705 h 147859"/>
                  <a:gd name="connsiteX2" fmla="*/ 164343 w 188115"/>
                  <a:gd name="connsiteY2" fmla="*/ 64083 h 147859"/>
                  <a:gd name="connsiteX3" fmla="*/ 188116 w 188115"/>
                  <a:gd name="connsiteY3" fmla="*/ 33764 h 147859"/>
                  <a:gd name="connsiteX4" fmla="*/ 170200 w 188115"/>
                  <a:gd name="connsiteY4" fmla="*/ 5168 h 147859"/>
                  <a:gd name="connsiteX5" fmla="*/ 163309 w 188115"/>
                  <a:gd name="connsiteY5" fmla="*/ 0 h 147859"/>
                  <a:gd name="connsiteX6" fmla="*/ 0 w 188115"/>
                  <a:gd name="connsiteY6" fmla="*/ 137814 h 147859"/>
                  <a:gd name="connsiteX7" fmla="*/ 128167 w 188115"/>
                  <a:gd name="connsiteY7" fmla="*/ 147805 h 147859"/>
                  <a:gd name="connsiteX8" fmla="*/ 154351 w 188115"/>
                  <a:gd name="connsiteY8" fmla="*/ 104394 h 147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15" h="147859">
                    <a:moveTo>
                      <a:pt x="154351" y="104394"/>
                    </a:moveTo>
                    <a:cubicBezTo>
                      <a:pt x="154351" y="104049"/>
                      <a:pt x="154007" y="103705"/>
                      <a:pt x="154007" y="103705"/>
                    </a:cubicBezTo>
                    <a:cubicBezTo>
                      <a:pt x="145738" y="89923"/>
                      <a:pt x="150217" y="71319"/>
                      <a:pt x="164343" y="64083"/>
                    </a:cubicBezTo>
                    <a:cubicBezTo>
                      <a:pt x="177435" y="57193"/>
                      <a:pt x="188116" y="47546"/>
                      <a:pt x="188116" y="33764"/>
                    </a:cubicBezTo>
                    <a:cubicBezTo>
                      <a:pt x="188116" y="22050"/>
                      <a:pt x="179502" y="12403"/>
                      <a:pt x="170200" y="5168"/>
                    </a:cubicBezTo>
                    <a:cubicBezTo>
                      <a:pt x="167788" y="3445"/>
                      <a:pt x="165721" y="1723"/>
                      <a:pt x="163309" y="0"/>
                    </a:cubicBezTo>
                    <a:cubicBezTo>
                      <a:pt x="99570" y="34453"/>
                      <a:pt x="44100" y="81310"/>
                      <a:pt x="0" y="137814"/>
                    </a:cubicBezTo>
                    <a:cubicBezTo>
                      <a:pt x="42722" y="141604"/>
                      <a:pt x="85445" y="144704"/>
                      <a:pt x="128167" y="147805"/>
                    </a:cubicBezTo>
                    <a:cubicBezTo>
                      <a:pt x="150906" y="149183"/>
                      <a:pt x="166410" y="124032"/>
                      <a:pt x="154351" y="104394"/>
                    </a:cubicBezTo>
                    <a:close/>
                  </a:path>
                </a:pathLst>
              </a:custGeom>
              <a:solidFill>
                <a:srgbClr val="551B02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0" name="Freeform: Shape 129"/>
              <p:cNvSpPr/>
              <p:nvPr/>
            </p:nvSpPr>
            <p:spPr>
              <a:xfrm>
                <a:off x="617644" y="1364926"/>
                <a:ext cx="396543" cy="595088"/>
              </a:xfrm>
              <a:custGeom>
                <a:avLst/>
                <a:gdLst>
                  <a:gd name="connsiteX0" fmla="*/ 304224 w 396543"/>
                  <a:gd name="connsiteY0" fmla="*/ 595089 h 595088"/>
                  <a:gd name="connsiteX1" fmla="*/ 322484 w 396543"/>
                  <a:gd name="connsiteY1" fmla="*/ 547543 h 595088"/>
                  <a:gd name="connsiteX2" fmla="*/ 279073 w 396543"/>
                  <a:gd name="connsiteY2" fmla="*/ 364940 h 595088"/>
                  <a:gd name="connsiteX3" fmla="*/ 320417 w 396543"/>
                  <a:gd name="connsiteY3" fmla="*/ 201631 h 595088"/>
                  <a:gd name="connsiteX4" fmla="*/ 295266 w 396543"/>
                  <a:gd name="connsiteY4" fmla="*/ 125489 h 595088"/>
                  <a:gd name="connsiteX5" fmla="*/ 334543 w 396543"/>
                  <a:gd name="connsiteY5" fmla="*/ 95859 h 595088"/>
                  <a:gd name="connsiteX6" fmla="*/ 385878 w 396543"/>
                  <a:gd name="connsiteY6" fmla="*/ 102060 h 595088"/>
                  <a:gd name="connsiteX7" fmla="*/ 390013 w 396543"/>
                  <a:gd name="connsiteY7" fmla="*/ 52103 h 595088"/>
                  <a:gd name="connsiteX8" fmla="*/ 347980 w 396543"/>
                  <a:gd name="connsiteY8" fmla="*/ 19028 h 595088"/>
                  <a:gd name="connsiteX9" fmla="*/ 188460 w 396543"/>
                  <a:gd name="connsiteY9" fmla="*/ 11448 h 595088"/>
                  <a:gd name="connsiteX10" fmla="*/ 124032 w 396543"/>
                  <a:gd name="connsiteY10" fmla="*/ 35221 h 595088"/>
                  <a:gd name="connsiteX11" fmla="*/ 7235 w 396543"/>
                  <a:gd name="connsiteY11" fmla="*/ 39700 h 595088"/>
                  <a:gd name="connsiteX12" fmla="*/ 0 w 396543"/>
                  <a:gd name="connsiteY12" fmla="*/ 126522 h 595088"/>
                  <a:gd name="connsiteX13" fmla="*/ 304224 w 396543"/>
                  <a:gd name="connsiteY13" fmla="*/ 595089 h 59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43" h="595088">
                    <a:moveTo>
                      <a:pt x="304224" y="595089"/>
                    </a:moveTo>
                    <a:cubicBezTo>
                      <a:pt x="313526" y="580274"/>
                      <a:pt x="320417" y="564770"/>
                      <a:pt x="322484" y="547543"/>
                    </a:cubicBezTo>
                    <a:cubicBezTo>
                      <a:pt x="330408" y="484838"/>
                      <a:pt x="273905" y="427990"/>
                      <a:pt x="279073" y="364940"/>
                    </a:cubicBezTo>
                    <a:cubicBezTo>
                      <a:pt x="283552" y="307747"/>
                      <a:pt x="337988" y="256067"/>
                      <a:pt x="320417" y="201631"/>
                    </a:cubicBezTo>
                    <a:cubicBezTo>
                      <a:pt x="312148" y="175446"/>
                      <a:pt x="287342" y="151673"/>
                      <a:pt x="295266" y="125489"/>
                    </a:cubicBezTo>
                    <a:cubicBezTo>
                      <a:pt x="300089" y="108951"/>
                      <a:pt x="317316" y="98270"/>
                      <a:pt x="334543" y="95859"/>
                    </a:cubicBezTo>
                    <a:cubicBezTo>
                      <a:pt x="351770" y="93447"/>
                      <a:pt x="368996" y="97581"/>
                      <a:pt x="385878" y="102060"/>
                    </a:cubicBezTo>
                    <a:cubicBezTo>
                      <a:pt x="399315" y="89657"/>
                      <a:pt x="399315" y="67607"/>
                      <a:pt x="390013" y="52103"/>
                    </a:cubicBezTo>
                    <a:cubicBezTo>
                      <a:pt x="380710" y="36599"/>
                      <a:pt x="364517" y="26263"/>
                      <a:pt x="347980" y="19028"/>
                    </a:cubicBezTo>
                    <a:cubicBezTo>
                      <a:pt x="298367" y="-3367"/>
                      <a:pt x="240140" y="-6123"/>
                      <a:pt x="188460" y="11448"/>
                    </a:cubicBezTo>
                    <a:cubicBezTo>
                      <a:pt x="166755" y="18683"/>
                      <a:pt x="146427" y="29364"/>
                      <a:pt x="124032" y="35221"/>
                    </a:cubicBezTo>
                    <a:cubicBezTo>
                      <a:pt x="86134" y="44868"/>
                      <a:pt x="46512" y="39700"/>
                      <a:pt x="7235" y="39700"/>
                    </a:cubicBezTo>
                    <a:cubicBezTo>
                      <a:pt x="2412" y="67951"/>
                      <a:pt x="0" y="96892"/>
                      <a:pt x="0" y="126522"/>
                    </a:cubicBezTo>
                    <a:cubicBezTo>
                      <a:pt x="0" y="335655"/>
                      <a:pt x="125066" y="515157"/>
                      <a:pt x="304224" y="595089"/>
                    </a:cubicBezTo>
                    <a:close/>
                  </a:path>
                </a:pathLst>
              </a:custGeom>
              <a:solidFill>
                <a:srgbClr val="F8931C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14" name="Graphic 219"/>
            <p:cNvGrpSpPr/>
            <p:nvPr/>
          </p:nvGrpSpPr>
          <p:grpSpPr>
            <a:xfrm>
              <a:off x="1152436" y="1101122"/>
              <a:ext cx="126293" cy="127261"/>
              <a:chOff x="1152436" y="1101122"/>
              <a:chExt cx="126293" cy="127261"/>
            </a:xfrm>
          </p:grpSpPr>
          <p:sp>
            <p:nvSpPr>
              <p:cNvPr id="124" name="Freeform: Shape 123"/>
              <p:cNvSpPr/>
              <p:nvPr/>
            </p:nvSpPr>
            <p:spPr>
              <a:xfrm>
                <a:off x="1161319" y="1101122"/>
                <a:ext cx="117410" cy="94026"/>
              </a:xfrm>
              <a:custGeom>
                <a:avLst/>
                <a:gdLst>
                  <a:gd name="connsiteX0" fmla="*/ 2067 w 117410"/>
                  <a:gd name="connsiteY0" fmla="*/ 30632 h 94026"/>
                  <a:gd name="connsiteX1" fmla="*/ 0 w 117410"/>
                  <a:gd name="connsiteY1" fmla="*/ 35111 h 94026"/>
                  <a:gd name="connsiteX2" fmla="*/ 79932 w 117410"/>
                  <a:gd name="connsiteY2" fmla="*/ 16506 h 94026"/>
                  <a:gd name="connsiteX3" fmla="*/ 107495 w 117410"/>
                  <a:gd name="connsiteY3" fmla="*/ 94026 h 94026"/>
                  <a:gd name="connsiteX4" fmla="*/ 110251 w 117410"/>
                  <a:gd name="connsiteY4" fmla="*/ 89892 h 94026"/>
                  <a:gd name="connsiteX5" fmla="*/ 85100 w 117410"/>
                  <a:gd name="connsiteY5" fmla="*/ 7893 h 94026"/>
                  <a:gd name="connsiteX6" fmla="*/ 2067 w 117410"/>
                  <a:gd name="connsiteY6" fmla="*/ 30632 h 9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410" h="94026">
                    <a:moveTo>
                      <a:pt x="2067" y="30632"/>
                    </a:moveTo>
                    <a:cubicBezTo>
                      <a:pt x="1378" y="32010"/>
                      <a:pt x="689" y="33733"/>
                      <a:pt x="0" y="35111"/>
                    </a:cubicBezTo>
                    <a:cubicBezTo>
                      <a:pt x="17227" y="9615"/>
                      <a:pt x="51680" y="1002"/>
                      <a:pt x="79932" y="16506"/>
                    </a:cubicBezTo>
                    <a:cubicBezTo>
                      <a:pt x="108184" y="32010"/>
                      <a:pt x="119898" y="65774"/>
                      <a:pt x="107495" y="94026"/>
                    </a:cubicBezTo>
                    <a:cubicBezTo>
                      <a:pt x="108528" y="92648"/>
                      <a:pt x="109217" y="91270"/>
                      <a:pt x="110251" y="89892"/>
                    </a:cubicBezTo>
                    <a:cubicBezTo>
                      <a:pt x="126100" y="60951"/>
                      <a:pt x="114730" y="24086"/>
                      <a:pt x="85100" y="7893"/>
                    </a:cubicBezTo>
                    <a:cubicBezTo>
                      <a:pt x="55125" y="-8645"/>
                      <a:pt x="17916" y="1691"/>
                      <a:pt x="2067" y="30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5" name="Freeform: Shape 124"/>
              <p:cNvSpPr/>
              <p:nvPr/>
            </p:nvSpPr>
            <p:spPr>
              <a:xfrm>
                <a:off x="1152436" y="1108013"/>
                <a:ext cx="122158" cy="120370"/>
              </a:xfrm>
              <a:custGeom>
                <a:avLst/>
                <a:gdLst>
                  <a:gd name="connsiteX0" fmla="*/ 7160 w 122158"/>
                  <a:gd name="connsiteY0" fmla="*/ 30632 h 120370"/>
                  <a:gd name="connsiteX1" fmla="*/ 32311 w 122158"/>
                  <a:gd name="connsiteY1" fmla="*/ 112631 h 120370"/>
                  <a:gd name="connsiteX2" fmla="*/ 114999 w 122158"/>
                  <a:gd name="connsiteY2" fmla="*/ 89892 h 120370"/>
                  <a:gd name="connsiteX3" fmla="*/ 89848 w 122158"/>
                  <a:gd name="connsiteY3" fmla="*/ 7893 h 120370"/>
                  <a:gd name="connsiteX4" fmla="*/ 7160 w 122158"/>
                  <a:gd name="connsiteY4" fmla="*/ 30632 h 12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58" h="120370">
                    <a:moveTo>
                      <a:pt x="7160" y="30632"/>
                    </a:moveTo>
                    <a:cubicBezTo>
                      <a:pt x="-8689" y="59573"/>
                      <a:pt x="2681" y="96438"/>
                      <a:pt x="32311" y="112631"/>
                    </a:cubicBezTo>
                    <a:cubicBezTo>
                      <a:pt x="62285" y="128824"/>
                      <a:pt x="99151" y="118833"/>
                      <a:pt x="114999" y="89892"/>
                    </a:cubicBezTo>
                    <a:cubicBezTo>
                      <a:pt x="130848" y="60951"/>
                      <a:pt x="119478" y="24086"/>
                      <a:pt x="89848" y="7893"/>
                    </a:cubicBezTo>
                    <a:cubicBezTo>
                      <a:pt x="60218" y="-8645"/>
                      <a:pt x="23008" y="1691"/>
                      <a:pt x="7160" y="30632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15" name="Graphic 219"/>
            <p:cNvGrpSpPr/>
            <p:nvPr/>
          </p:nvGrpSpPr>
          <p:grpSpPr>
            <a:xfrm>
              <a:off x="714438" y="1520307"/>
              <a:ext cx="84794" cy="85608"/>
              <a:chOff x="714438" y="1520307"/>
              <a:chExt cx="84794" cy="85608"/>
            </a:xfrm>
          </p:grpSpPr>
          <p:sp>
            <p:nvSpPr>
              <p:cNvPr id="122" name="Freeform: Shape 121"/>
              <p:cNvSpPr/>
              <p:nvPr/>
            </p:nvSpPr>
            <p:spPr>
              <a:xfrm>
                <a:off x="720315" y="1520307"/>
                <a:ext cx="78918" cy="63131"/>
              </a:xfrm>
              <a:custGeom>
                <a:avLst/>
                <a:gdLst>
                  <a:gd name="connsiteX0" fmla="*/ 1378 w 78918"/>
                  <a:gd name="connsiteY0" fmla="*/ 20754 h 63131"/>
                  <a:gd name="connsiteX1" fmla="*/ 0 w 78918"/>
                  <a:gd name="connsiteY1" fmla="*/ 23510 h 63131"/>
                  <a:gd name="connsiteX2" fmla="*/ 53747 w 78918"/>
                  <a:gd name="connsiteY2" fmla="*/ 11107 h 63131"/>
                  <a:gd name="connsiteX3" fmla="*/ 72352 w 78918"/>
                  <a:gd name="connsiteY3" fmla="*/ 63132 h 63131"/>
                  <a:gd name="connsiteX4" fmla="*/ 74075 w 78918"/>
                  <a:gd name="connsiteY4" fmla="*/ 60376 h 63131"/>
                  <a:gd name="connsiteX5" fmla="*/ 57193 w 78918"/>
                  <a:gd name="connsiteY5" fmla="*/ 5250 h 63131"/>
                  <a:gd name="connsiteX6" fmla="*/ 1378 w 78918"/>
                  <a:gd name="connsiteY6" fmla="*/ 20754 h 6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918" h="63131">
                    <a:moveTo>
                      <a:pt x="1378" y="20754"/>
                    </a:moveTo>
                    <a:cubicBezTo>
                      <a:pt x="689" y="21443"/>
                      <a:pt x="345" y="22477"/>
                      <a:pt x="0" y="23510"/>
                    </a:cubicBezTo>
                    <a:cubicBezTo>
                      <a:pt x="11370" y="6284"/>
                      <a:pt x="34798" y="771"/>
                      <a:pt x="53747" y="11107"/>
                    </a:cubicBezTo>
                    <a:cubicBezTo>
                      <a:pt x="72697" y="21443"/>
                      <a:pt x="80621" y="44182"/>
                      <a:pt x="72352" y="63132"/>
                    </a:cubicBezTo>
                    <a:cubicBezTo>
                      <a:pt x="73041" y="62098"/>
                      <a:pt x="73730" y="61409"/>
                      <a:pt x="74075" y="60376"/>
                    </a:cubicBezTo>
                    <a:cubicBezTo>
                      <a:pt x="84755" y="40737"/>
                      <a:pt x="77176" y="16275"/>
                      <a:pt x="57193" y="5250"/>
                    </a:cubicBezTo>
                    <a:cubicBezTo>
                      <a:pt x="36865" y="-5775"/>
                      <a:pt x="12059" y="1116"/>
                      <a:pt x="1378" y="207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3" name="Freeform: Shape 122"/>
              <p:cNvSpPr/>
              <p:nvPr/>
            </p:nvSpPr>
            <p:spPr>
              <a:xfrm>
                <a:off x="714438" y="1524939"/>
                <a:ext cx="82038" cy="80976"/>
              </a:xfrm>
              <a:custGeom>
                <a:avLst/>
                <a:gdLst>
                  <a:gd name="connsiteX0" fmla="*/ 4843 w 82038"/>
                  <a:gd name="connsiteY0" fmla="*/ 20601 h 80976"/>
                  <a:gd name="connsiteX1" fmla="*/ 21725 w 82038"/>
                  <a:gd name="connsiteY1" fmla="*/ 75727 h 80976"/>
                  <a:gd name="connsiteX2" fmla="*/ 77195 w 82038"/>
                  <a:gd name="connsiteY2" fmla="*/ 60223 h 80976"/>
                  <a:gd name="connsiteX3" fmla="*/ 60313 w 82038"/>
                  <a:gd name="connsiteY3" fmla="*/ 5097 h 80976"/>
                  <a:gd name="connsiteX4" fmla="*/ 4843 w 82038"/>
                  <a:gd name="connsiteY4" fmla="*/ 20601 h 80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8" h="80976">
                    <a:moveTo>
                      <a:pt x="4843" y="20601"/>
                    </a:moveTo>
                    <a:cubicBezTo>
                      <a:pt x="-5837" y="39895"/>
                      <a:pt x="1742" y="64701"/>
                      <a:pt x="21725" y="75727"/>
                    </a:cubicBezTo>
                    <a:cubicBezTo>
                      <a:pt x="41708" y="86752"/>
                      <a:pt x="66515" y="79861"/>
                      <a:pt x="77195" y="60223"/>
                    </a:cubicBezTo>
                    <a:cubicBezTo>
                      <a:pt x="87876" y="40929"/>
                      <a:pt x="80296" y="16122"/>
                      <a:pt x="60313" y="5097"/>
                    </a:cubicBezTo>
                    <a:cubicBezTo>
                      <a:pt x="40330" y="-5584"/>
                      <a:pt x="15524" y="963"/>
                      <a:pt x="4843" y="20601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16" name="Graphic 219"/>
            <p:cNvGrpSpPr/>
            <p:nvPr/>
          </p:nvGrpSpPr>
          <p:grpSpPr>
            <a:xfrm>
              <a:off x="1379851" y="1314020"/>
              <a:ext cx="47351" cy="47758"/>
              <a:chOff x="1379851" y="1314020"/>
              <a:chExt cx="47351" cy="47758"/>
            </a:xfrm>
          </p:grpSpPr>
          <p:sp>
            <p:nvSpPr>
              <p:cNvPr id="120" name="Freeform: Shape 119"/>
              <p:cNvSpPr/>
              <p:nvPr/>
            </p:nvSpPr>
            <p:spPr>
              <a:xfrm>
                <a:off x="1383199" y="1314020"/>
                <a:ext cx="44003" cy="35135"/>
              </a:xfrm>
              <a:custGeom>
                <a:avLst/>
                <a:gdLst>
                  <a:gd name="connsiteX0" fmla="*/ 689 w 44003"/>
                  <a:gd name="connsiteY0" fmla="*/ 11363 h 35135"/>
                  <a:gd name="connsiteX1" fmla="*/ 0 w 44003"/>
                  <a:gd name="connsiteY1" fmla="*/ 13086 h 35135"/>
                  <a:gd name="connsiteX2" fmla="*/ 29975 w 44003"/>
                  <a:gd name="connsiteY2" fmla="*/ 6195 h 35135"/>
                  <a:gd name="connsiteX3" fmla="*/ 40311 w 44003"/>
                  <a:gd name="connsiteY3" fmla="*/ 35136 h 35135"/>
                  <a:gd name="connsiteX4" fmla="*/ 41344 w 44003"/>
                  <a:gd name="connsiteY4" fmla="*/ 33413 h 35135"/>
                  <a:gd name="connsiteX5" fmla="*/ 32042 w 44003"/>
                  <a:gd name="connsiteY5" fmla="*/ 2750 h 35135"/>
                  <a:gd name="connsiteX6" fmla="*/ 689 w 44003"/>
                  <a:gd name="connsiteY6" fmla="*/ 11363 h 35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003" h="35135">
                    <a:moveTo>
                      <a:pt x="689" y="11363"/>
                    </a:moveTo>
                    <a:cubicBezTo>
                      <a:pt x="345" y="12052"/>
                      <a:pt x="0" y="12397"/>
                      <a:pt x="0" y="13086"/>
                    </a:cubicBezTo>
                    <a:cubicBezTo>
                      <a:pt x="6546" y="3439"/>
                      <a:pt x="19294" y="338"/>
                      <a:pt x="29975" y="6195"/>
                    </a:cubicBezTo>
                    <a:cubicBezTo>
                      <a:pt x="40655" y="12052"/>
                      <a:pt x="44790" y="24800"/>
                      <a:pt x="40311" y="35136"/>
                    </a:cubicBezTo>
                    <a:cubicBezTo>
                      <a:pt x="40655" y="34447"/>
                      <a:pt x="41000" y="34102"/>
                      <a:pt x="41344" y="33413"/>
                    </a:cubicBezTo>
                    <a:cubicBezTo>
                      <a:pt x="47201" y="22733"/>
                      <a:pt x="43067" y="8951"/>
                      <a:pt x="32042" y="2750"/>
                    </a:cubicBezTo>
                    <a:cubicBezTo>
                      <a:pt x="20672" y="-3107"/>
                      <a:pt x="6546" y="682"/>
                      <a:pt x="689" y="113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1" name="Freeform: Shape 120"/>
              <p:cNvSpPr/>
              <p:nvPr/>
            </p:nvSpPr>
            <p:spPr>
              <a:xfrm>
                <a:off x="1379851" y="1316550"/>
                <a:ext cx="45628" cy="45227"/>
              </a:xfrm>
              <a:custGeom>
                <a:avLst/>
                <a:gdLst>
                  <a:gd name="connsiteX0" fmla="*/ 2659 w 45628"/>
                  <a:gd name="connsiteY0" fmla="*/ 11588 h 45227"/>
                  <a:gd name="connsiteX1" fmla="*/ 11961 w 45628"/>
                  <a:gd name="connsiteY1" fmla="*/ 42252 h 45227"/>
                  <a:gd name="connsiteX2" fmla="*/ 42970 w 45628"/>
                  <a:gd name="connsiteY2" fmla="*/ 33639 h 45227"/>
                  <a:gd name="connsiteX3" fmla="*/ 33667 w 45628"/>
                  <a:gd name="connsiteY3" fmla="*/ 2975 h 45227"/>
                  <a:gd name="connsiteX4" fmla="*/ 2659 w 45628"/>
                  <a:gd name="connsiteY4" fmla="*/ 11588 h 4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8" h="45227">
                    <a:moveTo>
                      <a:pt x="2659" y="11588"/>
                    </a:moveTo>
                    <a:cubicBezTo>
                      <a:pt x="-3198" y="22269"/>
                      <a:pt x="936" y="36050"/>
                      <a:pt x="11961" y="42252"/>
                    </a:cubicBezTo>
                    <a:cubicBezTo>
                      <a:pt x="22987" y="48454"/>
                      <a:pt x="37112" y="44664"/>
                      <a:pt x="42970" y="33639"/>
                    </a:cubicBezTo>
                    <a:cubicBezTo>
                      <a:pt x="48827" y="22614"/>
                      <a:pt x="44692" y="9177"/>
                      <a:pt x="33667" y="2975"/>
                    </a:cubicBezTo>
                    <a:cubicBezTo>
                      <a:pt x="22298" y="-3226"/>
                      <a:pt x="8516" y="563"/>
                      <a:pt x="2659" y="11588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17" name="Graphic 219"/>
            <p:cNvGrpSpPr/>
            <p:nvPr/>
          </p:nvGrpSpPr>
          <p:grpSpPr>
            <a:xfrm>
              <a:off x="1381896" y="1622747"/>
              <a:ext cx="126293" cy="127261"/>
              <a:chOff x="1381896" y="1622747"/>
              <a:chExt cx="126293" cy="127261"/>
            </a:xfrm>
          </p:grpSpPr>
          <p:sp>
            <p:nvSpPr>
              <p:cNvPr id="118" name="Freeform: Shape 117"/>
              <p:cNvSpPr/>
              <p:nvPr/>
            </p:nvSpPr>
            <p:spPr>
              <a:xfrm>
                <a:off x="1390779" y="1622747"/>
                <a:ext cx="117410" cy="94026"/>
              </a:xfrm>
              <a:custGeom>
                <a:avLst/>
                <a:gdLst>
                  <a:gd name="connsiteX0" fmla="*/ 2067 w 117410"/>
                  <a:gd name="connsiteY0" fmla="*/ 30632 h 94026"/>
                  <a:gd name="connsiteX1" fmla="*/ 0 w 117410"/>
                  <a:gd name="connsiteY1" fmla="*/ 35111 h 94026"/>
                  <a:gd name="connsiteX2" fmla="*/ 79932 w 117410"/>
                  <a:gd name="connsiteY2" fmla="*/ 16506 h 94026"/>
                  <a:gd name="connsiteX3" fmla="*/ 107495 w 117410"/>
                  <a:gd name="connsiteY3" fmla="*/ 94026 h 94026"/>
                  <a:gd name="connsiteX4" fmla="*/ 110251 w 117410"/>
                  <a:gd name="connsiteY4" fmla="*/ 89892 h 94026"/>
                  <a:gd name="connsiteX5" fmla="*/ 85100 w 117410"/>
                  <a:gd name="connsiteY5" fmla="*/ 7893 h 94026"/>
                  <a:gd name="connsiteX6" fmla="*/ 2067 w 117410"/>
                  <a:gd name="connsiteY6" fmla="*/ 30632 h 9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410" h="94026">
                    <a:moveTo>
                      <a:pt x="2067" y="30632"/>
                    </a:moveTo>
                    <a:cubicBezTo>
                      <a:pt x="1378" y="32010"/>
                      <a:pt x="689" y="33733"/>
                      <a:pt x="0" y="35111"/>
                    </a:cubicBezTo>
                    <a:cubicBezTo>
                      <a:pt x="17227" y="9615"/>
                      <a:pt x="51680" y="1002"/>
                      <a:pt x="79932" y="16506"/>
                    </a:cubicBezTo>
                    <a:cubicBezTo>
                      <a:pt x="108184" y="32010"/>
                      <a:pt x="119898" y="65774"/>
                      <a:pt x="107495" y="94026"/>
                    </a:cubicBezTo>
                    <a:cubicBezTo>
                      <a:pt x="108528" y="92648"/>
                      <a:pt x="109217" y="91270"/>
                      <a:pt x="110251" y="89892"/>
                    </a:cubicBezTo>
                    <a:cubicBezTo>
                      <a:pt x="126100" y="60951"/>
                      <a:pt x="114730" y="24086"/>
                      <a:pt x="85100" y="7893"/>
                    </a:cubicBezTo>
                    <a:cubicBezTo>
                      <a:pt x="55126" y="-8645"/>
                      <a:pt x="17916" y="1691"/>
                      <a:pt x="2067" y="30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9" name="Freeform: Shape 118"/>
              <p:cNvSpPr/>
              <p:nvPr/>
            </p:nvSpPr>
            <p:spPr>
              <a:xfrm>
                <a:off x="1381896" y="1629638"/>
                <a:ext cx="122158" cy="120370"/>
              </a:xfrm>
              <a:custGeom>
                <a:avLst/>
                <a:gdLst>
                  <a:gd name="connsiteX0" fmla="*/ 7160 w 122158"/>
                  <a:gd name="connsiteY0" fmla="*/ 30632 h 120370"/>
                  <a:gd name="connsiteX1" fmla="*/ 32311 w 122158"/>
                  <a:gd name="connsiteY1" fmla="*/ 112631 h 120370"/>
                  <a:gd name="connsiteX2" fmla="*/ 114999 w 122158"/>
                  <a:gd name="connsiteY2" fmla="*/ 89892 h 120370"/>
                  <a:gd name="connsiteX3" fmla="*/ 89848 w 122158"/>
                  <a:gd name="connsiteY3" fmla="*/ 7893 h 120370"/>
                  <a:gd name="connsiteX4" fmla="*/ 7160 w 122158"/>
                  <a:gd name="connsiteY4" fmla="*/ 30632 h 12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58" h="120370">
                    <a:moveTo>
                      <a:pt x="7160" y="30632"/>
                    </a:moveTo>
                    <a:cubicBezTo>
                      <a:pt x="-8689" y="59573"/>
                      <a:pt x="2681" y="96438"/>
                      <a:pt x="32311" y="112631"/>
                    </a:cubicBezTo>
                    <a:cubicBezTo>
                      <a:pt x="62285" y="128824"/>
                      <a:pt x="99151" y="118833"/>
                      <a:pt x="114999" y="89892"/>
                    </a:cubicBezTo>
                    <a:cubicBezTo>
                      <a:pt x="130848" y="60951"/>
                      <a:pt x="119478" y="24086"/>
                      <a:pt x="89848" y="7893"/>
                    </a:cubicBezTo>
                    <a:cubicBezTo>
                      <a:pt x="60218" y="-8645"/>
                      <a:pt x="23008" y="1691"/>
                      <a:pt x="7160" y="30632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87" name="Rectangle 86"/>
          <p:cNvSpPr/>
          <p:nvPr/>
        </p:nvSpPr>
        <p:spPr>
          <a:xfrm>
            <a:off x="4996785" y="1656615"/>
            <a:ext cx="6074009" cy="229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Clr>
                <a:schemeClr val="tx2"/>
              </a:buClr>
              <a:buSzTx/>
              <a:buFontTx/>
              <a:buNone/>
            </a:pPr>
            <a:r>
              <a:rPr lang="en-US" altLang="en-US" sz="4400" b="1" u="sng" dirty="0" err="1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สารละลายของเหลว</a:t>
            </a:r>
            <a:r>
              <a:rPr lang="en-US" altLang="en-US" sz="4400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เป็นสารละลายที่</a:t>
            </a:r>
            <a:endParaRPr lang="en-US" altLang="en-US" sz="4400" b="1" dirty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Clr>
                <a:schemeClr val="tx2"/>
              </a:buClr>
              <a:buSzTx/>
              <a:buFontTx/>
              <a:buNone/>
            </a:pP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พบบ่อยที่สุดในชีวิตประจำวัน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อาจเกิด</a:t>
            </a:r>
            <a:endParaRPr lang="en-US" altLang="en-US" sz="4400" b="1" dirty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Clr>
                <a:schemeClr val="tx2"/>
              </a:buClr>
              <a:buSzTx/>
              <a:buFontTx/>
              <a:buNone/>
            </a:pP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จากการละลายแก๊สในของเหลว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เช่น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altLang="en-US" sz="4400" b="1" dirty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Clr>
                <a:schemeClr val="tx2"/>
              </a:buClr>
              <a:buSzTx/>
              <a:buFontTx/>
              <a:buNone/>
            </a:pP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น้ำอัดลม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endParaRPr lang="en-US" altLang="en-US" sz="3600" b="1" dirty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1" name="Graphic 5"/>
          <p:cNvSpPr/>
          <p:nvPr/>
        </p:nvSpPr>
        <p:spPr>
          <a:xfrm rot="548048">
            <a:off x="4774561" y="605719"/>
            <a:ext cx="8153895" cy="559970"/>
          </a:xfrm>
          <a:custGeom>
            <a:avLst/>
            <a:gdLst>
              <a:gd name="connsiteX0" fmla="*/ 2149018 w 6935373"/>
              <a:gd name="connsiteY0" fmla="*/ 802767 h 802766"/>
              <a:gd name="connsiteX1" fmla="*/ 2130618 w 6935373"/>
              <a:gd name="connsiteY1" fmla="*/ 793337 h 802766"/>
              <a:gd name="connsiteX2" fmla="*/ 2148834 w 6935373"/>
              <a:gd name="connsiteY2" fmla="*/ 783717 h 802766"/>
              <a:gd name="connsiteX3" fmla="*/ 2240101 w 6935373"/>
              <a:gd name="connsiteY3" fmla="*/ 782193 h 802766"/>
              <a:gd name="connsiteX4" fmla="*/ 2259422 w 6935373"/>
              <a:gd name="connsiteY4" fmla="*/ 791242 h 802766"/>
              <a:gd name="connsiteX5" fmla="*/ 2241941 w 6935373"/>
              <a:gd name="connsiteY5" fmla="*/ 801243 h 802766"/>
              <a:gd name="connsiteX6" fmla="*/ 2149386 w 6935373"/>
              <a:gd name="connsiteY6" fmla="*/ 802767 h 802766"/>
              <a:gd name="connsiteX7" fmla="*/ 2149018 w 6935373"/>
              <a:gd name="connsiteY7" fmla="*/ 802767 h 802766"/>
              <a:gd name="connsiteX8" fmla="*/ 2057016 w 6935373"/>
              <a:gd name="connsiteY8" fmla="*/ 802481 h 802766"/>
              <a:gd name="connsiteX9" fmla="*/ 2056648 w 6935373"/>
              <a:gd name="connsiteY9" fmla="*/ 802481 h 802766"/>
              <a:gd name="connsiteX10" fmla="*/ 1964093 w 6935373"/>
              <a:gd name="connsiteY10" fmla="*/ 800386 h 802766"/>
              <a:gd name="connsiteX11" fmla="*/ 1946980 w 6935373"/>
              <a:gd name="connsiteY11" fmla="*/ 790289 h 802766"/>
              <a:gd name="connsiteX12" fmla="*/ 1966485 w 6935373"/>
              <a:gd name="connsiteY12" fmla="*/ 781431 h 802766"/>
              <a:gd name="connsiteX13" fmla="*/ 2057568 w 6935373"/>
              <a:gd name="connsiteY13" fmla="*/ 783527 h 802766"/>
              <a:gd name="connsiteX14" fmla="*/ 2075600 w 6935373"/>
              <a:gd name="connsiteY14" fmla="*/ 793242 h 802766"/>
              <a:gd name="connsiteX15" fmla="*/ 2057016 w 6935373"/>
              <a:gd name="connsiteY15" fmla="*/ 802481 h 802766"/>
              <a:gd name="connsiteX16" fmla="*/ 2332840 w 6935373"/>
              <a:gd name="connsiteY16" fmla="*/ 798005 h 802766"/>
              <a:gd name="connsiteX17" fmla="*/ 2314439 w 6935373"/>
              <a:gd name="connsiteY17" fmla="*/ 789242 h 802766"/>
              <a:gd name="connsiteX18" fmla="*/ 2331184 w 6935373"/>
              <a:gd name="connsiteY18" fmla="*/ 778955 h 802766"/>
              <a:gd name="connsiteX19" fmla="*/ 2422083 w 6935373"/>
              <a:gd name="connsiteY19" fmla="*/ 774383 h 802766"/>
              <a:gd name="connsiteX20" fmla="*/ 2442323 w 6935373"/>
              <a:gd name="connsiteY20" fmla="*/ 782765 h 802766"/>
              <a:gd name="connsiteX21" fmla="*/ 2426131 w 6935373"/>
              <a:gd name="connsiteY21" fmla="*/ 793242 h 802766"/>
              <a:gd name="connsiteX22" fmla="*/ 2334128 w 6935373"/>
              <a:gd name="connsiteY22" fmla="*/ 797814 h 802766"/>
              <a:gd name="connsiteX23" fmla="*/ 2332840 w 6935373"/>
              <a:gd name="connsiteY23" fmla="*/ 798005 h 802766"/>
              <a:gd name="connsiteX24" fmla="*/ 1873562 w 6935373"/>
              <a:gd name="connsiteY24" fmla="*/ 796385 h 802766"/>
              <a:gd name="connsiteX25" fmla="*/ 1871538 w 6935373"/>
              <a:gd name="connsiteY25" fmla="*/ 796290 h 802766"/>
              <a:gd name="connsiteX26" fmla="*/ 1779535 w 6935373"/>
              <a:gd name="connsiteY26" fmla="*/ 790289 h 802766"/>
              <a:gd name="connsiteX27" fmla="*/ 1764079 w 6935373"/>
              <a:gd name="connsiteY27" fmla="*/ 779526 h 802766"/>
              <a:gd name="connsiteX28" fmla="*/ 1784871 w 6935373"/>
              <a:gd name="connsiteY28" fmla="*/ 771525 h 802766"/>
              <a:gd name="connsiteX29" fmla="*/ 1875218 w 6935373"/>
              <a:gd name="connsiteY29" fmla="*/ 777431 h 802766"/>
              <a:gd name="connsiteX30" fmla="*/ 1891595 w 6935373"/>
              <a:gd name="connsiteY30" fmla="*/ 787908 h 802766"/>
              <a:gd name="connsiteX31" fmla="*/ 1873562 w 6935373"/>
              <a:gd name="connsiteY31" fmla="*/ 796385 h 802766"/>
              <a:gd name="connsiteX32" fmla="*/ 2515373 w 6935373"/>
              <a:gd name="connsiteY32" fmla="*/ 787527 h 802766"/>
              <a:gd name="connsiteX33" fmla="*/ 2497157 w 6935373"/>
              <a:gd name="connsiteY33" fmla="*/ 779336 h 802766"/>
              <a:gd name="connsiteX34" fmla="*/ 2512797 w 6935373"/>
              <a:gd name="connsiteY34" fmla="*/ 768572 h 802766"/>
              <a:gd name="connsiteX35" fmla="*/ 2603144 w 6935373"/>
              <a:gd name="connsiteY35" fmla="*/ 761333 h 802766"/>
              <a:gd name="connsiteX36" fmla="*/ 2624305 w 6935373"/>
              <a:gd name="connsiteY36" fmla="*/ 769144 h 802766"/>
              <a:gd name="connsiteX37" fmla="*/ 2609216 w 6935373"/>
              <a:gd name="connsiteY37" fmla="*/ 780098 h 802766"/>
              <a:gd name="connsiteX38" fmla="*/ 2517766 w 6935373"/>
              <a:gd name="connsiteY38" fmla="*/ 787337 h 802766"/>
              <a:gd name="connsiteX39" fmla="*/ 2515373 w 6935373"/>
              <a:gd name="connsiteY39" fmla="*/ 787527 h 802766"/>
              <a:gd name="connsiteX40" fmla="*/ 1691765 w 6935373"/>
              <a:gd name="connsiteY40" fmla="*/ 782479 h 802766"/>
              <a:gd name="connsiteX41" fmla="*/ 1688269 w 6935373"/>
              <a:gd name="connsiteY41" fmla="*/ 782288 h 802766"/>
              <a:gd name="connsiteX42" fmla="*/ 1597554 w 6935373"/>
              <a:gd name="connsiteY42" fmla="*/ 772287 h 802766"/>
              <a:gd name="connsiteX43" fmla="*/ 1583937 w 6935373"/>
              <a:gd name="connsiteY43" fmla="*/ 760857 h 802766"/>
              <a:gd name="connsiteX44" fmla="*/ 1606018 w 6935373"/>
              <a:gd name="connsiteY44" fmla="*/ 753809 h 802766"/>
              <a:gd name="connsiteX45" fmla="*/ 1695077 w 6935373"/>
              <a:gd name="connsiteY45" fmla="*/ 763619 h 802766"/>
              <a:gd name="connsiteX46" fmla="*/ 1709613 w 6935373"/>
              <a:gd name="connsiteY46" fmla="*/ 774763 h 802766"/>
              <a:gd name="connsiteX47" fmla="*/ 1691765 w 6935373"/>
              <a:gd name="connsiteY47" fmla="*/ 782479 h 802766"/>
              <a:gd name="connsiteX48" fmla="*/ 2696803 w 6935373"/>
              <a:gd name="connsiteY48" fmla="*/ 771715 h 802766"/>
              <a:gd name="connsiteX49" fmla="*/ 2678770 w 6935373"/>
              <a:gd name="connsiteY49" fmla="*/ 764000 h 802766"/>
              <a:gd name="connsiteX50" fmla="*/ 2693307 w 6935373"/>
              <a:gd name="connsiteY50" fmla="*/ 752856 h 802766"/>
              <a:gd name="connsiteX51" fmla="*/ 2782733 w 6935373"/>
              <a:gd name="connsiteY51" fmla="*/ 743140 h 802766"/>
              <a:gd name="connsiteX52" fmla="*/ 2804630 w 6935373"/>
              <a:gd name="connsiteY52" fmla="*/ 750380 h 802766"/>
              <a:gd name="connsiteX53" fmla="*/ 2790646 w 6935373"/>
              <a:gd name="connsiteY53" fmla="*/ 761714 h 802766"/>
              <a:gd name="connsiteX54" fmla="*/ 2700115 w 6935373"/>
              <a:gd name="connsiteY54" fmla="*/ 771525 h 802766"/>
              <a:gd name="connsiteX55" fmla="*/ 2696803 w 6935373"/>
              <a:gd name="connsiteY55" fmla="*/ 771715 h 802766"/>
              <a:gd name="connsiteX56" fmla="*/ 1512911 w 6935373"/>
              <a:gd name="connsiteY56" fmla="*/ 760571 h 802766"/>
              <a:gd name="connsiteX57" fmla="*/ 1507943 w 6935373"/>
              <a:gd name="connsiteY57" fmla="*/ 760190 h 802766"/>
              <a:gd name="connsiteX58" fmla="*/ 1419252 w 6935373"/>
              <a:gd name="connsiteY58" fmla="*/ 746093 h 802766"/>
              <a:gd name="connsiteX59" fmla="*/ 1407660 w 6935373"/>
              <a:gd name="connsiteY59" fmla="*/ 734092 h 802766"/>
              <a:gd name="connsiteX60" fmla="*/ 1430845 w 6935373"/>
              <a:gd name="connsiteY60" fmla="*/ 728091 h 802766"/>
              <a:gd name="connsiteX61" fmla="*/ 1517879 w 6935373"/>
              <a:gd name="connsiteY61" fmla="*/ 741998 h 802766"/>
              <a:gd name="connsiteX62" fmla="*/ 1530576 w 6935373"/>
              <a:gd name="connsiteY62" fmla="*/ 753713 h 802766"/>
              <a:gd name="connsiteX63" fmla="*/ 1512911 w 6935373"/>
              <a:gd name="connsiteY63" fmla="*/ 760571 h 802766"/>
              <a:gd name="connsiteX64" fmla="*/ 2876208 w 6935373"/>
              <a:gd name="connsiteY64" fmla="*/ 751046 h 802766"/>
              <a:gd name="connsiteX65" fmla="*/ 2858360 w 6935373"/>
              <a:gd name="connsiteY65" fmla="*/ 743807 h 802766"/>
              <a:gd name="connsiteX66" fmla="*/ 2871792 w 6935373"/>
              <a:gd name="connsiteY66" fmla="*/ 732282 h 802766"/>
              <a:gd name="connsiteX67" fmla="*/ 2960299 w 6935373"/>
              <a:gd name="connsiteY67" fmla="*/ 720185 h 802766"/>
              <a:gd name="connsiteX68" fmla="*/ 2982932 w 6935373"/>
              <a:gd name="connsiteY68" fmla="*/ 726853 h 802766"/>
              <a:gd name="connsiteX69" fmla="*/ 2970051 w 6935373"/>
              <a:gd name="connsiteY69" fmla="*/ 738569 h 802766"/>
              <a:gd name="connsiteX70" fmla="*/ 2880808 w 6935373"/>
              <a:gd name="connsiteY70" fmla="*/ 750761 h 802766"/>
              <a:gd name="connsiteX71" fmla="*/ 2876208 w 6935373"/>
              <a:gd name="connsiteY71" fmla="*/ 751046 h 802766"/>
              <a:gd name="connsiteX72" fmla="*/ 1338658 w 6935373"/>
              <a:gd name="connsiteY72" fmla="*/ 730568 h 802766"/>
              <a:gd name="connsiteX73" fmla="*/ 1332034 w 6935373"/>
              <a:gd name="connsiteY73" fmla="*/ 729901 h 802766"/>
              <a:gd name="connsiteX74" fmla="*/ 1246103 w 6935373"/>
              <a:gd name="connsiteY74" fmla="*/ 711708 h 802766"/>
              <a:gd name="connsiteX75" fmla="*/ 1236535 w 6935373"/>
              <a:gd name="connsiteY75" fmla="*/ 699135 h 802766"/>
              <a:gd name="connsiteX76" fmla="*/ 1260824 w 6935373"/>
              <a:gd name="connsiteY76" fmla="*/ 694182 h 802766"/>
              <a:gd name="connsiteX77" fmla="*/ 1345098 w 6935373"/>
              <a:gd name="connsiteY77" fmla="*/ 712089 h 802766"/>
              <a:gd name="connsiteX78" fmla="*/ 1355771 w 6935373"/>
              <a:gd name="connsiteY78" fmla="*/ 724376 h 802766"/>
              <a:gd name="connsiteX79" fmla="*/ 1338658 w 6935373"/>
              <a:gd name="connsiteY79" fmla="*/ 730568 h 802766"/>
              <a:gd name="connsiteX80" fmla="*/ 3053774 w 6935373"/>
              <a:gd name="connsiteY80" fmla="*/ 725615 h 802766"/>
              <a:gd name="connsiteX81" fmla="*/ 3036109 w 6935373"/>
              <a:gd name="connsiteY81" fmla="*/ 718852 h 802766"/>
              <a:gd name="connsiteX82" fmla="*/ 3048438 w 6935373"/>
              <a:gd name="connsiteY82" fmla="*/ 706946 h 802766"/>
              <a:gd name="connsiteX83" fmla="*/ 3136024 w 6935373"/>
              <a:gd name="connsiteY83" fmla="*/ 692658 h 802766"/>
              <a:gd name="connsiteX84" fmla="*/ 3159209 w 6935373"/>
              <a:gd name="connsiteY84" fmla="*/ 698754 h 802766"/>
              <a:gd name="connsiteX85" fmla="*/ 3147433 w 6935373"/>
              <a:gd name="connsiteY85" fmla="*/ 710756 h 802766"/>
              <a:gd name="connsiteX86" fmla="*/ 3059110 w 6935373"/>
              <a:gd name="connsiteY86" fmla="*/ 725138 h 802766"/>
              <a:gd name="connsiteX87" fmla="*/ 3053774 w 6935373"/>
              <a:gd name="connsiteY87" fmla="*/ 725615 h 802766"/>
              <a:gd name="connsiteX88" fmla="*/ 3228947 w 6935373"/>
              <a:gd name="connsiteY88" fmla="*/ 695992 h 802766"/>
              <a:gd name="connsiteX89" fmla="*/ 3211650 w 6935373"/>
              <a:gd name="connsiteY89" fmla="*/ 689610 h 802766"/>
              <a:gd name="connsiteX90" fmla="*/ 3222875 w 6935373"/>
              <a:gd name="connsiteY90" fmla="*/ 677513 h 802766"/>
              <a:gd name="connsiteX91" fmla="*/ 3309173 w 6935373"/>
              <a:gd name="connsiteY91" fmla="*/ 661416 h 802766"/>
              <a:gd name="connsiteX92" fmla="*/ 3332910 w 6935373"/>
              <a:gd name="connsiteY92" fmla="*/ 667036 h 802766"/>
              <a:gd name="connsiteX93" fmla="*/ 3322054 w 6935373"/>
              <a:gd name="connsiteY93" fmla="*/ 679323 h 802766"/>
              <a:gd name="connsiteX94" fmla="*/ 3235203 w 6935373"/>
              <a:gd name="connsiteY94" fmla="*/ 695611 h 802766"/>
              <a:gd name="connsiteX95" fmla="*/ 3228947 w 6935373"/>
              <a:gd name="connsiteY95" fmla="*/ 695992 h 802766"/>
              <a:gd name="connsiteX96" fmla="*/ 1170109 w 6935373"/>
              <a:gd name="connsiteY96" fmla="*/ 692468 h 802766"/>
              <a:gd name="connsiteX97" fmla="*/ 1162013 w 6935373"/>
              <a:gd name="connsiteY97" fmla="*/ 691515 h 802766"/>
              <a:gd name="connsiteX98" fmla="*/ 1079578 w 6935373"/>
              <a:gd name="connsiteY98" fmla="*/ 669417 h 802766"/>
              <a:gd name="connsiteX99" fmla="*/ 1072218 w 6935373"/>
              <a:gd name="connsiteY99" fmla="*/ 656463 h 802766"/>
              <a:gd name="connsiteX100" fmla="*/ 1097243 w 6935373"/>
              <a:gd name="connsiteY100" fmla="*/ 652653 h 802766"/>
              <a:gd name="connsiteX101" fmla="*/ 1178205 w 6935373"/>
              <a:gd name="connsiteY101" fmla="*/ 674370 h 802766"/>
              <a:gd name="connsiteX102" fmla="*/ 1186669 w 6935373"/>
              <a:gd name="connsiteY102" fmla="*/ 687134 h 802766"/>
              <a:gd name="connsiteX103" fmla="*/ 1170109 w 6935373"/>
              <a:gd name="connsiteY103" fmla="*/ 692468 h 802766"/>
              <a:gd name="connsiteX104" fmla="*/ 3401544 w 6935373"/>
              <a:gd name="connsiteY104" fmla="*/ 662750 h 802766"/>
              <a:gd name="connsiteX105" fmla="*/ 3384432 w 6935373"/>
              <a:gd name="connsiteY105" fmla="*/ 656749 h 802766"/>
              <a:gd name="connsiteX106" fmla="*/ 3394736 w 6935373"/>
              <a:gd name="connsiteY106" fmla="*/ 644366 h 802766"/>
              <a:gd name="connsiteX107" fmla="*/ 3479747 w 6935373"/>
              <a:gd name="connsiteY107" fmla="*/ 626650 h 802766"/>
              <a:gd name="connsiteX108" fmla="*/ 3503851 w 6935373"/>
              <a:gd name="connsiteY108" fmla="*/ 631793 h 802766"/>
              <a:gd name="connsiteX109" fmla="*/ 3493915 w 6935373"/>
              <a:gd name="connsiteY109" fmla="*/ 644271 h 802766"/>
              <a:gd name="connsiteX110" fmla="*/ 3408352 w 6935373"/>
              <a:gd name="connsiteY110" fmla="*/ 662178 h 802766"/>
              <a:gd name="connsiteX111" fmla="*/ 3401544 w 6935373"/>
              <a:gd name="connsiteY111" fmla="*/ 662750 h 802766"/>
              <a:gd name="connsiteX112" fmla="*/ 1008736 w 6935373"/>
              <a:gd name="connsiteY112" fmla="*/ 646843 h 802766"/>
              <a:gd name="connsiteX113" fmla="*/ 999168 w 6935373"/>
              <a:gd name="connsiteY113" fmla="*/ 645509 h 802766"/>
              <a:gd name="connsiteX114" fmla="*/ 920781 w 6935373"/>
              <a:gd name="connsiteY114" fmla="*/ 619792 h 802766"/>
              <a:gd name="connsiteX115" fmla="*/ 915629 w 6935373"/>
              <a:gd name="connsiteY115" fmla="*/ 606552 h 802766"/>
              <a:gd name="connsiteX116" fmla="*/ 941206 w 6935373"/>
              <a:gd name="connsiteY116" fmla="*/ 603885 h 802766"/>
              <a:gd name="connsiteX117" fmla="*/ 1018120 w 6935373"/>
              <a:gd name="connsiteY117" fmla="*/ 629222 h 802766"/>
              <a:gd name="connsiteX118" fmla="*/ 1024376 w 6935373"/>
              <a:gd name="connsiteY118" fmla="*/ 642271 h 802766"/>
              <a:gd name="connsiteX119" fmla="*/ 1008736 w 6935373"/>
              <a:gd name="connsiteY119" fmla="*/ 646843 h 802766"/>
              <a:gd name="connsiteX120" fmla="*/ 3571565 w 6935373"/>
              <a:gd name="connsiteY120" fmla="*/ 626459 h 802766"/>
              <a:gd name="connsiteX121" fmla="*/ 3554637 w 6935373"/>
              <a:gd name="connsiteY121" fmla="*/ 620744 h 802766"/>
              <a:gd name="connsiteX122" fmla="*/ 3564205 w 6935373"/>
              <a:gd name="connsiteY122" fmla="*/ 608267 h 802766"/>
              <a:gd name="connsiteX123" fmla="*/ 3648112 w 6935373"/>
              <a:gd name="connsiteY123" fmla="*/ 589217 h 802766"/>
              <a:gd name="connsiteX124" fmla="*/ 3672400 w 6935373"/>
              <a:gd name="connsiteY124" fmla="*/ 593979 h 802766"/>
              <a:gd name="connsiteX125" fmla="*/ 3663200 w 6935373"/>
              <a:gd name="connsiteY125" fmla="*/ 606552 h 802766"/>
              <a:gd name="connsiteX126" fmla="*/ 3578742 w 6935373"/>
              <a:gd name="connsiteY126" fmla="*/ 625793 h 802766"/>
              <a:gd name="connsiteX127" fmla="*/ 3571565 w 6935373"/>
              <a:gd name="connsiteY127" fmla="*/ 626459 h 802766"/>
              <a:gd name="connsiteX128" fmla="*/ 855643 w 6935373"/>
              <a:gd name="connsiteY128" fmla="*/ 594074 h 802766"/>
              <a:gd name="connsiteX129" fmla="*/ 844787 w 6935373"/>
              <a:gd name="connsiteY129" fmla="*/ 592265 h 802766"/>
              <a:gd name="connsiteX130" fmla="*/ 771001 w 6935373"/>
              <a:gd name="connsiteY130" fmla="*/ 563213 h 802766"/>
              <a:gd name="connsiteX131" fmla="*/ 768057 w 6935373"/>
              <a:gd name="connsiteY131" fmla="*/ 549783 h 802766"/>
              <a:gd name="connsiteX132" fmla="*/ 794002 w 6935373"/>
              <a:gd name="connsiteY132" fmla="*/ 548259 h 802766"/>
              <a:gd name="connsiteX133" fmla="*/ 866500 w 6935373"/>
              <a:gd name="connsiteY133" fmla="*/ 576834 h 802766"/>
              <a:gd name="connsiteX134" fmla="*/ 870548 w 6935373"/>
              <a:gd name="connsiteY134" fmla="*/ 590169 h 802766"/>
              <a:gd name="connsiteX135" fmla="*/ 855643 w 6935373"/>
              <a:gd name="connsiteY135" fmla="*/ 594074 h 802766"/>
              <a:gd name="connsiteX136" fmla="*/ 3739378 w 6935373"/>
              <a:gd name="connsiteY136" fmla="*/ 587597 h 802766"/>
              <a:gd name="connsiteX137" fmla="*/ 3722634 w 6935373"/>
              <a:gd name="connsiteY137" fmla="*/ 582073 h 802766"/>
              <a:gd name="connsiteX138" fmla="*/ 3731650 w 6935373"/>
              <a:gd name="connsiteY138" fmla="*/ 569405 h 802766"/>
              <a:gd name="connsiteX139" fmla="*/ 3814637 w 6935373"/>
              <a:gd name="connsiteY139" fmla="*/ 549212 h 802766"/>
              <a:gd name="connsiteX140" fmla="*/ 3839109 w 6935373"/>
              <a:gd name="connsiteY140" fmla="*/ 553688 h 802766"/>
              <a:gd name="connsiteX141" fmla="*/ 3830461 w 6935373"/>
              <a:gd name="connsiteY141" fmla="*/ 566357 h 802766"/>
              <a:gd name="connsiteX142" fmla="*/ 3747107 w 6935373"/>
              <a:gd name="connsiteY142" fmla="*/ 586550 h 802766"/>
              <a:gd name="connsiteX143" fmla="*/ 3739378 w 6935373"/>
              <a:gd name="connsiteY143" fmla="*/ 587597 h 802766"/>
              <a:gd name="connsiteX144" fmla="*/ 3905351 w 6935373"/>
              <a:gd name="connsiteY144" fmla="*/ 546830 h 802766"/>
              <a:gd name="connsiteX145" fmla="*/ 3888791 w 6935373"/>
              <a:gd name="connsiteY145" fmla="*/ 541496 h 802766"/>
              <a:gd name="connsiteX146" fmla="*/ 3897255 w 6935373"/>
              <a:gd name="connsiteY146" fmla="*/ 528733 h 802766"/>
              <a:gd name="connsiteX147" fmla="*/ 3979506 w 6935373"/>
              <a:gd name="connsiteY147" fmla="*/ 507778 h 802766"/>
              <a:gd name="connsiteX148" fmla="*/ 4004162 w 6935373"/>
              <a:gd name="connsiteY148" fmla="*/ 512064 h 802766"/>
              <a:gd name="connsiteX149" fmla="*/ 3995882 w 6935373"/>
              <a:gd name="connsiteY149" fmla="*/ 524828 h 802766"/>
              <a:gd name="connsiteX150" fmla="*/ 3913264 w 6935373"/>
              <a:gd name="connsiteY150" fmla="*/ 545878 h 802766"/>
              <a:gd name="connsiteX151" fmla="*/ 3905351 w 6935373"/>
              <a:gd name="connsiteY151" fmla="*/ 546830 h 802766"/>
              <a:gd name="connsiteX152" fmla="*/ 711567 w 6935373"/>
              <a:gd name="connsiteY152" fmla="*/ 534829 h 802766"/>
              <a:gd name="connsiteX153" fmla="*/ 699607 w 6935373"/>
              <a:gd name="connsiteY153" fmla="*/ 532543 h 802766"/>
              <a:gd name="connsiteX154" fmla="*/ 630605 w 6935373"/>
              <a:gd name="connsiteY154" fmla="*/ 500444 h 802766"/>
              <a:gd name="connsiteX155" fmla="*/ 629685 w 6935373"/>
              <a:gd name="connsiteY155" fmla="*/ 487013 h 802766"/>
              <a:gd name="connsiteX156" fmla="*/ 655629 w 6935373"/>
              <a:gd name="connsiteY156" fmla="*/ 486537 h 802766"/>
              <a:gd name="connsiteX157" fmla="*/ 723527 w 6935373"/>
              <a:gd name="connsiteY157" fmla="*/ 518065 h 802766"/>
              <a:gd name="connsiteX158" fmla="*/ 725367 w 6935373"/>
              <a:gd name="connsiteY158" fmla="*/ 531495 h 802766"/>
              <a:gd name="connsiteX159" fmla="*/ 711567 w 6935373"/>
              <a:gd name="connsiteY159" fmla="*/ 534829 h 802766"/>
              <a:gd name="connsiteX160" fmla="*/ 4070036 w 6935373"/>
              <a:gd name="connsiteY160" fmla="*/ 504539 h 802766"/>
              <a:gd name="connsiteX161" fmla="*/ 4053660 w 6935373"/>
              <a:gd name="connsiteY161" fmla="*/ 499300 h 802766"/>
              <a:gd name="connsiteX162" fmla="*/ 4061756 w 6935373"/>
              <a:gd name="connsiteY162" fmla="*/ 486537 h 802766"/>
              <a:gd name="connsiteX163" fmla="*/ 4143639 w 6935373"/>
              <a:gd name="connsiteY163" fmla="*/ 465011 h 802766"/>
              <a:gd name="connsiteX164" fmla="*/ 4168479 w 6935373"/>
              <a:gd name="connsiteY164" fmla="*/ 469201 h 802766"/>
              <a:gd name="connsiteX165" fmla="*/ 4160383 w 6935373"/>
              <a:gd name="connsiteY165" fmla="*/ 482060 h 802766"/>
              <a:gd name="connsiteX166" fmla="*/ 4078317 w 6935373"/>
              <a:gd name="connsiteY166" fmla="*/ 503587 h 802766"/>
              <a:gd name="connsiteX167" fmla="*/ 4070036 w 6935373"/>
              <a:gd name="connsiteY167" fmla="*/ 504539 h 802766"/>
              <a:gd name="connsiteX168" fmla="*/ 577059 w 6935373"/>
              <a:gd name="connsiteY168" fmla="*/ 469868 h 802766"/>
              <a:gd name="connsiteX169" fmla="*/ 563995 w 6935373"/>
              <a:gd name="connsiteY169" fmla="*/ 467011 h 802766"/>
              <a:gd name="connsiteX170" fmla="*/ 499961 w 6935373"/>
              <a:gd name="connsiteY170" fmla="*/ 432340 h 802766"/>
              <a:gd name="connsiteX171" fmla="*/ 501065 w 6935373"/>
              <a:gd name="connsiteY171" fmla="*/ 418910 h 802766"/>
              <a:gd name="connsiteX172" fmla="*/ 527009 w 6935373"/>
              <a:gd name="connsiteY172" fmla="*/ 419481 h 802766"/>
              <a:gd name="connsiteX173" fmla="*/ 590123 w 6935373"/>
              <a:gd name="connsiteY173" fmla="*/ 453676 h 802766"/>
              <a:gd name="connsiteX174" fmla="*/ 590123 w 6935373"/>
              <a:gd name="connsiteY174" fmla="*/ 467106 h 802766"/>
              <a:gd name="connsiteX175" fmla="*/ 577059 w 6935373"/>
              <a:gd name="connsiteY175" fmla="*/ 469868 h 802766"/>
              <a:gd name="connsiteX176" fmla="*/ 4233617 w 6935373"/>
              <a:gd name="connsiteY176" fmla="*/ 461391 h 802766"/>
              <a:gd name="connsiteX177" fmla="*/ 4217241 w 6935373"/>
              <a:gd name="connsiteY177" fmla="*/ 456248 h 802766"/>
              <a:gd name="connsiteX178" fmla="*/ 4225153 w 6935373"/>
              <a:gd name="connsiteY178" fmla="*/ 443389 h 802766"/>
              <a:gd name="connsiteX179" fmla="*/ 4306852 w 6935373"/>
              <a:gd name="connsiteY179" fmla="*/ 421576 h 802766"/>
              <a:gd name="connsiteX180" fmla="*/ 4331692 w 6935373"/>
              <a:gd name="connsiteY180" fmla="*/ 425672 h 802766"/>
              <a:gd name="connsiteX181" fmla="*/ 4323780 w 6935373"/>
              <a:gd name="connsiteY181" fmla="*/ 438531 h 802766"/>
              <a:gd name="connsiteX182" fmla="*/ 4242082 w 6935373"/>
              <a:gd name="connsiteY182" fmla="*/ 460343 h 802766"/>
              <a:gd name="connsiteX183" fmla="*/ 4233617 w 6935373"/>
              <a:gd name="connsiteY183" fmla="*/ 461391 h 802766"/>
              <a:gd name="connsiteX184" fmla="*/ 4396830 w 6935373"/>
              <a:gd name="connsiteY184" fmla="*/ 417767 h 802766"/>
              <a:gd name="connsiteX185" fmla="*/ 4380454 w 6935373"/>
              <a:gd name="connsiteY185" fmla="*/ 412623 h 802766"/>
              <a:gd name="connsiteX186" fmla="*/ 4388366 w 6935373"/>
              <a:gd name="connsiteY186" fmla="*/ 399764 h 802766"/>
              <a:gd name="connsiteX187" fmla="*/ 4470064 w 6935373"/>
              <a:gd name="connsiteY187" fmla="*/ 377952 h 802766"/>
              <a:gd name="connsiteX188" fmla="*/ 4494905 w 6935373"/>
              <a:gd name="connsiteY188" fmla="*/ 382048 h 802766"/>
              <a:gd name="connsiteX189" fmla="*/ 4486993 w 6935373"/>
              <a:gd name="connsiteY189" fmla="*/ 394907 h 802766"/>
              <a:gd name="connsiteX190" fmla="*/ 4405479 w 6935373"/>
              <a:gd name="connsiteY190" fmla="*/ 416719 h 802766"/>
              <a:gd name="connsiteX191" fmla="*/ 4396830 w 6935373"/>
              <a:gd name="connsiteY191" fmla="*/ 417767 h 802766"/>
              <a:gd name="connsiteX192" fmla="*/ 452303 w 6935373"/>
              <a:gd name="connsiteY192" fmla="*/ 399764 h 802766"/>
              <a:gd name="connsiteX193" fmla="*/ 438319 w 6935373"/>
              <a:gd name="connsiteY193" fmla="*/ 396431 h 802766"/>
              <a:gd name="connsiteX194" fmla="*/ 379253 w 6935373"/>
              <a:gd name="connsiteY194" fmla="*/ 359474 h 802766"/>
              <a:gd name="connsiteX195" fmla="*/ 382197 w 6935373"/>
              <a:gd name="connsiteY195" fmla="*/ 346043 h 802766"/>
              <a:gd name="connsiteX196" fmla="*/ 408142 w 6935373"/>
              <a:gd name="connsiteY196" fmla="*/ 347567 h 802766"/>
              <a:gd name="connsiteX197" fmla="*/ 466472 w 6935373"/>
              <a:gd name="connsiteY197" fmla="*/ 384048 h 802766"/>
              <a:gd name="connsiteX198" fmla="*/ 464448 w 6935373"/>
              <a:gd name="connsiteY198" fmla="*/ 397478 h 802766"/>
              <a:gd name="connsiteX199" fmla="*/ 452303 w 6935373"/>
              <a:gd name="connsiteY199" fmla="*/ 399764 h 802766"/>
              <a:gd name="connsiteX200" fmla="*/ 4560227 w 6935373"/>
              <a:gd name="connsiteY200" fmla="*/ 374237 h 802766"/>
              <a:gd name="connsiteX201" fmla="*/ 4543851 w 6935373"/>
              <a:gd name="connsiteY201" fmla="*/ 369094 h 802766"/>
              <a:gd name="connsiteX202" fmla="*/ 4551763 w 6935373"/>
              <a:gd name="connsiteY202" fmla="*/ 356235 h 802766"/>
              <a:gd name="connsiteX203" fmla="*/ 4633646 w 6935373"/>
              <a:gd name="connsiteY203" fmla="*/ 334613 h 802766"/>
              <a:gd name="connsiteX204" fmla="*/ 4658302 w 6935373"/>
              <a:gd name="connsiteY204" fmla="*/ 338804 h 802766"/>
              <a:gd name="connsiteX205" fmla="*/ 4650206 w 6935373"/>
              <a:gd name="connsiteY205" fmla="*/ 351568 h 802766"/>
              <a:gd name="connsiteX206" fmla="*/ 4568507 w 6935373"/>
              <a:gd name="connsiteY206" fmla="*/ 373094 h 802766"/>
              <a:gd name="connsiteX207" fmla="*/ 4560227 w 6935373"/>
              <a:gd name="connsiteY207" fmla="*/ 374237 h 802766"/>
              <a:gd name="connsiteX208" fmla="*/ 4723992 w 6935373"/>
              <a:gd name="connsiteY208" fmla="*/ 331280 h 802766"/>
              <a:gd name="connsiteX209" fmla="*/ 4707432 w 6935373"/>
              <a:gd name="connsiteY209" fmla="*/ 326041 h 802766"/>
              <a:gd name="connsiteX210" fmla="*/ 4715712 w 6935373"/>
              <a:gd name="connsiteY210" fmla="*/ 313277 h 802766"/>
              <a:gd name="connsiteX211" fmla="*/ 4797962 w 6935373"/>
              <a:gd name="connsiteY211" fmla="*/ 292132 h 802766"/>
              <a:gd name="connsiteX212" fmla="*/ 4822619 w 6935373"/>
              <a:gd name="connsiteY212" fmla="*/ 296513 h 802766"/>
              <a:gd name="connsiteX213" fmla="*/ 4814155 w 6935373"/>
              <a:gd name="connsiteY213" fmla="*/ 309277 h 802766"/>
              <a:gd name="connsiteX214" fmla="*/ 4732089 w 6935373"/>
              <a:gd name="connsiteY214" fmla="*/ 330422 h 802766"/>
              <a:gd name="connsiteX215" fmla="*/ 4723992 w 6935373"/>
              <a:gd name="connsiteY215" fmla="*/ 331280 h 802766"/>
              <a:gd name="connsiteX216" fmla="*/ 337300 w 6935373"/>
              <a:gd name="connsiteY216" fmla="*/ 325279 h 802766"/>
              <a:gd name="connsiteX217" fmla="*/ 322579 w 6935373"/>
              <a:gd name="connsiteY217" fmla="*/ 321469 h 802766"/>
              <a:gd name="connsiteX218" fmla="*/ 268482 w 6935373"/>
              <a:gd name="connsiteY218" fmla="*/ 282416 h 802766"/>
              <a:gd name="connsiteX219" fmla="*/ 273082 w 6935373"/>
              <a:gd name="connsiteY219" fmla="*/ 269177 h 802766"/>
              <a:gd name="connsiteX220" fmla="*/ 298659 w 6935373"/>
              <a:gd name="connsiteY220" fmla="*/ 271558 h 802766"/>
              <a:gd name="connsiteX221" fmla="*/ 352020 w 6935373"/>
              <a:gd name="connsiteY221" fmla="*/ 310039 h 802766"/>
              <a:gd name="connsiteX222" fmla="*/ 348156 w 6935373"/>
              <a:gd name="connsiteY222" fmla="*/ 323374 h 802766"/>
              <a:gd name="connsiteX223" fmla="*/ 337300 w 6935373"/>
              <a:gd name="connsiteY223" fmla="*/ 325279 h 802766"/>
              <a:gd name="connsiteX224" fmla="*/ 4888493 w 6935373"/>
              <a:gd name="connsiteY224" fmla="*/ 289370 h 802766"/>
              <a:gd name="connsiteX225" fmla="*/ 4871932 w 6935373"/>
              <a:gd name="connsiteY225" fmla="*/ 283940 h 802766"/>
              <a:gd name="connsiteX226" fmla="*/ 4880581 w 6935373"/>
              <a:gd name="connsiteY226" fmla="*/ 271272 h 802766"/>
              <a:gd name="connsiteX227" fmla="*/ 4963567 w 6935373"/>
              <a:gd name="connsiteY227" fmla="*/ 250793 h 802766"/>
              <a:gd name="connsiteX228" fmla="*/ 4988040 w 6935373"/>
              <a:gd name="connsiteY228" fmla="*/ 255365 h 802766"/>
              <a:gd name="connsiteX229" fmla="*/ 4979208 w 6935373"/>
              <a:gd name="connsiteY229" fmla="*/ 268034 h 802766"/>
              <a:gd name="connsiteX230" fmla="*/ 4896589 w 6935373"/>
              <a:gd name="connsiteY230" fmla="*/ 288417 h 802766"/>
              <a:gd name="connsiteX231" fmla="*/ 4888493 w 6935373"/>
              <a:gd name="connsiteY231" fmla="*/ 289370 h 802766"/>
              <a:gd name="connsiteX232" fmla="*/ 5054650 w 6935373"/>
              <a:gd name="connsiteY232" fmla="*/ 248888 h 802766"/>
              <a:gd name="connsiteX233" fmla="*/ 5037906 w 6935373"/>
              <a:gd name="connsiteY233" fmla="*/ 243364 h 802766"/>
              <a:gd name="connsiteX234" fmla="*/ 5046922 w 6935373"/>
              <a:gd name="connsiteY234" fmla="*/ 230696 h 802766"/>
              <a:gd name="connsiteX235" fmla="*/ 5130828 w 6935373"/>
              <a:gd name="connsiteY235" fmla="*/ 211169 h 802766"/>
              <a:gd name="connsiteX236" fmla="*/ 5155117 w 6935373"/>
              <a:gd name="connsiteY236" fmla="*/ 216027 h 802766"/>
              <a:gd name="connsiteX237" fmla="*/ 5145733 w 6935373"/>
              <a:gd name="connsiteY237" fmla="*/ 228600 h 802766"/>
              <a:gd name="connsiteX238" fmla="*/ 5062378 w 6935373"/>
              <a:gd name="connsiteY238" fmla="*/ 248031 h 802766"/>
              <a:gd name="connsiteX239" fmla="*/ 5054650 w 6935373"/>
              <a:gd name="connsiteY239" fmla="*/ 248888 h 802766"/>
              <a:gd name="connsiteX240" fmla="*/ 232417 w 6935373"/>
              <a:gd name="connsiteY240" fmla="*/ 246888 h 802766"/>
              <a:gd name="connsiteX241" fmla="*/ 216960 w 6935373"/>
              <a:gd name="connsiteY241" fmla="*/ 242506 h 802766"/>
              <a:gd name="connsiteX242" fmla="*/ 168015 w 6935373"/>
              <a:gd name="connsiteY242" fmla="*/ 201740 h 802766"/>
              <a:gd name="connsiteX243" fmla="*/ 174455 w 6935373"/>
              <a:gd name="connsiteY243" fmla="*/ 188690 h 802766"/>
              <a:gd name="connsiteX244" fmla="*/ 199664 w 6935373"/>
              <a:gd name="connsiteY244" fmla="*/ 192024 h 802766"/>
              <a:gd name="connsiteX245" fmla="*/ 247873 w 6935373"/>
              <a:gd name="connsiteY245" fmla="*/ 232315 h 802766"/>
              <a:gd name="connsiteX246" fmla="*/ 242353 w 6935373"/>
              <a:gd name="connsiteY246" fmla="*/ 245459 h 802766"/>
              <a:gd name="connsiteX247" fmla="*/ 232417 w 6935373"/>
              <a:gd name="connsiteY247" fmla="*/ 246888 h 802766"/>
              <a:gd name="connsiteX248" fmla="*/ 5222463 w 6935373"/>
              <a:gd name="connsiteY248" fmla="*/ 210503 h 802766"/>
              <a:gd name="connsiteX249" fmla="*/ 5205535 w 6935373"/>
              <a:gd name="connsiteY249" fmla="*/ 204692 h 802766"/>
              <a:gd name="connsiteX250" fmla="*/ 5215287 w 6935373"/>
              <a:gd name="connsiteY250" fmla="*/ 192215 h 802766"/>
              <a:gd name="connsiteX251" fmla="*/ 5300481 w 6935373"/>
              <a:gd name="connsiteY251" fmla="*/ 173831 h 802766"/>
              <a:gd name="connsiteX252" fmla="*/ 5324402 w 6935373"/>
              <a:gd name="connsiteY252" fmla="*/ 179070 h 802766"/>
              <a:gd name="connsiteX253" fmla="*/ 5314282 w 6935373"/>
              <a:gd name="connsiteY253" fmla="*/ 191453 h 802766"/>
              <a:gd name="connsiteX254" fmla="*/ 5229639 w 6935373"/>
              <a:gd name="connsiteY254" fmla="*/ 209741 h 802766"/>
              <a:gd name="connsiteX255" fmla="*/ 5222463 w 6935373"/>
              <a:gd name="connsiteY255" fmla="*/ 210503 h 802766"/>
              <a:gd name="connsiteX256" fmla="*/ 5392852 w 6935373"/>
              <a:gd name="connsiteY256" fmla="*/ 174403 h 802766"/>
              <a:gd name="connsiteX257" fmla="*/ 5375740 w 6935373"/>
              <a:gd name="connsiteY257" fmla="*/ 168307 h 802766"/>
              <a:gd name="connsiteX258" fmla="*/ 5386228 w 6935373"/>
              <a:gd name="connsiteY258" fmla="*/ 155924 h 802766"/>
              <a:gd name="connsiteX259" fmla="*/ 5472527 w 6935373"/>
              <a:gd name="connsiteY259" fmla="*/ 138875 h 802766"/>
              <a:gd name="connsiteX260" fmla="*/ 5496264 w 6935373"/>
              <a:gd name="connsiteY260" fmla="*/ 144494 h 802766"/>
              <a:gd name="connsiteX261" fmla="*/ 5485407 w 6935373"/>
              <a:gd name="connsiteY261" fmla="*/ 156781 h 802766"/>
              <a:gd name="connsiteX262" fmla="*/ 5399844 w 6935373"/>
              <a:gd name="connsiteY262" fmla="*/ 173736 h 802766"/>
              <a:gd name="connsiteX263" fmla="*/ 5392852 w 6935373"/>
              <a:gd name="connsiteY263" fmla="*/ 174403 h 802766"/>
              <a:gd name="connsiteX264" fmla="*/ 137838 w 6935373"/>
              <a:gd name="connsiteY264" fmla="*/ 164973 h 802766"/>
              <a:gd name="connsiteX265" fmla="*/ 121645 w 6935373"/>
              <a:gd name="connsiteY265" fmla="*/ 160020 h 802766"/>
              <a:gd name="connsiteX266" fmla="*/ 78220 w 6935373"/>
              <a:gd name="connsiteY266" fmla="*/ 117539 h 802766"/>
              <a:gd name="connsiteX267" fmla="*/ 86316 w 6935373"/>
              <a:gd name="connsiteY267" fmla="*/ 104775 h 802766"/>
              <a:gd name="connsiteX268" fmla="*/ 110973 w 6935373"/>
              <a:gd name="connsiteY268" fmla="*/ 108966 h 802766"/>
              <a:gd name="connsiteX269" fmla="*/ 153846 w 6935373"/>
              <a:gd name="connsiteY269" fmla="*/ 150876 h 802766"/>
              <a:gd name="connsiteX270" fmla="*/ 146670 w 6935373"/>
              <a:gd name="connsiteY270" fmla="*/ 163830 h 802766"/>
              <a:gd name="connsiteX271" fmla="*/ 137838 w 6935373"/>
              <a:gd name="connsiteY271" fmla="*/ 164973 h 802766"/>
              <a:gd name="connsiteX272" fmla="*/ 5565082 w 6935373"/>
              <a:gd name="connsiteY272" fmla="*/ 141161 h 802766"/>
              <a:gd name="connsiteX273" fmla="*/ 5547785 w 6935373"/>
              <a:gd name="connsiteY273" fmla="*/ 134779 h 802766"/>
              <a:gd name="connsiteX274" fmla="*/ 5559009 w 6935373"/>
              <a:gd name="connsiteY274" fmla="*/ 122682 h 802766"/>
              <a:gd name="connsiteX275" fmla="*/ 5646412 w 6935373"/>
              <a:gd name="connsiteY275" fmla="*/ 107252 h 802766"/>
              <a:gd name="connsiteX276" fmla="*/ 5669597 w 6935373"/>
              <a:gd name="connsiteY276" fmla="*/ 113348 h 802766"/>
              <a:gd name="connsiteX277" fmla="*/ 5657821 w 6935373"/>
              <a:gd name="connsiteY277" fmla="*/ 125349 h 802766"/>
              <a:gd name="connsiteX278" fmla="*/ 5571153 w 6935373"/>
              <a:gd name="connsiteY278" fmla="*/ 140684 h 802766"/>
              <a:gd name="connsiteX279" fmla="*/ 5565082 w 6935373"/>
              <a:gd name="connsiteY279" fmla="*/ 141161 h 802766"/>
              <a:gd name="connsiteX280" fmla="*/ 5739703 w 6935373"/>
              <a:gd name="connsiteY280" fmla="*/ 111347 h 802766"/>
              <a:gd name="connsiteX281" fmla="*/ 5722038 w 6935373"/>
              <a:gd name="connsiteY281" fmla="*/ 104584 h 802766"/>
              <a:gd name="connsiteX282" fmla="*/ 5734183 w 6935373"/>
              <a:gd name="connsiteY282" fmla="*/ 92678 h 802766"/>
              <a:gd name="connsiteX283" fmla="*/ 5822689 w 6935373"/>
              <a:gd name="connsiteY283" fmla="*/ 79058 h 802766"/>
              <a:gd name="connsiteX284" fmla="*/ 5845506 w 6935373"/>
              <a:gd name="connsiteY284" fmla="*/ 85630 h 802766"/>
              <a:gd name="connsiteX285" fmla="*/ 5832809 w 6935373"/>
              <a:gd name="connsiteY285" fmla="*/ 97441 h 802766"/>
              <a:gd name="connsiteX286" fmla="*/ 5745039 w 6935373"/>
              <a:gd name="connsiteY286" fmla="*/ 110966 h 802766"/>
              <a:gd name="connsiteX287" fmla="*/ 5739703 w 6935373"/>
              <a:gd name="connsiteY287" fmla="*/ 111347 h 802766"/>
              <a:gd name="connsiteX288" fmla="*/ 5916532 w 6935373"/>
              <a:gd name="connsiteY288" fmla="*/ 85249 h 802766"/>
              <a:gd name="connsiteX289" fmla="*/ 5898684 w 6935373"/>
              <a:gd name="connsiteY289" fmla="*/ 78105 h 802766"/>
              <a:gd name="connsiteX290" fmla="*/ 5911748 w 6935373"/>
              <a:gd name="connsiteY290" fmla="*/ 66485 h 802766"/>
              <a:gd name="connsiteX291" fmla="*/ 6001359 w 6935373"/>
              <a:gd name="connsiteY291" fmla="*/ 54864 h 802766"/>
              <a:gd name="connsiteX292" fmla="*/ 6023439 w 6935373"/>
              <a:gd name="connsiteY292" fmla="*/ 61913 h 802766"/>
              <a:gd name="connsiteX293" fmla="*/ 6009823 w 6935373"/>
              <a:gd name="connsiteY293" fmla="*/ 73343 h 802766"/>
              <a:gd name="connsiteX294" fmla="*/ 5920948 w 6935373"/>
              <a:gd name="connsiteY294" fmla="*/ 84868 h 802766"/>
              <a:gd name="connsiteX295" fmla="*/ 5916532 w 6935373"/>
              <a:gd name="connsiteY295" fmla="*/ 85249 h 802766"/>
              <a:gd name="connsiteX296" fmla="*/ 54667 w 6935373"/>
              <a:gd name="connsiteY296" fmla="*/ 79820 h 802766"/>
              <a:gd name="connsiteX297" fmla="*/ 37923 w 6935373"/>
              <a:gd name="connsiteY297" fmla="*/ 74295 h 802766"/>
              <a:gd name="connsiteX298" fmla="*/ 1122 w 6935373"/>
              <a:gd name="connsiteY298" fmla="*/ 29432 h 802766"/>
              <a:gd name="connsiteX299" fmla="*/ 11978 w 6935373"/>
              <a:gd name="connsiteY299" fmla="*/ 17145 h 802766"/>
              <a:gd name="connsiteX300" fmla="*/ 35531 w 6935373"/>
              <a:gd name="connsiteY300" fmla="*/ 22765 h 802766"/>
              <a:gd name="connsiteX301" fmla="*/ 71228 w 6935373"/>
              <a:gd name="connsiteY301" fmla="*/ 66294 h 802766"/>
              <a:gd name="connsiteX302" fmla="*/ 62211 w 6935373"/>
              <a:gd name="connsiteY302" fmla="*/ 78962 h 802766"/>
              <a:gd name="connsiteX303" fmla="*/ 54667 w 6935373"/>
              <a:gd name="connsiteY303" fmla="*/ 79820 h 802766"/>
              <a:gd name="connsiteX304" fmla="*/ 6095386 w 6935373"/>
              <a:gd name="connsiteY304" fmla="*/ 63151 h 802766"/>
              <a:gd name="connsiteX305" fmla="*/ 6077353 w 6935373"/>
              <a:gd name="connsiteY305" fmla="*/ 55626 h 802766"/>
              <a:gd name="connsiteX306" fmla="*/ 6091521 w 6935373"/>
              <a:gd name="connsiteY306" fmla="*/ 44291 h 802766"/>
              <a:gd name="connsiteX307" fmla="*/ 6182052 w 6935373"/>
              <a:gd name="connsiteY307" fmla="*/ 34766 h 802766"/>
              <a:gd name="connsiteX308" fmla="*/ 6203581 w 6935373"/>
              <a:gd name="connsiteY308" fmla="*/ 42386 h 802766"/>
              <a:gd name="connsiteX309" fmla="*/ 6188860 w 6935373"/>
              <a:gd name="connsiteY309" fmla="*/ 53531 h 802766"/>
              <a:gd name="connsiteX310" fmla="*/ 6099250 w 6935373"/>
              <a:gd name="connsiteY310" fmla="*/ 62960 h 802766"/>
              <a:gd name="connsiteX311" fmla="*/ 6095386 w 6935373"/>
              <a:gd name="connsiteY311" fmla="*/ 63151 h 802766"/>
              <a:gd name="connsiteX312" fmla="*/ 6276079 w 6935373"/>
              <a:gd name="connsiteY312" fmla="*/ 45339 h 802766"/>
              <a:gd name="connsiteX313" fmla="*/ 6257862 w 6935373"/>
              <a:gd name="connsiteY313" fmla="*/ 37338 h 802766"/>
              <a:gd name="connsiteX314" fmla="*/ 6272951 w 6935373"/>
              <a:gd name="connsiteY314" fmla="*/ 26384 h 802766"/>
              <a:gd name="connsiteX315" fmla="*/ 6364217 w 6935373"/>
              <a:gd name="connsiteY315" fmla="*/ 19145 h 802766"/>
              <a:gd name="connsiteX316" fmla="*/ 6385010 w 6935373"/>
              <a:gd name="connsiteY316" fmla="*/ 27241 h 802766"/>
              <a:gd name="connsiteX317" fmla="*/ 6369370 w 6935373"/>
              <a:gd name="connsiteY317" fmla="*/ 38005 h 802766"/>
              <a:gd name="connsiteX318" fmla="*/ 6279023 w 6935373"/>
              <a:gd name="connsiteY318" fmla="*/ 45148 h 802766"/>
              <a:gd name="connsiteX319" fmla="*/ 6276079 w 6935373"/>
              <a:gd name="connsiteY319" fmla="*/ 45339 h 802766"/>
              <a:gd name="connsiteX320" fmla="*/ 6458060 w 6935373"/>
              <a:gd name="connsiteY320" fmla="*/ 32099 h 802766"/>
              <a:gd name="connsiteX321" fmla="*/ 6439844 w 6935373"/>
              <a:gd name="connsiteY321" fmla="*/ 23717 h 802766"/>
              <a:gd name="connsiteX322" fmla="*/ 6456036 w 6935373"/>
              <a:gd name="connsiteY322" fmla="*/ 13145 h 802766"/>
              <a:gd name="connsiteX323" fmla="*/ 6547855 w 6935373"/>
              <a:gd name="connsiteY323" fmla="*/ 8192 h 802766"/>
              <a:gd name="connsiteX324" fmla="*/ 6567912 w 6935373"/>
              <a:gd name="connsiteY324" fmla="*/ 16764 h 802766"/>
              <a:gd name="connsiteX325" fmla="*/ 6551167 w 6935373"/>
              <a:gd name="connsiteY325" fmla="*/ 27146 h 802766"/>
              <a:gd name="connsiteX326" fmla="*/ 6460268 w 6935373"/>
              <a:gd name="connsiteY326" fmla="*/ 32004 h 802766"/>
              <a:gd name="connsiteX327" fmla="*/ 6458060 w 6935373"/>
              <a:gd name="connsiteY327" fmla="*/ 32099 h 802766"/>
              <a:gd name="connsiteX328" fmla="*/ 6641146 w 6935373"/>
              <a:gd name="connsiteY328" fmla="*/ 23432 h 802766"/>
              <a:gd name="connsiteX329" fmla="*/ 6622746 w 6935373"/>
              <a:gd name="connsiteY329" fmla="*/ 14573 h 802766"/>
              <a:gd name="connsiteX330" fmla="*/ 6639858 w 6935373"/>
              <a:gd name="connsiteY330" fmla="*/ 4477 h 802766"/>
              <a:gd name="connsiteX331" fmla="*/ 6732044 w 6935373"/>
              <a:gd name="connsiteY331" fmla="*/ 1905 h 802766"/>
              <a:gd name="connsiteX332" fmla="*/ 6751181 w 6935373"/>
              <a:gd name="connsiteY332" fmla="*/ 11049 h 802766"/>
              <a:gd name="connsiteX333" fmla="*/ 6733517 w 6935373"/>
              <a:gd name="connsiteY333" fmla="*/ 20955 h 802766"/>
              <a:gd name="connsiteX334" fmla="*/ 6642250 w 6935373"/>
              <a:gd name="connsiteY334" fmla="*/ 23527 h 802766"/>
              <a:gd name="connsiteX335" fmla="*/ 6641146 w 6935373"/>
              <a:gd name="connsiteY335" fmla="*/ 23432 h 802766"/>
              <a:gd name="connsiteX336" fmla="*/ 6824968 w 6935373"/>
              <a:gd name="connsiteY336" fmla="*/ 19336 h 802766"/>
              <a:gd name="connsiteX337" fmla="*/ 6806567 w 6935373"/>
              <a:gd name="connsiteY337" fmla="*/ 10001 h 802766"/>
              <a:gd name="connsiteX338" fmla="*/ 6824600 w 6935373"/>
              <a:gd name="connsiteY338" fmla="*/ 286 h 802766"/>
              <a:gd name="connsiteX339" fmla="*/ 6893602 w 6935373"/>
              <a:gd name="connsiteY339" fmla="*/ 0 h 802766"/>
              <a:gd name="connsiteX340" fmla="*/ 6895074 w 6935373"/>
              <a:gd name="connsiteY340" fmla="*/ 0 h 802766"/>
              <a:gd name="connsiteX341" fmla="*/ 6917154 w 6935373"/>
              <a:gd name="connsiteY341" fmla="*/ 0 h 802766"/>
              <a:gd name="connsiteX342" fmla="*/ 6935371 w 6935373"/>
              <a:gd name="connsiteY342" fmla="*/ 9620 h 802766"/>
              <a:gd name="connsiteX343" fmla="*/ 6916970 w 6935373"/>
              <a:gd name="connsiteY343" fmla="*/ 19050 h 802766"/>
              <a:gd name="connsiteX344" fmla="*/ 6916786 w 6935373"/>
              <a:gd name="connsiteY344" fmla="*/ 19050 h 802766"/>
              <a:gd name="connsiteX345" fmla="*/ 6894889 w 6935373"/>
              <a:gd name="connsiteY345" fmla="*/ 19050 h 802766"/>
              <a:gd name="connsiteX346" fmla="*/ 6825152 w 6935373"/>
              <a:gd name="connsiteY346" fmla="*/ 19336 h 802766"/>
              <a:gd name="connsiteX347" fmla="*/ 6824968 w 6935373"/>
              <a:gd name="connsiteY347" fmla="*/ 19336 h 80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6935373" h="802766">
                <a:moveTo>
                  <a:pt x="2149018" y="802767"/>
                </a:moveTo>
                <a:cubicBezTo>
                  <a:pt x="2138898" y="802767"/>
                  <a:pt x="2130802" y="798576"/>
                  <a:pt x="2130618" y="793337"/>
                </a:cubicBezTo>
                <a:cubicBezTo>
                  <a:pt x="2130434" y="788099"/>
                  <a:pt x="2138530" y="783717"/>
                  <a:pt x="2148834" y="783717"/>
                </a:cubicBezTo>
                <a:cubicBezTo>
                  <a:pt x="2178827" y="783527"/>
                  <a:pt x="2209556" y="783050"/>
                  <a:pt x="2240101" y="782193"/>
                </a:cubicBezTo>
                <a:cubicBezTo>
                  <a:pt x="2250037" y="781907"/>
                  <a:pt x="2258870" y="786003"/>
                  <a:pt x="2259422" y="791242"/>
                </a:cubicBezTo>
                <a:cubicBezTo>
                  <a:pt x="2259974" y="796481"/>
                  <a:pt x="2252062" y="800957"/>
                  <a:pt x="2241941" y="801243"/>
                </a:cubicBezTo>
                <a:cubicBezTo>
                  <a:pt x="2211028" y="802005"/>
                  <a:pt x="2179747" y="802577"/>
                  <a:pt x="2149386" y="802767"/>
                </a:cubicBezTo>
                <a:cubicBezTo>
                  <a:pt x="2149203" y="802767"/>
                  <a:pt x="2149203" y="802767"/>
                  <a:pt x="2149018" y="802767"/>
                </a:cubicBezTo>
                <a:close/>
                <a:moveTo>
                  <a:pt x="2057016" y="802481"/>
                </a:moveTo>
                <a:cubicBezTo>
                  <a:pt x="2056832" y="802481"/>
                  <a:pt x="2056648" y="802481"/>
                  <a:pt x="2056648" y="802481"/>
                </a:cubicBezTo>
                <a:cubicBezTo>
                  <a:pt x="2025735" y="802100"/>
                  <a:pt x="1994638" y="801338"/>
                  <a:pt x="1964093" y="800386"/>
                </a:cubicBezTo>
                <a:cubicBezTo>
                  <a:pt x="1953973" y="800005"/>
                  <a:pt x="1946244" y="795528"/>
                  <a:pt x="1946980" y="790289"/>
                </a:cubicBezTo>
                <a:cubicBezTo>
                  <a:pt x="1947716" y="785051"/>
                  <a:pt x="1956365" y="781145"/>
                  <a:pt x="1966485" y="781431"/>
                </a:cubicBezTo>
                <a:cubicBezTo>
                  <a:pt x="1996662" y="782384"/>
                  <a:pt x="2027207" y="783146"/>
                  <a:pt x="2057568" y="783527"/>
                </a:cubicBezTo>
                <a:cubicBezTo>
                  <a:pt x="2067688" y="783622"/>
                  <a:pt x="2075784" y="788003"/>
                  <a:pt x="2075600" y="793242"/>
                </a:cubicBezTo>
                <a:cubicBezTo>
                  <a:pt x="2075232" y="798386"/>
                  <a:pt x="2066952" y="802481"/>
                  <a:pt x="2057016" y="802481"/>
                </a:cubicBezTo>
                <a:close/>
                <a:moveTo>
                  <a:pt x="2332840" y="798005"/>
                </a:moveTo>
                <a:cubicBezTo>
                  <a:pt x="2323272" y="798005"/>
                  <a:pt x="2315360" y="794195"/>
                  <a:pt x="2314439" y="789242"/>
                </a:cubicBezTo>
                <a:cubicBezTo>
                  <a:pt x="2313519" y="784003"/>
                  <a:pt x="2321064" y="779431"/>
                  <a:pt x="2331184" y="778955"/>
                </a:cubicBezTo>
                <a:cubicBezTo>
                  <a:pt x="2361177" y="777716"/>
                  <a:pt x="2391906" y="776097"/>
                  <a:pt x="2422083" y="774383"/>
                </a:cubicBezTo>
                <a:cubicBezTo>
                  <a:pt x="2432019" y="773811"/>
                  <a:pt x="2441219" y="777526"/>
                  <a:pt x="2442323" y="782765"/>
                </a:cubicBezTo>
                <a:cubicBezTo>
                  <a:pt x="2443427" y="788003"/>
                  <a:pt x="2436251" y="792671"/>
                  <a:pt x="2426131" y="793242"/>
                </a:cubicBezTo>
                <a:cubicBezTo>
                  <a:pt x="2395402" y="795052"/>
                  <a:pt x="2364489" y="796576"/>
                  <a:pt x="2334128" y="797814"/>
                </a:cubicBezTo>
                <a:cubicBezTo>
                  <a:pt x="2333760" y="798005"/>
                  <a:pt x="2333208" y="798005"/>
                  <a:pt x="2332840" y="798005"/>
                </a:cubicBezTo>
                <a:close/>
                <a:moveTo>
                  <a:pt x="1873562" y="796385"/>
                </a:moveTo>
                <a:cubicBezTo>
                  <a:pt x="1872826" y="796385"/>
                  <a:pt x="1872274" y="796385"/>
                  <a:pt x="1871538" y="796290"/>
                </a:cubicBezTo>
                <a:cubicBezTo>
                  <a:pt x="1840809" y="794671"/>
                  <a:pt x="1809896" y="792575"/>
                  <a:pt x="1779535" y="790289"/>
                </a:cubicBezTo>
                <a:cubicBezTo>
                  <a:pt x="1769415" y="789527"/>
                  <a:pt x="1762607" y="784670"/>
                  <a:pt x="1764079" y="779526"/>
                </a:cubicBezTo>
                <a:cubicBezTo>
                  <a:pt x="1765551" y="774287"/>
                  <a:pt x="1774935" y="770668"/>
                  <a:pt x="1784871" y="771525"/>
                </a:cubicBezTo>
                <a:cubicBezTo>
                  <a:pt x="1814680" y="773811"/>
                  <a:pt x="1845041" y="775811"/>
                  <a:pt x="1875218" y="777431"/>
                </a:cubicBezTo>
                <a:cubicBezTo>
                  <a:pt x="1885338" y="778002"/>
                  <a:pt x="1892699" y="782669"/>
                  <a:pt x="1891595" y="787908"/>
                </a:cubicBezTo>
                <a:cubicBezTo>
                  <a:pt x="1890859" y="792766"/>
                  <a:pt x="1882946" y="796385"/>
                  <a:pt x="1873562" y="796385"/>
                </a:cubicBezTo>
                <a:close/>
                <a:moveTo>
                  <a:pt x="2515373" y="787527"/>
                </a:moveTo>
                <a:cubicBezTo>
                  <a:pt x="2506357" y="787527"/>
                  <a:pt x="2498445" y="784098"/>
                  <a:pt x="2497157" y="779336"/>
                </a:cubicBezTo>
                <a:cubicBezTo>
                  <a:pt x="2495685" y="774097"/>
                  <a:pt x="2502677" y="769334"/>
                  <a:pt x="2512797" y="768572"/>
                </a:cubicBezTo>
                <a:cubicBezTo>
                  <a:pt x="2542790" y="766382"/>
                  <a:pt x="2573335" y="764000"/>
                  <a:pt x="2603144" y="761333"/>
                </a:cubicBezTo>
                <a:cubicBezTo>
                  <a:pt x="2613265" y="760476"/>
                  <a:pt x="2622649" y="764000"/>
                  <a:pt x="2624305" y="769144"/>
                </a:cubicBezTo>
                <a:cubicBezTo>
                  <a:pt x="2625961" y="774287"/>
                  <a:pt x="2619153" y="779240"/>
                  <a:pt x="2609216" y="780098"/>
                </a:cubicBezTo>
                <a:cubicBezTo>
                  <a:pt x="2579039" y="782765"/>
                  <a:pt x="2548311" y="785146"/>
                  <a:pt x="2517766" y="787337"/>
                </a:cubicBezTo>
                <a:cubicBezTo>
                  <a:pt x="2517214" y="787527"/>
                  <a:pt x="2516294" y="787527"/>
                  <a:pt x="2515373" y="787527"/>
                </a:cubicBezTo>
                <a:close/>
                <a:moveTo>
                  <a:pt x="1691765" y="782479"/>
                </a:moveTo>
                <a:cubicBezTo>
                  <a:pt x="1690661" y="782479"/>
                  <a:pt x="1689373" y="782384"/>
                  <a:pt x="1688269" y="782288"/>
                </a:cubicBezTo>
                <a:cubicBezTo>
                  <a:pt x="1658092" y="779336"/>
                  <a:pt x="1627547" y="775907"/>
                  <a:pt x="1597554" y="772287"/>
                </a:cubicBezTo>
                <a:cubicBezTo>
                  <a:pt x="1587617" y="771049"/>
                  <a:pt x="1581545" y="765905"/>
                  <a:pt x="1583937" y="760857"/>
                </a:cubicBezTo>
                <a:cubicBezTo>
                  <a:pt x="1586329" y="755713"/>
                  <a:pt x="1596266" y="752570"/>
                  <a:pt x="1606018" y="753809"/>
                </a:cubicBezTo>
                <a:cubicBezTo>
                  <a:pt x="1635459" y="757428"/>
                  <a:pt x="1665452" y="760762"/>
                  <a:pt x="1695077" y="763619"/>
                </a:cubicBezTo>
                <a:cubicBezTo>
                  <a:pt x="1705013" y="764572"/>
                  <a:pt x="1711637" y="769620"/>
                  <a:pt x="1709613" y="774763"/>
                </a:cubicBezTo>
                <a:cubicBezTo>
                  <a:pt x="1708141" y="779336"/>
                  <a:pt x="1700413" y="782479"/>
                  <a:pt x="1691765" y="782479"/>
                </a:cubicBezTo>
                <a:close/>
                <a:moveTo>
                  <a:pt x="2696803" y="771715"/>
                </a:moveTo>
                <a:cubicBezTo>
                  <a:pt x="2688155" y="771715"/>
                  <a:pt x="2680426" y="768572"/>
                  <a:pt x="2678770" y="764000"/>
                </a:cubicBezTo>
                <a:cubicBezTo>
                  <a:pt x="2676746" y="758857"/>
                  <a:pt x="2683371" y="753809"/>
                  <a:pt x="2693307" y="752856"/>
                </a:cubicBezTo>
                <a:cubicBezTo>
                  <a:pt x="2723300" y="749808"/>
                  <a:pt x="2753109" y="746570"/>
                  <a:pt x="2782733" y="743140"/>
                </a:cubicBezTo>
                <a:cubicBezTo>
                  <a:pt x="2792670" y="741998"/>
                  <a:pt x="2802422" y="745236"/>
                  <a:pt x="2804630" y="750380"/>
                </a:cubicBezTo>
                <a:cubicBezTo>
                  <a:pt x="2806838" y="755523"/>
                  <a:pt x="2800582" y="760571"/>
                  <a:pt x="2790646" y="761714"/>
                </a:cubicBezTo>
                <a:cubicBezTo>
                  <a:pt x="2760653" y="765238"/>
                  <a:pt x="2730108" y="768477"/>
                  <a:pt x="2700115" y="771525"/>
                </a:cubicBezTo>
                <a:cubicBezTo>
                  <a:pt x="2699195" y="771715"/>
                  <a:pt x="2697907" y="771715"/>
                  <a:pt x="2696803" y="771715"/>
                </a:cubicBezTo>
                <a:close/>
                <a:moveTo>
                  <a:pt x="1512911" y="760571"/>
                </a:moveTo>
                <a:cubicBezTo>
                  <a:pt x="1511255" y="760571"/>
                  <a:pt x="1509599" y="760476"/>
                  <a:pt x="1507943" y="760190"/>
                </a:cubicBezTo>
                <a:cubicBezTo>
                  <a:pt x="1478318" y="755809"/>
                  <a:pt x="1448509" y="751046"/>
                  <a:pt x="1419252" y="746093"/>
                </a:cubicBezTo>
                <a:cubicBezTo>
                  <a:pt x="1409684" y="744474"/>
                  <a:pt x="1404348" y="739045"/>
                  <a:pt x="1407660" y="734092"/>
                </a:cubicBezTo>
                <a:cubicBezTo>
                  <a:pt x="1410788" y="729139"/>
                  <a:pt x="1421276" y="726377"/>
                  <a:pt x="1430845" y="728091"/>
                </a:cubicBezTo>
                <a:cubicBezTo>
                  <a:pt x="1459550" y="733044"/>
                  <a:pt x="1488807" y="737711"/>
                  <a:pt x="1517879" y="741998"/>
                </a:cubicBezTo>
                <a:cubicBezTo>
                  <a:pt x="1527632" y="743426"/>
                  <a:pt x="1533336" y="748665"/>
                  <a:pt x="1530576" y="753713"/>
                </a:cubicBezTo>
                <a:cubicBezTo>
                  <a:pt x="1528368" y="757809"/>
                  <a:pt x="1521008" y="760571"/>
                  <a:pt x="1512911" y="760571"/>
                </a:cubicBezTo>
                <a:close/>
                <a:moveTo>
                  <a:pt x="2876208" y="751046"/>
                </a:moveTo>
                <a:cubicBezTo>
                  <a:pt x="2867928" y="751046"/>
                  <a:pt x="2860384" y="748189"/>
                  <a:pt x="2858360" y="743807"/>
                </a:cubicBezTo>
                <a:cubicBezTo>
                  <a:pt x="2855968" y="738664"/>
                  <a:pt x="2861856" y="733520"/>
                  <a:pt x="2871792" y="732282"/>
                </a:cubicBezTo>
                <a:cubicBezTo>
                  <a:pt x="2901417" y="728472"/>
                  <a:pt x="2930858" y="724376"/>
                  <a:pt x="2960299" y="720185"/>
                </a:cubicBezTo>
                <a:cubicBezTo>
                  <a:pt x="2970051" y="718757"/>
                  <a:pt x="2980172" y="721805"/>
                  <a:pt x="2982932" y="726853"/>
                </a:cubicBezTo>
                <a:cubicBezTo>
                  <a:pt x="2985692" y="731901"/>
                  <a:pt x="2979804" y="737140"/>
                  <a:pt x="2970051" y="738569"/>
                </a:cubicBezTo>
                <a:cubicBezTo>
                  <a:pt x="2940426" y="742760"/>
                  <a:pt x="2910617" y="746855"/>
                  <a:pt x="2880808" y="750761"/>
                </a:cubicBezTo>
                <a:cubicBezTo>
                  <a:pt x="2879152" y="750951"/>
                  <a:pt x="2877680" y="751046"/>
                  <a:pt x="2876208" y="751046"/>
                </a:cubicBezTo>
                <a:close/>
                <a:moveTo>
                  <a:pt x="1338658" y="730568"/>
                </a:moveTo>
                <a:cubicBezTo>
                  <a:pt x="1336450" y="730568"/>
                  <a:pt x="1334242" y="730377"/>
                  <a:pt x="1332034" y="729901"/>
                </a:cubicBezTo>
                <a:cubicBezTo>
                  <a:pt x="1303329" y="724186"/>
                  <a:pt x="1274440" y="718090"/>
                  <a:pt x="1246103" y="711708"/>
                </a:cubicBezTo>
                <a:cubicBezTo>
                  <a:pt x="1236719" y="709613"/>
                  <a:pt x="1232487" y="703993"/>
                  <a:pt x="1236535" y="699135"/>
                </a:cubicBezTo>
                <a:cubicBezTo>
                  <a:pt x="1240583" y="694277"/>
                  <a:pt x="1251439" y="692087"/>
                  <a:pt x="1260824" y="694182"/>
                </a:cubicBezTo>
                <a:cubicBezTo>
                  <a:pt x="1288424" y="700469"/>
                  <a:pt x="1316945" y="706469"/>
                  <a:pt x="1345098" y="712089"/>
                </a:cubicBezTo>
                <a:cubicBezTo>
                  <a:pt x="1354667" y="713994"/>
                  <a:pt x="1359267" y="719519"/>
                  <a:pt x="1355771" y="724376"/>
                </a:cubicBezTo>
                <a:cubicBezTo>
                  <a:pt x="1353010" y="728186"/>
                  <a:pt x="1346018" y="730568"/>
                  <a:pt x="1338658" y="730568"/>
                </a:cubicBezTo>
                <a:close/>
                <a:moveTo>
                  <a:pt x="3053774" y="725615"/>
                </a:moveTo>
                <a:cubicBezTo>
                  <a:pt x="3045861" y="725615"/>
                  <a:pt x="3038501" y="722948"/>
                  <a:pt x="3036109" y="718852"/>
                </a:cubicBezTo>
                <a:cubicBezTo>
                  <a:pt x="3033165" y="713804"/>
                  <a:pt x="3038685" y="708470"/>
                  <a:pt x="3048438" y="706946"/>
                </a:cubicBezTo>
                <a:cubicBezTo>
                  <a:pt x="3077694" y="702374"/>
                  <a:pt x="3106951" y="697611"/>
                  <a:pt x="3136024" y="692658"/>
                </a:cubicBezTo>
                <a:cubicBezTo>
                  <a:pt x="3145777" y="691039"/>
                  <a:pt x="3156081" y="693801"/>
                  <a:pt x="3159209" y="698754"/>
                </a:cubicBezTo>
                <a:cubicBezTo>
                  <a:pt x="3162337" y="703707"/>
                  <a:pt x="3157001" y="709136"/>
                  <a:pt x="3147433" y="710756"/>
                </a:cubicBezTo>
                <a:cubicBezTo>
                  <a:pt x="3118176" y="715709"/>
                  <a:pt x="3088735" y="720471"/>
                  <a:pt x="3059110" y="725138"/>
                </a:cubicBezTo>
                <a:cubicBezTo>
                  <a:pt x="3057270" y="725519"/>
                  <a:pt x="3055430" y="725615"/>
                  <a:pt x="3053774" y="725615"/>
                </a:cubicBezTo>
                <a:close/>
                <a:moveTo>
                  <a:pt x="3228947" y="695992"/>
                </a:moveTo>
                <a:cubicBezTo>
                  <a:pt x="3221403" y="695992"/>
                  <a:pt x="3214226" y="693515"/>
                  <a:pt x="3211650" y="689610"/>
                </a:cubicBezTo>
                <a:cubicBezTo>
                  <a:pt x="3208338" y="684657"/>
                  <a:pt x="3213307" y="679228"/>
                  <a:pt x="3222875" y="677513"/>
                </a:cubicBezTo>
                <a:cubicBezTo>
                  <a:pt x="3251764" y="672275"/>
                  <a:pt x="3280469" y="666940"/>
                  <a:pt x="3309173" y="661416"/>
                </a:cubicBezTo>
                <a:cubicBezTo>
                  <a:pt x="3318558" y="659606"/>
                  <a:pt x="3329230" y="662083"/>
                  <a:pt x="3332910" y="667036"/>
                </a:cubicBezTo>
                <a:cubicBezTo>
                  <a:pt x="3336406" y="671989"/>
                  <a:pt x="3331622" y="677418"/>
                  <a:pt x="3322054" y="679323"/>
                </a:cubicBezTo>
                <a:cubicBezTo>
                  <a:pt x="3293165" y="684848"/>
                  <a:pt x="3264276" y="690277"/>
                  <a:pt x="3235203" y="695611"/>
                </a:cubicBezTo>
                <a:cubicBezTo>
                  <a:pt x="3232995" y="695801"/>
                  <a:pt x="3230971" y="695992"/>
                  <a:pt x="3228947" y="695992"/>
                </a:cubicBezTo>
                <a:close/>
                <a:moveTo>
                  <a:pt x="1170109" y="692468"/>
                </a:moveTo>
                <a:cubicBezTo>
                  <a:pt x="1167349" y="692468"/>
                  <a:pt x="1164589" y="692182"/>
                  <a:pt x="1162013" y="691515"/>
                </a:cubicBezTo>
                <a:cubicBezTo>
                  <a:pt x="1134412" y="684467"/>
                  <a:pt x="1106627" y="677037"/>
                  <a:pt x="1079578" y="669417"/>
                </a:cubicBezTo>
                <a:cubicBezTo>
                  <a:pt x="1070746" y="666845"/>
                  <a:pt x="1067434" y="661130"/>
                  <a:pt x="1072218" y="656463"/>
                </a:cubicBezTo>
                <a:cubicBezTo>
                  <a:pt x="1077186" y="651891"/>
                  <a:pt x="1088226" y="650177"/>
                  <a:pt x="1097243" y="652653"/>
                </a:cubicBezTo>
                <a:cubicBezTo>
                  <a:pt x="1123740" y="660178"/>
                  <a:pt x="1150972" y="667512"/>
                  <a:pt x="1178205" y="674370"/>
                </a:cubicBezTo>
                <a:cubicBezTo>
                  <a:pt x="1187405" y="676656"/>
                  <a:pt x="1191086" y="682371"/>
                  <a:pt x="1186669" y="687134"/>
                </a:cubicBezTo>
                <a:cubicBezTo>
                  <a:pt x="1183357" y="690563"/>
                  <a:pt x="1176917" y="692468"/>
                  <a:pt x="1170109" y="692468"/>
                </a:cubicBezTo>
                <a:close/>
                <a:moveTo>
                  <a:pt x="3401544" y="662750"/>
                </a:moveTo>
                <a:cubicBezTo>
                  <a:pt x="3394184" y="662750"/>
                  <a:pt x="3387192" y="660463"/>
                  <a:pt x="3384432" y="656749"/>
                </a:cubicBezTo>
                <a:cubicBezTo>
                  <a:pt x="3380751" y="651891"/>
                  <a:pt x="3385352" y="646367"/>
                  <a:pt x="3394736" y="644366"/>
                </a:cubicBezTo>
                <a:cubicBezTo>
                  <a:pt x="3423257" y="638556"/>
                  <a:pt x="3451594" y="632651"/>
                  <a:pt x="3479747" y="626650"/>
                </a:cubicBezTo>
                <a:cubicBezTo>
                  <a:pt x="3489131" y="624650"/>
                  <a:pt x="3499987" y="626936"/>
                  <a:pt x="3503851" y="631793"/>
                </a:cubicBezTo>
                <a:cubicBezTo>
                  <a:pt x="3507715" y="636651"/>
                  <a:pt x="3503299" y="642176"/>
                  <a:pt x="3493915" y="644271"/>
                </a:cubicBezTo>
                <a:cubicBezTo>
                  <a:pt x="3465578" y="650367"/>
                  <a:pt x="3436873" y="656273"/>
                  <a:pt x="3408352" y="662178"/>
                </a:cubicBezTo>
                <a:cubicBezTo>
                  <a:pt x="3405960" y="662559"/>
                  <a:pt x="3403752" y="662750"/>
                  <a:pt x="3401544" y="662750"/>
                </a:cubicBezTo>
                <a:close/>
                <a:moveTo>
                  <a:pt x="1008736" y="646843"/>
                </a:moveTo>
                <a:cubicBezTo>
                  <a:pt x="1005424" y="646843"/>
                  <a:pt x="1002296" y="646367"/>
                  <a:pt x="999168" y="645509"/>
                </a:cubicBezTo>
                <a:cubicBezTo>
                  <a:pt x="973039" y="637318"/>
                  <a:pt x="946542" y="628650"/>
                  <a:pt x="920781" y="619792"/>
                </a:cubicBezTo>
                <a:cubicBezTo>
                  <a:pt x="912317" y="616839"/>
                  <a:pt x="910109" y="610934"/>
                  <a:pt x="915629" y="606552"/>
                </a:cubicBezTo>
                <a:cubicBezTo>
                  <a:pt x="921333" y="602171"/>
                  <a:pt x="932742" y="600932"/>
                  <a:pt x="941206" y="603885"/>
                </a:cubicBezTo>
                <a:cubicBezTo>
                  <a:pt x="966599" y="612648"/>
                  <a:pt x="992360" y="621125"/>
                  <a:pt x="1018120" y="629222"/>
                </a:cubicBezTo>
                <a:cubicBezTo>
                  <a:pt x="1026769" y="631984"/>
                  <a:pt x="1029529" y="637794"/>
                  <a:pt x="1024376" y="642271"/>
                </a:cubicBezTo>
                <a:cubicBezTo>
                  <a:pt x="1021064" y="645224"/>
                  <a:pt x="1014992" y="646843"/>
                  <a:pt x="1008736" y="646843"/>
                </a:cubicBezTo>
                <a:close/>
                <a:moveTo>
                  <a:pt x="3571565" y="626459"/>
                </a:moveTo>
                <a:cubicBezTo>
                  <a:pt x="3564389" y="626459"/>
                  <a:pt x="3557581" y="624269"/>
                  <a:pt x="3554637" y="620744"/>
                </a:cubicBezTo>
                <a:cubicBezTo>
                  <a:pt x="3550589" y="615887"/>
                  <a:pt x="3555005" y="610267"/>
                  <a:pt x="3564205" y="608267"/>
                </a:cubicBezTo>
                <a:cubicBezTo>
                  <a:pt x="3592174" y="601980"/>
                  <a:pt x="3620143" y="595694"/>
                  <a:pt x="3648112" y="589217"/>
                </a:cubicBezTo>
                <a:cubicBezTo>
                  <a:pt x="3657312" y="587026"/>
                  <a:pt x="3668352" y="589217"/>
                  <a:pt x="3672400" y="593979"/>
                </a:cubicBezTo>
                <a:cubicBezTo>
                  <a:pt x="3676632" y="598742"/>
                  <a:pt x="3672400" y="604457"/>
                  <a:pt x="3663200" y="606552"/>
                </a:cubicBezTo>
                <a:cubicBezTo>
                  <a:pt x="3635231" y="613029"/>
                  <a:pt x="3607078" y="619411"/>
                  <a:pt x="3578742" y="625793"/>
                </a:cubicBezTo>
                <a:cubicBezTo>
                  <a:pt x="3576533" y="626174"/>
                  <a:pt x="3573957" y="626459"/>
                  <a:pt x="3571565" y="626459"/>
                </a:cubicBezTo>
                <a:close/>
                <a:moveTo>
                  <a:pt x="855643" y="594074"/>
                </a:moveTo>
                <a:cubicBezTo>
                  <a:pt x="851963" y="594074"/>
                  <a:pt x="848099" y="593503"/>
                  <a:pt x="844787" y="592265"/>
                </a:cubicBezTo>
                <a:cubicBezTo>
                  <a:pt x="820130" y="582930"/>
                  <a:pt x="795290" y="573215"/>
                  <a:pt x="771001" y="563213"/>
                </a:cubicBezTo>
                <a:cubicBezTo>
                  <a:pt x="763089" y="559975"/>
                  <a:pt x="761801" y="553974"/>
                  <a:pt x="768057" y="549783"/>
                </a:cubicBezTo>
                <a:cubicBezTo>
                  <a:pt x="774313" y="545687"/>
                  <a:pt x="785905" y="545021"/>
                  <a:pt x="794002" y="548259"/>
                </a:cubicBezTo>
                <a:cubicBezTo>
                  <a:pt x="817922" y="558070"/>
                  <a:pt x="842395" y="567690"/>
                  <a:pt x="866500" y="576834"/>
                </a:cubicBezTo>
                <a:cubicBezTo>
                  <a:pt x="874780" y="579977"/>
                  <a:pt x="876436" y="585883"/>
                  <a:pt x="870548" y="590169"/>
                </a:cubicBezTo>
                <a:cubicBezTo>
                  <a:pt x="867052" y="592646"/>
                  <a:pt x="861348" y="594074"/>
                  <a:pt x="855643" y="594074"/>
                </a:cubicBezTo>
                <a:close/>
                <a:moveTo>
                  <a:pt x="3739378" y="587597"/>
                </a:moveTo>
                <a:cubicBezTo>
                  <a:pt x="3732386" y="587597"/>
                  <a:pt x="3725762" y="585597"/>
                  <a:pt x="3722634" y="582073"/>
                </a:cubicBezTo>
                <a:cubicBezTo>
                  <a:pt x="3718402" y="577310"/>
                  <a:pt x="3722450" y="571595"/>
                  <a:pt x="3731650" y="569405"/>
                </a:cubicBezTo>
                <a:cubicBezTo>
                  <a:pt x="3759435" y="562737"/>
                  <a:pt x="3787036" y="556070"/>
                  <a:pt x="3814637" y="549212"/>
                </a:cubicBezTo>
                <a:cubicBezTo>
                  <a:pt x="3823837" y="546926"/>
                  <a:pt x="3834877" y="549021"/>
                  <a:pt x="3839109" y="553688"/>
                </a:cubicBezTo>
                <a:cubicBezTo>
                  <a:pt x="3843526" y="558451"/>
                  <a:pt x="3839477" y="564166"/>
                  <a:pt x="3830461" y="566357"/>
                </a:cubicBezTo>
                <a:cubicBezTo>
                  <a:pt x="3802676" y="573215"/>
                  <a:pt x="3774891" y="579882"/>
                  <a:pt x="3747107" y="586550"/>
                </a:cubicBezTo>
                <a:cubicBezTo>
                  <a:pt x="3744714" y="587312"/>
                  <a:pt x="3741954" y="587597"/>
                  <a:pt x="3739378" y="587597"/>
                </a:cubicBezTo>
                <a:close/>
                <a:moveTo>
                  <a:pt x="3905351" y="546830"/>
                </a:moveTo>
                <a:cubicBezTo>
                  <a:pt x="3898543" y="546830"/>
                  <a:pt x="3891919" y="544830"/>
                  <a:pt x="3888791" y="541496"/>
                </a:cubicBezTo>
                <a:cubicBezTo>
                  <a:pt x="3884375" y="536734"/>
                  <a:pt x="3888055" y="531114"/>
                  <a:pt x="3897255" y="528733"/>
                </a:cubicBezTo>
                <a:cubicBezTo>
                  <a:pt x="3924672" y="521780"/>
                  <a:pt x="3952089" y="514826"/>
                  <a:pt x="3979506" y="507778"/>
                </a:cubicBezTo>
                <a:cubicBezTo>
                  <a:pt x="3988522" y="505397"/>
                  <a:pt x="3999562" y="507397"/>
                  <a:pt x="4004162" y="512064"/>
                </a:cubicBezTo>
                <a:cubicBezTo>
                  <a:pt x="4008763" y="516731"/>
                  <a:pt x="4004898" y="522446"/>
                  <a:pt x="3995882" y="524828"/>
                </a:cubicBezTo>
                <a:cubicBezTo>
                  <a:pt x="3968465" y="531876"/>
                  <a:pt x="3940864" y="538925"/>
                  <a:pt x="3913264" y="545878"/>
                </a:cubicBezTo>
                <a:cubicBezTo>
                  <a:pt x="3910871" y="546545"/>
                  <a:pt x="3908111" y="546830"/>
                  <a:pt x="3905351" y="546830"/>
                </a:cubicBezTo>
                <a:close/>
                <a:moveTo>
                  <a:pt x="711567" y="534829"/>
                </a:moveTo>
                <a:cubicBezTo>
                  <a:pt x="707335" y="534829"/>
                  <a:pt x="703103" y="534067"/>
                  <a:pt x="699607" y="532543"/>
                </a:cubicBezTo>
                <a:cubicBezTo>
                  <a:pt x="676422" y="522161"/>
                  <a:pt x="653237" y="511397"/>
                  <a:pt x="630605" y="500444"/>
                </a:cubicBezTo>
                <a:cubicBezTo>
                  <a:pt x="623244" y="496824"/>
                  <a:pt x="622692" y="490823"/>
                  <a:pt x="629685" y="487013"/>
                </a:cubicBezTo>
                <a:cubicBezTo>
                  <a:pt x="636677" y="483203"/>
                  <a:pt x="648269" y="482918"/>
                  <a:pt x="655629" y="486537"/>
                </a:cubicBezTo>
                <a:cubicBezTo>
                  <a:pt x="677894" y="497300"/>
                  <a:pt x="700711" y="507873"/>
                  <a:pt x="723527" y="518065"/>
                </a:cubicBezTo>
                <a:cubicBezTo>
                  <a:pt x="731256" y="521494"/>
                  <a:pt x="732176" y="527495"/>
                  <a:pt x="725367" y="531495"/>
                </a:cubicBezTo>
                <a:cubicBezTo>
                  <a:pt x="721871" y="533686"/>
                  <a:pt x="716719" y="534829"/>
                  <a:pt x="711567" y="534829"/>
                </a:cubicBezTo>
                <a:close/>
                <a:moveTo>
                  <a:pt x="4070036" y="504539"/>
                </a:moveTo>
                <a:cubicBezTo>
                  <a:pt x="4063228" y="504539"/>
                  <a:pt x="4056788" y="502634"/>
                  <a:pt x="4053660" y="499300"/>
                </a:cubicBezTo>
                <a:cubicBezTo>
                  <a:pt x="4049060" y="494633"/>
                  <a:pt x="4052740" y="488918"/>
                  <a:pt x="4061756" y="486537"/>
                </a:cubicBezTo>
                <a:cubicBezTo>
                  <a:pt x="4088989" y="479393"/>
                  <a:pt x="4116406" y="472250"/>
                  <a:pt x="4143639" y="465011"/>
                </a:cubicBezTo>
                <a:cubicBezTo>
                  <a:pt x="4152655" y="462629"/>
                  <a:pt x="4163695" y="464439"/>
                  <a:pt x="4168479" y="469201"/>
                </a:cubicBezTo>
                <a:cubicBezTo>
                  <a:pt x="4173264" y="473964"/>
                  <a:pt x="4169583" y="479584"/>
                  <a:pt x="4160383" y="482060"/>
                </a:cubicBezTo>
                <a:cubicBezTo>
                  <a:pt x="4133150" y="489299"/>
                  <a:pt x="4105734" y="496443"/>
                  <a:pt x="4078317" y="503587"/>
                </a:cubicBezTo>
                <a:cubicBezTo>
                  <a:pt x="4075557" y="504254"/>
                  <a:pt x="4072796" y="504539"/>
                  <a:pt x="4070036" y="504539"/>
                </a:cubicBezTo>
                <a:close/>
                <a:moveTo>
                  <a:pt x="577059" y="469868"/>
                </a:moveTo>
                <a:cubicBezTo>
                  <a:pt x="572275" y="469868"/>
                  <a:pt x="567675" y="468916"/>
                  <a:pt x="563995" y="467011"/>
                </a:cubicBezTo>
                <a:cubicBezTo>
                  <a:pt x="542466" y="455867"/>
                  <a:pt x="520937" y="444151"/>
                  <a:pt x="499961" y="432340"/>
                </a:cubicBezTo>
                <a:cubicBezTo>
                  <a:pt x="493152" y="428435"/>
                  <a:pt x="493520" y="422434"/>
                  <a:pt x="501065" y="418910"/>
                </a:cubicBezTo>
                <a:cubicBezTo>
                  <a:pt x="508609" y="415290"/>
                  <a:pt x="520201" y="415576"/>
                  <a:pt x="527009" y="419481"/>
                </a:cubicBezTo>
                <a:cubicBezTo>
                  <a:pt x="547802" y="431101"/>
                  <a:pt x="568963" y="442627"/>
                  <a:pt x="590123" y="453676"/>
                </a:cubicBezTo>
                <a:cubicBezTo>
                  <a:pt x="597300" y="457391"/>
                  <a:pt x="597300" y="463391"/>
                  <a:pt x="590123" y="467106"/>
                </a:cubicBezTo>
                <a:cubicBezTo>
                  <a:pt x="586443" y="468916"/>
                  <a:pt x="581659" y="469868"/>
                  <a:pt x="577059" y="469868"/>
                </a:cubicBezTo>
                <a:close/>
                <a:moveTo>
                  <a:pt x="4233617" y="461391"/>
                </a:moveTo>
                <a:cubicBezTo>
                  <a:pt x="4226993" y="461391"/>
                  <a:pt x="4220553" y="459486"/>
                  <a:pt x="4217241" y="456248"/>
                </a:cubicBezTo>
                <a:cubicBezTo>
                  <a:pt x="4212641" y="451580"/>
                  <a:pt x="4216137" y="445865"/>
                  <a:pt x="4225153" y="443389"/>
                </a:cubicBezTo>
                <a:lnTo>
                  <a:pt x="4306852" y="421576"/>
                </a:lnTo>
                <a:cubicBezTo>
                  <a:pt x="4315868" y="419195"/>
                  <a:pt x="4326908" y="421005"/>
                  <a:pt x="4331692" y="425672"/>
                </a:cubicBezTo>
                <a:cubicBezTo>
                  <a:pt x="4336293" y="430340"/>
                  <a:pt x="4332796" y="436055"/>
                  <a:pt x="4323780" y="438531"/>
                </a:cubicBezTo>
                <a:lnTo>
                  <a:pt x="4242082" y="460343"/>
                </a:lnTo>
                <a:cubicBezTo>
                  <a:pt x="4239322" y="461010"/>
                  <a:pt x="4236562" y="461391"/>
                  <a:pt x="4233617" y="461391"/>
                </a:cubicBezTo>
                <a:close/>
                <a:moveTo>
                  <a:pt x="4396830" y="417767"/>
                </a:moveTo>
                <a:cubicBezTo>
                  <a:pt x="4390206" y="417767"/>
                  <a:pt x="4383766" y="415862"/>
                  <a:pt x="4380454" y="412623"/>
                </a:cubicBezTo>
                <a:cubicBezTo>
                  <a:pt x="4375854" y="407956"/>
                  <a:pt x="4379350" y="402241"/>
                  <a:pt x="4388366" y="399764"/>
                </a:cubicBezTo>
                <a:lnTo>
                  <a:pt x="4470064" y="377952"/>
                </a:lnTo>
                <a:cubicBezTo>
                  <a:pt x="4479081" y="375571"/>
                  <a:pt x="4490121" y="377381"/>
                  <a:pt x="4494905" y="382048"/>
                </a:cubicBezTo>
                <a:cubicBezTo>
                  <a:pt x="4499505" y="386715"/>
                  <a:pt x="4496009" y="392430"/>
                  <a:pt x="4486993" y="394907"/>
                </a:cubicBezTo>
                <a:lnTo>
                  <a:pt x="4405479" y="416719"/>
                </a:lnTo>
                <a:cubicBezTo>
                  <a:pt x="4402534" y="417386"/>
                  <a:pt x="4399774" y="417767"/>
                  <a:pt x="4396830" y="417767"/>
                </a:cubicBezTo>
                <a:close/>
                <a:moveTo>
                  <a:pt x="452303" y="399764"/>
                </a:moveTo>
                <a:cubicBezTo>
                  <a:pt x="447151" y="399764"/>
                  <a:pt x="441999" y="398621"/>
                  <a:pt x="438319" y="396431"/>
                </a:cubicBezTo>
                <a:cubicBezTo>
                  <a:pt x="418446" y="384429"/>
                  <a:pt x="398574" y="371951"/>
                  <a:pt x="379253" y="359474"/>
                </a:cubicBezTo>
                <a:cubicBezTo>
                  <a:pt x="372997" y="355378"/>
                  <a:pt x="374285" y="349377"/>
                  <a:pt x="382197" y="346043"/>
                </a:cubicBezTo>
                <a:cubicBezTo>
                  <a:pt x="390109" y="342805"/>
                  <a:pt x="401702" y="343472"/>
                  <a:pt x="408142" y="347567"/>
                </a:cubicBezTo>
                <a:cubicBezTo>
                  <a:pt x="427094" y="359950"/>
                  <a:pt x="446783" y="372142"/>
                  <a:pt x="466472" y="384048"/>
                </a:cubicBezTo>
                <a:cubicBezTo>
                  <a:pt x="473096" y="388049"/>
                  <a:pt x="472176" y="394049"/>
                  <a:pt x="464448" y="397478"/>
                </a:cubicBezTo>
                <a:cubicBezTo>
                  <a:pt x="460768" y="399098"/>
                  <a:pt x="456535" y="399764"/>
                  <a:pt x="452303" y="399764"/>
                </a:cubicBezTo>
                <a:close/>
                <a:moveTo>
                  <a:pt x="4560227" y="374237"/>
                </a:moveTo>
                <a:cubicBezTo>
                  <a:pt x="4553603" y="374237"/>
                  <a:pt x="4547163" y="372332"/>
                  <a:pt x="4543851" y="369094"/>
                </a:cubicBezTo>
                <a:cubicBezTo>
                  <a:pt x="4539251" y="364426"/>
                  <a:pt x="4542747" y="358712"/>
                  <a:pt x="4551763" y="356235"/>
                </a:cubicBezTo>
                <a:cubicBezTo>
                  <a:pt x="4578996" y="348996"/>
                  <a:pt x="4606229" y="341852"/>
                  <a:pt x="4633646" y="334613"/>
                </a:cubicBezTo>
                <a:cubicBezTo>
                  <a:pt x="4642662" y="332232"/>
                  <a:pt x="4653702" y="334137"/>
                  <a:pt x="4658302" y="338804"/>
                </a:cubicBezTo>
                <a:cubicBezTo>
                  <a:pt x="4662902" y="343472"/>
                  <a:pt x="4659222" y="349187"/>
                  <a:pt x="4650206" y="351568"/>
                </a:cubicBezTo>
                <a:cubicBezTo>
                  <a:pt x="4622973" y="358712"/>
                  <a:pt x="4595740" y="365950"/>
                  <a:pt x="4568507" y="373094"/>
                </a:cubicBezTo>
                <a:cubicBezTo>
                  <a:pt x="4565747" y="373856"/>
                  <a:pt x="4562987" y="374237"/>
                  <a:pt x="4560227" y="374237"/>
                </a:cubicBezTo>
                <a:close/>
                <a:moveTo>
                  <a:pt x="4723992" y="331280"/>
                </a:moveTo>
                <a:cubicBezTo>
                  <a:pt x="4717184" y="331280"/>
                  <a:pt x="4710744" y="329375"/>
                  <a:pt x="4707432" y="326041"/>
                </a:cubicBezTo>
                <a:cubicBezTo>
                  <a:pt x="4702832" y="321374"/>
                  <a:pt x="4706512" y="315659"/>
                  <a:pt x="4715712" y="313277"/>
                </a:cubicBezTo>
                <a:cubicBezTo>
                  <a:pt x="4743129" y="306229"/>
                  <a:pt x="4770546" y="299085"/>
                  <a:pt x="4797962" y="292132"/>
                </a:cubicBezTo>
                <a:cubicBezTo>
                  <a:pt x="4806978" y="289846"/>
                  <a:pt x="4818019" y="291751"/>
                  <a:pt x="4822619" y="296513"/>
                </a:cubicBezTo>
                <a:cubicBezTo>
                  <a:pt x="4827035" y="301276"/>
                  <a:pt x="4823355" y="306896"/>
                  <a:pt x="4814155" y="309277"/>
                </a:cubicBezTo>
                <a:cubicBezTo>
                  <a:pt x="4786738" y="316230"/>
                  <a:pt x="4759321" y="323279"/>
                  <a:pt x="4732089" y="330422"/>
                </a:cubicBezTo>
                <a:cubicBezTo>
                  <a:pt x="4729512" y="330899"/>
                  <a:pt x="4726752" y="331280"/>
                  <a:pt x="4723992" y="331280"/>
                </a:cubicBezTo>
                <a:close/>
                <a:moveTo>
                  <a:pt x="337300" y="325279"/>
                </a:moveTo>
                <a:cubicBezTo>
                  <a:pt x="331596" y="325279"/>
                  <a:pt x="326075" y="323945"/>
                  <a:pt x="322579" y="321469"/>
                </a:cubicBezTo>
                <a:cubicBezTo>
                  <a:pt x="304179" y="308705"/>
                  <a:pt x="286146" y="295561"/>
                  <a:pt x="268482" y="282416"/>
                </a:cubicBezTo>
                <a:cubicBezTo>
                  <a:pt x="262778" y="278130"/>
                  <a:pt x="264802" y="272129"/>
                  <a:pt x="273082" y="269177"/>
                </a:cubicBezTo>
                <a:cubicBezTo>
                  <a:pt x="281362" y="266224"/>
                  <a:pt x="292954" y="267272"/>
                  <a:pt x="298659" y="271558"/>
                </a:cubicBezTo>
                <a:cubicBezTo>
                  <a:pt x="315955" y="284512"/>
                  <a:pt x="333988" y="297466"/>
                  <a:pt x="352020" y="310039"/>
                </a:cubicBezTo>
                <a:cubicBezTo>
                  <a:pt x="358092" y="314230"/>
                  <a:pt x="356436" y="320231"/>
                  <a:pt x="348156" y="323374"/>
                </a:cubicBezTo>
                <a:cubicBezTo>
                  <a:pt x="345028" y="324707"/>
                  <a:pt x="341164" y="325279"/>
                  <a:pt x="337300" y="325279"/>
                </a:cubicBezTo>
                <a:close/>
                <a:moveTo>
                  <a:pt x="4888493" y="289370"/>
                </a:moveTo>
                <a:cubicBezTo>
                  <a:pt x="4881685" y="289370"/>
                  <a:pt x="4875061" y="287369"/>
                  <a:pt x="4871932" y="283940"/>
                </a:cubicBezTo>
                <a:cubicBezTo>
                  <a:pt x="4867516" y="279178"/>
                  <a:pt x="4871380" y="273463"/>
                  <a:pt x="4880581" y="271272"/>
                </a:cubicBezTo>
                <a:cubicBezTo>
                  <a:pt x="4908182" y="264414"/>
                  <a:pt x="4935782" y="257556"/>
                  <a:pt x="4963567" y="250793"/>
                </a:cubicBezTo>
                <a:cubicBezTo>
                  <a:pt x="4972768" y="248507"/>
                  <a:pt x="4983624" y="250603"/>
                  <a:pt x="4988040" y="255365"/>
                </a:cubicBezTo>
                <a:cubicBezTo>
                  <a:pt x="4992272" y="260128"/>
                  <a:pt x="4988408" y="265843"/>
                  <a:pt x="4979208" y="268034"/>
                </a:cubicBezTo>
                <a:cubicBezTo>
                  <a:pt x="4951607" y="274796"/>
                  <a:pt x="4924006" y="281559"/>
                  <a:pt x="4896589" y="288417"/>
                </a:cubicBezTo>
                <a:cubicBezTo>
                  <a:pt x="4894013" y="288989"/>
                  <a:pt x="4891253" y="289370"/>
                  <a:pt x="4888493" y="289370"/>
                </a:cubicBezTo>
                <a:close/>
                <a:moveTo>
                  <a:pt x="5054650" y="248888"/>
                </a:moveTo>
                <a:cubicBezTo>
                  <a:pt x="5047658" y="248888"/>
                  <a:pt x="5041034" y="246793"/>
                  <a:pt x="5037906" y="243364"/>
                </a:cubicBezTo>
                <a:cubicBezTo>
                  <a:pt x="5033673" y="238601"/>
                  <a:pt x="5037722" y="232886"/>
                  <a:pt x="5046922" y="230696"/>
                </a:cubicBezTo>
                <a:cubicBezTo>
                  <a:pt x="5074707" y="224123"/>
                  <a:pt x="5102676" y="217551"/>
                  <a:pt x="5130828" y="211169"/>
                </a:cubicBezTo>
                <a:cubicBezTo>
                  <a:pt x="5140029" y="208979"/>
                  <a:pt x="5150885" y="211169"/>
                  <a:pt x="5155117" y="216027"/>
                </a:cubicBezTo>
                <a:cubicBezTo>
                  <a:pt x="5159165" y="220790"/>
                  <a:pt x="5155117" y="226505"/>
                  <a:pt x="5145733" y="228600"/>
                </a:cubicBezTo>
                <a:cubicBezTo>
                  <a:pt x="5117764" y="234982"/>
                  <a:pt x="5089979" y="241459"/>
                  <a:pt x="5062378" y="248031"/>
                </a:cubicBezTo>
                <a:cubicBezTo>
                  <a:pt x="5059802" y="248698"/>
                  <a:pt x="5057226" y="248888"/>
                  <a:pt x="5054650" y="248888"/>
                </a:cubicBezTo>
                <a:close/>
                <a:moveTo>
                  <a:pt x="232417" y="246888"/>
                </a:moveTo>
                <a:cubicBezTo>
                  <a:pt x="226344" y="246888"/>
                  <a:pt x="220456" y="245364"/>
                  <a:pt x="216960" y="242506"/>
                </a:cubicBezTo>
                <a:cubicBezTo>
                  <a:pt x="200216" y="229076"/>
                  <a:pt x="183839" y="215265"/>
                  <a:pt x="168015" y="201740"/>
                </a:cubicBezTo>
                <a:cubicBezTo>
                  <a:pt x="162863" y="197168"/>
                  <a:pt x="165623" y="191357"/>
                  <a:pt x="174455" y="188690"/>
                </a:cubicBezTo>
                <a:cubicBezTo>
                  <a:pt x="183103" y="186023"/>
                  <a:pt x="194511" y="187452"/>
                  <a:pt x="199664" y="192024"/>
                </a:cubicBezTo>
                <a:cubicBezTo>
                  <a:pt x="215120" y="205454"/>
                  <a:pt x="231497" y="218980"/>
                  <a:pt x="247873" y="232315"/>
                </a:cubicBezTo>
                <a:cubicBezTo>
                  <a:pt x="253393" y="236696"/>
                  <a:pt x="250817" y="242602"/>
                  <a:pt x="242353" y="245459"/>
                </a:cubicBezTo>
                <a:cubicBezTo>
                  <a:pt x="239409" y="246412"/>
                  <a:pt x="235913" y="246888"/>
                  <a:pt x="232417" y="246888"/>
                </a:cubicBezTo>
                <a:close/>
                <a:moveTo>
                  <a:pt x="5222463" y="210503"/>
                </a:moveTo>
                <a:cubicBezTo>
                  <a:pt x="5215287" y="210503"/>
                  <a:pt x="5208479" y="208312"/>
                  <a:pt x="5205535" y="204692"/>
                </a:cubicBezTo>
                <a:cubicBezTo>
                  <a:pt x="5201486" y="199835"/>
                  <a:pt x="5205903" y="194215"/>
                  <a:pt x="5215287" y="192215"/>
                </a:cubicBezTo>
                <a:cubicBezTo>
                  <a:pt x="5243624" y="185928"/>
                  <a:pt x="5271961" y="179832"/>
                  <a:pt x="5300481" y="173831"/>
                </a:cubicBezTo>
                <a:cubicBezTo>
                  <a:pt x="5309866" y="171831"/>
                  <a:pt x="5320538" y="174117"/>
                  <a:pt x="5324402" y="179070"/>
                </a:cubicBezTo>
                <a:cubicBezTo>
                  <a:pt x="5328267" y="183928"/>
                  <a:pt x="5323666" y="189548"/>
                  <a:pt x="5314282" y="191453"/>
                </a:cubicBezTo>
                <a:cubicBezTo>
                  <a:pt x="5285945" y="197453"/>
                  <a:pt x="5257792" y="203549"/>
                  <a:pt x="5229639" y="209741"/>
                </a:cubicBezTo>
                <a:cubicBezTo>
                  <a:pt x="5227431" y="210217"/>
                  <a:pt x="5225039" y="210503"/>
                  <a:pt x="5222463" y="210503"/>
                </a:cubicBezTo>
                <a:close/>
                <a:moveTo>
                  <a:pt x="5392852" y="174403"/>
                </a:moveTo>
                <a:cubicBezTo>
                  <a:pt x="5385492" y="174403"/>
                  <a:pt x="5378500" y="172117"/>
                  <a:pt x="5375740" y="168307"/>
                </a:cubicBezTo>
                <a:cubicBezTo>
                  <a:pt x="5372060" y="163449"/>
                  <a:pt x="5376660" y="157925"/>
                  <a:pt x="5386228" y="155924"/>
                </a:cubicBezTo>
                <a:cubicBezTo>
                  <a:pt x="5414749" y="150114"/>
                  <a:pt x="5443638" y="144399"/>
                  <a:pt x="5472527" y="138875"/>
                </a:cubicBezTo>
                <a:cubicBezTo>
                  <a:pt x="5482095" y="137065"/>
                  <a:pt x="5492583" y="139541"/>
                  <a:pt x="5496264" y="144494"/>
                </a:cubicBezTo>
                <a:cubicBezTo>
                  <a:pt x="5499760" y="149447"/>
                  <a:pt x="5494975" y="154877"/>
                  <a:pt x="5485407" y="156781"/>
                </a:cubicBezTo>
                <a:cubicBezTo>
                  <a:pt x="5456702" y="162306"/>
                  <a:pt x="5428181" y="167926"/>
                  <a:pt x="5399844" y="173736"/>
                </a:cubicBezTo>
                <a:cubicBezTo>
                  <a:pt x="5397269" y="174212"/>
                  <a:pt x="5395061" y="174403"/>
                  <a:pt x="5392852" y="174403"/>
                </a:cubicBezTo>
                <a:close/>
                <a:moveTo>
                  <a:pt x="137838" y="164973"/>
                </a:moveTo>
                <a:cubicBezTo>
                  <a:pt x="131398" y="164973"/>
                  <a:pt x="125141" y="163163"/>
                  <a:pt x="121645" y="160020"/>
                </a:cubicBezTo>
                <a:cubicBezTo>
                  <a:pt x="106741" y="145923"/>
                  <a:pt x="92020" y="131636"/>
                  <a:pt x="78220" y="117539"/>
                </a:cubicBezTo>
                <a:cubicBezTo>
                  <a:pt x="73620" y="112871"/>
                  <a:pt x="77300" y="107156"/>
                  <a:pt x="86316" y="104775"/>
                </a:cubicBezTo>
                <a:cubicBezTo>
                  <a:pt x="95332" y="102394"/>
                  <a:pt x="106373" y="104299"/>
                  <a:pt x="110973" y="108966"/>
                </a:cubicBezTo>
                <a:cubicBezTo>
                  <a:pt x="124589" y="122873"/>
                  <a:pt x="138942" y="136970"/>
                  <a:pt x="153846" y="150876"/>
                </a:cubicBezTo>
                <a:cubicBezTo>
                  <a:pt x="158814" y="155448"/>
                  <a:pt x="155502" y="161258"/>
                  <a:pt x="146670" y="163830"/>
                </a:cubicBezTo>
                <a:cubicBezTo>
                  <a:pt x="143910" y="164592"/>
                  <a:pt x="140966" y="164973"/>
                  <a:pt x="137838" y="164973"/>
                </a:cubicBezTo>
                <a:close/>
                <a:moveTo>
                  <a:pt x="5565082" y="141161"/>
                </a:moveTo>
                <a:cubicBezTo>
                  <a:pt x="5557537" y="141161"/>
                  <a:pt x="5550361" y="138684"/>
                  <a:pt x="5547785" y="134779"/>
                </a:cubicBezTo>
                <a:cubicBezTo>
                  <a:pt x="5544473" y="129826"/>
                  <a:pt x="5549441" y="124397"/>
                  <a:pt x="5559009" y="122682"/>
                </a:cubicBezTo>
                <a:cubicBezTo>
                  <a:pt x="5587898" y="117443"/>
                  <a:pt x="5617155" y="112300"/>
                  <a:pt x="5646412" y="107252"/>
                </a:cubicBezTo>
                <a:cubicBezTo>
                  <a:pt x="5656165" y="105632"/>
                  <a:pt x="5666469" y="108299"/>
                  <a:pt x="5669597" y="113348"/>
                </a:cubicBezTo>
                <a:cubicBezTo>
                  <a:pt x="5672725" y="118301"/>
                  <a:pt x="5667573" y="123730"/>
                  <a:pt x="5657821" y="125349"/>
                </a:cubicBezTo>
                <a:cubicBezTo>
                  <a:pt x="5628747" y="130302"/>
                  <a:pt x="5599858" y="135446"/>
                  <a:pt x="5571153" y="140684"/>
                </a:cubicBezTo>
                <a:cubicBezTo>
                  <a:pt x="5569314" y="141065"/>
                  <a:pt x="5567105" y="141161"/>
                  <a:pt x="5565082" y="141161"/>
                </a:cubicBezTo>
                <a:close/>
                <a:moveTo>
                  <a:pt x="5739703" y="111347"/>
                </a:moveTo>
                <a:cubicBezTo>
                  <a:pt x="5731791" y="111347"/>
                  <a:pt x="5724614" y="108680"/>
                  <a:pt x="5722038" y="104584"/>
                </a:cubicBezTo>
                <a:cubicBezTo>
                  <a:pt x="5719094" y="99536"/>
                  <a:pt x="5724430" y="94202"/>
                  <a:pt x="5734183" y="92678"/>
                </a:cubicBezTo>
                <a:cubicBezTo>
                  <a:pt x="5763440" y="88011"/>
                  <a:pt x="5793064" y="83439"/>
                  <a:pt x="5822689" y="79058"/>
                </a:cubicBezTo>
                <a:cubicBezTo>
                  <a:pt x="5832442" y="77629"/>
                  <a:pt x="5842562" y="80582"/>
                  <a:pt x="5845506" y="85630"/>
                </a:cubicBezTo>
                <a:cubicBezTo>
                  <a:pt x="5848266" y="90678"/>
                  <a:pt x="5842562" y="95917"/>
                  <a:pt x="5832809" y="97441"/>
                </a:cubicBezTo>
                <a:cubicBezTo>
                  <a:pt x="5803369" y="101822"/>
                  <a:pt x="5774112" y="106299"/>
                  <a:pt x="5745039" y="110966"/>
                </a:cubicBezTo>
                <a:cubicBezTo>
                  <a:pt x="5743383" y="111252"/>
                  <a:pt x="5741543" y="111347"/>
                  <a:pt x="5739703" y="111347"/>
                </a:cubicBezTo>
                <a:close/>
                <a:moveTo>
                  <a:pt x="5916532" y="85249"/>
                </a:moveTo>
                <a:cubicBezTo>
                  <a:pt x="5908436" y="85249"/>
                  <a:pt x="5900892" y="82391"/>
                  <a:pt x="5898684" y="78105"/>
                </a:cubicBezTo>
                <a:cubicBezTo>
                  <a:pt x="5896107" y="73057"/>
                  <a:pt x="5901996" y="67818"/>
                  <a:pt x="5911748" y="66485"/>
                </a:cubicBezTo>
                <a:cubicBezTo>
                  <a:pt x="5941373" y="62484"/>
                  <a:pt x="5971366" y="58579"/>
                  <a:pt x="6001359" y="54864"/>
                </a:cubicBezTo>
                <a:cubicBezTo>
                  <a:pt x="6011111" y="53626"/>
                  <a:pt x="6021231" y="56769"/>
                  <a:pt x="6023439" y="61913"/>
                </a:cubicBezTo>
                <a:cubicBezTo>
                  <a:pt x="6025832" y="67056"/>
                  <a:pt x="6019759" y="72200"/>
                  <a:pt x="6009823" y="73343"/>
                </a:cubicBezTo>
                <a:cubicBezTo>
                  <a:pt x="5980014" y="77057"/>
                  <a:pt x="5950389" y="80867"/>
                  <a:pt x="5920948" y="84868"/>
                </a:cubicBezTo>
                <a:cubicBezTo>
                  <a:pt x="5919660" y="85153"/>
                  <a:pt x="5918188" y="85249"/>
                  <a:pt x="5916532" y="85249"/>
                </a:cubicBezTo>
                <a:close/>
                <a:moveTo>
                  <a:pt x="54667" y="79820"/>
                </a:moveTo>
                <a:cubicBezTo>
                  <a:pt x="47675" y="79820"/>
                  <a:pt x="41051" y="77724"/>
                  <a:pt x="37923" y="74295"/>
                </a:cubicBezTo>
                <a:cubicBezTo>
                  <a:pt x="13266" y="46387"/>
                  <a:pt x="1674" y="30099"/>
                  <a:pt x="1122" y="29432"/>
                </a:cubicBezTo>
                <a:cubicBezTo>
                  <a:pt x="-2374" y="24384"/>
                  <a:pt x="2594" y="18955"/>
                  <a:pt x="11978" y="17145"/>
                </a:cubicBezTo>
                <a:cubicBezTo>
                  <a:pt x="21546" y="15335"/>
                  <a:pt x="32035" y="17907"/>
                  <a:pt x="35531" y="22765"/>
                </a:cubicBezTo>
                <a:cubicBezTo>
                  <a:pt x="35715" y="22955"/>
                  <a:pt x="47307" y="39148"/>
                  <a:pt x="71228" y="66294"/>
                </a:cubicBezTo>
                <a:cubicBezTo>
                  <a:pt x="75460" y="71057"/>
                  <a:pt x="71412" y="76772"/>
                  <a:pt x="62211" y="78962"/>
                </a:cubicBezTo>
                <a:cubicBezTo>
                  <a:pt x="59819" y="79534"/>
                  <a:pt x="57243" y="79820"/>
                  <a:pt x="54667" y="79820"/>
                </a:cubicBezTo>
                <a:close/>
                <a:moveTo>
                  <a:pt x="6095386" y="63151"/>
                </a:moveTo>
                <a:cubicBezTo>
                  <a:pt x="6086921" y="63151"/>
                  <a:pt x="6079193" y="60103"/>
                  <a:pt x="6077353" y="55626"/>
                </a:cubicBezTo>
                <a:cubicBezTo>
                  <a:pt x="6075145" y="50483"/>
                  <a:pt x="6081585" y="45434"/>
                  <a:pt x="6091521" y="44291"/>
                </a:cubicBezTo>
                <a:cubicBezTo>
                  <a:pt x="6121514" y="40958"/>
                  <a:pt x="6151691" y="37814"/>
                  <a:pt x="6182052" y="34766"/>
                </a:cubicBezTo>
                <a:cubicBezTo>
                  <a:pt x="6191989" y="33814"/>
                  <a:pt x="6201741" y="37148"/>
                  <a:pt x="6203581" y="42386"/>
                </a:cubicBezTo>
                <a:cubicBezTo>
                  <a:pt x="6205421" y="47530"/>
                  <a:pt x="6198981" y="52578"/>
                  <a:pt x="6188860" y="53531"/>
                </a:cubicBezTo>
                <a:cubicBezTo>
                  <a:pt x="6158684" y="56483"/>
                  <a:pt x="6128874" y="59627"/>
                  <a:pt x="6099250" y="62960"/>
                </a:cubicBezTo>
                <a:cubicBezTo>
                  <a:pt x="6097961" y="63056"/>
                  <a:pt x="6096673" y="63151"/>
                  <a:pt x="6095386" y="63151"/>
                </a:cubicBezTo>
                <a:close/>
                <a:moveTo>
                  <a:pt x="6276079" y="45339"/>
                </a:moveTo>
                <a:cubicBezTo>
                  <a:pt x="6267247" y="45339"/>
                  <a:pt x="6259518" y="42005"/>
                  <a:pt x="6257862" y="37338"/>
                </a:cubicBezTo>
                <a:cubicBezTo>
                  <a:pt x="6256206" y="32195"/>
                  <a:pt x="6263014" y="27241"/>
                  <a:pt x="6272951" y="26384"/>
                </a:cubicBezTo>
                <a:cubicBezTo>
                  <a:pt x="6303128" y="23813"/>
                  <a:pt x="6333673" y="21336"/>
                  <a:pt x="6364217" y="19145"/>
                </a:cubicBezTo>
                <a:cubicBezTo>
                  <a:pt x="6374522" y="18383"/>
                  <a:pt x="6383538" y="22003"/>
                  <a:pt x="6385010" y="27241"/>
                </a:cubicBezTo>
                <a:cubicBezTo>
                  <a:pt x="6386482" y="32480"/>
                  <a:pt x="6379490" y="37243"/>
                  <a:pt x="6369370" y="38005"/>
                </a:cubicBezTo>
                <a:cubicBezTo>
                  <a:pt x="6339009" y="40195"/>
                  <a:pt x="6308832" y="42577"/>
                  <a:pt x="6279023" y="45148"/>
                </a:cubicBezTo>
                <a:cubicBezTo>
                  <a:pt x="6278103" y="45339"/>
                  <a:pt x="6276999" y="45339"/>
                  <a:pt x="6276079" y="45339"/>
                </a:cubicBezTo>
                <a:close/>
                <a:moveTo>
                  <a:pt x="6458060" y="32099"/>
                </a:moveTo>
                <a:cubicBezTo>
                  <a:pt x="6448860" y="32099"/>
                  <a:pt x="6440948" y="28480"/>
                  <a:pt x="6439844" y="23717"/>
                </a:cubicBezTo>
                <a:cubicBezTo>
                  <a:pt x="6438740" y="18479"/>
                  <a:pt x="6445916" y="13811"/>
                  <a:pt x="6456036" y="13145"/>
                </a:cubicBezTo>
                <a:cubicBezTo>
                  <a:pt x="6486397" y="11335"/>
                  <a:pt x="6517126" y="9620"/>
                  <a:pt x="6547855" y="8192"/>
                </a:cubicBezTo>
                <a:cubicBezTo>
                  <a:pt x="6557792" y="7715"/>
                  <a:pt x="6566992" y="11525"/>
                  <a:pt x="6567912" y="16764"/>
                </a:cubicBezTo>
                <a:cubicBezTo>
                  <a:pt x="6568832" y="22003"/>
                  <a:pt x="6561287" y="26670"/>
                  <a:pt x="6551167" y="27146"/>
                </a:cubicBezTo>
                <a:cubicBezTo>
                  <a:pt x="6520622" y="28575"/>
                  <a:pt x="6490261" y="30194"/>
                  <a:pt x="6460268" y="32004"/>
                </a:cubicBezTo>
                <a:cubicBezTo>
                  <a:pt x="6459532" y="32099"/>
                  <a:pt x="6458797" y="32099"/>
                  <a:pt x="6458060" y="32099"/>
                </a:cubicBezTo>
                <a:close/>
                <a:moveTo>
                  <a:pt x="6641146" y="23432"/>
                </a:moveTo>
                <a:cubicBezTo>
                  <a:pt x="6631578" y="23432"/>
                  <a:pt x="6623481" y="19622"/>
                  <a:pt x="6622746" y="14573"/>
                </a:cubicBezTo>
                <a:cubicBezTo>
                  <a:pt x="6622009" y="9335"/>
                  <a:pt x="6629737" y="4763"/>
                  <a:pt x="6639858" y="4477"/>
                </a:cubicBezTo>
                <a:cubicBezTo>
                  <a:pt x="6670403" y="3429"/>
                  <a:pt x="6701132" y="2572"/>
                  <a:pt x="6732044" y="1905"/>
                </a:cubicBezTo>
                <a:cubicBezTo>
                  <a:pt x="6741613" y="1810"/>
                  <a:pt x="6750813" y="5715"/>
                  <a:pt x="6751181" y="11049"/>
                </a:cubicBezTo>
                <a:cubicBezTo>
                  <a:pt x="6751550" y="16288"/>
                  <a:pt x="6743637" y="20765"/>
                  <a:pt x="6733517" y="20955"/>
                </a:cubicBezTo>
                <a:cubicBezTo>
                  <a:pt x="6702788" y="21622"/>
                  <a:pt x="6672427" y="22479"/>
                  <a:pt x="6642250" y="23527"/>
                </a:cubicBezTo>
                <a:cubicBezTo>
                  <a:pt x="6642066" y="23432"/>
                  <a:pt x="6641698" y="23432"/>
                  <a:pt x="6641146" y="23432"/>
                </a:cubicBezTo>
                <a:close/>
                <a:moveTo>
                  <a:pt x="6824968" y="19336"/>
                </a:moveTo>
                <a:cubicBezTo>
                  <a:pt x="6815031" y="19336"/>
                  <a:pt x="6806751" y="15145"/>
                  <a:pt x="6806567" y="10001"/>
                </a:cubicBezTo>
                <a:cubicBezTo>
                  <a:pt x="6806383" y="4763"/>
                  <a:pt x="6814479" y="381"/>
                  <a:pt x="6824600" y="286"/>
                </a:cubicBezTo>
                <a:cubicBezTo>
                  <a:pt x="6847416" y="95"/>
                  <a:pt x="6870417" y="0"/>
                  <a:pt x="6893602" y="0"/>
                </a:cubicBezTo>
                <a:cubicBezTo>
                  <a:pt x="6894154" y="0"/>
                  <a:pt x="6894522" y="0"/>
                  <a:pt x="6895074" y="0"/>
                </a:cubicBezTo>
                <a:lnTo>
                  <a:pt x="6917154" y="0"/>
                </a:lnTo>
                <a:cubicBezTo>
                  <a:pt x="6927275" y="0"/>
                  <a:pt x="6935555" y="4286"/>
                  <a:pt x="6935371" y="9620"/>
                </a:cubicBezTo>
                <a:cubicBezTo>
                  <a:pt x="6935371" y="14859"/>
                  <a:pt x="6927090" y="19050"/>
                  <a:pt x="6916970" y="19050"/>
                </a:cubicBezTo>
                <a:cubicBezTo>
                  <a:pt x="6916970" y="19050"/>
                  <a:pt x="6916970" y="19050"/>
                  <a:pt x="6916786" y="19050"/>
                </a:cubicBezTo>
                <a:lnTo>
                  <a:pt x="6894889" y="19050"/>
                </a:lnTo>
                <a:cubicBezTo>
                  <a:pt x="6871705" y="19050"/>
                  <a:pt x="6848336" y="19145"/>
                  <a:pt x="6825152" y="19336"/>
                </a:cubicBezTo>
                <a:cubicBezTo>
                  <a:pt x="6825152" y="19336"/>
                  <a:pt x="6825152" y="19336"/>
                  <a:pt x="6824968" y="19336"/>
                </a:cubicBezTo>
                <a:close/>
              </a:path>
            </a:pathLst>
          </a:custGeom>
          <a:solidFill>
            <a:srgbClr val="E2B133"/>
          </a:solidFill>
          <a:ln w="18393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132" name="Graphic 131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6963" y="390810"/>
            <a:ext cx="2064341" cy="1082277"/>
          </a:xfrm>
          <a:prstGeom prst="rect">
            <a:avLst/>
          </a:prstGeom>
        </p:spPr>
      </p:pic>
      <p:grpSp>
        <p:nvGrpSpPr>
          <p:cNvPr id="133" name="Graphic 38"/>
          <p:cNvGrpSpPr/>
          <p:nvPr/>
        </p:nvGrpSpPr>
        <p:grpSpPr>
          <a:xfrm>
            <a:off x="2881422" y="3505167"/>
            <a:ext cx="1628751" cy="1306531"/>
            <a:chOff x="923775" y="2325619"/>
            <a:chExt cx="2742747" cy="2200142"/>
          </a:xfrm>
        </p:grpSpPr>
        <p:sp>
          <p:nvSpPr>
            <p:cNvPr id="134" name="Freeform: Shape 133"/>
            <p:cNvSpPr/>
            <p:nvPr/>
          </p:nvSpPr>
          <p:spPr>
            <a:xfrm>
              <a:off x="1325814" y="2328494"/>
              <a:ext cx="2140371" cy="2140371"/>
            </a:xfrm>
            <a:custGeom>
              <a:avLst/>
              <a:gdLst>
                <a:gd name="connsiteX0" fmla="*/ 2140372 w 2140371"/>
                <a:gd name="connsiteY0" fmla="*/ 1070186 h 2140371"/>
                <a:gd name="connsiteX1" fmla="*/ 1070186 w 2140371"/>
                <a:gd name="connsiteY1" fmla="*/ 2140371 h 2140371"/>
                <a:gd name="connsiteX2" fmla="*/ 0 w 2140371"/>
                <a:gd name="connsiteY2" fmla="*/ 1070186 h 2140371"/>
                <a:gd name="connsiteX3" fmla="*/ 1070186 w 2140371"/>
                <a:gd name="connsiteY3" fmla="*/ 0 h 2140371"/>
                <a:gd name="connsiteX4" fmla="*/ 2140372 w 2140371"/>
                <a:gd name="connsiteY4" fmla="*/ 1070186 h 214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371" h="2140371">
                  <a:moveTo>
                    <a:pt x="2140372" y="1070186"/>
                  </a:moveTo>
                  <a:cubicBezTo>
                    <a:pt x="2140372" y="1661233"/>
                    <a:pt x="1661234" y="2140371"/>
                    <a:pt x="1070186" y="2140371"/>
                  </a:cubicBezTo>
                  <a:cubicBezTo>
                    <a:pt x="479139" y="2140371"/>
                    <a:pt x="0" y="1661233"/>
                    <a:pt x="0" y="1070186"/>
                  </a:cubicBezTo>
                  <a:cubicBezTo>
                    <a:pt x="0" y="479138"/>
                    <a:pt x="479139" y="0"/>
                    <a:pt x="1070186" y="0"/>
                  </a:cubicBezTo>
                  <a:cubicBezTo>
                    <a:pt x="1661234" y="0"/>
                    <a:pt x="2140372" y="479138"/>
                    <a:pt x="2140372" y="1070186"/>
                  </a:cubicBezTo>
                  <a:close/>
                </a:path>
              </a:pathLst>
            </a:custGeom>
            <a:solidFill>
              <a:srgbClr val="8FC8CB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35" name="Graphic 38"/>
            <p:cNvGrpSpPr/>
            <p:nvPr/>
          </p:nvGrpSpPr>
          <p:grpSpPr>
            <a:xfrm>
              <a:off x="1359659" y="2325619"/>
              <a:ext cx="2114492" cy="2200142"/>
              <a:chOff x="1359659" y="2325619"/>
              <a:chExt cx="2114492" cy="2200142"/>
            </a:xfrm>
            <a:solidFill>
              <a:srgbClr val="637B36"/>
            </a:solidFill>
          </p:grpSpPr>
          <p:sp>
            <p:nvSpPr>
              <p:cNvPr id="143" name="Freeform: Shape 142"/>
              <p:cNvSpPr/>
              <p:nvPr/>
            </p:nvSpPr>
            <p:spPr>
              <a:xfrm>
                <a:off x="1359659" y="2325619"/>
                <a:ext cx="1069219" cy="979165"/>
              </a:xfrm>
              <a:custGeom>
                <a:avLst/>
                <a:gdLst>
                  <a:gd name="connsiteX0" fmla="*/ 1036342 w 1069219"/>
                  <a:gd name="connsiteY0" fmla="*/ 2875 h 979165"/>
                  <a:gd name="connsiteX1" fmla="*/ 1036342 w 1069219"/>
                  <a:gd name="connsiteY1" fmla="*/ 307984 h 979165"/>
                  <a:gd name="connsiteX2" fmla="*/ 717992 w 1069219"/>
                  <a:gd name="connsiteY2" fmla="*/ 934610 h 979165"/>
                  <a:gd name="connsiteX3" fmla="*/ 121 w 1069219"/>
                  <a:gd name="connsiteY3" fmla="*/ 804506 h 979165"/>
                  <a:gd name="connsiteX4" fmla="*/ 1036342 w 1069219"/>
                  <a:gd name="connsiteY4" fmla="*/ 2875 h 97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219" h="979165">
                    <a:moveTo>
                      <a:pt x="1036342" y="2875"/>
                    </a:moveTo>
                    <a:cubicBezTo>
                      <a:pt x="1036342" y="2875"/>
                      <a:pt x="1110317" y="261354"/>
                      <a:pt x="1036342" y="307984"/>
                    </a:cubicBezTo>
                    <a:cubicBezTo>
                      <a:pt x="600553" y="582582"/>
                      <a:pt x="877167" y="797598"/>
                      <a:pt x="717992" y="934610"/>
                    </a:cubicBezTo>
                    <a:cubicBezTo>
                      <a:pt x="558817" y="1071621"/>
                      <a:pt x="394173" y="853439"/>
                      <a:pt x="121" y="804506"/>
                    </a:cubicBezTo>
                    <a:cubicBezTo>
                      <a:pt x="121" y="804506"/>
                      <a:pt x="-33844" y="-55845"/>
                      <a:pt x="1036342" y="2875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4" name="Freeform: Shape 143"/>
              <p:cNvSpPr/>
              <p:nvPr/>
            </p:nvSpPr>
            <p:spPr>
              <a:xfrm>
                <a:off x="3008901" y="3028519"/>
                <a:ext cx="465249" cy="667786"/>
              </a:xfrm>
              <a:custGeom>
                <a:avLst/>
                <a:gdLst>
                  <a:gd name="connsiteX0" fmla="*/ 391370 w 465249"/>
                  <a:gd name="connsiteY0" fmla="*/ 0 h 667786"/>
                  <a:gd name="connsiteX1" fmla="*/ 25527 w 465249"/>
                  <a:gd name="connsiteY1" fmla="*/ 132406 h 667786"/>
                  <a:gd name="connsiteX2" fmla="*/ 176642 w 465249"/>
                  <a:gd name="connsiteY2" fmla="*/ 370161 h 667786"/>
                  <a:gd name="connsiteX3" fmla="*/ 414973 w 465249"/>
                  <a:gd name="connsiteY3" fmla="*/ 667787 h 667786"/>
                  <a:gd name="connsiteX4" fmla="*/ 391370 w 465249"/>
                  <a:gd name="connsiteY4" fmla="*/ 0 h 66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249" h="667786">
                    <a:moveTo>
                      <a:pt x="391370" y="0"/>
                    </a:moveTo>
                    <a:cubicBezTo>
                      <a:pt x="391370" y="0"/>
                      <a:pt x="113030" y="44903"/>
                      <a:pt x="25527" y="132406"/>
                    </a:cubicBezTo>
                    <a:cubicBezTo>
                      <a:pt x="-61977" y="219909"/>
                      <a:pt x="97198" y="265676"/>
                      <a:pt x="176642" y="370161"/>
                    </a:cubicBezTo>
                    <a:cubicBezTo>
                      <a:pt x="256086" y="474647"/>
                      <a:pt x="414973" y="667787"/>
                      <a:pt x="414973" y="667787"/>
                    </a:cubicBezTo>
                    <a:cubicBezTo>
                      <a:pt x="414973" y="667787"/>
                      <a:pt x="542486" y="275750"/>
                      <a:pt x="391370" y="0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5" name="Freeform: Shape 144"/>
              <p:cNvSpPr/>
              <p:nvPr/>
            </p:nvSpPr>
            <p:spPr>
              <a:xfrm>
                <a:off x="1804258" y="3395052"/>
                <a:ext cx="1049681" cy="1130709"/>
              </a:xfrm>
              <a:custGeom>
                <a:avLst/>
                <a:gdLst>
                  <a:gd name="connsiteX0" fmla="*/ 159984 w 1049681"/>
                  <a:gd name="connsiteY0" fmla="*/ 126822 h 1130709"/>
                  <a:gd name="connsiteX1" fmla="*/ 613619 w 1049681"/>
                  <a:gd name="connsiteY1" fmla="*/ 3627 h 1130709"/>
                  <a:gd name="connsiteX2" fmla="*/ 1049407 w 1049681"/>
                  <a:gd name="connsiteY2" fmla="*/ 434235 h 1130709"/>
                  <a:gd name="connsiteX3" fmla="*/ 681261 w 1049681"/>
                  <a:gd name="connsiteY3" fmla="*/ 1070071 h 1130709"/>
                  <a:gd name="connsiteX4" fmla="*/ 190207 w 1049681"/>
                  <a:gd name="connsiteY4" fmla="*/ 1070071 h 1130709"/>
                  <a:gd name="connsiteX5" fmla="*/ 5127 w 1049681"/>
                  <a:gd name="connsiteY5" fmla="*/ 724664 h 1130709"/>
                  <a:gd name="connsiteX6" fmla="*/ 159984 w 1049681"/>
                  <a:gd name="connsiteY6" fmla="*/ 126822 h 113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9681" h="1130709">
                    <a:moveTo>
                      <a:pt x="159984" y="126822"/>
                    </a:moveTo>
                    <a:cubicBezTo>
                      <a:pt x="159984" y="126822"/>
                      <a:pt x="506255" y="-25157"/>
                      <a:pt x="613619" y="3627"/>
                    </a:cubicBezTo>
                    <a:cubicBezTo>
                      <a:pt x="720983" y="32411"/>
                      <a:pt x="1037318" y="376379"/>
                      <a:pt x="1049407" y="434235"/>
                    </a:cubicBezTo>
                    <a:cubicBezTo>
                      <a:pt x="1061209" y="492090"/>
                      <a:pt x="688745" y="931908"/>
                      <a:pt x="681261" y="1070071"/>
                    </a:cubicBezTo>
                    <a:cubicBezTo>
                      <a:pt x="681261" y="1070071"/>
                      <a:pt x="318008" y="1206507"/>
                      <a:pt x="190207" y="1070071"/>
                    </a:cubicBezTo>
                    <a:cubicBezTo>
                      <a:pt x="190207" y="1070071"/>
                      <a:pt x="-36610" y="844118"/>
                      <a:pt x="5127" y="724664"/>
                    </a:cubicBezTo>
                    <a:cubicBezTo>
                      <a:pt x="46575" y="605211"/>
                      <a:pt x="-78635" y="394225"/>
                      <a:pt x="159984" y="126822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6" name="Freeform: Shape 145"/>
              <p:cNvSpPr/>
              <p:nvPr/>
            </p:nvSpPr>
            <p:spPr>
              <a:xfrm>
                <a:off x="1359811" y="3269494"/>
                <a:ext cx="492450" cy="180259"/>
              </a:xfrm>
              <a:custGeom>
                <a:avLst/>
                <a:gdLst>
                  <a:gd name="connsiteX0" fmla="*/ 228513 w 492450"/>
                  <a:gd name="connsiteY0" fmla="*/ 14626 h 180259"/>
                  <a:gd name="connsiteX1" fmla="*/ 485265 w 492450"/>
                  <a:gd name="connsiteY1" fmla="*/ 92918 h 180259"/>
                  <a:gd name="connsiteX2" fmla="*/ 270537 w 492450"/>
                  <a:gd name="connsiteY2" fmla="*/ 175815 h 180259"/>
                  <a:gd name="connsiteX3" fmla="*/ 256 w 492450"/>
                  <a:gd name="connsiteY3" fmla="*/ 14626 h 180259"/>
                  <a:gd name="connsiteX4" fmla="*/ 228513 w 492450"/>
                  <a:gd name="connsiteY4" fmla="*/ 14626 h 18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450" h="180259">
                    <a:moveTo>
                      <a:pt x="228513" y="14626"/>
                    </a:moveTo>
                    <a:cubicBezTo>
                      <a:pt x="228513" y="14626"/>
                      <a:pt x="443241" y="57514"/>
                      <a:pt x="485265" y="92918"/>
                    </a:cubicBezTo>
                    <a:cubicBezTo>
                      <a:pt x="527002" y="128034"/>
                      <a:pt x="377901" y="140123"/>
                      <a:pt x="270537" y="175815"/>
                    </a:cubicBezTo>
                    <a:cubicBezTo>
                      <a:pt x="163173" y="211507"/>
                      <a:pt x="-7515" y="20670"/>
                      <a:pt x="256" y="14626"/>
                    </a:cubicBezTo>
                    <a:cubicBezTo>
                      <a:pt x="8028" y="8581"/>
                      <a:pt x="101576" y="-15022"/>
                      <a:pt x="228513" y="14626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36" name="Freeform: Shape 135"/>
            <p:cNvSpPr/>
            <p:nvPr/>
          </p:nvSpPr>
          <p:spPr>
            <a:xfrm>
              <a:off x="1325527" y="2574884"/>
              <a:ext cx="1950110" cy="1893981"/>
            </a:xfrm>
            <a:custGeom>
              <a:avLst/>
              <a:gdLst>
                <a:gd name="connsiteX0" fmla="*/ 197170 w 1950110"/>
                <a:gd name="connsiteY0" fmla="*/ 608780 h 1893981"/>
                <a:gd name="connsiteX1" fmla="*/ 387144 w 1950110"/>
                <a:gd name="connsiteY1" fmla="*/ 0 h 1893981"/>
                <a:gd name="connsiteX2" fmla="*/ 0 w 1950110"/>
                <a:gd name="connsiteY2" fmla="*/ 823795 h 1893981"/>
                <a:gd name="connsiteX3" fmla="*/ 1070186 w 1950110"/>
                <a:gd name="connsiteY3" fmla="*/ 1893981 h 1893981"/>
                <a:gd name="connsiteX4" fmla="*/ 1950110 w 1950110"/>
                <a:gd name="connsiteY4" fmla="*/ 1432863 h 1893981"/>
                <a:gd name="connsiteX5" fmla="*/ 1267068 w 1950110"/>
                <a:gd name="connsiteY5" fmla="*/ 1679253 h 1893981"/>
                <a:gd name="connsiteX6" fmla="*/ 197170 w 1950110"/>
                <a:gd name="connsiteY6" fmla="*/ 608780 h 18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110" h="1893981">
                  <a:moveTo>
                    <a:pt x="197170" y="608780"/>
                  </a:moveTo>
                  <a:cubicBezTo>
                    <a:pt x="197170" y="382538"/>
                    <a:pt x="267403" y="172703"/>
                    <a:pt x="387144" y="0"/>
                  </a:cubicBezTo>
                  <a:cubicBezTo>
                    <a:pt x="150828" y="196306"/>
                    <a:pt x="0" y="492493"/>
                    <a:pt x="0" y="823795"/>
                  </a:cubicBezTo>
                  <a:cubicBezTo>
                    <a:pt x="0" y="1414729"/>
                    <a:pt x="479252" y="1893981"/>
                    <a:pt x="1070186" y="1893981"/>
                  </a:cubicBezTo>
                  <a:cubicBezTo>
                    <a:pt x="1434878" y="1893981"/>
                    <a:pt x="1756970" y="1711491"/>
                    <a:pt x="1950110" y="1432863"/>
                  </a:cubicBezTo>
                  <a:cubicBezTo>
                    <a:pt x="1764742" y="1586857"/>
                    <a:pt x="1526699" y="1679253"/>
                    <a:pt x="1267068" y="1679253"/>
                  </a:cubicBezTo>
                  <a:cubicBezTo>
                    <a:pt x="676422" y="1678965"/>
                    <a:pt x="197170" y="1200001"/>
                    <a:pt x="197170" y="608780"/>
                  </a:cubicBezTo>
                  <a:close/>
                </a:path>
              </a:pathLst>
            </a:custGeom>
            <a:solidFill>
              <a:srgbClr val="395D6B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1516076" y="2328494"/>
              <a:ext cx="1950398" cy="1893693"/>
            </a:xfrm>
            <a:custGeom>
              <a:avLst/>
              <a:gdLst>
                <a:gd name="connsiteX0" fmla="*/ 1753228 w 1950398"/>
                <a:gd name="connsiteY0" fmla="*/ 1284914 h 1893693"/>
                <a:gd name="connsiteX1" fmla="*/ 1563255 w 1950398"/>
                <a:gd name="connsiteY1" fmla="*/ 1893693 h 1893693"/>
                <a:gd name="connsiteX2" fmla="*/ 1950398 w 1950398"/>
                <a:gd name="connsiteY2" fmla="*/ 1069898 h 1893693"/>
                <a:gd name="connsiteX3" fmla="*/ 879924 w 1950398"/>
                <a:gd name="connsiteY3" fmla="*/ 0 h 1893693"/>
                <a:gd name="connsiteX4" fmla="*/ 0 w 1950398"/>
                <a:gd name="connsiteY4" fmla="*/ 461118 h 1893693"/>
                <a:gd name="connsiteX5" fmla="*/ 683042 w 1950398"/>
                <a:gd name="connsiteY5" fmla="*/ 214728 h 1893693"/>
                <a:gd name="connsiteX6" fmla="*/ 1753228 w 1950398"/>
                <a:gd name="connsiteY6" fmla="*/ 1284914 h 189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398" h="1893693">
                  <a:moveTo>
                    <a:pt x="1753228" y="1284914"/>
                  </a:moveTo>
                  <a:cubicBezTo>
                    <a:pt x="1753228" y="1511155"/>
                    <a:pt x="1682996" y="1720990"/>
                    <a:pt x="1563255" y="1893693"/>
                  </a:cubicBezTo>
                  <a:cubicBezTo>
                    <a:pt x="1799571" y="1697387"/>
                    <a:pt x="1950398" y="1401201"/>
                    <a:pt x="1950398" y="1069898"/>
                  </a:cubicBezTo>
                  <a:cubicBezTo>
                    <a:pt x="1950110" y="479252"/>
                    <a:pt x="1470858" y="0"/>
                    <a:pt x="879924" y="0"/>
                  </a:cubicBezTo>
                  <a:cubicBezTo>
                    <a:pt x="515232" y="0"/>
                    <a:pt x="193140" y="182490"/>
                    <a:pt x="0" y="461118"/>
                  </a:cubicBezTo>
                  <a:cubicBezTo>
                    <a:pt x="185368" y="307124"/>
                    <a:pt x="423411" y="214728"/>
                    <a:pt x="683042" y="214728"/>
                  </a:cubicBezTo>
                  <a:cubicBezTo>
                    <a:pt x="1273976" y="214728"/>
                    <a:pt x="1753228" y="693980"/>
                    <a:pt x="1753228" y="1284914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923775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8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19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8" y="123771"/>
                  </a:cubicBezTo>
                  <a:cubicBezTo>
                    <a:pt x="419598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19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1818667" y="2446508"/>
              <a:ext cx="535021" cy="291868"/>
            </a:xfrm>
            <a:custGeom>
              <a:avLst/>
              <a:gdLst>
                <a:gd name="connsiteX0" fmla="*/ 535021 w 535021"/>
                <a:gd name="connsiteY0" fmla="*/ 205517 h 291868"/>
                <a:gd name="connsiteX1" fmla="*/ 448669 w 535021"/>
                <a:gd name="connsiteY1" fmla="*/ 119165 h 291868"/>
                <a:gd name="connsiteX2" fmla="*/ 419885 w 535021"/>
                <a:gd name="connsiteY2" fmla="*/ 124059 h 291868"/>
                <a:gd name="connsiteX3" fmla="*/ 420173 w 535021"/>
                <a:gd name="connsiteY3" fmla="*/ 119165 h 291868"/>
                <a:gd name="connsiteX4" fmla="*/ 333821 w 535021"/>
                <a:gd name="connsiteY4" fmla="*/ 32814 h 291868"/>
                <a:gd name="connsiteX5" fmla="*/ 275102 w 535021"/>
                <a:gd name="connsiteY5" fmla="*/ 55841 h 291868"/>
                <a:gd name="connsiteX6" fmla="*/ 194220 w 535021"/>
                <a:gd name="connsiteY6" fmla="*/ 0 h 291868"/>
                <a:gd name="connsiteX7" fmla="*/ 107868 w 535021"/>
                <a:gd name="connsiteY7" fmla="*/ 86352 h 291868"/>
                <a:gd name="connsiteX8" fmla="*/ 116791 w 535021"/>
                <a:gd name="connsiteY8" fmla="*/ 124347 h 291868"/>
                <a:gd name="connsiteX9" fmla="*/ 25258 w 535021"/>
                <a:gd name="connsiteY9" fmla="*/ 144207 h 291868"/>
                <a:gd name="connsiteX10" fmla="*/ 25258 w 535021"/>
                <a:gd name="connsiteY10" fmla="*/ 266539 h 291868"/>
                <a:gd name="connsiteX11" fmla="*/ 86280 w 535021"/>
                <a:gd name="connsiteY11" fmla="*/ 291869 h 291868"/>
                <a:gd name="connsiteX12" fmla="*/ 452987 w 535021"/>
                <a:gd name="connsiteY12" fmla="*/ 291869 h 291868"/>
                <a:gd name="connsiteX13" fmla="*/ 452987 w 535021"/>
                <a:gd name="connsiteY13" fmla="*/ 291581 h 291868"/>
                <a:gd name="connsiteX14" fmla="*/ 535021 w 535021"/>
                <a:gd name="connsiteY14" fmla="*/ 205517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021" h="291868">
                  <a:moveTo>
                    <a:pt x="535021" y="205517"/>
                  </a:moveTo>
                  <a:cubicBezTo>
                    <a:pt x="535021" y="157736"/>
                    <a:pt x="496163" y="119165"/>
                    <a:pt x="448669" y="119165"/>
                  </a:cubicBezTo>
                  <a:cubicBezTo>
                    <a:pt x="438595" y="119165"/>
                    <a:pt x="429096" y="120892"/>
                    <a:pt x="419885" y="124059"/>
                  </a:cubicBezTo>
                  <a:cubicBezTo>
                    <a:pt x="419885" y="122332"/>
                    <a:pt x="420173" y="120892"/>
                    <a:pt x="420173" y="119165"/>
                  </a:cubicBezTo>
                  <a:cubicBezTo>
                    <a:pt x="420173" y="71384"/>
                    <a:pt x="381315" y="32814"/>
                    <a:pt x="333821" y="32814"/>
                  </a:cubicBezTo>
                  <a:cubicBezTo>
                    <a:pt x="311082" y="32814"/>
                    <a:pt x="290646" y="41737"/>
                    <a:pt x="275102" y="55841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7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5" y="289278"/>
                    <a:pt x="535021" y="251571"/>
                    <a:pt x="535021" y="205517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3131789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2284391" y="4076541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7 h 291868"/>
                <a:gd name="connsiteX2" fmla="*/ 419598 w 534733"/>
                <a:gd name="connsiteY2" fmla="*/ 123771 h 291868"/>
                <a:gd name="connsiteX3" fmla="*/ 419885 w 534733"/>
                <a:gd name="connsiteY3" fmla="*/ 118877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7"/>
                    <a:pt x="448381" y="118877"/>
                  </a:cubicBezTo>
                  <a:cubicBezTo>
                    <a:pt x="438307" y="118877"/>
                    <a:pt x="428808" y="120604"/>
                    <a:pt x="419598" y="123771"/>
                  </a:cubicBezTo>
                  <a:cubicBezTo>
                    <a:pt x="419598" y="122044"/>
                    <a:pt x="419885" y="120604"/>
                    <a:pt x="419885" y="118877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2786382" y="266670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52" name="Graphic 3"/>
          <p:cNvGrpSpPr/>
          <p:nvPr/>
        </p:nvGrpSpPr>
        <p:grpSpPr>
          <a:xfrm>
            <a:off x="4312592" y="4927513"/>
            <a:ext cx="9392083" cy="2554247"/>
            <a:chOff x="-173738" y="4314672"/>
            <a:chExt cx="12760562" cy="3522827"/>
          </a:xfrm>
          <a:solidFill>
            <a:srgbClr val="FFFFFF"/>
          </a:solidFill>
        </p:grpSpPr>
        <p:sp>
          <p:nvSpPr>
            <p:cNvPr id="153" name="Freeform: Shape 152"/>
            <p:cNvSpPr/>
            <p:nvPr/>
          </p:nvSpPr>
          <p:spPr>
            <a:xfrm>
              <a:off x="-173738" y="4314672"/>
              <a:ext cx="12758187" cy="3494993"/>
            </a:xfrm>
            <a:custGeom>
              <a:avLst/>
              <a:gdLst>
                <a:gd name="connsiteX0" fmla="*/ 12757688 w 12758187"/>
                <a:gd name="connsiteY0" fmla="*/ 2003513 h 3494993"/>
                <a:gd name="connsiteX1" fmla="*/ 12331768 w 12758187"/>
                <a:gd name="connsiteY1" fmla="*/ 1610199 h 3494993"/>
                <a:gd name="connsiteX2" fmla="*/ 12218458 w 12758187"/>
                <a:gd name="connsiteY2" fmla="*/ 1632709 h 3494993"/>
                <a:gd name="connsiteX3" fmla="*/ 11915824 w 12758187"/>
                <a:gd name="connsiteY3" fmla="*/ 1424313 h 3494993"/>
                <a:gd name="connsiteX4" fmla="*/ 11686829 w 12758187"/>
                <a:gd name="connsiteY4" fmla="*/ 1548479 h 3494993"/>
                <a:gd name="connsiteX5" fmla="*/ 11391322 w 12758187"/>
                <a:gd name="connsiteY5" fmla="*/ 1258516 h 3494993"/>
                <a:gd name="connsiteX6" fmla="*/ 11390846 w 12758187"/>
                <a:gd name="connsiteY6" fmla="*/ 1241573 h 3494993"/>
                <a:gd name="connsiteX7" fmla="*/ 11014098 w 12758187"/>
                <a:gd name="connsiteY7" fmla="*/ 848985 h 3494993"/>
                <a:gd name="connsiteX8" fmla="*/ 11014098 w 12758187"/>
                <a:gd name="connsiteY8" fmla="*/ 845839 h 3494993"/>
                <a:gd name="connsiteX9" fmla="*/ 10686521 w 12758187"/>
                <a:gd name="connsiteY9" fmla="*/ 543290 h 3494993"/>
                <a:gd name="connsiteX10" fmla="*/ 10389588 w 12758187"/>
                <a:gd name="connsiteY10" fmla="*/ 859393 h 3494993"/>
                <a:gd name="connsiteX11" fmla="*/ 10294332 w 12758187"/>
                <a:gd name="connsiteY11" fmla="*/ 849227 h 3494993"/>
                <a:gd name="connsiteX12" fmla="*/ 9997399 w 12758187"/>
                <a:gd name="connsiteY12" fmla="*/ 1183000 h 3494993"/>
                <a:gd name="connsiteX13" fmla="*/ 10006426 w 12758187"/>
                <a:gd name="connsiteY13" fmla="*/ 1244962 h 3494993"/>
                <a:gd name="connsiteX14" fmla="*/ 9722795 w 12758187"/>
                <a:gd name="connsiteY14" fmla="*/ 1456262 h 3494993"/>
                <a:gd name="connsiteX15" fmla="*/ 9719470 w 12758187"/>
                <a:gd name="connsiteY15" fmla="*/ 1471027 h 3494993"/>
                <a:gd name="connsiteX16" fmla="*/ 9603785 w 12758187"/>
                <a:gd name="connsiteY16" fmla="*/ 1407612 h 3494993"/>
                <a:gd name="connsiteX17" fmla="*/ 9313265 w 12758187"/>
                <a:gd name="connsiteY17" fmla="*/ 1509511 h 3494993"/>
                <a:gd name="connsiteX18" fmla="*/ 9137006 w 12758187"/>
                <a:gd name="connsiteY18" fmla="*/ 1366708 h 3494993"/>
                <a:gd name="connsiteX19" fmla="*/ 9105650 w 12758187"/>
                <a:gd name="connsiteY19" fmla="*/ 1360415 h 3494993"/>
                <a:gd name="connsiteX20" fmla="*/ 9104700 w 12758187"/>
                <a:gd name="connsiteY20" fmla="*/ 1326771 h 3494993"/>
                <a:gd name="connsiteX21" fmla="*/ 8942693 w 12758187"/>
                <a:gd name="connsiteY21" fmla="*/ 1074566 h 3494993"/>
                <a:gd name="connsiteX22" fmla="*/ 8944356 w 12758187"/>
                <a:gd name="connsiteY22" fmla="*/ 1008247 h 3494993"/>
                <a:gd name="connsiteX23" fmla="*/ 8736978 w 12758187"/>
                <a:gd name="connsiteY23" fmla="*/ 742004 h 3494993"/>
                <a:gd name="connsiteX24" fmla="*/ 8398237 w 12758187"/>
                <a:gd name="connsiteY24" fmla="*/ 944591 h 3494993"/>
                <a:gd name="connsiteX25" fmla="*/ 8394198 w 12758187"/>
                <a:gd name="connsiteY25" fmla="*/ 962744 h 3494993"/>
                <a:gd name="connsiteX26" fmla="*/ 8092277 w 12758187"/>
                <a:gd name="connsiteY26" fmla="*/ 1172350 h 3494993"/>
                <a:gd name="connsiteX27" fmla="*/ 8083963 w 12758187"/>
                <a:gd name="connsiteY27" fmla="*/ 1224389 h 3494993"/>
                <a:gd name="connsiteX28" fmla="*/ 7950462 w 12758187"/>
                <a:gd name="connsiteY28" fmla="*/ 1143063 h 3494993"/>
                <a:gd name="connsiteX29" fmla="*/ 7802470 w 12758187"/>
                <a:gd name="connsiteY29" fmla="*/ 1145242 h 3494993"/>
                <a:gd name="connsiteX30" fmla="*/ 7769214 w 12758187"/>
                <a:gd name="connsiteY30" fmla="*/ 1114503 h 3494993"/>
                <a:gd name="connsiteX31" fmla="*/ 7775390 w 12758187"/>
                <a:gd name="connsiteY31" fmla="*/ 1040439 h 3494993"/>
                <a:gd name="connsiteX32" fmla="*/ 7774678 w 12758187"/>
                <a:gd name="connsiteY32" fmla="*/ 1031967 h 3494993"/>
                <a:gd name="connsiteX33" fmla="*/ 7774678 w 12758187"/>
                <a:gd name="connsiteY33" fmla="*/ 1021317 h 3494993"/>
                <a:gd name="connsiteX34" fmla="*/ 7483684 w 12758187"/>
                <a:gd name="connsiteY34" fmla="*/ 752412 h 3494993"/>
                <a:gd name="connsiteX35" fmla="*/ 7377975 w 12758187"/>
                <a:gd name="connsiteY35" fmla="*/ 779520 h 3494993"/>
                <a:gd name="connsiteX36" fmla="*/ 7103609 w 12758187"/>
                <a:gd name="connsiteY36" fmla="*/ 612513 h 3494993"/>
                <a:gd name="connsiteX37" fmla="*/ 7104797 w 12758187"/>
                <a:gd name="connsiteY37" fmla="*/ 581290 h 3494993"/>
                <a:gd name="connsiteX38" fmla="*/ 7104084 w 12758187"/>
                <a:gd name="connsiteY38" fmla="*/ 573544 h 3494993"/>
                <a:gd name="connsiteX39" fmla="*/ 7103846 w 12758187"/>
                <a:gd name="connsiteY39" fmla="*/ 562169 h 3494993"/>
                <a:gd name="connsiteX40" fmla="*/ 6900982 w 12758187"/>
                <a:gd name="connsiteY40" fmla="*/ 374830 h 3494993"/>
                <a:gd name="connsiteX41" fmla="*/ 6698117 w 12758187"/>
                <a:gd name="connsiteY41" fmla="*/ 187491 h 3494993"/>
                <a:gd name="connsiteX42" fmla="*/ 6696217 w 12758187"/>
                <a:gd name="connsiteY42" fmla="*/ 187734 h 3494993"/>
                <a:gd name="connsiteX43" fmla="*/ 6496678 w 12758187"/>
                <a:gd name="connsiteY43" fmla="*/ 27261 h 3494993"/>
                <a:gd name="connsiteX44" fmla="*/ 6348449 w 12758187"/>
                <a:gd name="connsiteY44" fmla="*/ 110281 h 3494993"/>
                <a:gd name="connsiteX45" fmla="*/ 6192856 w 12758187"/>
                <a:gd name="connsiteY45" fmla="*/ 42510 h 3494993"/>
                <a:gd name="connsiteX46" fmla="*/ 6009708 w 12758187"/>
                <a:gd name="connsiteY46" fmla="*/ 222103 h 3494993"/>
                <a:gd name="connsiteX47" fmla="*/ 6007808 w 12758187"/>
                <a:gd name="connsiteY47" fmla="*/ 222103 h 3494993"/>
                <a:gd name="connsiteX48" fmla="*/ 5823947 w 12758187"/>
                <a:gd name="connsiteY48" fmla="*/ 428805 h 3494993"/>
                <a:gd name="connsiteX49" fmla="*/ 5824897 w 12758187"/>
                <a:gd name="connsiteY49" fmla="*/ 438970 h 3494993"/>
                <a:gd name="connsiteX50" fmla="*/ 5824897 w 12758187"/>
                <a:gd name="connsiteY50" fmla="*/ 447926 h 3494993"/>
                <a:gd name="connsiteX51" fmla="*/ 5825847 w 12758187"/>
                <a:gd name="connsiteY51" fmla="*/ 457123 h 3494993"/>
                <a:gd name="connsiteX52" fmla="*/ 5825372 w 12758187"/>
                <a:gd name="connsiteY52" fmla="*/ 457123 h 3494993"/>
                <a:gd name="connsiteX53" fmla="*/ 5677143 w 12758187"/>
                <a:gd name="connsiteY53" fmla="*/ 540143 h 3494993"/>
                <a:gd name="connsiteX54" fmla="*/ 5501834 w 12758187"/>
                <a:gd name="connsiteY54" fmla="*/ 445021 h 3494993"/>
                <a:gd name="connsiteX55" fmla="*/ 5455750 w 12758187"/>
                <a:gd name="connsiteY55" fmla="*/ 453251 h 3494993"/>
                <a:gd name="connsiteX56" fmla="*/ 5258111 w 12758187"/>
                <a:gd name="connsiteY56" fmla="*/ 301976 h 3494993"/>
                <a:gd name="connsiteX57" fmla="*/ 5074250 w 12758187"/>
                <a:gd name="connsiteY57" fmla="*/ 508678 h 3494993"/>
                <a:gd name="connsiteX58" fmla="*/ 5074488 w 12758187"/>
                <a:gd name="connsiteY58" fmla="*/ 511824 h 3494993"/>
                <a:gd name="connsiteX59" fmla="*/ 4994910 w 12758187"/>
                <a:gd name="connsiteY59" fmla="*/ 498512 h 3494993"/>
                <a:gd name="connsiteX60" fmla="*/ 4994435 w 12758187"/>
                <a:gd name="connsiteY60" fmla="*/ 498512 h 3494993"/>
                <a:gd name="connsiteX61" fmla="*/ 4994435 w 12758187"/>
                <a:gd name="connsiteY61" fmla="*/ 489315 h 3494993"/>
                <a:gd name="connsiteX62" fmla="*/ 4993484 w 12758187"/>
                <a:gd name="connsiteY62" fmla="*/ 479149 h 3494993"/>
                <a:gd name="connsiteX63" fmla="*/ 4993484 w 12758187"/>
                <a:gd name="connsiteY63" fmla="*/ 470194 h 3494993"/>
                <a:gd name="connsiteX64" fmla="*/ 4861646 w 12758187"/>
                <a:gd name="connsiteY64" fmla="*/ 293021 h 3494993"/>
                <a:gd name="connsiteX65" fmla="*/ 4516729 w 12758187"/>
                <a:gd name="connsiteY65" fmla="*/ 395 h 3494993"/>
                <a:gd name="connsiteX66" fmla="*/ 4201267 w 12758187"/>
                <a:gd name="connsiteY66" fmla="*/ 344817 h 3494993"/>
                <a:gd name="connsiteX67" fmla="*/ 3995076 w 12758187"/>
                <a:gd name="connsiteY67" fmla="*/ 569430 h 3494993"/>
                <a:gd name="connsiteX68" fmla="*/ 3878916 w 12758187"/>
                <a:gd name="connsiteY68" fmla="*/ 554181 h 3494993"/>
                <a:gd name="connsiteX69" fmla="*/ 3563692 w 12758187"/>
                <a:gd name="connsiteY69" fmla="*/ 908527 h 3494993"/>
                <a:gd name="connsiteX70" fmla="*/ 3564405 w 12758187"/>
                <a:gd name="connsiteY70" fmla="*/ 917483 h 3494993"/>
                <a:gd name="connsiteX71" fmla="*/ 3564643 w 12758187"/>
                <a:gd name="connsiteY71" fmla="*/ 927406 h 3494993"/>
                <a:gd name="connsiteX72" fmla="*/ 3596949 w 12758187"/>
                <a:gd name="connsiteY72" fmla="*/ 1057139 h 3494993"/>
                <a:gd name="connsiteX73" fmla="*/ 3491003 w 12758187"/>
                <a:gd name="connsiteY73" fmla="*/ 1244720 h 3494993"/>
                <a:gd name="connsiteX74" fmla="*/ 3331610 w 12758187"/>
                <a:gd name="connsiteY74" fmla="*/ 1209866 h 3494993"/>
                <a:gd name="connsiteX75" fmla="*/ 3082186 w 12758187"/>
                <a:gd name="connsiteY75" fmla="*/ 1355332 h 3494993"/>
                <a:gd name="connsiteX76" fmla="*/ 2819935 w 12758187"/>
                <a:gd name="connsiteY76" fmla="*/ 1202363 h 3494993"/>
                <a:gd name="connsiteX77" fmla="*/ 2558159 w 12758187"/>
                <a:gd name="connsiteY77" fmla="*/ 1434721 h 3494993"/>
                <a:gd name="connsiteX78" fmla="*/ 2458151 w 12758187"/>
                <a:gd name="connsiteY78" fmla="*/ 1420925 h 3494993"/>
                <a:gd name="connsiteX79" fmla="*/ 2191624 w 12758187"/>
                <a:gd name="connsiteY79" fmla="*/ 1720569 h 3494993"/>
                <a:gd name="connsiteX80" fmla="*/ 2193050 w 12758187"/>
                <a:gd name="connsiteY80" fmla="*/ 1736060 h 3494993"/>
                <a:gd name="connsiteX81" fmla="*/ 1922959 w 12758187"/>
                <a:gd name="connsiteY81" fmla="*/ 1634403 h 3494993"/>
                <a:gd name="connsiteX82" fmla="*/ 1937687 w 12758187"/>
                <a:gd name="connsiteY82" fmla="*/ 1532989 h 3494993"/>
                <a:gd name="connsiteX83" fmla="*/ 1665221 w 12758187"/>
                <a:gd name="connsiteY83" fmla="*/ 1281268 h 3494993"/>
                <a:gd name="connsiteX84" fmla="*/ 1430526 w 12758187"/>
                <a:gd name="connsiteY84" fmla="*/ 1464976 h 3494993"/>
                <a:gd name="connsiteX85" fmla="*/ 1265906 w 12758187"/>
                <a:gd name="connsiteY85" fmla="*/ 1438351 h 3494993"/>
                <a:gd name="connsiteX86" fmla="*/ 1104612 w 12758187"/>
                <a:gd name="connsiteY86" fmla="*/ 1481434 h 3494993"/>
                <a:gd name="connsiteX87" fmla="*/ 853288 w 12758187"/>
                <a:gd name="connsiteY87" fmla="*/ 1321930 h 3494993"/>
                <a:gd name="connsiteX88" fmla="*/ 606240 w 12758187"/>
                <a:gd name="connsiteY88" fmla="*/ 1599550 h 3494993"/>
                <a:gd name="connsiteX89" fmla="*/ 615979 w 12758187"/>
                <a:gd name="connsiteY89" fmla="*/ 1658607 h 3494993"/>
                <a:gd name="connsiteX90" fmla="*/ 312395 w 12758187"/>
                <a:gd name="connsiteY90" fmla="*/ 1960915 h 3494993"/>
                <a:gd name="connsiteX91" fmla="*/ 496 w 12758187"/>
                <a:gd name="connsiteY91" fmla="*/ 2384000 h 3494993"/>
                <a:gd name="connsiteX92" fmla="*/ 426417 w 12758187"/>
                <a:gd name="connsiteY92" fmla="*/ 2777314 h 3494993"/>
                <a:gd name="connsiteX93" fmla="*/ 775610 w 12758187"/>
                <a:gd name="connsiteY93" fmla="*/ 2537211 h 3494993"/>
                <a:gd name="connsiteX94" fmla="*/ 1146183 w 12758187"/>
                <a:gd name="connsiteY94" fmla="*/ 2741492 h 3494993"/>
                <a:gd name="connsiteX95" fmla="*/ 1333607 w 12758187"/>
                <a:gd name="connsiteY95" fmla="*/ 2683886 h 3494993"/>
                <a:gd name="connsiteX96" fmla="*/ 1747888 w 12758187"/>
                <a:gd name="connsiteY96" fmla="*/ 2997570 h 3494993"/>
                <a:gd name="connsiteX97" fmla="*/ 1935312 w 12758187"/>
                <a:gd name="connsiteY97" fmla="*/ 2940206 h 3494993"/>
                <a:gd name="connsiteX98" fmla="*/ 1935787 w 12758187"/>
                <a:gd name="connsiteY98" fmla="*/ 2959327 h 3494993"/>
                <a:gd name="connsiteX99" fmla="*/ 2340091 w 12758187"/>
                <a:gd name="connsiteY99" fmla="*/ 3353126 h 3494993"/>
                <a:gd name="connsiteX100" fmla="*/ 2666242 w 12758187"/>
                <a:gd name="connsiteY100" fmla="*/ 3494477 h 3494993"/>
                <a:gd name="connsiteX101" fmla="*/ 2988592 w 12758187"/>
                <a:gd name="connsiteY101" fmla="*/ 3303992 h 3494993"/>
                <a:gd name="connsiteX102" fmla="*/ 3327571 w 12758187"/>
                <a:gd name="connsiteY102" fmla="*/ 3461317 h 3494993"/>
                <a:gd name="connsiteX103" fmla="*/ 3666788 w 12758187"/>
                <a:gd name="connsiteY103" fmla="*/ 3241787 h 3494993"/>
                <a:gd name="connsiteX104" fmla="*/ 3853736 w 12758187"/>
                <a:gd name="connsiteY104" fmla="*/ 3277851 h 3494993"/>
                <a:gd name="connsiteX105" fmla="*/ 4177037 w 12758187"/>
                <a:gd name="connsiteY105" fmla="*/ 3085914 h 3494993"/>
                <a:gd name="connsiteX106" fmla="*/ 4517204 w 12758187"/>
                <a:gd name="connsiteY106" fmla="*/ 3244692 h 3494993"/>
                <a:gd name="connsiteX107" fmla="*/ 4772804 w 12758187"/>
                <a:gd name="connsiteY107" fmla="*/ 3135290 h 3494993"/>
                <a:gd name="connsiteX108" fmla="*/ 5037668 w 12758187"/>
                <a:gd name="connsiteY108" fmla="*/ 3218552 h 3494993"/>
                <a:gd name="connsiteX109" fmla="*/ 5201575 w 12758187"/>
                <a:gd name="connsiteY109" fmla="*/ 3174258 h 3494993"/>
                <a:gd name="connsiteX110" fmla="*/ 5512286 w 12758187"/>
                <a:gd name="connsiteY110" fmla="*/ 3298667 h 3494993"/>
                <a:gd name="connsiteX111" fmla="*/ 5713250 w 12758187"/>
                <a:gd name="connsiteY111" fmla="*/ 3232590 h 3494993"/>
                <a:gd name="connsiteX112" fmla="*/ 6078359 w 12758187"/>
                <a:gd name="connsiteY112" fmla="*/ 3427432 h 3494993"/>
                <a:gd name="connsiteX113" fmla="*/ 6329208 w 12758187"/>
                <a:gd name="connsiteY113" fmla="*/ 3322629 h 3494993"/>
                <a:gd name="connsiteX114" fmla="*/ 6588846 w 12758187"/>
                <a:gd name="connsiteY114" fmla="*/ 3402018 h 3494993"/>
                <a:gd name="connsiteX115" fmla="*/ 6873664 w 12758187"/>
                <a:gd name="connsiteY115" fmla="*/ 3262119 h 3494993"/>
                <a:gd name="connsiteX116" fmla="*/ 7170597 w 12758187"/>
                <a:gd name="connsiteY116" fmla="*/ 3372973 h 3494993"/>
                <a:gd name="connsiteX117" fmla="*/ 7527392 w 12758187"/>
                <a:gd name="connsiteY117" fmla="*/ 3114717 h 3494993"/>
                <a:gd name="connsiteX118" fmla="*/ 7775390 w 12758187"/>
                <a:gd name="connsiteY118" fmla="*/ 3185634 h 3494993"/>
                <a:gd name="connsiteX119" fmla="*/ 8139549 w 12758187"/>
                <a:gd name="connsiteY119" fmla="*/ 2907531 h 3494993"/>
                <a:gd name="connsiteX120" fmla="*/ 8486366 w 12758187"/>
                <a:gd name="connsiteY120" fmla="*/ 3075022 h 3494993"/>
                <a:gd name="connsiteX121" fmla="*/ 8806104 w 12758187"/>
                <a:gd name="connsiteY121" fmla="*/ 2888894 h 3494993"/>
                <a:gd name="connsiteX122" fmla="*/ 9118002 w 12758187"/>
                <a:gd name="connsiteY122" fmla="*/ 3014512 h 3494993"/>
                <a:gd name="connsiteX123" fmla="*/ 9428713 w 12758187"/>
                <a:gd name="connsiteY123" fmla="*/ 2841454 h 3494993"/>
                <a:gd name="connsiteX124" fmla="*/ 9818526 w 12758187"/>
                <a:gd name="connsiteY124" fmla="*/ 3083494 h 3494993"/>
                <a:gd name="connsiteX125" fmla="*/ 10151329 w 12758187"/>
                <a:gd name="connsiteY125" fmla="*/ 2875582 h 3494993"/>
                <a:gd name="connsiteX126" fmla="*/ 10215704 w 12758187"/>
                <a:gd name="connsiteY126" fmla="*/ 2877518 h 3494993"/>
                <a:gd name="connsiteX127" fmla="*/ 10546369 w 12758187"/>
                <a:gd name="connsiteY127" fmla="*/ 2673237 h 3494993"/>
                <a:gd name="connsiteX128" fmla="*/ 10645663 w 12758187"/>
                <a:gd name="connsiteY128" fmla="*/ 2680740 h 3494993"/>
                <a:gd name="connsiteX129" fmla="*/ 10784153 w 12758187"/>
                <a:gd name="connsiteY129" fmla="*/ 2648549 h 3494993"/>
                <a:gd name="connsiteX130" fmla="*/ 10925256 w 12758187"/>
                <a:gd name="connsiteY130" fmla="*/ 2666702 h 3494993"/>
                <a:gd name="connsiteX131" fmla="*/ 11251644 w 12758187"/>
                <a:gd name="connsiteY131" fmla="*/ 2469924 h 3494993"/>
                <a:gd name="connsiteX132" fmla="*/ 11358065 w 12758187"/>
                <a:gd name="connsiteY132" fmla="*/ 2505745 h 3494993"/>
                <a:gd name="connsiteX133" fmla="*/ 11358065 w 12758187"/>
                <a:gd name="connsiteY133" fmla="*/ 2516879 h 3494993"/>
                <a:gd name="connsiteX134" fmla="*/ 11677090 w 12758187"/>
                <a:gd name="connsiteY134" fmla="*/ 2811683 h 3494993"/>
                <a:gd name="connsiteX135" fmla="*/ 11731250 w 12758187"/>
                <a:gd name="connsiteY135" fmla="*/ 2803696 h 3494993"/>
                <a:gd name="connsiteX136" fmla="*/ 11987325 w 12758187"/>
                <a:gd name="connsiteY136" fmla="*/ 2924474 h 3494993"/>
                <a:gd name="connsiteX137" fmla="*/ 12230573 w 12758187"/>
                <a:gd name="connsiteY137" fmla="*/ 2778766 h 3494993"/>
                <a:gd name="connsiteX138" fmla="*/ 12285208 w 12758187"/>
                <a:gd name="connsiteY138" fmla="*/ 2781186 h 3494993"/>
                <a:gd name="connsiteX139" fmla="*/ 12574539 w 12758187"/>
                <a:gd name="connsiteY139" fmla="*/ 2455885 h 3494993"/>
                <a:gd name="connsiteX140" fmla="*/ 12560763 w 12758187"/>
                <a:gd name="connsiteY140" fmla="*/ 2378191 h 3494993"/>
                <a:gd name="connsiteX141" fmla="*/ 12757688 w 12758187"/>
                <a:gd name="connsiteY141" fmla="*/ 2003513 h 349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2758187" h="3494993">
                  <a:moveTo>
                    <a:pt x="12757688" y="2003513"/>
                  </a:moveTo>
                  <a:cubicBezTo>
                    <a:pt x="12746761" y="1775028"/>
                    <a:pt x="12556012" y="1599066"/>
                    <a:pt x="12331768" y="1610199"/>
                  </a:cubicBezTo>
                  <a:cubicBezTo>
                    <a:pt x="12292098" y="1612136"/>
                    <a:pt x="12254090" y="1619881"/>
                    <a:pt x="12218458" y="1632709"/>
                  </a:cubicBezTo>
                  <a:cubicBezTo>
                    <a:pt x="12175224" y="1505638"/>
                    <a:pt x="12054314" y="1417536"/>
                    <a:pt x="11915824" y="1424313"/>
                  </a:cubicBezTo>
                  <a:cubicBezTo>
                    <a:pt x="11821518" y="1428912"/>
                    <a:pt x="11739327" y="1477078"/>
                    <a:pt x="11686829" y="1548479"/>
                  </a:cubicBezTo>
                  <a:cubicBezTo>
                    <a:pt x="11646921" y="1404224"/>
                    <a:pt x="11532899" y="1293370"/>
                    <a:pt x="11391322" y="1258516"/>
                  </a:cubicBezTo>
                  <a:cubicBezTo>
                    <a:pt x="11391322" y="1252949"/>
                    <a:pt x="11391084" y="1247382"/>
                    <a:pt x="11390846" y="1241573"/>
                  </a:cubicBezTo>
                  <a:cubicBezTo>
                    <a:pt x="11380632" y="1030031"/>
                    <a:pt x="11216487" y="863508"/>
                    <a:pt x="11014098" y="848985"/>
                  </a:cubicBezTo>
                  <a:cubicBezTo>
                    <a:pt x="11014098" y="848017"/>
                    <a:pt x="11014098" y="846807"/>
                    <a:pt x="11014098" y="845839"/>
                  </a:cubicBezTo>
                  <a:cubicBezTo>
                    <a:pt x="11005546" y="670118"/>
                    <a:pt x="10858980" y="534818"/>
                    <a:pt x="10686521" y="543290"/>
                  </a:cubicBezTo>
                  <a:cubicBezTo>
                    <a:pt x="10519764" y="551519"/>
                    <a:pt x="10390539" y="691660"/>
                    <a:pt x="10389588" y="859393"/>
                  </a:cubicBezTo>
                  <a:cubicBezTo>
                    <a:pt x="10359182" y="851164"/>
                    <a:pt x="10327351" y="847533"/>
                    <a:pt x="10294332" y="849227"/>
                  </a:cubicBezTo>
                  <a:cubicBezTo>
                    <a:pt x="10121874" y="857941"/>
                    <a:pt x="9988847" y="1007279"/>
                    <a:pt x="9997399" y="1183000"/>
                  </a:cubicBezTo>
                  <a:cubicBezTo>
                    <a:pt x="9998349" y="1204299"/>
                    <a:pt x="10001675" y="1225115"/>
                    <a:pt x="10006426" y="1244962"/>
                  </a:cubicBezTo>
                  <a:cubicBezTo>
                    <a:pt x="9877200" y="1237943"/>
                    <a:pt x="9756765" y="1323867"/>
                    <a:pt x="9722795" y="1456262"/>
                  </a:cubicBezTo>
                  <a:cubicBezTo>
                    <a:pt x="9721608" y="1461103"/>
                    <a:pt x="9720420" y="1466186"/>
                    <a:pt x="9719470" y="1471027"/>
                  </a:cubicBezTo>
                  <a:cubicBezTo>
                    <a:pt x="9687401" y="1441740"/>
                    <a:pt x="9648444" y="1419472"/>
                    <a:pt x="9603785" y="1407612"/>
                  </a:cubicBezTo>
                  <a:cubicBezTo>
                    <a:pt x="9492376" y="1378084"/>
                    <a:pt x="9379066" y="1421893"/>
                    <a:pt x="9313265" y="1509511"/>
                  </a:cubicBezTo>
                  <a:cubicBezTo>
                    <a:pt x="9278108" y="1441256"/>
                    <a:pt x="9216109" y="1387523"/>
                    <a:pt x="9137006" y="1366708"/>
                  </a:cubicBezTo>
                  <a:cubicBezTo>
                    <a:pt x="9126554" y="1364045"/>
                    <a:pt x="9116102" y="1361867"/>
                    <a:pt x="9105650" y="1360415"/>
                  </a:cubicBezTo>
                  <a:cubicBezTo>
                    <a:pt x="9106125" y="1349039"/>
                    <a:pt x="9105650" y="1337905"/>
                    <a:pt x="9104700" y="1326771"/>
                  </a:cubicBezTo>
                  <a:cubicBezTo>
                    <a:pt x="9102800" y="1218822"/>
                    <a:pt x="9040325" y="1119827"/>
                    <a:pt x="8942693" y="1074566"/>
                  </a:cubicBezTo>
                  <a:cubicBezTo>
                    <a:pt x="8945781" y="1052299"/>
                    <a:pt x="8946494" y="1030031"/>
                    <a:pt x="8944356" y="1008247"/>
                  </a:cubicBezTo>
                  <a:cubicBezTo>
                    <a:pt x="8941031" y="885533"/>
                    <a:pt x="8859315" y="774437"/>
                    <a:pt x="8736978" y="742004"/>
                  </a:cubicBezTo>
                  <a:cubicBezTo>
                    <a:pt x="8588511" y="702551"/>
                    <a:pt x="8436957" y="793316"/>
                    <a:pt x="8398237" y="944591"/>
                  </a:cubicBezTo>
                  <a:cubicBezTo>
                    <a:pt x="8396812" y="950642"/>
                    <a:pt x="8395386" y="956693"/>
                    <a:pt x="8394198" y="962744"/>
                  </a:cubicBezTo>
                  <a:cubicBezTo>
                    <a:pt x="8258322" y="946043"/>
                    <a:pt x="8127909" y="1033661"/>
                    <a:pt x="8092277" y="1172350"/>
                  </a:cubicBezTo>
                  <a:cubicBezTo>
                    <a:pt x="8087764" y="1189777"/>
                    <a:pt x="8085150" y="1207204"/>
                    <a:pt x="8083963" y="1224389"/>
                  </a:cubicBezTo>
                  <a:cubicBezTo>
                    <a:pt x="8049281" y="1186146"/>
                    <a:pt x="8003672" y="1157102"/>
                    <a:pt x="7950462" y="1143063"/>
                  </a:cubicBezTo>
                  <a:cubicBezTo>
                    <a:pt x="7899865" y="1129751"/>
                    <a:pt x="7849030" y="1131445"/>
                    <a:pt x="7802470" y="1145242"/>
                  </a:cubicBezTo>
                  <a:cubicBezTo>
                    <a:pt x="7792256" y="1134108"/>
                    <a:pt x="7781091" y="1123700"/>
                    <a:pt x="7769214" y="1114503"/>
                  </a:cubicBezTo>
                  <a:cubicBezTo>
                    <a:pt x="7774202" y="1090783"/>
                    <a:pt x="7776578" y="1065853"/>
                    <a:pt x="7775390" y="1040439"/>
                  </a:cubicBezTo>
                  <a:cubicBezTo>
                    <a:pt x="7775153" y="1037534"/>
                    <a:pt x="7774678" y="1034872"/>
                    <a:pt x="7774678" y="1031967"/>
                  </a:cubicBezTo>
                  <a:cubicBezTo>
                    <a:pt x="7774678" y="1028337"/>
                    <a:pt x="7774678" y="1024948"/>
                    <a:pt x="7774678" y="1021317"/>
                  </a:cubicBezTo>
                  <a:cubicBezTo>
                    <a:pt x="7767076" y="865202"/>
                    <a:pt x="7636900" y="744908"/>
                    <a:pt x="7483684" y="752412"/>
                  </a:cubicBezTo>
                  <a:cubicBezTo>
                    <a:pt x="7445914" y="754348"/>
                    <a:pt x="7410282" y="763787"/>
                    <a:pt x="7377975" y="779520"/>
                  </a:cubicBezTo>
                  <a:cubicBezTo>
                    <a:pt x="7314788" y="688755"/>
                    <a:pt x="7215968" y="626551"/>
                    <a:pt x="7103609" y="612513"/>
                  </a:cubicBezTo>
                  <a:cubicBezTo>
                    <a:pt x="7104797" y="602347"/>
                    <a:pt x="7105272" y="591939"/>
                    <a:pt x="7104797" y="581290"/>
                  </a:cubicBezTo>
                  <a:cubicBezTo>
                    <a:pt x="7104559" y="578627"/>
                    <a:pt x="7104322" y="576207"/>
                    <a:pt x="7104084" y="573544"/>
                  </a:cubicBezTo>
                  <a:cubicBezTo>
                    <a:pt x="7104084" y="569914"/>
                    <a:pt x="7104084" y="566041"/>
                    <a:pt x="7103846" y="562169"/>
                  </a:cubicBezTo>
                  <a:cubicBezTo>
                    <a:pt x="7098620" y="453251"/>
                    <a:pt x="7007878" y="369505"/>
                    <a:pt x="6900982" y="374830"/>
                  </a:cubicBezTo>
                  <a:cubicBezTo>
                    <a:pt x="6895756" y="266154"/>
                    <a:pt x="6805013" y="182167"/>
                    <a:pt x="6698117" y="187491"/>
                  </a:cubicBezTo>
                  <a:cubicBezTo>
                    <a:pt x="6697405" y="187491"/>
                    <a:pt x="6696692" y="187734"/>
                    <a:pt x="6696217" y="187734"/>
                  </a:cubicBezTo>
                  <a:cubicBezTo>
                    <a:pt x="6678638" y="92370"/>
                    <a:pt x="6594547" y="22421"/>
                    <a:pt x="6496678" y="27261"/>
                  </a:cubicBezTo>
                  <a:cubicBezTo>
                    <a:pt x="6434916" y="30408"/>
                    <a:pt x="6381705" y="62599"/>
                    <a:pt x="6348449" y="110281"/>
                  </a:cubicBezTo>
                  <a:cubicBezTo>
                    <a:pt x="6310917" y="66230"/>
                    <a:pt x="6254618" y="39363"/>
                    <a:pt x="6192856" y="42510"/>
                  </a:cubicBezTo>
                  <a:cubicBezTo>
                    <a:pt x="6094987" y="47351"/>
                    <a:pt x="6018022" y="125529"/>
                    <a:pt x="6009708" y="222103"/>
                  </a:cubicBezTo>
                  <a:cubicBezTo>
                    <a:pt x="6008995" y="222103"/>
                    <a:pt x="6008282" y="222103"/>
                    <a:pt x="6007808" y="222103"/>
                  </a:cubicBezTo>
                  <a:cubicBezTo>
                    <a:pt x="5900912" y="227428"/>
                    <a:pt x="5818720" y="319887"/>
                    <a:pt x="5823947" y="428805"/>
                  </a:cubicBezTo>
                  <a:cubicBezTo>
                    <a:pt x="5824184" y="432193"/>
                    <a:pt x="5824422" y="435582"/>
                    <a:pt x="5824897" y="438970"/>
                  </a:cubicBezTo>
                  <a:cubicBezTo>
                    <a:pt x="5824897" y="441875"/>
                    <a:pt x="5824659" y="444779"/>
                    <a:pt x="5824897" y="447926"/>
                  </a:cubicBezTo>
                  <a:cubicBezTo>
                    <a:pt x="5825134" y="451072"/>
                    <a:pt x="5825372" y="453977"/>
                    <a:pt x="5825847" y="457123"/>
                  </a:cubicBezTo>
                  <a:cubicBezTo>
                    <a:pt x="5825610" y="457123"/>
                    <a:pt x="5825610" y="457123"/>
                    <a:pt x="5825372" y="457123"/>
                  </a:cubicBezTo>
                  <a:cubicBezTo>
                    <a:pt x="5763610" y="460270"/>
                    <a:pt x="5710162" y="492461"/>
                    <a:pt x="5677143" y="540143"/>
                  </a:cubicBezTo>
                  <a:cubicBezTo>
                    <a:pt x="5641511" y="480117"/>
                    <a:pt x="5575473" y="441391"/>
                    <a:pt x="5501834" y="445021"/>
                  </a:cubicBezTo>
                  <a:cubicBezTo>
                    <a:pt x="5485918" y="445748"/>
                    <a:pt x="5470477" y="448894"/>
                    <a:pt x="5455750" y="453251"/>
                  </a:cubicBezTo>
                  <a:cubicBezTo>
                    <a:pt x="5434608" y="362728"/>
                    <a:pt x="5352655" y="297377"/>
                    <a:pt x="5258111" y="301976"/>
                  </a:cubicBezTo>
                  <a:cubicBezTo>
                    <a:pt x="5151215" y="307301"/>
                    <a:pt x="5069024" y="399760"/>
                    <a:pt x="5074250" y="508678"/>
                  </a:cubicBezTo>
                  <a:cubicBezTo>
                    <a:pt x="5074250" y="509646"/>
                    <a:pt x="5074488" y="510856"/>
                    <a:pt x="5074488" y="511824"/>
                  </a:cubicBezTo>
                  <a:cubicBezTo>
                    <a:pt x="5049783" y="502143"/>
                    <a:pt x="5022940" y="497060"/>
                    <a:pt x="4994910" y="498512"/>
                  </a:cubicBezTo>
                  <a:cubicBezTo>
                    <a:pt x="4994672" y="498512"/>
                    <a:pt x="4994672" y="498512"/>
                    <a:pt x="4994435" y="498512"/>
                  </a:cubicBezTo>
                  <a:cubicBezTo>
                    <a:pt x="4994435" y="495366"/>
                    <a:pt x="4994435" y="492461"/>
                    <a:pt x="4994435" y="489315"/>
                  </a:cubicBezTo>
                  <a:cubicBezTo>
                    <a:pt x="4994197" y="485926"/>
                    <a:pt x="4993959" y="482538"/>
                    <a:pt x="4993484" y="479149"/>
                  </a:cubicBezTo>
                  <a:cubicBezTo>
                    <a:pt x="4993484" y="476245"/>
                    <a:pt x="4993484" y="473340"/>
                    <a:pt x="4993484" y="470194"/>
                  </a:cubicBezTo>
                  <a:cubicBezTo>
                    <a:pt x="4989446" y="386690"/>
                    <a:pt x="4935048" y="318193"/>
                    <a:pt x="4861646" y="293021"/>
                  </a:cubicBezTo>
                  <a:cubicBezTo>
                    <a:pt x="4839079" y="120689"/>
                    <a:pt x="4690138" y="-8076"/>
                    <a:pt x="4516729" y="395"/>
                  </a:cubicBezTo>
                  <a:cubicBezTo>
                    <a:pt x="4336906" y="9350"/>
                    <a:pt x="4197704" y="162561"/>
                    <a:pt x="4201267" y="344817"/>
                  </a:cubicBezTo>
                  <a:cubicBezTo>
                    <a:pt x="4095084" y="371684"/>
                    <a:pt x="4014318" y="460270"/>
                    <a:pt x="3995076" y="569430"/>
                  </a:cubicBezTo>
                  <a:cubicBezTo>
                    <a:pt x="3958494" y="557570"/>
                    <a:pt x="3919299" y="552245"/>
                    <a:pt x="3878916" y="554181"/>
                  </a:cubicBezTo>
                  <a:cubicBezTo>
                    <a:pt x="3695768" y="563379"/>
                    <a:pt x="3554666" y="721915"/>
                    <a:pt x="3563692" y="908527"/>
                  </a:cubicBezTo>
                  <a:cubicBezTo>
                    <a:pt x="3563930" y="911432"/>
                    <a:pt x="3564167" y="914578"/>
                    <a:pt x="3564405" y="917483"/>
                  </a:cubicBezTo>
                  <a:cubicBezTo>
                    <a:pt x="3564405" y="920871"/>
                    <a:pt x="3564405" y="924260"/>
                    <a:pt x="3564643" y="927406"/>
                  </a:cubicBezTo>
                  <a:cubicBezTo>
                    <a:pt x="3566780" y="973878"/>
                    <a:pt x="3578420" y="1017687"/>
                    <a:pt x="3596949" y="1057139"/>
                  </a:cubicBezTo>
                  <a:cubicBezTo>
                    <a:pt x="3542551" y="1104579"/>
                    <a:pt x="3504068" y="1170414"/>
                    <a:pt x="3491003" y="1244720"/>
                  </a:cubicBezTo>
                  <a:cubicBezTo>
                    <a:pt x="3443256" y="1220032"/>
                    <a:pt x="3388858" y="1206962"/>
                    <a:pt x="3331610" y="1209866"/>
                  </a:cubicBezTo>
                  <a:cubicBezTo>
                    <a:pt x="3226614" y="1215191"/>
                    <a:pt x="3135871" y="1272070"/>
                    <a:pt x="3082186" y="1355332"/>
                  </a:cubicBezTo>
                  <a:cubicBezTo>
                    <a:pt x="3033014" y="1259726"/>
                    <a:pt x="2932769" y="1196796"/>
                    <a:pt x="2819935" y="1202363"/>
                  </a:cubicBezTo>
                  <a:cubicBezTo>
                    <a:pt x="2687859" y="1208898"/>
                    <a:pt x="2581676" y="1307892"/>
                    <a:pt x="2558159" y="1434721"/>
                  </a:cubicBezTo>
                  <a:cubicBezTo>
                    <a:pt x="2526802" y="1424313"/>
                    <a:pt x="2493071" y="1419230"/>
                    <a:pt x="2458151" y="1420925"/>
                  </a:cubicBezTo>
                  <a:cubicBezTo>
                    <a:pt x="2303271" y="1428670"/>
                    <a:pt x="2184023" y="1562760"/>
                    <a:pt x="2191624" y="1720569"/>
                  </a:cubicBezTo>
                  <a:cubicBezTo>
                    <a:pt x="2191862" y="1725894"/>
                    <a:pt x="2192575" y="1730735"/>
                    <a:pt x="2193050" y="1736060"/>
                  </a:cubicBezTo>
                  <a:cubicBezTo>
                    <a:pt x="2120598" y="1671677"/>
                    <a:pt x="2025817" y="1633435"/>
                    <a:pt x="1922959" y="1634403"/>
                  </a:cubicBezTo>
                  <a:cubicBezTo>
                    <a:pt x="1933887" y="1602696"/>
                    <a:pt x="1939350" y="1568569"/>
                    <a:pt x="1937687" y="1532989"/>
                  </a:cubicBezTo>
                  <a:cubicBezTo>
                    <a:pt x="1930561" y="1386797"/>
                    <a:pt x="1808699" y="1274007"/>
                    <a:pt x="1665221" y="1281268"/>
                  </a:cubicBezTo>
                  <a:cubicBezTo>
                    <a:pt x="1554050" y="1286835"/>
                    <a:pt x="1462832" y="1363077"/>
                    <a:pt x="1430526" y="1464976"/>
                  </a:cubicBezTo>
                  <a:cubicBezTo>
                    <a:pt x="1379453" y="1445129"/>
                    <a:pt x="1323867" y="1435447"/>
                    <a:pt x="1265906" y="1438351"/>
                  </a:cubicBezTo>
                  <a:cubicBezTo>
                    <a:pt x="1207945" y="1441256"/>
                    <a:pt x="1153309" y="1456504"/>
                    <a:pt x="1104612" y="1481434"/>
                  </a:cubicBezTo>
                  <a:cubicBezTo>
                    <a:pt x="1062804" y="1383166"/>
                    <a:pt x="964697" y="1316364"/>
                    <a:pt x="853288" y="1321930"/>
                  </a:cubicBezTo>
                  <a:cubicBezTo>
                    <a:pt x="709810" y="1329192"/>
                    <a:pt x="599113" y="1453358"/>
                    <a:pt x="606240" y="1599550"/>
                  </a:cubicBezTo>
                  <a:cubicBezTo>
                    <a:pt x="607190" y="1620123"/>
                    <a:pt x="610753" y="1639728"/>
                    <a:pt x="615979" y="1658607"/>
                  </a:cubicBezTo>
                  <a:cubicBezTo>
                    <a:pt x="466087" y="1693219"/>
                    <a:pt x="349214" y="1811576"/>
                    <a:pt x="312395" y="1960915"/>
                  </a:cubicBezTo>
                  <a:cubicBezTo>
                    <a:pt x="125446" y="2006176"/>
                    <a:pt x="-9243" y="2181655"/>
                    <a:pt x="496" y="2384000"/>
                  </a:cubicBezTo>
                  <a:cubicBezTo>
                    <a:pt x="11423" y="2612485"/>
                    <a:pt x="202173" y="2788447"/>
                    <a:pt x="426417" y="2777314"/>
                  </a:cubicBezTo>
                  <a:cubicBezTo>
                    <a:pt x="582722" y="2769568"/>
                    <a:pt x="714086" y="2672511"/>
                    <a:pt x="775610" y="2537211"/>
                  </a:cubicBezTo>
                  <a:cubicBezTo>
                    <a:pt x="849725" y="2665976"/>
                    <a:pt x="989877" y="2749237"/>
                    <a:pt x="1146183" y="2741492"/>
                  </a:cubicBezTo>
                  <a:cubicBezTo>
                    <a:pt x="1214833" y="2738103"/>
                    <a:pt x="1278496" y="2717530"/>
                    <a:pt x="1333607" y="2683886"/>
                  </a:cubicBezTo>
                  <a:cubicBezTo>
                    <a:pt x="1379453" y="2872193"/>
                    <a:pt x="1550724" y="3007493"/>
                    <a:pt x="1747888" y="2997570"/>
                  </a:cubicBezTo>
                  <a:cubicBezTo>
                    <a:pt x="1816539" y="2994181"/>
                    <a:pt x="1880201" y="2973608"/>
                    <a:pt x="1935312" y="2940206"/>
                  </a:cubicBezTo>
                  <a:cubicBezTo>
                    <a:pt x="1935312" y="2946499"/>
                    <a:pt x="1935549" y="2953034"/>
                    <a:pt x="1935787" y="2959327"/>
                  </a:cubicBezTo>
                  <a:cubicBezTo>
                    <a:pt x="1946476" y="3180309"/>
                    <a:pt x="2125349" y="3352399"/>
                    <a:pt x="2340091" y="3353126"/>
                  </a:cubicBezTo>
                  <a:cubicBezTo>
                    <a:pt x="2418956" y="3445101"/>
                    <a:pt x="2537017" y="3501012"/>
                    <a:pt x="2666242" y="3494477"/>
                  </a:cubicBezTo>
                  <a:cubicBezTo>
                    <a:pt x="2802594" y="3487699"/>
                    <a:pt x="2919942" y="3412909"/>
                    <a:pt x="2988592" y="3303992"/>
                  </a:cubicBezTo>
                  <a:cubicBezTo>
                    <a:pt x="3067220" y="3405406"/>
                    <a:pt x="3191220" y="3468094"/>
                    <a:pt x="3327571" y="3461317"/>
                  </a:cubicBezTo>
                  <a:cubicBezTo>
                    <a:pt x="3475800" y="3453814"/>
                    <a:pt x="3601700" y="3366196"/>
                    <a:pt x="3666788" y="3241787"/>
                  </a:cubicBezTo>
                  <a:cubicBezTo>
                    <a:pt x="3723561" y="3267928"/>
                    <a:pt x="3787223" y="3281240"/>
                    <a:pt x="3853736" y="3277851"/>
                  </a:cubicBezTo>
                  <a:cubicBezTo>
                    <a:pt x="3990801" y="3271074"/>
                    <a:pt x="4108624" y="3195558"/>
                    <a:pt x="4177037" y="3085914"/>
                  </a:cubicBezTo>
                  <a:cubicBezTo>
                    <a:pt x="4255665" y="3188297"/>
                    <a:pt x="4380139" y="3251711"/>
                    <a:pt x="4517204" y="3244692"/>
                  </a:cubicBezTo>
                  <a:cubicBezTo>
                    <a:pt x="4616261" y="3239851"/>
                    <a:pt x="4705341" y="3198947"/>
                    <a:pt x="4772804" y="3135290"/>
                  </a:cubicBezTo>
                  <a:cubicBezTo>
                    <a:pt x="4846205" y="3191927"/>
                    <a:pt x="4938611" y="3223634"/>
                    <a:pt x="5037668" y="3218552"/>
                  </a:cubicBezTo>
                  <a:cubicBezTo>
                    <a:pt x="5096580" y="3215647"/>
                    <a:pt x="5151928" y="3199915"/>
                    <a:pt x="5201575" y="3174258"/>
                  </a:cubicBezTo>
                  <a:cubicBezTo>
                    <a:pt x="5279965" y="3256068"/>
                    <a:pt x="5391375" y="3304718"/>
                    <a:pt x="5512286" y="3298667"/>
                  </a:cubicBezTo>
                  <a:cubicBezTo>
                    <a:pt x="5586638" y="3295036"/>
                    <a:pt x="5655051" y="3271074"/>
                    <a:pt x="5713250" y="3232590"/>
                  </a:cubicBezTo>
                  <a:cubicBezTo>
                    <a:pt x="5788790" y="3356030"/>
                    <a:pt x="5925616" y="3435177"/>
                    <a:pt x="6078359" y="3427432"/>
                  </a:cubicBezTo>
                  <a:cubicBezTo>
                    <a:pt x="6175040" y="3422591"/>
                    <a:pt x="6262220" y="3383622"/>
                    <a:pt x="6329208" y="3322629"/>
                  </a:cubicBezTo>
                  <a:cubicBezTo>
                    <a:pt x="6401659" y="3376603"/>
                    <a:pt x="6492164" y="3406858"/>
                    <a:pt x="6588846" y="3402018"/>
                  </a:cubicBezTo>
                  <a:cubicBezTo>
                    <a:pt x="6702869" y="3396209"/>
                    <a:pt x="6803826" y="3343202"/>
                    <a:pt x="6873664" y="3262119"/>
                  </a:cubicBezTo>
                  <a:cubicBezTo>
                    <a:pt x="6951104" y="3335699"/>
                    <a:pt x="7056575" y="3378540"/>
                    <a:pt x="7170597" y="3372973"/>
                  </a:cubicBezTo>
                  <a:cubicBezTo>
                    <a:pt x="7333792" y="3364743"/>
                    <a:pt x="7469905" y="3259456"/>
                    <a:pt x="7527392" y="3114717"/>
                  </a:cubicBezTo>
                  <a:cubicBezTo>
                    <a:pt x="7597943" y="3163609"/>
                    <a:pt x="7683935" y="3190233"/>
                    <a:pt x="7775390" y="3185634"/>
                  </a:cubicBezTo>
                  <a:cubicBezTo>
                    <a:pt x="7945949" y="3177163"/>
                    <a:pt x="8086813" y="3062436"/>
                    <a:pt x="8139549" y="2907531"/>
                  </a:cubicBezTo>
                  <a:cubicBezTo>
                    <a:pt x="8217702" y="3014996"/>
                    <a:pt x="8345502" y="3082041"/>
                    <a:pt x="8486366" y="3075022"/>
                  </a:cubicBezTo>
                  <a:cubicBezTo>
                    <a:pt x="8621056" y="3068245"/>
                    <a:pt x="8737215" y="2995391"/>
                    <a:pt x="8806104" y="2888894"/>
                  </a:cubicBezTo>
                  <a:cubicBezTo>
                    <a:pt x="8884731" y="2971429"/>
                    <a:pt x="8996379" y="3020563"/>
                    <a:pt x="9118002" y="3014512"/>
                  </a:cubicBezTo>
                  <a:cubicBezTo>
                    <a:pt x="9246990" y="3007977"/>
                    <a:pt x="9359112" y="2940932"/>
                    <a:pt x="9428713" y="2841454"/>
                  </a:cubicBezTo>
                  <a:cubicBezTo>
                    <a:pt x="9495701" y="2991277"/>
                    <a:pt x="9647256" y="3091965"/>
                    <a:pt x="9818526" y="3083494"/>
                  </a:cubicBezTo>
                  <a:cubicBezTo>
                    <a:pt x="9962242" y="3076232"/>
                    <a:pt x="10084579" y="2993939"/>
                    <a:pt x="10151329" y="2875582"/>
                  </a:cubicBezTo>
                  <a:cubicBezTo>
                    <a:pt x="10172471" y="2878002"/>
                    <a:pt x="10193850" y="2878728"/>
                    <a:pt x="10215704" y="2877518"/>
                  </a:cubicBezTo>
                  <a:cubicBezTo>
                    <a:pt x="10357995" y="2870499"/>
                    <a:pt x="10479381" y="2789658"/>
                    <a:pt x="10546369" y="2673237"/>
                  </a:cubicBezTo>
                  <a:cubicBezTo>
                    <a:pt x="10578438" y="2679772"/>
                    <a:pt x="10611694" y="2682434"/>
                    <a:pt x="10645663" y="2680740"/>
                  </a:cubicBezTo>
                  <a:cubicBezTo>
                    <a:pt x="10694835" y="2678320"/>
                    <a:pt x="10741394" y="2666944"/>
                    <a:pt x="10784153" y="2648549"/>
                  </a:cubicBezTo>
                  <a:cubicBezTo>
                    <a:pt x="10828574" y="2662587"/>
                    <a:pt x="10876083" y="2669122"/>
                    <a:pt x="10925256" y="2666702"/>
                  </a:cubicBezTo>
                  <a:cubicBezTo>
                    <a:pt x="11064458" y="2659683"/>
                    <a:pt x="11183706" y="2582230"/>
                    <a:pt x="11251644" y="2469924"/>
                  </a:cubicBezTo>
                  <a:cubicBezTo>
                    <a:pt x="11284901" y="2486624"/>
                    <a:pt x="11320533" y="2498968"/>
                    <a:pt x="11358065" y="2505745"/>
                  </a:cubicBezTo>
                  <a:cubicBezTo>
                    <a:pt x="11358065" y="2509376"/>
                    <a:pt x="11357827" y="2513007"/>
                    <a:pt x="11358065" y="2516879"/>
                  </a:cubicBezTo>
                  <a:cubicBezTo>
                    <a:pt x="11366379" y="2688001"/>
                    <a:pt x="11509144" y="2820155"/>
                    <a:pt x="11677090" y="2811683"/>
                  </a:cubicBezTo>
                  <a:cubicBezTo>
                    <a:pt x="11695619" y="2810715"/>
                    <a:pt x="11713672" y="2807811"/>
                    <a:pt x="11731250" y="2803696"/>
                  </a:cubicBezTo>
                  <a:cubicBezTo>
                    <a:pt x="11790162" y="2881391"/>
                    <a:pt x="11883993" y="2929557"/>
                    <a:pt x="11987325" y="2924474"/>
                  </a:cubicBezTo>
                  <a:cubicBezTo>
                    <a:pt x="12090895" y="2919391"/>
                    <a:pt x="12179500" y="2862028"/>
                    <a:pt x="12230573" y="2778766"/>
                  </a:cubicBezTo>
                  <a:cubicBezTo>
                    <a:pt x="12248389" y="2781186"/>
                    <a:pt x="12266680" y="2782155"/>
                    <a:pt x="12285208" y="2781186"/>
                  </a:cubicBezTo>
                  <a:cubicBezTo>
                    <a:pt x="12453154" y="2772715"/>
                    <a:pt x="12582617" y="2627249"/>
                    <a:pt x="12574539" y="2455885"/>
                  </a:cubicBezTo>
                  <a:cubicBezTo>
                    <a:pt x="12573352" y="2428777"/>
                    <a:pt x="12568127" y="2402879"/>
                    <a:pt x="12560763" y="2378191"/>
                  </a:cubicBezTo>
                  <a:cubicBezTo>
                    <a:pt x="12685475" y="2302432"/>
                    <a:pt x="12765290" y="2161081"/>
                    <a:pt x="12757688" y="2003513"/>
                  </a:cubicBezTo>
                  <a:close/>
                </a:path>
              </a:pathLst>
            </a:custGeom>
            <a:solidFill>
              <a:srgbClr val="FFFFFF"/>
            </a:solidFill>
            <a:ln w="23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-171362" y="4342264"/>
              <a:ext cx="12758187" cy="3495235"/>
            </a:xfrm>
            <a:custGeom>
              <a:avLst/>
              <a:gdLst>
                <a:gd name="connsiteX0" fmla="*/ 12757688 w 12758187"/>
                <a:gd name="connsiteY0" fmla="*/ 2003514 h 3495235"/>
                <a:gd name="connsiteX1" fmla="*/ 12331767 w 12758187"/>
                <a:gd name="connsiteY1" fmla="*/ 1610200 h 3495235"/>
                <a:gd name="connsiteX2" fmla="*/ 12218459 w 12758187"/>
                <a:gd name="connsiteY2" fmla="*/ 1632709 h 3495235"/>
                <a:gd name="connsiteX3" fmla="*/ 11915824 w 12758187"/>
                <a:gd name="connsiteY3" fmla="*/ 1424313 h 3495235"/>
                <a:gd name="connsiteX4" fmla="*/ 11686829 w 12758187"/>
                <a:gd name="connsiteY4" fmla="*/ 1548479 h 3495235"/>
                <a:gd name="connsiteX5" fmla="*/ 11391084 w 12758187"/>
                <a:gd name="connsiteY5" fmla="*/ 1258516 h 3495235"/>
                <a:gd name="connsiteX6" fmla="*/ 11390608 w 12758187"/>
                <a:gd name="connsiteY6" fmla="*/ 1241573 h 3495235"/>
                <a:gd name="connsiteX7" fmla="*/ 11013860 w 12758187"/>
                <a:gd name="connsiteY7" fmla="*/ 848985 h 3495235"/>
                <a:gd name="connsiteX8" fmla="*/ 11013860 w 12758187"/>
                <a:gd name="connsiteY8" fmla="*/ 845839 h 3495235"/>
                <a:gd name="connsiteX9" fmla="*/ 10686284 w 12758187"/>
                <a:gd name="connsiteY9" fmla="*/ 543290 h 3495235"/>
                <a:gd name="connsiteX10" fmla="*/ 10389351 w 12758187"/>
                <a:gd name="connsiteY10" fmla="*/ 859393 h 3495235"/>
                <a:gd name="connsiteX11" fmla="*/ 10294095 w 12758187"/>
                <a:gd name="connsiteY11" fmla="*/ 849227 h 3495235"/>
                <a:gd name="connsiteX12" fmla="*/ 9997162 w 12758187"/>
                <a:gd name="connsiteY12" fmla="*/ 1183000 h 3495235"/>
                <a:gd name="connsiteX13" fmla="*/ 10006188 w 12758187"/>
                <a:gd name="connsiteY13" fmla="*/ 1244962 h 3495235"/>
                <a:gd name="connsiteX14" fmla="*/ 9722558 w 12758187"/>
                <a:gd name="connsiteY14" fmla="*/ 1456262 h 3495235"/>
                <a:gd name="connsiteX15" fmla="*/ 9719232 w 12758187"/>
                <a:gd name="connsiteY15" fmla="*/ 1471027 h 3495235"/>
                <a:gd name="connsiteX16" fmla="*/ 9603547 w 12758187"/>
                <a:gd name="connsiteY16" fmla="*/ 1407612 h 3495235"/>
                <a:gd name="connsiteX17" fmla="*/ 9313028 w 12758187"/>
                <a:gd name="connsiteY17" fmla="*/ 1509511 h 3495235"/>
                <a:gd name="connsiteX18" fmla="*/ 9136769 w 12758187"/>
                <a:gd name="connsiteY18" fmla="*/ 1366708 h 3495235"/>
                <a:gd name="connsiteX19" fmla="*/ 9105412 w 12758187"/>
                <a:gd name="connsiteY19" fmla="*/ 1360415 h 3495235"/>
                <a:gd name="connsiteX20" fmla="*/ 9104462 w 12758187"/>
                <a:gd name="connsiteY20" fmla="*/ 1326771 h 3495235"/>
                <a:gd name="connsiteX21" fmla="*/ 8942455 w 12758187"/>
                <a:gd name="connsiteY21" fmla="*/ 1074566 h 3495235"/>
                <a:gd name="connsiteX22" fmla="*/ 8944118 w 12758187"/>
                <a:gd name="connsiteY22" fmla="*/ 1008247 h 3495235"/>
                <a:gd name="connsiteX23" fmla="*/ 8736741 w 12758187"/>
                <a:gd name="connsiteY23" fmla="*/ 742004 h 3495235"/>
                <a:gd name="connsiteX24" fmla="*/ 8397999 w 12758187"/>
                <a:gd name="connsiteY24" fmla="*/ 944591 h 3495235"/>
                <a:gd name="connsiteX25" fmla="*/ 8393961 w 12758187"/>
                <a:gd name="connsiteY25" fmla="*/ 962744 h 3495235"/>
                <a:gd name="connsiteX26" fmla="*/ 8092040 w 12758187"/>
                <a:gd name="connsiteY26" fmla="*/ 1172350 h 3495235"/>
                <a:gd name="connsiteX27" fmla="*/ 8083725 w 12758187"/>
                <a:gd name="connsiteY27" fmla="*/ 1224389 h 3495235"/>
                <a:gd name="connsiteX28" fmla="*/ 7950224 w 12758187"/>
                <a:gd name="connsiteY28" fmla="*/ 1143063 h 3495235"/>
                <a:gd name="connsiteX29" fmla="*/ 7802233 w 12758187"/>
                <a:gd name="connsiteY29" fmla="*/ 1145242 h 3495235"/>
                <a:gd name="connsiteX30" fmla="*/ 7768976 w 12758187"/>
                <a:gd name="connsiteY30" fmla="*/ 1114503 h 3495235"/>
                <a:gd name="connsiteX31" fmla="*/ 7775153 w 12758187"/>
                <a:gd name="connsiteY31" fmla="*/ 1040439 h 3495235"/>
                <a:gd name="connsiteX32" fmla="*/ 7774440 w 12758187"/>
                <a:gd name="connsiteY32" fmla="*/ 1031967 h 3495235"/>
                <a:gd name="connsiteX33" fmla="*/ 7774440 w 12758187"/>
                <a:gd name="connsiteY33" fmla="*/ 1021317 h 3495235"/>
                <a:gd name="connsiteX34" fmla="*/ 7483446 w 12758187"/>
                <a:gd name="connsiteY34" fmla="*/ 752412 h 3495235"/>
                <a:gd name="connsiteX35" fmla="*/ 7377737 w 12758187"/>
                <a:gd name="connsiteY35" fmla="*/ 779520 h 3495235"/>
                <a:gd name="connsiteX36" fmla="*/ 7103372 w 12758187"/>
                <a:gd name="connsiteY36" fmla="*/ 612513 h 3495235"/>
                <a:gd name="connsiteX37" fmla="*/ 7104559 w 12758187"/>
                <a:gd name="connsiteY37" fmla="*/ 581290 h 3495235"/>
                <a:gd name="connsiteX38" fmla="*/ 7103846 w 12758187"/>
                <a:gd name="connsiteY38" fmla="*/ 573544 h 3495235"/>
                <a:gd name="connsiteX39" fmla="*/ 7103609 w 12758187"/>
                <a:gd name="connsiteY39" fmla="*/ 562169 h 3495235"/>
                <a:gd name="connsiteX40" fmla="*/ 6900745 w 12758187"/>
                <a:gd name="connsiteY40" fmla="*/ 374830 h 3495235"/>
                <a:gd name="connsiteX41" fmla="*/ 6697880 w 12758187"/>
                <a:gd name="connsiteY41" fmla="*/ 187491 h 3495235"/>
                <a:gd name="connsiteX42" fmla="*/ 6695980 w 12758187"/>
                <a:gd name="connsiteY42" fmla="*/ 187734 h 3495235"/>
                <a:gd name="connsiteX43" fmla="*/ 6496440 w 12758187"/>
                <a:gd name="connsiteY43" fmla="*/ 27261 h 3495235"/>
                <a:gd name="connsiteX44" fmla="*/ 6348211 w 12758187"/>
                <a:gd name="connsiteY44" fmla="*/ 110281 h 3495235"/>
                <a:gd name="connsiteX45" fmla="*/ 6192619 w 12758187"/>
                <a:gd name="connsiteY45" fmla="*/ 42510 h 3495235"/>
                <a:gd name="connsiteX46" fmla="*/ 6009470 w 12758187"/>
                <a:gd name="connsiteY46" fmla="*/ 222103 h 3495235"/>
                <a:gd name="connsiteX47" fmla="*/ 6007333 w 12758187"/>
                <a:gd name="connsiteY47" fmla="*/ 222103 h 3495235"/>
                <a:gd name="connsiteX48" fmla="*/ 5823471 w 12758187"/>
                <a:gd name="connsiteY48" fmla="*/ 428805 h 3495235"/>
                <a:gd name="connsiteX49" fmla="*/ 5824422 w 12758187"/>
                <a:gd name="connsiteY49" fmla="*/ 438971 h 3495235"/>
                <a:gd name="connsiteX50" fmla="*/ 5824422 w 12758187"/>
                <a:gd name="connsiteY50" fmla="*/ 447926 h 3495235"/>
                <a:gd name="connsiteX51" fmla="*/ 5825372 w 12758187"/>
                <a:gd name="connsiteY51" fmla="*/ 457123 h 3495235"/>
                <a:gd name="connsiteX52" fmla="*/ 5824897 w 12758187"/>
                <a:gd name="connsiteY52" fmla="*/ 457123 h 3495235"/>
                <a:gd name="connsiteX53" fmla="*/ 5676668 w 12758187"/>
                <a:gd name="connsiteY53" fmla="*/ 540143 h 3495235"/>
                <a:gd name="connsiteX54" fmla="*/ 5501359 w 12758187"/>
                <a:gd name="connsiteY54" fmla="*/ 445021 h 3495235"/>
                <a:gd name="connsiteX55" fmla="*/ 5455275 w 12758187"/>
                <a:gd name="connsiteY55" fmla="*/ 453251 h 3495235"/>
                <a:gd name="connsiteX56" fmla="*/ 5257636 w 12758187"/>
                <a:gd name="connsiteY56" fmla="*/ 301976 h 3495235"/>
                <a:gd name="connsiteX57" fmla="*/ 5073775 w 12758187"/>
                <a:gd name="connsiteY57" fmla="*/ 508678 h 3495235"/>
                <a:gd name="connsiteX58" fmla="*/ 5074013 w 12758187"/>
                <a:gd name="connsiteY58" fmla="*/ 511824 h 3495235"/>
                <a:gd name="connsiteX59" fmla="*/ 4994435 w 12758187"/>
                <a:gd name="connsiteY59" fmla="*/ 498512 h 3495235"/>
                <a:gd name="connsiteX60" fmla="*/ 4993959 w 12758187"/>
                <a:gd name="connsiteY60" fmla="*/ 498512 h 3495235"/>
                <a:gd name="connsiteX61" fmla="*/ 4993959 w 12758187"/>
                <a:gd name="connsiteY61" fmla="*/ 489315 h 3495235"/>
                <a:gd name="connsiteX62" fmla="*/ 4993009 w 12758187"/>
                <a:gd name="connsiteY62" fmla="*/ 479149 h 3495235"/>
                <a:gd name="connsiteX63" fmla="*/ 4993009 w 12758187"/>
                <a:gd name="connsiteY63" fmla="*/ 470194 h 3495235"/>
                <a:gd name="connsiteX64" fmla="*/ 4861171 w 12758187"/>
                <a:gd name="connsiteY64" fmla="*/ 293021 h 3495235"/>
                <a:gd name="connsiteX65" fmla="*/ 4516016 w 12758187"/>
                <a:gd name="connsiteY65" fmla="*/ 395 h 3495235"/>
                <a:gd name="connsiteX66" fmla="*/ 4200554 w 12758187"/>
                <a:gd name="connsiteY66" fmla="*/ 344817 h 3495235"/>
                <a:gd name="connsiteX67" fmla="*/ 3994364 w 12758187"/>
                <a:gd name="connsiteY67" fmla="*/ 569430 h 3495235"/>
                <a:gd name="connsiteX68" fmla="*/ 3878204 w 12758187"/>
                <a:gd name="connsiteY68" fmla="*/ 554181 h 3495235"/>
                <a:gd name="connsiteX69" fmla="*/ 3562980 w 12758187"/>
                <a:gd name="connsiteY69" fmla="*/ 908527 h 3495235"/>
                <a:gd name="connsiteX70" fmla="*/ 3563692 w 12758187"/>
                <a:gd name="connsiteY70" fmla="*/ 917483 h 3495235"/>
                <a:gd name="connsiteX71" fmla="*/ 3563930 w 12758187"/>
                <a:gd name="connsiteY71" fmla="*/ 927406 h 3495235"/>
                <a:gd name="connsiteX72" fmla="*/ 3596236 w 12758187"/>
                <a:gd name="connsiteY72" fmla="*/ 1057139 h 3495235"/>
                <a:gd name="connsiteX73" fmla="*/ 3490291 w 12758187"/>
                <a:gd name="connsiteY73" fmla="*/ 1244720 h 3495235"/>
                <a:gd name="connsiteX74" fmla="*/ 3330897 w 12758187"/>
                <a:gd name="connsiteY74" fmla="*/ 1209866 h 3495235"/>
                <a:gd name="connsiteX75" fmla="*/ 3081473 w 12758187"/>
                <a:gd name="connsiteY75" fmla="*/ 1355332 h 3495235"/>
                <a:gd name="connsiteX76" fmla="*/ 2819222 w 12758187"/>
                <a:gd name="connsiteY76" fmla="*/ 1202363 h 3495235"/>
                <a:gd name="connsiteX77" fmla="*/ 2557446 w 12758187"/>
                <a:gd name="connsiteY77" fmla="*/ 1434721 h 3495235"/>
                <a:gd name="connsiteX78" fmla="*/ 2457439 w 12758187"/>
                <a:gd name="connsiteY78" fmla="*/ 1420925 h 3495235"/>
                <a:gd name="connsiteX79" fmla="*/ 2190912 w 12758187"/>
                <a:gd name="connsiteY79" fmla="*/ 1720569 h 3495235"/>
                <a:gd name="connsiteX80" fmla="*/ 2192337 w 12758187"/>
                <a:gd name="connsiteY80" fmla="*/ 1736060 h 3495235"/>
                <a:gd name="connsiteX81" fmla="*/ 1922247 w 12758187"/>
                <a:gd name="connsiteY81" fmla="*/ 1634403 h 3495235"/>
                <a:gd name="connsiteX82" fmla="*/ 1936975 w 12758187"/>
                <a:gd name="connsiteY82" fmla="*/ 1532989 h 3495235"/>
                <a:gd name="connsiteX83" fmla="*/ 1664509 w 12758187"/>
                <a:gd name="connsiteY83" fmla="*/ 1281268 h 3495235"/>
                <a:gd name="connsiteX84" fmla="*/ 1429813 w 12758187"/>
                <a:gd name="connsiteY84" fmla="*/ 1464976 h 3495235"/>
                <a:gd name="connsiteX85" fmla="*/ 1265193 w 12758187"/>
                <a:gd name="connsiteY85" fmla="*/ 1438351 h 3495235"/>
                <a:gd name="connsiteX86" fmla="*/ 1103899 w 12758187"/>
                <a:gd name="connsiteY86" fmla="*/ 1481434 h 3495235"/>
                <a:gd name="connsiteX87" fmla="*/ 852575 w 12758187"/>
                <a:gd name="connsiteY87" fmla="*/ 1321930 h 3495235"/>
                <a:gd name="connsiteX88" fmla="*/ 605527 w 12758187"/>
                <a:gd name="connsiteY88" fmla="*/ 1599550 h 3495235"/>
                <a:gd name="connsiteX89" fmla="*/ 615266 w 12758187"/>
                <a:gd name="connsiteY89" fmla="*/ 1658607 h 3495235"/>
                <a:gd name="connsiteX90" fmla="*/ 311682 w 12758187"/>
                <a:gd name="connsiteY90" fmla="*/ 1960915 h 3495235"/>
                <a:gd name="connsiteX91" fmla="*/ 496 w 12758187"/>
                <a:gd name="connsiteY91" fmla="*/ 2384242 h 3495235"/>
                <a:gd name="connsiteX92" fmla="*/ 426417 w 12758187"/>
                <a:gd name="connsiteY92" fmla="*/ 2777556 h 3495235"/>
                <a:gd name="connsiteX93" fmla="*/ 775610 w 12758187"/>
                <a:gd name="connsiteY93" fmla="*/ 2537453 h 3495235"/>
                <a:gd name="connsiteX94" fmla="*/ 1146183 w 12758187"/>
                <a:gd name="connsiteY94" fmla="*/ 2741734 h 3495235"/>
                <a:gd name="connsiteX95" fmla="*/ 1333607 w 12758187"/>
                <a:gd name="connsiteY95" fmla="*/ 2684129 h 3495235"/>
                <a:gd name="connsiteX96" fmla="*/ 1747888 w 12758187"/>
                <a:gd name="connsiteY96" fmla="*/ 2997812 h 3495235"/>
                <a:gd name="connsiteX97" fmla="*/ 1935312 w 12758187"/>
                <a:gd name="connsiteY97" fmla="*/ 2940448 h 3495235"/>
                <a:gd name="connsiteX98" fmla="*/ 1935787 w 12758187"/>
                <a:gd name="connsiteY98" fmla="*/ 2959570 h 3495235"/>
                <a:gd name="connsiteX99" fmla="*/ 2340091 w 12758187"/>
                <a:gd name="connsiteY99" fmla="*/ 3353367 h 3495235"/>
                <a:gd name="connsiteX100" fmla="*/ 2666242 w 12758187"/>
                <a:gd name="connsiteY100" fmla="*/ 3494719 h 3495235"/>
                <a:gd name="connsiteX101" fmla="*/ 2988593 w 12758187"/>
                <a:gd name="connsiteY101" fmla="*/ 3304233 h 3495235"/>
                <a:gd name="connsiteX102" fmla="*/ 3327571 w 12758187"/>
                <a:gd name="connsiteY102" fmla="*/ 3461559 h 3495235"/>
                <a:gd name="connsiteX103" fmla="*/ 3666788 w 12758187"/>
                <a:gd name="connsiteY103" fmla="*/ 3242030 h 3495235"/>
                <a:gd name="connsiteX104" fmla="*/ 3853737 w 12758187"/>
                <a:gd name="connsiteY104" fmla="*/ 3278094 h 3495235"/>
                <a:gd name="connsiteX105" fmla="*/ 4177037 w 12758187"/>
                <a:gd name="connsiteY105" fmla="*/ 3086156 h 3495235"/>
                <a:gd name="connsiteX106" fmla="*/ 4517204 w 12758187"/>
                <a:gd name="connsiteY106" fmla="*/ 3244934 h 3495235"/>
                <a:gd name="connsiteX107" fmla="*/ 4772804 w 12758187"/>
                <a:gd name="connsiteY107" fmla="*/ 3135532 h 3495235"/>
                <a:gd name="connsiteX108" fmla="*/ 5037668 w 12758187"/>
                <a:gd name="connsiteY108" fmla="*/ 3218794 h 3495235"/>
                <a:gd name="connsiteX109" fmla="*/ 5201575 w 12758187"/>
                <a:gd name="connsiteY109" fmla="*/ 3174500 h 3495235"/>
                <a:gd name="connsiteX110" fmla="*/ 5512286 w 12758187"/>
                <a:gd name="connsiteY110" fmla="*/ 3298909 h 3495235"/>
                <a:gd name="connsiteX111" fmla="*/ 5713250 w 12758187"/>
                <a:gd name="connsiteY111" fmla="*/ 3232832 h 3495235"/>
                <a:gd name="connsiteX112" fmla="*/ 6078359 w 12758187"/>
                <a:gd name="connsiteY112" fmla="*/ 3427674 h 3495235"/>
                <a:gd name="connsiteX113" fmla="*/ 6329208 w 12758187"/>
                <a:gd name="connsiteY113" fmla="*/ 3322871 h 3495235"/>
                <a:gd name="connsiteX114" fmla="*/ 6588846 w 12758187"/>
                <a:gd name="connsiteY114" fmla="*/ 3402260 h 3495235"/>
                <a:gd name="connsiteX115" fmla="*/ 6873664 w 12758187"/>
                <a:gd name="connsiteY115" fmla="*/ 3262361 h 3495235"/>
                <a:gd name="connsiteX116" fmla="*/ 7170597 w 12758187"/>
                <a:gd name="connsiteY116" fmla="*/ 3373215 h 3495235"/>
                <a:gd name="connsiteX117" fmla="*/ 7527392 w 12758187"/>
                <a:gd name="connsiteY117" fmla="*/ 3114959 h 3495235"/>
                <a:gd name="connsiteX118" fmla="*/ 7775391 w 12758187"/>
                <a:gd name="connsiteY118" fmla="*/ 3185876 h 3495235"/>
                <a:gd name="connsiteX119" fmla="*/ 8139549 w 12758187"/>
                <a:gd name="connsiteY119" fmla="*/ 2907773 h 3495235"/>
                <a:gd name="connsiteX120" fmla="*/ 8486367 w 12758187"/>
                <a:gd name="connsiteY120" fmla="*/ 3075264 h 3495235"/>
                <a:gd name="connsiteX121" fmla="*/ 8806104 w 12758187"/>
                <a:gd name="connsiteY121" fmla="*/ 2889136 h 3495235"/>
                <a:gd name="connsiteX122" fmla="*/ 9118002 w 12758187"/>
                <a:gd name="connsiteY122" fmla="*/ 3014755 h 3495235"/>
                <a:gd name="connsiteX123" fmla="*/ 9428713 w 12758187"/>
                <a:gd name="connsiteY123" fmla="*/ 2841696 h 3495235"/>
                <a:gd name="connsiteX124" fmla="*/ 9818527 w 12758187"/>
                <a:gd name="connsiteY124" fmla="*/ 3083736 h 3495235"/>
                <a:gd name="connsiteX125" fmla="*/ 10151329 w 12758187"/>
                <a:gd name="connsiteY125" fmla="*/ 2875824 h 3495235"/>
                <a:gd name="connsiteX126" fmla="*/ 10215704 w 12758187"/>
                <a:gd name="connsiteY126" fmla="*/ 2877760 h 3495235"/>
                <a:gd name="connsiteX127" fmla="*/ 10546369 w 12758187"/>
                <a:gd name="connsiteY127" fmla="*/ 2673479 h 3495235"/>
                <a:gd name="connsiteX128" fmla="*/ 10645663 w 12758187"/>
                <a:gd name="connsiteY128" fmla="*/ 2680982 h 3495235"/>
                <a:gd name="connsiteX129" fmla="*/ 10784153 w 12758187"/>
                <a:gd name="connsiteY129" fmla="*/ 2648791 h 3495235"/>
                <a:gd name="connsiteX130" fmla="*/ 10925255 w 12758187"/>
                <a:gd name="connsiteY130" fmla="*/ 2666944 h 3495235"/>
                <a:gd name="connsiteX131" fmla="*/ 11251644 w 12758187"/>
                <a:gd name="connsiteY131" fmla="*/ 2470166 h 3495235"/>
                <a:gd name="connsiteX132" fmla="*/ 11358065 w 12758187"/>
                <a:gd name="connsiteY132" fmla="*/ 2505987 h 3495235"/>
                <a:gd name="connsiteX133" fmla="*/ 11358065 w 12758187"/>
                <a:gd name="connsiteY133" fmla="*/ 2517121 h 3495235"/>
                <a:gd name="connsiteX134" fmla="*/ 11677327 w 12758187"/>
                <a:gd name="connsiteY134" fmla="*/ 2811925 h 3495235"/>
                <a:gd name="connsiteX135" fmla="*/ 11731488 w 12758187"/>
                <a:gd name="connsiteY135" fmla="*/ 2803938 h 3495235"/>
                <a:gd name="connsiteX136" fmla="*/ 11987563 w 12758187"/>
                <a:gd name="connsiteY136" fmla="*/ 2924716 h 3495235"/>
                <a:gd name="connsiteX137" fmla="*/ 12230810 w 12758187"/>
                <a:gd name="connsiteY137" fmla="*/ 2779008 h 3495235"/>
                <a:gd name="connsiteX138" fmla="*/ 12285447 w 12758187"/>
                <a:gd name="connsiteY138" fmla="*/ 2781428 h 3495235"/>
                <a:gd name="connsiteX139" fmla="*/ 12574778 w 12758187"/>
                <a:gd name="connsiteY139" fmla="*/ 2456127 h 3495235"/>
                <a:gd name="connsiteX140" fmla="*/ 12561000 w 12758187"/>
                <a:gd name="connsiteY140" fmla="*/ 2378433 h 3495235"/>
                <a:gd name="connsiteX141" fmla="*/ 12757688 w 12758187"/>
                <a:gd name="connsiteY141" fmla="*/ 2003514 h 349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2758187" h="3495235">
                  <a:moveTo>
                    <a:pt x="12757688" y="2003514"/>
                  </a:moveTo>
                  <a:cubicBezTo>
                    <a:pt x="12746762" y="1775028"/>
                    <a:pt x="12556011" y="1599066"/>
                    <a:pt x="12331767" y="1610200"/>
                  </a:cubicBezTo>
                  <a:cubicBezTo>
                    <a:pt x="12292097" y="1612136"/>
                    <a:pt x="12254091" y="1619881"/>
                    <a:pt x="12218459" y="1632709"/>
                  </a:cubicBezTo>
                  <a:cubicBezTo>
                    <a:pt x="12175225" y="1505638"/>
                    <a:pt x="12054313" y="1417536"/>
                    <a:pt x="11915824" y="1424313"/>
                  </a:cubicBezTo>
                  <a:cubicBezTo>
                    <a:pt x="11821518" y="1428912"/>
                    <a:pt x="11739327" y="1477078"/>
                    <a:pt x="11686829" y="1548479"/>
                  </a:cubicBezTo>
                  <a:cubicBezTo>
                    <a:pt x="11646921" y="1404224"/>
                    <a:pt x="11532899" y="1293370"/>
                    <a:pt x="11391084" y="1258516"/>
                  </a:cubicBezTo>
                  <a:cubicBezTo>
                    <a:pt x="11391084" y="1252949"/>
                    <a:pt x="11390846" y="1247382"/>
                    <a:pt x="11390608" y="1241573"/>
                  </a:cubicBezTo>
                  <a:cubicBezTo>
                    <a:pt x="11380394" y="1030031"/>
                    <a:pt x="11216249" y="863508"/>
                    <a:pt x="11013860" y="848985"/>
                  </a:cubicBezTo>
                  <a:cubicBezTo>
                    <a:pt x="11013860" y="848017"/>
                    <a:pt x="11013860" y="846807"/>
                    <a:pt x="11013860" y="845839"/>
                  </a:cubicBezTo>
                  <a:cubicBezTo>
                    <a:pt x="11005309" y="670118"/>
                    <a:pt x="10858742" y="534818"/>
                    <a:pt x="10686284" y="543290"/>
                  </a:cubicBezTo>
                  <a:cubicBezTo>
                    <a:pt x="10519526" y="551519"/>
                    <a:pt x="10390301" y="691660"/>
                    <a:pt x="10389351" y="859393"/>
                  </a:cubicBezTo>
                  <a:cubicBezTo>
                    <a:pt x="10358945" y="851164"/>
                    <a:pt x="10327113" y="847533"/>
                    <a:pt x="10294095" y="849227"/>
                  </a:cubicBezTo>
                  <a:cubicBezTo>
                    <a:pt x="10121636" y="857941"/>
                    <a:pt x="9988848" y="1007279"/>
                    <a:pt x="9997162" y="1183000"/>
                  </a:cubicBezTo>
                  <a:cubicBezTo>
                    <a:pt x="9998112" y="1204299"/>
                    <a:pt x="10001438" y="1225115"/>
                    <a:pt x="10006188" y="1244962"/>
                  </a:cubicBezTo>
                  <a:cubicBezTo>
                    <a:pt x="9876963" y="1237943"/>
                    <a:pt x="9756527" y="1323867"/>
                    <a:pt x="9722558" y="1456262"/>
                  </a:cubicBezTo>
                  <a:cubicBezTo>
                    <a:pt x="9721370" y="1461103"/>
                    <a:pt x="9720183" y="1466186"/>
                    <a:pt x="9719232" y="1471027"/>
                  </a:cubicBezTo>
                  <a:cubicBezTo>
                    <a:pt x="9687163" y="1441740"/>
                    <a:pt x="9648206" y="1419472"/>
                    <a:pt x="9603547" y="1407612"/>
                  </a:cubicBezTo>
                  <a:cubicBezTo>
                    <a:pt x="9492138" y="1378084"/>
                    <a:pt x="9378829" y="1421893"/>
                    <a:pt x="9313028" y="1509511"/>
                  </a:cubicBezTo>
                  <a:cubicBezTo>
                    <a:pt x="9277871" y="1441256"/>
                    <a:pt x="9215871" y="1387523"/>
                    <a:pt x="9136769" y="1366708"/>
                  </a:cubicBezTo>
                  <a:cubicBezTo>
                    <a:pt x="9126317" y="1364045"/>
                    <a:pt x="9115865" y="1361867"/>
                    <a:pt x="9105412" y="1360415"/>
                  </a:cubicBezTo>
                  <a:cubicBezTo>
                    <a:pt x="9105887" y="1349039"/>
                    <a:pt x="9105412" y="1337905"/>
                    <a:pt x="9104462" y="1326771"/>
                  </a:cubicBezTo>
                  <a:cubicBezTo>
                    <a:pt x="9102562" y="1218822"/>
                    <a:pt x="9040087" y="1119828"/>
                    <a:pt x="8942455" y="1074566"/>
                  </a:cubicBezTo>
                  <a:cubicBezTo>
                    <a:pt x="8945543" y="1052299"/>
                    <a:pt x="8946256" y="1030031"/>
                    <a:pt x="8944118" y="1008247"/>
                  </a:cubicBezTo>
                  <a:cubicBezTo>
                    <a:pt x="8940793" y="885533"/>
                    <a:pt x="8859077" y="774437"/>
                    <a:pt x="8736741" y="742004"/>
                  </a:cubicBezTo>
                  <a:cubicBezTo>
                    <a:pt x="8588274" y="702551"/>
                    <a:pt x="8436719" y="793316"/>
                    <a:pt x="8397999" y="944591"/>
                  </a:cubicBezTo>
                  <a:cubicBezTo>
                    <a:pt x="8396574" y="950642"/>
                    <a:pt x="8395149" y="956693"/>
                    <a:pt x="8393961" y="962744"/>
                  </a:cubicBezTo>
                  <a:cubicBezTo>
                    <a:pt x="8258084" y="946043"/>
                    <a:pt x="8127672" y="1033661"/>
                    <a:pt x="8092040" y="1172350"/>
                  </a:cubicBezTo>
                  <a:cubicBezTo>
                    <a:pt x="8087526" y="1189777"/>
                    <a:pt x="8084914" y="1207204"/>
                    <a:pt x="8083725" y="1224389"/>
                  </a:cubicBezTo>
                  <a:cubicBezTo>
                    <a:pt x="8049044" y="1186146"/>
                    <a:pt x="8003435" y="1157102"/>
                    <a:pt x="7950224" y="1143063"/>
                  </a:cubicBezTo>
                  <a:cubicBezTo>
                    <a:pt x="7899627" y="1129751"/>
                    <a:pt x="7848792" y="1131445"/>
                    <a:pt x="7802233" y="1145242"/>
                  </a:cubicBezTo>
                  <a:cubicBezTo>
                    <a:pt x="7792018" y="1134108"/>
                    <a:pt x="7780854" y="1123700"/>
                    <a:pt x="7768976" y="1114503"/>
                  </a:cubicBezTo>
                  <a:cubicBezTo>
                    <a:pt x="7773965" y="1090783"/>
                    <a:pt x="7776340" y="1065853"/>
                    <a:pt x="7775153" y="1040439"/>
                  </a:cubicBezTo>
                  <a:cubicBezTo>
                    <a:pt x="7774915" y="1037534"/>
                    <a:pt x="7774440" y="1034872"/>
                    <a:pt x="7774440" y="1031967"/>
                  </a:cubicBezTo>
                  <a:cubicBezTo>
                    <a:pt x="7774440" y="1028337"/>
                    <a:pt x="7774440" y="1024948"/>
                    <a:pt x="7774440" y="1021317"/>
                  </a:cubicBezTo>
                  <a:cubicBezTo>
                    <a:pt x="7766839" y="865202"/>
                    <a:pt x="7636663" y="744908"/>
                    <a:pt x="7483446" y="752412"/>
                  </a:cubicBezTo>
                  <a:cubicBezTo>
                    <a:pt x="7445676" y="754348"/>
                    <a:pt x="7410044" y="763787"/>
                    <a:pt x="7377737" y="779520"/>
                  </a:cubicBezTo>
                  <a:cubicBezTo>
                    <a:pt x="7314550" y="688755"/>
                    <a:pt x="7215731" y="626551"/>
                    <a:pt x="7103372" y="612513"/>
                  </a:cubicBezTo>
                  <a:cubicBezTo>
                    <a:pt x="7104559" y="602347"/>
                    <a:pt x="7105035" y="591939"/>
                    <a:pt x="7104559" y="581290"/>
                  </a:cubicBezTo>
                  <a:cubicBezTo>
                    <a:pt x="7104322" y="578627"/>
                    <a:pt x="7104084" y="576207"/>
                    <a:pt x="7103846" y="573544"/>
                  </a:cubicBezTo>
                  <a:cubicBezTo>
                    <a:pt x="7103846" y="569914"/>
                    <a:pt x="7103846" y="566041"/>
                    <a:pt x="7103609" y="562169"/>
                  </a:cubicBezTo>
                  <a:cubicBezTo>
                    <a:pt x="7098383" y="453251"/>
                    <a:pt x="7007640" y="369505"/>
                    <a:pt x="6900745" y="374830"/>
                  </a:cubicBezTo>
                  <a:cubicBezTo>
                    <a:pt x="6895519" y="266154"/>
                    <a:pt x="6804776" y="182167"/>
                    <a:pt x="6697880" y="187491"/>
                  </a:cubicBezTo>
                  <a:cubicBezTo>
                    <a:pt x="6697167" y="187491"/>
                    <a:pt x="6696455" y="187734"/>
                    <a:pt x="6695980" y="187734"/>
                  </a:cubicBezTo>
                  <a:cubicBezTo>
                    <a:pt x="6678401" y="92370"/>
                    <a:pt x="6594310" y="22421"/>
                    <a:pt x="6496440" y="27261"/>
                  </a:cubicBezTo>
                  <a:cubicBezTo>
                    <a:pt x="6434679" y="30408"/>
                    <a:pt x="6381468" y="62599"/>
                    <a:pt x="6348211" y="110281"/>
                  </a:cubicBezTo>
                  <a:cubicBezTo>
                    <a:pt x="6310679" y="66230"/>
                    <a:pt x="6254381" y="39363"/>
                    <a:pt x="6192619" y="42510"/>
                  </a:cubicBezTo>
                  <a:cubicBezTo>
                    <a:pt x="6094750" y="47351"/>
                    <a:pt x="6017784" y="125529"/>
                    <a:pt x="6009470" y="222103"/>
                  </a:cubicBezTo>
                  <a:cubicBezTo>
                    <a:pt x="6008758" y="222103"/>
                    <a:pt x="6008045" y="222103"/>
                    <a:pt x="6007333" y="222103"/>
                  </a:cubicBezTo>
                  <a:cubicBezTo>
                    <a:pt x="5900674" y="227428"/>
                    <a:pt x="5818245" y="319887"/>
                    <a:pt x="5823471" y="428805"/>
                  </a:cubicBezTo>
                  <a:cubicBezTo>
                    <a:pt x="5823709" y="432193"/>
                    <a:pt x="5823947" y="435582"/>
                    <a:pt x="5824422" y="438971"/>
                  </a:cubicBezTo>
                  <a:cubicBezTo>
                    <a:pt x="5824422" y="441875"/>
                    <a:pt x="5824184" y="444779"/>
                    <a:pt x="5824422" y="447926"/>
                  </a:cubicBezTo>
                  <a:cubicBezTo>
                    <a:pt x="5824659" y="451072"/>
                    <a:pt x="5824897" y="453977"/>
                    <a:pt x="5825372" y="457123"/>
                  </a:cubicBezTo>
                  <a:cubicBezTo>
                    <a:pt x="5825134" y="457123"/>
                    <a:pt x="5825134" y="457123"/>
                    <a:pt x="5824897" y="457123"/>
                  </a:cubicBezTo>
                  <a:cubicBezTo>
                    <a:pt x="5763135" y="460270"/>
                    <a:pt x="5709687" y="492461"/>
                    <a:pt x="5676668" y="540143"/>
                  </a:cubicBezTo>
                  <a:cubicBezTo>
                    <a:pt x="5641036" y="480117"/>
                    <a:pt x="5574998" y="441391"/>
                    <a:pt x="5501359" y="445021"/>
                  </a:cubicBezTo>
                  <a:cubicBezTo>
                    <a:pt x="5485443" y="445748"/>
                    <a:pt x="5470002" y="448894"/>
                    <a:pt x="5455275" y="453251"/>
                  </a:cubicBezTo>
                  <a:cubicBezTo>
                    <a:pt x="5434133" y="362728"/>
                    <a:pt x="5352180" y="297377"/>
                    <a:pt x="5257636" y="301976"/>
                  </a:cubicBezTo>
                  <a:cubicBezTo>
                    <a:pt x="5150978" y="307301"/>
                    <a:pt x="5068549" y="399760"/>
                    <a:pt x="5073775" y="508678"/>
                  </a:cubicBezTo>
                  <a:cubicBezTo>
                    <a:pt x="5073775" y="509646"/>
                    <a:pt x="5074013" y="510856"/>
                    <a:pt x="5074013" y="511824"/>
                  </a:cubicBezTo>
                  <a:cubicBezTo>
                    <a:pt x="5049308" y="502143"/>
                    <a:pt x="5022465" y="497060"/>
                    <a:pt x="4994435" y="498512"/>
                  </a:cubicBezTo>
                  <a:cubicBezTo>
                    <a:pt x="4994197" y="498512"/>
                    <a:pt x="4994197" y="498512"/>
                    <a:pt x="4993959" y="498512"/>
                  </a:cubicBezTo>
                  <a:cubicBezTo>
                    <a:pt x="4993959" y="495366"/>
                    <a:pt x="4993959" y="492461"/>
                    <a:pt x="4993959" y="489315"/>
                  </a:cubicBezTo>
                  <a:cubicBezTo>
                    <a:pt x="4993722" y="485926"/>
                    <a:pt x="4993484" y="482538"/>
                    <a:pt x="4993009" y="479149"/>
                  </a:cubicBezTo>
                  <a:cubicBezTo>
                    <a:pt x="4993009" y="476245"/>
                    <a:pt x="4993009" y="473340"/>
                    <a:pt x="4993009" y="470194"/>
                  </a:cubicBezTo>
                  <a:cubicBezTo>
                    <a:pt x="4988971" y="386690"/>
                    <a:pt x="4934573" y="318193"/>
                    <a:pt x="4861171" y="293021"/>
                  </a:cubicBezTo>
                  <a:cubicBezTo>
                    <a:pt x="4838604" y="120689"/>
                    <a:pt x="4689663" y="-8076"/>
                    <a:pt x="4516016" y="395"/>
                  </a:cubicBezTo>
                  <a:cubicBezTo>
                    <a:pt x="4336193" y="9350"/>
                    <a:pt x="4196991" y="162561"/>
                    <a:pt x="4200554" y="344817"/>
                  </a:cubicBezTo>
                  <a:cubicBezTo>
                    <a:pt x="4094371" y="371684"/>
                    <a:pt x="4013605" y="460270"/>
                    <a:pt x="3994364" y="569430"/>
                  </a:cubicBezTo>
                  <a:cubicBezTo>
                    <a:pt x="3957782" y="557570"/>
                    <a:pt x="3918587" y="552245"/>
                    <a:pt x="3878204" y="554181"/>
                  </a:cubicBezTo>
                  <a:cubicBezTo>
                    <a:pt x="3695055" y="563379"/>
                    <a:pt x="3553953" y="721915"/>
                    <a:pt x="3562980" y="908527"/>
                  </a:cubicBezTo>
                  <a:cubicBezTo>
                    <a:pt x="3563217" y="911432"/>
                    <a:pt x="3563455" y="914578"/>
                    <a:pt x="3563692" y="917483"/>
                  </a:cubicBezTo>
                  <a:cubicBezTo>
                    <a:pt x="3563692" y="920871"/>
                    <a:pt x="3563692" y="924260"/>
                    <a:pt x="3563930" y="927406"/>
                  </a:cubicBezTo>
                  <a:cubicBezTo>
                    <a:pt x="3566068" y="973878"/>
                    <a:pt x="3577708" y="1017687"/>
                    <a:pt x="3596236" y="1057139"/>
                  </a:cubicBezTo>
                  <a:cubicBezTo>
                    <a:pt x="3541838" y="1104579"/>
                    <a:pt x="3503356" y="1170414"/>
                    <a:pt x="3490291" y="1244720"/>
                  </a:cubicBezTo>
                  <a:cubicBezTo>
                    <a:pt x="3442544" y="1220032"/>
                    <a:pt x="3388146" y="1206962"/>
                    <a:pt x="3330897" y="1209866"/>
                  </a:cubicBezTo>
                  <a:cubicBezTo>
                    <a:pt x="3225901" y="1215191"/>
                    <a:pt x="3135159" y="1272070"/>
                    <a:pt x="3081473" y="1355332"/>
                  </a:cubicBezTo>
                  <a:cubicBezTo>
                    <a:pt x="3032301" y="1259726"/>
                    <a:pt x="2932056" y="1196796"/>
                    <a:pt x="2819222" y="1202363"/>
                  </a:cubicBezTo>
                  <a:cubicBezTo>
                    <a:pt x="2687146" y="1208898"/>
                    <a:pt x="2580963" y="1307892"/>
                    <a:pt x="2557446" y="1434721"/>
                  </a:cubicBezTo>
                  <a:cubicBezTo>
                    <a:pt x="2526090" y="1424313"/>
                    <a:pt x="2492358" y="1419230"/>
                    <a:pt x="2457439" y="1420925"/>
                  </a:cubicBezTo>
                  <a:cubicBezTo>
                    <a:pt x="2302559" y="1428670"/>
                    <a:pt x="2183310" y="1562760"/>
                    <a:pt x="2190912" y="1720569"/>
                  </a:cubicBezTo>
                  <a:cubicBezTo>
                    <a:pt x="2191149" y="1725894"/>
                    <a:pt x="2191862" y="1730735"/>
                    <a:pt x="2192337" y="1736060"/>
                  </a:cubicBezTo>
                  <a:cubicBezTo>
                    <a:pt x="2119885" y="1671677"/>
                    <a:pt x="2025104" y="1633435"/>
                    <a:pt x="1922247" y="1634403"/>
                  </a:cubicBezTo>
                  <a:cubicBezTo>
                    <a:pt x="1933174" y="1602696"/>
                    <a:pt x="1938637" y="1568569"/>
                    <a:pt x="1936975" y="1532989"/>
                  </a:cubicBezTo>
                  <a:cubicBezTo>
                    <a:pt x="1929848" y="1386797"/>
                    <a:pt x="1807987" y="1274007"/>
                    <a:pt x="1664509" y="1281268"/>
                  </a:cubicBezTo>
                  <a:cubicBezTo>
                    <a:pt x="1553337" y="1286835"/>
                    <a:pt x="1462119" y="1363077"/>
                    <a:pt x="1429813" y="1464976"/>
                  </a:cubicBezTo>
                  <a:cubicBezTo>
                    <a:pt x="1378740" y="1445129"/>
                    <a:pt x="1323155" y="1435447"/>
                    <a:pt x="1265193" y="1438351"/>
                  </a:cubicBezTo>
                  <a:cubicBezTo>
                    <a:pt x="1207232" y="1441256"/>
                    <a:pt x="1152596" y="1456504"/>
                    <a:pt x="1103899" y="1481434"/>
                  </a:cubicBezTo>
                  <a:cubicBezTo>
                    <a:pt x="1062091" y="1383166"/>
                    <a:pt x="963984" y="1316364"/>
                    <a:pt x="852575" y="1321930"/>
                  </a:cubicBezTo>
                  <a:cubicBezTo>
                    <a:pt x="709097" y="1329192"/>
                    <a:pt x="598401" y="1453358"/>
                    <a:pt x="605527" y="1599550"/>
                  </a:cubicBezTo>
                  <a:cubicBezTo>
                    <a:pt x="606477" y="1620123"/>
                    <a:pt x="610040" y="1639728"/>
                    <a:pt x="615266" y="1658607"/>
                  </a:cubicBezTo>
                  <a:cubicBezTo>
                    <a:pt x="465375" y="1693219"/>
                    <a:pt x="348502" y="1811576"/>
                    <a:pt x="311682" y="1960915"/>
                  </a:cubicBezTo>
                  <a:cubicBezTo>
                    <a:pt x="125446" y="2006176"/>
                    <a:pt x="-9243" y="2181655"/>
                    <a:pt x="496" y="2384242"/>
                  </a:cubicBezTo>
                  <a:cubicBezTo>
                    <a:pt x="11423" y="2612727"/>
                    <a:pt x="202173" y="2788690"/>
                    <a:pt x="426417" y="2777556"/>
                  </a:cubicBezTo>
                  <a:cubicBezTo>
                    <a:pt x="582722" y="2769811"/>
                    <a:pt x="714086" y="2672753"/>
                    <a:pt x="775610" y="2537453"/>
                  </a:cubicBezTo>
                  <a:cubicBezTo>
                    <a:pt x="849725" y="2666218"/>
                    <a:pt x="989877" y="2749479"/>
                    <a:pt x="1146183" y="2741734"/>
                  </a:cubicBezTo>
                  <a:cubicBezTo>
                    <a:pt x="1214834" y="2738345"/>
                    <a:pt x="1278496" y="2717772"/>
                    <a:pt x="1333607" y="2684129"/>
                  </a:cubicBezTo>
                  <a:cubicBezTo>
                    <a:pt x="1379453" y="2872435"/>
                    <a:pt x="1550724" y="3007735"/>
                    <a:pt x="1747888" y="2997812"/>
                  </a:cubicBezTo>
                  <a:cubicBezTo>
                    <a:pt x="1816539" y="2994423"/>
                    <a:pt x="1880201" y="2973850"/>
                    <a:pt x="1935312" y="2940448"/>
                  </a:cubicBezTo>
                  <a:cubicBezTo>
                    <a:pt x="1935312" y="2946741"/>
                    <a:pt x="1935549" y="2953276"/>
                    <a:pt x="1935787" y="2959570"/>
                  </a:cubicBezTo>
                  <a:cubicBezTo>
                    <a:pt x="1946476" y="3180551"/>
                    <a:pt x="2125349" y="3352641"/>
                    <a:pt x="2340091" y="3353367"/>
                  </a:cubicBezTo>
                  <a:cubicBezTo>
                    <a:pt x="2418956" y="3445343"/>
                    <a:pt x="2537017" y="3501254"/>
                    <a:pt x="2666242" y="3494719"/>
                  </a:cubicBezTo>
                  <a:cubicBezTo>
                    <a:pt x="2802594" y="3487942"/>
                    <a:pt x="2919942" y="3413151"/>
                    <a:pt x="2988593" y="3304233"/>
                  </a:cubicBezTo>
                  <a:cubicBezTo>
                    <a:pt x="3067220" y="3405648"/>
                    <a:pt x="3191220" y="3468336"/>
                    <a:pt x="3327571" y="3461559"/>
                  </a:cubicBezTo>
                  <a:cubicBezTo>
                    <a:pt x="3475800" y="3454056"/>
                    <a:pt x="3601700" y="3366680"/>
                    <a:pt x="3666788" y="3242030"/>
                  </a:cubicBezTo>
                  <a:cubicBezTo>
                    <a:pt x="3723561" y="3268170"/>
                    <a:pt x="3787224" y="3281482"/>
                    <a:pt x="3853737" y="3278094"/>
                  </a:cubicBezTo>
                  <a:cubicBezTo>
                    <a:pt x="3990801" y="3271316"/>
                    <a:pt x="4108624" y="3195800"/>
                    <a:pt x="4177037" y="3086156"/>
                  </a:cubicBezTo>
                  <a:cubicBezTo>
                    <a:pt x="4255665" y="3188539"/>
                    <a:pt x="4380140" y="3251953"/>
                    <a:pt x="4517204" y="3244934"/>
                  </a:cubicBezTo>
                  <a:cubicBezTo>
                    <a:pt x="4616260" y="3240093"/>
                    <a:pt x="4705340" y="3199188"/>
                    <a:pt x="4772804" y="3135532"/>
                  </a:cubicBezTo>
                  <a:cubicBezTo>
                    <a:pt x="4846206" y="3192169"/>
                    <a:pt x="4938611" y="3223877"/>
                    <a:pt x="5037668" y="3218794"/>
                  </a:cubicBezTo>
                  <a:cubicBezTo>
                    <a:pt x="5096579" y="3215889"/>
                    <a:pt x="5151928" y="3200157"/>
                    <a:pt x="5201575" y="3174500"/>
                  </a:cubicBezTo>
                  <a:cubicBezTo>
                    <a:pt x="5279965" y="3256310"/>
                    <a:pt x="5391375" y="3304960"/>
                    <a:pt x="5512286" y="3298909"/>
                  </a:cubicBezTo>
                  <a:cubicBezTo>
                    <a:pt x="5586638" y="3295278"/>
                    <a:pt x="5655051" y="3271316"/>
                    <a:pt x="5713250" y="3232832"/>
                  </a:cubicBezTo>
                  <a:cubicBezTo>
                    <a:pt x="5788790" y="3356272"/>
                    <a:pt x="5925617" y="3435419"/>
                    <a:pt x="6078359" y="3427674"/>
                  </a:cubicBezTo>
                  <a:cubicBezTo>
                    <a:pt x="6175040" y="3422833"/>
                    <a:pt x="6262220" y="3383865"/>
                    <a:pt x="6329208" y="3322871"/>
                  </a:cubicBezTo>
                  <a:cubicBezTo>
                    <a:pt x="6401659" y="3376845"/>
                    <a:pt x="6492164" y="3407100"/>
                    <a:pt x="6588846" y="3402260"/>
                  </a:cubicBezTo>
                  <a:cubicBezTo>
                    <a:pt x="6702868" y="3396451"/>
                    <a:pt x="6803825" y="3343444"/>
                    <a:pt x="6873664" y="3262361"/>
                  </a:cubicBezTo>
                  <a:cubicBezTo>
                    <a:pt x="6951104" y="3335941"/>
                    <a:pt x="7056575" y="3378782"/>
                    <a:pt x="7170597" y="3373215"/>
                  </a:cubicBezTo>
                  <a:cubicBezTo>
                    <a:pt x="7333791" y="3364986"/>
                    <a:pt x="7469906" y="3259698"/>
                    <a:pt x="7527392" y="3114959"/>
                  </a:cubicBezTo>
                  <a:cubicBezTo>
                    <a:pt x="7597943" y="3163851"/>
                    <a:pt x="7683935" y="3190475"/>
                    <a:pt x="7775391" y="3185876"/>
                  </a:cubicBezTo>
                  <a:cubicBezTo>
                    <a:pt x="7945949" y="3177405"/>
                    <a:pt x="8086814" y="3062678"/>
                    <a:pt x="8139549" y="2907773"/>
                  </a:cubicBezTo>
                  <a:cubicBezTo>
                    <a:pt x="8217702" y="3015239"/>
                    <a:pt x="8345502" y="3082283"/>
                    <a:pt x="8486367" y="3075264"/>
                  </a:cubicBezTo>
                  <a:cubicBezTo>
                    <a:pt x="8621055" y="3068487"/>
                    <a:pt x="8737216" y="2995633"/>
                    <a:pt x="8806104" y="2889136"/>
                  </a:cubicBezTo>
                  <a:cubicBezTo>
                    <a:pt x="8884732" y="2971672"/>
                    <a:pt x="8996379" y="3020805"/>
                    <a:pt x="9118002" y="3014755"/>
                  </a:cubicBezTo>
                  <a:cubicBezTo>
                    <a:pt x="9246990" y="3008219"/>
                    <a:pt x="9359112" y="2941174"/>
                    <a:pt x="9428713" y="2841696"/>
                  </a:cubicBezTo>
                  <a:cubicBezTo>
                    <a:pt x="9495701" y="2991519"/>
                    <a:pt x="9647256" y="3092207"/>
                    <a:pt x="9818527" y="3083736"/>
                  </a:cubicBezTo>
                  <a:cubicBezTo>
                    <a:pt x="9962243" y="3076475"/>
                    <a:pt x="10084579" y="2994181"/>
                    <a:pt x="10151329" y="2875824"/>
                  </a:cubicBezTo>
                  <a:cubicBezTo>
                    <a:pt x="10172471" y="2878244"/>
                    <a:pt x="10193850" y="2878970"/>
                    <a:pt x="10215704" y="2877760"/>
                  </a:cubicBezTo>
                  <a:cubicBezTo>
                    <a:pt x="10357995" y="2870741"/>
                    <a:pt x="10479381" y="2789900"/>
                    <a:pt x="10546369" y="2673479"/>
                  </a:cubicBezTo>
                  <a:cubicBezTo>
                    <a:pt x="10578438" y="2680014"/>
                    <a:pt x="10611694" y="2682676"/>
                    <a:pt x="10645663" y="2680982"/>
                  </a:cubicBezTo>
                  <a:cubicBezTo>
                    <a:pt x="10694836" y="2678562"/>
                    <a:pt x="10741394" y="2667186"/>
                    <a:pt x="10784153" y="2648791"/>
                  </a:cubicBezTo>
                  <a:cubicBezTo>
                    <a:pt x="10828574" y="2662829"/>
                    <a:pt x="10876084" y="2669364"/>
                    <a:pt x="10925255" y="2666944"/>
                  </a:cubicBezTo>
                  <a:cubicBezTo>
                    <a:pt x="11064458" y="2659925"/>
                    <a:pt x="11183706" y="2582472"/>
                    <a:pt x="11251644" y="2470166"/>
                  </a:cubicBezTo>
                  <a:cubicBezTo>
                    <a:pt x="11284901" y="2486866"/>
                    <a:pt x="11320533" y="2499210"/>
                    <a:pt x="11358065" y="2505987"/>
                  </a:cubicBezTo>
                  <a:cubicBezTo>
                    <a:pt x="11358065" y="2509618"/>
                    <a:pt x="11357828" y="2513249"/>
                    <a:pt x="11358065" y="2517121"/>
                  </a:cubicBezTo>
                  <a:cubicBezTo>
                    <a:pt x="11366379" y="2688243"/>
                    <a:pt x="11509145" y="2820397"/>
                    <a:pt x="11677327" y="2811925"/>
                  </a:cubicBezTo>
                  <a:cubicBezTo>
                    <a:pt x="11695856" y="2810957"/>
                    <a:pt x="11713910" y="2808053"/>
                    <a:pt x="11731488" y="2803938"/>
                  </a:cubicBezTo>
                  <a:cubicBezTo>
                    <a:pt x="11790399" y="2881633"/>
                    <a:pt x="11884231" y="2929799"/>
                    <a:pt x="11987563" y="2924716"/>
                  </a:cubicBezTo>
                  <a:cubicBezTo>
                    <a:pt x="12091133" y="2919633"/>
                    <a:pt x="12179738" y="2862270"/>
                    <a:pt x="12230810" y="2779008"/>
                  </a:cubicBezTo>
                  <a:cubicBezTo>
                    <a:pt x="12248626" y="2781428"/>
                    <a:pt x="12266918" y="2782396"/>
                    <a:pt x="12285447" y="2781428"/>
                  </a:cubicBezTo>
                  <a:cubicBezTo>
                    <a:pt x="12453391" y="2772957"/>
                    <a:pt x="12582854" y="2627491"/>
                    <a:pt x="12574778" y="2456127"/>
                  </a:cubicBezTo>
                  <a:cubicBezTo>
                    <a:pt x="12573589" y="2429019"/>
                    <a:pt x="12568364" y="2403121"/>
                    <a:pt x="12561000" y="2378433"/>
                  </a:cubicBezTo>
                  <a:cubicBezTo>
                    <a:pt x="12685474" y="2302432"/>
                    <a:pt x="12765289" y="2161081"/>
                    <a:pt x="12757688" y="2003514"/>
                  </a:cubicBezTo>
                  <a:close/>
                </a:path>
              </a:pathLst>
            </a:custGeom>
            <a:solidFill>
              <a:srgbClr val="FFFFFF"/>
            </a:solidFill>
            <a:ln w="23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155" name="รูปภาพ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09" y="3642218"/>
            <a:ext cx="28575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080E1A"/>
            </a:gs>
            <a:gs pos="66684">
              <a:srgbClr val="405A74"/>
            </a:gs>
            <a:gs pos="47000">
              <a:srgbClr val="182B4C"/>
            </a:gs>
            <a:gs pos="100000">
              <a:schemeClr val="accent1">
                <a:lumMod val="45000"/>
                <a:lumOff val="55000"/>
              </a:schemeClr>
            </a:gs>
            <a:gs pos="85000">
              <a:srgbClr val="A7DB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aphic 241"/>
          <p:cNvGrpSpPr/>
          <p:nvPr/>
        </p:nvGrpSpPr>
        <p:grpSpPr>
          <a:xfrm>
            <a:off x="760677" y="546233"/>
            <a:ext cx="322656" cy="318867"/>
            <a:chOff x="2434505" y="2932122"/>
            <a:chExt cx="322656" cy="318867"/>
          </a:xfrm>
        </p:grpSpPr>
        <p:sp>
          <p:nvSpPr>
            <p:cNvPr id="89" name="Freeform: Shape 88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1" name="Graphic 241"/>
          <p:cNvGrpSpPr/>
          <p:nvPr/>
        </p:nvGrpSpPr>
        <p:grpSpPr>
          <a:xfrm rot="1433983">
            <a:off x="2481155" y="2004504"/>
            <a:ext cx="212939" cy="210438"/>
            <a:chOff x="2434505" y="2932122"/>
            <a:chExt cx="322656" cy="318867"/>
          </a:xfrm>
        </p:grpSpPr>
        <p:sp>
          <p:nvSpPr>
            <p:cNvPr id="92" name="Freeform: Shape 91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227121" y="2794780"/>
            <a:ext cx="246732" cy="212980"/>
            <a:chOff x="5989666" y="815838"/>
            <a:chExt cx="221343" cy="191064"/>
          </a:xfrm>
        </p:grpSpPr>
        <p:sp>
          <p:nvSpPr>
            <p:cNvPr id="95" name="Freeform: Shape 94"/>
            <p:cNvSpPr/>
            <p:nvPr/>
          </p:nvSpPr>
          <p:spPr>
            <a:xfrm>
              <a:off x="5989666" y="897367"/>
              <a:ext cx="221343" cy="27383"/>
            </a:xfrm>
            <a:custGeom>
              <a:avLst/>
              <a:gdLst>
                <a:gd name="connsiteX0" fmla="*/ 348475 w 348475"/>
                <a:gd name="connsiteY0" fmla="*/ 19702 h 39404"/>
                <a:gd name="connsiteX1" fmla="*/ 174238 w 348475"/>
                <a:gd name="connsiteY1" fmla="*/ 39405 h 39404"/>
                <a:gd name="connsiteX2" fmla="*/ 0 w 348475"/>
                <a:gd name="connsiteY2" fmla="*/ 19702 h 39404"/>
                <a:gd name="connsiteX3" fmla="*/ 174238 w 348475"/>
                <a:gd name="connsiteY3" fmla="*/ 0 h 39404"/>
                <a:gd name="connsiteX4" fmla="*/ 348475 w 348475"/>
                <a:gd name="connsiteY4" fmla="*/ 19702 h 3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75" h="39404">
                  <a:moveTo>
                    <a:pt x="348475" y="19702"/>
                  </a:moveTo>
                  <a:cubicBezTo>
                    <a:pt x="348475" y="30673"/>
                    <a:pt x="270437" y="39405"/>
                    <a:pt x="174238" y="39405"/>
                  </a:cubicBezTo>
                  <a:cubicBezTo>
                    <a:pt x="78038" y="39405"/>
                    <a:pt x="0" y="30449"/>
                    <a:pt x="0" y="19702"/>
                  </a:cubicBezTo>
                  <a:cubicBezTo>
                    <a:pt x="0" y="8732"/>
                    <a:pt x="78038" y="0"/>
                    <a:pt x="174238" y="0"/>
                  </a:cubicBezTo>
                  <a:cubicBezTo>
                    <a:pt x="270437" y="0"/>
                    <a:pt x="348475" y="8732"/>
                    <a:pt x="348475" y="19702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6085557" y="815838"/>
              <a:ext cx="31723" cy="191064"/>
            </a:xfrm>
            <a:custGeom>
              <a:avLst/>
              <a:gdLst>
                <a:gd name="connsiteX0" fmla="*/ 49944 w 49944"/>
                <a:gd name="connsiteY0" fmla="*/ 137469 h 274938"/>
                <a:gd name="connsiteX1" fmla="*/ 24972 w 49944"/>
                <a:gd name="connsiteY1" fmla="*/ 274939 h 274938"/>
                <a:gd name="connsiteX2" fmla="*/ 0 w 49944"/>
                <a:gd name="connsiteY2" fmla="*/ 137469 h 274938"/>
                <a:gd name="connsiteX3" fmla="*/ 24972 w 49944"/>
                <a:gd name="connsiteY3" fmla="*/ 0 h 274938"/>
                <a:gd name="connsiteX4" fmla="*/ 49944 w 49944"/>
                <a:gd name="connsiteY4" fmla="*/ 137469 h 27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4" h="274938">
                  <a:moveTo>
                    <a:pt x="49944" y="137469"/>
                  </a:moveTo>
                  <a:cubicBezTo>
                    <a:pt x="49944" y="213392"/>
                    <a:pt x="38764" y="274939"/>
                    <a:pt x="24972" y="274939"/>
                  </a:cubicBezTo>
                  <a:cubicBezTo>
                    <a:pt x="11180" y="274939"/>
                    <a:pt x="0" y="213392"/>
                    <a:pt x="0" y="137469"/>
                  </a:cubicBezTo>
                  <a:cubicBezTo>
                    <a:pt x="0" y="61547"/>
                    <a:pt x="11180" y="0"/>
                    <a:pt x="24972" y="0"/>
                  </a:cubicBezTo>
                  <a:cubicBezTo>
                    <a:pt x="38764" y="0"/>
                    <a:pt x="49944" y="61547"/>
                    <a:pt x="49944" y="137469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7" name="Group 96"/>
          <p:cNvGrpSpPr/>
          <p:nvPr/>
        </p:nvGrpSpPr>
        <p:grpSpPr>
          <a:xfrm rot="836435">
            <a:off x="2544521" y="5254445"/>
            <a:ext cx="246732" cy="212980"/>
            <a:chOff x="5989666" y="815838"/>
            <a:chExt cx="221343" cy="191064"/>
          </a:xfrm>
        </p:grpSpPr>
        <p:sp>
          <p:nvSpPr>
            <p:cNvPr id="98" name="Freeform: Shape 97"/>
            <p:cNvSpPr/>
            <p:nvPr/>
          </p:nvSpPr>
          <p:spPr>
            <a:xfrm>
              <a:off x="5989666" y="897367"/>
              <a:ext cx="221343" cy="27383"/>
            </a:xfrm>
            <a:custGeom>
              <a:avLst/>
              <a:gdLst>
                <a:gd name="connsiteX0" fmla="*/ 348475 w 348475"/>
                <a:gd name="connsiteY0" fmla="*/ 19702 h 39404"/>
                <a:gd name="connsiteX1" fmla="*/ 174238 w 348475"/>
                <a:gd name="connsiteY1" fmla="*/ 39405 h 39404"/>
                <a:gd name="connsiteX2" fmla="*/ 0 w 348475"/>
                <a:gd name="connsiteY2" fmla="*/ 19702 h 39404"/>
                <a:gd name="connsiteX3" fmla="*/ 174238 w 348475"/>
                <a:gd name="connsiteY3" fmla="*/ 0 h 39404"/>
                <a:gd name="connsiteX4" fmla="*/ 348475 w 348475"/>
                <a:gd name="connsiteY4" fmla="*/ 19702 h 3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75" h="39404">
                  <a:moveTo>
                    <a:pt x="348475" y="19702"/>
                  </a:moveTo>
                  <a:cubicBezTo>
                    <a:pt x="348475" y="30673"/>
                    <a:pt x="270437" y="39405"/>
                    <a:pt x="174238" y="39405"/>
                  </a:cubicBezTo>
                  <a:cubicBezTo>
                    <a:pt x="78038" y="39405"/>
                    <a:pt x="0" y="30449"/>
                    <a:pt x="0" y="19702"/>
                  </a:cubicBezTo>
                  <a:cubicBezTo>
                    <a:pt x="0" y="8732"/>
                    <a:pt x="78038" y="0"/>
                    <a:pt x="174238" y="0"/>
                  </a:cubicBezTo>
                  <a:cubicBezTo>
                    <a:pt x="270437" y="0"/>
                    <a:pt x="348475" y="8732"/>
                    <a:pt x="348475" y="19702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6085557" y="815838"/>
              <a:ext cx="31723" cy="191064"/>
            </a:xfrm>
            <a:custGeom>
              <a:avLst/>
              <a:gdLst>
                <a:gd name="connsiteX0" fmla="*/ 49944 w 49944"/>
                <a:gd name="connsiteY0" fmla="*/ 137469 h 274938"/>
                <a:gd name="connsiteX1" fmla="*/ 24972 w 49944"/>
                <a:gd name="connsiteY1" fmla="*/ 274939 h 274938"/>
                <a:gd name="connsiteX2" fmla="*/ 0 w 49944"/>
                <a:gd name="connsiteY2" fmla="*/ 137469 h 274938"/>
                <a:gd name="connsiteX3" fmla="*/ 24972 w 49944"/>
                <a:gd name="connsiteY3" fmla="*/ 0 h 274938"/>
                <a:gd name="connsiteX4" fmla="*/ 49944 w 49944"/>
                <a:gd name="connsiteY4" fmla="*/ 137469 h 27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4" h="274938">
                  <a:moveTo>
                    <a:pt x="49944" y="137469"/>
                  </a:moveTo>
                  <a:cubicBezTo>
                    <a:pt x="49944" y="213392"/>
                    <a:pt x="38764" y="274939"/>
                    <a:pt x="24972" y="274939"/>
                  </a:cubicBezTo>
                  <a:cubicBezTo>
                    <a:pt x="11180" y="274939"/>
                    <a:pt x="0" y="213392"/>
                    <a:pt x="0" y="137469"/>
                  </a:cubicBezTo>
                  <a:cubicBezTo>
                    <a:pt x="0" y="61547"/>
                    <a:pt x="11180" y="0"/>
                    <a:pt x="24972" y="0"/>
                  </a:cubicBezTo>
                  <a:cubicBezTo>
                    <a:pt x="38764" y="0"/>
                    <a:pt x="49944" y="61547"/>
                    <a:pt x="49944" y="137469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0" name="Graphic 241"/>
          <p:cNvGrpSpPr/>
          <p:nvPr/>
        </p:nvGrpSpPr>
        <p:grpSpPr>
          <a:xfrm rot="1433983">
            <a:off x="700255" y="4058508"/>
            <a:ext cx="212939" cy="210438"/>
            <a:chOff x="2434505" y="2932122"/>
            <a:chExt cx="322656" cy="318867"/>
          </a:xfrm>
        </p:grpSpPr>
        <p:sp>
          <p:nvSpPr>
            <p:cNvPr id="101" name="Freeform: Shape 100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03" name="Freeform: Shape 102"/>
          <p:cNvSpPr/>
          <p:nvPr/>
        </p:nvSpPr>
        <p:spPr>
          <a:xfrm>
            <a:off x="3127032" y="6164186"/>
            <a:ext cx="169792" cy="12976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04" name="Freeform: Shape 103"/>
          <p:cNvSpPr/>
          <p:nvPr/>
        </p:nvSpPr>
        <p:spPr>
          <a:xfrm>
            <a:off x="238521" y="3216352"/>
            <a:ext cx="169792" cy="12976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05" name="Freeform: Shape 104"/>
          <p:cNvSpPr/>
          <p:nvPr/>
        </p:nvSpPr>
        <p:spPr>
          <a:xfrm>
            <a:off x="3099648" y="2755899"/>
            <a:ext cx="84896" cy="11972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" name="Graphic 2"/>
          <p:cNvGrpSpPr/>
          <p:nvPr/>
        </p:nvGrpSpPr>
        <p:grpSpPr>
          <a:xfrm>
            <a:off x="793768" y="873330"/>
            <a:ext cx="1652425" cy="7519514"/>
            <a:chOff x="9055963" y="784430"/>
            <a:chExt cx="1652425" cy="7519514"/>
          </a:xfrm>
        </p:grpSpPr>
        <p:sp>
          <p:nvSpPr>
            <p:cNvPr id="5" name="Freeform: Shape 4"/>
            <p:cNvSpPr/>
            <p:nvPr/>
          </p:nvSpPr>
          <p:spPr>
            <a:xfrm>
              <a:off x="9433251" y="3541086"/>
              <a:ext cx="904723" cy="4762858"/>
            </a:xfrm>
            <a:custGeom>
              <a:avLst/>
              <a:gdLst>
                <a:gd name="connsiteX0" fmla="*/ 327515 w 904723"/>
                <a:gd name="connsiteY0" fmla="*/ 0 h 4762858"/>
                <a:gd name="connsiteX1" fmla="*/ 452362 w 904723"/>
                <a:gd name="connsiteY1" fmla="*/ 0 h 4762858"/>
                <a:gd name="connsiteX2" fmla="*/ 577208 w 904723"/>
                <a:gd name="connsiteY2" fmla="*/ 0 h 4762858"/>
                <a:gd name="connsiteX3" fmla="*/ 904723 w 904723"/>
                <a:gd name="connsiteY3" fmla="*/ 4762859 h 4762858"/>
                <a:gd name="connsiteX4" fmla="*/ 452087 w 904723"/>
                <a:gd name="connsiteY4" fmla="*/ 4762859 h 4762858"/>
                <a:gd name="connsiteX5" fmla="*/ 0 w 904723"/>
                <a:gd name="connsiteY5" fmla="*/ 4762859 h 4762858"/>
                <a:gd name="connsiteX6" fmla="*/ 327515 w 904723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723" h="4762858">
                  <a:moveTo>
                    <a:pt x="327515" y="0"/>
                  </a:moveTo>
                  <a:lnTo>
                    <a:pt x="452362" y="0"/>
                  </a:lnTo>
                  <a:lnTo>
                    <a:pt x="577208" y="0"/>
                  </a:lnTo>
                  <a:cubicBezTo>
                    <a:pt x="577208" y="0"/>
                    <a:pt x="468311" y="4387220"/>
                    <a:pt x="904723" y="4762859"/>
                  </a:cubicBezTo>
                  <a:lnTo>
                    <a:pt x="452087" y="4762859"/>
                  </a:lnTo>
                  <a:lnTo>
                    <a:pt x="0" y="4762859"/>
                  </a:lnTo>
                  <a:cubicBezTo>
                    <a:pt x="436412" y="4387220"/>
                    <a:pt x="327515" y="0"/>
                    <a:pt x="327515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9541048" y="3541086"/>
              <a:ext cx="689129" cy="4762858"/>
            </a:xfrm>
            <a:custGeom>
              <a:avLst/>
              <a:gdLst>
                <a:gd name="connsiteX0" fmla="*/ 249418 w 689129"/>
                <a:gd name="connsiteY0" fmla="*/ 0 h 4762858"/>
                <a:gd name="connsiteX1" fmla="*/ 344565 w 689129"/>
                <a:gd name="connsiteY1" fmla="*/ 0 h 4762858"/>
                <a:gd name="connsiteX2" fmla="*/ 439712 w 689129"/>
                <a:gd name="connsiteY2" fmla="*/ 0 h 4762858"/>
                <a:gd name="connsiteX3" fmla="*/ 689130 w 689129"/>
                <a:gd name="connsiteY3" fmla="*/ 4762859 h 4762858"/>
                <a:gd name="connsiteX4" fmla="*/ 344290 w 689129"/>
                <a:gd name="connsiteY4" fmla="*/ 4762859 h 4762858"/>
                <a:gd name="connsiteX5" fmla="*/ 0 w 689129"/>
                <a:gd name="connsiteY5" fmla="*/ 4762859 h 4762858"/>
                <a:gd name="connsiteX6" fmla="*/ 249418 w 689129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129" h="4762858">
                  <a:moveTo>
                    <a:pt x="249418" y="0"/>
                  </a:moveTo>
                  <a:lnTo>
                    <a:pt x="344565" y="0"/>
                  </a:lnTo>
                  <a:lnTo>
                    <a:pt x="439712" y="0"/>
                  </a:lnTo>
                  <a:cubicBezTo>
                    <a:pt x="439712" y="0"/>
                    <a:pt x="356664" y="4387220"/>
                    <a:pt x="689130" y="4762859"/>
                  </a:cubicBezTo>
                  <a:lnTo>
                    <a:pt x="344290" y="4762859"/>
                  </a:lnTo>
                  <a:lnTo>
                    <a:pt x="0" y="4762859"/>
                  </a:lnTo>
                  <a:cubicBezTo>
                    <a:pt x="332465" y="4387220"/>
                    <a:pt x="249418" y="0"/>
                    <a:pt x="249418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9640045" y="3541086"/>
              <a:ext cx="490585" cy="4762858"/>
            </a:xfrm>
            <a:custGeom>
              <a:avLst/>
              <a:gdLst>
                <a:gd name="connsiteX0" fmla="*/ 177645 w 490585"/>
                <a:gd name="connsiteY0" fmla="*/ 0 h 4762858"/>
                <a:gd name="connsiteX1" fmla="*/ 245293 w 490585"/>
                <a:gd name="connsiteY1" fmla="*/ 0 h 4762858"/>
                <a:gd name="connsiteX2" fmla="*/ 312941 w 490585"/>
                <a:gd name="connsiteY2" fmla="*/ 0 h 4762858"/>
                <a:gd name="connsiteX3" fmla="*/ 490586 w 490585"/>
                <a:gd name="connsiteY3" fmla="*/ 4762859 h 4762858"/>
                <a:gd name="connsiteX4" fmla="*/ 245293 w 490585"/>
                <a:gd name="connsiteY4" fmla="*/ 4762859 h 4762858"/>
                <a:gd name="connsiteX5" fmla="*/ 0 w 490585"/>
                <a:gd name="connsiteY5" fmla="*/ 4762859 h 4762858"/>
                <a:gd name="connsiteX6" fmla="*/ 177645 w 490585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85" h="4762858">
                  <a:moveTo>
                    <a:pt x="177645" y="0"/>
                  </a:moveTo>
                  <a:lnTo>
                    <a:pt x="245293" y="0"/>
                  </a:lnTo>
                  <a:lnTo>
                    <a:pt x="312941" y="0"/>
                  </a:lnTo>
                  <a:cubicBezTo>
                    <a:pt x="312941" y="0"/>
                    <a:pt x="253817" y="4387220"/>
                    <a:pt x="490586" y="4762859"/>
                  </a:cubicBezTo>
                  <a:lnTo>
                    <a:pt x="245293" y="4762859"/>
                  </a:lnTo>
                  <a:lnTo>
                    <a:pt x="0" y="4762859"/>
                  </a:lnTo>
                  <a:cubicBezTo>
                    <a:pt x="236768" y="4387220"/>
                    <a:pt x="177645" y="0"/>
                    <a:pt x="177645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9620521" y="3161322"/>
              <a:ext cx="529634" cy="513134"/>
            </a:xfrm>
            <a:custGeom>
              <a:avLst/>
              <a:gdLst>
                <a:gd name="connsiteX0" fmla="*/ 529634 w 529634"/>
                <a:gd name="connsiteY0" fmla="*/ 256567 h 513134"/>
                <a:gd name="connsiteX1" fmla="*/ 264817 w 529634"/>
                <a:gd name="connsiteY1" fmla="*/ 513135 h 513134"/>
                <a:gd name="connsiteX2" fmla="*/ 0 w 529634"/>
                <a:gd name="connsiteY2" fmla="*/ 256567 h 513134"/>
                <a:gd name="connsiteX3" fmla="*/ 264817 w 529634"/>
                <a:gd name="connsiteY3" fmla="*/ 0 h 513134"/>
                <a:gd name="connsiteX4" fmla="*/ 529634 w 529634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34" h="513134">
                  <a:moveTo>
                    <a:pt x="529634" y="256567"/>
                  </a:moveTo>
                  <a:cubicBezTo>
                    <a:pt x="529634" y="398266"/>
                    <a:pt x="411072" y="513135"/>
                    <a:pt x="264817" y="513135"/>
                  </a:cubicBezTo>
                  <a:cubicBezTo>
                    <a:pt x="118563" y="513135"/>
                    <a:pt x="0" y="398266"/>
                    <a:pt x="0" y="256567"/>
                  </a:cubicBezTo>
                  <a:cubicBezTo>
                    <a:pt x="0" y="114869"/>
                    <a:pt x="118563" y="0"/>
                    <a:pt x="264817" y="0"/>
                  </a:cubicBezTo>
                  <a:cubicBezTo>
                    <a:pt x="411072" y="0"/>
                    <a:pt x="529634" y="114869"/>
                    <a:pt x="529634" y="256567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" name="Freeform: Shape 8"/>
            <p:cNvSpPr/>
            <p:nvPr/>
          </p:nvSpPr>
          <p:spPr>
            <a:xfrm rot="-2700000">
              <a:off x="9628870" y="3161367"/>
              <a:ext cx="513129" cy="513129"/>
            </a:xfrm>
            <a:custGeom>
              <a:avLst/>
              <a:gdLst>
                <a:gd name="connsiteX0" fmla="*/ 513130 w 513129"/>
                <a:gd name="connsiteY0" fmla="*/ 256565 h 513129"/>
                <a:gd name="connsiteX1" fmla="*/ 256565 w 513129"/>
                <a:gd name="connsiteY1" fmla="*/ 513130 h 513129"/>
                <a:gd name="connsiteX2" fmla="*/ 0 w 513129"/>
                <a:gd name="connsiteY2" fmla="*/ 256565 h 513129"/>
                <a:gd name="connsiteX3" fmla="*/ 256565 w 513129"/>
                <a:gd name="connsiteY3" fmla="*/ 0 h 513129"/>
                <a:gd name="connsiteX4" fmla="*/ 513130 w 513129"/>
                <a:gd name="connsiteY4" fmla="*/ 256565 h 51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129" h="513129">
                  <a:moveTo>
                    <a:pt x="513130" y="256565"/>
                  </a:moveTo>
                  <a:cubicBezTo>
                    <a:pt x="513130" y="398262"/>
                    <a:pt x="398262" y="513130"/>
                    <a:pt x="256565" y="513130"/>
                  </a:cubicBezTo>
                  <a:cubicBezTo>
                    <a:pt x="114868" y="513130"/>
                    <a:pt x="0" y="398262"/>
                    <a:pt x="0" y="256565"/>
                  </a:cubicBezTo>
                  <a:cubicBezTo>
                    <a:pt x="0" y="114868"/>
                    <a:pt x="114868" y="0"/>
                    <a:pt x="256565" y="0"/>
                  </a:cubicBezTo>
                  <a:cubicBezTo>
                    <a:pt x="398262" y="0"/>
                    <a:pt x="513130" y="114868"/>
                    <a:pt x="513130" y="256565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11" name="Freeform: Shape 10"/>
            <p:cNvSpPr/>
            <p:nvPr/>
          </p:nvSpPr>
          <p:spPr>
            <a:xfrm>
              <a:off x="9695869" y="3161321"/>
              <a:ext cx="378938" cy="513135"/>
            </a:xfrm>
            <a:custGeom>
              <a:avLst/>
              <a:gdLst>
                <a:gd name="connsiteX0" fmla="*/ 0 w 378938"/>
                <a:gd name="connsiteY0" fmla="*/ 256568 h 513135"/>
                <a:gd name="connsiteX1" fmla="*/ 189469 w 378938"/>
                <a:gd name="connsiteY1" fmla="*/ 513135 h 513135"/>
                <a:gd name="connsiteX2" fmla="*/ 378939 w 378938"/>
                <a:gd name="connsiteY2" fmla="*/ 256568 h 513135"/>
                <a:gd name="connsiteX3" fmla="*/ 189469 w 378938"/>
                <a:gd name="connsiteY3" fmla="*/ 0 h 513135"/>
                <a:gd name="connsiteX4" fmla="*/ 0 w 378938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38" h="513135">
                  <a:moveTo>
                    <a:pt x="0" y="256568"/>
                  </a:moveTo>
                  <a:cubicBezTo>
                    <a:pt x="0" y="398189"/>
                    <a:pt x="84972" y="513135"/>
                    <a:pt x="189469" y="513135"/>
                  </a:cubicBezTo>
                  <a:cubicBezTo>
                    <a:pt x="294241" y="513135"/>
                    <a:pt x="378939" y="398189"/>
                    <a:pt x="378939" y="256568"/>
                  </a:cubicBezTo>
                  <a:cubicBezTo>
                    <a:pt x="378939" y="114947"/>
                    <a:pt x="293966" y="0"/>
                    <a:pt x="189469" y="0"/>
                  </a:cubicBezTo>
                  <a:cubicBezTo>
                    <a:pt x="84972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9705493" y="3161321"/>
              <a:ext cx="359689" cy="513135"/>
            </a:xfrm>
            <a:custGeom>
              <a:avLst/>
              <a:gdLst>
                <a:gd name="connsiteX0" fmla="*/ 0 w 359689"/>
                <a:gd name="connsiteY0" fmla="*/ 256568 h 513135"/>
                <a:gd name="connsiteX1" fmla="*/ 179845 w 359689"/>
                <a:gd name="connsiteY1" fmla="*/ 513135 h 513135"/>
                <a:gd name="connsiteX2" fmla="*/ 359689 w 359689"/>
                <a:gd name="connsiteY2" fmla="*/ 256568 h 513135"/>
                <a:gd name="connsiteX3" fmla="*/ 179845 w 359689"/>
                <a:gd name="connsiteY3" fmla="*/ 0 h 513135"/>
                <a:gd name="connsiteX4" fmla="*/ 0 w 359689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89" h="513135">
                  <a:moveTo>
                    <a:pt x="0" y="256568"/>
                  </a:moveTo>
                  <a:cubicBezTo>
                    <a:pt x="0" y="398189"/>
                    <a:pt x="80573" y="513135"/>
                    <a:pt x="179845" y="513135"/>
                  </a:cubicBezTo>
                  <a:cubicBezTo>
                    <a:pt x="279117" y="513135"/>
                    <a:pt x="359689" y="398189"/>
                    <a:pt x="359689" y="256568"/>
                  </a:cubicBezTo>
                  <a:cubicBezTo>
                    <a:pt x="359689" y="114947"/>
                    <a:pt x="279117" y="0"/>
                    <a:pt x="179845" y="0"/>
                  </a:cubicBezTo>
                  <a:cubicBezTo>
                    <a:pt x="80573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14" name="Freeform: Shape 13"/>
            <p:cNvSpPr/>
            <p:nvPr/>
          </p:nvSpPr>
          <p:spPr>
            <a:xfrm>
              <a:off x="9766266" y="3161322"/>
              <a:ext cx="238142" cy="513134"/>
            </a:xfrm>
            <a:custGeom>
              <a:avLst/>
              <a:gdLst>
                <a:gd name="connsiteX0" fmla="*/ 238143 w 238142"/>
                <a:gd name="connsiteY0" fmla="*/ 256567 h 513134"/>
                <a:gd name="connsiteX1" fmla="*/ 119072 w 238142"/>
                <a:gd name="connsiteY1" fmla="*/ 513135 h 513134"/>
                <a:gd name="connsiteX2" fmla="*/ 0 w 238142"/>
                <a:gd name="connsiteY2" fmla="*/ 256567 h 513134"/>
                <a:gd name="connsiteX3" fmla="*/ 119072 w 238142"/>
                <a:gd name="connsiteY3" fmla="*/ 0 h 513134"/>
                <a:gd name="connsiteX4" fmla="*/ 238143 w 238142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42" h="513134">
                  <a:moveTo>
                    <a:pt x="238143" y="256567"/>
                  </a:moveTo>
                  <a:cubicBezTo>
                    <a:pt x="238143" y="398266"/>
                    <a:pt x="184833" y="513135"/>
                    <a:pt x="119072" y="513135"/>
                  </a:cubicBezTo>
                  <a:cubicBezTo>
                    <a:pt x="53310" y="513135"/>
                    <a:pt x="0" y="398266"/>
                    <a:pt x="0" y="256567"/>
                  </a:cubicBezTo>
                  <a:cubicBezTo>
                    <a:pt x="0" y="114869"/>
                    <a:pt x="53310" y="0"/>
                    <a:pt x="119072" y="0"/>
                  </a:cubicBezTo>
                  <a:cubicBezTo>
                    <a:pt x="184833" y="0"/>
                    <a:pt x="238143" y="114869"/>
                    <a:pt x="238143" y="256567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9776991" y="3161322"/>
              <a:ext cx="217243" cy="513134"/>
            </a:xfrm>
            <a:custGeom>
              <a:avLst/>
              <a:gdLst>
                <a:gd name="connsiteX0" fmla="*/ 0 w 217243"/>
                <a:gd name="connsiteY0" fmla="*/ 256567 h 513134"/>
                <a:gd name="connsiteX1" fmla="*/ 108622 w 217243"/>
                <a:gd name="connsiteY1" fmla="*/ 513135 h 513134"/>
                <a:gd name="connsiteX2" fmla="*/ 217244 w 217243"/>
                <a:gd name="connsiteY2" fmla="*/ 256567 h 513134"/>
                <a:gd name="connsiteX3" fmla="*/ 108622 w 217243"/>
                <a:gd name="connsiteY3" fmla="*/ 0 h 513134"/>
                <a:gd name="connsiteX4" fmla="*/ 0 w 217243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243" h="513134">
                  <a:moveTo>
                    <a:pt x="0" y="256567"/>
                  </a:moveTo>
                  <a:cubicBezTo>
                    <a:pt x="0" y="398188"/>
                    <a:pt x="48674" y="513135"/>
                    <a:pt x="108622" y="513135"/>
                  </a:cubicBezTo>
                  <a:cubicBezTo>
                    <a:pt x="168570" y="513135"/>
                    <a:pt x="217244" y="398188"/>
                    <a:pt x="217244" y="256567"/>
                  </a:cubicBezTo>
                  <a:cubicBezTo>
                    <a:pt x="217244" y="114947"/>
                    <a:pt x="168570" y="0"/>
                    <a:pt x="108622" y="0"/>
                  </a:cubicBezTo>
                  <a:cubicBezTo>
                    <a:pt x="48674" y="0"/>
                    <a:pt x="0" y="114672"/>
                    <a:pt x="0" y="256567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9136810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021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021" y="5001277"/>
                  </a:lnTo>
                  <a:lnTo>
                    <a:pt x="0" y="5001277"/>
                  </a:lnTo>
                  <a:cubicBezTo>
                    <a:pt x="130346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9168984" y="3302668"/>
              <a:ext cx="205693" cy="5001276"/>
            </a:xfrm>
            <a:custGeom>
              <a:avLst/>
              <a:gdLst>
                <a:gd name="connsiteX0" fmla="*/ 74523 w 205693"/>
                <a:gd name="connsiteY0" fmla="*/ 0 h 5001276"/>
                <a:gd name="connsiteX1" fmla="*/ 102847 w 205693"/>
                <a:gd name="connsiteY1" fmla="*/ 0 h 5001276"/>
                <a:gd name="connsiteX2" fmla="*/ 131171 w 205693"/>
                <a:gd name="connsiteY2" fmla="*/ 0 h 5001276"/>
                <a:gd name="connsiteX3" fmla="*/ 205694 w 205693"/>
                <a:gd name="connsiteY3" fmla="*/ 5001277 h 5001276"/>
                <a:gd name="connsiteX4" fmla="*/ 102847 w 205693"/>
                <a:gd name="connsiteY4" fmla="*/ 5001277 h 5001276"/>
                <a:gd name="connsiteX5" fmla="*/ 0 w 205693"/>
                <a:gd name="connsiteY5" fmla="*/ 5001277 h 5001276"/>
                <a:gd name="connsiteX6" fmla="*/ 74523 w 20569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693" h="5001276">
                  <a:moveTo>
                    <a:pt x="74523" y="0"/>
                  </a:moveTo>
                  <a:lnTo>
                    <a:pt x="102847" y="0"/>
                  </a:lnTo>
                  <a:lnTo>
                    <a:pt x="131171" y="0"/>
                  </a:lnTo>
                  <a:cubicBezTo>
                    <a:pt x="131171" y="0"/>
                    <a:pt x="106422" y="4571464"/>
                    <a:pt x="205694" y="5001277"/>
                  </a:cubicBezTo>
                  <a:lnTo>
                    <a:pt x="102847" y="5001277"/>
                  </a:lnTo>
                  <a:lnTo>
                    <a:pt x="0" y="5001277"/>
                  </a:lnTo>
                  <a:cubicBezTo>
                    <a:pt x="99272" y="4571464"/>
                    <a:pt x="74523" y="0"/>
                    <a:pt x="7452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9198683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148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148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9192633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9195108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3199" y="3113163"/>
              <a:ext cx="274991" cy="302491"/>
            </a:xfrm>
            <a:custGeom>
              <a:avLst/>
              <a:gdLst>
                <a:gd name="connsiteX0" fmla="*/ 2 w 274991"/>
                <a:gd name="connsiteY0" fmla="*/ 85 h 302491"/>
                <a:gd name="connsiteX1" fmla="*/ 274994 w 274991"/>
                <a:gd name="connsiteY1" fmla="*/ 85 h 302491"/>
                <a:gd name="connsiteX2" fmla="*/ 274994 w 274991"/>
                <a:gd name="connsiteY2" fmla="*/ 302576 h 302491"/>
                <a:gd name="connsiteX3" fmla="*/ 2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2" y="85"/>
                  </a:moveTo>
                  <a:lnTo>
                    <a:pt x="274994" y="85"/>
                  </a:lnTo>
                  <a:lnTo>
                    <a:pt x="274994" y="302576"/>
                  </a:lnTo>
                  <a:lnTo>
                    <a:pt x="2" y="302576"/>
                  </a:lnTo>
                  <a:close/>
                </a:path>
              </a:pathLst>
            </a:custGeom>
          </p:spPr>
        </p:pic>
        <p:sp>
          <p:nvSpPr>
            <p:cNvPr id="22" name="Freeform: Shape 21"/>
            <p:cNvSpPr/>
            <p:nvPr/>
          </p:nvSpPr>
          <p:spPr>
            <a:xfrm>
              <a:off x="9215183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5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9218208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392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0698" y="3113163"/>
              <a:ext cx="274991" cy="302491"/>
            </a:xfrm>
            <a:custGeom>
              <a:avLst/>
              <a:gdLst>
                <a:gd name="connsiteX0" fmla="*/ 3 w 274991"/>
                <a:gd name="connsiteY0" fmla="*/ 85 h 302491"/>
                <a:gd name="connsiteX1" fmla="*/ 274995 w 274991"/>
                <a:gd name="connsiteY1" fmla="*/ 85 h 302491"/>
                <a:gd name="connsiteX2" fmla="*/ 274995 w 274991"/>
                <a:gd name="connsiteY2" fmla="*/ 302576 h 302491"/>
                <a:gd name="connsiteX3" fmla="*/ 3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3" y="85"/>
                  </a:moveTo>
                  <a:lnTo>
                    <a:pt x="274995" y="85"/>
                  </a:lnTo>
                  <a:lnTo>
                    <a:pt x="274995" y="302576"/>
                  </a:lnTo>
                  <a:lnTo>
                    <a:pt x="3" y="302576"/>
                  </a:lnTo>
                  <a:close/>
                </a:path>
              </a:pathLst>
            </a:custGeom>
          </p:spPr>
        </p:pic>
        <p:sp>
          <p:nvSpPr>
            <p:cNvPr id="25" name="Freeform: Shape 24"/>
            <p:cNvSpPr/>
            <p:nvPr/>
          </p:nvSpPr>
          <p:spPr>
            <a:xfrm>
              <a:off x="9236357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9239382" y="3189096"/>
              <a:ext cx="64898" cy="153445"/>
            </a:xfrm>
            <a:custGeom>
              <a:avLst/>
              <a:gdLst>
                <a:gd name="connsiteX0" fmla="*/ 0 w 64898"/>
                <a:gd name="connsiteY0" fmla="*/ 76723 h 153445"/>
                <a:gd name="connsiteX1" fmla="*/ 32449 w 64898"/>
                <a:gd name="connsiteY1" fmla="*/ 153445 h 153445"/>
                <a:gd name="connsiteX2" fmla="*/ 64898 w 64898"/>
                <a:gd name="connsiteY2" fmla="*/ 76723 h 153445"/>
                <a:gd name="connsiteX3" fmla="*/ 32449 w 64898"/>
                <a:gd name="connsiteY3" fmla="*/ 0 h 153445"/>
                <a:gd name="connsiteX4" fmla="*/ 0 w 64898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8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4" y="153445"/>
                    <a:pt x="64898" y="119071"/>
                    <a:pt x="64898" y="76723"/>
                  </a:cubicBezTo>
                  <a:cubicBezTo>
                    <a:pt x="64898" y="34374"/>
                    <a:pt x="50324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10348424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296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296" y="5001277"/>
                  </a:lnTo>
                  <a:lnTo>
                    <a:pt x="0" y="5001277"/>
                  </a:lnTo>
                  <a:cubicBezTo>
                    <a:pt x="130621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10380048" y="3302668"/>
              <a:ext cx="206243" cy="5001276"/>
            </a:xfrm>
            <a:custGeom>
              <a:avLst/>
              <a:gdLst>
                <a:gd name="connsiteX0" fmla="*/ 75073 w 206243"/>
                <a:gd name="connsiteY0" fmla="*/ 0 h 5001276"/>
                <a:gd name="connsiteX1" fmla="*/ 103397 w 206243"/>
                <a:gd name="connsiteY1" fmla="*/ 0 h 5001276"/>
                <a:gd name="connsiteX2" fmla="*/ 131721 w 206243"/>
                <a:gd name="connsiteY2" fmla="*/ 0 h 5001276"/>
                <a:gd name="connsiteX3" fmla="*/ 206244 w 206243"/>
                <a:gd name="connsiteY3" fmla="*/ 5001277 h 5001276"/>
                <a:gd name="connsiteX4" fmla="*/ 103122 w 206243"/>
                <a:gd name="connsiteY4" fmla="*/ 5001277 h 5001276"/>
                <a:gd name="connsiteX5" fmla="*/ 0 w 206243"/>
                <a:gd name="connsiteY5" fmla="*/ 5001277 h 5001276"/>
                <a:gd name="connsiteX6" fmla="*/ 75073 w 20624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243" h="5001276">
                  <a:moveTo>
                    <a:pt x="75073" y="0"/>
                  </a:moveTo>
                  <a:lnTo>
                    <a:pt x="103397" y="0"/>
                  </a:lnTo>
                  <a:lnTo>
                    <a:pt x="131721" y="0"/>
                  </a:lnTo>
                  <a:cubicBezTo>
                    <a:pt x="131721" y="0"/>
                    <a:pt x="106972" y="4571464"/>
                    <a:pt x="206244" y="5001277"/>
                  </a:cubicBezTo>
                  <a:lnTo>
                    <a:pt x="103122" y="5001277"/>
                  </a:lnTo>
                  <a:lnTo>
                    <a:pt x="0" y="5001277"/>
                  </a:lnTo>
                  <a:cubicBezTo>
                    <a:pt x="100097" y="4571464"/>
                    <a:pt x="75073" y="0"/>
                    <a:pt x="7507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10410297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423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423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10404522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10406997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23163" y="3113163"/>
              <a:ext cx="274991" cy="302491"/>
            </a:xfrm>
            <a:custGeom>
              <a:avLst/>
              <a:gdLst>
                <a:gd name="connsiteX0" fmla="*/ 46 w 274991"/>
                <a:gd name="connsiteY0" fmla="*/ 85 h 302491"/>
                <a:gd name="connsiteX1" fmla="*/ 275038 w 274991"/>
                <a:gd name="connsiteY1" fmla="*/ 85 h 302491"/>
                <a:gd name="connsiteX2" fmla="*/ 275038 w 274991"/>
                <a:gd name="connsiteY2" fmla="*/ 302576 h 302491"/>
                <a:gd name="connsiteX3" fmla="*/ 46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6" y="85"/>
                  </a:moveTo>
                  <a:lnTo>
                    <a:pt x="275038" y="85"/>
                  </a:lnTo>
                  <a:lnTo>
                    <a:pt x="275038" y="302576"/>
                  </a:lnTo>
                  <a:lnTo>
                    <a:pt x="46" y="302576"/>
                  </a:lnTo>
                  <a:close/>
                </a:path>
              </a:pathLst>
            </a:custGeom>
          </p:spPr>
        </p:pic>
        <p:sp>
          <p:nvSpPr>
            <p:cNvPr id="33" name="Freeform: Shape 32"/>
            <p:cNvSpPr/>
            <p:nvPr/>
          </p:nvSpPr>
          <p:spPr>
            <a:xfrm>
              <a:off x="10427072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2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10429822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41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50663" y="3113163"/>
              <a:ext cx="274991" cy="302491"/>
            </a:xfrm>
            <a:custGeom>
              <a:avLst/>
              <a:gdLst>
                <a:gd name="connsiteX0" fmla="*/ 47 w 274991"/>
                <a:gd name="connsiteY0" fmla="*/ 85 h 302491"/>
                <a:gd name="connsiteX1" fmla="*/ 275039 w 274991"/>
                <a:gd name="connsiteY1" fmla="*/ 85 h 302491"/>
                <a:gd name="connsiteX2" fmla="*/ 275039 w 274991"/>
                <a:gd name="connsiteY2" fmla="*/ 302576 h 302491"/>
                <a:gd name="connsiteX3" fmla="*/ 47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7" y="85"/>
                  </a:moveTo>
                  <a:lnTo>
                    <a:pt x="275039" y="85"/>
                  </a:lnTo>
                  <a:lnTo>
                    <a:pt x="275039" y="302576"/>
                  </a:lnTo>
                  <a:lnTo>
                    <a:pt x="47" y="302576"/>
                  </a:lnTo>
                  <a:close/>
                </a:path>
              </a:pathLst>
            </a:custGeom>
          </p:spPr>
        </p:pic>
        <p:sp>
          <p:nvSpPr>
            <p:cNvPr id="36" name="Freeform: Shape 35"/>
            <p:cNvSpPr/>
            <p:nvPr/>
          </p:nvSpPr>
          <p:spPr>
            <a:xfrm>
              <a:off x="10447971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10451271" y="3189096"/>
              <a:ext cx="64897" cy="153445"/>
            </a:xfrm>
            <a:custGeom>
              <a:avLst/>
              <a:gdLst>
                <a:gd name="connsiteX0" fmla="*/ 0 w 64897"/>
                <a:gd name="connsiteY0" fmla="*/ 76723 h 153445"/>
                <a:gd name="connsiteX1" fmla="*/ 32449 w 64897"/>
                <a:gd name="connsiteY1" fmla="*/ 153445 h 153445"/>
                <a:gd name="connsiteX2" fmla="*/ 64898 w 64897"/>
                <a:gd name="connsiteY2" fmla="*/ 76723 h 153445"/>
                <a:gd name="connsiteX3" fmla="*/ 32449 w 64897"/>
                <a:gd name="connsiteY3" fmla="*/ 0 h 153445"/>
                <a:gd name="connsiteX4" fmla="*/ 0 w 6489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7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3" y="153445"/>
                    <a:pt x="64898" y="119071"/>
                    <a:pt x="64898" y="76723"/>
                  </a:cubicBezTo>
                  <a:cubicBezTo>
                    <a:pt x="64898" y="34374"/>
                    <a:pt x="50323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9062012" y="978437"/>
              <a:ext cx="1646376" cy="2223308"/>
            </a:xfrm>
            <a:custGeom>
              <a:avLst/>
              <a:gdLst>
                <a:gd name="connsiteX0" fmla="*/ 550 w 1646376"/>
                <a:gd name="connsiteY0" fmla="*/ 1765448 h 2223308"/>
                <a:gd name="connsiteX1" fmla="*/ 18149 w 1646376"/>
                <a:gd name="connsiteY1" fmla="*/ 1781672 h 2223308"/>
                <a:gd name="connsiteX2" fmla="*/ 82498 w 1646376"/>
                <a:gd name="connsiteY2" fmla="*/ 1781672 h 2223308"/>
                <a:gd name="connsiteX3" fmla="*/ 80573 w 1646376"/>
                <a:gd name="connsiteY3" fmla="*/ 1980491 h 2223308"/>
                <a:gd name="connsiteX4" fmla="*/ 70398 w 1646376"/>
                <a:gd name="connsiteY4" fmla="*/ 1980491 h 2223308"/>
                <a:gd name="connsiteX5" fmla="*/ 43999 w 1646376"/>
                <a:gd name="connsiteY5" fmla="*/ 2006890 h 2223308"/>
                <a:gd name="connsiteX6" fmla="*/ 70398 w 1646376"/>
                <a:gd name="connsiteY6" fmla="*/ 2033290 h 2223308"/>
                <a:gd name="connsiteX7" fmla="*/ 87722 w 1646376"/>
                <a:gd name="connsiteY7" fmla="*/ 2033290 h 2223308"/>
                <a:gd name="connsiteX8" fmla="*/ 169120 w 1646376"/>
                <a:gd name="connsiteY8" fmla="*/ 2223309 h 2223308"/>
                <a:gd name="connsiteX9" fmla="*/ 216144 w 1646376"/>
                <a:gd name="connsiteY9" fmla="*/ 2223309 h 2223308"/>
                <a:gd name="connsiteX10" fmla="*/ 263167 w 1646376"/>
                <a:gd name="connsiteY10" fmla="*/ 2223309 h 2223308"/>
                <a:gd name="connsiteX11" fmla="*/ 344290 w 1646376"/>
                <a:gd name="connsiteY11" fmla="*/ 2033290 h 2223308"/>
                <a:gd name="connsiteX12" fmla="*/ 361614 w 1646376"/>
                <a:gd name="connsiteY12" fmla="*/ 2033290 h 2223308"/>
                <a:gd name="connsiteX13" fmla="*/ 388013 w 1646376"/>
                <a:gd name="connsiteY13" fmla="*/ 2006890 h 2223308"/>
                <a:gd name="connsiteX14" fmla="*/ 361614 w 1646376"/>
                <a:gd name="connsiteY14" fmla="*/ 1980491 h 2223308"/>
                <a:gd name="connsiteX15" fmla="*/ 351165 w 1646376"/>
                <a:gd name="connsiteY15" fmla="*/ 1980491 h 2223308"/>
                <a:gd name="connsiteX16" fmla="*/ 340440 w 1646376"/>
                <a:gd name="connsiteY16" fmla="*/ 1708249 h 2223308"/>
                <a:gd name="connsiteX17" fmla="*/ 346215 w 1646376"/>
                <a:gd name="connsiteY17" fmla="*/ 1696425 h 2223308"/>
                <a:gd name="connsiteX18" fmla="*/ 400938 w 1646376"/>
                <a:gd name="connsiteY18" fmla="*/ 1631802 h 2223308"/>
                <a:gd name="connsiteX19" fmla="*/ 417988 w 1646376"/>
                <a:gd name="connsiteY19" fmla="*/ 1690375 h 2223308"/>
                <a:gd name="connsiteX20" fmla="*/ 435037 w 1646376"/>
                <a:gd name="connsiteY20" fmla="*/ 1690375 h 2223308"/>
                <a:gd name="connsiteX21" fmla="*/ 431462 w 1646376"/>
                <a:gd name="connsiteY21" fmla="*/ 1703574 h 2223308"/>
                <a:gd name="connsiteX22" fmla="*/ 434762 w 1646376"/>
                <a:gd name="connsiteY22" fmla="*/ 1716224 h 2223308"/>
                <a:gd name="connsiteX23" fmla="*/ 427337 w 1646376"/>
                <a:gd name="connsiteY23" fmla="*/ 1716224 h 2223308"/>
                <a:gd name="connsiteX24" fmla="*/ 612682 w 1646376"/>
                <a:gd name="connsiteY24" fmla="*/ 2134212 h 2223308"/>
                <a:gd name="connsiteX25" fmla="*/ 649806 w 1646376"/>
                <a:gd name="connsiteY25" fmla="*/ 2134212 h 2223308"/>
                <a:gd name="connsiteX26" fmla="*/ 727628 w 1646376"/>
                <a:gd name="connsiteY26" fmla="*/ 2204335 h 2223308"/>
                <a:gd name="connsiteX27" fmla="*/ 915448 w 1646376"/>
                <a:gd name="connsiteY27" fmla="*/ 2204335 h 2223308"/>
                <a:gd name="connsiteX28" fmla="*/ 993271 w 1646376"/>
                <a:gd name="connsiteY28" fmla="*/ 2134212 h 2223308"/>
                <a:gd name="connsiteX29" fmla="*/ 1030394 w 1646376"/>
                <a:gd name="connsiteY29" fmla="*/ 2134212 h 2223308"/>
                <a:gd name="connsiteX30" fmla="*/ 1215739 w 1646376"/>
                <a:gd name="connsiteY30" fmla="*/ 1716224 h 2223308"/>
                <a:gd name="connsiteX31" fmla="*/ 1208314 w 1646376"/>
                <a:gd name="connsiteY31" fmla="*/ 1716224 h 2223308"/>
                <a:gd name="connsiteX32" fmla="*/ 1211614 w 1646376"/>
                <a:gd name="connsiteY32" fmla="*/ 1703574 h 2223308"/>
                <a:gd name="connsiteX33" fmla="*/ 1208039 w 1646376"/>
                <a:gd name="connsiteY33" fmla="*/ 1690375 h 2223308"/>
                <a:gd name="connsiteX34" fmla="*/ 1225089 w 1646376"/>
                <a:gd name="connsiteY34" fmla="*/ 1690375 h 2223308"/>
                <a:gd name="connsiteX35" fmla="*/ 1243238 w 1646376"/>
                <a:gd name="connsiteY35" fmla="*/ 1627127 h 2223308"/>
                <a:gd name="connsiteX36" fmla="*/ 1304011 w 1646376"/>
                <a:gd name="connsiteY36" fmla="*/ 1696425 h 2223308"/>
                <a:gd name="connsiteX37" fmla="*/ 1291637 w 1646376"/>
                <a:gd name="connsiteY37" fmla="*/ 1980491 h 2223308"/>
                <a:gd name="connsiteX38" fmla="*/ 1281187 w 1646376"/>
                <a:gd name="connsiteY38" fmla="*/ 1980491 h 2223308"/>
                <a:gd name="connsiteX39" fmla="*/ 1254788 w 1646376"/>
                <a:gd name="connsiteY39" fmla="*/ 2006890 h 2223308"/>
                <a:gd name="connsiteX40" fmla="*/ 1281187 w 1646376"/>
                <a:gd name="connsiteY40" fmla="*/ 2033290 h 2223308"/>
                <a:gd name="connsiteX41" fmla="*/ 1298511 w 1646376"/>
                <a:gd name="connsiteY41" fmla="*/ 2033290 h 2223308"/>
                <a:gd name="connsiteX42" fmla="*/ 1379909 w 1646376"/>
                <a:gd name="connsiteY42" fmla="*/ 2223309 h 2223308"/>
                <a:gd name="connsiteX43" fmla="*/ 1426933 w 1646376"/>
                <a:gd name="connsiteY43" fmla="*/ 2223309 h 2223308"/>
                <a:gd name="connsiteX44" fmla="*/ 1473956 w 1646376"/>
                <a:gd name="connsiteY44" fmla="*/ 2223309 h 2223308"/>
                <a:gd name="connsiteX45" fmla="*/ 1555354 w 1646376"/>
                <a:gd name="connsiteY45" fmla="*/ 2033290 h 2223308"/>
                <a:gd name="connsiteX46" fmla="*/ 1572678 w 1646376"/>
                <a:gd name="connsiteY46" fmla="*/ 2033290 h 2223308"/>
                <a:gd name="connsiteX47" fmla="*/ 1599078 w 1646376"/>
                <a:gd name="connsiteY47" fmla="*/ 2006890 h 2223308"/>
                <a:gd name="connsiteX48" fmla="*/ 1572678 w 1646376"/>
                <a:gd name="connsiteY48" fmla="*/ 1980491 h 2223308"/>
                <a:gd name="connsiteX49" fmla="*/ 1562504 w 1646376"/>
                <a:gd name="connsiteY49" fmla="*/ 1980491 h 2223308"/>
                <a:gd name="connsiteX50" fmla="*/ 1560304 w 1646376"/>
                <a:gd name="connsiteY50" fmla="*/ 1777272 h 2223308"/>
                <a:gd name="connsiteX51" fmla="*/ 1628777 w 1646376"/>
                <a:gd name="connsiteY51" fmla="*/ 1777272 h 2223308"/>
                <a:gd name="connsiteX52" fmla="*/ 1646376 w 1646376"/>
                <a:gd name="connsiteY52" fmla="*/ 1759673 h 2223308"/>
                <a:gd name="connsiteX53" fmla="*/ 1646101 w 1646376"/>
                <a:gd name="connsiteY53" fmla="*/ 1758298 h 2223308"/>
                <a:gd name="connsiteX54" fmla="*/ 1646376 w 1646376"/>
                <a:gd name="connsiteY54" fmla="*/ 1756923 h 2223308"/>
                <a:gd name="connsiteX55" fmla="*/ 1628777 w 1646376"/>
                <a:gd name="connsiteY55" fmla="*/ 1739323 h 2223308"/>
                <a:gd name="connsiteX56" fmla="*/ 1556454 w 1646376"/>
                <a:gd name="connsiteY56" fmla="*/ 1739323 h 2223308"/>
                <a:gd name="connsiteX57" fmla="*/ 1556179 w 1646376"/>
                <a:gd name="connsiteY57" fmla="*/ 1739323 h 2223308"/>
                <a:gd name="connsiteX58" fmla="*/ 1549304 w 1646376"/>
                <a:gd name="connsiteY58" fmla="*/ 1690375 h 2223308"/>
                <a:gd name="connsiteX59" fmla="*/ 1610902 w 1646376"/>
                <a:gd name="connsiteY59" fmla="*/ 1690375 h 2223308"/>
                <a:gd name="connsiteX60" fmla="*/ 1628502 w 1646376"/>
                <a:gd name="connsiteY60" fmla="*/ 1672775 h 2223308"/>
                <a:gd name="connsiteX61" fmla="*/ 1628502 w 1646376"/>
                <a:gd name="connsiteY61" fmla="*/ 1671675 h 2223308"/>
                <a:gd name="connsiteX62" fmla="*/ 1628502 w 1646376"/>
                <a:gd name="connsiteY62" fmla="*/ 1670576 h 2223308"/>
                <a:gd name="connsiteX63" fmla="*/ 1610902 w 1646376"/>
                <a:gd name="connsiteY63" fmla="*/ 1652976 h 2223308"/>
                <a:gd name="connsiteX64" fmla="*/ 1543529 w 1646376"/>
                <a:gd name="connsiteY64" fmla="*/ 1652976 h 2223308"/>
                <a:gd name="connsiteX65" fmla="*/ 1542979 w 1646376"/>
                <a:gd name="connsiteY65" fmla="*/ 1652976 h 2223308"/>
                <a:gd name="connsiteX66" fmla="*/ 1531980 w 1646376"/>
                <a:gd name="connsiteY66" fmla="*/ 1594953 h 2223308"/>
                <a:gd name="connsiteX67" fmla="*/ 1592203 w 1646376"/>
                <a:gd name="connsiteY67" fmla="*/ 1594953 h 2223308"/>
                <a:gd name="connsiteX68" fmla="*/ 1609802 w 1646376"/>
                <a:gd name="connsiteY68" fmla="*/ 1577353 h 2223308"/>
                <a:gd name="connsiteX69" fmla="*/ 1609802 w 1646376"/>
                <a:gd name="connsiteY69" fmla="*/ 1576253 h 2223308"/>
                <a:gd name="connsiteX70" fmla="*/ 1609802 w 1646376"/>
                <a:gd name="connsiteY70" fmla="*/ 1575153 h 2223308"/>
                <a:gd name="connsiteX71" fmla="*/ 1592203 w 1646376"/>
                <a:gd name="connsiteY71" fmla="*/ 1557554 h 2223308"/>
                <a:gd name="connsiteX72" fmla="*/ 1524555 w 1646376"/>
                <a:gd name="connsiteY72" fmla="*/ 1557554 h 2223308"/>
                <a:gd name="connsiteX73" fmla="*/ 1524005 w 1646376"/>
                <a:gd name="connsiteY73" fmla="*/ 1557554 h 2223308"/>
                <a:gd name="connsiteX74" fmla="*/ 1421433 w 1646376"/>
                <a:gd name="connsiteY74" fmla="*/ 1232788 h 2223308"/>
                <a:gd name="connsiteX75" fmla="*/ 1363685 w 1646376"/>
                <a:gd name="connsiteY75" fmla="*/ 1428583 h 2223308"/>
                <a:gd name="connsiteX76" fmla="*/ 1305111 w 1646376"/>
                <a:gd name="connsiteY76" fmla="*/ 1362585 h 2223308"/>
                <a:gd name="connsiteX77" fmla="*/ 1298237 w 1646376"/>
                <a:gd name="connsiteY77" fmla="*/ 1354885 h 2223308"/>
                <a:gd name="connsiteX78" fmla="*/ 1029569 w 1646376"/>
                <a:gd name="connsiteY78" fmla="*/ 172695 h 2223308"/>
                <a:gd name="connsiteX79" fmla="*/ 821676 w 1646376"/>
                <a:gd name="connsiteY79" fmla="*/ 0 h 2223308"/>
                <a:gd name="connsiteX80" fmla="*/ 613782 w 1646376"/>
                <a:gd name="connsiteY80" fmla="*/ 172695 h 2223308"/>
                <a:gd name="connsiteX81" fmla="*/ 346215 w 1646376"/>
                <a:gd name="connsiteY81" fmla="*/ 1362035 h 2223308"/>
                <a:gd name="connsiteX82" fmla="*/ 345665 w 1646376"/>
                <a:gd name="connsiteY82" fmla="*/ 1362585 h 2223308"/>
                <a:gd name="connsiteX83" fmla="*/ 281592 w 1646376"/>
                <a:gd name="connsiteY83" fmla="*/ 1434907 h 2223308"/>
                <a:gd name="connsiteX84" fmla="*/ 281592 w 1646376"/>
                <a:gd name="connsiteY84" fmla="*/ 1434907 h 2223308"/>
                <a:gd name="connsiteX85" fmla="*/ 209819 w 1646376"/>
                <a:gd name="connsiteY85" fmla="*/ 1232513 h 2223308"/>
                <a:gd name="connsiteX86" fmla="*/ 118521 w 1646376"/>
                <a:gd name="connsiteY86" fmla="*/ 1561404 h 2223308"/>
                <a:gd name="connsiteX87" fmla="*/ 117697 w 1646376"/>
                <a:gd name="connsiteY87" fmla="*/ 1561404 h 2223308"/>
                <a:gd name="connsiteX88" fmla="*/ 54448 w 1646376"/>
                <a:gd name="connsiteY88" fmla="*/ 1561404 h 2223308"/>
                <a:gd name="connsiteX89" fmla="*/ 36849 w 1646376"/>
                <a:gd name="connsiteY89" fmla="*/ 1579003 h 2223308"/>
                <a:gd name="connsiteX90" fmla="*/ 37399 w 1646376"/>
                <a:gd name="connsiteY90" fmla="*/ 1583128 h 2223308"/>
                <a:gd name="connsiteX91" fmla="*/ 54998 w 1646376"/>
                <a:gd name="connsiteY91" fmla="*/ 1599353 h 2223308"/>
                <a:gd name="connsiteX92" fmla="*/ 110547 w 1646376"/>
                <a:gd name="connsiteY92" fmla="*/ 1599353 h 2223308"/>
                <a:gd name="connsiteX93" fmla="*/ 99547 w 1646376"/>
                <a:gd name="connsiteY93" fmla="*/ 1657101 h 2223308"/>
                <a:gd name="connsiteX94" fmla="*/ 98722 w 1646376"/>
                <a:gd name="connsiteY94" fmla="*/ 1657101 h 2223308"/>
                <a:gd name="connsiteX95" fmla="*/ 35749 w 1646376"/>
                <a:gd name="connsiteY95" fmla="*/ 1657101 h 2223308"/>
                <a:gd name="connsiteX96" fmla="*/ 18149 w 1646376"/>
                <a:gd name="connsiteY96" fmla="*/ 1674700 h 2223308"/>
                <a:gd name="connsiteX97" fmla="*/ 18699 w 1646376"/>
                <a:gd name="connsiteY97" fmla="*/ 1678825 h 2223308"/>
                <a:gd name="connsiteX98" fmla="*/ 36299 w 1646376"/>
                <a:gd name="connsiteY98" fmla="*/ 1695050 h 2223308"/>
                <a:gd name="connsiteX99" fmla="*/ 93497 w 1646376"/>
                <a:gd name="connsiteY99" fmla="*/ 1695050 h 2223308"/>
                <a:gd name="connsiteX100" fmla="*/ 86897 w 1646376"/>
                <a:gd name="connsiteY100" fmla="*/ 1743998 h 2223308"/>
                <a:gd name="connsiteX101" fmla="*/ 86072 w 1646376"/>
                <a:gd name="connsiteY101" fmla="*/ 1743998 h 2223308"/>
                <a:gd name="connsiteX102" fmla="*/ 17599 w 1646376"/>
                <a:gd name="connsiteY102" fmla="*/ 1743998 h 2223308"/>
                <a:gd name="connsiteX103" fmla="*/ 0 w 1646376"/>
                <a:gd name="connsiteY103" fmla="*/ 1761598 h 2223308"/>
                <a:gd name="connsiteX104" fmla="*/ 550 w 1646376"/>
                <a:gd name="connsiteY104" fmla="*/ 1765448 h 2223308"/>
                <a:gd name="connsiteX105" fmla="*/ 312941 w 1646376"/>
                <a:gd name="connsiteY105" fmla="*/ 1792122 h 2223308"/>
                <a:gd name="connsiteX106" fmla="*/ 312391 w 1646376"/>
                <a:gd name="connsiteY106" fmla="*/ 1787722 h 2223308"/>
                <a:gd name="connsiteX107" fmla="*/ 313216 w 1646376"/>
                <a:gd name="connsiteY107" fmla="*/ 1787997 h 2223308"/>
                <a:gd name="connsiteX108" fmla="*/ 312941 w 1646376"/>
                <a:gd name="connsiteY108" fmla="*/ 1792122 h 22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646376" h="2223308">
                  <a:moveTo>
                    <a:pt x="550" y="1765448"/>
                  </a:moveTo>
                  <a:cubicBezTo>
                    <a:pt x="1375" y="1774522"/>
                    <a:pt x="8800" y="1781672"/>
                    <a:pt x="18149" y="1781672"/>
                  </a:cubicBezTo>
                  <a:lnTo>
                    <a:pt x="82498" y="1781672"/>
                  </a:lnTo>
                  <a:cubicBezTo>
                    <a:pt x="75898" y="1849320"/>
                    <a:pt x="74523" y="1916968"/>
                    <a:pt x="80573" y="1980491"/>
                  </a:cubicBezTo>
                  <a:lnTo>
                    <a:pt x="70398" y="1980491"/>
                  </a:lnTo>
                  <a:cubicBezTo>
                    <a:pt x="55823" y="1980491"/>
                    <a:pt x="43999" y="1992316"/>
                    <a:pt x="43999" y="2006890"/>
                  </a:cubicBezTo>
                  <a:cubicBezTo>
                    <a:pt x="43999" y="2021465"/>
                    <a:pt x="55823" y="2033290"/>
                    <a:pt x="70398" y="2033290"/>
                  </a:cubicBezTo>
                  <a:lnTo>
                    <a:pt x="87722" y="2033290"/>
                  </a:lnTo>
                  <a:cubicBezTo>
                    <a:pt x="100647" y="2106713"/>
                    <a:pt x="126221" y="2172436"/>
                    <a:pt x="169120" y="2223309"/>
                  </a:cubicBezTo>
                  <a:lnTo>
                    <a:pt x="216144" y="2223309"/>
                  </a:lnTo>
                  <a:lnTo>
                    <a:pt x="263167" y="2223309"/>
                  </a:lnTo>
                  <a:cubicBezTo>
                    <a:pt x="306066" y="2172711"/>
                    <a:pt x="331365" y="2106713"/>
                    <a:pt x="344290" y="2033290"/>
                  </a:cubicBezTo>
                  <a:lnTo>
                    <a:pt x="361614" y="2033290"/>
                  </a:lnTo>
                  <a:cubicBezTo>
                    <a:pt x="376189" y="2033290"/>
                    <a:pt x="388013" y="2021465"/>
                    <a:pt x="388013" y="2006890"/>
                  </a:cubicBezTo>
                  <a:cubicBezTo>
                    <a:pt x="388013" y="1992316"/>
                    <a:pt x="376189" y="1980491"/>
                    <a:pt x="361614" y="1980491"/>
                  </a:cubicBezTo>
                  <a:lnTo>
                    <a:pt x="351165" y="1980491"/>
                  </a:lnTo>
                  <a:cubicBezTo>
                    <a:pt x="359414" y="1893869"/>
                    <a:pt x="353640" y="1799822"/>
                    <a:pt x="340440" y="1708249"/>
                  </a:cubicBezTo>
                  <a:cubicBezTo>
                    <a:pt x="342090" y="1704399"/>
                    <a:pt x="344015" y="1700550"/>
                    <a:pt x="346215" y="1696425"/>
                  </a:cubicBezTo>
                  <a:cubicBezTo>
                    <a:pt x="358039" y="1674150"/>
                    <a:pt x="375639" y="1651326"/>
                    <a:pt x="400938" y="1631802"/>
                  </a:cubicBezTo>
                  <a:cubicBezTo>
                    <a:pt x="411113" y="1669476"/>
                    <a:pt x="417988" y="1690375"/>
                    <a:pt x="417988" y="1690375"/>
                  </a:cubicBezTo>
                  <a:lnTo>
                    <a:pt x="435037" y="1690375"/>
                  </a:lnTo>
                  <a:cubicBezTo>
                    <a:pt x="432837" y="1694225"/>
                    <a:pt x="431462" y="1698625"/>
                    <a:pt x="431462" y="1703574"/>
                  </a:cubicBezTo>
                  <a:cubicBezTo>
                    <a:pt x="431462" y="1708249"/>
                    <a:pt x="432837" y="1712374"/>
                    <a:pt x="434762" y="1716224"/>
                  </a:cubicBezTo>
                  <a:lnTo>
                    <a:pt x="427337" y="1716224"/>
                  </a:lnTo>
                  <a:lnTo>
                    <a:pt x="612682" y="2134212"/>
                  </a:lnTo>
                  <a:lnTo>
                    <a:pt x="649806" y="2134212"/>
                  </a:lnTo>
                  <a:cubicBezTo>
                    <a:pt x="653931" y="2173535"/>
                    <a:pt x="687205" y="2204335"/>
                    <a:pt x="727628" y="2204335"/>
                  </a:cubicBezTo>
                  <a:lnTo>
                    <a:pt x="915448" y="2204335"/>
                  </a:lnTo>
                  <a:cubicBezTo>
                    <a:pt x="955872" y="2204335"/>
                    <a:pt x="989146" y="2173535"/>
                    <a:pt x="993271" y="2134212"/>
                  </a:cubicBezTo>
                  <a:lnTo>
                    <a:pt x="1030394" y="2134212"/>
                  </a:lnTo>
                  <a:lnTo>
                    <a:pt x="1215739" y="1716224"/>
                  </a:lnTo>
                  <a:lnTo>
                    <a:pt x="1208314" y="1716224"/>
                  </a:lnTo>
                  <a:cubicBezTo>
                    <a:pt x="1210514" y="1712374"/>
                    <a:pt x="1211614" y="1708249"/>
                    <a:pt x="1211614" y="1703574"/>
                  </a:cubicBezTo>
                  <a:cubicBezTo>
                    <a:pt x="1211614" y="1698625"/>
                    <a:pt x="1210239" y="1694225"/>
                    <a:pt x="1208039" y="1690375"/>
                  </a:cubicBezTo>
                  <a:lnTo>
                    <a:pt x="1225089" y="1690375"/>
                  </a:lnTo>
                  <a:cubicBezTo>
                    <a:pt x="1225089" y="1690375"/>
                    <a:pt x="1232513" y="1667551"/>
                    <a:pt x="1243238" y="1627127"/>
                  </a:cubicBezTo>
                  <a:cubicBezTo>
                    <a:pt x="1272112" y="1647751"/>
                    <a:pt x="1291362" y="1672500"/>
                    <a:pt x="1304011" y="1696425"/>
                  </a:cubicBezTo>
                  <a:cubicBezTo>
                    <a:pt x="1289712" y="1791572"/>
                    <a:pt x="1282837" y="1890019"/>
                    <a:pt x="1291637" y="1980491"/>
                  </a:cubicBezTo>
                  <a:lnTo>
                    <a:pt x="1281187" y="1980491"/>
                  </a:lnTo>
                  <a:cubicBezTo>
                    <a:pt x="1266612" y="1980491"/>
                    <a:pt x="1254788" y="1992316"/>
                    <a:pt x="1254788" y="2006890"/>
                  </a:cubicBezTo>
                  <a:cubicBezTo>
                    <a:pt x="1254788" y="2021465"/>
                    <a:pt x="1266612" y="2033290"/>
                    <a:pt x="1281187" y="2033290"/>
                  </a:cubicBezTo>
                  <a:lnTo>
                    <a:pt x="1298511" y="2033290"/>
                  </a:lnTo>
                  <a:cubicBezTo>
                    <a:pt x="1311436" y="2106713"/>
                    <a:pt x="1337010" y="2172436"/>
                    <a:pt x="1379909" y="2223309"/>
                  </a:cubicBezTo>
                  <a:lnTo>
                    <a:pt x="1426933" y="2223309"/>
                  </a:lnTo>
                  <a:lnTo>
                    <a:pt x="1473956" y="2223309"/>
                  </a:lnTo>
                  <a:cubicBezTo>
                    <a:pt x="1516855" y="2172711"/>
                    <a:pt x="1542154" y="2106713"/>
                    <a:pt x="1555354" y="2033290"/>
                  </a:cubicBezTo>
                  <a:lnTo>
                    <a:pt x="1572678" y="2033290"/>
                  </a:lnTo>
                  <a:cubicBezTo>
                    <a:pt x="1587253" y="2033290"/>
                    <a:pt x="1599078" y="2021465"/>
                    <a:pt x="1599078" y="2006890"/>
                  </a:cubicBezTo>
                  <a:cubicBezTo>
                    <a:pt x="1599078" y="1992316"/>
                    <a:pt x="1587253" y="1980491"/>
                    <a:pt x="1572678" y="1980491"/>
                  </a:cubicBezTo>
                  <a:lnTo>
                    <a:pt x="1562504" y="1980491"/>
                  </a:lnTo>
                  <a:cubicBezTo>
                    <a:pt x="1568828" y="1915593"/>
                    <a:pt x="1567178" y="1846570"/>
                    <a:pt x="1560304" y="1777272"/>
                  </a:cubicBezTo>
                  <a:lnTo>
                    <a:pt x="1628777" y="1777272"/>
                  </a:lnTo>
                  <a:cubicBezTo>
                    <a:pt x="1638401" y="1777272"/>
                    <a:pt x="1646376" y="1769297"/>
                    <a:pt x="1646376" y="1759673"/>
                  </a:cubicBezTo>
                  <a:cubicBezTo>
                    <a:pt x="1646376" y="1759123"/>
                    <a:pt x="1646376" y="1758848"/>
                    <a:pt x="1646101" y="1758298"/>
                  </a:cubicBezTo>
                  <a:cubicBezTo>
                    <a:pt x="1646101" y="1757748"/>
                    <a:pt x="1646376" y="1757473"/>
                    <a:pt x="1646376" y="1756923"/>
                  </a:cubicBezTo>
                  <a:cubicBezTo>
                    <a:pt x="1646376" y="1747298"/>
                    <a:pt x="1638401" y="1739323"/>
                    <a:pt x="1628777" y="1739323"/>
                  </a:cubicBezTo>
                  <a:lnTo>
                    <a:pt x="1556454" y="1739323"/>
                  </a:lnTo>
                  <a:lnTo>
                    <a:pt x="1556179" y="1739323"/>
                  </a:lnTo>
                  <a:cubicBezTo>
                    <a:pt x="1554254" y="1723099"/>
                    <a:pt x="1551779" y="1706599"/>
                    <a:pt x="1549304" y="1690375"/>
                  </a:cubicBezTo>
                  <a:lnTo>
                    <a:pt x="1610902" y="1690375"/>
                  </a:lnTo>
                  <a:cubicBezTo>
                    <a:pt x="1620527" y="1690375"/>
                    <a:pt x="1628502" y="1682400"/>
                    <a:pt x="1628502" y="1672775"/>
                  </a:cubicBezTo>
                  <a:cubicBezTo>
                    <a:pt x="1628502" y="1672500"/>
                    <a:pt x="1628502" y="1671950"/>
                    <a:pt x="1628502" y="1671675"/>
                  </a:cubicBezTo>
                  <a:cubicBezTo>
                    <a:pt x="1628502" y="1671400"/>
                    <a:pt x="1628502" y="1670850"/>
                    <a:pt x="1628502" y="1670576"/>
                  </a:cubicBezTo>
                  <a:cubicBezTo>
                    <a:pt x="1628502" y="1660951"/>
                    <a:pt x="1620527" y="1652976"/>
                    <a:pt x="1610902" y="1652976"/>
                  </a:cubicBezTo>
                  <a:lnTo>
                    <a:pt x="1543529" y="1652976"/>
                  </a:lnTo>
                  <a:lnTo>
                    <a:pt x="1542979" y="1652976"/>
                  </a:lnTo>
                  <a:cubicBezTo>
                    <a:pt x="1539404" y="1633451"/>
                    <a:pt x="1535829" y="1613927"/>
                    <a:pt x="1531980" y="1594953"/>
                  </a:cubicBezTo>
                  <a:lnTo>
                    <a:pt x="1592203" y="1594953"/>
                  </a:lnTo>
                  <a:cubicBezTo>
                    <a:pt x="1601828" y="1594953"/>
                    <a:pt x="1609802" y="1586978"/>
                    <a:pt x="1609802" y="1577353"/>
                  </a:cubicBezTo>
                  <a:cubicBezTo>
                    <a:pt x="1609802" y="1577078"/>
                    <a:pt x="1609802" y="1576528"/>
                    <a:pt x="1609802" y="1576253"/>
                  </a:cubicBezTo>
                  <a:cubicBezTo>
                    <a:pt x="1609802" y="1575978"/>
                    <a:pt x="1609802" y="1575428"/>
                    <a:pt x="1609802" y="1575153"/>
                  </a:cubicBezTo>
                  <a:cubicBezTo>
                    <a:pt x="1609802" y="1565529"/>
                    <a:pt x="1601828" y="1557554"/>
                    <a:pt x="1592203" y="1557554"/>
                  </a:cubicBezTo>
                  <a:lnTo>
                    <a:pt x="1524555" y="1557554"/>
                  </a:lnTo>
                  <a:lnTo>
                    <a:pt x="1524005" y="1557554"/>
                  </a:lnTo>
                  <a:cubicBezTo>
                    <a:pt x="1483031" y="1375234"/>
                    <a:pt x="1421433" y="1232788"/>
                    <a:pt x="1421433" y="1232788"/>
                  </a:cubicBezTo>
                  <a:cubicBezTo>
                    <a:pt x="1421433" y="1232788"/>
                    <a:pt x="1396409" y="1312261"/>
                    <a:pt x="1363685" y="1428583"/>
                  </a:cubicBezTo>
                  <a:lnTo>
                    <a:pt x="1305111" y="1362585"/>
                  </a:lnTo>
                  <a:lnTo>
                    <a:pt x="1298237" y="1354885"/>
                  </a:lnTo>
                  <a:cubicBezTo>
                    <a:pt x="1345260" y="1024345"/>
                    <a:pt x="1347735" y="520010"/>
                    <a:pt x="1029569" y="172695"/>
                  </a:cubicBezTo>
                  <a:cubicBezTo>
                    <a:pt x="971546" y="109172"/>
                    <a:pt x="902798" y="50873"/>
                    <a:pt x="821676" y="0"/>
                  </a:cubicBezTo>
                  <a:cubicBezTo>
                    <a:pt x="740553" y="50873"/>
                    <a:pt x="671805" y="109172"/>
                    <a:pt x="613782" y="172695"/>
                  </a:cubicBezTo>
                  <a:cubicBezTo>
                    <a:pt x="293416" y="522484"/>
                    <a:pt x="298366" y="1031769"/>
                    <a:pt x="346215" y="1362035"/>
                  </a:cubicBezTo>
                  <a:lnTo>
                    <a:pt x="345665" y="1362585"/>
                  </a:lnTo>
                  <a:lnTo>
                    <a:pt x="281592" y="1434907"/>
                  </a:lnTo>
                  <a:lnTo>
                    <a:pt x="281592" y="1434907"/>
                  </a:lnTo>
                  <a:cubicBezTo>
                    <a:pt x="248043" y="1315011"/>
                    <a:pt x="209819" y="1232513"/>
                    <a:pt x="209819" y="1232513"/>
                  </a:cubicBezTo>
                  <a:cubicBezTo>
                    <a:pt x="209819" y="1232513"/>
                    <a:pt x="159495" y="1377159"/>
                    <a:pt x="118521" y="1561404"/>
                  </a:cubicBezTo>
                  <a:lnTo>
                    <a:pt x="117697" y="1561404"/>
                  </a:lnTo>
                  <a:lnTo>
                    <a:pt x="54448" y="1561404"/>
                  </a:lnTo>
                  <a:cubicBezTo>
                    <a:pt x="44824" y="1561404"/>
                    <a:pt x="36849" y="1569379"/>
                    <a:pt x="36849" y="1579003"/>
                  </a:cubicBezTo>
                  <a:cubicBezTo>
                    <a:pt x="36849" y="1580378"/>
                    <a:pt x="37124" y="1581753"/>
                    <a:pt x="37399" y="1583128"/>
                  </a:cubicBezTo>
                  <a:cubicBezTo>
                    <a:pt x="38224" y="1592203"/>
                    <a:pt x="45649" y="1599353"/>
                    <a:pt x="54998" y="1599353"/>
                  </a:cubicBezTo>
                  <a:lnTo>
                    <a:pt x="110547" y="1599353"/>
                  </a:lnTo>
                  <a:cubicBezTo>
                    <a:pt x="106697" y="1618327"/>
                    <a:pt x="103122" y="1637576"/>
                    <a:pt x="99547" y="1657101"/>
                  </a:cubicBezTo>
                  <a:lnTo>
                    <a:pt x="98722" y="1657101"/>
                  </a:lnTo>
                  <a:lnTo>
                    <a:pt x="35749" y="1657101"/>
                  </a:lnTo>
                  <a:cubicBezTo>
                    <a:pt x="26124" y="1657101"/>
                    <a:pt x="18149" y="1665076"/>
                    <a:pt x="18149" y="1674700"/>
                  </a:cubicBezTo>
                  <a:cubicBezTo>
                    <a:pt x="18149" y="1676075"/>
                    <a:pt x="18424" y="1677450"/>
                    <a:pt x="18699" y="1678825"/>
                  </a:cubicBezTo>
                  <a:cubicBezTo>
                    <a:pt x="19524" y="1687900"/>
                    <a:pt x="26949" y="1695050"/>
                    <a:pt x="36299" y="1695050"/>
                  </a:cubicBezTo>
                  <a:lnTo>
                    <a:pt x="93497" y="1695050"/>
                  </a:lnTo>
                  <a:cubicBezTo>
                    <a:pt x="91022" y="1711274"/>
                    <a:pt x="88822" y="1727774"/>
                    <a:pt x="86897" y="1743998"/>
                  </a:cubicBezTo>
                  <a:lnTo>
                    <a:pt x="86072" y="1743998"/>
                  </a:lnTo>
                  <a:lnTo>
                    <a:pt x="17599" y="1743998"/>
                  </a:lnTo>
                  <a:cubicBezTo>
                    <a:pt x="7975" y="1743998"/>
                    <a:pt x="0" y="1751973"/>
                    <a:pt x="0" y="1761598"/>
                  </a:cubicBezTo>
                  <a:cubicBezTo>
                    <a:pt x="0" y="1762698"/>
                    <a:pt x="275" y="1764073"/>
                    <a:pt x="550" y="1765448"/>
                  </a:cubicBezTo>
                  <a:close/>
                  <a:moveTo>
                    <a:pt x="312941" y="1792122"/>
                  </a:moveTo>
                  <a:lnTo>
                    <a:pt x="312391" y="1787722"/>
                  </a:lnTo>
                  <a:lnTo>
                    <a:pt x="313216" y="1787997"/>
                  </a:lnTo>
                  <a:cubicBezTo>
                    <a:pt x="312941" y="1790747"/>
                    <a:pt x="312941" y="1792122"/>
                    <a:pt x="312941" y="1792122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9859465" y="784430"/>
              <a:ext cx="41547" cy="209956"/>
            </a:xfrm>
            <a:custGeom>
              <a:avLst/>
              <a:gdLst>
                <a:gd name="connsiteX0" fmla="*/ 4423 w 41547"/>
                <a:gd name="connsiteY0" fmla="*/ 200607 h 209956"/>
                <a:gd name="connsiteX1" fmla="*/ 16798 w 41547"/>
                <a:gd name="connsiteY1" fmla="*/ 3712 h 209956"/>
                <a:gd name="connsiteX2" fmla="*/ 24498 w 41547"/>
                <a:gd name="connsiteY2" fmla="*/ 3712 h 209956"/>
                <a:gd name="connsiteX3" fmla="*/ 36872 w 41547"/>
                <a:gd name="connsiteY3" fmla="*/ 200607 h 209956"/>
                <a:gd name="connsiteX4" fmla="*/ 41547 w 41547"/>
                <a:gd name="connsiteY4" fmla="*/ 205281 h 209956"/>
                <a:gd name="connsiteX5" fmla="*/ 36872 w 41547"/>
                <a:gd name="connsiteY5" fmla="*/ 209956 h 209956"/>
                <a:gd name="connsiteX6" fmla="*/ 4698 w 41547"/>
                <a:gd name="connsiteY6" fmla="*/ 209956 h 209956"/>
                <a:gd name="connsiteX7" fmla="*/ 23 w 41547"/>
                <a:gd name="connsiteY7" fmla="*/ 205281 h 209956"/>
                <a:gd name="connsiteX8" fmla="*/ 4423 w 41547"/>
                <a:gd name="connsiteY8" fmla="*/ 200607 h 20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47" h="209956">
                  <a:moveTo>
                    <a:pt x="4423" y="200607"/>
                  </a:moveTo>
                  <a:lnTo>
                    <a:pt x="16798" y="3712"/>
                  </a:lnTo>
                  <a:cubicBezTo>
                    <a:pt x="17073" y="-1237"/>
                    <a:pt x="24223" y="-1237"/>
                    <a:pt x="24498" y="3712"/>
                  </a:cubicBezTo>
                  <a:lnTo>
                    <a:pt x="36872" y="200607"/>
                  </a:lnTo>
                  <a:cubicBezTo>
                    <a:pt x="39347" y="200607"/>
                    <a:pt x="41547" y="202806"/>
                    <a:pt x="41547" y="205281"/>
                  </a:cubicBezTo>
                  <a:cubicBezTo>
                    <a:pt x="41547" y="207756"/>
                    <a:pt x="39347" y="209956"/>
                    <a:pt x="36872" y="209956"/>
                  </a:cubicBezTo>
                  <a:lnTo>
                    <a:pt x="4698" y="209956"/>
                  </a:lnTo>
                  <a:cubicBezTo>
                    <a:pt x="2223" y="209956"/>
                    <a:pt x="23" y="207756"/>
                    <a:pt x="23" y="205281"/>
                  </a:cubicBezTo>
                  <a:cubicBezTo>
                    <a:pt x="-252" y="202806"/>
                    <a:pt x="1948" y="200607"/>
                    <a:pt x="4423" y="200607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0" name="Graphic 2"/>
            <p:cNvGrpSpPr/>
            <p:nvPr/>
          </p:nvGrpSpPr>
          <p:grpSpPr>
            <a:xfrm>
              <a:off x="9055963" y="784636"/>
              <a:ext cx="1646376" cy="2417109"/>
              <a:chOff x="9055963" y="784636"/>
              <a:chExt cx="1646376" cy="2417109"/>
            </a:xfrm>
          </p:grpSpPr>
          <p:sp>
            <p:nvSpPr>
              <p:cNvPr id="42" name="Freeform: Shape 41"/>
              <p:cNvSpPr/>
              <p:nvPr/>
            </p:nvSpPr>
            <p:spPr>
              <a:xfrm>
                <a:off x="9487420" y="2655887"/>
                <a:ext cx="780706" cy="52798"/>
              </a:xfrm>
              <a:custGeom>
                <a:avLst/>
                <a:gdLst>
                  <a:gd name="connsiteX0" fmla="*/ 26404 w 780706"/>
                  <a:gd name="connsiteY0" fmla="*/ 52798 h 52798"/>
                  <a:gd name="connsiteX1" fmla="*/ 754307 w 780706"/>
                  <a:gd name="connsiteY1" fmla="*/ 52798 h 52798"/>
                  <a:gd name="connsiteX2" fmla="*/ 780707 w 780706"/>
                  <a:gd name="connsiteY2" fmla="*/ 26399 h 52798"/>
                  <a:gd name="connsiteX3" fmla="*/ 780707 w 780706"/>
                  <a:gd name="connsiteY3" fmla="*/ 26399 h 52798"/>
                  <a:gd name="connsiteX4" fmla="*/ 754307 w 780706"/>
                  <a:gd name="connsiteY4" fmla="*/ 0 h 52798"/>
                  <a:gd name="connsiteX5" fmla="*/ 26404 w 780706"/>
                  <a:gd name="connsiteY5" fmla="*/ 0 h 52798"/>
                  <a:gd name="connsiteX6" fmla="*/ 5 w 780706"/>
                  <a:gd name="connsiteY6" fmla="*/ 26399 h 52798"/>
                  <a:gd name="connsiteX7" fmla="*/ 5 w 780706"/>
                  <a:gd name="connsiteY7" fmla="*/ 26399 h 52798"/>
                  <a:gd name="connsiteX8" fmla="*/ 26404 w 780706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0706" h="52798">
                    <a:moveTo>
                      <a:pt x="26404" y="52798"/>
                    </a:moveTo>
                    <a:lnTo>
                      <a:pt x="754307" y="52798"/>
                    </a:lnTo>
                    <a:cubicBezTo>
                      <a:pt x="768882" y="52798"/>
                      <a:pt x="780707" y="40974"/>
                      <a:pt x="780707" y="26399"/>
                    </a:cubicBezTo>
                    <a:lnTo>
                      <a:pt x="780707" y="26399"/>
                    </a:lnTo>
                    <a:cubicBezTo>
                      <a:pt x="780707" y="11825"/>
                      <a:pt x="768882" y="0"/>
                      <a:pt x="754307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" name="Freeform: Shape 42"/>
              <p:cNvSpPr/>
              <p:nvPr/>
            </p:nvSpPr>
            <p:spPr>
              <a:xfrm>
                <a:off x="9705493" y="3026026"/>
                <a:ext cx="344564" cy="156745"/>
              </a:xfrm>
              <a:custGeom>
                <a:avLst/>
                <a:gdLst>
                  <a:gd name="connsiteX0" fmla="*/ 78373 w 344564"/>
                  <a:gd name="connsiteY0" fmla="*/ 156745 h 156745"/>
                  <a:gd name="connsiteX1" fmla="*/ 266192 w 344564"/>
                  <a:gd name="connsiteY1" fmla="*/ 156745 h 156745"/>
                  <a:gd name="connsiteX2" fmla="*/ 344565 w 344564"/>
                  <a:gd name="connsiteY2" fmla="*/ 78373 h 156745"/>
                  <a:gd name="connsiteX3" fmla="*/ 344565 w 344564"/>
                  <a:gd name="connsiteY3" fmla="*/ 78373 h 156745"/>
                  <a:gd name="connsiteX4" fmla="*/ 266192 w 344564"/>
                  <a:gd name="connsiteY4" fmla="*/ 0 h 156745"/>
                  <a:gd name="connsiteX5" fmla="*/ 78373 w 344564"/>
                  <a:gd name="connsiteY5" fmla="*/ 0 h 156745"/>
                  <a:gd name="connsiteX6" fmla="*/ 0 w 344564"/>
                  <a:gd name="connsiteY6" fmla="*/ 78373 h 156745"/>
                  <a:gd name="connsiteX7" fmla="*/ 0 w 344564"/>
                  <a:gd name="connsiteY7" fmla="*/ 78373 h 156745"/>
                  <a:gd name="connsiteX8" fmla="*/ 78373 w 344564"/>
                  <a:gd name="connsiteY8" fmla="*/ 156745 h 15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564" h="156745">
                    <a:moveTo>
                      <a:pt x="78373" y="156745"/>
                    </a:moveTo>
                    <a:lnTo>
                      <a:pt x="266192" y="156745"/>
                    </a:lnTo>
                    <a:cubicBezTo>
                      <a:pt x="309366" y="156745"/>
                      <a:pt x="344565" y="121546"/>
                      <a:pt x="344565" y="78373"/>
                    </a:cubicBezTo>
                    <a:lnTo>
                      <a:pt x="344565" y="78373"/>
                    </a:lnTo>
                    <a:cubicBezTo>
                      <a:pt x="344565" y="35199"/>
                      <a:pt x="309366" y="0"/>
                      <a:pt x="266192" y="0"/>
                    </a:cubicBezTo>
                    <a:lnTo>
                      <a:pt x="78373" y="0"/>
                    </a:lnTo>
                    <a:cubicBezTo>
                      <a:pt x="35199" y="0"/>
                      <a:pt x="0" y="35199"/>
                      <a:pt x="0" y="78373"/>
                    </a:cubicBezTo>
                    <a:lnTo>
                      <a:pt x="0" y="78373"/>
                    </a:lnTo>
                    <a:cubicBezTo>
                      <a:pt x="0" y="121546"/>
                      <a:pt x="35199" y="156745"/>
                      <a:pt x="78373" y="1567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9378168" y="1151132"/>
                <a:ext cx="997974" cy="1517679"/>
              </a:xfrm>
              <a:custGeom>
                <a:avLst/>
                <a:gdLst>
                  <a:gd name="connsiteX0" fmla="*/ 24559 w 997974"/>
                  <a:gd name="connsiteY0" fmla="*/ 1194565 h 1517679"/>
                  <a:gd name="connsiteX1" fmla="*/ 39134 w 997974"/>
                  <a:gd name="connsiteY1" fmla="*/ 1178065 h 1517679"/>
                  <a:gd name="connsiteX2" fmla="*/ 57833 w 997974"/>
                  <a:gd name="connsiteY2" fmla="*/ 1154691 h 1517679"/>
                  <a:gd name="connsiteX3" fmla="*/ 117231 w 997974"/>
                  <a:gd name="connsiteY3" fmla="*/ 1431608 h 1517679"/>
                  <a:gd name="connsiteX4" fmla="*/ 77083 w 997974"/>
                  <a:gd name="connsiteY4" fmla="*/ 1454432 h 1517679"/>
                  <a:gd name="connsiteX5" fmla="*/ 95232 w 997974"/>
                  <a:gd name="connsiteY5" fmla="*/ 1517680 h 1517679"/>
                  <a:gd name="connsiteX6" fmla="*/ 250602 w 997974"/>
                  <a:gd name="connsiteY6" fmla="*/ 1517680 h 1517679"/>
                  <a:gd name="connsiteX7" fmla="*/ 498920 w 997974"/>
                  <a:gd name="connsiteY7" fmla="*/ 1517680 h 1517679"/>
                  <a:gd name="connsiteX8" fmla="*/ 747238 w 997974"/>
                  <a:gd name="connsiteY8" fmla="*/ 1517680 h 1517679"/>
                  <a:gd name="connsiteX9" fmla="*/ 902608 w 997974"/>
                  <a:gd name="connsiteY9" fmla="*/ 1517680 h 1517679"/>
                  <a:gd name="connsiteX10" fmla="*/ 920757 w 997974"/>
                  <a:gd name="connsiteY10" fmla="*/ 1454432 h 1517679"/>
                  <a:gd name="connsiteX11" fmla="*/ 880609 w 997974"/>
                  <a:gd name="connsiteY11" fmla="*/ 1431608 h 1517679"/>
                  <a:gd name="connsiteX12" fmla="*/ 940007 w 997974"/>
                  <a:gd name="connsiteY12" fmla="*/ 1154691 h 1517679"/>
                  <a:gd name="connsiteX13" fmla="*/ 958706 w 997974"/>
                  <a:gd name="connsiteY13" fmla="*/ 1178065 h 1517679"/>
                  <a:gd name="connsiteX14" fmla="*/ 973281 w 997974"/>
                  <a:gd name="connsiteY14" fmla="*/ 1194565 h 1517679"/>
                  <a:gd name="connsiteX15" fmla="*/ 706539 w 997974"/>
                  <a:gd name="connsiteY15" fmla="*/ 0 h 1517679"/>
                  <a:gd name="connsiteX16" fmla="*/ 638616 w 997974"/>
                  <a:gd name="connsiteY16" fmla="*/ 22274 h 1517679"/>
                  <a:gd name="connsiteX17" fmla="*/ 638616 w 997974"/>
                  <a:gd name="connsiteY17" fmla="*/ 22274 h 1517679"/>
                  <a:gd name="connsiteX18" fmla="*/ 359499 w 997974"/>
                  <a:gd name="connsiteY18" fmla="*/ 22274 h 1517679"/>
                  <a:gd name="connsiteX19" fmla="*/ 359499 w 997974"/>
                  <a:gd name="connsiteY19" fmla="*/ 22274 h 1517679"/>
                  <a:gd name="connsiteX20" fmla="*/ 291851 w 997974"/>
                  <a:gd name="connsiteY20" fmla="*/ 0 h 1517679"/>
                  <a:gd name="connsiteX21" fmla="*/ 24559 w 997974"/>
                  <a:gd name="connsiteY21" fmla="*/ 1194565 h 1517679"/>
                  <a:gd name="connsiteX22" fmla="*/ 241253 w 997974"/>
                  <a:gd name="connsiteY22" fmla="*/ 672630 h 1517679"/>
                  <a:gd name="connsiteX23" fmla="*/ 499470 w 997974"/>
                  <a:gd name="connsiteY23" fmla="*/ 414413 h 1517679"/>
                  <a:gd name="connsiteX24" fmla="*/ 757687 w 997974"/>
                  <a:gd name="connsiteY24" fmla="*/ 672630 h 1517679"/>
                  <a:gd name="connsiteX25" fmla="*/ 499470 w 997974"/>
                  <a:gd name="connsiteY25" fmla="*/ 930847 h 1517679"/>
                  <a:gd name="connsiteX26" fmla="*/ 241253 w 997974"/>
                  <a:gd name="connsiteY26" fmla="*/ 672630 h 151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7974" h="1517679">
                    <a:moveTo>
                      <a:pt x="24559" y="1194565"/>
                    </a:moveTo>
                    <a:lnTo>
                      <a:pt x="39134" y="1178065"/>
                    </a:lnTo>
                    <a:lnTo>
                      <a:pt x="57833" y="1154691"/>
                    </a:lnTo>
                    <a:lnTo>
                      <a:pt x="117231" y="1431608"/>
                    </a:lnTo>
                    <a:cubicBezTo>
                      <a:pt x="102107" y="1438207"/>
                      <a:pt x="88907" y="1445907"/>
                      <a:pt x="77083" y="1454432"/>
                    </a:cubicBezTo>
                    <a:cubicBezTo>
                      <a:pt x="87807" y="1494856"/>
                      <a:pt x="95232" y="1517680"/>
                      <a:pt x="95232" y="1517680"/>
                    </a:cubicBezTo>
                    <a:lnTo>
                      <a:pt x="250602" y="1517680"/>
                    </a:lnTo>
                    <a:lnTo>
                      <a:pt x="498920" y="1517680"/>
                    </a:lnTo>
                    <a:lnTo>
                      <a:pt x="747238" y="1517680"/>
                    </a:lnTo>
                    <a:lnTo>
                      <a:pt x="902608" y="1517680"/>
                    </a:lnTo>
                    <a:cubicBezTo>
                      <a:pt x="902608" y="1517680"/>
                      <a:pt x="910033" y="1494856"/>
                      <a:pt x="920757" y="1454432"/>
                    </a:cubicBezTo>
                    <a:cubicBezTo>
                      <a:pt x="908933" y="1446182"/>
                      <a:pt x="895733" y="1438482"/>
                      <a:pt x="880609" y="1431608"/>
                    </a:cubicBezTo>
                    <a:lnTo>
                      <a:pt x="940007" y="1154691"/>
                    </a:lnTo>
                    <a:lnTo>
                      <a:pt x="958706" y="1178065"/>
                    </a:lnTo>
                    <a:lnTo>
                      <a:pt x="973281" y="1194565"/>
                    </a:lnTo>
                    <a:cubicBezTo>
                      <a:pt x="1021954" y="864299"/>
                      <a:pt x="1028279" y="351715"/>
                      <a:pt x="706539" y="0"/>
                    </a:cubicBezTo>
                    <a:lnTo>
                      <a:pt x="638616" y="22274"/>
                    </a:lnTo>
                    <a:lnTo>
                      <a:pt x="638616" y="22274"/>
                    </a:lnTo>
                    <a:lnTo>
                      <a:pt x="359499" y="22274"/>
                    </a:lnTo>
                    <a:lnTo>
                      <a:pt x="359499" y="22274"/>
                    </a:lnTo>
                    <a:lnTo>
                      <a:pt x="291851" y="0"/>
                    </a:lnTo>
                    <a:cubicBezTo>
                      <a:pt x="-30439" y="351715"/>
                      <a:pt x="-23840" y="864299"/>
                      <a:pt x="24559" y="1194565"/>
                    </a:cubicBezTo>
                    <a:close/>
                    <a:moveTo>
                      <a:pt x="241253" y="672630"/>
                    </a:moveTo>
                    <a:cubicBezTo>
                      <a:pt x="241253" y="529909"/>
                      <a:pt x="356749" y="414413"/>
                      <a:pt x="499470" y="414413"/>
                    </a:cubicBezTo>
                    <a:cubicBezTo>
                      <a:pt x="642191" y="414413"/>
                      <a:pt x="757687" y="529909"/>
                      <a:pt x="757687" y="672630"/>
                    </a:cubicBezTo>
                    <a:cubicBezTo>
                      <a:pt x="757687" y="815351"/>
                      <a:pt x="642191" y="930847"/>
                      <a:pt x="499470" y="930847"/>
                    </a:cubicBezTo>
                    <a:cubicBezTo>
                      <a:pt x="356749" y="930847"/>
                      <a:pt x="241253" y="815076"/>
                      <a:pt x="241253" y="672630"/>
                    </a:cubicBezTo>
                    <a:close/>
                  </a:path>
                </a:pathLst>
              </a:custGeom>
              <a:solidFill>
                <a:srgbClr val="DCD7D8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5" name="Freeform: Shape 44"/>
              <p:cNvSpPr/>
              <p:nvPr/>
            </p:nvSpPr>
            <p:spPr>
              <a:xfrm>
                <a:off x="10014034" y="2682561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" name="Freeform: Shape 45"/>
              <p:cNvSpPr/>
              <p:nvPr/>
            </p:nvSpPr>
            <p:spPr>
              <a:xfrm>
                <a:off x="9491000" y="2682561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" name="Freeform: Shape 46"/>
              <p:cNvSpPr/>
              <p:nvPr/>
            </p:nvSpPr>
            <p:spPr>
              <a:xfrm>
                <a:off x="9642520" y="2682561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8" name="Freeform: Shape 47"/>
              <p:cNvSpPr/>
              <p:nvPr/>
            </p:nvSpPr>
            <p:spPr>
              <a:xfrm>
                <a:off x="10014034" y="2686686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" name="Freeform: Shape 48"/>
              <p:cNvSpPr/>
              <p:nvPr/>
            </p:nvSpPr>
            <p:spPr>
              <a:xfrm>
                <a:off x="9491000" y="2686686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434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" name="Freeform: Shape 49"/>
              <p:cNvSpPr/>
              <p:nvPr/>
            </p:nvSpPr>
            <p:spPr>
              <a:xfrm>
                <a:off x="9642520" y="2686686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" name="Freeform: Shape 50"/>
              <p:cNvSpPr/>
              <p:nvPr/>
            </p:nvSpPr>
            <p:spPr>
              <a:xfrm>
                <a:off x="10344060" y="2210675"/>
                <a:ext cx="278464" cy="755677"/>
              </a:xfrm>
              <a:custGeom>
                <a:avLst/>
                <a:gdLst>
                  <a:gd name="connsiteX0" fmla="*/ 42313 w 278464"/>
                  <a:gd name="connsiteY0" fmla="*/ 559883 h 755677"/>
                  <a:gd name="connsiteX1" fmla="*/ 90712 w 278464"/>
                  <a:gd name="connsiteY1" fmla="*/ 227968 h 755677"/>
                  <a:gd name="connsiteX2" fmla="*/ 72287 w 278464"/>
                  <a:gd name="connsiteY2" fmla="*/ 207069 h 755677"/>
                  <a:gd name="connsiteX3" fmla="*/ 139110 w 278464"/>
                  <a:gd name="connsiteY3" fmla="*/ 0 h 755677"/>
                  <a:gd name="connsiteX4" fmla="*/ 236182 w 278464"/>
                  <a:gd name="connsiteY4" fmla="*/ 327240 h 755677"/>
                  <a:gd name="connsiteX5" fmla="*/ 179534 w 278464"/>
                  <a:gd name="connsiteY5" fmla="*/ 327240 h 755677"/>
                  <a:gd name="connsiteX6" fmla="*/ 161934 w 278464"/>
                  <a:gd name="connsiteY6" fmla="*/ 344840 h 755677"/>
                  <a:gd name="connsiteX7" fmla="*/ 179534 w 278464"/>
                  <a:gd name="connsiteY7" fmla="*/ 362439 h 755677"/>
                  <a:gd name="connsiteX8" fmla="*/ 243882 w 278464"/>
                  <a:gd name="connsiteY8" fmla="*/ 362439 h 755677"/>
                  <a:gd name="connsiteX9" fmla="*/ 255432 w 278464"/>
                  <a:gd name="connsiteY9" fmla="*/ 422663 h 755677"/>
                  <a:gd name="connsiteX10" fmla="*/ 198233 w 278464"/>
                  <a:gd name="connsiteY10" fmla="*/ 422663 h 755677"/>
                  <a:gd name="connsiteX11" fmla="*/ 180634 w 278464"/>
                  <a:gd name="connsiteY11" fmla="*/ 440262 h 755677"/>
                  <a:gd name="connsiteX12" fmla="*/ 198233 w 278464"/>
                  <a:gd name="connsiteY12" fmla="*/ 457861 h 755677"/>
                  <a:gd name="connsiteX13" fmla="*/ 261207 w 278464"/>
                  <a:gd name="connsiteY13" fmla="*/ 457861 h 755677"/>
                  <a:gd name="connsiteX14" fmla="*/ 268356 w 278464"/>
                  <a:gd name="connsiteY14" fmla="*/ 509560 h 755677"/>
                  <a:gd name="connsiteX15" fmla="*/ 216383 w 278464"/>
                  <a:gd name="connsiteY15" fmla="*/ 509560 h 755677"/>
                  <a:gd name="connsiteX16" fmla="*/ 198783 w 278464"/>
                  <a:gd name="connsiteY16" fmla="*/ 527159 h 755677"/>
                  <a:gd name="connsiteX17" fmla="*/ 216383 w 278464"/>
                  <a:gd name="connsiteY17" fmla="*/ 544759 h 755677"/>
                  <a:gd name="connsiteX18" fmla="*/ 272206 w 278464"/>
                  <a:gd name="connsiteY18" fmla="*/ 544759 h 755677"/>
                  <a:gd name="connsiteX19" fmla="*/ 273856 w 278464"/>
                  <a:gd name="connsiteY19" fmla="*/ 755677 h 755677"/>
                  <a:gd name="connsiteX20" fmla="*/ 4639 w 278464"/>
                  <a:gd name="connsiteY20" fmla="*/ 755677 h 755677"/>
                  <a:gd name="connsiteX21" fmla="*/ 16464 w 278464"/>
                  <a:gd name="connsiteY21" fmla="*/ 463911 h 755677"/>
                  <a:gd name="connsiteX22" fmla="*/ 42313 w 278464"/>
                  <a:gd name="connsiteY22" fmla="*/ 559883 h 75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464" h="755677">
                    <a:moveTo>
                      <a:pt x="42313" y="559883"/>
                    </a:moveTo>
                    <a:lnTo>
                      <a:pt x="90712" y="227968"/>
                    </a:lnTo>
                    <a:lnTo>
                      <a:pt x="72287" y="207069"/>
                    </a:lnTo>
                    <a:cubicBezTo>
                      <a:pt x="106111" y="84697"/>
                      <a:pt x="139110" y="0"/>
                      <a:pt x="139110" y="0"/>
                    </a:cubicBezTo>
                    <a:cubicBezTo>
                      <a:pt x="139110" y="0"/>
                      <a:pt x="195208" y="143821"/>
                      <a:pt x="236182" y="327240"/>
                    </a:cubicBezTo>
                    <a:lnTo>
                      <a:pt x="179534" y="327240"/>
                    </a:lnTo>
                    <a:cubicBezTo>
                      <a:pt x="169909" y="327240"/>
                      <a:pt x="161934" y="335215"/>
                      <a:pt x="161934" y="344840"/>
                    </a:cubicBezTo>
                    <a:cubicBezTo>
                      <a:pt x="161934" y="354464"/>
                      <a:pt x="169909" y="362439"/>
                      <a:pt x="179534" y="362439"/>
                    </a:cubicBezTo>
                    <a:lnTo>
                      <a:pt x="243882" y="362439"/>
                    </a:lnTo>
                    <a:cubicBezTo>
                      <a:pt x="248007" y="382239"/>
                      <a:pt x="251857" y="402313"/>
                      <a:pt x="255432" y="422663"/>
                    </a:cubicBezTo>
                    <a:lnTo>
                      <a:pt x="198233" y="422663"/>
                    </a:lnTo>
                    <a:cubicBezTo>
                      <a:pt x="188609" y="422663"/>
                      <a:pt x="180634" y="430637"/>
                      <a:pt x="180634" y="440262"/>
                    </a:cubicBezTo>
                    <a:cubicBezTo>
                      <a:pt x="180634" y="449887"/>
                      <a:pt x="188609" y="457861"/>
                      <a:pt x="198233" y="457861"/>
                    </a:cubicBezTo>
                    <a:lnTo>
                      <a:pt x="261207" y="457861"/>
                    </a:lnTo>
                    <a:cubicBezTo>
                      <a:pt x="263956" y="474911"/>
                      <a:pt x="266156" y="492235"/>
                      <a:pt x="268356" y="509560"/>
                    </a:cubicBezTo>
                    <a:lnTo>
                      <a:pt x="216383" y="509560"/>
                    </a:lnTo>
                    <a:cubicBezTo>
                      <a:pt x="206758" y="509560"/>
                      <a:pt x="198783" y="517535"/>
                      <a:pt x="198783" y="527159"/>
                    </a:cubicBezTo>
                    <a:cubicBezTo>
                      <a:pt x="198783" y="536784"/>
                      <a:pt x="206758" y="544759"/>
                      <a:pt x="216383" y="544759"/>
                    </a:cubicBezTo>
                    <a:lnTo>
                      <a:pt x="272206" y="544759"/>
                    </a:lnTo>
                    <a:cubicBezTo>
                      <a:pt x="279356" y="616532"/>
                      <a:pt x="281006" y="688580"/>
                      <a:pt x="273856" y="755677"/>
                    </a:cubicBezTo>
                    <a:lnTo>
                      <a:pt x="4639" y="755677"/>
                    </a:lnTo>
                    <a:cubicBezTo>
                      <a:pt x="-5261" y="663280"/>
                      <a:pt x="1614" y="561808"/>
                      <a:pt x="16464" y="463911"/>
                    </a:cubicBezTo>
                    <a:cubicBezTo>
                      <a:pt x="42863" y="513685"/>
                      <a:pt x="42313" y="559883"/>
                      <a:pt x="42313" y="559883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2" name="Graphic 2"/>
              <p:cNvGrpSpPr/>
              <p:nvPr/>
            </p:nvGrpSpPr>
            <p:grpSpPr>
              <a:xfrm>
                <a:off x="10259602" y="2301147"/>
                <a:ext cx="183969" cy="469686"/>
                <a:chOff x="10259602" y="2301147"/>
                <a:chExt cx="183969" cy="469686"/>
              </a:xfrm>
            </p:grpSpPr>
            <p:sp>
              <p:nvSpPr>
                <p:cNvPr id="83" name="Freeform: Shape 82"/>
                <p:cNvSpPr/>
                <p:nvPr/>
              </p:nvSpPr>
              <p:spPr>
                <a:xfrm>
                  <a:off x="10268401" y="2301147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2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4" name="Freeform: Shape 83"/>
                <p:cNvSpPr/>
                <p:nvPr/>
              </p:nvSpPr>
              <p:spPr>
                <a:xfrm>
                  <a:off x="10386373" y="2724910"/>
                  <a:ext cx="9225" cy="45648"/>
                </a:xfrm>
                <a:custGeom>
                  <a:avLst/>
                  <a:gdLst>
                    <a:gd name="connsiteX0" fmla="*/ 8525 w 9225"/>
                    <a:gd name="connsiteY0" fmla="*/ 40974 h 45648"/>
                    <a:gd name="connsiteX1" fmla="*/ 0 w 9225"/>
                    <a:gd name="connsiteY1" fmla="*/ 45649 h 45648"/>
                    <a:gd name="connsiteX2" fmla="*/ 825 w 9225"/>
                    <a:gd name="connsiteY2" fmla="*/ 0 h 45648"/>
                    <a:gd name="connsiteX3" fmla="*/ 8525 w 9225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25" h="45648">
                      <a:moveTo>
                        <a:pt x="8525" y="40974"/>
                      </a:moveTo>
                      <a:lnTo>
                        <a:pt x="0" y="45649"/>
                      </a:lnTo>
                      <a:lnTo>
                        <a:pt x="825" y="0"/>
                      </a:lnTo>
                      <a:cubicBezTo>
                        <a:pt x="825" y="275"/>
                        <a:pt x="12100" y="9350"/>
                        <a:pt x="8525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5" name="Freeform: Shape 84"/>
                <p:cNvSpPr/>
                <p:nvPr/>
              </p:nvSpPr>
              <p:spPr>
                <a:xfrm>
                  <a:off x="10319000" y="2301147"/>
                  <a:ext cx="8799" cy="25574"/>
                </a:xfrm>
                <a:custGeom>
                  <a:avLst/>
                  <a:gdLst>
                    <a:gd name="connsiteX0" fmla="*/ 8800 w 8799"/>
                    <a:gd name="connsiteY0" fmla="*/ 0 h 25574"/>
                    <a:gd name="connsiteX1" fmla="*/ 0 w 8799"/>
                    <a:gd name="connsiteY1" fmla="*/ 4675 h 25574"/>
                    <a:gd name="connsiteX2" fmla="*/ 5500 w 8799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9" h="25574">
                      <a:moveTo>
                        <a:pt x="8800" y="0"/>
                      </a:moveTo>
                      <a:lnTo>
                        <a:pt x="0" y="4675"/>
                      </a:lnTo>
                      <a:lnTo>
                        <a:pt x="5500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6" name="Freeform: Shape 85"/>
                <p:cNvSpPr/>
                <p:nvPr/>
              </p:nvSpPr>
              <p:spPr>
                <a:xfrm>
                  <a:off x="10259602" y="2305822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3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53" name="Freeform: Shape 52"/>
              <p:cNvSpPr/>
              <p:nvPr/>
            </p:nvSpPr>
            <p:spPr>
              <a:xfrm>
                <a:off x="10505719" y="2535715"/>
                <a:ext cx="159770" cy="35198"/>
              </a:xfrm>
              <a:custGeom>
                <a:avLst/>
                <a:gdLst>
                  <a:gd name="connsiteX0" fmla="*/ 17874 w 159770"/>
                  <a:gd name="connsiteY0" fmla="*/ 0 h 35198"/>
                  <a:gd name="connsiteX1" fmla="*/ 74523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1948 w 159770"/>
                  <a:gd name="connsiteY5" fmla="*/ 35199 h 35198"/>
                  <a:gd name="connsiteX6" fmla="*/ 17599 w 159770"/>
                  <a:gd name="connsiteY6" fmla="*/ 35199 h 35198"/>
                  <a:gd name="connsiteX7" fmla="*/ 0 w 159770"/>
                  <a:gd name="connsiteY7" fmla="*/ 17599 h 35198"/>
                  <a:gd name="connsiteX8" fmla="*/ 17874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" name="Freeform: Shape 53"/>
              <p:cNvSpPr/>
              <p:nvPr/>
            </p:nvSpPr>
            <p:spPr>
              <a:xfrm>
                <a:off x="10505719" y="2538190"/>
                <a:ext cx="159770" cy="35199"/>
              </a:xfrm>
              <a:custGeom>
                <a:avLst/>
                <a:gdLst>
                  <a:gd name="connsiteX0" fmla="*/ 17874 w 159770"/>
                  <a:gd name="connsiteY0" fmla="*/ 0 h 35199"/>
                  <a:gd name="connsiteX1" fmla="*/ 74523 w 159770"/>
                  <a:gd name="connsiteY1" fmla="*/ 0 h 35199"/>
                  <a:gd name="connsiteX2" fmla="*/ 142171 w 159770"/>
                  <a:gd name="connsiteY2" fmla="*/ 0 h 35199"/>
                  <a:gd name="connsiteX3" fmla="*/ 159770 w 159770"/>
                  <a:gd name="connsiteY3" fmla="*/ 17600 h 35199"/>
                  <a:gd name="connsiteX4" fmla="*/ 142171 w 159770"/>
                  <a:gd name="connsiteY4" fmla="*/ 35199 h 35199"/>
                  <a:gd name="connsiteX5" fmla="*/ 81948 w 159770"/>
                  <a:gd name="connsiteY5" fmla="*/ 35199 h 35199"/>
                  <a:gd name="connsiteX6" fmla="*/ 17599 w 159770"/>
                  <a:gd name="connsiteY6" fmla="*/ 35199 h 35199"/>
                  <a:gd name="connsiteX7" fmla="*/ 0 w 159770"/>
                  <a:gd name="connsiteY7" fmla="*/ 17600 h 35199"/>
                  <a:gd name="connsiteX8" fmla="*/ 17874 w 159770"/>
                  <a:gd name="connsiteY8" fmla="*/ 0 h 3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9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600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600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" name="Freeform: Shape 54"/>
              <p:cNvSpPr/>
              <p:nvPr/>
            </p:nvSpPr>
            <p:spPr>
              <a:xfrm>
                <a:off x="10524969" y="26314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" name="Freeform: Shape 55"/>
              <p:cNvSpPr/>
              <p:nvPr/>
            </p:nvSpPr>
            <p:spPr>
              <a:xfrm>
                <a:off x="10524969" y="26336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" name="Freeform: Shape 56"/>
              <p:cNvSpPr/>
              <p:nvPr/>
            </p:nvSpPr>
            <p:spPr>
              <a:xfrm>
                <a:off x="10542843" y="271776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" name="Freeform: Shape 57"/>
              <p:cNvSpPr/>
              <p:nvPr/>
            </p:nvSpPr>
            <p:spPr>
              <a:xfrm>
                <a:off x="10542843" y="272051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" name="Freeform: Shape 58"/>
              <p:cNvSpPr/>
              <p:nvPr/>
            </p:nvSpPr>
            <p:spPr>
              <a:xfrm>
                <a:off x="10354199" y="3007327"/>
                <a:ext cx="258217" cy="194419"/>
              </a:xfrm>
              <a:custGeom>
                <a:avLst/>
                <a:gdLst>
                  <a:gd name="connsiteX0" fmla="*/ 176270 w 258217"/>
                  <a:gd name="connsiteY0" fmla="*/ 194419 h 194419"/>
                  <a:gd name="connsiteX1" fmla="*/ 129246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6270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6270" y="194419"/>
                    </a:moveTo>
                    <a:lnTo>
                      <a:pt x="129246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568" y="75348"/>
                      <a:pt x="219993" y="142721"/>
                      <a:pt x="176270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" name="Freeform: Shape 59"/>
              <p:cNvSpPr/>
              <p:nvPr/>
            </p:nvSpPr>
            <p:spPr>
              <a:xfrm>
                <a:off x="9132610" y="2211225"/>
                <a:ext cx="278331" cy="755952"/>
              </a:xfrm>
              <a:custGeom>
                <a:avLst/>
                <a:gdLst>
                  <a:gd name="connsiteX0" fmla="*/ 83398 w 278331"/>
                  <a:gd name="connsiteY0" fmla="*/ 531284 h 755952"/>
                  <a:gd name="connsiteX1" fmla="*/ 65798 w 278331"/>
                  <a:gd name="connsiteY1" fmla="*/ 513685 h 755952"/>
                  <a:gd name="connsiteX2" fmla="*/ 9700 w 278331"/>
                  <a:gd name="connsiteY2" fmla="*/ 513685 h 755952"/>
                  <a:gd name="connsiteX3" fmla="*/ 16850 w 278331"/>
                  <a:gd name="connsiteY3" fmla="*/ 461986 h 755952"/>
                  <a:gd name="connsiteX4" fmla="*/ 83948 w 278331"/>
                  <a:gd name="connsiteY4" fmla="*/ 461986 h 755952"/>
                  <a:gd name="connsiteX5" fmla="*/ 101547 w 278331"/>
                  <a:gd name="connsiteY5" fmla="*/ 444387 h 755952"/>
                  <a:gd name="connsiteX6" fmla="*/ 83948 w 278331"/>
                  <a:gd name="connsiteY6" fmla="*/ 426787 h 755952"/>
                  <a:gd name="connsiteX7" fmla="*/ 22349 w 278331"/>
                  <a:gd name="connsiteY7" fmla="*/ 426787 h 755952"/>
                  <a:gd name="connsiteX8" fmla="*/ 33624 w 278331"/>
                  <a:gd name="connsiteY8" fmla="*/ 366564 h 755952"/>
                  <a:gd name="connsiteX9" fmla="*/ 102372 w 278331"/>
                  <a:gd name="connsiteY9" fmla="*/ 366564 h 755952"/>
                  <a:gd name="connsiteX10" fmla="*/ 119972 w 278331"/>
                  <a:gd name="connsiteY10" fmla="*/ 348965 h 755952"/>
                  <a:gd name="connsiteX11" fmla="*/ 102372 w 278331"/>
                  <a:gd name="connsiteY11" fmla="*/ 331365 h 755952"/>
                  <a:gd name="connsiteX12" fmla="*/ 41324 w 278331"/>
                  <a:gd name="connsiteY12" fmla="*/ 331365 h 755952"/>
                  <a:gd name="connsiteX13" fmla="*/ 139221 w 278331"/>
                  <a:gd name="connsiteY13" fmla="*/ 0 h 755952"/>
                  <a:gd name="connsiteX14" fmla="*/ 206044 w 278331"/>
                  <a:gd name="connsiteY14" fmla="*/ 207069 h 755952"/>
                  <a:gd name="connsiteX15" fmla="*/ 187619 w 278331"/>
                  <a:gd name="connsiteY15" fmla="*/ 227968 h 755952"/>
                  <a:gd name="connsiteX16" fmla="*/ 236018 w 278331"/>
                  <a:gd name="connsiteY16" fmla="*/ 559883 h 755952"/>
                  <a:gd name="connsiteX17" fmla="*/ 261867 w 278331"/>
                  <a:gd name="connsiteY17" fmla="*/ 464186 h 755952"/>
                  <a:gd name="connsiteX18" fmla="*/ 273692 w 278331"/>
                  <a:gd name="connsiteY18" fmla="*/ 755953 h 755952"/>
                  <a:gd name="connsiteX19" fmla="*/ 4750 w 278331"/>
                  <a:gd name="connsiteY19" fmla="*/ 755953 h 755952"/>
                  <a:gd name="connsiteX20" fmla="*/ 5850 w 278331"/>
                  <a:gd name="connsiteY20" fmla="*/ 548884 h 755952"/>
                  <a:gd name="connsiteX21" fmla="*/ 65798 w 278331"/>
                  <a:gd name="connsiteY21" fmla="*/ 548884 h 755952"/>
                  <a:gd name="connsiteX22" fmla="*/ 83398 w 278331"/>
                  <a:gd name="connsiteY22" fmla="*/ 531284 h 7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331" h="755952">
                    <a:moveTo>
                      <a:pt x="83398" y="531284"/>
                    </a:moveTo>
                    <a:cubicBezTo>
                      <a:pt x="83398" y="521659"/>
                      <a:pt x="75423" y="513685"/>
                      <a:pt x="65798" y="513685"/>
                    </a:cubicBezTo>
                    <a:lnTo>
                      <a:pt x="9700" y="513685"/>
                    </a:lnTo>
                    <a:cubicBezTo>
                      <a:pt x="11900" y="496360"/>
                      <a:pt x="14100" y="479036"/>
                      <a:pt x="16850" y="461986"/>
                    </a:cubicBezTo>
                    <a:lnTo>
                      <a:pt x="83948" y="461986"/>
                    </a:lnTo>
                    <a:cubicBezTo>
                      <a:pt x="93572" y="461986"/>
                      <a:pt x="101547" y="454011"/>
                      <a:pt x="101547" y="444387"/>
                    </a:cubicBezTo>
                    <a:cubicBezTo>
                      <a:pt x="101547" y="434762"/>
                      <a:pt x="93572" y="426787"/>
                      <a:pt x="83948" y="426787"/>
                    </a:cubicBezTo>
                    <a:lnTo>
                      <a:pt x="22349" y="426787"/>
                    </a:lnTo>
                    <a:cubicBezTo>
                      <a:pt x="25924" y="406438"/>
                      <a:pt x="29774" y="386364"/>
                      <a:pt x="33624" y="366564"/>
                    </a:cubicBezTo>
                    <a:lnTo>
                      <a:pt x="102372" y="366564"/>
                    </a:lnTo>
                    <a:cubicBezTo>
                      <a:pt x="111997" y="366564"/>
                      <a:pt x="119972" y="358589"/>
                      <a:pt x="119972" y="348965"/>
                    </a:cubicBezTo>
                    <a:cubicBezTo>
                      <a:pt x="119972" y="339340"/>
                      <a:pt x="111997" y="331365"/>
                      <a:pt x="102372" y="331365"/>
                    </a:cubicBezTo>
                    <a:lnTo>
                      <a:pt x="41324" y="331365"/>
                    </a:lnTo>
                    <a:cubicBezTo>
                      <a:pt x="82298" y="146021"/>
                      <a:pt x="139221" y="0"/>
                      <a:pt x="139221" y="0"/>
                    </a:cubicBezTo>
                    <a:cubicBezTo>
                      <a:pt x="139221" y="0"/>
                      <a:pt x="172220" y="84697"/>
                      <a:pt x="206044" y="207069"/>
                    </a:cubicBezTo>
                    <a:lnTo>
                      <a:pt x="187619" y="227968"/>
                    </a:lnTo>
                    <a:lnTo>
                      <a:pt x="236018" y="559883"/>
                    </a:lnTo>
                    <a:cubicBezTo>
                      <a:pt x="236018" y="559883"/>
                      <a:pt x="235468" y="513685"/>
                      <a:pt x="261867" y="464186"/>
                    </a:cubicBezTo>
                    <a:cubicBezTo>
                      <a:pt x="276717" y="562083"/>
                      <a:pt x="283592" y="663555"/>
                      <a:pt x="273692" y="755953"/>
                    </a:cubicBezTo>
                    <a:lnTo>
                      <a:pt x="4750" y="755953"/>
                    </a:lnTo>
                    <a:cubicBezTo>
                      <a:pt x="-2400" y="689679"/>
                      <a:pt x="-1025" y="619282"/>
                      <a:pt x="5850" y="548884"/>
                    </a:cubicBezTo>
                    <a:lnTo>
                      <a:pt x="65798" y="548884"/>
                    </a:lnTo>
                    <a:cubicBezTo>
                      <a:pt x="75423" y="548884"/>
                      <a:pt x="83398" y="540909"/>
                      <a:pt x="83398" y="531284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1" name="Graphic 2"/>
              <p:cNvGrpSpPr/>
              <p:nvPr/>
            </p:nvGrpSpPr>
            <p:grpSpPr>
              <a:xfrm>
                <a:off x="9055963" y="2539840"/>
                <a:ext cx="196344" cy="217518"/>
                <a:chOff x="9055963" y="2539840"/>
                <a:chExt cx="196344" cy="217518"/>
              </a:xfrm>
              <a:solidFill>
                <a:srgbClr val="CCCCCC"/>
              </a:solidFill>
            </p:grpSpPr>
            <p:sp>
              <p:nvSpPr>
                <p:cNvPr id="80" name="Freeform: Shape 79"/>
                <p:cNvSpPr/>
                <p:nvPr/>
              </p:nvSpPr>
              <p:spPr>
                <a:xfrm>
                  <a:off x="9092811" y="253984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848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314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314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1" name="Freeform: Shape 80"/>
                <p:cNvSpPr/>
                <p:nvPr/>
              </p:nvSpPr>
              <p:spPr>
                <a:xfrm>
                  <a:off x="9074112" y="2635263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2" name="Freeform: Shape 81"/>
                <p:cNvSpPr/>
                <p:nvPr/>
              </p:nvSpPr>
              <p:spPr>
                <a:xfrm>
                  <a:off x="9055963" y="272216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62" name="Graphic 2"/>
              <p:cNvGrpSpPr/>
              <p:nvPr/>
            </p:nvGrpSpPr>
            <p:grpSpPr>
              <a:xfrm>
                <a:off x="9056237" y="2542590"/>
                <a:ext cx="196619" cy="217518"/>
                <a:chOff x="9056237" y="2542590"/>
                <a:chExt cx="196619" cy="217518"/>
              </a:xfrm>
              <a:solidFill>
                <a:srgbClr val="000000"/>
              </a:solidFill>
            </p:grpSpPr>
            <p:sp>
              <p:nvSpPr>
                <p:cNvPr id="77" name="Freeform: Shape 76"/>
                <p:cNvSpPr/>
                <p:nvPr/>
              </p:nvSpPr>
              <p:spPr>
                <a:xfrm>
                  <a:off x="9093086" y="2542590"/>
                  <a:ext cx="159770" cy="35198"/>
                </a:xfrm>
                <a:custGeom>
                  <a:avLst/>
                  <a:gdLst>
                    <a:gd name="connsiteX0" fmla="*/ 17599 w 159770"/>
                    <a:gd name="connsiteY0" fmla="*/ 35199 h 35198"/>
                    <a:gd name="connsiteX1" fmla="*/ 0 w 159770"/>
                    <a:gd name="connsiteY1" fmla="*/ 17599 h 35198"/>
                    <a:gd name="connsiteX2" fmla="*/ 17599 w 159770"/>
                    <a:gd name="connsiteY2" fmla="*/ 0 h 35198"/>
                    <a:gd name="connsiteX3" fmla="*/ 80848 w 159770"/>
                    <a:gd name="connsiteY3" fmla="*/ 0 h 35198"/>
                    <a:gd name="connsiteX4" fmla="*/ 142171 w 159770"/>
                    <a:gd name="connsiteY4" fmla="*/ 0 h 35198"/>
                    <a:gd name="connsiteX5" fmla="*/ 159770 w 159770"/>
                    <a:gd name="connsiteY5" fmla="*/ 17599 h 35198"/>
                    <a:gd name="connsiteX6" fmla="*/ 142171 w 159770"/>
                    <a:gd name="connsiteY6" fmla="*/ 35199 h 35198"/>
                    <a:gd name="connsiteX7" fmla="*/ 73423 w 159770"/>
                    <a:gd name="connsiteY7" fmla="*/ 35199 h 35198"/>
                    <a:gd name="connsiteX8" fmla="*/ 17599 w 159770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770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2171" y="0"/>
                      </a:lnTo>
                      <a:cubicBezTo>
                        <a:pt x="151795" y="0"/>
                        <a:pt x="159770" y="7975"/>
                        <a:pt x="159770" y="17599"/>
                      </a:cubicBezTo>
                      <a:cubicBezTo>
                        <a:pt x="159770" y="27224"/>
                        <a:pt x="151795" y="35199"/>
                        <a:pt x="142171" y="35199"/>
                      </a:cubicBezTo>
                      <a:lnTo>
                        <a:pt x="73423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8" name="Freeform: Shape 77"/>
                <p:cNvSpPr/>
                <p:nvPr/>
              </p:nvSpPr>
              <p:spPr>
                <a:xfrm>
                  <a:off x="9074387" y="2638012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9" name="Freeform: Shape 78"/>
                <p:cNvSpPr/>
                <p:nvPr/>
              </p:nvSpPr>
              <p:spPr>
                <a:xfrm>
                  <a:off x="9056237" y="272491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63" name="Freeform: Shape 62"/>
              <p:cNvSpPr/>
              <p:nvPr/>
            </p:nvSpPr>
            <p:spPr>
              <a:xfrm>
                <a:off x="9142860" y="3007327"/>
                <a:ext cx="258217" cy="194419"/>
              </a:xfrm>
              <a:custGeom>
                <a:avLst/>
                <a:gdLst>
                  <a:gd name="connsiteX0" fmla="*/ 175995 w 258217"/>
                  <a:gd name="connsiteY0" fmla="*/ 194419 h 194419"/>
                  <a:gd name="connsiteX1" fmla="*/ 128971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5995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5995" y="194419"/>
                    </a:moveTo>
                    <a:lnTo>
                      <a:pt x="128971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293" y="75348"/>
                      <a:pt x="219718" y="142721"/>
                      <a:pt x="175995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" name="Freeform: Shape 63"/>
              <p:cNvSpPr/>
              <p:nvPr/>
            </p:nvSpPr>
            <p:spPr>
              <a:xfrm>
                <a:off x="9670019" y="978437"/>
                <a:ext cx="415512" cy="194969"/>
              </a:xfrm>
              <a:custGeom>
                <a:avLst/>
                <a:gdLst>
                  <a:gd name="connsiteX0" fmla="*/ 207619 w 415512"/>
                  <a:gd name="connsiteY0" fmla="*/ 0 h 194969"/>
                  <a:gd name="connsiteX1" fmla="*/ 415513 w 415512"/>
                  <a:gd name="connsiteY1" fmla="*/ 172695 h 194969"/>
                  <a:gd name="connsiteX2" fmla="*/ 347590 w 415512"/>
                  <a:gd name="connsiteY2" fmla="*/ 194969 h 194969"/>
                  <a:gd name="connsiteX3" fmla="*/ 347590 w 415512"/>
                  <a:gd name="connsiteY3" fmla="*/ 194969 h 194969"/>
                  <a:gd name="connsiteX4" fmla="*/ 67648 w 415512"/>
                  <a:gd name="connsiteY4" fmla="*/ 194969 h 194969"/>
                  <a:gd name="connsiteX5" fmla="*/ 67648 w 415512"/>
                  <a:gd name="connsiteY5" fmla="*/ 194969 h 194969"/>
                  <a:gd name="connsiteX6" fmla="*/ 0 w 415512"/>
                  <a:gd name="connsiteY6" fmla="*/ 172695 h 194969"/>
                  <a:gd name="connsiteX7" fmla="*/ 207619 w 415512"/>
                  <a:gd name="connsiteY7" fmla="*/ 0 h 19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512" h="194969">
                    <a:moveTo>
                      <a:pt x="207619" y="0"/>
                    </a:moveTo>
                    <a:cubicBezTo>
                      <a:pt x="288741" y="50873"/>
                      <a:pt x="357489" y="109172"/>
                      <a:pt x="415513" y="172695"/>
                    </a:cubicBezTo>
                    <a:lnTo>
                      <a:pt x="347590" y="194969"/>
                    </a:lnTo>
                    <a:lnTo>
                      <a:pt x="347590" y="194969"/>
                    </a:lnTo>
                    <a:lnTo>
                      <a:pt x="67648" y="194969"/>
                    </a:lnTo>
                    <a:lnTo>
                      <a:pt x="67648" y="194969"/>
                    </a:lnTo>
                    <a:lnTo>
                      <a:pt x="0" y="172695"/>
                    </a:lnTo>
                    <a:cubicBezTo>
                      <a:pt x="57748" y="109172"/>
                      <a:pt x="126496" y="50873"/>
                      <a:pt x="207619" y="0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" name="Freeform: Shape 64"/>
              <p:cNvSpPr/>
              <p:nvPr/>
            </p:nvSpPr>
            <p:spPr>
              <a:xfrm>
                <a:off x="9609246" y="154244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" name="Freeform: Shape 65"/>
              <p:cNvSpPr/>
              <p:nvPr/>
            </p:nvSpPr>
            <p:spPr>
              <a:xfrm>
                <a:off x="9625746" y="1570494"/>
                <a:ext cx="503785" cy="503785"/>
              </a:xfrm>
              <a:custGeom>
                <a:avLst/>
                <a:gdLst>
                  <a:gd name="connsiteX0" fmla="*/ 503785 w 503785"/>
                  <a:gd name="connsiteY0" fmla="*/ 251893 h 503785"/>
                  <a:gd name="connsiteX1" fmla="*/ 251893 w 503785"/>
                  <a:gd name="connsiteY1" fmla="*/ 503785 h 503785"/>
                  <a:gd name="connsiteX2" fmla="*/ 0 w 503785"/>
                  <a:gd name="connsiteY2" fmla="*/ 251893 h 503785"/>
                  <a:gd name="connsiteX3" fmla="*/ 251893 w 503785"/>
                  <a:gd name="connsiteY3" fmla="*/ 0 h 503785"/>
                  <a:gd name="connsiteX4" fmla="*/ 503785 w 503785"/>
                  <a:gd name="connsiteY4" fmla="*/ 251893 h 50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785" h="503785">
                    <a:moveTo>
                      <a:pt x="503785" y="251893"/>
                    </a:moveTo>
                    <a:cubicBezTo>
                      <a:pt x="503785" y="391009"/>
                      <a:pt x="391009" y="503785"/>
                      <a:pt x="251893" y="503785"/>
                    </a:cubicBezTo>
                    <a:cubicBezTo>
                      <a:pt x="112776" y="503785"/>
                      <a:pt x="0" y="391009"/>
                      <a:pt x="0" y="251893"/>
                    </a:cubicBezTo>
                    <a:cubicBezTo>
                      <a:pt x="0" y="112776"/>
                      <a:pt x="112776" y="0"/>
                      <a:pt x="251893" y="0"/>
                    </a:cubicBezTo>
                    <a:cubicBezTo>
                      <a:pt x="391009" y="0"/>
                      <a:pt x="503785" y="112776"/>
                      <a:pt x="503785" y="251893"/>
                    </a:cubicBezTo>
                    <a:close/>
                  </a:path>
                </a:pathLst>
              </a:custGeom>
              <a:solidFill>
                <a:srgbClr val="86B2CD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" name="Freeform: Shape 66"/>
              <p:cNvSpPr/>
              <p:nvPr/>
            </p:nvSpPr>
            <p:spPr>
              <a:xfrm>
                <a:off x="9601546" y="154629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312C2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" name="Freeform: Shape 67"/>
              <p:cNvSpPr/>
              <p:nvPr/>
            </p:nvSpPr>
            <p:spPr>
              <a:xfrm>
                <a:off x="9953536" y="1667841"/>
                <a:ext cx="56098" cy="56098"/>
              </a:xfrm>
              <a:custGeom>
                <a:avLst/>
                <a:gdLst>
                  <a:gd name="connsiteX0" fmla="*/ 28049 w 56098"/>
                  <a:gd name="connsiteY0" fmla="*/ 56098 h 56098"/>
                  <a:gd name="connsiteX1" fmla="*/ 28049 w 56098"/>
                  <a:gd name="connsiteY1" fmla="*/ 56098 h 56098"/>
                  <a:gd name="connsiteX2" fmla="*/ 56098 w 56098"/>
                  <a:gd name="connsiteY2" fmla="*/ 28049 h 56098"/>
                  <a:gd name="connsiteX3" fmla="*/ 56098 w 56098"/>
                  <a:gd name="connsiteY3" fmla="*/ 28049 h 56098"/>
                  <a:gd name="connsiteX4" fmla="*/ 28049 w 56098"/>
                  <a:gd name="connsiteY4" fmla="*/ 0 h 56098"/>
                  <a:gd name="connsiteX5" fmla="*/ 28049 w 56098"/>
                  <a:gd name="connsiteY5" fmla="*/ 0 h 56098"/>
                  <a:gd name="connsiteX6" fmla="*/ 0 w 56098"/>
                  <a:gd name="connsiteY6" fmla="*/ 28049 h 56098"/>
                  <a:gd name="connsiteX7" fmla="*/ 0 w 56098"/>
                  <a:gd name="connsiteY7" fmla="*/ 28049 h 56098"/>
                  <a:gd name="connsiteX8" fmla="*/ 28049 w 56098"/>
                  <a:gd name="connsiteY8" fmla="*/ 56098 h 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098" h="56098">
                    <a:moveTo>
                      <a:pt x="28049" y="56098"/>
                    </a:moveTo>
                    <a:lnTo>
                      <a:pt x="28049" y="56098"/>
                    </a:lnTo>
                    <a:cubicBezTo>
                      <a:pt x="43449" y="56098"/>
                      <a:pt x="56098" y="43449"/>
                      <a:pt x="56098" y="28049"/>
                    </a:cubicBezTo>
                    <a:lnTo>
                      <a:pt x="56098" y="28049"/>
                    </a:lnTo>
                    <a:cubicBezTo>
                      <a:pt x="56098" y="12650"/>
                      <a:pt x="43449" y="0"/>
                      <a:pt x="28049" y="0"/>
                    </a:cubicBezTo>
                    <a:lnTo>
                      <a:pt x="28049" y="0"/>
                    </a:lnTo>
                    <a:cubicBezTo>
                      <a:pt x="12650" y="0"/>
                      <a:pt x="0" y="12650"/>
                      <a:pt x="0" y="28049"/>
                    </a:cubicBezTo>
                    <a:lnTo>
                      <a:pt x="0" y="28049"/>
                    </a:lnTo>
                    <a:cubicBezTo>
                      <a:pt x="0" y="43449"/>
                      <a:pt x="12650" y="56098"/>
                      <a:pt x="28049" y="560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9" name="Graphic 2"/>
              <p:cNvGrpSpPr/>
              <p:nvPr/>
            </p:nvGrpSpPr>
            <p:grpSpPr>
              <a:xfrm>
                <a:off x="9319130" y="2301147"/>
                <a:ext cx="183969" cy="469686"/>
                <a:chOff x="9319130" y="2301147"/>
                <a:chExt cx="183969" cy="469686"/>
              </a:xfrm>
            </p:grpSpPr>
            <p:sp>
              <p:nvSpPr>
                <p:cNvPr id="73" name="Freeform: Shape 72"/>
                <p:cNvSpPr/>
                <p:nvPr/>
              </p:nvSpPr>
              <p:spPr>
                <a:xfrm>
                  <a:off x="9319130" y="2301147"/>
                  <a:ext cx="175169" cy="465011"/>
                </a:xfrm>
                <a:custGeom>
                  <a:avLst/>
                  <a:gdLst>
                    <a:gd name="connsiteX0" fmla="*/ 116047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6047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6047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2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6047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4" name="Freeform: Shape 73"/>
                <p:cNvSpPr/>
                <p:nvPr/>
              </p:nvSpPr>
              <p:spPr>
                <a:xfrm>
                  <a:off x="9367116" y="2724910"/>
                  <a:ext cx="9211" cy="45648"/>
                </a:xfrm>
                <a:custGeom>
                  <a:avLst/>
                  <a:gdLst>
                    <a:gd name="connsiteX0" fmla="*/ 687 w 9211"/>
                    <a:gd name="connsiteY0" fmla="*/ 40974 h 45648"/>
                    <a:gd name="connsiteX1" fmla="*/ 9212 w 9211"/>
                    <a:gd name="connsiteY1" fmla="*/ 45649 h 45648"/>
                    <a:gd name="connsiteX2" fmla="*/ 8387 w 9211"/>
                    <a:gd name="connsiteY2" fmla="*/ 0 h 45648"/>
                    <a:gd name="connsiteX3" fmla="*/ 687 w 9211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11" h="45648">
                      <a:moveTo>
                        <a:pt x="687" y="40974"/>
                      </a:moveTo>
                      <a:lnTo>
                        <a:pt x="9212" y="45649"/>
                      </a:lnTo>
                      <a:lnTo>
                        <a:pt x="8387" y="0"/>
                      </a:lnTo>
                      <a:cubicBezTo>
                        <a:pt x="8662" y="275"/>
                        <a:pt x="-2888" y="9350"/>
                        <a:pt x="687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5" name="Freeform: Shape 74"/>
                <p:cNvSpPr/>
                <p:nvPr/>
              </p:nvSpPr>
              <p:spPr>
                <a:xfrm>
                  <a:off x="9435176" y="2301147"/>
                  <a:ext cx="8524" cy="25574"/>
                </a:xfrm>
                <a:custGeom>
                  <a:avLst/>
                  <a:gdLst>
                    <a:gd name="connsiteX0" fmla="*/ 0 w 8524"/>
                    <a:gd name="connsiteY0" fmla="*/ 0 h 25574"/>
                    <a:gd name="connsiteX1" fmla="*/ 8525 w 8524"/>
                    <a:gd name="connsiteY1" fmla="*/ 4675 h 25574"/>
                    <a:gd name="connsiteX2" fmla="*/ 3025 w 8524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524" h="25574">
                      <a:moveTo>
                        <a:pt x="0" y="0"/>
                      </a:moveTo>
                      <a:lnTo>
                        <a:pt x="8525" y="4675"/>
                      </a:lnTo>
                      <a:lnTo>
                        <a:pt x="3025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6" name="Freeform: Shape 75"/>
                <p:cNvSpPr/>
                <p:nvPr/>
              </p:nvSpPr>
              <p:spPr>
                <a:xfrm>
                  <a:off x="9327929" y="2305822"/>
                  <a:ext cx="175169" cy="465011"/>
                </a:xfrm>
                <a:custGeom>
                  <a:avLst/>
                  <a:gdLst>
                    <a:gd name="connsiteX0" fmla="*/ 115772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5772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5772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3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57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70" name="Freeform: Shape 69"/>
              <p:cNvSpPr/>
              <p:nvPr/>
            </p:nvSpPr>
            <p:spPr>
              <a:xfrm>
                <a:off x="9099957" y="2959203"/>
                <a:ext cx="344019" cy="52798"/>
              </a:xfrm>
              <a:custGeom>
                <a:avLst/>
                <a:gdLst>
                  <a:gd name="connsiteX0" fmla="*/ 26404 w 344019"/>
                  <a:gd name="connsiteY0" fmla="*/ 52798 h 52798"/>
                  <a:gd name="connsiteX1" fmla="*/ 317620 w 344019"/>
                  <a:gd name="connsiteY1" fmla="*/ 52798 h 52798"/>
                  <a:gd name="connsiteX2" fmla="*/ 344019 w 344019"/>
                  <a:gd name="connsiteY2" fmla="*/ 26399 h 52798"/>
                  <a:gd name="connsiteX3" fmla="*/ 344019 w 344019"/>
                  <a:gd name="connsiteY3" fmla="*/ 26399 h 52798"/>
                  <a:gd name="connsiteX4" fmla="*/ 317620 w 344019"/>
                  <a:gd name="connsiteY4" fmla="*/ 0 h 52798"/>
                  <a:gd name="connsiteX5" fmla="*/ 26404 w 344019"/>
                  <a:gd name="connsiteY5" fmla="*/ 0 h 52798"/>
                  <a:gd name="connsiteX6" fmla="*/ 5 w 344019"/>
                  <a:gd name="connsiteY6" fmla="*/ 26399 h 52798"/>
                  <a:gd name="connsiteX7" fmla="*/ 5 w 344019"/>
                  <a:gd name="connsiteY7" fmla="*/ 26399 h 52798"/>
                  <a:gd name="connsiteX8" fmla="*/ 26404 w 344019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9" h="52798">
                    <a:moveTo>
                      <a:pt x="26404" y="52798"/>
                    </a:moveTo>
                    <a:lnTo>
                      <a:pt x="317620" y="52798"/>
                    </a:lnTo>
                    <a:cubicBezTo>
                      <a:pt x="332195" y="52798"/>
                      <a:pt x="344019" y="40974"/>
                      <a:pt x="344019" y="26399"/>
                    </a:cubicBezTo>
                    <a:lnTo>
                      <a:pt x="344019" y="26399"/>
                    </a:lnTo>
                    <a:cubicBezTo>
                      <a:pt x="344019" y="11825"/>
                      <a:pt x="332195" y="0"/>
                      <a:pt x="317620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" name="Freeform: Shape 70"/>
              <p:cNvSpPr/>
              <p:nvPr/>
            </p:nvSpPr>
            <p:spPr>
              <a:xfrm>
                <a:off x="10311300" y="2959203"/>
                <a:ext cx="344014" cy="52798"/>
              </a:xfrm>
              <a:custGeom>
                <a:avLst/>
                <a:gdLst>
                  <a:gd name="connsiteX0" fmla="*/ 26399 w 344014"/>
                  <a:gd name="connsiteY0" fmla="*/ 52798 h 52798"/>
                  <a:gd name="connsiteX1" fmla="*/ 317616 w 344014"/>
                  <a:gd name="connsiteY1" fmla="*/ 52798 h 52798"/>
                  <a:gd name="connsiteX2" fmla="*/ 344015 w 344014"/>
                  <a:gd name="connsiteY2" fmla="*/ 26399 h 52798"/>
                  <a:gd name="connsiteX3" fmla="*/ 344015 w 344014"/>
                  <a:gd name="connsiteY3" fmla="*/ 26399 h 52798"/>
                  <a:gd name="connsiteX4" fmla="*/ 317616 w 344014"/>
                  <a:gd name="connsiteY4" fmla="*/ 0 h 52798"/>
                  <a:gd name="connsiteX5" fmla="*/ 26399 w 344014"/>
                  <a:gd name="connsiteY5" fmla="*/ 0 h 52798"/>
                  <a:gd name="connsiteX6" fmla="*/ 0 w 344014"/>
                  <a:gd name="connsiteY6" fmla="*/ 26399 h 52798"/>
                  <a:gd name="connsiteX7" fmla="*/ 0 w 344014"/>
                  <a:gd name="connsiteY7" fmla="*/ 26399 h 52798"/>
                  <a:gd name="connsiteX8" fmla="*/ 26399 w 344014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4" h="52798">
                    <a:moveTo>
                      <a:pt x="26399" y="52798"/>
                    </a:moveTo>
                    <a:lnTo>
                      <a:pt x="317616" y="52798"/>
                    </a:lnTo>
                    <a:cubicBezTo>
                      <a:pt x="332190" y="52798"/>
                      <a:pt x="344015" y="40974"/>
                      <a:pt x="344015" y="26399"/>
                    </a:cubicBezTo>
                    <a:lnTo>
                      <a:pt x="344015" y="26399"/>
                    </a:lnTo>
                    <a:cubicBezTo>
                      <a:pt x="344015" y="11825"/>
                      <a:pt x="332190" y="0"/>
                      <a:pt x="317616" y="0"/>
                    </a:cubicBezTo>
                    <a:lnTo>
                      <a:pt x="26399" y="0"/>
                    </a:lnTo>
                    <a:cubicBezTo>
                      <a:pt x="11825" y="0"/>
                      <a:pt x="0" y="11825"/>
                      <a:pt x="0" y="26399"/>
                    </a:cubicBezTo>
                    <a:lnTo>
                      <a:pt x="0" y="26399"/>
                    </a:lnTo>
                    <a:cubicBezTo>
                      <a:pt x="0" y="40699"/>
                      <a:pt x="11825" y="52798"/>
                      <a:pt x="26399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2" name="Freeform: Shape 71"/>
              <p:cNvSpPr/>
              <p:nvPr/>
            </p:nvSpPr>
            <p:spPr>
              <a:xfrm>
                <a:off x="9861139" y="784636"/>
                <a:ext cx="32998" cy="205625"/>
              </a:xfrm>
              <a:custGeom>
                <a:avLst/>
                <a:gdLst>
                  <a:gd name="connsiteX0" fmla="*/ 20349 w 32998"/>
                  <a:gd name="connsiteY0" fmla="*/ 3506 h 205625"/>
                  <a:gd name="connsiteX1" fmla="*/ 32999 w 32998"/>
                  <a:gd name="connsiteY1" fmla="*/ 205625 h 205625"/>
                  <a:gd name="connsiteX2" fmla="*/ 16499 w 32998"/>
                  <a:gd name="connsiteY2" fmla="*/ 205625 h 205625"/>
                  <a:gd name="connsiteX3" fmla="*/ 0 w 32998"/>
                  <a:gd name="connsiteY3" fmla="*/ 205625 h 205625"/>
                  <a:gd name="connsiteX4" fmla="*/ 12650 w 32998"/>
                  <a:gd name="connsiteY4" fmla="*/ 3506 h 205625"/>
                  <a:gd name="connsiteX5" fmla="*/ 20349 w 32998"/>
                  <a:gd name="connsiteY5" fmla="*/ 3506 h 20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98" h="205625">
                    <a:moveTo>
                      <a:pt x="20349" y="3506"/>
                    </a:moveTo>
                    <a:lnTo>
                      <a:pt x="32999" y="205625"/>
                    </a:lnTo>
                    <a:lnTo>
                      <a:pt x="16499" y="205625"/>
                    </a:lnTo>
                    <a:lnTo>
                      <a:pt x="0" y="205625"/>
                    </a:lnTo>
                    <a:lnTo>
                      <a:pt x="12650" y="3506"/>
                    </a:lnTo>
                    <a:cubicBezTo>
                      <a:pt x="12925" y="-1169"/>
                      <a:pt x="20074" y="-1169"/>
                      <a:pt x="20349" y="35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41" name="Freeform: Shape 40"/>
            <p:cNvSpPr/>
            <p:nvPr/>
          </p:nvSpPr>
          <p:spPr>
            <a:xfrm>
              <a:off x="9857014" y="985037"/>
              <a:ext cx="41523" cy="9349"/>
            </a:xfrm>
            <a:custGeom>
              <a:avLst/>
              <a:gdLst>
                <a:gd name="connsiteX0" fmla="*/ 4675 w 41523"/>
                <a:gd name="connsiteY0" fmla="*/ 9350 h 9349"/>
                <a:gd name="connsiteX1" fmla="*/ 36849 w 41523"/>
                <a:gd name="connsiteY1" fmla="*/ 9350 h 9349"/>
                <a:gd name="connsiteX2" fmla="*/ 41524 w 41523"/>
                <a:gd name="connsiteY2" fmla="*/ 4675 h 9349"/>
                <a:gd name="connsiteX3" fmla="*/ 41524 w 41523"/>
                <a:gd name="connsiteY3" fmla="*/ 4675 h 9349"/>
                <a:gd name="connsiteX4" fmla="*/ 36849 w 41523"/>
                <a:gd name="connsiteY4" fmla="*/ 0 h 9349"/>
                <a:gd name="connsiteX5" fmla="*/ 4675 w 41523"/>
                <a:gd name="connsiteY5" fmla="*/ 0 h 9349"/>
                <a:gd name="connsiteX6" fmla="*/ 0 w 41523"/>
                <a:gd name="connsiteY6" fmla="*/ 4675 h 9349"/>
                <a:gd name="connsiteX7" fmla="*/ 0 w 41523"/>
                <a:gd name="connsiteY7" fmla="*/ 4675 h 9349"/>
                <a:gd name="connsiteX8" fmla="*/ 4675 w 41523"/>
                <a:gd name="connsiteY8" fmla="*/ 9350 h 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23" h="9349">
                  <a:moveTo>
                    <a:pt x="4675" y="9350"/>
                  </a:moveTo>
                  <a:lnTo>
                    <a:pt x="36849" y="9350"/>
                  </a:lnTo>
                  <a:cubicBezTo>
                    <a:pt x="39324" y="9350"/>
                    <a:pt x="41524" y="7150"/>
                    <a:pt x="41524" y="4675"/>
                  </a:cubicBezTo>
                  <a:lnTo>
                    <a:pt x="41524" y="4675"/>
                  </a:lnTo>
                  <a:cubicBezTo>
                    <a:pt x="41524" y="2200"/>
                    <a:pt x="39324" y="0"/>
                    <a:pt x="36849" y="0"/>
                  </a:cubicBezTo>
                  <a:lnTo>
                    <a:pt x="4675" y="0"/>
                  </a:lnTo>
                  <a:cubicBezTo>
                    <a:pt x="2200" y="0"/>
                    <a:pt x="0" y="2200"/>
                    <a:pt x="0" y="4675"/>
                  </a:cubicBezTo>
                  <a:lnTo>
                    <a:pt x="0" y="4675"/>
                  </a:lnTo>
                  <a:cubicBezTo>
                    <a:pt x="0" y="7150"/>
                    <a:pt x="1925" y="9350"/>
                    <a:pt x="4675" y="9350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6" name="Graphic 241"/>
          <p:cNvGrpSpPr/>
          <p:nvPr/>
        </p:nvGrpSpPr>
        <p:grpSpPr>
          <a:xfrm rot="1433983">
            <a:off x="383898" y="6188729"/>
            <a:ext cx="212939" cy="210438"/>
            <a:chOff x="2434505" y="2932122"/>
            <a:chExt cx="322656" cy="318867"/>
          </a:xfrm>
        </p:grpSpPr>
        <p:sp>
          <p:nvSpPr>
            <p:cNvPr id="107" name="Freeform: Shape 106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09" name="Freeform: Shape 108"/>
          <p:cNvSpPr/>
          <p:nvPr/>
        </p:nvSpPr>
        <p:spPr>
          <a:xfrm>
            <a:off x="2558698" y="4271615"/>
            <a:ext cx="169792" cy="12976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10" name="Freeform: Shape 109"/>
          <p:cNvSpPr/>
          <p:nvPr/>
        </p:nvSpPr>
        <p:spPr>
          <a:xfrm>
            <a:off x="606947" y="5389695"/>
            <a:ext cx="60260" cy="87023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11" name="Graphic 219"/>
          <p:cNvGrpSpPr/>
          <p:nvPr/>
        </p:nvGrpSpPr>
        <p:grpSpPr>
          <a:xfrm>
            <a:off x="5063391" y="306675"/>
            <a:ext cx="1082055" cy="1081692"/>
            <a:chOff x="617644" y="978437"/>
            <a:chExt cx="1026712" cy="1026367"/>
          </a:xfrm>
        </p:grpSpPr>
        <p:sp>
          <p:nvSpPr>
            <p:cNvPr id="112" name="Freeform: Shape 111"/>
            <p:cNvSpPr/>
            <p:nvPr/>
          </p:nvSpPr>
          <p:spPr>
            <a:xfrm>
              <a:off x="617644" y="978437"/>
              <a:ext cx="1026023" cy="1026023"/>
            </a:xfrm>
            <a:custGeom>
              <a:avLst/>
              <a:gdLst>
                <a:gd name="connsiteX0" fmla="*/ 513012 w 1026023"/>
                <a:gd name="connsiteY0" fmla="*/ 1026023 h 1026023"/>
                <a:gd name="connsiteX1" fmla="*/ 1001561 w 1026023"/>
                <a:gd name="connsiteY1" fmla="*/ 670119 h 1026023"/>
                <a:gd name="connsiteX2" fmla="*/ 1026023 w 1026023"/>
                <a:gd name="connsiteY2" fmla="*/ 513012 h 1026023"/>
                <a:gd name="connsiteX3" fmla="*/ 513012 w 1026023"/>
                <a:gd name="connsiteY3" fmla="*/ 0 h 1026023"/>
                <a:gd name="connsiteX4" fmla="*/ 472701 w 1026023"/>
                <a:gd name="connsiteY4" fmla="*/ 1723 h 1026023"/>
                <a:gd name="connsiteX5" fmla="*/ 0 w 1026023"/>
                <a:gd name="connsiteY5" fmla="*/ 513012 h 1026023"/>
                <a:gd name="connsiteX6" fmla="*/ 513012 w 1026023"/>
                <a:gd name="connsiteY6" fmla="*/ 1026023 h 102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023" h="1026023">
                  <a:moveTo>
                    <a:pt x="513012" y="1026023"/>
                  </a:moveTo>
                  <a:cubicBezTo>
                    <a:pt x="741438" y="1026023"/>
                    <a:pt x="935066" y="876495"/>
                    <a:pt x="1001561" y="670119"/>
                  </a:cubicBezTo>
                  <a:cubicBezTo>
                    <a:pt x="1017410" y="620506"/>
                    <a:pt x="1026023" y="567793"/>
                    <a:pt x="1026023" y="513012"/>
                  </a:cubicBezTo>
                  <a:cubicBezTo>
                    <a:pt x="1026023" y="229804"/>
                    <a:pt x="796563" y="0"/>
                    <a:pt x="513012" y="0"/>
                  </a:cubicBezTo>
                  <a:cubicBezTo>
                    <a:pt x="499575" y="0"/>
                    <a:pt x="486138" y="689"/>
                    <a:pt x="472701" y="1723"/>
                  </a:cubicBezTo>
                  <a:cubicBezTo>
                    <a:pt x="208443" y="22050"/>
                    <a:pt x="0" y="243241"/>
                    <a:pt x="0" y="513012"/>
                  </a:cubicBezTo>
                  <a:cubicBezTo>
                    <a:pt x="0" y="796563"/>
                    <a:pt x="229804" y="1026023"/>
                    <a:pt x="513012" y="1026023"/>
                  </a:cubicBezTo>
                  <a:close/>
                </a:path>
              </a:pathLst>
            </a:custGeom>
            <a:solidFill>
              <a:srgbClr val="FF9970"/>
            </a:solidFill>
            <a:ln w="342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13" name="Graphic 219"/>
            <p:cNvGrpSpPr/>
            <p:nvPr/>
          </p:nvGrpSpPr>
          <p:grpSpPr>
            <a:xfrm>
              <a:off x="617644" y="978437"/>
              <a:ext cx="1026712" cy="1026367"/>
              <a:chOff x="617644" y="978437"/>
              <a:chExt cx="1026712" cy="1026367"/>
            </a:xfrm>
          </p:grpSpPr>
          <p:sp>
            <p:nvSpPr>
              <p:cNvPr id="126" name="Freeform: Shape 125"/>
              <p:cNvSpPr/>
              <p:nvPr/>
            </p:nvSpPr>
            <p:spPr>
              <a:xfrm>
                <a:off x="625223" y="980159"/>
                <a:ext cx="993981" cy="1023611"/>
              </a:xfrm>
              <a:custGeom>
                <a:avLst/>
                <a:gdLst>
                  <a:gd name="connsiteX0" fmla="*/ 116453 w 993981"/>
                  <a:gd name="connsiteY0" fmla="*/ 419987 h 1023611"/>
                  <a:gd name="connsiteX1" fmla="*/ 180881 w 993981"/>
                  <a:gd name="connsiteY1" fmla="*/ 396215 h 1023611"/>
                  <a:gd name="connsiteX2" fmla="*/ 340400 w 993981"/>
                  <a:gd name="connsiteY2" fmla="*/ 403794 h 1023611"/>
                  <a:gd name="connsiteX3" fmla="*/ 382433 w 993981"/>
                  <a:gd name="connsiteY3" fmla="*/ 436870 h 1023611"/>
                  <a:gd name="connsiteX4" fmla="*/ 378299 w 993981"/>
                  <a:gd name="connsiteY4" fmla="*/ 486827 h 1023611"/>
                  <a:gd name="connsiteX5" fmla="*/ 326963 w 993981"/>
                  <a:gd name="connsiteY5" fmla="*/ 480625 h 1023611"/>
                  <a:gd name="connsiteX6" fmla="*/ 287686 w 993981"/>
                  <a:gd name="connsiteY6" fmla="*/ 510255 h 1023611"/>
                  <a:gd name="connsiteX7" fmla="*/ 312837 w 993981"/>
                  <a:gd name="connsiteY7" fmla="*/ 586397 h 1023611"/>
                  <a:gd name="connsiteX8" fmla="*/ 271493 w 993981"/>
                  <a:gd name="connsiteY8" fmla="*/ 749707 h 1023611"/>
                  <a:gd name="connsiteX9" fmla="*/ 314904 w 993981"/>
                  <a:gd name="connsiteY9" fmla="*/ 932310 h 1023611"/>
                  <a:gd name="connsiteX10" fmla="*/ 296644 w 993981"/>
                  <a:gd name="connsiteY10" fmla="*/ 979856 h 1023611"/>
                  <a:gd name="connsiteX11" fmla="*/ 483037 w 993981"/>
                  <a:gd name="connsiteY11" fmla="*/ 1023612 h 1023611"/>
                  <a:gd name="connsiteX12" fmla="*/ 496129 w 993981"/>
                  <a:gd name="connsiteY12" fmla="*/ 1003284 h 1023611"/>
                  <a:gd name="connsiteX13" fmla="*/ 478214 w 993981"/>
                  <a:gd name="connsiteY13" fmla="*/ 946091 h 1023611"/>
                  <a:gd name="connsiteX14" fmla="*/ 432735 w 993981"/>
                  <a:gd name="connsiteY14" fmla="*/ 914394 h 1023611"/>
                  <a:gd name="connsiteX15" fmla="*/ 395870 w 993981"/>
                  <a:gd name="connsiteY15" fmla="*/ 899235 h 1023611"/>
                  <a:gd name="connsiteX16" fmla="*/ 355215 w 993981"/>
                  <a:gd name="connsiteY16" fmla="*/ 824471 h 1023611"/>
                  <a:gd name="connsiteX17" fmla="*/ 355215 w 993981"/>
                  <a:gd name="connsiteY17" fmla="*/ 737648 h 1023611"/>
                  <a:gd name="connsiteX18" fmla="*/ 477180 w 993981"/>
                  <a:gd name="connsiteY18" fmla="*/ 686657 h 1023611"/>
                  <a:gd name="connsiteX19" fmla="*/ 615338 w 993981"/>
                  <a:gd name="connsiteY19" fmla="*/ 719043 h 1023611"/>
                  <a:gd name="connsiteX20" fmla="*/ 727312 w 993981"/>
                  <a:gd name="connsiteY20" fmla="*/ 743161 h 1023611"/>
                  <a:gd name="connsiteX21" fmla="*/ 806555 w 993981"/>
                  <a:gd name="connsiteY21" fmla="*/ 865126 h 1023611"/>
                  <a:gd name="connsiteX22" fmla="*/ 861680 w 993981"/>
                  <a:gd name="connsiteY22" fmla="*/ 880285 h 1023611"/>
                  <a:gd name="connsiteX23" fmla="*/ 993982 w 993981"/>
                  <a:gd name="connsiteY23" fmla="*/ 668052 h 1023611"/>
                  <a:gd name="connsiteX24" fmla="*/ 959873 w 993981"/>
                  <a:gd name="connsiteY24" fmla="*/ 633943 h 1023611"/>
                  <a:gd name="connsiteX25" fmla="*/ 842731 w 993981"/>
                  <a:gd name="connsiteY25" fmla="*/ 593977 h 1023611"/>
                  <a:gd name="connsiteX26" fmla="*/ 737648 w 993981"/>
                  <a:gd name="connsiteY26" fmla="*/ 619473 h 1023611"/>
                  <a:gd name="connsiteX27" fmla="*/ 647380 w 993981"/>
                  <a:gd name="connsiteY27" fmla="*/ 578129 h 1023611"/>
                  <a:gd name="connsiteX28" fmla="*/ 650825 w 993981"/>
                  <a:gd name="connsiteY28" fmla="*/ 506121 h 1023611"/>
                  <a:gd name="connsiteX29" fmla="*/ 530927 w 993981"/>
                  <a:gd name="connsiteY29" fmla="*/ 406895 h 1023611"/>
                  <a:gd name="connsiteX30" fmla="*/ 443071 w 993981"/>
                  <a:gd name="connsiteY30" fmla="*/ 419643 h 1023611"/>
                  <a:gd name="connsiteX31" fmla="*/ 419643 w 993981"/>
                  <a:gd name="connsiteY31" fmla="*/ 397593 h 1023611"/>
                  <a:gd name="connsiteX32" fmla="*/ 251855 w 993981"/>
                  <a:gd name="connsiteY32" fmla="*/ 332476 h 1023611"/>
                  <a:gd name="connsiteX33" fmla="*/ 74764 w 993981"/>
                  <a:gd name="connsiteY33" fmla="*/ 360727 h 1023611"/>
                  <a:gd name="connsiteX34" fmla="*/ 66151 w 993981"/>
                  <a:gd name="connsiteY34" fmla="*/ 356938 h 1023611"/>
                  <a:gd name="connsiteX35" fmla="*/ 64772 w 993981"/>
                  <a:gd name="connsiteY35" fmla="*/ 341434 h 1023611"/>
                  <a:gd name="connsiteX36" fmla="*/ 117831 w 993981"/>
                  <a:gd name="connsiteY36" fmla="*/ 249787 h 1023611"/>
                  <a:gd name="connsiteX37" fmla="*/ 162620 w 993981"/>
                  <a:gd name="connsiteY37" fmla="*/ 240140 h 1023611"/>
                  <a:gd name="connsiteX38" fmla="*/ 361072 w 993981"/>
                  <a:gd name="connsiteY38" fmla="*/ 220847 h 1023611"/>
                  <a:gd name="connsiteX39" fmla="*/ 392080 w 993981"/>
                  <a:gd name="connsiteY39" fmla="*/ 182259 h 1023611"/>
                  <a:gd name="connsiteX40" fmla="*/ 329030 w 993981"/>
                  <a:gd name="connsiteY40" fmla="*/ 150562 h 1023611"/>
                  <a:gd name="connsiteX41" fmla="*/ 309736 w 993981"/>
                  <a:gd name="connsiteY41" fmla="*/ 146083 h 1023611"/>
                  <a:gd name="connsiteX42" fmla="*/ 303879 w 993981"/>
                  <a:gd name="connsiteY42" fmla="*/ 112663 h 1023611"/>
                  <a:gd name="connsiteX43" fmla="*/ 464088 w 993981"/>
                  <a:gd name="connsiteY43" fmla="*/ 36176 h 1023611"/>
                  <a:gd name="connsiteX44" fmla="*/ 547810 w 993981"/>
                  <a:gd name="connsiteY44" fmla="*/ 31697 h 1023611"/>
                  <a:gd name="connsiteX45" fmla="*/ 465466 w 993981"/>
                  <a:gd name="connsiteY45" fmla="*/ 0 h 1023611"/>
                  <a:gd name="connsiteX46" fmla="*/ 263913 w 993981"/>
                  <a:gd name="connsiteY46" fmla="*/ 58915 h 1023611"/>
                  <a:gd name="connsiteX47" fmla="*/ 270804 w 993981"/>
                  <a:gd name="connsiteY47" fmla="*/ 64083 h 1023611"/>
                  <a:gd name="connsiteX48" fmla="*/ 288720 w 993981"/>
                  <a:gd name="connsiteY48" fmla="*/ 92335 h 1023611"/>
                  <a:gd name="connsiteX49" fmla="*/ 265291 w 993981"/>
                  <a:gd name="connsiteY49" fmla="*/ 122310 h 1023611"/>
                  <a:gd name="connsiteX50" fmla="*/ 254611 w 993981"/>
                  <a:gd name="connsiteY50" fmla="*/ 162276 h 1023611"/>
                  <a:gd name="connsiteX51" fmla="*/ 254955 w 993981"/>
                  <a:gd name="connsiteY51" fmla="*/ 162965 h 1023611"/>
                  <a:gd name="connsiteX52" fmla="*/ 228426 w 993981"/>
                  <a:gd name="connsiteY52" fmla="*/ 206376 h 1023611"/>
                  <a:gd name="connsiteX53" fmla="*/ 100604 w 993981"/>
                  <a:gd name="connsiteY53" fmla="*/ 196385 h 1023611"/>
                  <a:gd name="connsiteX54" fmla="*/ 0 w 993981"/>
                  <a:gd name="connsiteY54" fmla="*/ 424122 h 1023611"/>
                  <a:gd name="connsiteX55" fmla="*/ 116453 w 993981"/>
                  <a:gd name="connsiteY55" fmla="*/ 419987 h 1023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3981" h="1023611">
                    <a:moveTo>
                      <a:pt x="116453" y="419987"/>
                    </a:moveTo>
                    <a:cubicBezTo>
                      <a:pt x="138503" y="414130"/>
                      <a:pt x="159175" y="403794"/>
                      <a:pt x="180881" y="396215"/>
                    </a:cubicBezTo>
                    <a:cubicBezTo>
                      <a:pt x="232561" y="378643"/>
                      <a:pt x="290787" y="381744"/>
                      <a:pt x="340400" y="403794"/>
                    </a:cubicBezTo>
                    <a:cubicBezTo>
                      <a:pt x="356938" y="411374"/>
                      <a:pt x="373131" y="421365"/>
                      <a:pt x="382433" y="436870"/>
                    </a:cubicBezTo>
                    <a:cubicBezTo>
                      <a:pt x="391736" y="452374"/>
                      <a:pt x="391391" y="474768"/>
                      <a:pt x="378299" y="486827"/>
                    </a:cubicBezTo>
                    <a:cubicBezTo>
                      <a:pt x="361417" y="482693"/>
                      <a:pt x="344190" y="478214"/>
                      <a:pt x="326963" y="480625"/>
                    </a:cubicBezTo>
                    <a:cubicBezTo>
                      <a:pt x="309736" y="483037"/>
                      <a:pt x="292510" y="493718"/>
                      <a:pt x="287686" y="510255"/>
                    </a:cubicBezTo>
                    <a:cubicBezTo>
                      <a:pt x="280106" y="536440"/>
                      <a:pt x="304568" y="560213"/>
                      <a:pt x="312837" y="586397"/>
                    </a:cubicBezTo>
                    <a:cubicBezTo>
                      <a:pt x="330408" y="640834"/>
                      <a:pt x="276317" y="692514"/>
                      <a:pt x="271493" y="749707"/>
                    </a:cubicBezTo>
                    <a:cubicBezTo>
                      <a:pt x="266325" y="812757"/>
                      <a:pt x="322829" y="869605"/>
                      <a:pt x="314904" y="932310"/>
                    </a:cubicBezTo>
                    <a:cubicBezTo>
                      <a:pt x="312837" y="949537"/>
                      <a:pt x="305947" y="965041"/>
                      <a:pt x="296644" y="979856"/>
                    </a:cubicBezTo>
                    <a:cubicBezTo>
                      <a:pt x="354181" y="1005351"/>
                      <a:pt x="416887" y="1020855"/>
                      <a:pt x="483037" y="1023612"/>
                    </a:cubicBezTo>
                    <a:cubicBezTo>
                      <a:pt x="488550" y="1017754"/>
                      <a:pt x="493373" y="1011208"/>
                      <a:pt x="496129" y="1003284"/>
                    </a:cubicBezTo>
                    <a:cubicBezTo>
                      <a:pt x="502676" y="983301"/>
                      <a:pt x="492340" y="961595"/>
                      <a:pt x="478214" y="946091"/>
                    </a:cubicBezTo>
                    <a:cubicBezTo>
                      <a:pt x="465466" y="932310"/>
                      <a:pt x="449962" y="921285"/>
                      <a:pt x="432735" y="914394"/>
                    </a:cubicBezTo>
                    <a:cubicBezTo>
                      <a:pt x="420332" y="909571"/>
                      <a:pt x="407240" y="906470"/>
                      <a:pt x="395870" y="899235"/>
                    </a:cubicBezTo>
                    <a:cubicBezTo>
                      <a:pt x="371408" y="883731"/>
                      <a:pt x="361761" y="853067"/>
                      <a:pt x="355215" y="824471"/>
                    </a:cubicBezTo>
                    <a:cubicBezTo>
                      <a:pt x="348669" y="795874"/>
                      <a:pt x="343501" y="764522"/>
                      <a:pt x="355215" y="737648"/>
                    </a:cubicBezTo>
                    <a:cubicBezTo>
                      <a:pt x="374509" y="694581"/>
                      <a:pt x="430323" y="680111"/>
                      <a:pt x="477180" y="686657"/>
                    </a:cubicBezTo>
                    <a:cubicBezTo>
                      <a:pt x="524037" y="692859"/>
                      <a:pt x="568137" y="713875"/>
                      <a:pt x="615338" y="719043"/>
                    </a:cubicBezTo>
                    <a:cubicBezTo>
                      <a:pt x="653926" y="723178"/>
                      <a:pt x="698027" y="717665"/>
                      <a:pt x="727312" y="743161"/>
                    </a:cubicBezTo>
                    <a:cubicBezTo>
                      <a:pt x="764522" y="775891"/>
                      <a:pt x="761076" y="845487"/>
                      <a:pt x="806555" y="865126"/>
                    </a:cubicBezTo>
                    <a:cubicBezTo>
                      <a:pt x="824126" y="872705"/>
                      <a:pt x="846521" y="870983"/>
                      <a:pt x="861680" y="880285"/>
                    </a:cubicBezTo>
                    <a:cubicBezTo>
                      <a:pt x="921974" y="822403"/>
                      <a:pt x="967797" y="749707"/>
                      <a:pt x="993982" y="668052"/>
                    </a:cubicBezTo>
                    <a:cubicBezTo>
                      <a:pt x="983646" y="655649"/>
                      <a:pt x="972620" y="644279"/>
                      <a:pt x="959873" y="633943"/>
                    </a:cubicBezTo>
                    <a:cubicBezTo>
                      <a:pt x="927142" y="607414"/>
                      <a:pt x="885109" y="590532"/>
                      <a:pt x="842731" y="593977"/>
                    </a:cubicBezTo>
                    <a:cubicBezTo>
                      <a:pt x="806899" y="597078"/>
                      <a:pt x="773480" y="613960"/>
                      <a:pt x="737648" y="619473"/>
                    </a:cubicBezTo>
                    <a:cubicBezTo>
                      <a:pt x="701816" y="624641"/>
                      <a:pt x="658405" y="612238"/>
                      <a:pt x="647380" y="578129"/>
                    </a:cubicBezTo>
                    <a:cubicBezTo>
                      <a:pt x="640145" y="555045"/>
                      <a:pt x="649792" y="530238"/>
                      <a:pt x="650825" y="506121"/>
                    </a:cubicBezTo>
                    <a:cubicBezTo>
                      <a:pt x="653237" y="446172"/>
                      <a:pt x="589498" y="393458"/>
                      <a:pt x="530927" y="406895"/>
                    </a:cubicBezTo>
                    <a:cubicBezTo>
                      <a:pt x="501297" y="413786"/>
                      <a:pt x="469945" y="434113"/>
                      <a:pt x="443071" y="419643"/>
                    </a:cubicBezTo>
                    <a:cubicBezTo>
                      <a:pt x="433424" y="414475"/>
                      <a:pt x="426878" y="405517"/>
                      <a:pt x="419643" y="397593"/>
                    </a:cubicBezTo>
                    <a:cubicBezTo>
                      <a:pt x="378299" y="351080"/>
                      <a:pt x="313871" y="326274"/>
                      <a:pt x="251855" y="332476"/>
                    </a:cubicBezTo>
                    <a:cubicBezTo>
                      <a:pt x="191906" y="338677"/>
                      <a:pt x="133679" y="372442"/>
                      <a:pt x="74764" y="360727"/>
                    </a:cubicBezTo>
                    <a:cubicBezTo>
                      <a:pt x="71663" y="360038"/>
                      <a:pt x="68562" y="359349"/>
                      <a:pt x="66151" y="356938"/>
                    </a:cubicBezTo>
                    <a:cubicBezTo>
                      <a:pt x="62361" y="353148"/>
                      <a:pt x="63394" y="346946"/>
                      <a:pt x="64772" y="341434"/>
                    </a:cubicBezTo>
                    <a:cubicBezTo>
                      <a:pt x="73386" y="305947"/>
                      <a:pt x="85445" y="266325"/>
                      <a:pt x="117831" y="249787"/>
                    </a:cubicBezTo>
                    <a:cubicBezTo>
                      <a:pt x="131612" y="242897"/>
                      <a:pt x="147116" y="240830"/>
                      <a:pt x="162620" y="240140"/>
                    </a:cubicBezTo>
                    <a:cubicBezTo>
                      <a:pt x="230149" y="236695"/>
                      <a:pt x="300434" y="248754"/>
                      <a:pt x="361072" y="220847"/>
                    </a:cubicBezTo>
                    <a:cubicBezTo>
                      <a:pt x="376921" y="213611"/>
                      <a:pt x="393803" y="199830"/>
                      <a:pt x="392080" y="182259"/>
                    </a:cubicBezTo>
                    <a:cubicBezTo>
                      <a:pt x="390013" y="156419"/>
                      <a:pt x="354870" y="151251"/>
                      <a:pt x="329030" y="150562"/>
                    </a:cubicBezTo>
                    <a:cubicBezTo>
                      <a:pt x="322484" y="150562"/>
                      <a:pt x="315249" y="149872"/>
                      <a:pt x="309736" y="146083"/>
                    </a:cubicBezTo>
                    <a:cubicBezTo>
                      <a:pt x="300434" y="139192"/>
                      <a:pt x="300434" y="124377"/>
                      <a:pt x="303879" y="112663"/>
                    </a:cubicBezTo>
                    <a:cubicBezTo>
                      <a:pt x="322484" y="50302"/>
                      <a:pt x="400349" y="23773"/>
                      <a:pt x="464088" y="36176"/>
                    </a:cubicBezTo>
                    <a:cubicBezTo>
                      <a:pt x="492684" y="41689"/>
                      <a:pt x="526793" y="51680"/>
                      <a:pt x="547810" y="31697"/>
                    </a:cubicBezTo>
                    <a:cubicBezTo>
                      <a:pt x="530583" y="5857"/>
                      <a:pt x="497852" y="4134"/>
                      <a:pt x="465466" y="0"/>
                    </a:cubicBezTo>
                    <a:cubicBezTo>
                      <a:pt x="393114" y="5513"/>
                      <a:pt x="324896" y="26185"/>
                      <a:pt x="263913" y="58915"/>
                    </a:cubicBezTo>
                    <a:cubicBezTo>
                      <a:pt x="266325" y="60638"/>
                      <a:pt x="268737" y="62016"/>
                      <a:pt x="270804" y="64083"/>
                    </a:cubicBezTo>
                    <a:cubicBezTo>
                      <a:pt x="279762" y="70974"/>
                      <a:pt x="288375" y="80966"/>
                      <a:pt x="288720" y="92335"/>
                    </a:cubicBezTo>
                    <a:cubicBezTo>
                      <a:pt x="289064" y="106117"/>
                      <a:pt x="278039" y="115764"/>
                      <a:pt x="265291" y="122310"/>
                    </a:cubicBezTo>
                    <a:cubicBezTo>
                      <a:pt x="250821" y="129889"/>
                      <a:pt x="246342" y="148494"/>
                      <a:pt x="254611" y="162276"/>
                    </a:cubicBezTo>
                    <a:cubicBezTo>
                      <a:pt x="254611" y="162620"/>
                      <a:pt x="254955" y="162965"/>
                      <a:pt x="254955" y="162965"/>
                    </a:cubicBezTo>
                    <a:cubicBezTo>
                      <a:pt x="267014" y="182603"/>
                      <a:pt x="251510" y="207754"/>
                      <a:pt x="228426" y="206376"/>
                    </a:cubicBezTo>
                    <a:cubicBezTo>
                      <a:pt x="185704" y="203620"/>
                      <a:pt x="143326" y="200174"/>
                      <a:pt x="100604" y="196385"/>
                    </a:cubicBezTo>
                    <a:cubicBezTo>
                      <a:pt x="49957" y="261502"/>
                      <a:pt x="14470" y="339366"/>
                      <a:pt x="0" y="424122"/>
                    </a:cubicBezTo>
                    <a:cubicBezTo>
                      <a:pt x="38932" y="424122"/>
                      <a:pt x="78554" y="429634"/>
                      <a:pt x="116453" y="419987"/>
                    </a:cubicBezTo>
                    <a:close/>
                  </a:path>
                </a:pathLst>
              </a:custGeom>
              <a:solidFill>
                <a:srgbClr val="FF997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7" name="Freeform: Shape 126"/>
              <p:cNvSpPr/>
              <p:nvPr/>
            </p:nvSpPr>
            <p:spPr>
              <a:xfrm>
                <a:off x="689434" y="978437"/>
                <a:ext cx="954922" cy="670119"/>
              </a:xfrm>
              <a:custGeom>
                <a:avLst/>
                <a:gdLst>
                  <a:gd name="connsiteX0" fmla="*/ 483599 w 954922"/>
                  <a:gd name="connsiteY0" fmla="*/ 33420 h 670119"/>
                  <a:gd name="connsiteX1" fmla="*/ 399877 w 954922"/>
                  <a:gd name="connsiteY1" fmla="*/ 37899 h 670119"/>
                  <a:gd name="connsiteX2" fmla="*/ 239669 w 954922"/>
                  <a:gd name="connsiteY2" fmla="*/ 114385 h 670119"/>
                  <a:gd name="connsiteX3" fmla="*/ 245871 w 954922"/>
                  <a:gd name="connsiteY3" fmla="*/ 147805 h 670119"/>
                  <a:gd name="connsiteX4" fmla="*/ 265164 w 954922"/>
                  <a:gd name="connsiteY4" fmla="*/ 152284 h 670119"/>
                  <a:gd name="connsiteX5" fmla="*/ 328214 w 954922"/>
                  <a:gd name="connsiteY5" fmla="*/ 183981 h 670119"/>
                  <a:gd name="connsiteX6" fmla="*/ 297206 w 954922"/>
                  <a:gd name="connsiteY6" fmla="*/ 222569 h 670119"/>
                  <a:gd name="connsiteX7" fmla="*/ 99099 w 954922"/>
                  <a:gd name="connsiteY7" fmla="*/ 242208 h 670119"/>
                  <a:gd name="connsiteX8" fmla="*/ 54309 w 954922"/>
                  <a:gd name="connsiteY8" fmla="*/ 251855 h 670119"/>
                  <a:gd name="connsiteX9" fmla="*/ 1251 w 954922"/>
                  <a:gd name="connsiteY9" fmla="*/ 343501 h 670119"/>
                  <a:gd name="connsiteX10" fmla="*/ 2629 w 954922"/>
                  <a:gd name="connsiteY10" fmla="*/ 359005 h 670119"/>
                  <a:gd name="connsiteX11" fmla="*/ 11243 w 954922"/>
                  <a:gd name="connsiteY11" fmla="*/ 362795 h 670119"/>
                  <a:gd name="connsiteX12" fmla="*/ 188333 w 954922"/>
                  <a:gd name="connsiteY12" fmla="*/ 334543 h 670119"/>
                  <a:gd name="connsiteX13" fmla="*/ 356121 w 954922"/>
                  <a:gd name="connsiteY13" fmla="*/ 399660 h 670119"/>
                  <a:gd name="connsiteX14" fmla="*/ 379550 w 954922"/>
                  <a:gd name="connsiteY14" fmla="*/ 421710 h 670119"/>
                  <a:gd name="connsiteX15" fmla="*/ 467406 w 954922"/>
                  <a:gd name="connsiteY15" fmla="*/ 408962 h 670119"/>
                  <a:gd name="connsiteX16" fmla="*/ 587304 w 954922"/>
                  <a:gd name="connsiteY16" fmla="*/ 508188 h 670119"/>
                  <a:gd name="connsiteX17" fmla="*/ 583859 w 954922"/>
                  <a:gd name="connsiteY17" fmla="*/ 580196 h 670119"/>
                  <a:gd name="connsiteX18" fmla="*/ 674127 w 954922"/>
                  <a:gd name="connsiteY18" fmla="*/ 621540 h 670119"/>
                  <a:gd name="connsiteX19" fmla="*/ 779210 w 954922"/>
                  <a:gd name="connsiteY19" fmla="*/ 596044 h 670119"/>
                  <a:gd name="connsiteX20" fmla="*/ 896351 w 954922"/>
                  <a:gd name="connsiteY20" fmla="*/ 636010 h 670119"/>
                  <a:gd name="connsiteX21" fmla="*/ 930460 w 954922"/>
                  <a:gd name="connsiteY21" fmla="*/ 670119 h 670119"/>
                  <a:gd name="connsiteX22" fmla="*/ 954922 w 954922"/>
                  <a:gd name="connsiteY22" fmla="*/ 513012 h 670119"/>
                  <a:gd name="connsiteX23" fmla="*/ 441221 w 954922"/>
                  <a:gd name="connsiteY23" fmla="*/ 0 h 670119"/>
                  <a:gd name="connsiteX24" fmla="*/ 400911 w 954922"/>
                  <a:gd name="connsiteY24" fmla="*/ 1723 h 670119"/>
                  <a:gd name="connsiteX25" fmla="*/ 483599 w 954922"/>
                  <a:gd name="connsiteY25" fmla="*/ 33420 h 67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4922" h="670119">
                    <a:moveTo>
                      <a:pt x="483599" y="33420"/>
                    </a:moveTo>
                    <a:cubicBezTo>
                      <a:pt x="462583" y="53403"/>
                      <a:pt x="428474" y="43411"/>
                      <a:pt x="399877" y="37899"/>
                    </a:cubicBezTo>
                    <a:cubicBezTo>
                      <a:pt x="336139" y="25496"/>
                      <a:pt x="258274" y="52025"/>
                      <a:pt x="239669" y="114385"/>
                    </a:cubicBezTo>
                    <a:cubicBezTo>
                      <a:pt x="236224" y="126100"/>
                      <a:pt x="235879" y="140570"/>
                      <a:pt x="245871" y="147805"/>
                    </a:cubicBezTo>
                    <a:cubicBezTo>
                      <a:pt x="251383" y="151595"/>
                      <a:pt x="258274" y="152284"/>
                      <a:pt x="265164" y="152284"/>
                    </a:cubicBezTo>
                    <a:cubicBezTo>
                      <a:pt x="291004" y="152973"/>
                      <a:pt x="326147" y="158141"/>
                      <a:pt x="328214" y="183981"/>
                    </a:cubicBezTo>
                    <a:cubicBezTo>
                      <a:pt x="329592" y="201553"/>
                      <a:pt x="313055" y="214989"/>
                      <a:pt x="297206" y="222569"/>
                    </a:cubicBezTo>
                    <a:cubicBezTo>
                      <a:pt x="236224" y="250476"/>
                      <a:pt x="165939" y="238418"/>
                      <a:pt x="99099" y="242208"/>
                    </a:cubicBezTo>
                    <a:cubicBezTo>
                      <a:pt x="83595" y="242897"/>
                      <a:pt x="68091" y="244964"/>
                      <a:pt x="54309" y="251855"/>
                    </a:cubicBezTo>
                    <a:cubicBezTo>
                      <a:pt x="21579" y="268392"/>
                      <a:pt x="9864" y="308014"/>
                      <a:pt x="1251" y="343501"/>
                    </a:cubicBezTo>
                    <a:cubicBezTo>
                      <a:pt x="-127" y="348669"/>
                      <a:pt x="-1161" y="354870"/>
                      <a:pt x="2629" y="359005"/>
                    </a:cubicBezTo>
                    <a:cubicBezTo>
                      <a:pt x="4696" y="361417"/>
                      <a:pt x="8142" y="362106"/>
                      <a:pt x="11243" y="362795"/>
                    </a:cubicBezTo>
                    <a:cubicBezTo>
                      <a:pt x="70503" y="374164"/>
                      <a:pt x="128384" y="340744"/>
                      <a:pt x="188333" y="334543"/>
                    </a:cubicBezTo>
                    <a:cubicBezTo>
                      <a:pt x="250349" y="327997"/>
                      <a:pt x="314777" y="353148"/>
                      <a:pt x="356121" y="399660"/>
                    </a:cubicBezTo>
                    <a:cubicBezTo>
                      <a:pt x="363357" y="407929"/>
                      <a:pt x="370247" y="416542"/>
                      <a:pt x="379550" y="421710"/>
                    </a:cubicBezTo>
                    <a:cubicBezTo>
                      <a:pt x="406424" y="436180"/>
                      <a:pt x="437776" y="415853"/>
                      <a:pt x="467406" y="408962"/>
                    </a:cubicBezTo>
                    <a:cubicBezTo>
                      <a:pt x="525977" y="395525"/>
                      <a:pt x="589716" y="448239"/>
                      <a:pt x="587304" y="508188"/>
                    </a:cubicBezTo>
                    <a:cubicBezTo>
                      <a:pt x="586270" y="532306"/>
                      <a:pt x="576279" y="557112"/>
                      <a:pt x="583859" y="580196"/>
                    </a:cubicBezTo>
                    <a:cubicBezTo>
                      <a:pt x="594884" y="614649"/>
                      <a:pt x="638295" y="627053"/>
                      <a:pt x="674127" y="621540"/>
                    </a:cubicBezTo>
                    <a:cubicBezTo>
                      <a:pt x="709958" y="616372"/>
                      <a:pt x="743034" y="599145"/>
                      <a:pt x="779210" y="596044"/>
                    </a:cubicBezTo>
                    <a:cubicBezTo>
                      <a:pt x="821243" y="592599"/>
                      <a:pt x="863276" y="609481"/>
                      <a:pt x="896351" y="636010"/>
                    </a:cubicBezTo>
                    <a:cubicBezTo>
                      <a:pt x="908755" y="646002"/>
                      <a:pt x="920124" y="657716"/>
                      <a:pt x="930460" y="670119"/>
                    </a:cubicBezTo>
                    <a:cubicBezTo>
                      <a:pt x="946309" y="620506"/>
                      <a:pt x="954922" y="567793"/>
                      <a:pt x="954922" y="513012"/>
                    </a:cubicBezTo>
                    <a:cubicBezTo>
                      <a:pt x="954233" y="229804"/>
                      <a:pt x="724773" y="0"/>
                      <a:pt x="441221" y="0"/>
                    </a:cubicBezTo>
                    <a:cubicBezTo>
                      <a:pt x="427785" y="0"/>
                      <a:pt x="414348" y="689"/>
                      <a:pt x="400911" y="1723"/>
                    </a:cubicBezTo>
                    <a:cubicBezTo>
                      <a:pt x="433642" y="6202"/>
                      <a:pt x="466372" y="7924"/>
                      <a:pt x="483599" y="33420"/>
                    </a:cubicBezTo>
                    <a:close/>
                  </a:path>
                </a:pathLst>
              </a:custGeom>
              <a:solidFill>
                <a:srgbClr val="E0C3A1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8" name="Freeform: Shape 127"/>
              <p:cNvSpPr/>
              <p:nvPr/>
            </p:nvSpPr>
            <p:spPr>
              <a:xfrm>
                <a:off x="972970" y="1665771"/>
                <a:ext cx="513244" cy="339033"/>
              </a:xfrm>
              <a:custGeom>
                <a:avLst/>
                <a:gdLst>
                  <a:gd name="connsiteX0" fmla="*/ 379221 w 513244"/>
                  <a:gd name="connsiteY0" fmla="*/ 57893 h 339033"/>
                  <a:gd name="connsiteX1" fmla="*/ 267247 w 513244"/>
                  <a:gd name="connsiteY1" fmla="*/ 33776 h 339033"/>
                  <a:gd name="connsiteX2" fmla="*/ 129089 w 513244"/>
                  <a:gd name="connsiteY2" fmla="*/ 1390 h 339033"/>
                  <a:gd name="connsiteX3" fmla="*/ 7124 w 513244"/>
                  <a:gd name="connsiteY3" fmla="*/ 52381 h 339033"/>
                  <a:gd name="connsiteX4" fmla="*/ 7124 w 513244"/>
                  <a:gd name="connsiteY4" fmla="*/ 139204 h 339033"/>
                  <a:gd name="connsiteX5" fmla="*/ 47779 w 513244"/>
                  <a:gd name="connsiteY5" fmla="*/ 213968 h 339033"/>
                  <a:gd name="connsiteX6" fmla="*/ 84644 w 513244"/>
                  <a:gd name="connsiteY6" fmla="*/ 229127 h 339033"/>
                  <a:gd name="connsiteX7" fmla="*/ 130123 w 513244"/>
                  <a:gd name="connsiteY7" fmla="*/ 260824 h 339033"/>
                  <a:gd name="connsiteX8" fmla="*/ 148038 w 513244"/>
                  <a:gd name="connsiteY8" fmla="*/ 318017 h 339033"/>
                  <a:gd name="connsiteX9" fmla="*/ 134946 w 513244"/>
                  <a:gd name="connsiteY9" fmla="*/ 338344 h 339033"/>
                  <a:gd name="connsiteX10" fmla="*/ 157341 w 513244"/>
                  <a:gd name="connsiteY10" fmla="*/ 339034 h 339033"/>
                  <a:gd name="connsiteX11" fmla="*/ 513245 w 513244"/>
                  <a:gd name="connsiteY11" fmla="*/ 195363 h 339033"/>
                  <a:gd name="connsiteX12" fmla="*/ 458119 w 513244"/>
                  <a:gd name="connsiteY12" fmla="*/ 180203 h 339033"/>
                  <a:gd name="connsiteX13" fmla="*/ 379221 w 513244"/>
                  <a:gd name="connsiteY13" fmla="*/ 57893 h 339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3244" h="339033">
                    <a:moveTo>
                      <a:pt x="379221" y="57893"/>
                    </a:moveTo>
                    <a:cubicBezTo>
                      <a:pt x="349935" y="32398"/>
                      <a:pt x="306180" y="37566"/>
                      <a:pt x="267247" y="33776"/>
                    </a:cubicBezTo>
                    <a:cubicBezTo>
                      <a:pt x="220046" y="28953"/>
                      <a:pt x="175946" y="7936"/>
                      <a:pt x="129089" y="1390"/>
                    </a:cubicBezTo>
                    <a:cubicBezTo>
                      <a:pt x="82232" y="-4812"/>
                      <a:pt x="26418" y="9314"/>
                      <a:pt x="7124" y="52381"/>
                    </a:cubicBezTo>
                    <a:cubicBezTo>
                      <a:pt x="-4935" y="79255"/>
                      <a:pt x="578" y="110263"/>
                      <a:pt x="7124" y="139204"/>
                    </a:cubicBezTo>
                    <a:cubicBezTo>
                      <a:pt x="13670" y="167455"/>
                      <a:pt x="23317" y="198119"/>
                      <a:pt x="47779" y="213968"/>
                    </a:cubicBezTo>
                    <a:cubicBezTo>
                      <a:pt x="59148" y="221203"/>
                      <a:pt x="72241" y="224304"/>
                      <a:pt x="84644" y="229127"/>
                    </a:cubicBezTo>
                    <a:cubicBezTo>
                      <a:pt x="101871" y="236018"/>
                      <a:pt x="117719" y="247043"/>
                      <a:pt x="130123" y="260824"/>
                    </a:cubicBezTo>
                    <a:cubicBezTo>
                      <a:pt x="144248" y="276328"/>
                      <a:pt x="154929" y="298034"/>
                      <a:pt x="148038" y="318017"/>
                    </a:cubicBezTo>
                    <a:cubicBezTo>
                      <a:pt x="145282" y="325597"/>
                      <a:pt x="140459" y="332143"/>
                      <a:pt x="134946" y="338344"/>
                    </a:cubicBezTo>
                    <a:cubicBezTo>
                      <a:pt x="142181" y="338689"/>
                      <a:pt x="149761" y="339034"/>
                      <a:pt x="157341" y="339034"/>
                    </a:cubicBezTo>
                    <a:cubicBezTo>
                      <a:pt x="295499" y="339034"/>
                      <a:pt x="421254" y="284253"/>
                      <a:pt x="513245" y="195363"/>
                    </a:cubicBezTo>
                    <a:cubicBezTo>
                      <a:pt x="498085" y="186405"/>
                      <a:pt x="475691" y="187783"/>
                      <a:pt x="458119" y="180203"/>
                    </a:cubicBezTo>
                    <a:cubicBezTo>
                      <a:pt x="412985" y="160565"/>
                      <a:pt x="416775" y="90624"/>
                      <a:pt x="379221" y="57893"/>
                    </a:cubicBezTo>
                    <a:close/>
                  </a:path>
                </a:pathLst>
              </a:custGeom>
              <a:solidFill>
                <a:srgbClr val="551B02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9" name="Freeform: Shape 128"/>
              <p:cNvSpPr/>
              <p:nvPr/>
            </p:nvSpPr>
            <p:spPr>
              <a:xfrm>
                <a:off x="725827" y="1038730"/>
                <a:ext cx="188115" cy="147859"/>
              </a:xfrm>
              <a:custGeom>
                <a:avLst/>
                <a:gdLst>
                  <a:gd name="connsiteX0" fmla="*/ 154351 w 188115"/>
                  <a:gd name="connsiteY0" fmla="*/ 104394 h 147859"/>
                  <a:gd name="connsiteX1" fmla="*/ 154007 w 188115"/>
                  <a:gd name="connsiteY1" fmla="*/ 103705 h 147859"/>
                  <a:gd name="connsiteX2" fmla="*/ 164343 w 188115"/>
                  <a:gd name="connsiteY2" fmla="*/ 64083 h 147859"/>
                  <a:gd name="connsiteX3" fmla="*/ 188116 w 188115"/>
                  <a:gd name="connsiteY3" fmla="*/ 33764 h 147859"/>
                  <a:gd name="connsiteX4" fmla="*/ 170200 w 188115"/>
                  <a:gd name="connsiteY4" fmla="*/ 5168 h 147859"/>
                  <a:gd name="connsiteX5" fmla="*/ 163309 w 188115"/>
                  <a:gd name="connsiteY5" fmla="*/ 0 h 147859"/>
                  <a:gd name="connsiteX6" fmla="*/ 0 w 188115"/>
                  <a:gd name="connsiteY6" fmla="*/ 137814 h 147859"/>
                  <a:gd name="connsiteX7" fmla="*/ 128167 w 188115"/>
                  <a:gd name="connsiteY7" fmla="*/ 147805 h 147859"/>
                  <a:gd name="connsiteX8" fmla="*/ 154351 w 188115"/>
                  <a:gd name="connsiteY8" fmla="*/ 104394 h 147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15" h="147859">
                    <a:moveTo>
                      <a:pt x="154351" y="104394"/>
                    </a:moveTo>
                    <a:cubicBezTo>
                      <a:pt x="154351" y="104049"/>
                      <a:pt x="154007" y="103705"/>
                      <a:pt x="154007" y="103705"/>
                    </a:cubicBezTo>
                    <a:cubicBezTo>
                      <a:pt x="145738" y="89923"/>
                      <a:pt x="150217" y="71319"/>
                      <a:pt x="164343" y="64083"/>
                    </a:cubicBezTo>
                    <a:cubicBezTo>
                      <a:pt x="177435" y="57193"/>
                      <a:pt x="188116" y="47546"/>
                      <a:pt x="188116" y="33764"/>
                    </a:cubicBezTo>
                    <a:cubicBezTo>
                      <a:pt x="188116" y="22050"/>
                      <a:pt x="179502" y="12403"/>
                      <a:pt x="170200" y="5168"/>
                    </a:cubicBezTo>
                    <a:cubicBezTo>
                      <a:pt x="167788" y="3445"/>
                      <a:pt x="165721" y="1723"/>
                      <a:pt x="163309" y="0"/>
                    </a:cubicBezTo>
                    <a:cubicBezTo>
                      <a:pt x="99570" y="34453"/>
                      <a:pt x="44100" y="81310"/>
                      <a:pt x="0" y="137814"/>
                    </a:cubicBezTo>
                    <a:cubicBezTo>
                      <a:pt x="42722" y="141604"/>
                      <a:pt x="85445" y="144704"/>
                      <a:pt x="128167" y="147805"/>
                    </a:cubicBezTo>
                    <a:cubicBezTo>
                      <a:pt x="150906" y="149183"/>
                      <a:pt x="166410" y="124032"/>
                      <a:pt x="154351" y="104394"/>
                    </a:cubicBezTo>
                    <a:close/>
                  </a:path>
                </a:pathLst>
              </a:custGeom>
              <a:solidFill>
                <a:srgbClr val="551B02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0" name="Freeform: Shape 129"/>
              <p:cNvSpPr/>
              <p:nvPr/>
            </p:nvSpPr>
            <p:spPr>
              <a:xfrm>
                <a:off x="617644" y="1364926"/>
                <a:ext cx="396543" cy="595088"/>
              </a:xfrm>
              <a:custGeom>
                <a:avLst/>
                <a:gdLst>
                  <a:gd name="connsiteX0" fmla="*/ 304224 w 396543"/>
                  <a:gd name="connsiteY0" fmla="*/ 595089 h 595088"/>
                  <a:gd name="connsiteX1" fmla="*/ 322484 w 396543"/>
                  <a:gd name="connsiteY1" fmla="*/ 547543 h 595088"/>
                  <a:gd name="connsiteX2" fmla="*/ 279073 w 396543"/>
                  <a:gd name="connsiteY2" fmla="*/ 364940 h 595088"/>
                  <a:gd name="connsiteX3" fmla="*/ 320417 w 396543"/>
                  <a:gd name="connsiteY3" fmla="*/ 201631 h 595088"/>
                  <a:gd name="connsiteX4" fmla="*/ 295266 w 396543"/>
                  <a:gd name="connsiteY4" fmla="*/ 125489 h 595088"/>
                  <a:gd name="connsiteX5" fmla="*/ 334543 w 396543"/>
                  <a:gd name="connsiteY5" fmla="*/ 95859 h 595088"/>
                  <a:gd name="connsiteX6" fmla="*/ 385878 w 396543"/>
                  <a:gd name="connsiteY6" fmla="*/ 102060 h 595088"/>
                  <a:gd name="connsiteX7" fmla="*/ 390013 w 396543"/>
                  <a:gd name="connsiteY7" fmla="*/ 52103 h 595088"/>
                  <a:gd name="connsiteX8" fmla="*/ 347980 w 396543"/>
                  <a:gd name="connsiteY8" fmla="*/ 19028 h 595088"/>
                  <a:gd name="connsiteX9" fmla="*/ 188460 w 396543"/>
                  <a:gd name="connsiteY9" fmla="*/ 11448 h 595088"/>
                  <a:gd name="connsiteX10" fmla="*/ 124032 w 396543"/>
                  <a:gd name="connsiteY10" fmla="*/ 35221 h 595088"/>
                  <a:gd name="connsiteX11" fmla="*/ 7235 w 396543"/>
                  <a:gd name="connsiteY11" fmla="*/ 39700 h 595088"/>
                  <a:gd name="connsiteX12" fmla="*/ 0 w 396543"/>
                  <a:gd name="connsiteY12" fmla="*/ 126522 h 595088"/>
                  <a:gd name="connsiteX13" fmla="*/ 304224 w 396543"/>
                  <a:gd name="connsiteY13" fmla="*/ 595089 h 59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43" h="595088">
                    <a:moveTo>
                      <a:pt x="304224" y="595089"/>
                    </a:moveTo>
                    <a:cubicBezTo>
                      <a:pt x="313526" y="580274"/>
                      <a:pt x="320417" y="564770"/>
                      <a:pt x="322484" y="547543"/>
                    </a:cubicBezTo>
                    <a:cubicBezTo>
                      <a:pt x="330408" y="484838"/>
                      <a:pt x="273905" y="427990"/>
                      <a:pt x="279073" y="364940"/>
                    </a:cubicBezTo>
                    <a:cubicBezTo>
                      <a:pt x="283552" y="307747"/>
                      <a:pt x="337988" y="256067"/>
                      <a:pt x="320417" y="201631"/>
                    </a:cubicBezTo>
                    <a:cubicBezTo>
                      <a:pt x="312148" y="175446"/>
                      <a:pt x="287342" y="151673"/>
                      <a:pt x="295266" y="125489"/>
                    </a:cubicBezTo>
                    <a:cubicBezTo>
                      <a:pt x="300089" y="108951"/>
                      <a:pt x="317316" y="98270"/>
                      <a:pt x="334543" y="95859"/>
                    </a:cubicBezTo>
                    <a:cubicBezTo>
                      <a:pt x="351770" y="93447"/>
                      <a:pt x="368996" y="97581"/>
                      <a:pt x="385878" y="102060"/>
                    </a:cubicBezTo>
                    <a:cubicBezTo>
                      <a:pt x="399315" y="89657"/>
                      <a:pt x="399315" y="67607"/>
                      <a:pt x="390013" y="52103"/>
                    </a:cubicBezTo>
                    <a:cubicBezTo>
                      <a:pt x="380710" y="36599"/>
                      <a:pt x="364517" y="26263"/>
                      <a:pt x="347980" y="19028"/>
                    </a:cubicBezTo>
                    <a:cubicBezTo>
                      <a:pt x="298367" y="-3367"/>
                      <a:pt x="240140" y="-6123"/>
                      <a:pt x="188460" y="11448"/>
                    </a:cubicBezTo>
                    <a:cubicBezTo>
                      <a:pt x="166755" y="18683"/>
                      <a:pt x="146427" y="29364"/>
                      <a:pt x="124032" y="35221"/>
                    </a:cubicBezTo>
                    <a:cubicBezTo>
                      <a:pt x="86134" y="44868"/>
                      <a:pt x="46512" y="39700"/>
                      <a:pt x="7235" y="39700"/>
                    </a:cubicBezTo>
                    <a:cubicBezTo>
                      <a:pt x="2412" y="67951"/>
                      <a:pt x="0" y="96892"/>
                      <a:pt x="0" y="126522"/>
                    </a:cubicBezTo>
                    <a:cubicBezTo>
                      <a:pt x="0" y="335655"/>
                      <a:pt x="125066" y="515157"/>
                      <a:pt x="304224" y="595089"/>
                    </a:cubicBezTo>
                    <a:close/>
                  </a:path>
                </a:pathLst>
              </a:custGeom>
              <a:solidFill>
                <a:srgbClr val="F8931C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14" name="Graphic 219"/>
            <p:cNvGrpSpPr/>
            <p:nvPr/>
          </p:nvGrpSpPr>
          <p:grpSpPr>
            <a:xfrm>
              <a:off x="1152436" y="1101122"/>
              <a:ext cx="126293" cy="127261"/>
              <a:chOff x="1152436" y="1101122"/>
              <a:chExt cx="126293" cy="127261"/>
            </a:xfrm>
          </p:grpSpPr>
          <p:sp>
            <p:nvSpPr>
              <p:cNvPr id="124" name="Freeform: Shape 123"/>
              <p:cNvSpPr/>
              <p:nvPr/>
            </p:nvSpPr>
            <p:spPr>
              <a:xfrm>
                <a:off x="1161319" y="1101122"/>
                <a:ext cx="117410" cy="94026"/>
              </a:xfrm>
              <a:custGeom>
                <a:avLst/>
                <a:gdLst>
                  <a:gd name="connsiteX0" fmla="*/ 2067 w 117410"/>
                  <a:gd name="connsiteY0" fmla="*/ 30632 h 94026"/>
                  <a:gd name="connsiteX1" fmla="*/ 0 w 117410"/>
                  <a:gd name="connsiteY1" fmla="*/ 35111 h 94026"/>
                  <a:gd name="connsiteX2" fmla="*/ 79932 w 117410"/>
                  <a:gd name="connsiteY2" fmla="*/ 16506 h 94026"/>
                  <a:gd name="connsiteX3" fmla="*/ 107495 w 117410"/>
                  <a:gd name="connsiteY3" fmla="*/ 94026 h 94026"/>
                  <a:gd name="connsiteX4" fmla="*/ 110251 w 117410"/>
                  <a:gd name="connsiteY4" fmla="*/ 89892 h 94026"/>
                  <a:gd name="connsiteX5" fmla="*/ 85100 w 117410"/>
                  <a:gd name="connsiteY5" fmla="*/ 7893 h 94026"/>
                  <a:gd name="connsiteX6" fmla="*/ 2067 w 117410"/>
                  <a:gd name="connsiteY6" fmla="*/ 30632 h 9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410" h="94026">
                    <a:moveTo>
                      <a:pt x="2067" y="30632"/>
                    </a:moveTo>
                    <a:cubicBezTo>
                      <a:pt x="1378" y="32010"/>
                      <a:pt x="689" y="33733"/>
                      <a:pt x="0" y="35111"/>
                    </a:cubicBezTo>
                    <a:cubicBezTo>
                      <a:pt x="17227" y="9615"/>
                      <a:pt x="51680" y="1002"/>
                      <a:pt x="79932" y="16506"/>
                    </a:cubicBezTo>
                    <a:cubicBezTo>
                      <a:pt x="108184" y="32010"/>
                      <a:pt x="119898" y="65774"/>
                      <a:pt x="107495" y="94026"/>
                    </a:cubicBezTo>
                    <a:cubicBezTo>
                      <a:pt x="108528" y="92648"/>
                      <a:pt x="109217" y="91270"/>
                      <a:pt x="110251" y="89892"/>
                    </a:cubicBezTo>
                    <a:cubicBezTo>
                      <a:pt x="126100" y="60951"/>
                      <a:pt x="114730" y="24086"/>
                      <a:pt x="85100" y="7893"/>
                    </a:cubicBezTo>
                    <a:cubicBezTo>
                      <a:pt x="55125" y="-8645"/>
                      <a:pt x="17916" y="1691"/>
                      <a:pt x="2067" y="30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5" name="Freeform: Shape 124"/>
              <p:cNvSpPr/>
              <p:nvPr/>
            </p:nvSpPr>
            <p:spPr>
              <a:xfrm>
                <a:off x="1152436" y="1108013"/>
                <a:ext cx="122158" cy="120370"/>
              </a:xfrm>
              <a:custGeom>
                <a:avLst/>
                <a:gdLst>
                  <a:gd name="connsiteX0" fmla="*/ 7160 w 122158"/>
                  <a:gd name="connsiteY0" fmla="*/ 30632 h 120370"/>
                  <a:gd name="connsiteX1" fmla="*/ 32311 w 122158"/>
                  <a:gd name="connsiteY1" fmla="*/ 112631 h 120370"/>
                  <a:gd name="connsiteX2" fmla="*/ 114999 w 122158"/>
                  <a:gd name="connsiteY2" fmla="*/ 89892 h 120370"/>
                  <a:gd name="connsiteX3" fmla="*/ 89848 w 122158"/>
                  <a:gd name="connsiteY3" fmla="*/ 7893 h 120370"/>
                  <a:gd name="connsiteX4" fmla="*/ 7160 w 122158"/>
                  <a:gd name="connsiteY4" fmla="*/ 30632 h 12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58" h="120370">
                    <a:moveTo>
                      <a:pt x="7160" y="30632"/>
                    </a:moveTo>
                    <a:cubicBezTo>
                      <a:pt x="-8689" y="59573"/>
                      <a:pt x="2681" y="96438"/>
                      <a:pt x="32311" y="112631"/>
                    </a:cubicBezTo>
                    <a:cubicBezTo>
                      <a:pt x="62285" y="128824"/>
                      <a:pt x="99151" y="118833"/>
                      <a:pt x="114999" y="89892"/>
                    </a:cubicBezTo>
                    <a:cubicBezTo>
                      <a:pt x="130848" y="60951"/>
                      <a:pt x="119478" y="24086"/>
                      <a:pt x="89848" y="7893"/>
                    </a:cubicBezTo>
                    <a:cubicBezTo>
                      <a:pt x="60218" y="-8645"/>
                      <a:pt x="23008" y="1691"/>
                      <a:pt x="7160" y="30632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15" name="Graphic 219"/>
            <p:cNvGrpSpPr/>
            <p:nvPr/>
          </p:nvGrpSpPr>
          <p:grpSpPr>
            <a:xfrm>
              <a:off x="714438" y="1520307"/>
              <a:ext cx="84794" cy="85608"/>
              <a:chOff x="714438" y="1520307"/>
              <a:chExt cx="84794" cy="85608"/>
            </a:xfrm>
          </p:grpSpPr>
          <p:sp>
            <p:nvSpPr>
              <p:cNvPr id="122" name="Freeform: Shape 121"/>
              <p:cNvSpPr/>
              <p:nvPr/>
            </p:nvSpPr>
            <p:spPr>
              <a:xfrm>
                <a:off x="720315" y="1520307"/>
                <a:ext cx="78918" cy="63131"/>
              </a:xfrm>
              <a:custGeom>
                <a:avLst/>
                <a:gdLst>
                  <a:gd name="connsiteX0" fmla="*/ 1378 w 78918"/>
                  <a:gd name="connsiteY0" fmla="*/ 20754 h 63131"/>
                  <a:gd name="connsiteX1" fmla="*/ 0 w 78918"/>
                  <a:gd name="connsiteY1" fmla="*/ 23510 h 63131"/>
                  <a:gd name="connsiteX2" fmla="*/ 53747 w 78918"/>
                  <a:gd name="connsiteY2" fmla="*/ 11107 h 63131"/>
                  <a:gd name="connsiteX3" fmla="*/ 72352 w 78918"/>
                  <a:gd name="connsiteY3" fmla="*/ 63132 h 63131"/>
                  <a:gd name="connsiteX4" fmla="*/ 74075 w 78918"/>
                  <a:gd name="connsiteY4" fmla="*/ 60376 h 63131"/>
                  <a:gd name="connsiteX5" fmla="*/ 57193 w 78918"/>
                  <a:gd name="connsiteY5" fmla="*/ 5250 h 63131"/>
                  <a:gd name="connsiteX6" fmla="*/ 1378 w 78918"/>
                  <a:gd name="connsiteY6" fmla="*/ 20754 h 6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918" h="63131">
                    <a:moveTo>
                      <a:pt x="1378" y="20754"/>
                    </a:moveTo>
                    <a:cubicBezTo>
                      <a:pt x="689" y="21443"/>
                      <a:pt x="345" y="22477"/>
                      <a:pt x="0" y="23510"/>
                    </a:cubicBezTo>
                    <a:cubicBezTo>
                      <a:pt x="11370" y="6284"/>
                      <a:pt x="34798" y="771"/>
                      <a:pt x="53747" y="11107"/>
                    </a:cubicBezTo>
                    <a:cubicBezTo>
                      <a:pt x="72697" y="21443"/>
                      <a:pt x="80621" y="44182"/>
                      <a:pt x="72352" y="63132"/>
                    </a:cubicBezTo>
                    <a:cubicBezTo>
                      <a:pt x="73041" y="62098"/>
                      <a:pt x="73730" y="61409"/>
                      <a:pt x="74075" y="60376"/>
                    </a:cubicBezTo>
                    <a:cubicBezTo>
                      <a:pt x="84755" y="40737"/>
                      <a:pt x="77176" y="16275"/>
                      <a:pt x="57193" y="5250"/>
                    </a:cubicBezTo>
                    <a:cubicBezTo>
                      <a:pt x="36865" y="-5775"/>
                      <a:pt x="12059" y="1116"/>
                      <a:pt x="1378" y="207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3" name="Freeform: Shape 122"/>
              <p:cNvSpPr/>
              <p:nvPr/>
            </p:nvSpPr>
            <p:spPr>
              <a:xfrm>
                <a:off x="714438" y="1524939"/>
                <a:ext cx="82038" cy="80976"/>
              </a:xfrm>
              <a:custGeom>
                <a:avLst/>
                <a:gdLst>
                  <a:gd name="connsiteX0" fmla="*/ 4843 w 82038"/>
                  <a:gd name="connsiteY0" fmla="*/ 20601 h 80976"/>
                  <a:gd name="connsiteX1" fmla="*/ 21725 w 82038"/>
                  <a:gd name="connsiteY1" fmla="*/ 75727 h 80976"/>
                  <a:gd name="connsiteX2" fmla="*/ 77195 w 82038"/>
                  <a:gd name="connsiteY2" fmla="*/ 60223 h 80976"/>
                  <a:gd name="connsiteX3" fmla="*/ 60313 w 82038"/>
                  <a:gd name="connsiteY3" fmla="*/ 5097 h 80976"/>
                  <a:gd name="connsiteX4" fmla="*/ 4843 w 82038"/>
                  <a:gd name="connsiteY4" fmla="*/ 20601 h 80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8" h="80976">
                    <a:moveTo>
                      <a:pt x="4843" y="20601"/>
                    </a:moveTo>
                    <a:cubicBezTo>
                      <a:pt x="-5837" y="39895"/>
                      <a:pt x="1742" y="64701"/>
                      <a:pt x="21725" y="75727"/>
                    </a:cubicBezTo>
                    <a:cubicBezTo>
                      <a:pt x="41708" y="86752"/>
                      <a:pt x="66515" y="79861"/>
                      <a:pt x="77195" y="60223"/>
                    </a:cubicBezTo>
                    <a:cubicBezTo>
                      <a:pt x="87876" y="40929"/>
                      <a:pt x="80296" y="16122"/>
                      <a:pt x="60313" y="5097"/>
                    </a:cubicBezTo>
                    <a:cubicBezTo>
                      <a:pt x="40330" y="-5584"/>
                      <a:pt x="15524" y="963"/>
                      <a:pt x="4843" y="20601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16" name="Graphic 219"/>
            <p:cNvGrpSpPr/>
            <p:nvPr/>
          </p:nvGrpSpPr>
          <p:grpSpPr>
            <a:xfrm>
              <a:off x="1379851" y="1314020"/>
              <a:ext cx="47351" cy="47758"/>
              <a:chOff x="1379851" y="1314020"/>
              <a:chExt cx="47351" cy="47758"/>
            </a:xfrm>
          </p:grpSpPr>
          <p:sp>
            <p:nvSpPr>
              <p:cNvPr id="120" name="Freeform: Shape 119"/>
              <p:cNvSpPr/>
              <p:nvPr/>
            </p:nvSpPr>
            <p:spPr>
              <a:xfrm>
                <a:off x="1383199" y="1314020"/>
                <a:ext cx="44003" cy="35135"/>
              </a:xfrm>
              <a:custGeom>
                <a:avLst/>
                <a:gdLst>
                  <a:gd name="connsiteX0" fmla="*/ 689 w 44003"/>
                  <a:gd name="connsiteY0" fmla="*/ 11363 h 35135"/>
                  <a:gd name="connsiteX1" fmla="*/ 0 w 44003"/>
                  <a:gd name="connsiteY1" fmla="*/ 13086 h 35135"/>
                  <a:gd name="connsiteX2" fmla="*/ 29975 w 44003"/>
                  <a:gd name="connsiteY2" fmla="*/ 6195 h 35135"/>
                  <a:gd name="connsiteX3" fmla="*/ 40311 w 44003"/>
                  <a:gd name="connsiteY3" fmla="*/ 35136 h 35135"/>
                  <a:gd name="connsiteX4" fmla="*/ 41344 w 44003"/>
                  <a:gd name="connsiteY4" fmla="*/ 33413 h 35135"/>
                  <a:gd name="connsiteX5" fmla="*/ 32042 w 44003"/>
                  <a:gd name="connsiteY5" fmla="*/ 2750 h 35135"/>
                  <a:gd name="connsiteX6" fmla="*/ 689 w 44003"/>
                  <a:gd name="connsiteY6" fmla="*/ 11363 h 35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003" h="35135">
                    <a:moveTo>
                      <a:pt x="689" y="11363"/>
                    </a:moveTo>
                    <a:cubicBezTo>
                      <a:pt x="345" y="12052"/>
                      <a:pt x="0" y="12397"/>
                      <a:pt x="0" y="13086"/>
                    </a:cubicBezTo>
                    <a:cubicBezTo>
                      <a:pt x="6546" y="3439"/>
                      <a:pt x="19294" y="338"/>
                      <a:pt x="29975" y="6195"/>
                    </a:cubicBezTo>
                    <a:cubicBezTo>
                      <a:pt x="40655" y="12052"/>
                      <a:pt x="44790" y="24800"/>
                      <a:pt x="40311" y="35136"/>
                    </a:cubicBezTo>
                    <a:cubicBezTo>
                      <a:pt x="40655" y="34447"/>
                      <a:pt x="41000" y="34102"/>
                      <a:pt x="41344" y="33413"/>
                    </a:cubicBezTo>
                    <a:cubicBezTo>
                      <a:pt x="47201" y="22733"/>
                      <a:pt x="43067" y="8951"/>
                      <a:pt x="32042" y="2750"/>
                    </a:cubicBezTo>
                    <a:cubicBezTo>
                      <a:pt x="20672" y="-3107"/>
                      <a:pt x="6546" y="682"/>
                      <a:pt x="689" y="113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1" name="Freeform: Shape 120"/>
              <p:cNvSpPr/>
              <p:nvPr/>
            </p:nvSpPr>
            <p:spPr>
              <a:xfrm>
                <a:off x="1379851" y="1316550"/>
                <a:ext cx="45628" cy="45227"/>
              </a:xfrm>
              <a:custGeom>
                <a:avLst/>
                <a:gdLst>
                  <a:gd name="connsiteX0" fmla="*/ 2659 w 45628"/>
                  <a:gd name="connsiteY0" fmla="*/ 11588 h 45227"/>
                  <a:gd name="connsiteX1" fmla="*/ 11961 w 45628"/>
                  <a:gd name="connsiteY1" fmla="*/ 42252 h 45227"/>
                  <a:gd name="connsiteX2" fmla="*/ 42970 w 45628"/>
                  <a:gd name="connsiteY2" fmla="*/ 33639 h 45227"/>
                  <a:gd name="connsiteX3" fmla="*/ 33667 w 45628"/>
                  <a:gd name="connsiteY3" fmla="*/ 2975 h 45227"/>
                  <a:gd name="connsiteX4" fmla="*/ 2659 w 45628"/>
                  <a:gd name="connsiteY4" fmla="*/ 11588 h 4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8" h="45227">
                    <a:moveTo>
                      <a:pt x="2659" y="11588"/>
                    </a:moveTo>
                    <a:cubicBezTo>
                      <a:pt x="-3198" y="22269"/>
                      <a:pt x="936" y="36050"/>
                      <a:pt x="11961" y="42252"/>
                    </a:cubicBezTo>
                    <a:cubicBezTo>
                      <a:pt x="22987" y="48454"/>
                      <a:pt x="37112" y="44664"/>
                      <a:pt x="42970" y="33639"/>
                    </a:cubicBezTo>
                    <a:cubicBezTo>
                      <a:pt x="48827" y="22614"/>
                      <a:pt x="44692" y="9177"/>
                      <a:pt x="33667" y="2975"/>
                    </a:cubicBezTo>
                    <a:cubicBezTo>
                      <a:pt x="22298" y="-3226"/>
                      <a:pt x="8516" y="563"/>
                      <a:pt x="2659" y="11588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17" name="Graphic 219"/>
            <p:cNvGrpSpPr/>
            <p:nvPr/>
          </p:nvGrpSpPr>
          <p:grpSpPr>
            <a:xfrm>
              <a:off x="1381896" y="1622747"/>
              <a:ext cx="126293" cy="127261"/>
              <a:chOff x="1381896" y="1622747"/>
              <a:chExt cx="126293" cy="127261"/>
            </a:xfrm>
          </p:grpSpPr>
          <p:sp>
            <p:nvSpPr>
              <p:cNvPr id="118" name="Freeform: Shape 117"/>
              <p:cNvSpPr/>
              <p:nvPr/>
            </p:nvSpPr>
            <p:spPr>
              <a:xfrm>
                <a:off x="1390779" y="1622747"/>
                <a:ext cx="117410" cy="94026"/>
              </a:xfrm>
              <a:custGeom>
                <a:avLst/>
                <a:gdLst>
                  <a:gd name="connsiteX0" fmla="*/ 2067 w 117410"/>
                  <a:gd name="connsiteY0" fmla="*/ 30632 h 94026"/>
                  <a:gd name="connsiteX1" fmla="*/ 0 w 117410"/>
                  <a:gd name="connsiteY1" fmla="*/ 35111 h 94026"/>
                  <a:gd name="connsiteX2" fmla="*/ 79932 w 117410"/>
                  <a:gd name="connsiteY2" fmla="*/ 16506 h 94026"/>
                  <a:gd name="connsiteX3" fmla="*/ 107495 w 117410"/>
                  <a:gd name="connsiteY3" fmla="*/ 94026 h 94026"/>
                  <a:gd name="connsiteX4" fmla="*/ 110251 w 117410"/>
                  <a:gd name="connsiteY4" fmla="*/ 89892 h 94026"/>
                  <a:gd name="connsiteX5" fmla="*/ 85100 w 117410"/>
                  <a:gd name="connsiteY5" fmla="*/ 7893 h 94026"/>
                  <a:gd name="connsiteX6" fmla="*/ 2067 w 117410"/>
                  <a:gd name="connsiteY6" fmla="*/ 30632 h 9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410" h="94026">
                    <a:moveTo>
                      <a:pt x="2067" y="30632"/>
                    </a:moveTo>
                    <a:cubicBezTo>
                      <a:pt x="1378" y="32010"/>
                      <a:pt x="689" y="33733"/>
                      <a:pt x="0" y="35111"/>
                    </a:cubicBezTo>
                    <a:cubicBezTo>
                      <a:pt x="17227" y="9615"/>
                      <a:pt x="51680" y="1002"/>
                      <a:pt x="79932" y="16506"/>
                    </a:cubicBezTo>
                    <a:cubicBezTo>
                      <a:pt x="108184" y="32010"/>
                      <a:pt x="119898" y="65774"/>
                      <a:pt x="107495" y="94026"/>
                    </a:cubicBezTo>
                    <a:cubicBezTo>
                      <a:pt x="108528" y="92648"/>
                      <a:pt x="109217" y="91270"/>
                      <a:pt x="110251" y="89892"/>
                    </a:cubicBezTo>
                    <a:cubicBezTo>
                      <a:pt x="126100" y="60951"/>
                      <a:pt x="114730" y="24086"/>
                      <a:pt x="85100" y="7893"/>
                    </a:cubicBezTo>
                    <a:cubicBezTo>
                      <a:pt x="55126" y="-8645"/>
                      <a:pt x="17916" y="1691"/>
                      <a:pt x="2067" y="30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9" name="Freeform: Shape 118"/>
              <p:cNvSpPr/>
              <p:nvPr/>
            </p:nvSpPr>
            <p:spPr>
              <a:xfrm>
                <a:off x="1381896" y="1629638"/>
                <a:ext cx="122158" cy="120370"/>
              </a:xfrm>
              <a:custGeom>
                <a:avLst/>
                <a:gdLst>
                  <a:gd name="connsiteX0" fmla="*/ 7160 w 122158"/>
                  <a:gd name="connsiteY0" fmla="*/ 30632 h 120370"/>
                  <a:gd name="connsiteX1" fmla="*/ 32311 w 122158"/>
                  <a:gd name="connsiteY1" fmla="*/ 112631 h 120370"/>
                  <a:gd name="connsiteX2" fmla="*/ 114999 w 122158"/>
                  <a:gd name="connsiteY2" fmla="*/ 89892 h 120370"/>
                  <a:gd name="connsiteX3" fmla="*/ 89848 w 122158"/>
                  <a:gd name="connsiteY3" fmla="*/ 7893 h 120370"/>
                  <a:gd name="connsiteX4" fmla="*/ 7160 w 122158"/>
                  <a:gd name="connsiteY4" fmla="*/ 30632 h 12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58" h="120370">
                    <a:moveTo>
                      <a:pt x="7160" y="30632"/>
                    </a:moveTo>
                    <a:cubicBezTo>
                      <a:pt x="-8689" y="59573"/>
                      <a:pt x="2681" y="96438"/>
                      <a:pt x="32311" y="112631"/>
                    </a:cubicBezTo>
                    <a:cubicBezTo>
                      <a:pt x="62285" y="128824"/>
                      <a:pt x="99151" y="118833"/>
                      <a:pt x="114999" y="89892"/>
                    </a:cubicBezTo>
                    <a:cubicBezTo>
                      <a:pt x="130848" y="60951"/>
                      <a:pt x="119478" y="24086"/>
                      <a:pt x="89848" y="7893"/>
                    </a:cubicBezTo>
                    <a:cubicBezTo>
                      <a:pt x="60218" y="-8645"/>
                      <a:pt x="23008" y="1691"/>
                      <a:pt x="7160" y="30632"/>
                    </a:cubicBezTo>
                    <a:close/>
                  </a:path>
                </a:pathLst>
              </a:custGeom>
              <a:solidFill>
                <a:srgbClr val="603813"/>
              </a:solidFill>
              <a:ln w="34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131" name="Graphic 5"/>
          <p:cNvSpPr/>
          <p:nvPr/>
        </p:nvSpPr>
        <p:spPr>
          <a:xfrm rot="548048">
            <a:off x="4774561" y="605719"/>
            <a:ext cx="8153895" cy="559970"/>
          </a:xfrm>
          <a:custGeom>
            <a:avLst/>
            <a:gdLst>
              <a:gd name="connsiteX0" fmla="*/ 2149018 w 6935373"/>
              <a:gd name="connsiteY0" fmla="*/ 802767 h 802766"/>
              <a:gd name="connsiteX1" fmla="*/ 2130618 w 6935373"/>
              <a:gd name="connsiteY1" fmla="*/ 793337 h 802766"/>
              <a:gd name="connsiteX2" fmla="*/ 2148834 w 6935373"/>
              <a:gd name="connsiteY2" fmla="*/ 783717 h 802766"/>
              <a:gd name="connsiteX3" fmla="*/ 2240101 w 6935373"/>
              <a:gd name="connsiteY3" fmla="*/ 782193 h 802766"/>
              <a:gd name="connsiteX4" fmla="*/ 2259422 w 6935373"/>
              <a:gd name="connsiteY4" fmla="*/ 791242 h 802766"/>
              <a:gd name="connsiteX5" fmla="*/ 2241941 w 6935373"/>
              <a:gd name="connsiteY5" fmla="*/ 801243 h 802766"/>
              <a:gd name="connsiteX6" fmla="*/ 2149386 w 6935373"/>
              <a:gd name="connsiteY6" fmla="*/ 802767 h 802766"/>
              <a:gd name="connsiteX7" fmla="*/ 2149018 w 6935373"/>
              <a:gd name="connsiteY7" fmla="*/ 802767 h 802766"/>
              <a:gd name="connsiteX8" fmla="*/ 2057016 w 6935373"/>
              <a:gd name="connsiteY8" fmla="*/ 802481 h 802766"/>
              <a:gd name="connsiteX9" fmla="*/ 2056648 w 6935373"/>
              <a:gd name="connsiteY9" fmla="*/ 802481 h 802766"/>
              <a:gd name="connsiteX10" fmla="*/ 1964093 w 6935373"/>
              <a:gd name="connsiteY10" fmla="*/ 800386 h 802766"/>
              <a:gd name="connsiteX11" fmla="*/ 1946980 w 6935373"/>
              <a:gd name="connsiteY11" fmla="*/ 790289 h 802766"/>
              <a:gd name="connsiteX12" fmla="*/ 1966485 w 6935373"/>
              <a:gd name="connsiteY12" fmla="*/ 781431 h 802766"/>
              <a:gd name="connsiteX13" fmla="*/ 2057568 w 6935373"/>
              <a:gd name="connsiteY13" fmla="*/ 783527 h 802766"/>
              <a:gd name="connsiteX14" fmla="*/ 2075600 w 6935373"/>
              <a:gd name="connsiteY14" fmla="*/ 793242 h 802766"/>
              <a:gd name="connsiteX15" fmla="*/ 2057016 w 6935373"/>
              <a:gd name="connsiteY15" fmla="*/ 802481 h 802766"/>
              <a:gd name="connsiteX16" fmla="*/ 2332840 w 6935373"/>
              <a:gd name="connsiteY16" fmla="*/ 798005 h 802766"/>
              <a:gd name="connsiteX17" fmla="*/ 2314439 w 6935373"/>
              <a:gd name="connsiteY17" fmla="*/ 789242 h 802766"/>
              <a:gd name="connsiteX18" fmla="*/ 2331184 w 6935373"/>
              <a:gd name="connsiteY18" fmla="*/ 778955 h 802766"/>
              <a:gd name="connsiteX19" fmla="*/ 2422083 w 6935373"/>
              <a:gd name="connsiteY19" fmla="*/ 774383 h 802766"/>
              <a:gd name="connsiteX20" fmla="*/ 2442323 w 6935373"/>
              <a:gd name="connsiteY20" fmla="*/ 782765 h 802766"/>
              <a:gd name="connsiteX21" fmla="*/ 2426131 w 6935373"/>
              <a:gd name="connsiteY21" fmla="*/ 793242 h 802766"/>
              <a:gd name="connsiteX22" fmla="*/ 2334128 w 6935373"/>
              <a:gd name="connsiteY22" fmla="*/ 797814 h 802766"/>
              <a:gd name="connsiteX23" fmla="*/ 2332840 w 6935373"/>
              <a:gd name="connsiteY23" fmla="*/ 798005 h 802766"/>
              <a:gd name="connsiteX24" fmla="*/ 1873562 w 6935373"/>
              <a:gd name="connsiteY24" fmla="*/ 796385 h 802766"/>
              <a:gd name="connsiteX25" fmla="*/ 1871538 w 6935373"/>
              <a:gd name="connsiteY25" fmla="*/ 796290 h 802766"/>
              <a:gd name="connsiteX26" fmla="*/ 1779535 w 6935373"/>
              <a:gd name="connsiteY26" fmla="*/ 790289 h 802766"/>
              <a:gd name="connsiteX27" fmla="*/ 1764079 w 6935373"/>
              <a:gd name="connsiteY27" fmla="*/ 779526 h 802766"/>
              <a:gd name="connsiteX28" fmla="*/ 1784871 w 6935373"/>
              <a:gd name="connsiteY28" fmla="*/ 771525 h 802766"/>
              <a:gd name="connsiteX29" fmla="*/ 1875218 w 6935373"/>
              <a:gd name="connsiteY29" fmla="*/ 777431 h 802766"/>
              <a:gd name="connsiteX30" fmla="*/ 1891595 w 6935373"/>
              <a:gd name="connsiteY30" fmla="*/ 787908 h 802766"/>
              <a:gd name="connsiteX31" fmla="*/ 1873562 w 6935373"/>
              <a:gd name="connsiteY31" fmla="*/ 796385 h 802766"/>
              <a:gd name="connsiteX32" fmla="*/ 2515373 w 6935373"/>
              <a:gd name="connsiteY32" fmla="*/ 787527 h 802766"/>
              <a:gd name="connsiteX33" fmla="*/ 2497157 w 6935373"/>
              <a:gd name="connsiteY33" fmla="*/ 779336 h 802766"/>
              <a:gd name="connsiteX34" fmla="*/ 2512797 w 6935373"/>
              <a:gd name="connsiteY34" fmla="*/ 768572 h 802766"/>
              <a:gd name="connsiteX35" fmla="*/ 2603144 w 6935373"/>
              <a:gd name="connsiteY35" fmla="*/ 761333 h 802766"/>
              <a:gd name="connsiteX36" fmla="*/ 2624305 w 6935373"/>
              <a:gd name="connsiteY36" fmla="*/ 769144 h 802766"/>
              <a:gd name="connsiteX37" fmla="*/ 2609216 w 6935373"/>
              <a:gd name="connsiteY37" fmla="*/ 780098 h 802766"/>
              <a:gd name="connsiteX38" fmla="*/ 2517766 w 6935373"/>
              <a:gd name="connsiteY38" fmla="*/ 787337 h 802766"/>
              <a:gd name="connsiteX39" fmla="*/ 2515373 w 6935373"/>
              <a:gd name="connsiteY39" fmla="*/ 787527 h 802766"/>
              <a:gd name="connsiteX40" fmla="*/ 1691765 w 6935373"/>
              <a:gd name="connsiteY40" fmla="*/ 782479 h 802766"/>
              <a:gd name="connsiteX41" fmla="*/ 1688269 w 6935373"/>
              <a:gd name="connsiteY41" fmla="*/ 782288 h 802766"/>
              <a:gd name="connsiteX42" fmla="*/ 1597554 w 6935373"/>
              <a:gd name="connsiteY42" fmla="*/ 772287 h 802766"/>
              <a:gd name="connsiteX43" fmla="*/ 1583937 w 6935373"/>
              <a:gd name="connsiteY43" fmla="*/ 760857 h 802766"/>
              <a:gd name="connsiteX44" fmla="*/ 1606018 w 6935373"/>
              <a:gd name="connsiteY44" fmla="*/ 753809 h 802766"/>
              <a:gd name="connsiteX45" fmla="*/ 1695077 w 6935373"/>
              <a:gd name="connsiteY45" fmla="*/ 763619 h 802766"/>
              <a:gd name="connsiteX46" fmla="*/ 1709613 w 6935373"/>
              <a:gd name="connsiteY46" fmla="*/ 774763 h 802766"/>
              <a:gd name="connsiteX47" fmla="*/ 1691765 w 6935373"/>
              <a:gd name="connsiteY47" fmla="*/ 782479 h 802766"/>
              <a:gd name="connsiteX48" fmla="*/ 2696803 w 6935373"/>
              <a:gd name="connsiteY48" fmla="*/ 771715 h 802766"/>
              <a:gd name="connsiteX49" fmla="*/ 2678770 w 6935373"/>
              <a:gd name="connsiteY49" fmla="*/ 764000 h 802766"/>
              <a:gd name="connsiteX50" fmla="*/ 2693307 w 6935373"/>
              <a:gd name="connsiteY50" fmla="*/ 752856 h 802766"/>
              <a:gd name="connsiteX51" fmla="*/ 2782733 w 6935373"/>
              <a:gd name="connsiteY51" fmla="*/ 743140 h 802766"/>
              <a:gd name="connsiteX52" fmla="*/ 2804630 w 6935373"/>
              <a:gd name="connsiteY52" fmla="*/ 750380 h 802766"/>
              <a:gd name="connsiteX53" fmla="*/ 2790646 w 6935373"/>
              <a:gd name="connsiteY53" fmla="*/ 761714 h 802766"/>
              <a:gd name="connsiteX54" fmla="*/ 2700115 w 6935373"/>
              <a:gd name="connsiteY54" fmla="*/ 771525 h 802766"/>
              <a:gd name="connsiteX55" fmla="*/ 2696803 w 6935373"/>
              <a:gd name="connsiteY55" fmla="*/ 771715 h 802766"/>
              <a:gd name="connsiteX56" fmla="*/ 1512911 w 6935373"/>
              <a:gd name="connsiteY56" fmla="*/ 760571 h 802766"/>
              <a:gd name="connsiteX57" fmla="*/ 1507943 w 6935373"/>
              <a:gd name="connsiteY57" fmla="*/ 760190 h 802766"/>
              <a:gd name="connsiteX58" fmla="*/ 1419252 w 6935373"/>
              <a:gd name="connsiteY58" fmla="*/ 746093 h 802766"/>
              <a:gd name="connsiteX59" fmla="*/ 1407660 w 6935373"/>
              <a:gd name="connsiteY59" fmla="*/ 734092 h 802766"/>
              <a:gd name="connsiteX60" fmla="*/ 1430845 w 6935373"/>
              <a:gd name="connsiteY60" fmla="*/ 728091 h 802766"/>
              <a:gd name="connsiteX61" fmla="*/ 1517879 w 6935373"/>
              <a:gd name="connsiteY61" fmla="*/ 741998 h 802766"/>
              <a:gd name="connsiteX62" fmla="*/ 1530576 w 6935373"/>
              <a:gd name="connsiteY62" fmla="*/ 753713 h 802766"/>
              <a:gd name="connsiteX63" fmla="*/ 1512911 w 6935373"/>
              <a:gd name="connsiteY63" fmla="*/ 760571 h 802766"/>
              <a:gd name="connsiteX64" fmla="*/ 2876208 w 6935373"/>
              <a:gd name="connsiteY64" fmla="*/ 751046 h 802766"/>
              <a:gd name="connsiteX65" fmla="*/ 2858360 w 6935373"/>
              <a:gd name="connsiteY65" fmla="*/ 743807 h 802766"/>
              <a:gd name="connsiteX66" fmla="*/ 2871792 w 6935373"/>
              <a:gd name="connsiteY66" fmla="*/ 732282 h 802766"/>
              <a:gd name="connsiteX67" fmla="*/ 2960299 w 6935373"/>
              <a:gd name="connsiteY67" fmla="*/ 720185 h 802766"/>
              <a:gd name="connsiteX68" fmla="*/ 2982932 w 6935373"/>
              <a:gd name="connsiteY68" fmla="*/ 726853 h 802766"/>
              <a:gd name="connsiteX69" fmla="*/ 2970051 w 6935373"/>
              <a:gd name="connsiteY69" fmla="*/ 738569 h 802766"/>
              <a:gd name="connsiteX70" fmla="*/ 2880808 w 6935373"/>
              <a:gd name="connsiteY70" fmla="*/ 750761 h 802766"/>
              <a:gd name="connsiteX71" fmla="*/ 2876208 w 6935373"/>
              <a:gd name="connsiteY71" fmla="*/ 751046 h 802766"/>
              <a:gd name="connsiteX72" fmla="*/ 1338658 w 6935373"/>
              <a:gd name="connsiteY72" fmla="*/ 730568 h 802766"/>
              <a:gd name="connsiteX73" fmla="*/ 1332034 w 6935373"/>
              <a:gd name="connsiteY73" fmla="*/ 729901 h 802766"/>
              <a:gd name="connsiteX74" fmla="*/ 1246103 w 6935373"/>
              <a:gd name="connsiteY74" fmla="*/ 711708 h 802766"/>
              <a:gd name="connsiteX75" fmla="*/ 1236535 w 6935373"/>
              <a:gd name="connsiteY75" fmla="*/ 699135 h 802766"/>
              <a:gd name="connsiteX76" fmla="*/ 1260824 w 6935373"/>
              <a:gd name="connsiteY76" fmla="*/ 694182 h 802766"/>
              <a:gd name="connsiteX77" fmla="*/ 1345098 w 6935373"/>
              <a:gd name="connsiteY77" fmla="*/ 712089 h 802766"/>
              <a:gd name="connsiteX78" fmla="*/ 1355771 w 6935373"/>
              <a:gd name="connsiteY78" fmla="*/ 724376 h 802766"/>
              <a:gd name="connsiteX79" fmla="*/ 1338658 w 6935373"/>
              <a:gd name="connsiteY79" fmla="*/ 730568 h 802766"/>
              <a:gd name="connsiteX80" fmla="*/ 3053774 w 6935373"/>
              <a:gd name="connsiteY80" fmla="*/ 725615 h 802766"/>
              <a:gd name="connsiteX81" fmla="*/ 3036109 w 6935373"/>
              <a:gd name="connsiteY81" fmla="*/ 718852 h 802766"/>
              <a:gd name="connsiteX82" fmla="*/ 3048438 w 6935373"/>
              <a:gd name="connsiteY82" fmla="*/ 706946 h 802766"/>
              <a:gd name="connsiteX83" fmla="*/ 3136024 w 6935373"/>
              <a:gd name="connsiteY83" fmla="*/ 692658 h 802766"/>
              <a:gd name="connsiteX84" fmla="*/ 3159209 w 6935373"/>
              <a:gd name="connsiteY84" fmla="*/ 698754 h 802766"/>
              <a:gd name="connsiteX85" fmla="*/ 3147433 w 6935373"/>
              <a:gd name="connsiteY85" fmla="*/ 710756 h 802766"/>
              <a:gd name="connsiteX86" fmla="*/ 3059110 w 6935373"/>
              <a:gd name="connsiteY86" fmla="*/ 725138 h 802766"/>
              <a:gd name="connsiteX87" fmla="*/ 3053774 w 6935373"/>
              <a:gd name="connsiteY87" fmla="*/ 725615 h 802766"/>
              <a:gd name="connsiteX88" fmla="*/ 3228947 w 6935373"/>
              <a:gd name="connsiteY88" fmla="*/ 695992 h 802766"/>
              <a:gd name="connsiteX89" fmla="*/ 3211650 w 6935373"/>
              <a:gd name="connsiteY89" fmla="*/ 689610 h 802766"/>
              <a:gd name="connsiteX90" fmla="*/ 3222875 w 6935373"/>
              <a:gd name="connsiteY90" fmla="*/ 677513 h 802766"/>
              <a:gd name="connsiteX91" fmla="*/ 3309173 w 6935373"/>
              <a:gd name="connsiteY91" fmla="*/ 661416 h 802766"/>
              <a:gd name="connsiteX92" fmla="*/ 3332910 w 6935373"/>
              <a:gd name="connsiteY92" fmla="*/ 667036 h 802766"/>
              <a:gd name="connsiteX93" fmla="*/ 3322054 w 6935373"/>
              <a:gd name="connsiteY93" fmla="*/ 679323 h 802766"/>
              <a:gd name="connsiteX94" fmla="*/ 3235203 w 6935373"/>
              <a:gd name="connsiteY94" fmla="*/ 695611 h 802766"/>
              <a:gd name="connsiteX95" fmla="*/ 3228947 w 6935373"/>
              <a:gd name="connsiteY95" fmla="*/ 695992 h 802766"/>
              <a:gd name="connsiteX96" fmla="*/ 1170109 w 6935373"/>
              <a:gd name="connsiteY96" fmla="*/ 692468 h 802766"/>
              <a:gd name="connsiteX97" fmla="*/ 1162013 w 6935373"/>
              <a:gd name="connsiteY97" fmla="*/ 691515 h 802766"/>
              <a:gd name="connsiteX98" fmla="*/ 1079578 w 6935373"/>
              <a:gd name="connsiteY98" fmla="*/ 669417 h 802766"/>
              <a:gd name="connsiteX99" fmla="*/ 1072218 w 6935373"/>
              <a:gd name="connsiteY99" fmla="*/ 656463 h 802766"/>
              <a:gd name="connsiteX100" fmla="*/ 1097243 w 6935373"/>
              <a:gd name="connsiteY100" fmla="*/ 652653 h 802766"/>
              <a:gd name="connsiteX101" fmla="*/ 1178205 w 6935373"/>
              <a:gd name="connsiteY101" fmla="*/ 674370 h 802766"/>
              <a:gd name="connsiteX102" fmla="*/ 1186669 w 6935373"/>
              <a:gd name="connsiteY102" fmla="*/ 687134 h 802766"/>
              <a:gd name="connsiteX103" fmla="*/ 1170109 w 6935373"/>
              <a:gd name="connsiteY103" fmla="*/ 692468 h 802766"/>
              <a:gd name="connsiteX104" fmla="*/ 3401544 w 6935373"/>
              <a:gd name="connsiteY104" fmla="*/ 662750 h 802766"/>
              <a:gd name="connsiteX105" fmla="*/ 3384432 w 6935373"/>
              <a:gd name="connsiteY105" fmla="*/ 656749 h 802766"/>
              <a:gd name="connsiteX106" fmla="*/ 3394736 w 6935373"/>
              <a:gd name="connsiteY106" fmla="*/ 644366 h 802766"/>
              <a:gd name="connsiteX107" fmla="*/ 3479747 w 6935373"/>
              <a:gd name="connsiteY107" fmla="*/ 626650 h 802766"/>
              <a:gd name="connsiteX108" fmla="*/ 3503851 w 6935373"/>
              <a:gd name="connsiteY108" fmla="*/ 631793 h 802766"/>
              <a:gd name="connsiteX109" fmla="*/ 3493915 w 6935373"/>
              <a:gd name="connsiteY109" fmla="*/ 644271 h 802766"/>
              <a:gd name="connsiteX110" fmla="*/ 3408352 w 6935373"/>
              <a:gd name="connsiteY110" fmla="*/ 662178 h 802766"/>
              <a:gd name="connsiteX111" fmla="*/ 3401544 w 6935373"/>
              <a:gd name="connsiteY111" fmla="*/ 662750 h 802766"/>
              <a:gd name="connsiteX112" fmla="*/ 1008736 w 6935373"/>
              <a:gd name="connsiteY112" fmla="*/ 646843 h 802766"/>
              <a:gd name="connsiteX113" fmla="*/ 999168 w 6935373"/>
              <a:gd name="connsiteY113" fmla="*/ 645509 h 802766"/>
              <a:gd name="connsiteX114" fmla="*/ 920781 w 6935373"/>
              <a:gd name="connsiteY114" fmla="*/ 619792 h 802766"/>
              <a:gd name="connsiteX115" fmla="*/ 915629 w 6935373"/>
              <a:gd name="connsiteY115" fmla="*/ 606552 h 802766"/>
              <a:gd name="connsiteX116" fmla="*/ 941206 w 6935373"/>
              <a:gd name="connsiteY116" fmla="*/ 603885 h 802766"/>
              <a:gd name="connsiteX117" fmla="*/ 1018120 w 6935373"/>
              <a:gd name="connsiteY117" fmla="*/ 629222 h 802766"/>
              <a:gd name="connsiteX118" fmla="*/ 1024376 w 6935373"/>
              <a:gd name="connsiteY118" fmla="*/ 642271 h 802766"/>
              <a:gd name="connsiteX119" fmla="*/ 1008736 w 6935373"/>
              <a:gd name="connsiteY119" fmla="*/ 646843 h 802766"/>
              <a:gd name="connsiteX120" fmla="*/ 3571565 w 6935373"/>
              <a:gd name="connsiteY120" fmla="*/ 626459 h 802766"/>
              <a:gd name="connsiteX121" fmla="*/ 3554637 w 6935373"/>
              <a:gd name="connsiteY121" fmla="*/ 620744 h 802766"/>
              <a:gd name="connsiteX122" fmla="*/ 3564205 w 6935373"/>
              <a:gd name="connsiteY122" fmla="*/ 608267 h 802766"/>
              <a:gd name="connsiteX123" fmla="*/ 3648112 w 6935373"/>
              <a:gd name="connsiteY123" fmla="*/ 589217 h 802766"/>
              <a:gd name="connsiteX124" fmla="*/ 3672400 w 6935373"/>
              <a:gd name="connsiteY124" fmla="*/ 593979 h 802766"/>
              <a:gd name="connsiteX125" fmla="*/ 3663200 w 6935373"/>
              <a:gd name="connsiteY125" fmla="*/ 606552 h 802766"/>
              <a:gd name="connsiteX126" fmla="*/ 3578742 w 6935373"/>
              <a:gd name="connsiteY126" fmla="*/ 625793 h 802766"/>
              <a:gd name="connsiteX127" fmla="*/ 3571565 w 6935373"/>
              <a:gd name="connsiteY127" fmla="*/ 626459 h 802766"/>
              <a:gd name="connsiteX128" fmla="*/ 855643 w 6935373"/>
              <a:gd name="connsiteY128" fmla="*/ 594074 h 802766"/>
              <a:gd name="connsiteX129" fmla="*/ 844787 w 6935373"/>
              <a:gd name="connsiteY129" fmla="*/ 592265 h 802766"/>
              <a:gd name="connsiteX130" fmla="*/ 771001 w 6935373"/>
              <a:gd name="connsiteY130" fmla="*/ 563213 h 802766"/>
              <a:gd name="connsiteX131" fmla="*/ 768057 w 6935373"/>
              <a:gd name="connsiteY131" fmla="*/ 549783 h 802766"/>
              <a:gd name="connsiteX132" fmla="*/ 794002 w 6935373"/>
              <a:gd name="connsiteY132" fmla="*/ 548259 h 802766"/>
              <a:gd name="connsiteX133" fmla="*/ 866500 w 6935373"/>
              <a:gd name="connsiteY133" fmla="*/ 576834 h 802766"/>
              <a:gd name="connsiteX134" fmla="*/ 870548 w 6935373"/>
              <a:gd name="connsiteY134" fmla="*/ 590169 h 802766"/>
              <a:gd name="connsiteX135" fmla="*/ 855643 w 6935373"/>
              <a:gd name="connsiteY135" fmla="*/ 594074 h 802766"/>
              <a:gd name="connsiteX136" fmla="*/ 3739378 w 6935373"/>
              <a:gd name="connsiteY136" fmla="*/ 587597 h 802766"/>
              <a:gd name="connsiteX137" fmla="*/ 3722634 w 6935373"/>
              <a:gd name="connsiteY137" fmla="*/ 582073 h 802766"/>
              <a:gd name="connsiteX138" fmla="*/ 3731650 w 6935373"/>
              <a:gd name="connsiteY138" fmla="*/ 569405 h 802766"/>
              <a:gd name="connsiteX139" fmla="*/ 3814637 w 6935373"/>
              <a:gd name="connsiteY139" fmla="*/ 549212 h 802766"/>
              <a:gd name="connsiteX140" fmla="*/ 3839109 w 6935373"/>
              <a:gd name="connsiteY140" fmla="*/ 553688 h 802766"/>
              <a:gd name="connsiteX141" fmla="*/ 3830461 w 6935373"/>
              <a:gd name="connsiteY141" fmla="*/ 566357 h 802766"/>
              <a:gd name="connsiteX142" fmla="*/ 3747107 w 6935373"/>
              <a:gd name="connsiteY142" fmla="*/ 586550 h 802766"/>
              <a:gd name="connsiteX143" fmla="*/ 3739378 w 6935373"/>
              <a:gd name="connsiteY143" fmla="*/ 587597 h 802766"/>
              <a:gd name="connsiteX144" fmla="*/ 3905351 w 6935373"/>
              <a:gd name="connsiteY144" fmla="*/ 546830 h 802766"/>
              <a:gd name="connsiteX145" fmla="*/ 3888791 w 6935373"/>
              <a:gd name="connsiteY145" fmla="*/ 541496 h 802766"/>
              <a:gd name="connsiteX146" fmla="*/ 3897255 w 6935373"/>
              <a:gd name="connsiteY146" fmla="*/ 528733 h 802766"/>
              <a:gd name="connsiteX147" fmla="*/ 3979506 w 6935373"/>
              <a:gd name="connsiteY147" fmla="*/ 507778 h 802766"/>
              <a:gd name="connsiteX148" fmla="*/ 4004162 w 6935373"/>
              <a:gd name="connsiteY148" fmla="*/ 512064 h 802766"/>
              <a:gd name="connsiteX149" fmla="*/ 3995882 w 6935373"/>
              <a:gd name="connsiteY149" fmla="*/ 524828 h 802766"/>
              <a:gd name="connsiteX150" fmla="*/ 3913264 w 6935373"/>
              <a:gd name="connsiteY150" fmla="*/ 545878 h 802766"/>
              <a:gd name="connsiteX151" fmla="*/ 3905351 w 6935373"/>
              <a:gd name="connsiteY151" fmla="*/ 546830 h 802766"/>
              <a:gd name="connsiteX152" fmla="*/ 711567 w 6935373"/>
              <a:gd name="connsiteY152" fmla="*/ 534829 h 802766"/>
              <a:gd name="connsiteX153" fmla="*/ 699607 w 6935373"/>
              <a:gd name="connsiteY153" fmla="*/ 532543 h 802766"/>
              <a:gd name="connsiteX154" fmla="*/ 630605 w 6935373"/>
              <a:gd name="connsiteY154" fmla="*/ 500444 h 802766"/>
              <a:gd name="connsiteX155" fmla="*/ 629685 w 6935373"/>
              <a:gd name="connsiteY155" fmla="*/ 487013 h 802766"/>
              <a:gd name="connsiteX156" fmla="*/ 655629 w 6935373"/>
              <a:gd name="connsiteY156" fmla="*/ 486537 h 802766"/>
              <a:gd name="connsiteX157" fmla="*/ 723527 w 6935373"/>
              <a:gd name="connsiteY157" fmla="*/ 518065 h 802766"/>
              <a:gd name="connsiteX158" fmla="*/ 725367 w 6935373"/>
              <a:gd name="connsiteY158" fmla="*/ 531495 h 802766"/>
              <a:gd name="connsiteX159" fmla="*/ 711567 w 6935373"/>
              <a:gd name="connsiteY159" fmla="*/ 534829 h 802766"/>
              <a:gd name="connsiteX160" fmla="*/ 4070036 w 6935373"/>
              <a:gd name="connsiteY160" fmla="*/ 504539 h 802766"/>
              <a:gd name="connsiteX161" fmla="*/ 4053660 w 6935373"/>
              <a:gd name="connsiteY161" fmla="*/ 499300 h 802766"/>
              <a:gd name="connsiteX162" fmla="*/ 4061756 w 6935373"/>
              <a:gd name="connsiteY162" fmla="*/ 486537 h 802766"/>
              <a:gd name="connsiteX163" fmla="*/ 4143639 w 6935373"/>
              <a:gd name="connsiteY163" fmla="*/ 465011 h 802766"/>
              <a:gd name="connsiteX164" fmla="*/ 4168479 w 6935373"/>
              <a:gd name="connsiteY164" fmla="*/ 469201 h 802766"/>
              <a:gd name="connsiteX165" fmla="*/ 4160383 w 6935373"/>
              <a:gd name="connsiteY165" fmla="*/ 482060 h 802766"/>
              <a:gd name="connsiteX166" fmla="*/ 4078317 w 6935373"/>
              <a:gd name="connsiteY166" fmla="*/ 503587 h 802766"/>
              <a:gd name="connsiteX167" fmla="*/ 4070036 w 6935373"/>
              <a:gd name="connsiteY167" fmla="*/ 504539 h 802766"/>
              <a:gd name="connsiteX168" fmla="*/ 577059 w 6935373"/>
              <a:gd name="connsiteY168" fmla="*/ 469868 h 802766"/>
              <a:gd name="connsiteX169" fmla="*/ 563995 w 6935373"/>
              <a:gd name="connsiteY169" fmla="*/ 467011 h 802766"/>
              <a:gd name="connsiteX170" fmla="*/ 499961 w 6935373"/>
              <a:gd name="connsiteY170" fmla="*/ 432340 h 802766"/>
              <a:gd name="connsiteX171" fmla="*/ 501065 w 6935373"/>
              <a:gd name="connsiteY171" fmla="*/ 418910 h 802766"/>
              <a:gd name="connsiteX172" fmla="*/ 527009 w 6935373"/>
              <a:gd name="connsiteY172" fmla="*/ 419481 h 802766"/>
              <a:gd name="connsiteX173" fmla="*/ 590123 w 6935373"/>
              <a:gd name="connsiteY173" fmla="*/ 453676 h 802766"/>
              <a:gd name="connsiteX174" fmla="*/ 590123 w 6935373"/>
              <a:gd name="connsiteY174" fmla="*/ 467106 h 802766"/>
              <a:gd name="connsiteX175" fmla="*/ 577059 w 6935373"/>
              <a:gd name="connsiteY175" fmla="*/ 469868 h 802766"/>
              <a:gd name="connsiteX176" fmla="*/ 4233617 w 6935373"/>
              <a:gd name="connsiteY176" fmla="*/ 461391 h 802766"/>
              <a:gd name="connsiteX177" fmla="*/ 4217241 w 6935373"/>
              <a:gd name="connsiteY177" fmla="*/ 456248 h 802766"/>
              <a:gd name="connsiteX178" fmla="*/ 4225153 w 6935373"/>
              <a:gd name="connsiteY178" fmla="*/ 443389 h 802766"/>
              <a:gd name="connsiteX179" fmla="*/ 4306852 w 6935373"/>
              <a:gd name="connsiteY179" fmla="*/ 421576 h 802766"/>
              <a:gd name="connsiteX180" fmla="*/ 4331692 w 6935373"/>
              <a:gd name="connsiteY180" fmla="*/ 425672 h 802766"/>
              <a:gd name="connsiteX181" fmla="*/ 4323780 w 6935373"/>
              <a:gd name="connsiteY181" fmla="*/ 438531 h 802766"/>
              <a:gd name="connsiteX182" fmla="*/ 4242082 w 6935373"/>
              <a:gd name="connsiteY182" fmla="*/ 460343 h 802766"/>
              <a:gd name="connsiteX183" fmla="*/ 4233617 w 6935373"/>
              <a:gd name="connsiteY183" fmla="*/ 461391 h 802766"/>
              <a:gd name="connsiteX184" fmla="*/ 4396830 w 6935373"/>
              <a:gd name="connsiteY184" fmla="*/ 417767 h 802766"/>
              <a:gd name="connsiteX185" fmla="*/ 4380454 w 6935373"/>
              <a:gd name="connsiteY185" fmla="*/ 412623 h 802766"/>
              <a:gd name="connsiteX186" fmla="*/ 4388366 w 6935373"/>
              <a:gd name="connsiteY186" fmla="*/ 399764 h 802766"/>
              <a:gd name="connsiteX187" fmla="*/ 4470064 w 6935373"/>
              <a:gd name="connsiteY187" fmla="*/ 377952 h 802766"/>
              <a:gd name="connsiteX188" fmla="*/ 4494905 w 6935373"/>
              <a:gd name="connsiteY188" fmla="*/ 382048 h 802766"/>
              <a:gd name="connsiteX189" fmla="*/ 4486993 w 6935373"/>
              <a:gd name="connsiteY189" fmla="*/ 394907 h 802766"/>
              <a:gd name="connsiteX190" fmla="*/ 4405479 w 6935373"/>
              <a:gd name="connsiteY190" fmla="*/ 416719 h 802766"/>
              <a:gd name="connsiteX191" fmla="*/ 4396830 w 6935373"/>
              <a:gd name="connsiteY191" fmla="*/ 417767 h 802766"/>
              <a:gd name="connsiteX192" fmla="*/ 452303 w 6935373"/>
              <a:gd name="connsiteY192" fmla="*/ 399764 h 802766"/>
              <a:gd name="connsiteX193" fmla="*/ 438319 w 6935373"/>
              <a:gd name="connsiteY193" fmla="*/ 396431 h 802766"/>
              <a:gd name="connsiteX194" fmla="*/ 379253 w 6935373"/>
              <a:gd name="connsiteY194" fmla="*/ 359474 h 802766"/>
              <a:gd name="connsiteX195" fmla="*/ 382197 w 6935373"/>
              <a:gd name="connsiteY195" fmla="*/ 346043 h 802766"/>
              <a:gd name="connsiteX196" fmla="*/ 408142 w 6935373"/>
              <a:gd name="connsiteY196" fmla="*/ 347567 h 802766"/>
              <a:gd name="connsiteX197" fmla="*/ 466472 w 6935373"/>
              <a:gd name="connsiteY197" fmla="*/ 384048 h 802766"/>
              <a:gd name="connsiteX198" fmla="*/ 464448 w 6935373"/>
              <a:gd name="connsiteY198" fmla="*/ 397478 h 802766"/>
              <a:gd name="connsiteX199" fmla="*/ 452303 w 6935373"/>
              <a:gd name="connsiteY199" fmla="*/ 399764 h 802766"/>
              <a:gd name="connsiteX200" fmla="*/ 4560227 w 6935373"/>
              <a:gd name="connsiteY200" fmla="*/ 374237 h 802766"/>
              <a:gd name="connsiteX201" fmla="*/ 4543851 w 6935373"/>
              <a:gd name="connsiteY201" fmla="*/ 369094 h 802766"/>
              <a:gd name="connsiteX202" fmla="*/ 4551763 w 6935373"/>
              <a:gd name="connsiteY202" fmla="*/ 356235 h 802766"/>
              <a:gd name="connsiteX203" fmla="*/ 4633646 w 6935373"/>
              <a:gd name="connsiteY203" fmla="*/ 334613 h 802766"/>
              <a:gd name="connsiteX204" fmla="*/ 4658302 w 6935373"/>
              <a:gd name="connsiteY204" fmla="*/ 338804 h 802766"/>
              <a:gd name="connsiteX205" fmla="*/ 4650206 w 6935373"/>
              <a:gd name="connsiteY205" fmla="*/ 351568 h 802766"/>
              <a:gd name="connsiteX206" fmla="*/ 4568507 w 6935373"/>
              <a:gd name="connsiteY206" fmla="*/ 373094 h 802766"/>
              <a:gd name="connsiteX207" fmla="*/ 4560227 w 6935373"/>
              <a:gd name="connsiteY207" fmla="*/ 374237 h 802766"/>
              <a:gd name="connsiteX208" fmla="*/ 4723992 w 6935373"/>
              <a:gd name="connsiteY208" fmla="*/ 331280 h 802766"/>
              <a:gd name="connsiteX209" fmla="*/ 4707432 w 6935373"/>
              <a:gd name="connsiteY209" fmla="*/ 326041 h 802766"/>
              <a:gd name="connsiteX210" fmla="*/ 4715712 w 6935373"/>
              <a:gd name="connsiteY210" fmla="*/ 313277 h 802766"/>
              <a:gd name="connsiteX211" fmla="*/ 4797962 w 6935373"/>
              <a:gd name="connsiteY211" fmla="*/ 292132 h 802766"/>
              <a:gd name="connsiteX212" fmla="*/ 4822619 w 6935373"/>
              <a:gd name="connsiteY212" fmla="*/ 296513 h 802766"/>
              <a:gd name="connsiteX213" fmla="*/ 4814155 w 6935373"/>
              <a:gd name="connsiteY213" fmla="*/ 309277 h 802766"/>
              <a:gd name="connsiteX214" fmla="*/ 4732089 w 6935373"/>
              <a:gd name="connsiteY214" fmla="*/ 330422 h 802766"/>
              <a:gd name="connsiteX215" fmla="*/ 4723992 w 6935373"/>
              <a:gd name="connsiteY215" fmla="*/ 331280 h 802766"/>
              <a:gd name="connsiteX216" fmla="*/ 337300 w 6935373"/>
              <a:gd name="connsiteY216" fmla="*/ 325279 h 802766"/>
              <a:gd name="connsiteX217" fmla="*/ 322579 w 6935373"/>
              <a:gd name="connsiteY217" fmla="*/ 321469 h 802766"/>
              <a:gd name="connsiteX218" fmla="*/ 268482 w 6935373"/>
              <a:gd name="connsiteY218" fmla="*/ 282416 h 802766"/>
              <a:gd name="connsiteX219" fmla="*/ 273082 w 6935373"/>
              <a:gd name="connsiteY219" fmla="*/ 269177 h 802766"/>
              <a:gd name="connsiteX220" fmla="*/ 298659 w 6935373"/>
              <a:gd name="connsiteY220" fmla="*/ 271558 h 802766"/>
              <a:gd name="connsiteX221" fmla="*/ 352020 w 6935373"/>
              <a:gd name="connsiteY221" fmla="*/ 310039 h 802766"/>
              <a:gd name="connsiteX222" fmla="*/ 348156 w 6935373"/>
              <a:gd name="connsiteY222" fmla="*/ 323374 h 802766"/>
              <a:gd name="connsiteX223" fmla="*/ 337300 w 6935373"/>
              <a:gd name="connsiteY223" fmla="*/ 325279 h 802766"/>
              <a:gd name="connsiteX224" fmla="*/ 4888493 w 6935373"/>
              <a:gd name="connsiteY224" fmla="*/ 289370 h 802766"/>
              <a:gd name="connsiteX225" fmla="*/ 4871932 w 6935373"/>
              <a:gd name="connsiteY225" fmla="*/ 283940 h 802766"/>
              <a:gd name="connsiteX226" fmla="*/ 4880581 w 6935373"/>
              <a:gd name="connsiteY226" fmla="*/ 271272 h 802766"/>
              <a:gd name="connsiteX227" fmla="*/ 4963567 w 6935373"/>
              <a:gd name="connsiteY227" fmla="*/ 250793 h 802766"/>
              <a:gd name="connsiteX228" fmla="*/ 4988040 w 6935373"/>
              <a:gd name="connsiteY228" fmla="*/ 255365 h 802766"/>
              <a:gd name="connsiteX229" fmla="*/ 4979208 w 6935373"/>
              <a:gd name="connsiteY229" fmla="*/ 268034 h 802766"/>
              <a:gd name="connsiteX230" fmla="*/ 4896589 w 6935373"/>
              <a:gd name="connsiteY230" fmla="*/ 288417 h 802766"/>
              <a:gd name="connsiteX231" fmla="*/ 4888493 w 6935373"/>
              <a:gd name="connsiteY231" fmla="*/ 289370 h 802766"/>
              <a:gd name="connsiteX232" fmla="*/ 5054650 w 6935373"/>
              <a:gd name="connsiteY232" fmla="*/ 248888 h 802766"/>
              <a:gd name="connsiteX233" fmla="*/ 5037906 w 6935373"/>
              <a:gd name="connsiteY233" fmla="*/ 243364 h 802766"/>
              <a:gd name="connsiteX234" fmla="*/ 5046922 w 6935373"/>
              <a:gd name="connsiteY234" fmla="*/ 230696 h 802766"/>
              <a:gd name="connsiteX235" fmla="*/ 5130828 w 6935373"/>
              <a:gd name="connsiteY235" fmla="*/ 211169 h 802766"/>
              <a:gd name="connsiteX236" fmla="*/ 5155117 w 6935373"/>
              <a:gd name="connsiteY236" fmla="*/ 216027 h 802766"/>
              <a:gd name="connsiteX237" fmla="*/ 5145733 w 6935373"/>
              <a:gd name="connsiteY237" fmla="*/ 228600 h 802766"/>
              <a:gd name="connsiteX238" fmla="*/ 5062378 w 6935373"/>
              <a:gd name="connsiteY238" fmla="*/ 248031 h 802766"/>
              <a:gd name="connsiteX239" fmla="*/ 5054650 w 6935373"/>
              <a:gd name="connsiteY239" fmla="*/ 248888 h 802766"/>
              <a:gd name="connsiteX240" fmla="*/ 232417 w 6935373"/>
              <a:gd name="connsiteY240" fmla="*/ 246888 h 802766"/>
              <a:gd name="connsiteX241" fmla="*/ 216960 w 6935373"/>
              <a:gd name="connsiteY241" fmla="*/ 242506 h 802766"/>
              <a:gd name="connsiteX242" fmla="*/ 168015 w 6935373"/>
              <a:gd name="connsiteY242" fmla="*/ 201740 h 802766"/>
              <a:gd name="connsiteX243" fmla="*/ 174455 w 6935373"/>
              <a:gd name="connsiteY243" fmla="*/ 188690 h 802766"/>
              <a:gd name="connsiteX244" fmla="*/ 199664 w 6935373"/>
              <a:gd name="connsiteY244" fmla="*/ 192024 h 802766"/>
              <a:gd name="connsiteX245" fmla="*/ 247873 w 6935373"/>
              <a:gd name="connsiteY245" fmla="*/ 232315 h 802766"/>
              <a:gd name="connsiteX246" fmla="*/ 242353 w 6935373"/>
              <a:gd name="connsiteY246" fmla="*/ 245459 h 802766"/>
              <a:gd name="connsiteX247" fmla="*/ 232417 w 6935373"/>
              <a:gd name="connsiteY247" fmla="*/ 246888 h 802766"/>
              <a:gd name="connsiteX248" fmla="*/ 5222463 w 6935373"/>
              <a:gd name="connsiteY248" fmla="*/ 210503 h 802766"/>
              <a:gd name="connsiteX249" fmla="*/ 5205535 w 6935373"/>
              <a:gd name="connsiteY249" fmla="*/ 204692 h 802766"/>
              <a:gd name="connsiteX250" fmla="*/ 5215287 w 6935373"/>
              <a:gd name="connsiteY250" fmla="*/ 192215 h 802766"/>
              <a:gd name="connsiteX251" fmla="*/ 5300481 w 6935373"/>
              <a:gd name="connsiteY251" fmla="*/ 173831 h 802766"/>
              <a:gd name="connsiteX252" fmla="*/ 5324402 w 6935373"/>
              <a:gd name="connsiteY252" fmla="*/ 179070 h 802766"/>
              <a:gd name="connsiteX253" fmla="*/ 5314282 w 6935373"/>
              <a:gd name="connsiteY253" fmla="*/ 191453 h 802766"/>
              <a:gd name="connsiteX254" fmla="*/ 5229639 w 6935373"/>
              <a:gd name="connsiteY254" fmla="*/ 209741 h 802766"/>
              <a:gd name="connsiteX255" fmla="*/ 5222463 w 6935373"/>
              <a:gd name="connsiteY255" fmla="*/ 210503 h 802766"/>
              <a:gd name="connsiteX256" fmla="*/ 5392852 w 6935373"/>
              <a:gd name="connsiteY256" fmla="*/ 174403 h 802766"/>
              <a:gd name="connsiteX257" fmla="*/ 5375740 w 6935373"/>
              <a:gd name="connsiteY257" fmla="*/ 168307 h 802766"/>
              <a:gd name="connsiteX258" fmla="*/ 5386228 w 6935373"/>
              <a:gd name="connsiteY258" fmla="*/ 155924 h 802766"/>
              <a:gd name="connsiteX259" fmla="*/ 5472527 w 6935373"/>
              <a:gd name="connsiteY259" fmla="*/ 138875 h 802766"/>
              <a:gd name="connsiteX260" fmla="*/ 5496264 w 6935373"/>
              <a:gd name="connsiteY260" fmla="*/ 144494 h 802766"/>
              <a:gd name="connsiteX261" fmla="*/ 5485407 w 6935373"/>
              <a:gd name="connsiteY261" fmla="*/ 156781 h 802766"/>
              <a:gd name="connsiteX262" fmla="*/ 5399844 w 6935373"/>
              <a:gd name="connsiteY262" fmla="*/ 173736 h 802766"/>
              <a:gd name="connsiteX263" fmla="*/ 5392852 w 6935373"/>
              <a:gd name="connsiteY263" fmla="*/ 174403 h 802766"/>
              <a:gd name="connsiteX264" fmla="*/ 137838 w 6935373"/>
              <a:gd name="connsiteY264" fmla="*/ 164973 h 802766"/>
              <a:gd name="connsiteX265" fmla="*/ 121645 w 6935373"/>
              <a:gd name="connsiteY265" fmla="*/ 160020 h 802766"/>
              <a:gd name="connsiteX266" fmla="*/ 78220 w 6935373"/>
              <a:gd name="connsiteY266" fmla="*/ 117539 h 802766"/>
              <a:gd name="connsiteX267" fmla="*/ 86316 w 6935373"/>
              <a:gd name="connsiteY267" fmla="*/ 104775 h 802766"/>
              <a:gd name="connsiteX268" fmla="*/ 110973 w 6935373"/>
              <a:gd name="connsiteY268" fmla="*/ 108966 h 802766"/>
              <a:gd name="connsiteX269" fmla="*/ 153846 w 6935373"/>
              <a:gd name="connsiteY269" fmla="*/ 150876 h 802766"/>
              <a:gd name="connsiteX270" fmla="*/ 146670 w 6935373"/>
              <a:gd name="connsiteY270" fmla="*/ 163830 h 802766"/>
              <a:gd name="connsiteX271" fmla="*/ 137838 w 6935373"/>
              <a:gd name="connsiteY271" fmla="*/ 164973 h 802766"/>
              <a:gd name="connsiteX272" fmla="*/ 5565082 w 6935373"/>
              <a:gd name="connsiteY272" fmla="*/ 141161 h 802766"/>
              <a:gd name="connsiteX273" fmla="*/ 5547785 w 6935373"/>
              <a:gd name="connsiteY273" fmla="*/ 134779 h 802766"/>
              <a:gd name="connsiteX274" fmla="*/ 5559009 w 6935373"/>
              <a:gd name="connsiteY274" fmla="*/ 122682 h 802766"/>
              <a:gd name="connsiteX275" fmla="*/ 5646412 w 6935373"/>
              <a:gd name="connsiteY275" fmla="*/ 107252 h 802766"/>
              <a:gd name="connsiteX276" fmla="*/ 5669597 w 6935373"/>
              <a:gd name="connsiteY276" fmla="*/ 113348 h 802766"/>
              <a:gd name="connsiteX277" fmla="*/ 5657821 w 6935373"/>
              <a:gd name="connsiteY277" fmla="*/ 125349 h 802766"/>
              <a:gd name="connsiteX278" fmla="*/ 5571153 w 6935373"/>
              <a:gd name="connsiteY278" fmla="*/ 140684 h 802766"/>
              <a:gd name="connsiteX279" fmla="*/ 5565082 w 6935373"/>
              <a:gd name="connsiteY279" fmla="*/ 141161 h 802766"/>
              <a:gd name="connsiteX280" fmla="*/ 5739703 w 6935373"/>
              <a:gd name="connsiteY280" fmla="*/ 111347 h 802766"/>
              <a:gd name="connsiteX281" fmla="*/ 5722038 w 6935373"/>
              <a:gd name="connsiteY281" fmla="*/ 104584 h 802766"/>
              <a:gd name="connsiteX282" fmla="*/ 5734183 w 6935373"/>
              <a:gd name="connsiteY282" fmla="*/ 92678 h 802766"/>
              <a:gd name="connsiteX283" fmla="*/ 5822689 w 6935373"/>
              <a:gd name="connsiteY283" fmla="*/ 79058 h 802766"/>
              <a:gd name="connsiteX284" fmla="*/ 5845506 w 6935373"/>
              <a:gd name="connsiteY284" fmla="*/ 85630 h 802766"/>
              <a:gd name="connsiteX285" fmla="*/ 5832809 w 6935373"/>
              <a:gd name="connsiteY285" fmla="*/ 97441 h 802766"/>
              <a:gd name="connsiteX286" fmla="*/ 5745039 w 6935373"/>
              <a:gd name="connsiteY286" fmla="*/ 110966 h 802766"/>
              <a:gd name="connsiteX287" fmla="*/ 5739703 w 6935373"/>
              <a:gd name="connsiteY287" fmla="*/ 111347 h 802766"/>
              <a:gd name="connsiteX288" fmla="*/ 5916532 w 6935373"/>
              <a:gd name="connsiteY288" fmla="*/ 85249 h 802766"/>
              <a:gd name="connsiteX289" fmla="*/ 5898684 w 6935373"/>
              <a:gd name="connsiteY289" fmla="*/ 78105 h 802766"/>
              <a:gd name="connsiteX290" fmla="*/ 5911748 w 6935373"/>
              <a:gd name="connsiteY290" fmla="*/ 66485 h 802766"/>
              <a:gd name="connsiteX291" fmla="*/ 6001359 w 6935373"/>
              <a:gd name="connsiteY291" fmla="*/ 54864 h 802766"/>
              <a:gd name="connsiteX292" fmla="*/ 6023439 w 6935373"/>
              <a:gd name="connsiteY292" fmla="*/ 61913 h 802766"/>
              <a:gd name="connsiteX293" fmla="*/ 6009823 w 6935373"/>
              <a:gd name="connsiteY293" fmla="*/ 73343 h 802766"/>
              <a:gd name="connsiteX294" fmla="*/ 5920948 w 6935373"/>
              <a:gd name="connsiteY294" fmla="*/ 84868 h 802766"/>
              <a:gd name="connsiteX295" fmla="*/ 5916532 w 6935373"/>
              <a:gd name="connsiteY295" fmla="*/ 85249 h 802766"/>
              <a:gd name="connsiteX296" fmla="*/ 54667 w 6935373"/>
              <a:gd name="connsiteY296" fmla="*/ 79820 h 802766"/>
              <a:gd name="connsiteX297" fmla="*/ 37923 w 6935373"/>
              <a:gd name="connsiteY297" fmla="*/ 74295 h 802766"/>
              <a:gd name="connsiteX298" fmla="*/ 1122 w 6935373"/>
              <a:gd name="connsiteY298" fmla="*/ 29432 h 802766"/>
              <a:gd name="connsiteX299" fmla="*/ 11978 w 6935373"/>
              <a:gd name="connsiteY299" fmla="*/ 17145 h 802766"/>
              <a:gd name="connsiteX300" fmla="*/ 35531 w 6935373"/>
              <a:gd name="connsiteY300" fmla="*/ 22765 h 802766"/>
              <a:gd name="connsiteX301" fmla="*/ 71228 w 6935373"/>
              <a:gd name="connsiteY301" fmla="*/ 66294 h 802766"/>
              <a:gd name="connsiteX302" fmla="*/ 62211 w 6935373"/>
              <a:gd name="connsiteY302" fmla="*/ 78962 h 802766"/>
              <a:gd name="connsiteX303" fmla="*/ 54667 w 6935373"/>
              <a:gd name="connsiteY303" fmla="*/ 79820 h 802766"/>
              <a:gd name="connsiteX304" fmla="*/ 6095386 w 6935373"/>
              <a:gd name="connsiteY304" fmla="*/ 63151 h 802766"/>
              <a:gd name="connsiteX305" fmla="*/ 6077353 w 6935373"/>
              <a:gd name="connsiteY305" fmla="*/ 55626 h 802766"/>
              <a:gd name="connsiteX306" fmla="*/ 6091521 w 6935373"/>
              <a:gd name="connsiteY306" fmla="*/ 44291 h 802766"/>
              <a:gd name="connsiteX307" fmla="*/ 6182052 w 6935373"/>
              <a:gd name="connsiteY307" fmla="*/ 34766 h 802766"/>
              <a:gd name="connsiteX308" fmla="*/ 6203581 w 6935373"/>
              <a:gd name="connsiteY308" fmla="*/ 42386 h 802766"/>
              <a:gd name="connsiteX309" fmla="*/ 6188860 w 6935373"/>
              <a:gd name="connsiteY309" fmla="*/ 53531 h 802766"/>
              <a:gd name="connsiteX310" fmla="*/ 6099250 w 6935373"/>
              <a:gd name="connsiteY310" fmla="*/ 62960 h 802766"/>
              <a:gd name="connsiteX311" fmla="*/ 6095386 w 6935373"/>
              <a:gd name="connsiteY311" fmla="*/ 63151 h 802766"/>
              <a:gd name="connsiteX312" fmla="*/ 6276079 w 6935373"/>
              <a:gd name="connsiteY312" fmla="*/ 45339 h 802766"/>
              <a:gd name="connsiteX313" fmla="*/ 6257862 w 6935373"/>
              <a:gd name="connsiteY313" fmla="*/ 37338 h 802766"/>
              <a:gd name="connsiteX314" fmla="*/ 6272951 w 6935373"/>
              <a:gd name="connsiteY314" fmla="*/ 26384 h 802766"/>
              <a:gd name="connsiteX315" fmla="*/ 6364217 w 6935373"/>
              <a:gd name="connsiteY315" fmla="*/ 19145 h 802766"/>
              <a:gd name="connsiteX316" fmla="*/ 6385010 w 6935373"/>
              <a:gd name="connsiteY316" fmla="*/ 27241 h 802766"/>
              <a:gd name="connsiteX317" fmla="*/ 6369370 w 6935373"/>
              <a:gd name="connsiteY317" fmla="*/ 38005 h 802766"/>
              <a:gd name="connsiteX318" fmla="*/ 6279023 w 6935373"/>
              <a:gd name="connsiteY318" fmla="*/ 45148 h 802766"/>
              <a:gd name="connsiteX319" fmla="*/ 6276079 w 6935373"/>
              <a:gd name="connsiteY319" fmla="*/ 45339 h 802766"/>
              <a:gd name="connsiteX320" fmla="*/ 6458060 w 6935373"/>
              <a:gd name="connsiteY320" fmla="*/ 32099 h 802766"/>
              <a:gd name="connsiteX321" fmla="*/ 6439844 w 6935373"/>
              <a:gd name="connsiteY321" fmla="*/ 23717 h 802766"/>
              <a:gd name="connsiteX322" fmla="*/ 6456036 w 6935373"/>
              <a:gd name="connsiteY322" fmla="*/ 13145 h 802766"/>
              <a:gd name="connsiteX323" fmla="*/ 6547855 w 6935373"/>
              <a:gd name="connsiteY323" fmla="*/ 8192 h 802766"/>
              <a:gd name="connsiteX324" fmla="*/ 6567912 w 6935373"/>
              <a:gd name="connsiteY324" fmla="*/ 16764 h 802766"/>
              <a:gd name="connsiteX325" fmla="*/ 6551167 w 6935373"/>
              <a:gd name="connsiteY325" fmla="*/ 27146 h 802766"/>
              <a:gd name="connsiteX326" fmla="*/ 6460268 w 6935373"/>
              <a:gd name="connsiteY326" fmla="*/ 32004 h 802766"/>
              <a:gd name="connsiteX327" fmla="*/ 6458060 w 6935373"/>
              <a:gd name="connsiteY327" fmla="*/ 32099 h 802766"/>
              <a:gd name="connsiteX328" fmla="*/ 6641146 w 6935373"/>
              <a:gd name="connsiteY328" fmla="*/ 23432 h 802766"/>
              <a:gd name="connsiteX329" fmla="*/ 6622746 w 6935373"/>
              <a:gd name="connsiteY329" fmla="*/ 14573 h 802766"/>
              <a:gd name="connsiteX330" fmla="*/ 6639858 w 6935373"/>
              <a:gd name="connsiteY330" fmla="*/ 4477 h 802766"/>
              <a:gd name="connsiteX331" fmla="*/ 6732044 w 6935373"/>
              <a:gd name="connsiteY331" fmla="*/ 1905 h 802766"/>
              <a:gd name="connsiteX332" fmla="*/ 6751181 w 6935373"/>
              <a:gd name="connsiteY332" fmla="*/ 11049 h 802766"/>
              <a:gd name="connsiteX333" fmla="*/ 6733517 w 6935373"/>
              <a:gd name="connsiteY333" fmla="*/ 20955 h 802766"/>
              <a:gd name="connsiteX334" fmla="*/ 6642250 w 6935373"/>
              <a:gd name="connsiteY334" fmla="*/ 23527 h 802766"/>
              <a:gd name="connsiteX335" fmla="*/ 6641146 w 6935373"/>
              <a:gd name="connsiteY335" fmla="*/ 23432 h 802766"/>
              <a:gd name="connsiteX336" fmla="*/ 6824968 w 6935373"/>
              <a:gd name="connsiteY336" fmla="*/ 19336 h 802766"/>
              <a:gd name="connsiteX337" fmla="*/ 6806567 w 6935373"/>
              <a:gd name="connsiteY337" fmla="*/ 10001 h 802766"/>
              <a:gd name="connsiteX338" fmla="*/ 6824600 w 6935373"/>
              <a:gd name="connsiteY338" fmla="*/ 286 h 802766"/>
              <a:gd name="connsiteX339" fmla="*/ 6893602 w 6935373"/>
              <a:gd name="connsiteY339" fmla="*/ 0 h 802766"/>
              <a:gd name="connsiteX340" fmla="*/ 6895074 w 6935373"/>
              <a:gd name="connsiteY340" fmla="*/ 0 h 802766"/>
              <a:gd name="connsiteX341" fmla="*/ 6917154 w 6935373"/>
              <a:gd name="connsiteY341" fmla="*/ 0 h 802766"/>
              <a:gd name="connsiteX342" fmla="*/ 6935371 w 6935373"/>
              <a:gd name="connsiteY342" fmla="*/ 9620 h 802766"/>
              <a:gd name="connsiteX343" fmla="*/ 6916970 w 6935373"/>
              <a:gd name="connsiteY343" fmla="*/ 19050 h 802766"/>
              <a:gd name="connsiteX344" fmla="*/ 6916786 w 6935373"/>
              <a:gd name="connsiteY344" fmla="*/ 19050 h 802766"/>
              <a:gd name="connsiteX345" fmla="*/ 6894889 w 6935373"/>
              <a:gd name="connsiteY345" fmla="*/ 19050 h 802766"/>
              <a:gd name="connsiteX346" fmla="*/ 6825152 w 6935373"/>
              <a:gd name="connsiteY346" fmla="*/ 19336 h 802766"/>
              <a:gd name="connsiteX347" fmla="*/ 6824968 w 6935373"/>
              <a:gd name="connsiteY347" fmla="*/ 19336 h 80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6935373" h="802766">
                <a:moveTo>
                  <a:pt x="2149018" y="802767"/>
                </a:moveTo>
                <a:cubicBezTo>
                  <a:pt x="2138898" y="802767"/>
                  <a:pt x="2130802" y="798576"/>
                  <a:pt x="2130618" y="793337"/>
                </a:cubicBezTo>
                <a:cubicBezTo>
                  <a:pt x="2130434" y="788099"/>
                  <a:pt x="2138530" y="783717"/>
                  <a:pt x="2148834" y="783717"/>
                </a:cubicBezTo>
                <a:cubicBezTo>
                  <a:pt x="2178827" y="783527"/>
                  <a:pt x="2209556" y="783050"/>
                  <a:pt x="2240101" y="782193"/>
                </a:cubicBezTo>
                <a:cubicBezTo>
                  <a:pt x="2250037" y="781907"/>
                  <a:pt x="2258870" y="786003"/>
                  <a:pt x="2259422" y="791242"/>
                </a:cubicBezTo>
                <a:cubicBezTo>
                  <a:pt x="2259974" y="796481"/>
                  <a:pt x="2252062" y="800957"/>
                  <a:pt x="2241941" y="801243"/>
                </a:cubicBezTo>
                <a:cubicBezTo>
                  <a:pt x="2211028" y="802005"/>
                  <a:pt x="2179747" y="802577"/>
                  <a:pt x="2149386" y="802767"/>
                </a:cubicBezTo>
                <a:cubicBezTo>
                  <a:pt x="2149203" y="802767"/>
                  <a:pt x="2149203" y="802767"/>
                  <a:pt x="2149018" y="802767"/>
                </a:cubicBezTo>
                <a:close/>
                <a:moveTo>
                  <a:pt x="2057016" y="802481"/>
                </a:moveTo>
                <a:cubicBezTo>
                  <a:pt x="2056832" y="802481"/>
                  <a:pt x="2056648" y="802481"/>
                  <a:pt x="2056648" y="802481"/>
                </a:cubicBezTo>
                <a:cubicBezTo>
                  <a:pt x="2025735" y="802100"/>
                  <a:pt x="1994638" y="801338"/>
                  <a:pt x="1964093" y="800386"/>
                </a:cubicBezTo>
                <a:cubicBezTo>
                  <a:pt x="1953973" y="800005"/>
                  <a:pt x="1946244" y="795528"/>
                  <a:pt x="1946980" y="790289"/>
                </a:cubicBezTo>
                <a:cubicBezTo>
                  <a:pt x="1947716" y="785051"/>
                  <a:pt x="1956365" y="781145"/>
                  <a:pt x="1966485" y="781431"/>
                </a:cubicBezTo>
                <a:cubicBezTo>
                  <a:pt x="1996662" y="782384"/>
                  <a:pt x="2027207" y="783146"/>
                  <a:pt x="2057568" y="783527"/>
                </a:cubicBezTo>
                <a:cubicBezTo>
                  <a:pt x="2067688" y="783622"/>
                  <a:pt x="2075784" y="788003"/>
                  <a:pt x="2075600" y="793242"/>
                </a:cubicBezTo>
                <a:cubicBezTo>
                  <a:pt x="2075232" y="798386"/>
                  <a:pt x="2066952" y="802481"/>
                  <a:pt x="2057016" y="802481"/>
                </a:cubicBezTo>
                <a:close/>
                <a:moveTo>
                  <a:pt x="2332840" y="798005"/>
                </a:moveTo>
                <a:cubicBezTo>
                  <a:pt x="2323272" y="798005"/>
                  <a:pt x="2315360" y="794195"/>
                  <a:pt x="2314439" y="789242"/>
                </a:cubicBezTo>
                <a:cubicBezTo>
                  <a:pt x="2313519" y="784003"/>
                  <a:pt x="2321064" y="779431"/>
                  <a:pt x="2331184" y="778955"/>
                </a:cubicBezTo>
                <a:cubicBezTo>
                  <a:pt x="2361177" y="777716"/>
                  <a:pt x="2391906" y="776097"/>
                  <a:pt x="2422083" y="774383"/>
                </a:cubicBezTo>
                <a:cubicBezTo>
                  <a:pt x="2432019" y="773811"/>
                  <a:pt x="2441219" y="777526"/>
                  <a:pt x="2442323" y="782765"/>
                </a:cubicBezTo>
                <a:cubicBezTo>
                  <a:pt x="2443427" y="788003"/>
                  <a:pt x="2436251" y="792671"/>
                  <a:pt x="2426131" y="793242"/>
                </a:cubicBezTo>
                <a:cubicBezTo>
                  <a:pt x="2395402" y="795052"/>
                  <a:pt x="2364489" y="796576"/>
                  <a:pt x="2334128" y="797814"/>
                </a:cubicBezTo>
                <a:cubicBezTo>
                  <a:pt x="2333760" y="798005"/>
                  <a:pt x="2333208" y="798005"/>
                  <a:pt x="2332840" y="798005"/>
                </a:cubicBezTo>
                <a:close/>
                <a:moveTo>
                  <a:pt x="1873562" y="796385"/>
                </a:moveTo>
                <a:cubicBezTo>
                  <a:pt x="1872826" y="796385"/>
                  <a:pt x="1872274" y="796385"/>
                  <a:pt x="1871538" y="796290"/>
                </a:cubicBezTo>
                <a:cubicBezTo>
                  <a:pt x="1840809" y="794671"/>
                  <a:pt x="1809896" y="792575"/>
                  <a:pt x="1779535" y="790289"/>
                </a:cubicBezTo>
                <a:cubicBezTo>
                  <a:pt x="1769415" y="789527"/>
                  <a:pt x="1762607" y="784670"/>
                  <a:pt x="1764079" y="779526"/>
                </a:cubicBezTo>
                <a:cubicBezTo>
                  <a:pt x="1765551" y="774287"/>
                  <a:pt x="1774935" y="770668"/>
                  <a:pt x="1784871" y="771525"/>
                </a:cubicBezTo>
                <a:cubicBezTo>
                  <a:pt x="1814680" y="773811"/>
                  <a:pt x="1845041" y="775811"/>
                  <a:pt x="1875218" y="777431"/>
                </a:cubicBezTo>
                <a:cubicBezTo>
                  <a:pt x="1885338" y="778002"/>
                  <a:pt x="1892699" y="782669"/>
                  <a:pt x="1891595" y="787908"/>
                </a:cubicBezTo>
                <a:cubicBezTo>
                  <a:pt x="1890859" y="792766"/>
                  <a:pt x="1882946" y="796385"/>
                  <a:pt x="1873562" y="796385"/>
                </a:cubicBezTo>
                <a:close/>
                <a:moveTo>
                  <a:pt x="2515373" y="787527"/>
                </a:moveTo>
                <a:cubicBezTo>
                  <a:pt x="2506357" y="787527"/>
                  <a:pt x="2498445" y="784098"/>
                  <a:pt x="2497157" y="779336"/>
                </a:cubicBezTo>
                <a:cubicBezTo>
                  <a:pt x="2495685" y="774097"/>
                  <a:pt x="2502677" y="769334"/>
                  <a:pt x="2512797" y="768572"/>
                </a:cubicBezTo>
                <a:cubicBezTo>
                  <a:pt x="2542790" y="766382"/>
                  <a:pt x="2573335" y="764000"/>
                  <a:pt x="2603144" y="761333"/>
                </a:cubicBezTo>
                <a:cubicBezTo>
                  <a:pt x="2613265" y="760476"/>
                  <a:pt x="2622649" y="764000"/>
                  <a:pt x="2624305" y="769144"/>
                </a:cubicBezTo>
                <a:cubicBezTo>
                  <a:pt x="2625961" y="774287"/>
                  <a:pt x="2619153" y="779240"/>
                  <a:pt x="2609216" y="780098"/>
                </a:cubicBezTo>
                <a:cubicBezTo>
                  <a:pt x="2579039" y="782765"/>
                  <a:pt x="2548311" y="785146"/>
                  <a:pt x="2517766" y="787337"/>
                </a:cubicBezTo>
                <a:cubicBezTo>
                  <a:pt x="2517214" y="787527"/>
                  <a:pt x="2516294" y="787527"/>
                  <a:pt x="2515373" y="787527"/>
                </a:cubicBezTo>
                <a:close/>
                <a:moveTo>
                  <a:pt x="1691765" y="782479"/>
                </a:moveTo>
                <a:cubicBezTo>
                  <a:pt x="1690661" y="782479"/>
                  <a:pt x="1689373" y="782384"/>
                  <a:pt x="1688269" y="782288"/>
                </a:cubicBezTo>
                <a:cubicBezTo>
                  <a:pt x="1658092" y="779336"/>
                  <a:pt x="1627547" y="775907"/>
                  <a:pt x="1597554" y="772287"/>
                </a:cubicBezTo>
                <a:cubicBezTo>
                  <a:pt x="1587617" y="771049"/>
                  <a:pt x="1581545" y="765905"/>
                  <a:pt x="1583937" y="760857"/>
                </a:cubicBezTo>
                <a:cubicBezTo>
                  <a:pt x="1586329" y="755713"/>
                  <a:pt x="1596266" y="752570"/>
                  <a:pt x="1606018" y="753809"/>
                </a:cubicBezTo>
                <a:cubicBezTo>
                  <a:pt x="1635459" y="757428"/>
                  <a:pt x="1665452" y="760762"/>
                  <a:pt x="1695077" y="763619"/>
                </a:cubicBezTo>
                <a:cubicBezTo>
                  <a:pt x="1705013" y="764572"/>
                  <a:pt x="1711637" y="769620"/>
                  <a:pt x="1709613" y="774763"/>
                </a:cubicBezTo>
                <a:cubicBezTo>
                  <a:pt x="1708141" y="779336"/>
                  <a:pt x="1700413" y="782479"/>
                  <a:pt x="1691765" y="782479"/>
                </a:cubicBezTo>
                <a:close/>
                <a:moveTo>
                  <a:pt x="2696803" y="771715"/>
                </a:moveTo>
                <a:cubicBezTo>
                  <a:pt x="2688155" y="771715"/>
                  <a:pt x="2680426" y="768572"/>
                  <a:pt x="2678770" y="764000"/>
                </a:cubicBezTo>
                <a:cubicBezTo>
                  <a:pt x="2676746" y="758857"/>
                  <a:pt x="2683371" y="753809"/>
                  <a:pt x="2693307" y="752856"/>
                </a:cubicBezTo>
                <a:cubicBezTo>
                  <a:pt x="2723300" y="749808"/>
                  <a:pt x="2753109" y="746570"/>
                  <a:pt x="2782733" y="743140"/>
                </a:cubicBezTo>
                <a:cubicBezTo>
                  <a:pt x="2792670" y="741998"/>
                  <a:pt x="2802422" y="745236"/>
                  <a:pt x="2804630" y="750380"/>
                </a:cubicBezTo>
                <a:cubicBezTo>
                  <a:pt x="2806838" y="755523"/>
                  <a:pt x="2800582" y="760571"/>
                  <a:pt x="2790646" y="761714"/>
                </a:cubicBezTo>
                <a:cubicBezTo>
                  <a:pt x="2760653" y="765238"/>
                  <a:pt x="2730108" y="768477"/>
                  <a:pt x="2700115" y="771525"/>
                </a:cubicBezTo>
                <a:cubicBezTo>
                  <a:pt x="2699195" y="771715"/>
                  <a:pt x="2697907" y="771715"/>
                  <a:pt x="2696803" y="771715"/>
                </a:cubicBezTo>
                <a:close/>
                <a:moveTo>
                  <a:pt x="1512911" y="760571"/>
                </a:moveTo>
                <a:cubicBezTo>
                  <a:pt x="1511255" y="760571"/>
                  <a:pt x="1509599" y="760476"/>
                  <a:pt x="1507943" y="760190"/>
                </a:cubicBezTo>
                <a:cubicBezTo>
                  <a:pt x="1478318" y="755809"/>
                  <a:pt x="1448509" y="751046"/>
                  <a:pt x="1419252" y="746093"/>
                </a:cubicBezTo>
                <a:cubicBezTo>
                  <a:pt x="1409684" y="744474"/>
                  <a:pt x="1404348" y="739045"/>
                  <a:pt x="1407660" y="734092"/>
                </a:cubicBezTo>
                <a:cubicBezTo>
                  <a:pt x="1410788" y="729139"/>
                  <a:pt x="1421276" y="726377"/>
                  <a:pt x="1430845" y="728091"/>
                </a:cubicBezTo>
                <a:cubicBezTo>
                  <a:pt x="1459550" y="733044"/>
                  <a:pt x="1488807" y="737711"/>
                  <a:pt x="1517879" y="741998"/>
                </a:cubicBezTo>
                <a:cubicBezTo>
                  <a:pt x="1527632" y="743426"/>
                  <a:pt x="1533336" y="748665"/>
                  <a:pt x="1530576" y="753713"/>
                </a:cubicBezTo>
                <a:cubicBezTo>
                  <a:pt x="1528368" y="757809"/>
                  <a:pt x="1521008" y="760571"/>
                  <a:pt x="1512911" y="760571"/>
                </a:cubicBezTo>
                <a:close/>
                <a:moveTo>
                  <a:pt x="2876208" y="751046"/>
                </a:moveTo>
                <a:cubicBezTo>
                  <a:pt x="2867928" y="751046"/>
                  <a:pt x="2860384" y="748189"/>
                  <a:pt x="2858360" y="743807"/>
                </a:cubicBezTo>
                <a:cubicBezTo>
                  <a:pt x="2855968" y="738664"/>
                  <a:pt x="2861856" y="733520"/>
                  <a:pt x="2871792" y="732282"/>
                </a:cubicBezTo>
                <a:cubicBezTo>
                  <a:pt x="2901417" y="728472"/>
                  <a:pt x="2930858" y="724376"/>
                  <a:pt x="2960299" y="720185"/>
                </a:cubicBezTo>
                <a:cubicBezTo>
                  <a:pt x="2970051" y="718757"/>
                  <a:pt x="2980172" y="721805"/>
                  <a:pt x="2982932" y="726853"/>
                </a:cubicBezTo>
                <a:cubicBezTo>
                  <a:pt x="2985692" y="731901"/>
                  <a:pt x="2979804" y="737140"/>
                  <a:pt x="2970051" y="738569"/>
                </a:cubicBezTo>
                <a:cubicBezTo>
                  <a:pt x="2940426" y="742760"/>
                  <a:pt x="2910617" y="746855"/>
                  <a:pt x="2880808" y="750761"/>
                </a:cubicBezTo>
                <a:cubicBezTo>
                  <a:pt x="2879152" y="750951"/>
                  <a:pt x="2877680" y="751046"/>
                  <a:pt x="2876208" y="751046"/>
                </a:cubicBezTo>
                <a:close/>
                <a:moveTo>
                  <a:pt x="1338658" y="730568"/>
                </a:moveTo>
                <a:cubicBezTo>
                  <a:pt x="1336450" y="730568"/>
                  <a:pt x="1334242" y="730377"/>
                  <a:pt x="1332034" y="729901"/>
                </a:cubicBezTo>
                <a:cubicBezTo>
                  <a:pt x="1303329" y="724186"/>
                  <a:pt x="1274440" y="718090"/>
                  <a:pt x="1246103" y="711708"/>
                </a:cubicBezTo>
                <a:cubicBezTo>
                  <a:pt x="1236719" y="709613"/>
                  <a:pt x="1232487" y="703993"/>
                  <a:pt x="1236535" y="699135"/>
                </a:cubicBezTo>
                <a:cubicBezTo>
                  <a:pt x="1240583" y="694277"/>
                  <a:pt x="1251439" y="692087"/>
                  <a:pt x="1260824" y="694182"/>
                </a:cubicBezTo>
                <a:cubicBezTo>
                  <a:pt x="1288424" y="700469"/>
                  <a:pt x="1316945" y="706469"/>
                  <a:pt x="1345098" y="712089"/>
                </a:cubicBezTo>
                <a:cubicBezTo>
                  <a:pt x="1354667" y="713994"/>
                  <a:pt x="1359267" y="719519"/>
                  <a:pt x="1355771" y="724376"/>
                </a:cubicBezTo>
                <a:cubicBezTo>
                  <a:pt x="1353010" y="728186"/>
                  <a:pt x="1346018" y="730568"/>
                  <a:pt x="1338658" y="730568"/>
                </a:cubicBezTo>
                <a:close/>
                <a:moveTo>
                  <a:pt x="3053774" y="725615"/>
                </a:moveTo>
                <a:cubicBezTo>
                  <a:pt x="3045861" y="725615"/>
                  <a:pt x="3038501" y="722948"/>
                  <a:pt x="3036109" y="718852"/>
                </a:cubicBezTo>
                <a:cubicBezTo>
                  <a:pt x="3033165" y="713804"/>
                  <a:pt x="3038685" y="708470"/>
                  <a:pt x="3048438" y="706946"/>
                </a:cubicBezTo>
                <a:cubicBezTo>
                  <a:pt x="3077694" y="702374"/>
                  <a:pt x="3106951" y="697611"/>
                  <a:pt x="3136024" y="692658"/>
                </a:cubicBezTo>
                <a:cubicBezTo>
                  <a:pt x="3145777" y="691039"/>
                  <a:pt x="3156081" y="693801"/>
                  <a:pt x="3159209" y="698754"/>
                </a:cubicBezTo>
                <a:cubicBezTo>
                  <a:pt x="3162337" y="703707"/>
                  <a:pt x="3157001" y="709136"/>
                  <a:pt x="3147433" y="710756"/>
                </a:cubicBezTo>
                <a:cubicBezTo>
                  <a:pt x="3118176" y="715709"/>
                  <a:pt x="3088735" y="720471"/>
                  <a:pt x="3059110" y="725138"/>
                </a:cubicBezTo>
                <a:cubicBezTo>
                  <a:pt x="3057270" y="725519"/>
                  <a:pt x="3055430" y="725615"/>
                  <a:pt x="3053774" y="725615"/>
                </a:cubicBezTo>
                <a:close/>
                <a:moveTo>
                  <a:pt x="3228947" y="695992"/>
                </a:moveTo>
                <a:cubicBezTo>
                  <a:pt x="3221403" y="695992"/>
                  <a:pt x="3214226" y="693515"/>
                  <a:pt x="3211650" y="689610"/>
                </a:cubicBezTo>
                <a:cubicBezTo>
                  <a:pt x="3208338" y="684657"/>
                  <a:pt x="3213307" y="679228"/>
                  <a:pt x="3222875" y="677513"/>
                </a:cubicBezTo>
                <a:cubicBezTo>
                  <a:pt x="3251764" y="672275"/>
                  <a:pt x="3280469" y="666940"/>
                  <a:pt x="3309173" y="661416"/>
                </a:cubicBezTo>
                <a:cubicBezTo>
                  <a:pt x="3318558" y="659606"/>
                  <a:pt x="3329230" y="662083"/>
                  <a:pt x="3332910" y="667036"/>
                </a:cubicBezTo>
                <a:cubicBezTo>
                  <a:pt x="3336406" y="671989"/>
                  <a:pt x="3331622" y="677418"/>
                  <a:pt x="3322054" y="679323"/>
                </a:cubicBezTo>
                <a:cubicBezTo>
                  <a:pt x="3293165" y="684848"/>
                  <a:pt x="3264276" y="690277"/>
                  <a:pt x="3235203" y="695611"/>
                </a:cubicBezTo>
                <a:cubicBezTo>
                  <a:pt x="3232995" y="695801"/>
                  <a:pt x="3230971" y="695992"/>
                  <a:pt x="3228947" y="695992"/>
                </a:cubicBezTo>
                <a:close/>
                <a:moveTo>
                  <a:pt x="1170109" y="692468"/>
                </a:moveTo>
                <a:cubicBezTo>
                  <a:pt x="1167349" y="692468"/>
                  <a:pt x="1164589" y="692182"/>
                  <a:pt x="1162013" y="691515"/>
                </a:cubicBezTo>
                <a:cubicBezTo>
                  <a:pt x="1134412" y="684467"/>
                  <a:pt x="1106627" y="677037"/>
                  <a:pt x="1079578" y="669417"/>
                </a:cubicBezTo>
                <a:cubicBezTo>
                  <a:pt x="1070746" y="666845"/>
                  <a:pt x="1067434" y="661130"/>
                  <a:pt x="1072218" y="656463"/>
                </a:cubicBezTo>
                <a:cubicBezTo>
                  <a:pt x="1077186" y="651891"/>
                  <a:pt x="1088226" y="650177"/>
                  <a:pt x="1097243" y="652653"/>
                </a:cubicBezTo>
                <a:cubicBezTo>
                  <a:pt x="1123740" y="660178"/>
                  <a:pt x="1150972" y="667512"/>
                  <a:pt x="1178205" y="674370"/>
                </a:cubicBezTo>
                <a:cubicBezTo>
                  <a:pt x="1187405" y="676656"/>
                  <a:pt x="1191086" y="682371"/>
                  <a:pt x="1186669" y="687134"/>
                </a:cubicBezTo>
                <a:cubicBezTo>
                  <a:pt x="1183357" y="690563"/>
                  <a:pt x="1176917" y="692468"/>
                  <a:pt x="1170109" y="692468"/>
                </a:cubicBezTo>
                <a:close/>
                <a:moveTo>
                  <a:pt x="3401544" y="662750"/>
                </a:moveTo>
                <a:cubicBezTo>
                  <a:pt x="3394184" y="662750"/>
                  <a:pt x="3387192" y="660463"/>
                  <a:pt x="3384432" y="656749"/>
                </a:cubicBezTo>
                <a:cubicBezTo>
                  <a:pt x="3380751" y="651891"/>
                  <a:pt x="3385352" y="646367"/>
                  <a:pt x="3394736" y="644366"/>
                </a:cubicBezTo>
                <a:cubicBezTo>
                  <a:pt x="3423257" y="638556"/>
                  <a:pt x="3451594" y="632651"/>
                  <a:pt x="3479747" y="626650"/>
                </a:cubicBezTo>
                <a:cubicBezTo>
                  <a:pt x="3489131" y="624650"/>
                  <a:pt x="3499987" y="626936"/>
                  <a:pt x="3503851" y="631793"/>
                </a:cubicBezTo>
                <a:cubicBezTo>
                  <a:pt x="3507715" y="636651"/>
                  <a:pt x="3503299" y="642176"/>
                  <a:pt x="3493915" y="644271"/>
                </a:cubicBezTo>
                <a:cubicBezTo>
                  <a:pt x="3465578" y="650367"/>
                  <a:pt x="3436873" y="656273"/>
                  <a:pt x="3408352" y="662178"/>
                </a:cubicBezTo>
                <a:cubicBezTo>
                  <a:pt x="3405960" y="662559"/>
                  <a:pt x="3403752" y="662750"/>
                  <a:pt x="3401544" y="662750"/>
                </a:cubicBezTo>
                <a:close/>
                <a:moveTo>
                  <a:pt x="1008736" y="646843"/>
                </a:moveTo>
                <a:cubicBezTo>
                  <a:pt x="1005424" y="646843"/>
                  <a:pt x="1002296" y="646367"/>
                  <a:pt x="999168" y="645509"/>
                </a:cubicBezTo>
                <a:cubicBezTo>
                  <a:pt x="973039" y="637318"/>
                  <a:pt x="946542" y="628650"/>
                  <a:pt x="920781" y="619792"/>
                </a:cubicBezTo>
                <a:cubicBezTo>
                  <a:pt x="912317" y="616839"/>
                  <a:pt x="910109" y="610934"/>
                  <a:pt x="915629" y="606552"/>
                </a:cubicBezTo>
                <a:cubicBezTo>
                  <a:pt x="921333" y="602171"/>
                  <a:pt x="932742" y="600932"/>
                  <a:pt x="941206" y="603885"/>
                </a:cubicBezTo>
                <a:cubicBezTo>
                  <a:pt x="966599" y="612648"/>
                  <a:pt x="992360" y="621125"/>
                  <a:pt x="1018120" y="629222"/>
                </a:cubicBezTo>
                <a:cubicBezTo>
                  <a:pt x="1026769" y="631984"/>
                  <a:pt x="1029529" y="637794"/>
                  <a:pt x="1024376" y="642271"/>
                </a:cubicBezTo>
                <a:cubicBezTo>
                  <a:pt x="1021064" y="645224"/>
                  <a:pt x="1014992" y="646843"/>
                  <a:pt x="1008736" y="646843"/>
                </a:cubicBezTo>
                <a:close/>
                <a:moveTo>
                  <a:pt x="3571565" y="626459"/>
                </a:moveTo>
                <a:cubicBezTo>
                  <a:pt x="3564389" y="626459"/>
                  <a:pt x="3557581" y="624269"/>
                  <a:pt x="3554637" y="620744"/>
                </a:cubicBezTo>
                <a:cubicBezTo>
                  <a:pt x="3550589" y="615887"/>
                  <a:pt x="3555005" y="610267"/>
                  <a:pt x="3564205" y="608267"/>
                </a:cubicBezTo>
                <a:cubicBezTo>
                  <a:pt x="3592174" y="601980"/>
                  <a:pt x="3620143" y="595694"/>
                  <a:pt x="3648112" y="589217"/>
                </a:cubicBezTo>
                <a:cubicBezTo>
                  <a:pt x="3657312" y="587026"/>
                  <a:pt x="3668352" y="589217"/>
                  <a:pt x="3672400" y="593979"/>
                </a:cubicBezTo>
                <a:cubicBezTo>
                  <a:pt x="3676632" y="598742"/>
                  <a:pt x="3672400" y="604457"/>
                  <a:pt x="3663200" y="606552"/>
                </a:cubicBezTo>
                <a:cubicBezTo>
                  <a:pt x="3635231" y="613029"/>
                  <a:pt x="3607078" y="619411"/>
                  <a:pt x="3578742" y="625793"/>
                </a:cubicBezTo>
                <a:cubicBezTo>
                  <a:pt x="3576533" y="626174"/>
                  <a:pt x="3573957" y="626459"/>
                  <a:pt x="3571565" y="626459"/>
                </a:cubicBezTo>
                <a:close/>
                <a:moveTo>
                  <a:pt x="855643" y="594074"/>
                </a:moveTo>
                <a:cubicBezTo>
                  <a:pt x="851963" y="594074"/>
                  <a:pt x="848099" y="593503"/>
                  <a:pt x="844787" y="592265"/>
                </a:cubicBezTo>
                <a:cubicBezTo>
                  <a:pt x="820130" y="582930"/>
                  <a:pt x="795290" y="573215"/>
                  <a:pt x="771001" y="563213"/>
                </a:cubicBezTo>
                <a:cubicBezTo>
                  <a:pt x="763089" y="559975"/>
                  <a:pt x="761801" y="553974"/>
                  <a:pt x="768057" y="549783"/>
                </a:cubicBezTo>
                <a:cubicBezTo>
                  <a:pt x="774313" y="545687"/>
                  <a:pt x="785905" y="545021"/>
                  <a:pt x="794002" y="548259"/>
                </a:cubicBezTo>
                <a:cubicBezTo>
                  <a:pt x="817922" y="558070"/>
                  <a:pt x="842395" y="567690"/>
                  <a:pt x="866500" y="576834"/>
                </a:cubicBezTo>
                <a:cubicBezTo>
                  <a:pt x="874780" y="579977"/>
                  <a:pt x="876436" y="585883"/>
                  <a:pt x="870548" y="590169"/>
                </a:cubicBezTo>
                <a:cubicBezTo>
                  <a:pt x="867052" y="592646"/>
                  <a:pt x="861348" y="594074"/>
                  <a:pt x="855643" y="594074"/>
                </a:cubicBezTo>
                <a:close/>
                <a:moveTo>
                  <a:pt x="3739378" y="587597"/>
                </a:moveTo>
                <a:cubicBezTo>
                  <a:pt x="3732386" y="587597"/>
                  <a:pt x="3725762" y="585597"/>
                  <a:pt x="3722634" y="582073"/>
                </a:cubicBezTo>
                <a:cubicBezTo>
                  <a:pt x="3718402" y="577310"/>
                  <a:pt x="3722450" y="571595"/>
                  <a:pt x="3731650" y="569405"/>
                </a:cubicBezTo>
                <a:cubicBezTo>
                  <a:pt x="3759435" y="562737"/>
                  <a:pt x="3787036" y="556070"/>
                  <a:pt x="3814637" y="549212"/>
                </a:cubicBezTo>
                <a:cubicBezTo>
                  <a:pt x="3823837" y="546926"/>
                  <a:pt x="3834877" y="549021"/>
                  <a:pt x="3839109" y="553688"/>
                </a:cubicBezTo>
                <a:cubicBezTo>
                  <a:pt x="3843526" y="558451"/>
                  <a:pt x="3839477" y="564166"/>
                  <a:pt x="3830461" y="566357"/>
                </a:cubicBezTo>
                <a:cubicBezTo>
                  <a:pt x="3802676" y="573215"/>
                  <a:pt x="3774891" y="579882"/>
                  <a:pt x="3747107" y="586550"/>
                </a:cubicBezTo>
                <a:cubicBezTo>
                  <a:pt x="3744714" y="587312"/>
                  <a:pt x="3741954" y="587597"/>
                  <a:pt x="3739378" y="587597"/>
                </a:cubicBezTo>
                <a:close/>
                <a:moveTo>
                  <a:pt x="3905351" y="546830"/>
                </a:moveTo>
                <a:cubicBezTo>
                  <a:pt x="3898543" y="546830"/>
                  <a:pt x="3891919" y="544830"/>
                  <a:pt x="3888791" y="541496"/>
                </a:cubicBezTo>
                <a:cubicBezTo>
                  <a:pt x="3884375" y="536734"/>
                  <a:pt x="3888055" y="531114"/>
                  <a:pt x="3897255" y="528733"/>
                </a:cubicBezTo>
                <a:cubicBezTo>
                  <a:pt x="3924672" y="521780"/>
                  <a:pt x="3952089" y="514826"/>
                  <a:pt x="3979506" y="507778"/>
                </a:cubicBezTo>
                <a:cubicBezTo>
                  <a:pt x="3988522" y="505397"/>
                  <a:pt x="3999562" y="507397"/>
                  <a:pt x="4004162" y="512064"/>
                </a:cubicBezTo>
                <a:cubicBezTo>
                  <a:pt x="4008763" y="516731"/>
                  <a:pt x="4004898" y="522446"/>
                  <a:pt x="3995882" y="524828"/>
                </a:cubicBezTo>
                <a:cubicBezTo>
                  <a:pt x="3968465" y="531876"/>
                  <a:pt x="3940864" y="538925"/>
                  <a:pt x="3913264" y="545878"/>
                </a:cubicBezTo>
                <a:cubicBezTo>
                  <a:pt x="3910871" y="546545"/>
                  <a:pt x="3908111" y="546830"/>
                  <a:pt x="3905351" y="546830"/>
                </a:cubicBezTo>
                <a:close/>
                <a:moveTo>
                  <a:pt x="711567" y="534829"/>
                </a:moveTo>
                <a:cubicBezTo>
                  <a:pt x="707335" y="534829"/>
                  <a:pt x="703103" y="534067"/>
                  <a:pt x="699607" y="532543"/>
                </a:cubicBezTo>
                <a:cubicBezTo>
                  <a:pt x="676422" y="522161"/>
                  <a:pt x="653237" y="511397"/>
                  <a:pt x="630605" y="500444"/>
                </a:cubicBezTo>
                <a:cubicBezTo>
                  <a:pt x="623244" y="496824"/>
                  <a:pt x="622692" y="490823"/>
                  <a:pt x="629685" y="487013"/>
                </a:cubicBezTo>
                <a:cubicBezTo>
                  <a:pt x="636677" y="483203"/>
                  <a:pt x="648269" y="482918"/>
                  <a:pt x="655629" y="486537"/>
                </a:cubicBezTo>
                <a:cubicBezTo>
                  <a:pt x="677894" y="497300"/>
                  <a:pt x="700711" y="507873"/>
                  <a:pt x="723527" y="518065"/>
                </a:cubicBezTo>
                <a:cubicBezTo>
                  <a:pt x="731256" y="521494"/>
                  <a:pt x="732176" y="527495"/>
                  <a:pt x="725367" y="531495"/>
                </a:cubicBezTo>
                <a:cubicBezTo>
                  <a:pt x="721871" y="533686"/>
                  <a:pt x="716719" y="534829"/>
                  <a:pt x="711567" y="534829"/>
                </a:cubicBezTo>
                <a:close/>
                <a:moveTo>
                  <a:pt x="4070036" y="504539"/>
                </a:moveTo>
                <a:cubicBezTo>
                  <a:pt x="4063228" y="504539"/>
                  <a:pt x="4056788" y="502634"/>
                  <a:pt x="4053660" y="499300"/>
                </a:cubicBezTo>
                <a:cubicBezTo>
                  <a:pt x="4049060" y="494633"/>
                  <a:pt x="4052740" y="488918"/>
                  <a:pt x="4061756" y="486537"/>
                </a:cubicBezTo>
                <a:cubicBezTo>
                  <a:pt x="4088989" y="479393"/>
                  <a:pt x="4116406" y="472250"/>
                  <a:pt x="4143639" y="465011"/>
                </a:cubicBezTo>
                <a:cubicBezTo>
                  <a:pt x="4152655" y="462629"/>
                  <a:pt x="4163695" y="464439"/>
                  <a:pt x="4168479" y="469201"/>
                </a:cubicBezTo>
                <a:cubicBezTo>
                  <a:pt x="4173264" y="473964"/>
                  <a:pt x="4169583" y="479584"/>
                  <a:pt x="4160383" y="482060"/>
                </a:cubicBezTo>
                <a:cubicBezTo>
                  <a:pt x="4133150" y="489299"/>
                  <a:pt x="4105734" y="496443"/>
                  <a:pt x="4078317" y="503587"/>
                </a:cubicBezTo>
                <a:cubicBezTo>
                  <a:pt x="4075557" y="504254"/>
                  <a:pt x="4072796" y="504539"/>
                  <a:pt x="4070036" y="504539"/>
                </a:cubicBezTo>
                <a:close/>
                <a:moveTo>
                  <a:pt x="577059" y="469868"/>
                </a:moveTo>
                <a:cubicBezTo>
                  <a:pt x="572275" y="469868"/>
                  <a:pt x="567675" y="468916"/>
                  <a:pt x="563995" y="467011"/>
                </a:cubicBezTo>
                <a:cubicBezTo>
                  <a:pt x="542466" y="455867"/>
                  <a:pt x="520937" y="444151"/>
                  <a:pt x="499961" y="432340"/>
                </a:cubicBezTo>
                <a:cubicBezTo>
                  <a:pt x="493152" y="428435"/>
                  <a:pt x="493520" y="422434"/>
                  <a:pt x="501065" y="418910"/>
                </a:cubicBezTo>
                <a:cubicBezTo>
                  <a:pt x="508609" y="415290"/>
                  <a:pt x="520201" y="415576"/>
                  <a:pt x="527009" y="419481"/>
                </a:cubicBezTo>
                <a:cubicBezTo>
                  <a:pt x="547802" y="431101"/>
                  <a:pt x="568963" y="442627"/>
                  <a:pt x="590123" y="453676"/>
                </a:cubicBezTo>
                <a:cubicBezTo>
                  <a:pt x="597300" y="457391"/>
                  <a:pt x="597300" y="463391"/>
                  <a:pt x="590123" y="467106"/>
                </a:cubicBezTo>
                <a:cubicBezTo>
                  <a:pt x="586443" y="468916"/>
                  <a:pt x="581659" y="469868"/>
                  <a:pt x="577059" y="469868"/>
                </a:cubicBezTo>
                <a:close/>
                <a:moveTo>
                  <a:pt x="4233617" y="461391"/>
                </a:moveTo>
                <a:cubicBezTo>
                  <a:pt x="4226993" y="461391"/>
                  <a:pt x="4220553" y="459486"/>
                  <a:pt x="4217241" y="456248"/>
                </a:cubicBezTo>
                <a:cubicBezTo>
                  <a:pt x="4212641" y="451580"/>
                  <a:pt x="4216137" y="445865"/>
                  <a:pt x="4225153" y="443389"/>
                </a:cubicBezTo>
                <a:lnTo>
                  <a:pt x="4306852" y="421576"/>
                </a:lnTo>
                <a:cubicBezTo>
                  <a:pt x="4315868" y="419195"/>
                  <a:pt x="4326908" y="421005"/>
                  <a:pt x="4331692" y="425672"/>
                </a:cubicBezTo>
                <a:cubicBezTo>
                  <a:pt x="4336293" y="430340"/>
                  <a:pt x="4332796" y="436055"/>
                  <a:pt x="4323780" y="438531"/>
                </a:cubicBezTo>
                <a:lnTo>
                  <a:pt x="4242082" y="460343"/>
                </a:lnTo>
                <a:cubicBezTo>
                  <a:pt x="4239322" y="461010"/>
                  <a:pt x="4236562" y="461391"/>
                  <a:pt x="4233617" y="461391"/>
                </a:cubicBezTo>
                <a:close/>
                <a:moveTo>
                  <a:pt x="4396830" y="417767"/>
                </a:moveTo>
                <a:cubicBezTo>
                  <a:pt x="4390206" y="417767"/>
                  <a:pt x="4383766" y="415862"/>
                  <a:pt x="4380454" y="412623"/>
                </a:cubicBezTo>
                <a:cubicBezTo>
                  <a:pt x="4375854" y="407956"/>
                  <a:pt x="4379350" y="402241"/>
                  <a:pt x="4388366" y="399764"/>
                </a:cubicBezTo>
                <a:lnTo>
                  <a:pt x="4470064" y="377952"/>
                </a:lnTo>
                <a:cubicBezTo>
                  <a:pt x="4479081" y="375571"/>
                  <a:pt x="4490121" y="377381"/>
                  <a:pt x="4494905" y="382048"/>
                </a:cubicBezTo>
                <a:cubicBezTo>
                  <a:pt x="4499505" y="386715"/>
                  <a:pt x="4496009" y="392430"/>
                  <a:pt x="4486993" y="394907"/>
                </a:cubicBezTo>
                <a:lnTo>
                  <a:pt x="4405479" y="416719"/>
                </a:lnTo>
                <a:cubicBezTo>
                  <a:pt x="4402534" y="417386"/>
                  <a:pt x="4399774" y="417767"/>
                  <a:pt x="4396830" y="417767"/>
                </a:cubicBezTo>
                <a:close/>
                <a:moveTo>
                  <a:pt x="452303" y="399764"/>
                </a:moveTo>
                <a:cubicBezTo>
                  <a:pt x="447151" y="399764"/>
                  <a:pt x="441999" y="398621"/>
                  <a:pt x="438319" y="396431"/>
                </a:cubicBezTo>
                <a:cubicBezTo>
                  <a:pt x="418446" y="384429"/>
                  <a:pt x="398574" y="371951"/>
                  <a:pt x="379253" y="359474"/>
                </a:cubicBezTo>
                <a:cubicBezTo>
                  <a:pt x="372997" y="355378"/>
                  <a:pt x="374285" y="349377"/>
                  <a:pt x="382197" y="346043"/>
                </a:cubicBezTo>
                <a:cubicBezTo>
                  <a:pt x="390109" y="342805"/>
                  <a:pt x="401702" y="343472"/>
                  <a:pt x="408142" y="347567"/>
                </a:cubicBezTo>
                <a:cubicBezTo>
                  <a:pt x="427094" y="359950"/>
                  <a:pt x="446783" y="372142"/>
                  <a:pt x="466472" y="384048"/>
                </a:cubicBezTo>
                <a:cubicBezTo>
                  <a:pt x="473096" y="388049"/>
                  <a:pt x="472176" y="394049"/>
                  <a:pt x="464448" y="397478"/>
                </a:cubicBezTo>
                <a:cubicBezTo>
                  <a:pt x="460768" y="399098"/>
                  <a:pt x="456535" y="399764"/>
                  <a:pt x="452303" y="399764"/>
                </a:cubicBezTo>
                <a:close/>
                <a:moveTo>
                  <a:pt x="4560227" y="374237"/>
                </a:moveTo>
                <a:cubicBezTo>
                  <a:pt x="4553603" y="374237"/>
                  <a:pt x="4547163" y="372332"/>
                  <a:pt x="4543851" y="369094"/>
                </a:cubicBezTo>
                <a:cubicBezTo>
                  <a:pt x="4539251" y="364426"/>
                  <a:pt x="4542747" y="358712"/>
                  <a:pt x="4551763" y="356235"/>
                </a:cubicBezTo>
                <a:cubicBezTo>
                  <a:pt x="4578996" y="348996"/>
                  <a:pt x="4606229" y="341852"/>
                  <a:pt x="4633646" y="334613"/>
                </a:cubicBezTo>
                <a:cubicBezTo>
                  <a:pt x="4642662" y="332232"/>
                  <a:pt x="4653702" y="334137"/>
                  <a:pt x="4658302" y="338804"/>
                </a:cubicBezTo>
                <a:cubicBezTo>
                  <a:pt x="4662902" y="343472"/>
                  <a:pt x="4659222" y="349187"/>
                  <a:pt x="4650206" y="351568"/>
                </a:cubicBezTo>
                <a:cubicBezTo>
                  <a:pt x="4622973" y="358712"/>
                  <a:pt x="4595740" y="365950"/>
                  <a:pt x="4568507" y="373094"/>
                </a:cubicBezTo>
                <a:cubicBezTo>
                  <a:pt x="4565747" y="373856"/>
                  <a:pt x="4562987" y="374237"/>
                  <a:pt x="4560227" y="374237"/>
                </a:cubicBezTo>
                <a:close/>
                <a:moveTo>
                  <a:pt x="4723992" y="331280"/>
                </a:moveTo>
                <a:cubicBezTo>
                  <a:pt x="4717184" y="331280"/>
                  <a:pt x="4710744" y="329375"/>
                  <a:pt x="4707432" y="326041"/>
                </a:cubicBezTo>
                <a:cubicBezTo>
                  <a:pt x="4702832" y="321374"/>
                  <a:pt x="4706512" y="315659"/>
                  <a:pt x="4715712" y="313277"/>
                </a:cubicBezTo>
                <a:cubicBezTo>
                  <a:pt x="4743129" y="306229"/>
                  <a:pt x="4770546" y="299085"/>
                  <a:pt x="4797962" y="292132"/>
                </a:cubicBezTo>
                <a:cubicBezTo>
                  <a:pt x="4806978" y="289846"/>
                  <a:pt x="4818019" y="291751"/>
                  <a:pt x="4822619" y="296513"/>
                </a:cubicBezTo>
                <a:cubicBezTo>
                  <a:pt x="4827035" y="301276"/>
                  <a:pt x="4823355" y="306896"/>
                  <a:pt x="4814155" y="309277"/>
                </a:cubicBezTo>
                <a:cubicBezTo>
                  <a:pt x="4786738" y="316230"/>
                  <a:pt x="4759321" y="323279"/>
                  <a:pt x="4732089" y="330422"/>
                </a:cubicBezTo>
                <a:cubicBezTo>
                  <a:pt x="4729512" y="330899"/>
                  <a:pt x="4726752" y="331280"/>
                  <a:pt x="4723992" y="331280"/>
                </a:cubicBezTo>
                <a:close/>
                <a:moveTo>
                  <a:pt x="337300" y="325279"/>
                </a:moveTo>
                <a:cubicBezTo>
                  <a:pt x="331596" y="325279"/>
                  <a:pt x="326075" y="323945"/>
                  <a:pt x="322579" y="321469"/>
                </a:cubicBezTo>
                <a:cubicBezTo>
                  <a:pt x="304179" y="308705"/>
                  <a:pt x="286146" y="295561"/>
                  <a:pt x="268482" y="282416"/>
                </a:cubicBezTo>
                <a:cubicBezTo>
                  <a:pt x="262778" y="278130"/>
                  <a:pt x="264802" y="272129"/>
                  <a:pt x="273082" y="269177"/>
                </a:cubicBezTo>
                <a:cubicBezTo>
                  <a:pt x="281362" y="266224"/>
                  <a:pt x="292954" y="267272"/>
                  <a:pt x="298659" y="271558"/>
                </a:cubicBezTo>
                <a:cubicBezTo>
                  <a:pt x="315955" y="284512"/>
                  <a:pt x="333988" y="297466"/>
                  <a:pt x="352020" y="310039"/>
                </a:cubicBezTo>
                <a:cubicBezTo>
                  <a:pt x="358092" y="314230"/>
                  <a:pt x="356436" y="320231"/>
                  <a:pt x="348156" y="323374"/>
                </a:cubicBezTo>
                <a:cubicBezTo>
                  <a:pt x="345028" y="324707"/>
                  <a:pt x="341164" y="325279"/>
                  <a:pt x="337300" y="325279"/>
                </a:cubicBezTo>
                <a:close/>
                <a:moveTo>
                  <a:pt x="4888493" y="289370"/>
                </a:moveTo>
                <a:cubicBezTo>
                  <a:pt x="4881685" y="289370"/>
                  <a:pt x="4875061" y="287369"/>
                  <a:pt x="4871932" y="283940"/>
                </a:cubicBezTo>
                <a:cubicBezTo>
                  <a:pt x="4867516" y="279178"/>
                  <a:pt x="4871380" y="273463"/>
                  <a:pt x="4880581" y="271272"/>
                </a:cubicBezTo>
                <a:cubicBezTo>
                  <a:pt x="4908182" y="264414"/>
                  <a:pt x="4935782" y="257556"/>
                  <a:pt x="4963567" y="250793"/>
                </a:cubicBezTo>
                <a:cubicBezTo>
                  <a:pt x="4972768" y="248507"/>
                  <a:pt x="4983624" y="250603"/>
                  <a:pt x="4988040" y="255365"/>
                </a:cubicBezTo>
                <a:cubicBezTo>
                  <a:pt x="4992272" y="260128"/>
                  <a:pt x="4988408" y="265843"/>
                  <a:pt x="4979208" y="268034"/>
                </a:cubicBezTo>
                <a:cubicBezTo>
                  <a:pt x="4951607" y="274796"/>
                  <a:pt x="4924006" y="281559"/>
                  <a:pt x="4896589" y="288417"/>
                </a:cubicBezTo>
                <a:cubicBezTo>
                  <a:pt x="4894013" y="288989"/>
                  <a:pt x="4891253" y="289370"/>
                  <a:pt x="4888493" y="289370"/>
                </a:cubicBezTo>
                <a:close/>
                <a:moveTo>
                  <a:pt x="5054650" y="248888"/>
                </a:moveTo>
                <a:cubicBezTo>
                  <a:pt x="5047658" y="248888"/>
                  <a:pt x="5041034" y="246793"/>
                  <a:pt x="5037906" y="243364"/>
                </a:cubicBezTo>
                <a:cubicBezTo>
                  <a:pt x="5033673" y="238601"/>
                  <a:pt x="5037722" y="232886"/>
                  <a:pt x="5046922" y="230696"/>
                </a:cubicBezTo>
                <a:cubicBezTo>
                  <a:pt x="5074707" y="224123"/>
                  <a:pt x="5102676" y="217551"/>
                  <a:pt x="5130828" y="211169"/>
                </a:cubicBezTo>
                <a:cubicBezTo>
                  <a:pt x="5140029" y="208979"/>
                  <a:pt x="5150885" y="211169"/>
                  <a:pt x="5155117" y="216027"/>
                </a:cubicBezTo>
                <a:cubicBezTo>
                  <a:pt x="5159165" y="220790"/>
                  <a:pt x="5155117" y="226505"/>
                  <a:pt x="5145733" y="228600"/>
                </a:cubicBezTo>
                <a:cubicBezTo>
                  <a:pt x="5117764" y="234982"/>
                  <a:pt x="5089979" y="241459"/>
                  <a:pt x="5062378" y="248031"/>
                </a:cubicBezTo>
                <a:cubicBezTo>
                  <a:pt x="5059802" y="248698"/>
                  <a:pt x="5057226" y="248888"/>
                  <a:pt x="5054650" y="248888"/>
                </a:cubicBezTo>
                <a:close/>
                <a:moveTo>
                  <a:pt x="232417" y="246888"/>
                </a:moveTo>
                <a:cubicBezTo>
                  <a:pt x="226344" y="246888"/>
                  <a:pt x="220456" y="245364"/>
                  <a:pt x="216960" y="242506"/>
                </a:cubicBezTo>
                <a:cubicBezTo>
                  <a:pt x="200216" y="229076"/>
                  <a:pt x="183839" y="215265"/>
                  <a:pt x="168015" y="201740"/>
                </a:cubicBezTo>
                <a:cubicBezTo>
                  <a:pt x="162863" y="197168"/>
                  <a:pt x="165623" y="191357"/>
                  <a:pt x="174455" y="188690"/>
                </a:cubicBezTo>
                <a:cubicBezTo>
                  <a:pt x="183103" y="186023"/>
                  <a:pt x="194511" y="187452"/>
                  <a:pt x="199664" y="192024"/>
                </a:cubicBezTo>
                <a:cubicBezTo>
                  <a:pt x="215120" y="205454"/>
                  <a:pt x="231497" y="218980"/>
                  <a:pt x="247873" y="232315"/>
                </a:cubicBezTo>
                <a:cubicBezTo>
                  <a:pt x="253393" y="236696"/>
                  <a:pt x="250817" y="242602"/>
                  <a:pt x="242353" y="245459"/>
                </a:cubicBezTo>
                <a:cubicBezTo>
                  <a:pt x="239409" y="246412"/>
                  <a:pt x="235913" y="246888"/>
                  <a:pt x="232417" y="246888"/>
                </a:cubicBezTo>
                <a:close/>
                <a:moveTo>
                  <a:pt x="5222463" y="210503"/>
                </a:moveTo>
                <a:cubicBezTo>
                  <a:pt x="5215287" y="210503"/>
                  <a:pt x="5208479" y="208312"/>
                  <a:pt x="5205535" y="204692"/>
                </a:cubicBezTo>
                <a:cubicBezTo>
                  <a:pt x="5201486" y="199835"/>
                  <a:pt x="5205903" y="194215"/>
                  <a:pt x="5215287" y="192215"/>
                </a:cubicBezTo>
                <a:cubicBezTo>
                  <a:pt x="5243624" y="185928"/>
                  <a:pt x="5271961" y="179832"/>
                  <a:pt x="5300481" y="173831"/>
                </a:cubicBezTo>
                <a:cubicBezTo>
                  <a:pt x="5309866" y="171831"/>
                  <a:pt x="5320538" y="174117"/>
                  <a:pt x="5324402" y="179070"/>
                </a:cubicBezTo>
                <a:cubicBezTo>
                  <a:pt x="5328267" y="183928"/>
                  <a:pt x="5323666" y="189548"/>
                  <a:pt x="5314282" y="191453"/>
                </a:cubicBezTo>
                <a:cubicBezTo>
                  <a:pt x="5285945" y="197453"/>
                  <a:pt x="5257792" y="203549"/>
                  <a:pt x="5229639" y="209741"/>
                </a:cubicBezTo>
                <a:cubicBezTo>
                  <a:pt x="5227431" y="210217"/>
                  <a:pt x="5225039" y="210503"/>
                  <a:pt x="5222463" y="210503"/>
                </a:cubicBezTo>
                <a:close/>
                <a:moveTo>
                  <a:pt x="5392852" y="174403"/>
                </a:moveTo>
                <a:cubicBezTo>
                  <a:pt x="5385492" y="174403"/>
                  <a:pt x="5378500" y="172117"/>
                  <a:pt x="5375740" y="168307"/>
                </a:cubicBezTo>
                <a:cubicBezTo>
                  <a:pt x="5372060" y="163449"/>
                  <a:pt x="5376660" y="157925"/>
                  <a:pt x="5386228" y="155924"/>
                </a:cubicBezTo>
                <a:cubicBezTo>
                  <a:pt x="5414749" y="150114"/>
                  <a:pt x="5443638" y="144399"/>
                  <a:pt x="5472527" y="138875"/>
                </a:cubicBezTo>
                <a:cubicBezTo>
                  <a:pt x="5482095" y="137065"/>
                  <a:pt x="5492583" y="139541"/>
                  <a:pt x="5496264" y="144494"/>
                </a:cubicBezTo>
                <a:cubicBezTo>
                  <a:pt x="5499760" y="149447"/>
                  <a:pt x="5494975" y="154877"/>
                  <a:pt x="5485407" y="156781"/>
                </a:cubicBezTo>
                <a:cubicBezTo>
                  <a:pt x="5456702" y="162306"/>
                  <a:pt x="5428181" y="167926"/>
                  <a:pt x="5399844" y="173736"/>
                </a:cubicBezTo>
                <a:cubicBezTo>
                  <a:pt x="5397269" y="174212"/>
                  <a:pt x="5395061" y="174403"/>
                  <a:pt x="5392852" y="174403"/>
                </a:cubicBezTo>
                <a:close/>
                <a:moveTo>
                  <a:pt x="137838" y="164973"/>
                </a:moveTo>
                <a:cubicBezTo>
                  <a:pt x="131398" y="164973"/>
                  <a:pt x="125141" y="163163"/>
                  <a:pt x="121645" y="160020"/>
                </a:cubicBezTo>
                <a:cubicBezTo>
                  <a:pt x="106741" y="145923"/>
                  <a:pt x="92020" y="131636"/>
                  <a:pt x="78220" y="117539"/>
                </a:cubicBezTo>
                <a:cubicBezTo>
                  <a:pt x="73620" y="112871"/>
                  <a:pt x="77300" y="107156"/>
                  <a:pt x="86316" y="104775"/>
                </a:cubicBezTo>
                <a:cubicBezTo>
                  <a:pt x="95332" y="102394"/>
                  <a:pt x="106373" y="104299"/>
                  <a:pt x="110973" y="108966"/>
                </a:cubicBezTo>
                <a:cubicBezTo>
                  <a:pt x="124589" y="122873"/>
                  <a:pt x="138942" y="136970"/>
                  <a:pt x="153846" y="150876"/>
                </a:cubicBezTo>
                <a:cubicBezTo>
                  <a:pt x="158814" y="155448"/>
                  <a:pt x="155502" y="161258"/>
                  <a:pt x="146670" y="163830"/>
                </a:cubicBezTo>
                <a:cubicBezTo>
                  <a:pt x="143910" y="164592"/>
                  <a:pt x="140966" y="164973"/>
                  <a:pt x="137838" y="164973"/>
                </a:cubicBezTo>
                <a:close/>
                <a:moveTo>
                  <a:pt x="5565082" y="141161"/>
                </a:moveTo>
                <a:cubicBezTo>
                  <a:pt x="5557537" y="141161"/>
                  <a:pt x="5550361" y="138684"/>
                  <a:pt x="5547785" y="134779"/>
                </a:cubicBezTo>
                <a:cubicBezTo>
                  <a:pt x="5544473" y="129826"/>
                  <a:pt x="5549441" y="124397"/>
                  <a:pt x="5559009" y="122682"/>
                </a:cubicBezTo>
                <a:cubicBezTo>
                  <a:pt x="5587898" y="117443"/>
                  <a:pt x="5617155" y="112300"/>
                  <a:pt x="5646412" y="107252"/>
                </a:cubicBezTo>
                <a:cubicBezTo>
                  <a:pt x="5656165" y="105632"/>
                  <a:pt x="5666469" y="108299"/>
                  <a:pt x="5669597" y="113348"/>
                </a:cubicBezTo>
                <a:cubicBezTo>
                  <a:pt x="5672725" y="118301"/>
                  <a:pt x="5667573" y="123730"/>
                  <a:pt x="5657821" y="125349"/>
                </a:cubicBezTo>
                <a:cubicBezTo>
                  <a:pt x="5628747" y="130302"/>
                  <a:pt x="5599858" y="135446"/>
                  <a:pt x="5571153" y="140684"/>
                </a:cubicBezTo>
                <a:cubicBezTo>
                  <a:pt x="5569314" y="141065"/>
                  <a:pt x="5567105" y="141161"/>
                  <a:pt x="5565082" y="141161"/>
                </a:cubicBezTo>
                <a:close/>
                <a:moveTo>
                  <a:pt x="5739703" y="111347"/>
                </a:moveTo>
                <a:cubicBezTo>
                  <a:pt x="5731791" y="111347"/>
                  <a:pt x="5724614" y="108680"/>
                  <a:pt x="5722038" y="104584"/>
                </a:cubicBezTo>
                <a:cubicBezTo>
                  <a:pt x="5719094" y="99536"/>
                  <a:pt x="5724430" y="94202"/>
                  <a:pt x="5734183" y="92678"/>
                </a:cubicBezTo>
                <a:cubicBezTo>
                  <a:pt x="5763440" y="88011"/>
                  <a:pt x="5793064" y="83439"/>
                  <a:pt x="5822689" y="79058"/>
                </a:cubicBezTo>
                <a:cubicBezTo>
                  <a:pt x="5832442" y="77629"/>
                  <a:pt x="5842562" y="80582"/>
                  <a:pt x="5845506" y="85630"/>
                </a:cubicBezTo>
                <a:cubicBezTo>
                  <a:pt x="5848266" y="90678"/>
                  <a:pt x="5842562" y="95917"/>
                  <a:pt x="5832809" y="97441"/>
                </a:cubicBezTo>
                <a:cubicBezTo>
                  <a:pt x="5803369" y="101822"/>
                  <a:pt x="5774112" y="106299"/>
                  <a:pt x="5745039" y="110966"/>
                </a:cubicBezTo>
                <a:cubicBezTo>
                  <a:pt x="5743383" y="111252"/>
                  <a:pt x="5741543" y="111347"/>
                  <a:pt x="5739703" y="111347"/>
                </a:cubicBezTo>
                <a:close/>
                <a:moveTo>
                  <a:pt x="5916532" y="85249"/>
                </a:moveTo>
                <a:cubicBezTo>
                  <a:pt x="5908436" y="85249"/>
                  <a:pt x="5900892" y="82391"/>
                  <a:pt x="5898684" y="78105"/>
                </a:cubicBezTo>
                <a:cubicBezTo>
                  <a:pt x="5896107" y="73057"/>
                  <a:pt x="5901996" y="67818"/>
                  <a:pt x="5911748" y="66485"/>
                </a:cubicBezTo>
                <a:cubicBezTo>
                  <a:pt x="5941373" y="62484"/>
                  <a:pt x="5971366" y="58579"/>
                  <a:pt x="6001359" y="54864"/>
                </a:cubicBezTo>
                <a:cubicBezTo>
                  <a:pt x="6011111" y="53626"/>
                  <a:pt x="6021231" y="56769"/>
                  <a:pt x="6023439" y="61913"/>
                </a:cubicBezTo>
                <a:cubicBezTo>
                  <a:pt x="6025832" y="67056"/>
                  <a:pt x="6019759" y="72200"/>
                  <a:pt x="6009823" y="73343"/>
                </a:cubicBezTo>
                <a:cubicBezTo>
                  <a:pt x="5980014" y="77057"/>
                  <a:pt x="5950389" y="80867"/>
                  <a:pt x="5920948" y="84868"/>
                </a:cubicBezTo>
                <a:cubicBezTo>
                  <a:pt x="5919660" y="85153"/>
                  <a:pt x="5918188" y="85249"/>
                  <a:pt x="5916532" y="85249"/>
                </a:cubicBezTo>
                <a:close/>
                <a:moveTo>
                  <a:pt x="54667" y="79820"/>
                </a:moveTo>
                <a:cubicBezTo>
                  <a:pt x="47675" y="79820"/>
                  <a:pt x="41051" y="77724"/>
                  <a:pt x="37923" y="74295"/>
                </a:cubicBezTo>
                <a:cubicBezTo>
                  <a:pt x="13266" y="46387"/>
                  <a:pt x="1674" y="30099"/>
                  <a:pt x="1122" y="29432"/>
                </a:cubicBezTo>
                <a:cubicBezTo>
                  <a:pt x="-2374" y="24384"/>
                  <a:pt x="2594" y="18955"/>
                  <a:pt x="11978" y="17145"/>
                </a:cubicBezTo>
                <a:cubicBezTo>
                  <a:pt x="21546" y="15335"/>
                  <a:pt x="32035" y="17907"/>
                  <a:pt x="35531" y="22765"/>
                </a:cubicBezTo>
                <a:cubicBezTo>
                  <a:pt x="35715" y="22955"/>
                  <a:pt x="47307" y="39148"/>
                  <a:pt x="71228" y="66294"/>
                </a:cubicBezTo>
                <a:cubicBezTo>
                  <a:pt x="75460" y="71057"/>
                  <a:pt x="71412" y="76772"/>
                  <a:pt x="62211" y="78962"/>
                </a:cubicBezTo>
                <a:cubicBezTo>
                  <a:pt x="59819" y="79534"/>
                  <a:pt x="57243" y="79820"/>
                  <a:pt x="54667" y="79820"/>
                </a:cubicBezTo>
                <a:close/>
                <a:moveTo>
                  <a:pt x="6095386" y="63151"/>
                </a:moveTo>
                <a:cubicBezTo>
                  <a:pt x="6086921" y="63151"/>
                  <a:pt x="6079193" y="60103"/>
                  <a:pt x="6077353" y="55626"/>
                </a:cubicBezTo>
                <a:cubicBezTo>
                  <a:pt x="6075145" y="50483"/>
                  <a:pt x="6081585" y="45434"/>
                  <a:pt x="6091521" y="44291"/>
                </a:cubicBezTo>
                <a:cubicBezTo>
                  <a:pt x="6121514" y="40958"/>
                  <a:pt x="6151691" y="37814"/>
                  <a:pt x="6182052" y="34766"/>
                </a:cubicBezTo>
                <a:cubicBezTo>
                  <a:pt x="6191989" y="33814"/>
                  <a:pt x="6201741" y="37148"/>
                  <a:pt x="6203581" y="42386"/>
                </a:cubicBezTo>
                <a:cubicBezTo>
                  <a:pt x="6205421" y="47530"/>
                  <a:pt x="6198981" y="52578"/>
                  <a:pt x="6188860" y="53531"/>
                </a:cubicBezTo>
                <a:cubicBezTo>
                  <a:pt x="6158684" y="56483"/>
                  <a:pt x="6128874" y="59627"/>
                  <a:pt x="6099250" y="62960"/>
                </a:cubicBezTo>
                <a:cubicBezTo>
                  <a:pt x="6097961" y="63056"/>
                  <a:pt x="6096673" y="63151"/>
                  <a:pt x="6095386" y="63151"/>
                </a:cubicBezTo>
                <a:close/>
                <a:moveTo>
                  <a:pt x="6276079" y="45339"/>
                </a:moveTo>
                <a:cubicBezTo>
                  <a:pt x="6267247" y="45339"/>
                  <a:pt x="6259518" y="42005"/>
                  <a:pt x="6257862" y="37338"/>
                </a:cubicBezTo>
                <a:cubicBezTo>
                  <a:pt x="6256206" y="32195"/>
                  <a:pt x="6263014" y="27241"/>
                  <a:pt x="6272951" y="26384"/>
                </a:cubicBezTo>
                <a:cubicBezTo>
                  <a:pt x="6303128" y="23813"/>
                  <a:pt x="6333673" y="21336"/>
                  <a:pt x="6364217" y="19145"/>
                </a:cubicBezTo>
                <a:cubicBezTo>
                  <a:pt x="6374522" y="18383"/>
                  <a:pt x="6383538" y="22003"/>
                  <a:pt x="6385010" y="27241"/>
                </a:cubicBezTo>
                <a:cubicBezTo>
                  <a:pt x="6386482" y="32480"/>
                  <a:pt x="6379490" y="37243"/>
                  <a:pt x="6369370" y="38005"/>
                </a:cubicBezTo>
                <a:cubicBezTo>
                  <a:pt x="6339009" y="40195"/>
                  <a:pt x="6308832" y="42577"/>
                  <a:pt x="6279023" y="45148"/>
                </a:cubicBezTo>
                <a:cubicBezTo>
                  <a:pt x="6278103" y="45339"/>
                  <a:pt x="6276999" y="45339"/>
                  <a:pt x="6276079" y="45339"/>
                </a:cubicBezTo>
                <a:close/>
                <a:moveTo>
                  <a:pt x="6458060" y="32099"/>
                </a:moveTo>
                <a:cubicBezTo>
                  <a:pt x="6448860" y="32099"/>
                  <a:pt x="6440948" y="28480"/>
                  <a:pt x="6439844" y="23717"/>
                </a:cubicBezTo>
                <a:cubicBezTo>
                  <a:pt x="6438740" y="18479"/>
                  <a:pt x="6445916" y="13811"/>
                  <a:pt x="6456036" y="13145"/>
                </a:cubicBezTo>
                <a:cubicBezTo>
                  <a:pt x="6486397" y="11335"/>
                  <a:pt x="6517126" y="9620"/>
                  <a:pt x="6547855" y="8192"/>
                </a:cubicBezTo>
                <a:cubicBezTo>
                  <a:pt x="6557792" y="7715"/>
                  <a:pt x="6566992" y="11525"/>
                  <a:pt x="6567912" y="16764"/>
                </a:cubicBezTo>
                <a:cubicBezTo>
                  <a:pt x="6568832" y="22003"/>
                  <a:pt x="6561287" y="26670"/>
                  <a:pt x="6551167" y="27146"/>
                </a:cubicBezTo>
                <a:cubicBezTo>
                  <a:pt x="6520622" y="28575"/>
                  <a:pt x="6490261" y="30194"/>
                  <a:pt x="6460268" y="32004"/>
                </a:cubicBezTo>
                <a:cubicBezTo>
                  <a:pt x="6459532" y="32099"/>
                  <a:pt x="6458797" y="32099"/>
                  <a:pt x="6458060" y="32099"/>
                </a:cubicBezTo>
                <a:close/>
                <a:moveTo>
                  <a:pt x="6641146" y="23432"/>
                </a:moveTo>
                <a:cubicBezTo>
                  <a:pt x="6631578" y="23432"/>
                  <a:pt x="6623481" y="19622"/>
                  <a:pt x="6622746" y="14573"/>
                </a:cubicBezTo>
                <a:cubicBezTo>
                  <a:pt x="6622009" y="9335"/>
                  <a:pt x="6629737" y="4763"/>
                  <a:pt x="6639858" y="4477"/>
                </a:cubicBezTo>
                <a:cubicBezTo>
                  <a:pt x="6670403" y="3429"/>
                  <a:pt x="6701132" y="2572"/>
                  <a:pt x="6732044" y="1905"/>
                </a:cubicBezTo>
                <a:cubicBezTo>
                  <a:pt x="6741613" y="1810"/>
                  <a:pt x="6750813" y="5715"/>
                  <a:pt x="6751181" y="11049"/>
                </a:cubicBezTo>
                <a:cubicBezTo>
                  <a:pt x="6751550" y="16288"/>
                  <a:pt x="6743637" y="20765"/>
                  <a:pt x="6733517" y="20955"/>
                </a:cubicBezTo>
                <a:cubicBezTo>
                  <a:pt x="6702788" y="21622"/>
                  <a:pt x="6672427" y="22479"/>
                  <a:pt x="6642250" y="23527"/>
                </a:cubicBezTo>
                <a:cubicBezTo>
                  <a:pt x="6642066" y="23432"/>
                  <a:pt x="6641698" y="23432"/>
                  <a:pt x="6641146" y="23432"/>
                </a:cubicBezTo>
                <a:close/>
                <a:moveTo>
                  <a:pt x="6824968" y="19336"/>
                </a:moveTo>
                <a:cubicBezTo>
                  <a:pt x="6815031" y="19336"/>
                  <a:pt x="6806751" y="15145"/>
                  <a:pt x="6806567" y="10001"/>
                </a:cubicBezTo>
                <a:cubicBezTo>
                  <a:pt x="6806383" y="4763"/>
                  <a:pt x="6814479" y="381"/>
                  <a:pt x="6824600" y="286"/>
                </a:cubicBezTo>
                <a:cubicBezTo>
                  <a:pt x="6847416" y="95"/>
                  <a:pt x="6870417" y="0"/>
                  <a:pt x="6893602" y="0"/>
                </a:cubicBezTo>
                <a:cubicBezTo>
                  <a:pt x="6894154" y="0"/>
                  <a:pt x="6894522" y="0"/>
                  <a:pt x="6895074" y="0"/>
                </a:cubicBezTo>
                <a:lnTo>
                  <a:pt x="6917154" y="0"/>
                </a:lnTo>
                <a:cubicBezTo>
                  <a:pt x="6927275" y="0"/>
                  <a:pt x="6935555" y="4286"/>
                  <a:pt x="6935371" y="9620"/>
                </a:cubicBezTo>
                <a:cubicBezTo>
                  <a:pt x="6935371" y="14859"/>
                  <a:pt x="6927090" y="19050"/>
                  <a:pt x="6916970" y="19050"/>
                </a:cubicBezTo>
                <a:cubicBezTo>
                  <a:pt x="6916970" y="19050"/>
                  <a:pt x="6916970" y="19050"/>
                  <a:pt x="6916786" y="19050"/>
                </a:cubicBezTo>
                <a:lnTo>
                  <a:pt x="6894889" y="19050"/>
                </a:lnTo>
                <a:cubicBezTo>
                  <a:pt x="6871705" y="19050"/>
                  <a:pt x="6848336" y="19145"/>
                  <a:pt x="6825152" y="19336"/>
                </a:cubicBezTo>
                <a:cubicBezTo>
                  <a:pt x="6825152" y="19336"/>
                  <a:pt x="6825152" y="19336"/>
                  <a:pt x="6824968" y="19336"/>
                </a:cubicBezTo>
                <a:close/>
              </a:path>
            </a:pathLst>
          </a:custGeom>
          <a:solidFill>
            <a:srgbClr val="E2B133"/>
          </a:solidFill>
          <a:ln w="18393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132" name="Graphic 131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6963" y="390810"/>
            <a:ext cx="2064341" cy="1082277"/>
          </a:xfrm>
          <a:prstGeom prst="rect">
            <a:avLst/>
          </a:prstGeom>
        </p:spPr>
      </p:pic>
      <p:grpSp>
        <p:nvGrpSpPr>
          <p:cNvPr id="133" name="Graphic 38"/>
          <p:cNvGrpSpPr/>
          <p:nvPr/>
        </p:nvGrpSpPr>
        <p:grpSpPr>
          <a:xfrm>
            <a:off x="2953705" y="5024342"/>
            <a:ext cx="1628751" cy="1306531"/>
            <a:chOff x="923775" y="2325619"/>
            <a:chExt cx="2742747" cy="2200142"/>
          </a:xfrm>
        </p:grpSpPr>
        <p:sp>
          <p:nvSpPr>
            <p:cNvPr id="134" name="Freeform: Shape 133"/>
            <p:cNvSpPr/>
            <p:nvPr/>
          </p:nvSpPr>
          <p:spPr>
            <a:xfrm>
              <a:off x="1325814" y="2328494"/>
              <a:ext cx="2140371" cy="2140371"/>
            </a:xfrm>
            <a:custGeom>
              <a:avLst/>
              <a:gdLst>
                <a:gd name="connsiteX0" fmla="*/ 2140372 w 2140371"/>
                <a:gd name="connsiteY0" fmla="*/ 1070186 h 2140371"/>
                <a:gd name="connsiteX1" fmla="*/ 1070186 w 2140371"/>
                <a:gd name="connsiteY1" fmla="*/ 2140371 h 2140371"/>
                <a:gd name="connsiteX2" fmla="*/ 0 w 2140371"/>
                <a:gd name="connsiteY2" fmla="*/ 1070186 h 2140371"/>
                <a:gd name="connsiteX3" fmla="*/ 1070186 w 2140371"/>
                <a:gd name="connsiteY3" fmla="*/ 0 h 2140371"/>
                <a:gd name="connsiteX4" fmla="*/ 2140372 w 2140371"/>
                <a:gd name="connsiteY4" fmla="*/ 1070186 h 214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371" h="2140371">
                  <a:moveTo>
                    <a:pt x="2140372" y="1070186"/>
                  </a:moveTo>
                  <a:cubicBezTo>
                    <a:pt x="2140372" y="1661233"/>
                    <a:pt x="1661234" y="2140371"/>
                    <a:pt x="1070186" y="2140371"/>
                  </a:cubicBezTo>
                  <a:cubicBezTo>
                    <a:pt x="479139" y="2140371"/>
                    <a:pt x="0" y="1661233"/>
                    <a:pt x="0" y="1070186"/>
                  </a:cubicBezTo>
                  <a:cubicBezTo>
                    <a:pt x="0" y="479138"/>
                    <a:pt x="479139" y="0"/>
                    <a:pt x="1070186" y="0"/>
                  </a:cubicBezTo>
                  <a:cubicBezTo>
                    <a:pt x="1661234" y="0"/>
                    <a:pt x="2140372" y="479138"/>
                    <a:pt x="2140372" y="1070186"/>
                  </a:cubicBezTo>
                  <a:close/>
                </a:path>
              </a:pathLst>
            </a:custGeom>
            <a:solidFill>
              <a:srgbClr val="8FC8CB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35" name="Graphic 38"/>
            <p:cNvGrpSpPr/>
            <p:nvPr/>
          </p:nvGrpSpPr>
          <p:grpSpPr>
            <a:xfrm>
              <a:off x="1359659" y="2325619"/>
              <a:ext cx="2114492" cy="2200142"/>
              <a:chOff x="1359659" y="2325619"/>
              <a:chExt cx="2114492" cy="2200142"/>
            </a:xfrm>
            <a:solidFill>
              <a:srgbClr val="637B36"/>
            </a:solidFill>
          </p:grpSpPr>
          <p:sp>
            <p:nvSpPr>
              <p:cNvPr id="143" name="Freeform: Shape 142"/>
              <p:cNvSpPr/>
              <p:nvPr/>
            </p:nvSpPr>
            <p:spPr>
              <a:xfrm>
                <a:off x="1359659" y="2325619"/>
                <a:ext cx="1069219" cy="979165"/>
              </a:xfrm>
              <a:custGeom>
                <a:avLst/>
                <a:gdLst>
                  <a:gd name="connsiteX0" fmla="*/ 1036342 w 1069219"/>
                  <a:gd name="connsiteY0" fmla="*/ 2875 h 979165"/>
                  <a:gd name="connsiteX1" fmla="*/ 1036342 w 1069219"/>
                  <a:gd name="connsiteY1" fmla="*/ 307984 h 979165"/>
                  <a:gd name="connsiteX2" fmla="*/ 717992 w 1069219"/>
                  <a:gd name="connsiteY2" fmla="*/ 934610 h 979165"/>
                  <a:gd name="connsiteX3" fmla="*/ 121 w 1069219"/>
                  <a:gd name="connsiteY3" fmla="*/ 804506 h 979165"/>
                  <a:gd name="connsiteX4" fmla="*/ 1036342 w 1069219"/>
                  <a:gd name="connsiteY4" fmla="*/ 2875 h 97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219" h="979165">
                    <a:moveTo>
                      <a:pt x="1036342" y="2875"/>
                    </a:moveTo>
                    <a:cubicBezTo>
                      <a:pt x="1036342" y="2875"/>
                      <a:pt x="1110317" y="261354"/>
                      <a:pt x="1036342" y="307984"/>
                    </a:cubicBezTo>
                    <a:cubicBezTo>
                      <a:pt x="600553" y="582582"/>
                      <a:pt x="877167" y="797598"/>
                      <a:pt x="717992" y="934610"/>
                    </a:cubicBezTo>
                    <a:cubicBezTo>
                      <a:pt x="558817" y="1071621"/>
                      <a:pt x="394173" y="853439"/>
                      <a:pt x="121" y="804506"/>
                    </a:cubicBezTo>
                    <a:cubicBezTo>
                      <a:pt x="121" y="804506"/>
                      <a:pt x="-33844" y="-55845"/>
                      <a:pt x="1036342" y="2875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4" name="Freeform: Shape 143"/>
              <p:cNvSpPr/>
              <p:nvPr/>
            </p:nvSpPr>
            <p:spPr>
              <a:xfrm>
                <a:off x="3008901" y="3028519"/>
                <a:ext cx="465249" cy="667786"/>
              </a:xfrm>
              <a:custGeom>
                <a:avLst/>
                <a:gdLst>
                  <a:gd name="connsiteX0" fmla="*/ 391370 w 465249"/>
                  <a:gd name="connsiteY0" fmla="*/ 0 h 667786"/>
                  <a:gd name="connsiteX1" fmla="*/ 25527 w 465249"/>
                  <a:gd name="connsiteY1" fmla="*/ 132406 h 667786"/>
                  <a:gd name="connsiteX2" fmla="*/ 176642 w 465249"/>
                  <a:gd name="connsiteY2" fmla="*/ 370161 h 667786"/>
                  <a:gd name="connsiteX3" fmla="*/ 414973 w 465249"/>
                  <a:gd name="connsiteY3" fmla="*/ 667787 h 667786"/>
                  <a:gd name="connsiteX4" fmla="*/ 391370 w 465249"/>
                  <a:gd name="connsiteY4" fmla="*/ 0 h 66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249" h="667786">
                    <a:moveTo>
                      <a:pt x="391370" y="0"/>
                    </a:moveTo>
                    <a:cubicBezTo>
                      <a:pt x="391370" y="0"/>
                      <a:pt x="113030" y="44903"/>
                      <a:pt x="25527" y="132406"/>
                    </a:cubicBezTo>
                    <a:cubicBezTo>
                      <a:pt x="-61977" y="219909"/>
                      <a:pt x="97198" y="265676"/>
                      <a:pt x="176642" y="370161"/>
                    </a:cubicBezTo>
                    <a:cubicBezTo>
                      <a:pt x="256086" y="474647"/>
                      <a:pt x="414973" y="667787"/>
                      <a:pt x="414973" y="667787"/>
                    </a:cubicBezTo>
                    <a:cubicBezTo>
                      <a:pt x="414973" y="667787"/>
                      <a:pt x="542486" y="275750"/>
                      <a:pt x="391370" y="0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5" name="Freeform: Shape 144"/>
              <p:cNvSpPr/>
              <p:nvPr/>
            </p:nvSpPr>
            <p:spPr>
              <a:xfrm>
                <a:off x="1804258" y="3395052"/>
                <a:ext cx="1049681" cy="1130709"/>
              </a:xfrm>
              <a:custGeom>
                <a:avLst/>
                <a:gdLst>
                  <a:gd name="connsiteX0" fmla="*/ 159984 w 1049681"/>
                  <a:gd name="connsiteY0" fmla="*/ 126822 h 1130709"/>
                  <a:gd name="connsiteX1" fmla="*/ 613619 w 1049681"/>
                  <a:gd name="connsiteY1" fmla="*/ 3627 h 1130709"/>
                  <a:gd name="connsiteX2" fmla="*/ 1049407 w 1049681"/>
                  <a:gd name="connsiteY2" fmla="*/ 434235 h 1130709"/>
                  <a:gd name="connsiteX3" fmla="*/ 681261 w 1049681"/>
                  <a:gd name="connsiteY3" fmla="*/ 1070071 h 1130709"/>
                  <a:gd name="connsiteX4" fmla="*/ 190207 w 1049681"/>
                  <a:gd name="connsiteY4" fmla="*/ 1070071 h 1130709"/>
                  <a:gd name="connsiteX5" fmla="*/ 5127 w 1049681"/>
                  <a:gd name="connsiteY5" fmla="*/ 724664 h 1130709"/>
                  <a:gd name="connsiteX6" fmla="*/ 159984 w 1049681"/>
                  <a:gd name="connsiteY6" fmla="*/ 126822 h 113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9681" h="1130709">
                    <a:moveTo>
                      <a:pt x="159984" y="126822"/>
                    </a:moveTo>
                    <a:cubicBezTo>
                      <a:pt x="159984" y="126822"/>
                      <a:pt x="506255" y="-25157"/>
                      <a:pt x="613619" y="3627"/>
                    </a:cubicBezTo>
                    <a:cubicBezTo>
                      <a:pt x="720983" y="32411"/>
                      <a:pt x="1037318" y="376379"/>
                      <a:pt x="1049407" y="434235"/>
                    </a:cubicBezTo>
                    <a:cubicBezTo>
                      <a:pt x="1061209" y="492090"/>
                      <a:pt x="688745" y="931908"/>
                      <a:pt x="681261" y="1070071"/>
                    </a:cubicBezTo>
                    <a:cubicBezTo>
                      <a:pt x="681261" y="1070071"/>
                      <a:pt x="318008" y="1206507"/>
                      <a:pt x="190207" y="1070071"/>
                    </a:cubicBezTo>
                    <a:cubicBezTo>
                      <a:pt x="190207" y="1070071"/>
                      <a:pt x="-36610" y="844118"/>
                      <a:pt x="5127" y="724664"/>
                    </a:cubicBezTo>
                    <a:cubicBezTo>
                      <a:pt x="46575" y="605211"/>
                      <a:pt x="-78635" y="394225"/>
                      <a:pt x="159984" y="126822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6" name="Freeform: Shape 145"/>
              <p:cNvSpPr/>
              <p:nvPr/>
            </p:nvSpPr>
            <p:spPr>
              <a:xfrm>
                <a:off x="1359811" y="3269494"/>
                <a:ext cx="492450" cy="180259"/>
              </a:xfrm>
              <a:custGeom>
                <a:avLst/>
                <a:gdLst>
                  <a:gd name="connsiteX0" fmla="*/ 228513 w 492450"/>
                  <a:gd name="connsiteY0" fmla="*/ 14626 h 180259"/>
                  <a:gd name="connsiteX1" fmla="*/ 485265 w 492450"/>
                  <a:gd name="connsiteY1" fmla="*/ 92918 h 180259"/>
                  <a:gd name="connsiteX2" fmla="*/ 270537 w 492450"/>
                  <a:gd name="connsiteY2" fmla="*/ 175815 h 180259"/>
                  <a:gd name="connsiteX3" fmla="*/ 256 w 492450"/>
                  <a:gd name="connsiteY3" fmla="*/ 14626 h 180259"/>
                  <a:gd name="connsiteX4" fmla="*/ 228513 w 492450"/>
                  <a:gd name="connsiteY4" fmla="*/ 14626 h 18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450" h="180259">
                    <a:moveTo>
                      <a:pt x="228513" y="14626"/>
                    </a:moveTo>
                    <a:cubicBezTo>
                      <a:pt x="228513" y="14626"/>
                      <a:pt x="443241" y="57514"/>
                      <a:pt x="485265" y="92918"/>
                    </a:cubicBezTo>
                    <a:cubicBezTo>
                      <a:pt x="527002" y="128034"/>
                      <a:pt x="377901" y="140123"/>
                      <a:pt x="270537" y="175815"/>
                    </a:cubicBezTo>
                    <a:cubicBezTo>
                      <a:pt x="163173" y="211507"/>
                      <a:pt x="-7515" y="20670"/>
                      <a:pt x="256" y="14626"/>
                    </a:cubicBezTo>
                    <a:cubicBezTo>
                      <a:pt x="8028" y="8581"/>
                      <a:pt x="101576" y="-15022"/>
                      <a:pt x="228513" y="14626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36" name="Freeform: Shape 135"/>
            <p:cNvSpPr/>
            <p:nvPr/>
          </p:nvSpPr>
          <p:spPr>
            <a:xfrm>
              <a:off x="1325527" y="2574884"/>
              <a:ext cx="1950110" cy="1893981"/>
            </a:xfrm>
            <a:custGeom>
              <a:avLst/>
              <a:gdLst>
                <a:gd name="connsiteX0" fmla="*/ 197170 w 1950110"/>
                <a:gd name="connsiteY0" fmla="*/ 608780 h 1893981"/>
                <a:gd name="connsiteX1" fmla="*/ 387144 w 1950110"/>
                <a:gd name="connsiteY1" fmla="*/ 0 h 1893981"/>
                <a:gd name="connsiteX2" fmla="*/ 0 w 1950110"/>
                <a:gd name="connsiteY2" fmla="*/ 823795 h 1893981"/>
                <a:gd name="connsiteX3" fmla="*/ 1070186 w 1950110"/>
                <a:gd name="connsiteY3" fmla="*/ 1893981 h 1893981"/>
                <a:gd name="connsiteX4" fmla="*/ 1950110 w 1950110"/>
                <a:gd name="connsiteY4" fmla="*/ 1432863 h 1893981"/>
                <a:gd name="connsiteX5" fmla="*/ 1267068 w 1950110"/>
                <a:gd name="connsiteY5" fmla="*/ 1679253 h 1893981"/>
                <a:gd name="connsiteX6" fmla="*/ 197170 w 1950110"/>
                <a:gd name="connsiteY6" fmla="*/ 608780 h 18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110" h="1893981">
                  <a:moveTo>
                    <a:pt x="197170" y="608780"/>
                  </a:moveTo>
                  <a:cubicBezTo>
                    <a:pt x="197170" y="382538"/>
                    <a:pt x="267403" y="172703"/>
                    <a:pt x="387144" y="0"/>
                  </a:cubicBezTo>
                  <a:cubicBezTo>
                    <a:pt x="150828" y="196306"/>
                    <a:pt x="0" y="492493"/>
                    <a:pt x="0" y="823795"/>
                  </a:cubicBezTo>
                  <a:cubicBezTo>
                    <a:pt x="0" y="1414729"/>
                    <a:pt x="479252" y="1893981"/>
                    <a:pt x="1070186" y="1893981"/>
                  </a:cubicBezTo>
                  <a:cubicBezTo>
                    <a:pt x="1434878" y="1893981"/>
                    <a:pt x="1756970" y="1711491"/>
                    <a:pt x="1950110" y="1432863"/>
                  </a:cubicBezTo>
                  <a:cubicBezTo>
                    <a:pt x="1764742" y="1586857"/>
                    <a:pt x="1526699" y="1679253"/>
                    <a:pt x="1267068" y="1679253"/>
                  </a:cubicBezTo>
                  <a:cubicBezTo>
                    <a:pt x="676422" y="1678965"/>
                    <a:pt x="197170" y="1200001"/>
                    <a:pt x="197170" y="608780"/>
                  </a:cubicBezTo>
                  <a:close/>
                </a:path>
              </a:pathLst>
            </a:custGeom>
            <a:solidFill>
              <a:srgbClr val="395D6B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1516076" y="2328494"/>
              <a:ext cx="1950398" cy="1893693"/>
            </a:xfrm>
            <a:custGeom>
              <a:avLst/>
              <a:gdLst>
                <a:gd name="connsiteX0" fmla="*/ 1753228 w 1950398"/>
                <a:gd name="connsiteY0" fmla="*/ 1284914 h 1893693"/>
                <a:gd name="connsiteX1" fmla="*/ 1563255 w 1950398"/>
                <a:gd name="connsiteY1" fmla="*/ 1893693 h 1893693"/>
                <a:gd name="connsiteX2" fmla="*/ 1950398 w 1950398"/>
                <a:gd name="connsiteY2" fmla="*/ 1069898 h 1893693"/>
                <a:gd name="connsiteX3" fmla="*/ 879924 w 1950398"/>
                <a:gd name="connsiteY3" fmla="*/ 0 h 1893693"/>
                <a:gd name="connsiteX4" fmla="*/ 0 w 1950398"/>
                <a:gd name="connsiteY4" fmla="*/ 461118 h 1893693"/>
                <a:gd name="connsiteX5" fmla="*/ 683042 w 1950398"/>
                <a:gd name="connsiteY5" fmla="*/ 214728 h 1893693"/>
                <a:gd name="connsiteX6" fmla="*/ 1753228 w 1950398"/>
                <a:gd name="connsiteY6" fmla="*/ 1284914 h 189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398" h="1893693">
                  <a:moveTo>
                    <a:pt x="1753228" y="1284914"/>
                  </a:moveTo>
                  <a:cubicBezTo>
                    <a:pt x="1753228" y="1511155"/>
                    <a:pt x="1682996" y="1720990"/>
                    <a:pt x="1563255" y="1893693"/>
                  </a:cubicBezTo>
                  <a:cubicBezTo>
                    <a:pt x="1799571" y="1697387"/>
                    <a:pt x="1950398" y="1401201"/>
                    <a:pt x="1950398" y="1069898"/>
                  </a:cubicBezTo>
                  <a:cubicBezTo>
                    <a:pt x="1950110" y="479252"/>
                    <a:pt x="1470858" y="0"/>
                    <a:pt x="879924" y="0"/>
                  </a:cubicBezTo>
                  <a:cubicBezTo>
                    <a:pt x="515232" y="0"/>
                    <a:pt x="193140" y="182490"/>
                    <a:pt x="0" y="461118"/>
                  </a:cubicBezTo>
                  <a:cubicBezTo>
                    <a:pt x="185368" y="307124"/>
                    <a:pt x="423411" y="214728"/>
                    <a:pt x="683042" y="214728"/>
                  </a:cubicBezTo>
                  <a:cubicBezTo>
                    <a:pt x="1273976" y="214728"/>
                    <a:pt x="1753228" y="693980"/>
                    <a:pt x="1753228" y="1284914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923775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8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19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8" y="123771"/>
                  </a:cubicBezTo>
                  <a:cubicBezTo>
                    <a:pt x="419598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19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1818667" y="2446508"/>
              <a:ext cx="535021" cy="291868"/>
            </a:xfrm>
            <a:custGeom>
              <a:avLst/>
              <a:gdLst>
                <a:gd name="connsiteX0" fmla="*/ 535021 w 535021"/>
                <a:gd name="connsiteY0" fmla="*/ 205517 h 291868"/>
                <a:gd name="connsiteX1" fmla="*/ 448669 w 535021"/>
                <a:gd name="connsiteY1" fmla="*/ 119165 h 291868"/>
                <a:gd name="connsiteX2" fmla="*/ 419885 w 535021"/>
                <a:gd name="connsiteY2" fmla="*/ 124059 h 291868"/>
                <a:gd name="connsiteX3" fmla="*/ 420173 w 535021"/>
                <a:gd name="connsiteY3" fmla="*/ 119165 h 291868"/>
                <a:gd name="connsiteX4" fmla="*/ 333821 w 535021"/>
                <a:gd name="connsiteY4" fmla="*/ 32814 h 291868"/>
                <a:gd name="connsiteX5" fmla="*/ 275102 w 535021"/>
                <a:gd name="connsiteY5" fmla="*/ 55841 h 291868"/>
                <a:gd name="connsiteX6" fmla="*/ 194220 w 535021"/>
                <a:gd name="connsiteY6" fmla="*/ 0 h 291868"/>
                <a:gd name="connsiteX7" fmla="*/ 107868 w 535021"/>
                <a:gd name="connsiteY7" fmla="*/ 86352 h 291868"/>
                <a:gd name="connsiteX8" fmla="*/ 116791 w 535021"/>
                <a:gd name="connsiteY8" fmla="*/ 124347 h 291868"/>
                <a:gd name="connsiteX9" fmla="*/ 25258 w 535021"/>
                <a:gd name="connsiteY9" fmla="*/ 144207 h 291868"/>
                <a:gd name="connsiteX10" fmla="*/ 25258 w 535021"/>
                <a:gd name="connsiteY10" fmla="*/ 266539 h 291868"/>
                <a:gd name="connsiteX11" fmla="*/ 86280 w 535021"/>
                <a:gd name="connsiteY11" fmla="*/ 291869 h 291868"/>
                <a:gd name="connsiteX12" fmla="*/ 452987 w 535021"/>
                <a:gd name="connsiteY12" fmla="*/ 291869 h 291868"/>
                <a:gd name="connsiteX13" fmla="*/ 452987 w 535021"/>
                <a:gd name="connsiteY13" fmla="*/ 291581 h 291868"/>
                <a:gd name="connsiteX14" fmla="*/ 535021 w 535021"/>
                <a:gd name="connsiteY14" fmla="*/ 205517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021" h="291868">
                  <a:moveTo>
                    <a:pt x="535021" y="205517"/>
                  </a:moveTo>
                  <a:cubicBezTo>
                    <a:pt x="535021" y="157736"/>
                    <a:pt x="496163" y="119165"/>
                    <a:pt x="448669" y="119165"/>
                  </a:cubicBezTo>
                  <a:cubicBezTo>
                    <a:pt x="438595" y="119165"/>
                    <a:pt x="429096" y="120892"/>
                    <a:pt x="419885" y="124059"/>
                  </a:cubicBezTo>
                  <a:cubicBezTo>
                    <a:pt x="419885" y="122332"/>
                    <a:pt x="420173" y="120892"/>
                    <a:pt x="420173" y="119165"/>
                  </a:cubicBezTo>
                  <a:cubicBezTo>
                    <a:pt x="420173" y="71384"/>
                    <a:pt x="381315" y="32814"/>
                    <a:pt x="333821" y="32814"/>
                  </a:cubicBezTo>
                  <a:cubicBezTo>
                    <a:pt x="311082" y="32814"/>
                    <a:pt x="290646" y="41737"/>
                    <a:pt x="275102" y="55841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7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5" y="289278"/>
                    <a:pt x="535021" y="251571"/>
                    <a:pt x="535021" y="205517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3131789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2284391" y="4076541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7 h 291868"/>
                <a:gd name="connsiteX2" fmla="*/ 419598 w 534733"/>
                <a:gd name="connsiteY2" fmla="*/ 123771 h 291868"/>
                <a:gd name="connsiteX3" fmla="*/ 419885 w 534733"/>
                <a:gd name="connsiteY3" fmla="*/ 118877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7"/>
                    <a:pt x="448381" y="118877"/>
                  </a:cubicBezTo>
                  <a:cubicBezTo>
                    <a:pt x="438307" y="118877"/>
                    <a:pt x="428808" y="120604"/>
                    <a:pt x="419598" y="123771"/>
                  </a:cubicBezTo>
                  <a:cubicBezTo>
                    <a:pt x="419598" y="122044"/>
                    <a:pt x="419885" y="120604"/>
                    <a:pt x="419885" y="118877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2786382" y="266670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52" name="Graphic 3"/>
          <p:cNvGrpSpPr/>
          <p:nvPr/>
        </p:nvGrpSpPr>
        <p:grpSpPr>
          <a:xfrm>
            <a:off x="4312592" y="4927513"/>
            <a:ext cx="9392083" cy="2554247"/>
            <a:chOff x="-173738" y="4314672"/>
            <a:chExt cx="12760562" cy="3522827"/>
          </a:xfrm>
          <a:solidFill>
            <a:srgbClr val="FFFFFF"/>
          </a:solidFill>
        </p:grpSpPr>
        <p:sp>
          <p:nvSpPr>
            <p:cNvPr id="153" name="Freeform: Shape 152"/>
            <p:cNvSpPr/>
            <p:nvPr/>
          </p:nvSpPr>
          <p:spPr>
            <a:xfrm>
              <a:off x="-173738" y="4314672"/>
              <a:ext cx="12758187" cy="3494993"/>
            </a:xfrm>
            <a:custGeom>
              <a:avLst/>
              <a:gdLst>
                <a:gd name="connsiteX0" fmla="*/ 12757688 w 12758187"/>
                <a:gd name="connsiteY0" fmla="*/ 2003513 h 3494993"/>
                <a:gd name="connsiteX1" fmla="*/ 12331768 w 12758187"/>
                <a:gd name="connsiteY1" fmla="*/ 1610199 h 3494993"/>
                <a:gd name="connsiteX2" fmla="*/ 12218458 w 12758187"/>
                <a:gd name="connsiteY2" fmla="*/ 1632709 h 3494993"/>
                <a:gd name="connsiteX3" fmla="*/ 11915824 w 12758187"/>
                <a:gd name="connsiteY3" fmla="*/ 1424313 h 3494993"/>
                <a:gd name="connsiteX4" fmla="*/ 11686829 w 12758187"/>
                <a:gd name="connsiteY4" fmla="*/ 1548479 h 3494993"/>
                <a:gd name="connsiteX5" fmla="*/ 11391322 w 12758187"/>
                <a:gd name="connsiteY5" fmla="*/ 1258516 h 3494993"/>
                <a:gd name="connsiteX6" fmla="*/ 11390846 w 12758187"/>
                <a:gd name="connsiteY6" fmla="*/ 1241573 h 3494993"/>
                <a:gd name="connsiteX7" fmla="*/ 11014098 w 12758187"/>
                <a:gd name="connsiteY7" fmla="*/ 848985 h 3494993"/>
                <a:gd name="connsiteX8" fmla="*/ 11014098 w 12758187"/>
                <a:gd name="connsiteY8" fmla="*/ 845839 h 3494993"/>
                <a:gd name="connsiteX9" fmla="*/ 10686521 w 12758187"/>
                <a:gd name="connsiteY9" fmla="*/ 543290 h 3494993"/>
                <a:gd name="connsiteX10" fmla="*/ 10389588 w 12758187"/>
                <a:gd name="connsiteY10" fmla="*/ 859393 h 3494993"/>
                <a:gd name="connsiteX11" fmla="*/ 10294332 w 12758187"/>
                <a:gd name="connsiteY11" fmla="*/ 849227 h 3494993"/>
                <a:gd name="connsiteX12" fmla="*/ 9997399 w 12758187"/>
                <a:gd name="connsiteY12" fmla="*/ 1183000 h 3494993"/>
                <a:gd name="connsiteX13" fmla="*/ 10006426 w 12758187"/>
                <a:gd name="connsiteY13" fmla="*/ 1244962 h 3494993"/>
                <a:gd name="connsiteX14" fmla="*/ 9722795 w 12758187"/>
                <a:gd name="connsiteY14" fmla="*/ 1456262 h 3494993"/>
                <a:gd name="connsiteX15" fmla="*/ 9719470 w 12758187"/>
                <a:gd name="connsiteY15" fmla="*/ 1471027 h 3494993"/>
                <a:gd name="connsiteX16" fmla="*/ 9603785 w 12758187"/>
                <a:gd name="connsiteY16" fmla="*/ 1407612 h 3494993"/>
                <a:gd name="connsiteX17" fmla="*/ 9313265 w 12758187"/>
                <a:gd name="connsiteY17" fmla="*/ 1509511 h 3494993"/>
                <a:gd name="connsiteX18" fmla="*/ 9137006 w 12758187"/>
                <a:gd name="connsiteY18" fmla="*/ 1366708 h 3494993"/>
                <a:gd name="connsiteX19" fmla="*/ 9105650 w 12758187"/>
                <a:gd name="connsiteY19" fmla="*/ 1360415 h 3494993"/>
                <a:gd name="connsiteX20" fmla="*/ 9104700 w 12758187"/>
                <a:gd name="connsiteY20" fmla="*/ 1326771 h 3494993"/>
                <a:gd name="connsiteX21" fmla="*/ 8942693 w 12758187"/>
                <a:gd name="connsiteY21" fmla="*/ 1074566 h 3494993"/>
                <a:gd name="connsiteX22" fmla="*/ 8944356 w 12758187"/>
                <a:gd name="connsiteY22" fmla="*/ 1008247 h 3494993"/>
                <a:gd name="connsiteX23" fmla="*/ 8736978 w 12758187"/>
                <a:gd name="connsiteY23" fmla="*/ 742004 h 3494993"/>
                <a:gd name="connsiteX24" fmla="*/ 8398237 w 12758187"/>
                <a:gd name="connsiteY24" fmla="*/ 944591 h 3494993"/>
                <a:gd name="connsiteX25" fmla="*/ 8394198 w 12758187"/>
                <a:gd name="connsiteY25" fmla="*/ 962744 h 3494993"/>
                <a:gd name="connsiteX26" fmla="*/ 8092277 w 12758187"/>
                <a:gd name="connsiteY26" fmla="*/ 1172350 h 3494993"/>
                <a:gd name="connsiteX27" fmla="*/ 8083963 w 12758187"/>
                <a:gd name="connsiteY27" fmla="*/ 1224389 h 3494993"/>
                <a:gd name="connsiteX28" fmla="*/ 7950462 w 12758187"/>
                <a:gd name="connsiteY28" fmla="*/ 1143063 h 3494993"/>
                <a:gd name="connsiteX29" fmla="*/ 7802470 w 12758187"/>
                <a:gd name="connsiteY29" fmla="*/ 1145242 h 3494993"/>
                <a:gd name="connsiteX30" fmla="*/ 7769214 w 12758187"/>
                <a:gd name="connsiteY30" fmla="*/ 1114503 h 3494993"/>
                <a:gd name="connsiteX31" fmla="*/ 7775390 w 12758187"/>
                <a:gd name="connsiteY31" fmla="*/ 1040439 h 3494993"/>
                <a:gd name="connsiteX32" fmla="*/ 7774678 w 12758187"/>
                <a:gd name="connsiteY32" fmla="*/ 1031967 h 3494993"/>
                <a:gd name="connsiteX33" fmla="*/ 7774678 w 12758187"/>
                <a:gd name="connsiteY33" fmla="*/ 1021317 h 3494993"/>
                <a:gd name="connsiteX34" fmla="*/ 7483684 w 12758187"/>
                <a:gd name="connsiteY34" fmla="*/ 752412 h 3494993"/>
                <a:gd name="connsiteX35" fmla="*/ 7377975 w 12758187"/>
                <a:gd name="connsiteY35" fmla="*/ 779520 h 3494993"/>
                <a:gd name="connsiteX36" fmla="*/ 7103609 w 12758187"/>
                <a:gd name="connsiteY36" fmla="*/ 612513 h 3494993"/>
                <a:gd name="connsiteX37" fmla="*/ 7104797 w 12758187"/>
                <a:gd name="connsiteY37" fmla="*/ 581290 h 3494993"/>
                <a:gd name="connsiteX38" fmla="*/ 7104084 w 12758187"/>
                <a:gd name="connsiteY38" fmla="*/ 573544 h 3494993"/>
                <a:gd name="connsiteX39" fmla="*/ 7103846 w 12758187"/>
                <a:gd name="connsiteY39" fmla="*/ 562169 h 3494993"/>
                <a:gd name="connsiteX40" fmla="*/ 6900982 w 12758187"/>
                <a:gd name="connsiteY40" fmla="*/ 374830 h 3494993"/>
                <a:gd name="connsiteX41" fmla="*/ 6698117 w 12758187"/>
                <a:gd name="connsiteY41" fmla="*/ 187491 h 3494993"/>
                <a:gd name="connsiteX42" fmla="*/ 6696217 w 12758187"/>
                <a:gd name="connsiteY42" fmla="*/ 187734 h 3494993"/>
                <a:gd name="connsiteX43" fmla="*/ 6496678 w 12758187"/>
                <a:gd name="connsiteY43" fmla="*/ 27261 h 3494993"/>
                <a:gd name="connsiteX44" fmla="*/ 6348449 w 12758187"/>
                <a:gd name="connsiteY44" fmla="*/ 110281 h 3494993"/>
                <a:gd name="connsiteX45" fmla="*/ 6192856 w 12758187"/>
                <a:gd name="connsiteY45" fmla="*/ 42510 h 3494993"/>
                <a:gd name="connsiteX46" fmla="*/ 6009708 w 12758187"/>
                <a:gd name="connsiteY46" fmla="*/ 222103 h 3494993"/>
                <a:gd name="connsiteX47" fmla="*/ 6007808 w 12758187"/>
                <a:gd name="connsiteY47" fmla="*/ 222103 h 3494993"/>
                <a:gd name="connsiteX48" fmla="*/ 5823947 w 12758187"/>
                <a:gd name="connsiteY48" fmla="*/ 428805 h 3494993"/>
                <a:gd name="connsiteX49" fmla="*/ 5824897 w 12758187"/>
                <a:gd name="connsiteY49" fmla="*/ 438970 h 3494993"/>
                <a:gd name="connsiteX50" fmla="*/ 5824897 w 12758187"/>
                <a:gd name="connsiteY50" fmla="*/ 447926 h 3494993"/>
                <a:gd name="connsiteX51" fmla="*/ 5825847 w 12758187"/>
                <a:gd name="connsiteY51" fmla="*/ 457123 h 3494993"/>
                <a:gd name="connsiteX52" fmla="*/ 5825372 w 12758187"/>
                <a:gd name="connsiteY52" fmla="*/ 457123 h 3494993"/>
                <a:gd name="connsiteX53" fmla="*/ 5677143 w 12758187"/>
                <a:gd name="connsiteY53" fmla="*/ 540143 h 3494993"/>
                <a:gd name="connsiteX54" fmla="*/ 5501834 w 12758187"/>
                <a:gd name="connsiteY54" fmla="*/ 445021 h 3494993"/>
                <a:gd name="connsiteX55" fmla="*/ 5455750 w 12758187"/>
                <a:gd name="connsiteY55" fmla="*/ 453251 h 3494993"/>
                <a:gd name="connsiteX56" fmla="*/ 5258111 w 12758187"/>
                <a:gd name="connsiteY56" fmla="*/ 301976 h 3494993"/>
                <a:gd name="connsiteX57" fmla="*/ 5074250 w 12758187"/>
                <a:gd name="connsiteY57" fmla="*/ 508678 h 3494993"/>
                <a:gd name="connsiteX58" fmla="*/ 5074488 w 12758187"/>
                <a:gd name="connsiteY58" fmla="*/ 511824 h 3494993"/>
                <a:gd name="connsiteX59" fmla="*/ 4994910 w 12758187"/>
                <a:gd name="connsiteY59" fmla="*/ 498512 h 3494993"/>
                <a:gd name="connsiteX60" fmla="*/ 4994435 w 12758187"/>
                <a:gd name="connsiteY60" fmla="*/ 498512 h 3494993"/>
                <a:gd name="connsiteX61" fmla="*/ 4994435 w 12758187"/>
                <a:gd name="connsiteY61" fmla="*/ 489315 h 3494993"/>
                <a:gd name="connsiteX62" fmla="*/ 4993484 w 12758187"/>
                <a:gd name="connsiteY62" fmla="*/ 479149 h 3494993"/>
                <a:gd name="connsiteX63" fmla="*/ 4993484 w 12758187"/>
                <a:gd name="connsiteY63" fmla="*/ 470194 h 3494993"/>
                <a:gd name="connsiteX64" fmla="*/ 4861646 w 12758187"/>
                <a:gd name="connsiteY64" fmla="*/ 293021 h 3494993"/>
                <a:gd name="connsiteX65" fmla="*/ 4516729 w 12758187"/>
                <a:gd name="connsiteY65" fmla="*/ 395 h 3494993"/>
                <a:gd name="connsiteX66" fmla="*/ 4201267 w 12758187"/>
                <a:gd name="connsiteY66" fmla="*/ 344817 h 3494993"/>
                <a:gd name="connsiteX67" fmla="*/ 3995076 w 12758187"/>
                <a:gd name="connsiteY67" fmla="*/ 569430 h 3494993"/>
                <a:gd name="connsiteX68" fmla="*/ 3878916 w 12758187"/>
                <a:gd name="connsiteY68" fmla="*/ 554181 h 3494993"/>
                <a:gd name="connsiteX69" fmla="*/ 3563692 w 12758187"/>
                <a:gd name="connsiteY69" fmla="*/ 908527 h 3494993"/>
                <a:gd name="connsiteX70" fmla="*/ 3564405 w 12758187"/>
                <a:gd name="connsiteY70" fmla="*/ 917483 h 3494993"/>
                <a:gd name="connsiteX71" fmla="*/ 3564643 w 12758187"/>
                <a:gd name="connsiteY71" fmla="*/ 927406 h 3494993"/>
                <a:gd name="connsiteX72" fmla="*/ 3596949 w 12758187"/>
                <a:gd name="connsiteY72" fmla="*/ 1057139 h 3494993"/>
                <a:gd name="connsiteX73" fmla="*/ 3491003 w 12758187"/>
                <a:gd name="connsiteY73" fmla="*/ 1244720 h 3494993"/>
                <a:gd name="connsiteX74" fmla="*/ 3331610 w 12758187"/>
                <a:gd name="connsiteY74" fmla="*/ 1209866 h 3494993"/>
                <a:gd name="connsiteX75" fmla="*/ 3082186 w 12758187"/>
                <a:gd name="connsiteY75" fmla="*/ 1355332 h 3494993"/>
                <a:gd name="connsiteX76" fmla="*/ 2819935 w 12758187"/>
                <a:gd name="connsiteY76" fmla="*/ 1202363 h 3494993"/>
                <a:gd name="connsiteX77" fmla="*/ 2558159 w 12758187"/>
                <a:gd name="connsiteY77" fmla="*/ 1434721 h 3494993"/>
                <a:gd name="connsiteX78" fmla="*/ 2458151 w 12758187"/>
                <a:gd name="connsiteY78" fmla="*/ 1420925 h 3494993"/>
                <a:gd name="connsiteX79" fmla="*/ 2191624 w 12758187"/>
                <a:gd name="connsiteY79" fmla="*/ 1720569 h 3494993"/>
                <a:gd name="connsiteX80" fmla="*/ 2193050 w 12758187"/>
                <a:gd name="connsiteY80" fmla="*/ 1736060 h 3494993"/>
                <a:gd name="connsiteX81" fmla="*/ 1922959 w 12758187"/>
                <a:gd name="connsiteY81" fmla="*/ 1634403 h 3494993"/>
                <a:gd name="connsiteX82" fmla="*/ 1937687 w 12758187"/>
                <a:gd name="connsiteY82" fmla="*/ 1532989 h 3494993"/>
                <a:gd name="connsiteX83" fmla="*/ 1665221 w 12758187"/>
                <a:gd name="connsiteY83" fmla="*/ 1281268 h 3494993"/>
                <a:gd name="connsiteX84" fmla="*/ 1430526 w 12758187"/>
                <a:gd name="connsiteY84" fmla="*/ 1464976 h 3494993"/>
                <a:gd name="connsiteX85" fmla="*/ 1265906 w 12758187"/>
                <a:gd name="connsiteY85" fmla="*/ 1438351 h 3494993"/>
                <a:gd name="connsiteX86" fmla="*/ 1104612 w 12758187"/>
                <a:gd name="connsiteY86" fmla="*/ 1481434 h 3494993"/>
                <a:gd name="connsiteX87" fmla="*/ 853288 w 12758187"/>
                <a:gd name="connsiteY87" fmla="*/ 1321930 h 3494993"/>
                <a:gd name="connsiteX88" fmla="*/ 606240 w 12758187"/>
                <a:gd name="connsiteY88" fmla="*/ 1599550 h 3494993"/>
                <a:gd name="connsiteX89" fmla="*/ 615979 w 12758187"/>
                <a:gd name="connsiteY89" fmla="*/ 1658607 h 3494993"/>
                <a:gd name="connsiteX90" fmla="*/ 312395 w 12758187"/>
                <a:gd name="connsiteY90" fmla="*/ 1960915 h 3494993"/>
                <a:gd name="connsiteX91" fmla="*/ 496 w 12758187"/>
                <a:gd name="connsiteY91" fmla="*/ 2384000 h 3494993"/>
                <a:gd name="connsiteX92" fmla="*/ 426417 w 12758187"/>
                <a:gd name="connsiteY92" fmla="*/ 2777314 h 3494993"/>
                <a:gd name="connsiteX93" fmla="*/ 775610 w 12758187"/>
                <a:gd name="connsiteY93" fmla="*/ 2537211 h 3494993"/>
                <a:gd name="connsiteX94" fmla="*/ 1146183 w 12758187"/>
                <a:gd name="connsiteY94" fmla="*/ 2741492 h 3494993"/>
                <a:gd name="connsiteX95" fmla="*/ 1333607 w 12758187"/>
                <a:gd name="connsiteY95" fmla="*/ 2683886 h 3494993"/>
                <a:gd name="connsiteX96" fmla="*/ 1747888 w 12758187"/>
                <a:gd name="connsiteY96" fmla="*/ 2997570 h 3494993"/>
                <a:gd name="connsiteX97" fmla="*/ 1935312 w 12758187"/>
                <a:gd name="connsiteY97" fmla="*/ 2940206 h 3494993"/>
                <a:gd name="connsiteX98" fmla="*/ 1935787 w 12758187"/>
                <a:gd name="connsiteY98" fmla="*/ 2959327 h 3494993"/>
                <a:gd name="connsiteX99" fmla="*/ 2340091 w 12758187"/>
                <a:gd name="connsiteY99" fmla="*/ 3353126 h 3494993"/>
                <a:gd name="connsiteX100" fmla="*/ 2666242 w 12758187"/>
                <a:gd name="connsiteY100" fmla="*/ 3494477 h 3494993"/>
                <a:gd name="connsiteX101" fmla="*/ 2988592 w 12758187"/>
                <a:gd name="connsiteY101" fmla="*/ 3303992 h 3494993"/>
                <a:gd name="connsiteX102" fmla="*/ 3327571 w 12758187"/>
                <a:gd name="connsiteY102" fmla="*/ 3461317 h 3494993"/>
                <a:gd name="connsiteX103" fmla="*/ 3666788 w 12758187"/>
                <a:gd name="connsiteY103" fmla="*/ 3241787 h 3494993"/>
                <a:gd name="connsiteX104" fmla="*/ 3853736 w 12758187"/>
                <a:gd name="connsiteY104" fmla="*/ 3277851 h 3494993"/>
                <a:gd name="connsiteX105" fmla="*/ 4177037 w 12758187"/>
                <a:gd name="connsiteY105" fmla="*/ 3085914 h 3494993"/>
                <a:gd name="connsiteX106" fmla="*/ 4517204 w 12758187"/>
                <a:gd name="connsiteY106" fmla="*/ 3244692 h 3494993"/>
                <a:gd name="connsiteX107" fmla="*/ 4772804 w 12758187"/>
                <a:gd name="connsiteY107" fmla="*/ 3135290 h 3494993"/>
                <a:gd name="connsiteX108" fmla="*/ 5037668 w 12758187"/>
                <a:gd name="connsiteY108" fmla="*/ 3218552 h 3494993"/>
                <a:gd name="connsiteX109" fmla="*/ 5201575 w 12758187"/>
                <a:gd name="connsiteY109" fmla="*/ 3174258 h 3494993"/>
                <a:gd name="connsiteX110" fmla="*/ 5512286 w 12758187"/>
                <a:gd name="connsiteY110" fmla="*/ 3298667 h 3494993"/>
                <a:gd name="connsiteX111" fmla="*/ 5713250 w 12758187"/>
                <a:gd name="connsiteY111" fmla="*/ 3232590 h 3494993"/>
                <a:gd name="connsiteX112" fmla="*/ 6078359 w 12758187"/>
                <a:gd name="connsiteY112" fmla="*/ 3427432 h 3494993"/>
                <a:gd name="connsiteX113" fmla="*/ 6329208 w 12758187"/>
                <a:gd name="connsiteY113" fmla="*/ 3322629 h 3494993"/>
                <a:gd name="connsiteX114" fmla="*/ 6588846 w 12758187"/>
                <a:gd name="connsiteY114" fmla="*/ 3402018 h 3494993"/>
                <a:gd name="connsiteX115" fmla="*/ 6873664 w 12758187"/>
                <a:gd name="connsiteY115" fmla="*/ 3262119 h 3494993"/>
                <a:gd name="connsiteX116" fmla="*/ 7170597 w 12758187"/>
                <a:gd name="connsiteY116" fmla="*/ 3372973 h 3494993"/>
                <a:gd name="connsiteX117" fmla="*/ 7527392 w 12758187"/>
                <a:gd name="connsiteY117" fmla="*/ 3114717 h 3494993"/>
                <a:gd name="connsiteX118" fmla="*/ 7775390 w 12758187"/>
                <a:gd name="connsiteY118" fmla="*/ 3185634 h 3494993"/>
                <a:gd name="connsiteX119" fmla="*/ 8139549 w 12758187"/>
                <a:gd name="connsiteY119" fmla="*/ 2907531 h 3494993"/>
                <a:gd name="connsiteX120" fmla="*/ 8486366 w 12758187"/>
                <a:gd name="connsiteY120" fmla="*/ 3075022 h 3494993"/>
                <a:gd name="connsiteX121" fmla="*/ 8806104 w 12758187"/>
                <a:gd name="connsiteY121" fmla="*/ 2888894 h 3494993"/>
                <a:gd name="connsiteX122" fmla="*/ 9118002 w 12758187"/>
                <a:gd name="connsiteY122" fmla="*/ 3014512 h 3494993"/>
                <a:gd name="connsiteX123" fmla="*/ 9428713 w 12758187"/>
                <a:gd name="connsiteY123" fmla="*/ 2841454 h 3494993"/>
                <a:gd name="connsiteX124" fmla="*/ 9818526 w 12758187"/>
                <a:gd name="connsiteY124" fmla="*/ 3083494 h 3494993"/>
                <a:gd name="connsiteX125" fmla="*/ 10151329 w 12758187"/>
                <a:gd name="connsiteY125" fmla="*/ 2875582 h 3494993"/>
                <a:gd name="connsiteX126" fmla="*/ 10215704 w 12758187"/>
                <a:gd name="connsiteY126" fmla="*/ 2877518 h 3494993"/>
                <a:gd name="connsiteX127" fmla="*/ 10546369 w 12758187"/>
                <a:gd name="connsiteY127" fmla="*/ 2673237 h 3494993"/>
                <a:gd name="connsiteX128" fmla="*/ 10645663 w 12758187"/>
                <a:gd name="connsiteY128" fmla="*/ 2680740 h 3494993"/>
                <a:gd name="connsiteX129" fmla="*/ 10784153 w 12758187"/>
                <a:gd name="connsiteY129" fmla="*/ 2648549 h 3494993"/>
                <a:gd name="connsiteX130" fmla="*/ 10925256 w 12758187"/>
                <a:gd name="connsiteY130" fmla="*/ 2666702 h 3494993"/>
                <a:gd name="connsiteX131" fmla="*/ 11251644 w 12758187"/>
                <a:gd name="connsiteY131" fmla="*/ 2469924 h 3494993"/>
                <a:gd name="connsiteX132" fmla="*/ 11358065 w 12758187"/>
                <a:gd name="connsiteY132" fmla="*/ 2505745 h 3494993"/>
                <a:gd name="connsiteX133" fmla="*/ 11358065 w 12758187"/>
                <a:gd name="connsiteY133" fmla="*/ 2516879 h 3494993"/>
                <a:gd name="connsiteX134" fmla="*/ 11677090 w 12758187"/>
                <a:gd name="connsiteY134" fmla="*/ 2811683 h 3494993"/>
                <a:gd name="connsiteX135" fmla="*/ 11731250 w 12758187"/>
                <a:gd name="connsiteY135" fmla="*/ 2803696 h 3494993"/>
                <a:gd name="connsiteX136" fmla="*/ 11987325 w 12758187"/>
                <a:gd name="connsiteY136" fmla="*/ 2924474 h 3494993"/>
                <a:gd name="connsiteX137" fmla="*/ 12230573 w 12758187"/>
                <a:gd name="connsiteY137" fmla="*/ 2778766 h 3494993"/>
                <a:gd name="connsiteX138" fmla="*/ 12285208 w 12758187"/>
                <a:gd name="connsiteY138" fmla="*/ 2781186 h 3494993"/>
                <a:gd name="connsiteX139" fmla="*/ 12574539 w 12758187"/>
                <a:gd name="connsiteY139" fmla="*/ 2455885 h 3494993"/>
                <a:gd name="connsiteX140" fmla="*/ 12560763 w 12758187"/>
                <a:gd name="connsiteY140" fmla="*/ 2378191 h 3494993"/>
                <a:gd name="connsiteX141" fmla="*/ 12757688 w 12758187"/>
                <a:gd name="connsiteY141" fmla="*/ 2003513 h 349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2758187" h="3494993">
                  <a:moveTo>
                    <a:pt x="12757688" y="2003513"/>
                  </a:moveTo>
                  <a:cubicBezTo>
                    <a:pt x="12746761" y="1775028"/>
                    <a:pt x="12556012" y="1599066"/>
                    <a:pt x="12331768" y="1610199"/>
                  </a:cubicBezTo>
                  <a:cubicBezTo>
                    <a:pt x="12292098" y="1612136"/>
                    <a:pt x="12254090" y="1619881"/>
                    <a:pt x="12218458" y="1632709"/>
                  </a:cubicBezTo>
                  <a:cubicBezTo>
                    <a:pt x="12175224" y="1505638"/>
                    <a:pt x="12054314" y="1417536"/>
                    <a:pt x="11915824" y="1424313"/>
                  </a:cubicBezTo>
                  <a:cubicBezTo>
                    <a:pt x="11821518" y="1428912"/>
                    <a:pt x="11739327" y="1477078"/>
                    <a:pt x="11686829" y="1548479"/>
                  </a:cubicBezTo>
                  <a:cubicBezTo>
                    <a:pt x="11646921" y="1404224"/>
                    <a:pt x="11532899" y="1293370"/>
                    <a:pt x="11391322" y="1258516"/>
                  </a:cubicBezTo>
                  <a:cubicBezTo>
                    <a:pt x="11391322" y="1252949"/>
                    <a:pt x="11391084" y="1247382"/>
                    <a:pt x="11390846" y="1241573"/>
                  </a:cubicBezTo>
                  <a:cubicBezTo>
                    <a:pt x="11380632" y="1030031"/>
                    <a:pt x="11216487" y="863508"/>
                    <a:pt x="11014098" y="848985"/>
                  </a:cubicBezTo>
                  <a:cubicBezTo>
                    <a:pt x="11014098" y="848017"/>
                    <a:pt x="11014098" y="846807"/>
                    <a:pt x="11014098" y="845839"/>
                  </a:cubicBezTo>
                  <a:cubicBezTo>
                    <a:pt x="11005546" y="670118"/>
                    <a:pt x="10858980" y="534818"/>
                    <a:pt x="10686521" y="543290"/>
                  </a:cubicBezTo>
                  <a:cubicBezTo>
                    <a:pt x="10519764" y="551519"/>
                    <a:pt x="10390539" y="691660"/>
                    <a:pt x="10389588" y="859393"/>
                  </a:cubicBezTo>
                  <a:cubicBezTo>
                    <a:pt x="10359182" y="851164"/>
                    <a:pt x="10327351" y="847533"/>
                    <a:pt x="10294332" y="849227"/>
                  </a:cubicBezTo>
                  <a:cubicBezTo>
                    <a:pt x="10121874" y="857941"/>
                    <a:pt x="9988847" y="1007279"/>
                    <a:pt x="9997399" y="1183000"/>
                  </a:cubicBezTo>
                  <a:cubicBezTo>
                    <a:pt x="9998349" y="1204299"/>
                    <a:pt x="10001675" y="1225115"/>
                    <a:pt x="10006426" y="1244962"/>
                  </a:cubicBezTo>
                  <a:cubicBezTo>
                    <a:pt x="9877200" y="1237943"/>
                    <a:pt x="9756765" y="1323867"/>
                    <a:pt x="9722795" y="1456262"/>
                  </a:cubicBezTo>
                  <a:cubicBezTo>
                    <a:pt x="9721608" y="1461103"/>
                    <a:pt x="9720420" y="1466186"/>
                    <a:pt x="9719470" y="1471027"/>
                  </a:cubicBezTo>
                  <a:cubicBezTo>
                    <a:pt x="9687401" y="1441740"/>
                    <a:pt x="9648444" y="1419472"/>
                    <a:pt x="9603785" y="1407612"/>
                  </a:cubicBezTo>
                  <a:cubicBezTo>
                    <a:pt x="9492376" y="1378084"/>
                    <a:pt x="9379066" y="1421893"/>
                    <a:pt x="9313265" y="1509511"/>
                  </a:cubicBezTo>
                  <a:cubicBezTo>
                    <a:pt x="9278108" y="1441256"/>
                    <a:pt x="9216109" y="1387523"/>
                    <a:pt x="9137006" y="1366708"/>
                  </a:cubicBezTo>
                  <a:cubicBezTo>
                    <a:pt x="9126554" y="1364045"/>
                    <a:pt x="9116102" y="1361867"/>
                    <a:pt x="9105650" y="1360415"/>
                  </a:cubicBezTo>
                  <a:cubicBezTo>
                    <a:pt x="9106125" y="1349039"/>
                    <a:pt x="9105650" y="1337905"/>
                    <a:pt x="9104700" y="1326771"/>
                  </a:cubicBezTo>
                  <a:cubicBezTo>
                    <a:pt x="9102800" y="1218822"/>
                    <a:pt x="9040325" y="1119827"/>
                    <a:pt x="8942693" y="1074566"/>
                  </a:cubicBezTo>
                  <a:cubicBezTo>
                    <a:pt x="8945781" y="1052299"/>
                    <a:pt x="8946494" y="1030031"/>
                    <a:pt x="8944356" y="1008247"/>
                  </a:cubicBezTo>
                  <a:cubicBezTo>
                    <a:pt x="8941031" y="885533"/>
                    <a:pt x="8859315" y="774437"/>
                    <a:pt x="8736978" y="742004"/>
                  </a:cubicBezTo>
                  <a:cubicBezTo>
                    <a:pt x="8588511" y="702551"/>
                    <a:pt x="8436957" y="793316"/>
                    <a:pt x="8398237" y="944591"/>
                  </a:cubicBezTo>
                  <a:cubicBezTo>
                    <a:pt x="8396812" y="950642"/>
                    <a:pt x="8395386" y="956693"/>
                    <a:pt x="8394198" y="962744"/>
                  </a:cubicBezTo>
                  <a:cubicBezTo>
                    <a:pt x="8258322" y="946043"/>
                    <a:pt x="8127909" y="1033661"/>
                    <a:pt x="8092277" y="1172350"/>
                  </a:cubicBezTo>
                  <a:cubicBezTo>
                    <a:pt x="8087764" y="1189777"/>
                    <a:pt x="8085150" y="1207204"/>
                    <a:pt x="8083963" y="1224389"/>
                  </a:cubicBezTo>
                  <a:cubicBezTo>
                    <a:pt x="8049281" y="1186146"/>
                    <a:pt x="8003672" y="1157102"/>
                    <a:pt x="7950462" y="1143063"/>
                  </a:cubicBezTo>
                  <a:cubicBezTo>
                    <a:pt x="7899865" y="1129751"/>
                    <a:pt x="7849030" y="1131445"/>
                    <a:pt x="7802470" y="1145242"/>
                  </a:cubicBezTo>
                  <a:cubicBezTo>
                    <a:pt x="7792256" y="1134108"/>
                    <a:pt x="7781091" y="1123700"/>
                    <a:pt x="7769214" y="1114503"/>
                  </a:cubicBezTo>
                  <a:cubicBezTo>
                    <a:pt x="7774202" y="1090783"/>
                    <a:pt x="7776578" y="1065853"/>
                    <a:pt x="7775390" y="1040439"/>
                  </a:cubicBezTo>
                  <a:cubicBezTo>
                    <a:pt x="7775153" y="1037534"/>
                    <a:pt x="7774678" y="1034872"/>
                    <a:pt x="7774678" y="1031967"/>
                  </a:cubicBezTo>
                  <a:cubicBezTo>
                    <a:pt x="7774678" y="1028337"/>
                    <a:pt x="7774678" y="1024948"/>
                    <a:pt x="7774678" y="1021317"/>
                  </a:cubicBezTo>
                  <a:cubicBezTo>
                    <a:pt x="7767076" y="865202"/>
                    <a:pt x="7636900" y="744908"/>
                    <a:pt x="7483684" y="752412"/>
                  </a:cubicBezTo>
                  <a:cubicBezTo>
                    <a:pt x="7445914" y="754348"/>
                    <a:pt x="7410282" y="763787"/>
                    <a:pt x="7377975" y="779520"/>
                  </a:cubicBezTo>
                  <a:cubicBezTo>
                    <a:pt x="7314788" y="688755"/>
                    <a:pt x="7215968" y="626551"/>
                    <a:pt x="7103609" y="612513"/>
                  </a:cubicBezTo>
                  <a:cubicBezTo>
                    <a:pt x="7104797" y="602347"/>
                    <a:pt x="7105272" y="591939"/>
                    <a:pt x="7104797" y="581290"/>
                  </a:cubicBezTo>
                  <a:cubicBezTo>
                    <a:pt x="7104559" y="578627"/>
                    <a:pt x="7104322" y="576207"/>
                    <a:pt x="7104084" y="573544"/>
                  </a:cubicBezTo>
                  <a:cubicBezTo>
                    <a:pt x="7104084" y="569914"/>
                    <a:pt x="7104084" y="566041"/>
                    <a:pt x="7103846" y="562169"/>
                  </a:cubicBezTo>
                  <a:cubicBezTo>
                    <a:pt x="7098620" y="453251"/>
                    <a:pt x="7007878" y="369505"/>
                    <a:pt x="6900982" y="374830"/>
                  </a:cubicBezTo>
                  <a:cubicBezTo>
                    <a:pt x="6895756" y="266154"/>
                    <a:pt x="6805013" y="182167"/>
                    <a:pt x="6698117" y="187491"/>
                  </a:cubicBezTo>
                  <a:cubicBezTo>
                    <a:pt x="6697405" y="187491"/>
                    <a:pt x="6696692" y="187734"/>
                    <a:pt x="6696217" y="187734"/>
                  </a:cubicBezTo>
                  <a:cubicBezTo>
                    <a:pt x="6678638" y="92370"/>
                    <a:pt x="6594547" y="22421"/>
                    <a:pt x="6496678" y="27261"/>
                  </a:cubicBezTo>
                  <a:cubicBezTo>
                    <a:pt x="6434916" y="30408"/>
                    <a:pt x="6381705" y="62599"/>
                    <a:pt x="6348449" y="110281"/>
                  </a:cubicBezTo>
                  <a:cubicBezTo>
                    <a:pt x="6310917" y="66230"/>
                    <a:pt x="6254618" y="39363"/>
                    <a:pt x="6192856" y="42510"/>
                  </a:cubicBezTo>
                  <a:cubicBezTo>
                    <a:pt x="6094987" y="47351"/>
                    <a:pt x="6018022" y="125529"/>
                    <a:pt x="6009708" y="222103"/>
                  </a:cubicBezTo>
                  <a:cubicBezTo>
                    <a:pt x="6008995" y="222103"/>
                    <a:pt x="6008282" y="222103"/>
                    <a:pt x="6007808" y="222103"/>
                  </a:cubicBezTo>
                  <a:cubicBezTo>
                    <a:pt x="5900912" y="227428"/>
                    <a:pt x="5818720" y="319887"/>
                    <a:pt x="5823947" y="428805"/>
                  </a:cubicBezTo>
                  <a:cubicBezTo>
                    <a:pt x="5824184" y="432193"/>
                    <a:pt x="5824422" y="435582"/>
                    <a:pt x="5824897" y="438970"/>
                  </a:cubicBezTo>
                  <a:cubicBezTo>
                    <a:pt x="5824897" y="441875"/>
                    <a:pt x="5824659" y="444779"/>
                    <a:pt x="5824897" y="447926"/>
                  </a:cubicBezTo>
                  <a:cubicBezTo>
                    <a:pt x="5825134" y="451072"/>
                    <a:pt x="5825372" y="453977"/>
                    <a:pt x="5825847" y="457123"/>
                  </a:cubicBezTo>
                  <a:cubicBezTo>
                    <a:pt x="5825610" y="457123"/>
                    <a:pt x="5825610" y="457123"/>
                    <a:pt x="5825372" y="457123"/>
                  </a:cubicBezTo>
                  <a:cubicBezTo>
                    <a:pt x="5763610" y="460270"/>
                    <a:pt x="5710162" y="492461"/>
                    <a:pt x="5677143" y="540143"/>
                  </a:cubicBezTo>
                  <a:cubicBezTo>
                    <a:pt x="5641511" y="480117"/>
                    <a:pt x="5575473" y="441391"/>
                    <a:pt x="5501834" y="445021"/>
                  </a:cubicBezTo>
                  <a:cubicBezTo>
                    <a:pt x="5485918" y="445748"/>
                    <a:pt x="5470477" y="448894"/>
                    <a:pt x="5455750" y="453251"/>
                  </a:cubicBezTo>
                  <a:cubicBezTo>
                    <a:pt x="5434608" y="362728"/>
                    <a:pt x="5352655" y="297377"/>
                    <a:pt x="5258111" y="301976"/>
                  </a:cubicBezTo>
                  <a:cubicBezTo>
                    <a:pt x="5151215" y="307301"/>
                    <a:pt x="5069024" y="399760"/>
                    <a:pt x="5074250" y="508678"/>
                  </a:cubicBezTo>
                  <a:cubicBezTo>
                    <a:pt x="5074250" y="509646"/>
                    <a:pt x="5074488" y="510856"/>
                    <a:pt x="5074488" y="511824"/>
                  </a:cubicBezTo>
                  <a:cubicBezTo>
                    <a:pt x="5049783" y="502143"/>
                    <a:pt x="5022940" y="497060"/>
                    <a:pt x="4994910" y="498512"/>
                  </a:cubicBezTo>
                  <a:cubicBezTo>
                    <a:pt x="4994672" y="498512"/>
                    <a:pt x="4994672" y="498512"/>
                    <a:pt x="4994435" y="498512"/>
                  </a:cubicBezTo>
                  <a:cubicBezTo>
                    <a:pt x="4994435" y="495366"/>
                    <a:pt x="4994435" y="492461"/>
                    <a:pt x="4994435" y="489315"/>
                  </a:cubicBezTo>
                  <a:cubicBezTo>
                    <a:pt x="4994197" y="485926"/>
                    <a:pt x="4993959" y="482538"/>
                    <a:pt x="4993484" y="479149"/>
                  </a:cubicBezTo>
                  <a:cubicBezTo>
                    <a:pt x="4993484" y="476245"/>
                    <a:pt x="4993484" y="473340"/>
                    <a:pt x="4993484" y="470194"/>
                  </a:cubicBezTo>
                  <a:cubicBezTo>
                    <a:pt x="4989446" y="386690"/>
                    <a:pt x="4935048" y="318193"/>
                    <a:pt x="4861646" y="293021"/>
                  </a:cubicBezTo>
                  <a:cubicBezTo>
                    <a:pt x="4839079" y="120689"/>
                    <a:pt x="4690138" y="-8076"/>
                    <a:pt x="4516729" y="395"/>
                  </a:cubicBezTo>
                  <a:cubicBezTo>
                    <a:pt x="4336906" y="9350"/>
                    <a:pt x="4197704" y="162561"/>
                    <a:pt x="4201267" y="344817"/>
                  </a:cubicBezTo>
                  <a:cubicBezTo>
                    <a:pt x="4095084" y="371684"/>
                    <a:pt x="4014318" y="460270"/>
                    <a:pt x="3995076" y="569430"/>
                  </a:cubicBezTo>
                  <a:cubicBezTo>
                    <a:pt x="3958494" y="557570"/>
                    <a:pt x="3919299" y="552245"/>
                    <a:pt x="3878916" y="554181"/>
                  </a:cubicBezTo>
                  <a:cubicBezTo>
                    <a:pt x="3695768" y="563379"/>
                    <a:pt x="3554666" y="721915"/>
                    <a:pt x="3563692" y="908527"/>
                  </a:cubicBezTo>
                  <a:cubicBezTo>
                    <a:pt x="3563930" y="911432"/>
                    <a:pt x="3564167" y="914578"/>
                    <a:pt x="3564405" y="917483"/>
                  </a:cubicBezTo>
                  <a:cubicBezTo>
                    <a:pt x="3564405" y="920871"/>
                    <a:pt x="3564405" y="924260"/>
                    <a:pt x="3564643" y="927406"/>
                  </a:cubicBezTo>
                  <a:cubicBezTo>
                    <a:pt x="3566780" y="973878"/>
                    <a:pt x="3578420" y="1017687"/>
                    <a:pt x="3596949" y="1057139"/>
                  </a:cubicBezTo>
                  <a:cubicBezTo>
                    <a:pt x="3542551" y="1104579"/>
                    <a:pt x="3504068" y="1170414"/>
                    <a:pt x="3491003" y="1244720"/>
                  </a:cubicBezTo>
                  <a:cubicBezTo>
                    <a:pt x="3443256" y="1220032"/>
                    <a:pt x="3388858" y="1206962"/>
                    <a:pt x="3331610" y="1209866"/>
                  </a:cubicBezTo>
                  <a:cubicBezTo>
                    <a:pt x="3226614" y="1215191"/>
                    <a:pt x="3135871" y="1272070"/>
                    <a:pt x="3082186" y="1355332"/>
                  </a:cubicBezTo>
                  <a:cubicBezTo>
                    <a:pt x="3033014" y="1259726"/>
                    <a:pt x="2932769" y="1196796"/>
                    <a:pt x="2819935" y="1202363"/>
                  </a:cubicBezTo>
                  <a:cubicBezTo>
                    <a:pt x="2687859" y="1208898"/>
                    <a:pt x="2581676" y="1307892"/>
                    <a:pt x="2558159" y="1434721"/>
                  </a:cubicBezTo>
                  <a:cubicBezTo>
                    <a:pt x="2526802" y="1424313"/>
                    <a:pt x="2493071" y="1419230"/>
                    <a:pt x="2458151" y="1420925"/>
                  </a:cubicBezTo>
                  <a:cubicBezTo>
                    <a:pt x="2303271" y="1428670"/>
                    <a:pt x="2184023" y="1562760"/>
                    <a:pt x="2191624" y="1720569"/>
                  </a:cubicBezTo>
                  <a:cubicBezTo>
                    <a:pt x="2191862" y="1725894"/>
                    <a:pt x="2192575" y="1730735"/>
                    <a:pt x="2193050" y="1736060"/>
                  </a:cubicBezTo>
                  <a:cubicBezTo>
                    <a:pt x="2120598" y="1671677"/>
                    <a:pt x="2025817" y="1633435"/>
                    <a:pt x="1922959" y="1634403"/>
                  </a:cubicBezTo>
                  <a:cubicBezTo>
                    <a:pt x="1933887" y="1602696"/>
                    <a:pt x="1939350" y="1568569"/>
                    <a:pt x="1937687" y="1532989"/>
                  </a:cubicBezTo>
                  <a:cubicBezTo>
                    <a:pt x="1930561" y="1386797"/>
                    <a:pt x="1808699" y="1274007"/>
                    <a:pt x="1665221" y="1281268"/>
                  </a:cubicBezTo>
                  <a:cubicBezTo>
                    <a:pt x="1554050" y="1286835"/>
                    <a:pt x="1462832" y="1363077"/>
                    <a:pt x="1430526" y="1464976"/>
                  </a:cubicBezTo>
                  <a:cubicBezTo>
                    <a:pt x="1379453" y="1445129"/>
                    <a:pt x="1323867" y="1435447"/>
                    <a:pt x="1265906" y="1438351"/>
                  </a:cubicBezTo>
                  <a:cubicBezTo>
                    <a:pt x="1207945" y="1441256"/>
                    <a:pt x="1153309" y="1456504"/>
                    <a:pt x="1104612" y="1481434"/>
                  </a:cubicBezTo>
                  <a:cubicBezTo>
                    <a:pt x="1062804" y="1383166"/>
                    <a:pt x="964697" y="1316364"/>
                    <a:pt x="853288" y="1321930"/>
                  </a:cubicBezTo>
                  <a:cubicBezTo>
                    <a:pt x="709810" y="1329192"/>
                    <a:pt x="599113" y="1453358"/>
                    <a:pt x="606240" y="1599550"/>
                  </a:cubicBezTo>
                  <a:cubicBezTo>
                    <a:pt x="607190" y="1620123"/>
                    <a:pt x="610753" y="1639728"/>
                    <a:pt x="615979" y="1658607"/>
                  </a:cubicBezTo>
                  <a:cubicBezTo>
                    <a:pt x="466087" y="1693219"/>
                    <a:pt x="349214" y="1811576"/>
                    <a:pt x="312395" y="1960915"/>
                  </a:cubicBezTo>
                  <a:cubicBezTo>
                    <a:pt x="125446" y="2006176"/>
                    <a:pt x="-9243" y="2181655"/>
                    <a:pt x="496" y="2384000"/>
                  </a:cubicBezTo>
                  <a:cubicBezTo>
                    <a:pt x="11423" y="2612485"/>
                    <a:pt x="202173" y="2788447"/>
                    <a:pt x="426417" y="2777314"/>
                  </a:cubicBezTo>
                  <a:cubicBezTo>
                    <a:pt x="582722" y="2769568"/>
                    <a:pt x="714086" y="2672511"/>
                    <a:pt x="775610" y="2537211"/>
                  </a:cubicBezTo>
                  <a:cubicBezTo>
                    <a:pt x="849725" y="2665976"/>
                    <a:pt x="989877" y="2749237"/>
                    <a:pt x="1146183" y="2741492"/>
                  </a:cubicBezTo>
                  <a:cubicBezTo>
                    <a:pt x="1214833" y="2738103"/>
                    <a:pt x="1278496" y="2717530"/>
                    <a:pt x="1333607" y="2683886"/>
                  </a:cubicBezTo>
                  <a:cubicBezTo>
                    <a:pt x="1379453" y="2872193"/>
                    <a:pt x="1550724" y="3007493"/>
                    <a:pt x="1747888" y="2997570"/>
                  </a:cubicBezTo>
                  <a:cubicBezTo>
                    <a:pt x="1816539" y="2994181"/>
                    <a:pt x="1880201" y="2973608"/>
                    <a:pt x="1935312" y="2940206"/>
                  </a:cubicBezTo>
                  <a:cubicBezTo>
                    <a:pt x="1935312" y="2946499"/>
                    <a:pt x="1935549" y="2953034"/>
                    <a:pt x="1935787" y="2959327"/>
                  </a:cubicBezTo>
                  <a:cubicBezTo>
                    <a:pt x="1946476" y="3180309"/>
                    <a:pt x="2125349" y="3352399"/>
                    <a:pt x="2340091" y="3353126"/>
                  </a:cubicBezTo>
                  <a:cubicBezTo>
                    <a:pt x="2418956" y="3445101"/>
                    <a:pt x="2537017" y="3501012"/>
                    <a:pt x="2666242" y="3494477"/>
                  </a:cubicBezTo>
                  <a:cubicBezTo>
                    <a:pt x="2802594" y="3487699"/>
                    <a:pt x="2919942" y="3412909"/>
                    <a:pt x="2988592" y="3303992"/>
                  </a:cubicBezTo>
                  <a:cubicBezTo>
                    <a:pt x="3067220" y="3405406"/>
                    <a:pt x="3191220" y="3468094"/>
                    <a:pt x="3327571" y="3461317"/>
                  </a:cubicBezTo>
                  <a:cubicBezTo>
                    <a:pt x="3475800" y="3453814"/>
                    <a:pt x="3601700" y="3366196"/>
                    <a:pt x="3666788" y="3241787"/>
                  </a:cubicBezTo>
                  <a:cubicBezTo>
                    <a:pt x="3723561" y="3267928"/>
                    <a:pt x="3787223" y="3281240"/>
                    <a:pt x="3853736" y="3277851"/>
                  </a:cubicBezTo>
                  <a:cubicBezTo>
                    <a:pt x="3990801" y="3271074"/>
                    <a:pt x="4108624" y="3195558"/>
                    <a:pt x="4177037" y="3085914"/>
                  </a:cubicBezTo>
                  <a:cubicBezTo>
                    <a:pt x="4255665" y="3188297"/>
                    <a:pt x="4380139" y="3251711"/>
                    <a:pt x="4517204" y="3244692"/>
                  </a:cubicBezTo>
                  <a:cubicBezTo>
                    <a:pt x="4616261" y="3239851"/>
                    <a:pt x="4705341" y="3198947"/>
                    <a:pt x="4772804" y="3135290"/>
                  </a:cubicBezTo>
                  <a:cubicBezTo>
                    <a:pt x="4846205" y="3191927"/>
                    <a:pt x="4938611" y="3223634"/>
                    <a:pt x="5037668" y="3218552"/>
                  </a:cubicBezTo>
                  <a:cubicBezTo>
                    <a:pt x="5096580" y="3215647"/>
                    <a:pt x="5151928" y="3199915"/>
                    <a:pt x="5201575" y="3174258"/>
                  </a:cubicBezTo>
                  <a:cubicBezTo>
                    <a:pt x="5279965" y="3256068"/>
                    <a:pt x="5391375" y="3304718"/>
                    <a:pt x="5512286" y="3298667"/>
                  </a:cubicBezTo>
                  <a:cubicBezTo>
                    <a:pt x="5586638" y="3295036"/>
                    <a:pt x="5655051" y="3271074"/>
                    <a:pt x="5713250" y="3232590"/>
                  </a:cubicBezTo>
                  <a:cubicBezTo>
                    <a:pt x="5788790" y="3356030"/>
                    <a:pt x="5925616" y="3435177"/>
                    <a:pt x="6078359" y="3427432"/>
                  </a:cubicBezTo>
                  <a:cubicBezTo>
                    <a:pt x="6175040" y="3422591"/>
                    <a:pt x="6262220" y="3383622"/>
                    <a:pt x="6329208" y="3322629"/>
                  </a:cubicBezTo>
                  <a:cubicBezTo>
                    <a:pt x="6401659" y="3376603"/>
                    <a:pt x="6492164" y="3406858"/>
                    <a:pt x="6588846" y="3402018"/>
                  </a:cubicBezTo>
                  <a:cubicBezTo>
                    <a:pt x="6702869" y="3396209"/>
                    <a:pt x="6803826" y="3343202"/>
                    <a:pt x="6873664" y="3262119"/>
                  </a:cubicBezTo>
                  <a:cubicBezTo>
                    <a:pt x="6951104" y="3335699"/>
                    <a:pt x="7056575" y="3378540"/>
                    <a:pt x="7170597" y="3372973"/>
                  </a:cubicBezTo>
                  <a:cubicBezTo>
                    <a:pt x="7333792" y="3364743"/>
                    <a:pt x="7469905" y="3259456"/>
                    <a:pt x="7527392" y="3114717"/>
                  </a:cubicBezTo>
                  <a:cubicBezTo>
                    <a:pt x="7597943" y="3163609"/>
                    <a:pt x="7683935" y="3190233"/>
                    <a:pt x="7775390" y="3185634"/>
                  </a:cubicBezTo>
                  <a:cubicBezTo>
                    <a:pt x="7945949" y="3177163"/>
                    <a:pt x="8086813" y="3062436"/>
                    <a:pt x="8139549" y="2907531"/>
                  </a:cubicBezTo>
                  <a:cubicBezTo>
                    <a:pt x="8217702" y="3014996"/>
                    <a:pt x="8345502" y="3082041"/>
                    <a:pt x="8486366" y="3075022"/>
                  </a:cubicBezTo>
                  <a:cubicBezTo>
                    <a:pt x="8621056" y="3068245"/>
                    <a:pt x="8737215" y="2995391"/>
                    <a:pt x="8806104" y="2888894"/>
                  </a:cubicBezTo>
                  <a:cubicBezTo>
                    <a:pt x="8884731" y="2971429"/>
                    <a:pt x="8996379" y="3020563"/>
                    <a:pt x="9118002" y="3014512"/>
                  </a:cubicBezTo>
                  <a:cubicBezTo>
                    <a:pt x="9246990" y="3007977"/>
                    <a:pt x="9359112" y="2940932"/>
                    <a:pt x="9428713" y="2841454"/>
                  </a:cubicBezTo>
                  <a:cubicBezTo>
                    <a:pt x="9495701" y="2991277"/>
                    <a:pt x="9647256" y="3091965"/>
                    <a:pt x="9818526" y="3083494"/>
                  </a:cubicBezTo>
                  <a:cubicBezTo>
                    <a:pt x="9962242" y="3076232"/>
                    <a:pt x="10084579" y="2993939"/>
                    <a:pt x="10151329" y="2875582"/>
                  </a:cubicBezTo>
                  <a:cubicBezTo>
                    <a:pt x="10172471" y="2878002"/>
                    <a:pt x="10193850" y="2878728"/>
                    <a:pt x="10215704" y="2877518"/>
                  </a:cubicBezTo>
                  <a:cubicBezTo>
                    <a:pt x="10357995" y="2870499"/>
                    <a:pt x="10479381" y="2789658"/>
                    <a:pt x="10546369" y="2673237"/>
                  </a:cubicBezTo>
                  <a:cubicBezTo>
                    <a:pt x="10578438" y="2679772"/>
                    <a:pt x="10611694" y="2682434"/>
                    <a:pt x="10645663" y="2680740"/>
                  </a:cubicBezTo>
                  <a:cubicBezTo>
                    <a:pt x="10694835" y="2678320"/>
                    <a:pt x="10741394" y="2666944"/>
                    <a:pt x="10784153" y="2648549"/>
                  </a:cubicBezTo>
                  <a:cubicBezTo>
                    <a:pt x="10828574" y="2662587"/>
                    <a:pt x="10876083" y="2669122"/>
                    <a:pt x="10925256" y="2666702"/>
                  </a:cubicBezTo>
                  <a:cubicBezTo>
                    <a:pt x="11064458" y="2659683"/>
                    <a:pt x="11183706" y="2582230"/>
                    <a:pt x="11251644" y="2469924"/>
                  </a:cubicBezTo>
                  <a:cubicBezTo>
                    <a:pt x="11284901" y="2486624"/>
                    <a:pt x="11320533" y="2498968"/>
                    <a:pt x="11358065" y="2505745"/>
                  </a:cubicBezTo>
                  <a:cubicBezTo>
                    <a:pt x="11358065" y="2509376"/>
                    <a:pt x="11357827" y="2513007"/>
                    <a:pt x="11358065" y="2516879"/>
                  </a:cubicBezTo>
                  <a:cubicBezTo>
                    <a:pt x="11366379" y="2688001"/>
                    <a:pt x="11509144" y="2820155"/>
                    <a:pt x="11677090" y="2811683"/>
                  </a:cubicBezTo>
                  <a:cubicBezTo>
                    <a:pt x="11695619" y="2810715"/>
                    <a:pt x="11713672" y="2807811"/>
                    <a:pt x="11731250" y="2803696"/>
                  </a:cubicBezTo>
                  <a:cubicBezTo>
                    <a:pt x="11790162" y="2881391"/>
                    <a:pt x="11883993" y="2929557"/>
                    <a:pt x="11987325" y="2924474"/>
                  </a:cubicBezTo>
                  <a:cubicBezTo>
                    <a:pt x="12090895" y="2919391"/>
                    <a:pt x="12179500" y="2862028"/>
                    <a:pt x="12230573" y="2778766"/>
                  </a:cubicBezTo>
                  <a:cubicBezTo>
                    <a:pt x="12248389" y="2781186"/>
                    <a:pt x="12266680" y="2782155"/>
                    <a:pt x="12285208" y="2781186"/>
                  </a:cubicBezTo>
                  <a:cubicBezTo>
                    <a:pt x="12453154" y="2772715"/>
                    <a:pt x="12582617" y="2627249"/>
                    <a:pt x="12574539" y="2455885"/>
                  </a:cubicBezTo>
                  <a:cubicBezTo>
                    <a:pt x="12573352" y="2428777"/>
                    <a:pt x="12568127" y="2402879"/>
                    <a:pt x="12560763" y="2378191"/>
                  </a:cubicBezTo>
                  <a:cubicBezTo>
                    <a:pt x="12685475" y="2302432"/>
                    <a:pt x="12765290" y="2161081"/>
                    <a:pt x="12757688" y="2003513"/>
                  </a:cubicBezTo>
                  <a:close/>
                </a:path>
              </a:pathLst>
            </a:custGeom>
            <a:solidFill>
              <a:srgbClr val="FFFFFF"/>
            </a:solidFill>
            <a:ln w="23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-171362" y="4342264"/>
              <a:ext cx="12758187" cy="3495235"/>
            </a:xfrm>
            <a:custGeom>
              <a:avLst/>
              <a:gdLst>
                <a:gd name="connsiteX0" fmla="*/ 12757688 w 12758187"/>
                <a:gd name="connsiteY0" fmla="*/ 2003514 h 3495235"/>
                <a:gd name="connsiteX1" fmla="*/ 12331767 w 12758187"/>
                <a:gd name="connsiteY1" fmla="*/ 1610200 h 3495235"/>
                <a:gd name="connsiteX2" fmla="*/ 12218459 w 12758187"/>
                <a:gd name="connsiteY2" fmla="*/ 1632709 h 3495235"/>
                <a:gd name="connsiteX3" fmla="*/ 11915824 w 12758187"/>
                <a:gd name="connsiteY3" fmla="*/ 1424313 h 3495235"/>
                <a:gd name="connsiteX4" fmla="*/ 11686829 w 12758187"/>
                <a:gd name="connsiteY4" fmla="*/ 1548479 h 3495235"/>
                <a:gd name="connsiteX5" fmla="*/ 11391084 w 12758187"/>
                <a:gd name="connsiteY5" fmla="*/ 1258516 h 3495235"/>
                <a:gd name="connsiteX6" fmla="*/ 11390608 w 12758187"/>
                <a:gd name="connsiteY6" fmla="*/ 1241573 h 3495235"/>
                <a:gd name="connsiteX7" fmla="*/ 11013860 w 12758187"/>
                <a:gd name="connsiteY7" fmla="*/ 848985 h 3495235"/>
                <a:gd name="connsiteX8" fmla="*/ 11013860 w 12758187"/>
                <a:gd name="connsiteY8" fmla="*/ 845839 h 3495235"/>
                <a:gd name="connsiteX9" fmla="*/ 10686284 w 12758187"/>
                <a:gd name="connsiteY9" fmla="*/ 543290 h 3495235"/>
                <a:gd name="connsiteX10" fmla="*/ 10389351 w 12758187"/>
                <a:gd name="connsiteY10" fmla="*/ 859393 h 3495235"/>
                <a:gd name="connsiteX11" fmla="*/ 10294095 w 12758187"/>
                <a:gd name="connsiteY11" fmla="*/ 849227 h 3495235"/>
                <a:gd name="connsiteX12" fmla="*/ 9997162 w 12758187"/>
                <a:gd name="connsiteY12" fmla="*/ 1183000 h 3495235"/>
                <a:gd name="connsiteX13" fmla="*/ 10006188 w 12758187"/>
                <a:gd name="connsiteY13" fmla="*/ 1244962 h 3495235"/>
                <a:gd name="connsiteX14" fmla="*/ 9722558 w 12758187"/>
                <a:gd name="connsiteY14" fmla="*/ 1456262 h 3495235"/>
                <a:gd name="connsiteX15" fmla="*/ 9719232 w 12758187"/>
                <a:gd name="connsiteY15" fmla="*/ 1471027 h 3495235"/>
                <a:gd name="connsiteX16" fmla="*/ 9603547 w 12758187"/>
                <a:gd name="connsiteY16" fmla="*/ 1407612 h 3495235"/>
                <a:gd name="connsiteX17" fmla="*/ 9313028 w 12758187"/>
                <a:gd name="connsiteY17" fmla="*/ 1509511 h 3495235"/>
                <a:gd name="connsiteX18" fmla="*/ 9136769 w 12758187"/>
                <a:gd name="connsiteY18" fmla="*/ 1366708 h 3495235"/>
                <a:gd name="connsiteX19" fmla="*/ 9105412 w 12758187"/>
                <a:gd name="connsiteY19" fmla="*/ 1360415 h 3495235"/>
                <a:gd name="connsiteX20" fmla="*/ 9104462 w 12758187"/>
                <a:gd name="connsiteY20" fmla="*/ 1326771 h 3495235"/>
                <a:gd name="connsiteX21" fmla="*/ 8942455 w 12758187"/>
                <a:gd name="connsiteY21" fmla="*/ 1074566 h 3495235"/>
                <a:gd name="connsiteX22" fmla="*/ 8944118 w 12758187"/>
                <a:gd name="connsiteY22" fmla="*/ 1008247 h 3495235"/>
                <a:gd name="connsiteX23" fmla="*/ 8736741 w 12758187"/>
                <a:gd name="connsiteY23" fmla="*/ 742004 h 3495235"/>
                <a:gd name="connsiteX24" fmla="*/ 8397999 w 12758187"/>
                <a:gd name="connsiteY24" fmla="*/ 944591 h 3495235"/>
                <a:gd name="connsiteX25" fmla="*/ 8393961 w 12758187"/>
                <a:gd name="connsiteY25" fmla="*/ 962744 h 3495235"/>
                <a:gd name="connsiteX26" fmla="*/ 8092040 w 12758187"/>
                <a:gd name="connsiteY26" fmla="*/ 1172350 h 3495235"/>
                <a:gd name="connsiteX27" fmla="*/ 8083725 w 12758187"/>
                <a:gd name="connsiteY27" fmla="*/ 1224389 h 3495235"/>
                <a:gd name="connsiteX28" fmla="*/ 7950224 w 12758187"/>
                <a:gd name="connsiteY28" fmla="*/ 1143063 h 3495235"/>
                <a:gd name="connsiteX29" fmla="*/ 7802233 w 12758187"/>
                <a:gd name="connsiteY29" fmla="*/ 1145242 h 3495235"/>
                <a:gd name="connsiteX30" fmla="*/ 7768976 w 12758187"/>
                <a:gd name="connsiteY30" fmla="*/ 1114503 h 3495235"/>
                <a:gd name="connsiteX31" fmla="*/ 7775153 w 12758187"/>
                <a:gd name="connsiteY31" fmla="*/ 1040439 h 3495235"/>
                <a:gd name="connsiteX32" fmla="*/ 7774440 w 12758187"/>
                <a:gd name="connsiteY32" fmla="*/ 1031967 h 3495235"/>
                <a:gd name="connsiteX33" fmla="*/ 7774440 w 12758187"/>
                <a:gd name="connsiteY33" fmla="*/ 1021317 h 3495235"/>
                <a:gd name="connsiteX34" fmla="*/ 7483446 w 12758187"/>
                <a:gd name="connsiteY34" fmla="*/ 752412 h 3495235"/>
                <a:gd name="connsiteX35" fmla="*/ 7377737 w 12758187"/>
                <a:gd name="connsiteY35" fmla="*/ 779520 h 3495235"/>
                <a:gd name="connsiteX36" fmla="*/ 7103372 w 12758187"/>
                <a:gd name="connsiteY36" fmla="*/ 612513 h 3495235"/>
                <a:gd name="connsiteX37" fmla="*/ 7104559 w 12758187"/>
                <a:gd name="connsiteY37" fmla="*/ 581290 h 3495235"/>
                <a:gd name="connsiteX38" fmla="*/ 7103846 w 12758187"/>
                <a:gd name="connsiteY38" fmla="*/ 573544 h 3495235"/>
                <a:gd name="connsiteX39" fmla="*/ 7103609 w 12758187"/>
                <a:gd name="connsiteY39" fmla="*/ 562169 h 3495235"/>
                <a:gd name="connsiteX40" fmla="*/ 6900745 w 12758187"/>
                <a:gd name="connsiteY40" fmla="*/ 374830 h 3495235"/>
                <a:gd name="connsiteX41" fmla="*/ 6697880 w 12758187"/>
                <a:gd name="connsiteY41" fmla="*/ 187491 h 3495235"/>
                <a:gd name="connsiteX42" fmla="*/ 6695980 w 12758187"/>
                <a:gd name="connsiteY42" fmla="*/ 187734 h 3495235"/>
                <a:gd name="connsiteX43" fmla="*/ 6496440 w 12758187"/>
                <a:gd name="connsiteY43" fmla="*/ 27261 h 3495235"/>
                <a:gd name="connsiteX44" fmla="*/ 6348211 w 12758187"/>
                <a:gd name="connsiteY44" fmla="*/ 110281 h 3495235"/>
                <a:gd name="connsiteX45" fmla="*/ 6192619 w 12758187"/>
                <a:gd name="connsiteY45" fmla="*/ 42510 h 3495235"/>
                <a:gd name="connsiteX46" fmla="*/ 6009470 w 12758187"/>
                <a:gd name="connsiteY46" fmla="*/ 222103 h 3495235"/>
                <a:gd name="connsiteX47" fmla="*/ 6007333 w 12758187"/>
                <a:gd name="connsiteY47" fmla="*/ 222103 h 3495235"/>
                <a:gd name="connsiteX48" fmla="*/ 5823471 w 12758187"/>
                <a:gd name="connsiteY48" fmla="*/ 428805 h 3495235"/>
                <a:gd name="connsiteX49" fmla="*/ 5824422 w 12758187"/>
                <a:gd name="connsiteY49" fmla="*/ 438971 h 3495235"/>
                <a:gd name="connsiteX50" fmla="*/ 5824422 w 12758187"/>
                <a:gd name="connsiteY50" fmla="*/ 447926 h 3495235"/>
                <a:gd name="connsiteX51" fmla="*/ 5825372 w 12758187"/>
                <a:gd name="connsiteY51" fmla="*/ 457123 h 3495235"/>
                <a:gd name="connsiteX52" fmla="*/ 5824897 w 12758187"/>
                <a:gd name="connsiteY52" fmla="*/ 457123 h 3495235"/>
                <a:gd name="connsiteX53" fmla="*/ 5676668 w 12758187"/>
                <a:gd name="connsiteY53" fmla="*/ 540143 h 3495235"/>
                <a:gd name="connsiteX54" fmla="*/ 5501359 w 12758187"/>
                <a:gd name="connsiteY54" fmla="*/ 445021 h 3495235"/>
                <a:gd name="connsiteX55" fmla="*/ 5455275 w 12758187"/>
                <a:gd name="connsiteY55" fmla="*/ 453251 h 3495235"/>
                <a:gd name="connsiteX56" fmla="*/ 5257636 w 12758187"/>
                <a:gd name="connsiteY56" fmla="*/ 301976 h 3495235"/>
                <a:gd name="connsiteX57" fmla="*/ 5073775 w 12758187"/>
                <a:gd name="connsiteY57" fmla="*/ 508678 h 3495235"/>
                <a:gd name="connsiteX58" fmla="*/ 5074013 w 12758187"/>
                <a:gd name="connsiteY58" fmla="*/ 511824 h 3495235"/>
                <a:gd name="connsiteX59" fmla="*/ 4994435 w 12758187"/>
                <a:gd name="connsiteY59" fmla="*/ 498512 h 3495235"/>
                <a:gd name="connsiteX60" fmla="*/ 4993959 w 12758187"/>
                <a:gd name="connsiteY60" fmla="*/ 498512 h 3495235"/>
                <a:gd name="connsiteX61" fmla="*/ 4993959 w 12758187"/>
                <a:gd name="connsiteY61" fmla="*/ 489315 h 3495235"/>
                <a:gd name="connsiteX62" fmla="*/ 4993009 w 12758187"/>
                <a:gd name="connsiteY62" fmla="*/ 479149 h 3495235"/>
                <a:gd name="connsiteX63" fmla="*/ 4993009 w 12758187"/>
                <a:gd name="connsiteY63" fmla="*/ 470194 h 3495235"/>
                <a:gd name="connsiteX64" fmla="*/ 4861171 w 12758187"/>
                <a:gd name="connsiteY64" fmla="*/ 293021 h 3495235"/>
                <a:gd name="connsiteX65" fmla="*/ 4516016 w 12758187"/>
                <a:gd name="connsiteY65" fmla="*/ 395 h 3495235"/>
                <a:gd name="connsiteX66" fmla="*/ 4200554 w 12758187"/>
                <a:gd name="connsiteY66" fmla="*/ 344817 h 3495235"/>
                <a:gd name="connsiteX67" fmla="*/ 3994364 w 12758187"/>
                <a:gd name="connsiteY67" fmla="*/ 569430 h 3495235"/>
                <a:gd name="connsiteX68" fmla="*/ 3878204 w 12758187"/>
                <a:gd name="connsiteY68" fmla="*/ 554181 h 3495235"/>
                <a:gd name="connsiteX69" fmla="*/ 3562980 w 12758187"/>
                <a:gd name="connsiteY69" fmla="*/ 908527 h 3495235"/>
                <a:gd name="connsiteX70" fmla="*/ 3563692 w 12758187"/>
                <a:gd name="connsiteY70" fmla="*/ 917483 h 3495235"/>
                <a:gd name="connsiteX71" fmla="*/ 3563930 w 12758187"/>
                <a:gd name="connsiteY71" fmla="*/ 927406 h 3495235"/>
                <a:gd name="connsiteX72" fmla="*/ 3596236 w 12758187"/>
                <a:gd name="connsiteY72" fmla="*/ 1057139 h 3495235"/>
                <a:gd name="connsiteX73" fmla="*/ 3490291 w 12758187"/>
                <a:gd name="connsiteY73" fmla="*/ 1244720 h 3495235"/>
                <a:gd name="connsiteX74" fmla="*/ 3330897 w 12758187"/>
                <a:gd name="connsiteY74" fmla="*/ 1209866 h 3495235"/>
                <a:gd name="connsiteX75" fmla="*/ 3081473 w 12758187"/>
                <a:gd name="connsiteY75" fmla="*/ 1355332 h 3495235"/>
                <a:gd name="connsiteX76" fmla="*/ 2819222 w 12758187"/>
                <a:gd name="connsiteY76" fmla="*/ 1202363 h 3495235"/>
                <a:gd name="connsiteX77" fmla="*/ 2557446 w 12758187"/>
                <a:gd name="connsiteY77" fmla="*/ 1434721 h 3495235"/>
                <a:gd name="connsiteX78" fmla="*/ 2457439 w 12758187"/>
                <a:gd name="connsiteY78" fmla="*/ 1420925 h 3495235"/>
                <a:gd name="connsiteX79" fmla="*/ 2190912 w 12758187"/>
                <a:gd name="connsiteY79" fmla="*/ 1720569 h 3495235"/>
                <a:gd name="connsiteX80" fmla="*/ 2192337 w 12758187"/>
                <a:gd name="connsiteY80" fmla="*/ 1736060 h 3495235"/>
                <a:gd name="connsiteX81" fmla="*/ 1922247 w 12758187"/>
                <a:gd name="connsiteY81" fmla="*/ 1634403 h 3495235"/>
                <a:gd name="connsiteX82" fmla="*/ 1936975 w 12758187"/>
                <a:gd name="connsiteY82" fmla="*/ 1532989 h 3495235"/>
                <a:gd name="connsiteX83" fmla="*/ 1664509 w 12758187"/>
                <a:gd name="connsiteY83" fmla="*/ 1281268 h 3495235"/>
                <a:gd name="connsiteX84" fmla="*/ 1429813 w 12758187"/>
                <a:gd name="connsiteY84" fmla="*/ 1464976 h 3495235"/>
                <a:gd name="connsiteX85" fmla="*/ 1265193 w 12758187"/>
                <a:gd name="connsiteY85" fmla="*/ 1438351 h 3495235"/>
                <a:gd name="connsiteX86" fmla="*/ 1103899 w 12758187"/>
                <a:gd name="connsiteY86" fmla="*/ 1481434 h 3495235"/>
                <a:gd name="connsiteX87" fmla="*/ 852575 w 12758187"/>
                <a:gd name="connsiteY87" fmla="*/ 1321930 h 3495235"/>
                <a:gd name="connsiteX88" fmla="*/ 605527 w 12758187"/>
                <a:gd name="connsiteY88" fmla="*/ 1599550 h 3495235"/>
                <a:gd name="connsiteX89" fmla="*/ 615266 w 12758187"/>
                <a:gd name="connsiteY89" fmla="*/ 1658607 h 3495235"/>
                <a:gd name="connsiteX90" fmla="*/ 311682 w 12758187"/>
                <a:gd name="connsiteY90" fmla="*/ 1960915 h 3495235"/>
                <a:gd name="connsiteX91" fmla="*/ 496 w 12758187"/>
                <a:gd name="connsiteY91" fmla="*/ 2384242 h 3495235"/>
                <a:gd name="connsiteX92" fmla="*/ 426417 w 12758187"/>
                <a:gd name="connsiteY92" fmla="*/ 2777556 h 3495235"/>
                <a:gd name="connsiteX93" fmla="*/ 775610 w 12758187"/>
                <a:gd name="connsiteY93" fmla="*/ 2537453 h 3495235"/>
                <a:gd name="connsiteX94" fmla="*/ 1146183 w 12758187"/>
                <a:gd name="connsiteY94" fmla="*/ 2741734 h 3495235"/>
                <a:gd name="connsiteX95" fmla="*/ 1333607 w 12758187"/>
                <a:gd name="connsiteY95" fmla="*/ 2684129 h 3495235"/>
                <a:gd name="connsiteX96" fmla="*/ 1747888 w 12758187"/>
                <a:gd name="connsiteY96" fmla="*/ 2997812 h 3495235"/>
                <a:gd name="connsiteX97" fmla="*/ 1935312 w 12758187"/>
                <a:gd name="connsiteY97" fmla="*/ 2940448 h 3495235"/>
                <a:gd name="connsiteX98" fmla="*/ 1935787 w 12758187"/>
                <a:gd name="connsiteY98" fmla="*/ 2959570 h 3495235"/>
                <a:gd name="connsiteX99" fmla="*/ 2340091 w 12758187"/>
                <a:gd name="connsiteY99" fmla="*/ 3353367 h 3495235"/>
                <a:gd name="connsiteX100" fmla="*/ 2666242 w 12758187"/>
                <a:gd name="connsiteY100" fmla="*/ 3494719 h 3495235"/>
                <a:gd name="connsiteX101" fmla="*/ 2988593 w 12758187"/>
                <a:gd name="connsiteY101" fmla="*/ 3304233 h 3495235"/>
                <a:gd name="connsiteX102" fmla="*/ 3327571 w 12758187"/>
                <a:gd name="connsiteY102" fmla="*/ 3461559 h 3495235"/>
                <a:gd name="connsiteX103" fmla="*/ 3666788 w 12758187"/>
                <a:gd name="connsiteY103" fmla="*/ 3242030 h 3495235"/>
                <a:gd name="connsiteX104" fmla="*/ 3853737 w 12758187"/>
                <a:gd name="connsiteY104" fmla="*/ 3278094 h 3495235"/>
                <a:gd name="connsiteX105" fmla="*/ 4177037 w 12758187"/>
                <a:gd name="connsiteY105" fmla="*/ 3086156 h 3495235"/>
                <a:gd name="connsiteX106" fmla="*/ 4517204 w 12758187"/>
                <a:gd name="connsiteY106" fmla="*/ 3244934 h 3495235"/>
                <a:gd name="connsiteX107" fmla="*/ 4772804 w 12758187"/>
                <a:gd name="connsiteY107" fmla="*/ 3135532 h 3495235"/>
                <a:gd name="connsiteX108" fmla="*/ 5037668 w 12758187"/>
                <a:gd name="connsiteY108" fmla="*/ 3218794 h 3495235"/>
                <a:gd name="connsiteX109" fmla="*/ 5201575 w 12758187"/>
                <a:gd name="connsiteY109" fmla="*/ 3174500 h 3495235"/>
                <a:gd name="connsiteX110" fmla="*/ 5512286 w 12758187"/>
                <a:gd name="connsiteY110" fmla="*/ 3298909 h 3495235"/>
                <a:gd name="connsiteX111" fmla="*/ 5713250 w 12758187"/>
                <a:gd name="connsiteY111" fmla="*/ 3232832 h 3495235"/>
                <a:gd name="connsiteX112" fmla="*/ 6078359 w 12758187"/>
                <a:gd name="connsiteY112" fmla="*/ 3427674 h 3495235"/>
                <a:gd name="connsiteX113" fmla="*/ 6329208 w 12758187"/>
                <a:gd name="connsiteY113" fmla="*/ 3322871 h 3495235"/>
                <a:gd name="connsiteX114" fmla="*/ 6588846 w 12758187"/>
                <a:gd name="connsiteY114" fmla="*/ 3402260 h 3495235"/>
                <a:gd name="connsiteX115" fmla="*/ 6873664 w 12758187"/>
                <a:gd name="connsiteY115" fmla="*/ 3262361 h 3495235"/>
                <a:gd name="connsiteX116" fmla="*/ 7170597 w 12758187"/>
                <a:gd name="connsiteY116" fmla="*/ 3373215 h 3495235"/>
                <a:gd name="connsiteX117" fmla="*/ 7527392 w 12758187"/>
                <a:gd name="connsiteY117" fmla="*/ 3114959 h 3495235"/>
                <a:gd name="connsiteX118" fmla="*/ 7775391 w 12758187"/>
                <a:gd name="connsiteY118" fmla="*/ 3185876 h 3495235"/>
                <a:gd name="connsiteX119" fmla="*/ 8139549 w 12758187"/>
                <a:gd name="connsiteY119" fmla="*/ 2907773 h 3495235"/>
                <a:gd name="connsiteX120" fmla="*/ 8486367 w 12758187"/>
                <a:gd name="connsiteY120" fmla="*/ 3075264 h 3495235"/>
                <a:gd name="connsiteX121" fmla="*/ 8806104 w 12758187"/>
                <a:gd name="connsiteY121" fmla="*/ 2889136 h 3495235"/>
                <a:gd name="connsiteX122" fmla="*/ 9118002 w 12758187"/>
                <a:gd name="connsiteY122" fmla="*/ 3014755 h 3495235"/>
                <a:gd name="connsiteX123" fmla="*/ 9428713 w 12758187"/>
                <a:gd name="connsiteY123" fmla="*/ 2841696 h 3495235"/>
                <a:gd name="connsiteX124" fmla="*/ 9818527 w 12758187"/>
                <a:gd name="connsiteY124" fmla="*/ 3083736 h 3495235"/>
                <a:gd name="connsiteX125" fmla="*/ 10151329 w 12758187"/>
                <a:gd name="connsiteY125" fmla="*/ 2875824 h 3495235"/>
                <a:gd name="connsiteX126" fmla="*/ 10215704 w 12758187"/>
                <a:gd name="connsiteY126" fmla="*/ 2877760 h 3495235"/>
                <a:gd name="connsiteX127" fmla="*/ 10546369 w 12758187"/>
                <a:gd name="connsiteY127" fmla="*/ 2673479 h 3495235"/>
                <a:gd name="connsiteX128" fmla="*/ 10645663 w 12758187"/>
                <a:gd name="connsiteY128" fmla="*/ 2680982 h 3495235"/>
                <a:gd name="connsiteX129" fmla="*/ 10784153 w 12758187"/>
                <a:gd name="connsiteY129" fmla="*/ 2648791 h 3495235"/>
                <a:gd name="connsiteX130" fmla="*/ 10925255 w 12758187"/>
                <a:gd name="connsiteY130" fmla="*/ 2666944 h 3495235"/>
                <a:gd name="connsiteX131" fmla="*/ 11251644 w 12758187"/>
                <a:gd name="connsiteY131" fmla="*/ 2470166 h 3495235"/>
                <a:gd name="connsiteX132" fmla="*/ 11358065 w 12758187"/>
                <a:gd name="connsiteY132" fmla="*/ 2505987 h 3495235"/>
                <a:gd name="connsiteX133" fmla="*/ 11358065 w 12758187"/>
                <a:gd name="connsiteY133" fmla="*/ 2517121 h 3495235"/>
                <a:gd name="connsiteX134" fmla="*/ 11677327 w 12758187"/>
                <a:gd name="connsiteY134" fmla="*/ 2811925 h 3495235"/>
                <a:gd name="connsiteX135" fmla="*/ 11731488 w 12758187"/>
                <a:gd name="connsiteY135" fmla="*/ 2803938 h 3495235"/>
                <a:gd name="connsiteX136" fmla="*/ 11987563 w 12758187"/>
                <a:gd name="connsiteY136" fmla="*/ 2924716 h 3495235"/>
                <a:gd name="connsiteX137" fmla="*/ 12230810 w 12758187"/>
                <a:gd name="connsiteY137" fmla="*/ 2779008 h 3495235"/>
                <a:gd name="connsiteX138" fmla="*/ 12285447 w 12758187"/>
                <a:gd name="connsiteY138" fmla="*/ 2781428 h 3495235"/>
                <a:gd name="connsiteX139" fmla="*/ 12574778 w 12758187"/>
                <a:gd name="connsiteY139" fmla="*/ 2456127 h 3495235"/>
                <a:gd name="connsiteX140" fmla="*/ 12561000 w 12758187"/>
                <a:gd name="connsiteY140" fmla="*/ 2378433 h 3495235"/>
                <a:gd name="connsiteX141" fmla="*/ 12757688 w 12758187"/>
                <a:gd name="connsiteY141" fmla="*/ 2003514 h 349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2758187" h="3495235">
                  <a:moveTo>
                    <a:pt x="12757688" y="2003514"/>
                  </a:moveTo>
                  <a:cubicBezTo>
                    <a:pt x="12746762" y="1775028"/>
                    <a:pt x="12556011" y="1599066"/>
                    <a:pt x="12331767" y="1610200"/>
                  </a:cubicBezTo>
                  <a:cubicBezTo>
                    <a:pt x="12292097" y="1612136"/>
                    <a:pt x="12254091" y="1619881"/>
                    <a:pt x="12218459" y="1632709"/>
                  </a:cubicBezTo>
                  <a:cubicBezTo>
                    <a:pt x="12175225" y="1505638"/>
                    <a:pt x="12054313" y="1417536"/>
                    <a:pt x="11915824" y="1424313"/>
                  </a:cubicBezTo>
                  <a:cubicBezTo>
                    <a:pt x="11821518" y="1428912"/>
                    <a:pt x="11739327" y="1477078"/>
                    <a:pt x="11686829" y="1548479"/>
                  </a:cubicBezTo>
                  <a:cubicBezTo>
                    <a:pt x="11646921" y="1404224"/>
                    <a:pt x="11532899" y="1293370"/>
                    <a:pt x="11391084" y="1258516"/>
                  </a:cubicBezTo>
                  <a:cubicBezTo>
                    <a:pt x="11391084" y="1252949"/>
                    <a:pt x="11390846" y="1247382"/>
                    <a:pt x="11390608" y="1241573"/>
                  </a:cubicBezTo>
                  <a:cubicBezTo>
                    <a:pt x="11380394" y="1030031"/>
                    <a:pt x="11216249" y="863508"/>
                    <a:pt x="11013860" y="848985"/>
                  </a:cubicBezTo>
                  <a:cubicBezTo>
                    <a:pt x="11013860" y="848017"/>
                    <a:pt x="11013860" y="846807"/>
                    <a:pt x="11013860" y="845839"/>
                  </a:cubicBezTo>
                  <a:cubicBezTo>
                    <a:pt x="11005309" y="670118"/>
                    <a:pt x="10858742" y="534818"/>
                    <a:pt x="10686284" y="543290"/>
                  </a:cubicBezTo>
                  <a:cubicBezTo>
                    <a:pt x="10519526" y="551519"/>
                    <a:pt x="10390301" y="691660"/>
                    <a:pt x="10389351" y="859393"/>
                  </a:cubicBezTo>
                  <a:cubicBezTo>
                    <a:pt x="10358945" y="851164"/>
                    <a:pt x="10327113" y="847533"/>
                    <a:pt x="10294095" y="849227"/>
                  </a:cubicBezTo>
                  <a:cubicBezTo>
                    <a:pt x="10121636" y="857941"/>
                    <a:pt x="9988848" y="1007279"/>
                    <a:pt x="9997162" y="1183000"/>
                  </a:cubicBezTo>
                  <a:cubicBezTo>
                    <a:pt x="9998112" y="1204299"/>
                    <a:pt x="10001438" y="1225115"/>
                    <a:pt x="10006188" y="1244962"/>
                  </a:cubicBezTo>
                  <a:cubicBezTo>
                    <a:pt x="9876963" y="1237943"/>
                    <a:pt x="9756527" y="1323867"/>
                    <a:pt x="9722558" y="1456262"/>
                  </a:cubicBezTo>
                  <a:cubicBezTo>
                    <a:pt x="9721370" y="1461103"/>
                    <a:pt x="9720183" y="1466186"/>
                    <a:pt x="9719232" y="1471027"/>
                  </a:cubicBezTo>
                  <a:cubicBezTo>
                    <a:pt x="9687163" y="1441740"/>
                    <a:pt x="9648206" y="1419472"/>
                    <a:pt x="9603547" y="1407612"/>
                  </a:cubicBezTo>
                  <a:cubicBezTo>
                    <a:pt x="9492138" y="1378084"/>
                    <a:pt x="9378829" y="1421893"/>
                    <a:pt x="9313028" y="1509511"/>
                  </a:cubicBezTo>
                  <a:cubicBezTo>
                    <a:pt x="9277871" y="1441256"/>
                    <a:pt x="9215871" y="1387523"/>
                    <a:pt x="9136769" y="1366708"/>
                  </a:cubicBezTo>
                  <a:cubicBezTo>
                    <a:pt x="9126317" y="1364045"/>
                    <a:pt x="9115865" y="1361867"/>
                    <a:pt x="9105412" y="1360415"/>
                  </a:cubicBezTo>
                  <a:cubicBezTo>
                    <a:pt x="9105887" y="1349039"/>
                    <a:pt x="9105412" y="1337905"/>
                    <a:pt x="9104462" y="1326771"/>
                  </a:cubicBezTo>
                  <a:cubicBezTo>
                    <a:pt x="9102562" y="1218822"/>
                    <a:pt x="9040087" y="1119828"/>
                    <a:pt x="8942455" y="1074566"/>
                  </a:cubicBezTo>
                  <a:cubicBezTo>
                    <a:pt x="8945543" y="1052299"/>
                    <a:pt x="8946256" y="1030031"/>
                    <a:pt x="8944118" y="1008247"/>
                  </a:cubicBezTo>
                  <a:cubicBezTo>
                    <a:pt x="8940793" y="885533"/>
                    <a:pt x="8859077" y="774437"/>
                    <a:pt x="8736741" y="742004"/>
                  </a:cubicBezTo>
                  <a:cubicBezTo>
                    <a:pt x="8588274" y="702551"/>
                    <a:pt x="8436719" y="793316"/>
                    <a:pt x="8397999" y="944591"/>
                  </a:cubicBezTo>
                  <a:cubicBezTo>
                    <a:pt x="8396574" y="950642"/>
                    <a:pt x="8395149" y="956693"/>
                    <a:pt x="8393961" y="962744"/>
                  </a:cubicBezTo>
                  <a:cubicBezTo>
                    <a:pt x="8258084" y="946043"/>
                    <a:pt x="8127672" y="1033661"/>
                    <a:pt x="8092040" y="1172350"/>
                  </a:cubicBezTo>
                  <a:cubicBezTo>
                    <a:pt x="8087526" y="1189777"/>
                    <a:pt x="8084914" y="1207204"/>
                    <a:pt x="8083725" y="1224389"/>
                  </a:cubicBezTo>
                  <a:cubicBezTo>
                    <a:pt x="8049044" y="1186146"/>
                    <a:pt x="8003435" y="1157102"/>
                    <a:pt x="7950224" y="1143063"/>
                  </a:cubicBezTo>
                  <a:cubicBezTo>
                    <a:pt x="7899627" y="1129751"/>
                    <a:pt x="7848792" y="1131445"/>
                    <a:pt x="7802233" y="1145242"/>
                  </a:cubicBezTo>
                  <a:cubicBezTo>
                    <a:pt x="7792018" y="1134108"/>
                    <a:pt x="7780854" y="1123700"/>
                    <a:pt x="7768976" y="1114503"/>
                  </a:cubicBezTo>
                  <a:cubicBezTo>
                    <a:pt x="7773965" y="1090783"/>
                    <a:pt x="7776340" y="1065853"/>
                    <a:pt x="7775153" y="1040439"/>
                  </a:cubicBezTo>
                  <a:cubicBezTo>
                    <a:pt x="7774915" y="1037534"/>
                    <a:pt x="7774440" y="1034872"/>
                    <a:pt x="7774440" y="1031967"/>
                  </a:cubicBezTo>
                  <a:cubicBezTo>
                    <a:pt x="7774440" y="1028337"/>
                    <a:pt x="7774440" y="1024948"/>
                    <a:pt x="7774440" y="1021317"/>
                  </a:cubicBezTo>
                  <a:cubicBezTo>
                    <a:pt x="7766839" y="865202"/>
                    <a:pt x="7636663" y="744908"/>
                    <a:pt x="7483446" y="752412"/>
                  </a:cubicBezTo>
                  <a:cubicBezTo>
                    <a:pt x="7445676" y="754348"/>
                    <a:pt x="7410044" y="763787"/>
                    <a:pt x="7377737" y="779520"/>
                  </a:cubicBezTo>
                  <a:cubicBezTo>
                    <a:pt x="7314550" y="688755"/>
                    <a:pt x="7215731" y="626551"/>
                    <a:pt x="7103372" y="612513"/>
                  </a:cubicBezTo>
                  <a:cubicBezTo>
                    <a:pt x="7104559" y="602347"/>
                    <a:pt x="7105035" y="591939"/>
                    <a:pt x="7104559" y="581290"/>
                  </a:cubicBezTo>
                  <a:cubicBezTo>
                    <a:pt x="7104322" y="578627"/>
                    <a:pt x="7104084" y="576207"/>
                    <a:pt x="7103846" y="573544"/>
                  </a:cubicBezTo>
                  <a:cubicBezTo>
                    <a:pt x="7103846" y="569914"/>
                    <a:pt x="7103846" y="566041"/>
                    <a:pt x="7103609" y="562169"/>
                  </a:cubicBezTo>
                  <a:cubicBezTo>
                    <a:pt x="7098383" y="453251"/>
                    <a:pt x="7007640" y="369505"/>
                    <a:pt x="6900745" y="374830"/>
                  </a:cubicBezTo>
                  <a:cubicBezTo>
                    <a:pt x="6895519" y="266154"/>
                    <a:pt x="6804776" y="182167"/>
                    <a:pt x="6697880" y="187491"/>
                  </a:cubicBezTo>
                  <a:cubicBezTo>
                    <a:pt x="6697167" y="187491"/>
                    <a:pt x="6696455" y="187734"/>
                    <a:pt x="6695980" y="187734"/>
                  </a:cubicBezTo>
                  <a:cubicBezTo>
                    <a:pt x="6678401" y="92370"/>
                    <a:pt x="6594310" y="22421"/>
                    <a:pt x="6496440" y="27261"/>
                  </a:cubicBezTo>
                  <a:cubicBezTo>
                    <a:pt x="6434679" y="30408"/>
                    <a:pt x="6381468" y="62599"/>
                    <a:pt x="6348211" y="110281"/>
                  </a:cubicBezTo>
                  <a:cubicBezTo>
                    <a:pt x="6310679" y="66230"/>
                    <a:pt x="6254381" y="39363"/>
                    <a:pt x="6192619" y="42510"/>
                  </a:cubicBezTo>
                  <a:cubicBezTo>
                    <a:pt x="6094750" y="47351"/>
                    <a:pt x="6017784" y="125529"/>
                    <a:pt x="6009470" y="222103"/>
                  </a:cubicBezTo>
                  <a:cubicBezTo>
                    <a:pt x="6008758" y="222103"/>
                    <a:pt x="6008045" y="222103"/>
                    <a:pt x="6007333" y="222103"/>
                  </a:cubicBezTo>
                  <a:cubicBezTo>
                    <a:pt x="5900674" y="227428"/>
                    <a:pt x="5818245" y="319887"/>
                    <a:pt x="5823471" y="428805"/>
                  </a:cubicBezTo>
                  <a:cubicBezTo>
                    <a:pt x="5823709" y="432193"/>
                    <a:pt x="5823947" y="435582"/>
                    <a:pt x="5824422" y="438971"/>
                  </a:cubicBezTo>
                  <a:cubicBezTo>
                    <a:pt x="5824422" y="441875"/>
                    <a:pt x="5824184" y="444779"/>
                    <a:pt x="5824422" y="447926"/>
                  </a:cubicBezTo>
                  <a:cubicBezTo>
                    <a:pt x="5824659" y="451072"/>
                    <a:pt x="5824897" y="453977"/>
                    <a:pt x="5825372" y="457123"/>
                  </a:cubicBezTo>
                  <a:cubicBezTo>
                    <a:pt x="5825134" y="457123"/>
                    <a:pt x="5825134" y="457123"/>
                    <a:pt x="5824897" y="457123"/>
                  </a:cubicBezTo>
                  <a:cubicBezTo>
                    <a:pt x="5763135" y="460270"/>
                    <a:pt x="5709687" y="492461"/>
                    <a:pt x="5676668" y="540143"/>
                  </a:cubicBezTo>
                  <a:cubicBezTo>
                    <a:pt x="5641036" y="480117"/>
                    <a:pt x="5574998" y="441391"/>
                    <a:pt x="5501359" y="445021"/>
                  </a:cubicBezTo>
                  <a:cubicBezTo>
                    <a:pt x="5485443" y="445748"/>
                    <a:pt x="5470002" y="448894"/>
                    <a:pt x="5455275" y="453251"/>
                  </a:cubicBezTo>
                  <a:cubicBezTo>
                    <a:pt x="5434133" y="362728"/>
                    <a:pt x="5352180" y="297377"/>
                    <a:pt x="5257636" y="301976"/>
                  </a:cubicBezTo>
                  <a:cubicBezTo>
                    <a:pt x="5150978" y="307301"/>
                    <a:pt x="5068549" y="399760"/>
                    <a:pt x="5073775" y="508678"/>
                  </a:cubicBezTo>
                  <a:cubicBezTo>
                    <a:pt x="5073775" y="509646"/>
                    <a:pt x="5074013" y="510856"/>
                    <a:pt x="5074013" y="511824"/>
                  </a:cubicBezTo>
                  <a:cubicBezTo>
                    <a:pt x="5049308" y="502143"/>
                    <a:pt x="5022465" y="497060"/>
                    <a:pt x="4994435" y="498512"/>
                  </a:cubicBezTo>
                  <a:cubicBezTo>
                    <a:pt x="4994197" y="498512"/>
                    <a:pt x="4994197" y="498512"/>
                    <a:pt x="4993959" y="498512"/>
                  </a:cubicBezTo>
                  <a:cubicBezTo>
                    <a:pt x="4993959" y="495366"/>
                    <a:pt x="4993959" y="492461"/>
                    <a:pt x="4993959" y="489315"/>
                  </a:cubicBezTo>
                  <a:cubicBezTo>
                    <a:pt x="4993722" y="485926"/>
                    <a:pt x="4993484" y="482538"/>
                    <a:pt x="4993009" y="479149"/>
                  </a:cubicBezTo>
                  <a:cubicBezTo>
                    <a:pt x="4993009" y="476245"/>
                    <a:pt x="4993009" y="473340"/>
                    <a:pt x="4993009" y="470194"/>
                  </a:cubicBezTo>
                  <a:cubicBezTo>
                    <a:pt x="4988971" y="386690"/>
                    <a:pt x="4934573" y="318193"/>
                    <a:pt x="4861171" y="293021"/>
                  </a:cubicBezTo>
                  <a:cubicBezTo>
                    <a:pt x="4838604" y="120689"/>
                    <a:pt x="4689663" y="-8076"/>
                    <a:pt x="4516016" y="395"/>
                  </a:cubicBezTo>
                  <a:cubicBezTo>
                    <a:pt x="4336193" y="9350"/>
                    <a:pt x="4196991" y="162561"/>
                    <a:pt x="4200554" y="344817"/>
                  </a:cubicBezTo>
                  <a:cubicBezTo>
                    <a:pt x="4094371" y="371684"/>
                    <a:pt x="4013605" y="460270"/>
                    <a:pt x="3994364" y="569430"/>
                  </a:cubicBezTo>
                  <a:cubicBezTo>
                    <a:pt x="3957782" y="557570"/>
                    <a:pt x="3918587" y="552245"/>
                    <a:pt x="3878204" y="554181"/>
                  </a:cubicBezTo>
                  <a:cubicBezTo>
                    <a:pt x="3695055" y="563379"/>
                    <a:pt x="3553953" y="721915"/>
                    <a:pt x="3562980" y="908527"/>
                  </a:cubicBezTo>
                  <a:cubicBezTo>
                    <a:pt x="3563217" y="911432"/>
                    <a:pt x="3563455" y="914578"/>
                    <a:pt x="3563692" y="917483"/>
                  </a:cubicBezTo>
                  <a:cubicBezTo>
                    <a:pt x="3563692" y="920871"/>
                    <a:pt x="3563692" y="924260"/>
                    <a:pt x="3563930" y="927406"/>
                  </a:cubicBezTo>
                  <a:cubicBezTo>
                    <a:pt x="3566068" y="973878"/>
                    <a:pt x="3577708" y="1017687"/>
                    <a:pt x="3596236" y="1057139"/>
                  </a:cubicBezTo>
                  <a:cubicBezTo>
                    <a:pt x="3541838" y="1104579"/>
                    <a:pt x="3503356" y="1170414"/>
                    <a:pt x="3490291" y="1244720"/>
                  </a:cubicBezTo>
                  <a:cubicBezTo>
                    <a:pt x="3442544" y="1220032"/>
                    <a:pt x="3388146" y="1206962"/>
                    <a:pt x="3330897" y="1209866"/>
                  </a:cubicBezTo>
                  <a:cubicBezTo>
                    <a:pt x="3225901" y="1215191"/>
                    <a:pt x="3135159" y="1272070"/>
                    <a:pt x="3081473" y="1355332"/>
                  </a:cubicBezTo>
                  <a:cubicBezTo>
                    <a:pt x="3032301" y="1259726"/>
                    <a:pt x="2932056" y="1196796"/>
                    <a:pt x="2819222" y="1202363"/>
                  </a:cubicBezTo>
                  <a:cubicBezTo>
                    <a:pt x="2687146" y="1208898"/>
                    <a:pt x="2580963" y="1307892"/>
                    <a:pt x="2557446" y="1434721"/>
                  </a:cubicBezTo>
                  <a:cubicBezTo>
                    <a:pt x="2526090" y="1424313"/>
                    <a:pt x="2492358" y="1419230"/>
                    <a:pt x="2457439" y="1420925"/>
                  </a:cubicBezTo>
                  <a:cubicBezTo>
                    <a:pt x="2302559" y="1428670"/>
                    <a:pt x="2183310" y="1562760"/>
                    <a:pt x="2190912" y="1720569"/>
                  </a:cubicBezTo>
                  <a:cubicBezTo>
                    <a:pt x="2191149" y="1725894"/>
                    <a:pt x="2191862" y="1730735"/>
                    <a:pt x="2192337" y="1736060"/>
                  </a:cubicBezTo>
                  <a:cubicBezTo>
                    <a:pt x="2119885" y="1671677"/>
                    <a:pt x="2025104" y="1633435"/>
                    <a:pt x="1922247" y="1634403"/>
                  </a:cubicBezTo>
                  <a:cubicBezTo>
                    <a:pt x="1933174" y="1602696"/>
                    <a:pt x="1938637" y="1568569"/>
                    <a:pt x="1936975" y="1532989"/>
                  </a:cubicBezTo>
                  <a:cubicBezTo>
                    <a:pt x="1929848" y="1386797"/>
                    <a:pt x="1807987" y="1274007"/>
                    <a:pt x="1664509" y="1281268"/>
                  </a:cubicBezTo>
                  <a:cubicBezTo>
                    <a:pt x="1553337" y="1286835"/>
                    <a:pt x="1462119" y="1363077"/>
                    <a:pt x="1429813" y="1464976"/>
                  </a:cubicBezTo>
                  <a:cubicBezTo>
                    <a:pt x="1378740" y="1445129"/>
                    <a:pt x="1323155" y="1435447"/>
                    <a:pt x="1265193" y="1438351"/>
                  </a:cubicBezTo>
                  <a:cubicBezTo>
                    <a:pt x="1207232" y="1441256"/>
                    <a:pt x="1152596" y="1456504"/>
                    <a:pt x="1103899" y="1481434"/>
                  </a:cubicBezTo>
                  <a:cubicBezTo>
                    <a:pt x="1062091" y="1383166"/>
                    <a:pt x="963984" y="1316364"/>
                    <a:pt x="852575" y="1321930"/>
                  </a:cubicBezTo>
                  <a:cubicBezTo>
                    <a:pt x="709097" y="1329192"/>
                    <a:pt x="598401" y="1453358"/>
                    <a:pt x="605527" y="1599550"/>
                  </a:cubicBezTo>
                  <a:cubicBezTo>
                    <a:pt x="606477" y="1620123"/>
                    <a:pt x="610040" y="1639728"/>
                    <a:pt x="615266" y="1658607"/>
                  </a:cubicBezTo>
                  <a:cubicBezTo>
                    <a:pt x="465375" y="1693219"/>
                    <a:pt x="348502" y="1811576"/>
                    <a:pt x="311682" y="1960915"/>
                  </a:cubicBezTo>
                  <a:cubicBezTo>
                    <a:pt x="125446" y="2006176"/>
                    <a:pt x="-9243" y="2181655"/>
                    <a:pt x="496" y="2384242"/>
                  </a:cubicBezTo>
                  <a:cubicBezTo>
                    <a:pt x="11423" y="2612727"/>
                    <a:pt x="202173" y="2788690"/>
                    <a:pt x="426417" y="2777556"/>
                  </a:cubicBezTo>
                  <a:cubicBezTo>
                    <a:pt x="582722" y="2769811"/>
                    <a:pt x="714086" y="2672753"/>
                    <a:pt x="775610" y="2537453"/>
                  </a:cubicBezTo>
                  <a:cubicBezTo>
                    <a:pt x="849725" y="2666218"/>
                    <a:pt x="989877" y="2749479"/>
                    <a:pt x="1146183" y="2741734"/>
                  </a:cubicBezTo>
                  <a:cubicBezTo>
                    <a:pt x="1214834" y="2738345"/>
                    <a:pt x="1278496" y="2717772"/>
                    <a:pt x="1333607" y="2684129"/>
                  </a:cubicBezTo>
                  <a:cubicBezTo>
                    <a:pt x="1379453" y="2872435"/>
                    <a:pt x="1550724" y="3007735"/>
                    <a:pt x="1747888" y="2997812"/>
                  </a:cubicBezTo>
                  <a:cubicBezTo>
                    <a:pt x="1816539" y="2994423"/>
                    <a:pt x="1880201" y="2973850"/>
                    <a:pt x="1935312" y="2940448"/>
                  </a:cubicBezTo>
                  <a:cubicBezTo>
                    <a:pt x="1935312" y="2946741"/>
                    <a:pt x="1935549" y="2953276"/>
                    <a:pt x="1935787" y="2959570"/>
                  </a:cubicBezTo>
                  <a:cubicBezTo>
                    <a:pt x="1946476" y="3180551"/>
                    <a:pt x="2125349" y="3352641"/>
                    <a:pt x="2340091" y="3353367"/>
                  </a:cubicBezTo>
                  <a:cubicBezTo>
                    <a:pt x="2418956" y="3445343"/>
                    <a:pt x="2537017" y="3501254"/>
                    <a:pt x="2666242" y="3494719"/>
                  </a:cubicBezTo>
                  <a:cubicBezTo>
                    <a:pt x="2802594" y="3487942"/>
                    <a:pt x="2919942" y="3413151"/>
                    <a:pt x="2988593" y="3304233"/>
                  </a:cubicBezTo>
                  <a:cubicBezTo>
                    <a:pt x="3067220" y="3405648"/>
                    <a:pt x="3191220" y="3468336"/>
                    <a:pt x="3327571" y="3461559"/>
                  </a:cubicBezTo>
                  <a:cubicBezTo>
                    <a:pt x="3475800" y="3454056"/>
                    <a:pt x="3601700" y="3366680"/>
                    <a:pt x="3666788" y="3242030"/>
                  </a:cubicBezTo>
                  <a:cubicBezTo>
                    <a:pt x="3723561" y="3268170"/>
                    <a:pt x="3787224" y="3281482"/>
                    <a:pt x="3853737" y="3278094"/>
                  </a:cubicBezTo>
                  <a:cubicBezTo>
                    <a:pt x="3990801" y="3271316"/>
                    <a:pt x="4108624" y="3195800"/>
                    <a:pt x="4177037" y="3086156"/>
                  </a:cubicBezTo>
                  <a:cubicBezTo>
                    <a:pt x="4255665" y="3188539"/>
                    <a:pt x="4380140" y="3251953"/>
                    <a:pt x="4517204" y="3244934"/>
                  </a:cubicBezTo>
                  <a:cubicBezTo>
                    <a:pt x="4616260" y="3240093"/>
                    <a:pt x="4705340" y="3199188"/>
                    <a:pt x="4772804" y="3135532"/>
                  </a:cubicBezTo>
                  <a:cubicBezTo>
                    <a:pt x="4846206" y="3192169"/>
                    <a:pt x="4938611" y="3223877"/>
                    <a:pt x="5037668" y="3218794"/>
                  </a:cubicBezTo>
                  <a:cubicBezTo>
                    <a:pt x="5096579" y="3215889"/>
                    <a:pt x="5151928" y="3200157"/>
                    <a:pt x="5201575" y="3174500"/>
                  </a:cubicBezTo>
                  <a:cubicBezTo>
                    <a:pt x="5279965" y="3256310"/>
                    <a:pt x="5391375" y="3304960"/>
                    <a:pt x="5512286" y="3298909"/>
                  </a:cubicBezTo>
                  <a:cubicBezTo>
                    <a:pt x="5586638" y="3295278"/>
                    <a:pt x="5655051" y="3271316"/>
                    <a:pt x="5713250" y="3232832"/>
                  </a:cubicBezTo>
                  <a:cubicBezTo>
                    <a:pt x="5788790" y="3356272"/>
                    <a:pt x="5925617" y="3435419"/>
                    <a:pt x="6078359" y="3427674"/>
                  </a:cubicBezTo>
                  <a:cubicBezTo>
                    <a:pt x="6175040" y="3422833"/>
                    <a:pt x="6262220" y="3383865"/>
                    <a:pt x="6329208" y="3322871"/>
                  </a:cubicBezTo>
                  <a:cubicBezTo>
                    <a:pt x="6401659" y="3376845"/>
                    <a:pt x="6492164" y="3407100"/>
                    <a:pt x="6588846" y="3402260"/>
                  </a:cubicBezTo>
                  <a:cubicBezTo>
                    <a:pt x="6702868" y="3396451"/>
                    <a:pt x="6803825" y="3343444"/>
                    <a:pt x="6873664" y="3262361"/>
                  </a:cubicBezTo>
                  <a:cubicBezTo>
                    <a:pt x="6951104" y="3335941"/>
                    <a:pt x="7056575" y="3378782"/>
                    <a:pt x="7170597" y="3373215"/>
                  </a:cubicBezTo>
                  <a:cubicBezTo>
                    <a:pt x="7333791" y="3364986"/>
                    <a:pt x="7469906" y="3259698"/>
                    <a:pt x="7527392" y="3114959"/>
                  </a:cubicBezTo>
                  <a:cubicBezTo>
                    <a:pt x="7597943" y="3163851"/>
                    <a:pt x="7683935" y="3190475"/>
                    <a:pt x="7775391" y="3185876"/>
                  </a:cubicBezTo>
                  <a:cubicBezTo>
                    <a:pt x="7945949" y="3177405"/>
                    <a:pt x="8086814" y="3062678"/>
                    <a:pt x="8139549" y="2907773"/>
                  </a:cubicBezTo>
                  <a:cubicBezTo>
                    <a:pt x="8217702" y="3015239"/>
                    <a:pt x="8345502" y="3082283"/>
                    <a:pt x="8486367" y="3075264"/>
                  </a:cubicBezTo>
                  <a:cubicBezTo>
                    <a:pt x="8621055" y="3068487"/>
                    <a:pt x="8737216" y="2995633"/>
                    <a:pt x="8806104" y="2889136"/>
                  </a:cubicBezTo>
                  <a:cubicBezTo>
                    <a:pt x="8884732" y="2971672"/>
                    <a:pt x="8996379" y="3020805"/>
                    <a:pt x="9118002" y="3014755"/>
                  </a:cubicBezTo>
                  <a:cubicBezTo>
                    <a:pt x="9246990" y="3008219"/>
                    <a:pt x="9359112" y="2941174"/>
                    <a:pt x="9428713" y="2841696"/>
                  </a:cubicBezTo>
                  <a:cubicBezTo>
                    <a:pt x="9495701" y="2991519"/>
                    <a:pt x="9647256" y="3092207"/>
                    <a:pt x="9818527" y="3083736"/>
                  </a:cubicBezTo>
                  <a:cubicBezTo>
                    <a:pt x="9962243" y="3076475"/>
                    <a:pt x="10084579" y="2994181"/>
                    <a:pt x="10151329" y="2875824"/>
                  </a:cubicBezTo>
                  <a:cubicBezTo>
                    <a:pt x="10172471" y="2878244"/>
                    <a:pt x="10193850" y="2878970"/>
                    <a:pt x="10215704" y="2877760"/>
                  </a:cubicBezTo>
                  <a:cubicBezTo>
                    <a:pt x="10357995" y="2870741"/>
                    <a:pt x="10479381" y="2789900"/>
                    <a:pt x="10546369" y="2673479"/>
                  </a:cubicBezTo>
                  <a:cubicBezTo>
                    <a:pt x="10578438" y="2680014"/>
                    <a:pt x="10611694" y="2682676"/>
                    <a:pt x="10645663" y="2680982"/>
                  </a:cubicBezTo>
                  <a:cubicBezTo>
                    <a:pt x="10694836" y="2678562"/>
                    <a:pt x="10741394" y="2667186"/>
                    <a:pt x="10784153" y="2648791"/>
                  </a:cubicBezTo>
                  <a:cubicBezTo>
                    <a:pt x="10828574" y="2662829"/>
                    <a:pt x="10876084" y="2669364"/>
                    <a:pt x="10925255" y="2666944"/>
                  </a:cubicBezTo>
                  <a:cubicBezTo>
                    <a:pt x="11064458" y="2659925"/>
                    <a:pt x="11183706" y="2582472"/>
                    <a:pt x="11251644" y="2470166"/>
                  </a:cubicBezTo>
                  <a:cubicBezTo>
                    <a:pt x="11284901" y="2486866"/>
                    <a:pt x="11320533" y="2499210"/>
                    <a:pt x="11358065" y="2505987"/>
                  </a:cubicBezTo>
                  <a:cubicBezTo>
                    <a:pt x="11358065" y="2509618"/>
                    <a:pt x="11357828" y="2513249"/>
                    <a:pt x="11358065" y="2517121"/>
                  </a:cubicBezTo>
                  <a:cubicBezTo>
                    <a:pt x="11366379" y="2688243"/>
                    <a:pt x="11509145" y="2820397"/>
                    <a:pt x="11677327" y="2811925"/>
                  </a:cubicBezTo>
                  <a:cubicBezTo>
                    <a:pt x="11695856" y="2810957"/>
                    <a:pt x="11713910" y="2808053"/>
                    <a:pt x="11731488" y="2803938"/>
                  </a:cubicBezTo>
                  <a:cubicBezTo>
                    <a:pt x="11790399" y="2881633"/>
                    <a:pt x="11884231" y="2929799"/>
                    <a:pt x="11987563" y="2924716"/>
                  </a:cubicBezTo>
                  <a:cubicBezTo>
                    <a:pt x="12091133" y="2919633"/>
                    <a:pt x="12179738" y="2862270"/>
                    <a:pt x="12230810" y="2779008"/>
                  </a:cubicBezTo>
                  <a:cubicBezTo>
                    <a:pt x="12248626" y="2781428"/>
                    <a:pt x="12266918" y="2782396"/>
                    <a:pt x="12285447" y="2781428"/>
                  </a:cubicBezTo>
                  <a:cubicBezTo>
                    <a:pt x="12453391" y="2772957"/>
                    <a:pt x="12582854" y="2627491"/>
                    <a:pt x="12574778" y="2456127"/>
                  </a:cubicBezTo>
                  <a:cubicBezTo>
                    <a:pt x="12573589" y="2429019"/>
                    <a:pt x="12568364" y="2403121"/>
                    <a:pt x="12561000" y="2378433"/>
                  </a:cubicBezTo>
                  <a:cubicBezTo>
                    <a:pt x="12685474" y="2302432"/>
                    <a:pt x="12765289" y="2161081"/>
                    <a:pt x="12757688" y="2003514"/>
                  </a:cubicBezTo>
                  <a:close/>
                </a:path>
              </a:pathLst>
            </a:custGeom>
            <a:solidFill>
              <a:srgbClr val="FFFFFF"/>
            </a:solidFill>
            <a:ln w="23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149" name="รูปภาพ 1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10" y="2426831"/>
            <a:ext cx="248201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0" name="รูปภาพ 1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09" y="2417608"/>
            <a:ext cx="216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1" name="รูปภาพ 1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41" y="2404358"/>
            <a:ext cx="319704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/>
          <p:nvPr/>
        </p:nvSpPr>
        <p:spPr>
          <a:xfrm>
            <a:off x="-619296" y="-812800"/>
            <a:ext cx="13709991" cy="7670800"/>
          </a:xfrm>
          <a:custGeom>
            <a:avLst/>
            <a:gdLst>
              <a:gd name="connsiteX0" fmla="*/ 306741 w 13709991"/>
              <a:gd name="connsiteY0" fmla="*/ 494563 h 7457571"/>
              <a:gd name="connsiteX1" fmla="*/ 2757841 w 13709991"/>
              <a:gd name="connsiteY1" fmla="*/ 1535963 h 7457571"/>
              <a:gd name="connsiteX2" fmla="*/ 3634141 w 13709991"/>
              <a:gd name="connsiteY2" fmla="*/ 3479063 h 7457571"/>
              <a:gd name="connsiteX3" fmla="*/ 5399441 w 13709991"/>
              <a:gd name="connsiteY3" fmla="*/ 4139463 h 7457571"/>
              <a:gd name="connsiteX4" fmla="*/ 6466241 w 13709991"/>
              <a:gd name="connsiteY4" fmla="*/ 5511063 h 7457571"/>
              <a:gd name="connsiteX5" fmla="*/ 8295041 w 13709991"/>
              <a:gd name="connsiteY5" fmla="*/ 5574563 h 7457571"/>
              <a:gd name="connsiteX6" fmla="*/ 9679341 w 13709991"/>
              <a:gd name="connsiteY6" fmla="*/ 6831863 h 7457571"/>
              <a:gd name="connsiteX7" fmla="*/ 12867041 w 13709991"/>
              <a:gd name="connsiteY7" fmla="*/ 7441463 h 7457571"/>
              <a:gd name="connsiteX8" fmla="*/ 13476641 w 13709991"/>
              <a:gd name="connsiteY8" fmla="*/ 6222263 h 7457571"/>
              <a:gd name="connsiteX9" fmla="*/ 13463941 w 13709991"/>
              <a:gd name="connsiteY9" fmla="*/ 532663 h 7457571"/>
              <a:gd name="connsiteX10" fmla="*/ 10530241 w 13709991"/>
              <a:gd name="connsiteY10" fmla="*/ 240563 h 7457571"/>
              <a:gd name="connsiteX11" fmla="*/ 306741 w 13709991"/>
              <a:gd name="connsiteY11" fmla="*/ 494563 h 745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09991" h="7457571">
                <a:moveTo>
                  <a:pt x="306741" y="494563"/>
                </a:moveTo>
                <a:cubicBezTo>
                  <a:pt x="-988659" y="710463"/>
                  <a:pt x="2203274" y="1038546"/>
                  <a:pt x="2757841" y="1535963"/>
                </a:cubicBezTo>
                <a:cubicBezTo>
                  <a:pt x="3312408" y="2033380"/>
                  <a:pt x="3193874" y="3045146"/>
                  <a:pt x="3634141" y="3479063"/>
                </a:cubicBezTo>
                <a:cubicBezTo>
                  <a:pt x="4074408" y="3912980"/>
                  <a:pt x="4927424" y="3800796"/>
                  <a:pt x="5399441" y="4139463"/>
                </a:cubicBezTo>
                <a:cubicBezTo>
                  <a:pt x="5871458" y="4478130"/>
                  <a:pt x="5983641" y="5271880"/>
                  <a:pt x="6466241" y="5511063"/>
                </a:cubicBezTo>
                <a:cubicBezTo>
                  <a:pt x="6948841" y="5750246"/>
                  <a:pt x="7759524" y="5354430"/>
                  <a:pt x="8295041" y="5574563"/>
                </a:cubicBezTo>
                <a:cubicBezTo>
                  <a:pt x="8830558" y="5794696"/>
                  <a:pt x="8917341" y="6520713"/>
                  <a:pt x="9679341" y="6831863"/>
                </a:cubicBezTo>
                <a:cubicBezTo>
                  <a:pt x="10441341" y="7143013"/>
                  <a:pt x="12234158" y="7543063"/>
                  <a:pt x="12867041" y="7441463"/>
                </a:cubicBezTo>
                <a:cubicBezTo>
                  <a:pt x="13499924" y="7339863"/>
                  <a:pt x="13377158" y="7373730"/>
                  <a:pt x="13476641" y="6222263"/>
                </a:cubicBezTo>
                <a:cubicBezTo>
                  <a:pt x="13576124" y="5070796"/>
                  <a:pt x="13955008" y="1529613"/>
                  <a:pt x="13463941" y="532663"/>
                </a:cubicBezTo>
                <a:cubicBezTo>
                  <a:pt x="12972874" y="-464287"/>
                  <a:pt x="12716758" y="244796"/>
                  <a:pt x="10530241" y="240563"/>
                </a:cubicBezTo>
                <a:cubicBezTo>
                  <a:pt x="8343724" y="236330"/>
                  <a:pt x="1602141" y="278663"/>
                  <a:pt x="306741" y="494563"/>
                </a:cubicBezTo>
                <a:close/>
              </a:path>
            </a:pathLst>
          </a:custGeom>
          <a:solidFill>
            <a:srgbClr val="182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5446286" y="531282"/>
            <a:ext cx="681833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thaiDist" eaLnBrk="1" hangingPunct="1">
              <a:buFontTx/>
              <a:buNone/>
            </a:pPr>
            <a:r>
              <a:rPr lang="en-US" altLang="en-US" sz="4400" b="1" u="sng" dirty="0" err="1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สารละลายแก๊ส</a:t>
            </a:r>
            <a:r>
              <a:rPr lang="en-US" altLang="en-US" sz="4400" b="1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เกิดจากการที่แก๊สชนิดหนึ่ง</a:t>
            </a:r>
            <a:endParaRPr lang="en-US" altLang="en-US" sz="4400" b="1" dirty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609600" indent="-609600" algn="thaiDist" eaLnBrk="1" hangingPunct="1">
              <a:buFontTx/>
              <a:buNone/>
            </a:pP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ละลายในแก๊สอีกชนิดหนึ่งเนื่องจาก</a:t>
            </a:r>
            <a:endParaRPr lang="en-US" altLang="en-US" sz="4400" b="1" dirty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609600" indent="-609600" algn="thaiDist" eaLnBrk="1" hangingPunct="1">
              <a:buFontTx/>
              <a:buNone/>
            </a:pP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แก๊สทุกชนิดสามารถผสมกัน</a:t>
            </a:r>
            <a:endParaRPr lang="en-US" altLang="en-US" sz="4400" b="1" dirty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609600" indent="-609600" algn="thaiDist" eaLnBrk="1" hangingPunct="1">
              <a:buFontTx/>
              <a:buNone/>
            </a:pP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ในทุกอัตราส่วน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เช่น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อากาศที่อยู่รอบตัวเรา</a:t>
            </a:r>
            <a:endParaRPr lang="en-US" altLang="en-US" sz="4400" b="1" dirty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" name="Graphic 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463" y="1019579"/>
            <a:ext cx="2064341" cy="1082277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6161" y="0"/>
            <a:ext cx="1019579" cy="1019579"/>
          </a:xfrm>
          <a:prstGeom prst="rect">
            <a:avLst/>
          </a:prstGeom>
        </p:spPr>
      </p:pic>
      <p:grpSp>
        <p:nvGrpSpPr>
          <p:cNvPr id="10" name="Graphic 241"/>
          <p:cNvGrpSpPr/>
          <p:nvPr/>
        </p:nvGrpSpPr>
        <p:grpSpPr>
          <a:xfrm>
            <a:off x="2768970" y="269896"/>
            <a:ext cx="322656" cy="318867"/>
            <a:chOff x="2434505" y="2932122"/>
            <a:chExt cx="322656" cy="318867"/>
          </a:xfrm>
        </p:grpSpPr>
        <p:sp>
          <p:nvSpPr>
            <p:cNvPr id="11" name="Freeform: Shape 10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3" name="Graphic 241"/>
          <p:cNvGrpSpPr/>
          <p:nvPr/>
        </p:nvGrpSpPr>
        <p:grpSpPr>
          <a:xfrm rot="1433983">
            <a:off x="4489448" y="1728167"/>
            <a:ext cx="212939" cy="210438"/>
            <a:chOff x="2434505" y="2932122"/>
            <a:chExt cx="322656" cy="318867"/>
          </a:xfrm>
        </p:grpSpPr>
        <p:sp>
          <p:nvSpPr>
            <p:cNvPr id="14" name="Freeform: Shape 13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35414" y="2518443"/>
            <a:ext cx="246732" cy="212980"/>
            <a:chOff x="5989666" y="815838"/>
            <a:chExt cx="221343" cy="191064"/>
          </a:xfrm>
        </p:grpSpPr>
        <p:sp>
          <p:nvSpPr>
            <p:cNvPr id="17" name="Freeform: Shape 16"/>
            <p:cNvSpPr/>
            <p:nvPr/>
          </p:nvSpPr>
          <p:spPr>
            <a:xfrm>
              <a:off x="5989666" y="897367"/>
              <a:ext cx="221343" cy="27383"/>
            </a:xfrm>
            <a:custGeom>
              <a:avLst/>
              <a:gdLst>
                <a:gd name="connsiteX0" fmla="*/ 348475 w 348475"/>
                <a:gd name="connsiteY0" fmla="*/ 19702 h 39404"/>
                <a:gd name="connsiteX1" fmla="*/ 174238 w 348475"/>
                <a:gd name="connsiteY1" fmla="*/ 39405 h 39404"/>
                <a:gd name="connsiteX2" fmla="*/ 0 w 348475"/>
                <a:gd name="connsiteY2" fmla="*/ 19702 h 39404"/>
                <a:gd name="connsiteX3" fmla="*/ 174238 w 348475"/>
                <a:gd name="connsiteY3" fmla="*/ 0 h 39404"/>
                <a:gd name="connsiteX4" fmla="*/ 348475 w 348475"/>
                <a:gd name="connsiteY4" fmla="*/ 19702 h 3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75" h="39404">
                  <a:moveTo>
                    <a:pt x="348475" y="19702"/>
                  </a:moveTo>
                  <a:cubicBezTo>
                    <a:pt x="348475" y="30673"/>
                    <a:pt x="270437" y="39405"/>
                    <a:pt x="174238" y="39405"/>
                  </a:cubicBezTo>
                  <a:cubicBezTo>
                    <a:pt x="78038" y="39405"/>
                    <a:pt x="0" y="30449"/>
                    <a:pt x="0" y="19702"/>
                  </a:cubicBezTo>
                  <a:cubicBezTo>
                    <a:pt x="0" y="8732"/>
                    <a:pt x="78038" y="0"/>
                    <a:pt x="174238" y="0"/>
                  </a:cubicBezTo>
                  <a:cubicBezTo>
                    <a:pt x="270437" y="0"/>
                    <a:pt x="348475" y="8732"/>
                    <a:pt x="348475" y="19702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6085557" y="815838"/>
              <a:ext cx="31723" cy="191064"/>
            </a:xfrm>
            <a:custGeom>
              <a:avLst/>
              <a:gdLst>
                <a:gd name="connsiteX0" fmla="*/ 49944 w 49944"/>
                <a:gd name="connsiteY0" fmla="*/ 137469 h 274938"/>
                <a:gd name="connsiteX1" fmla="*/ 24972 w 49944"/>
                <a:gd name="connsiteY1" fmla="*/ 274939 h 274938"/>
                <a:gd name="connsiteX2" fmla="*/ 0 w 49944"/>
                <a:gd name="connsiteY2" fmla="*/ 137469 h 274938"/>
                <a:gd name="connsiteX3" fmla="*/ 24972 w 49944"/>
                <a:gd name="connsiteY3" fmla="*/ 0 h 274938"/>
                <a:gd name="connsiteX4" fmla="*/ 49944 w 49944"/>
                <a:gd name="connsiteY4" fmla="*/ 137469 h 27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4" h="274938">
                  <a:moveTo>
                    <a:pt x="49944" y="137469"/>
                  </a:moveTo>
                  <a:cubicBezTo>
                    <a:pt x="49944" y="213392"/>
                    <a:pt x="38764" y="274939"/>
                    <a:pt x="24972" y="274939"/>
                  </a:cubicBezTo>
                  <a:cubicBezTo>
                    <a:pt x="11180" y="274939"/>
                    <a:pt x="0" y="213392"/>
                    <a:pt x="0" y="137469"/>
                  </a:cubicBezTo>
                  <a:cubicBezTo>
                    <a:pt x="0" y="61547"/>
                    <a:pt x="11180" y="0"/>
                    <a:pt x="24972" y="0"/>
                  </a:cubicBezTo>
                  <a:cubicBezTo>
                    <a:pt x="38764" y="0"/>
                    <a:pt x="49944" y="61547"/>
                    <a:pt x="49944" y="137469"/>
                  </a:cubicBezTo>
                  <a:close/>
                </a:path>
              </a:pathLst>
            </a:custGeom>
            <a:solidFill>
              <a:srgbClr val="E6E6E6"/>
            </a:solidFill>
            <a:ln w="28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9" name="Freeform: Shape 18"/>
          <p:cNvSpPr/>
          <p:nvPr/>
        </p:nvSpPr>
        <p:spPr>
          <a:xfrm>
            <a:off x="2246814" y="2940015"/>
            <a:ext cx="169792" cy="12976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0" name="Freeform: Shape 19"/>
          <p:cNvSpPr/>
          <p:nvPr/>
        </p:nvSpPr>
        <p:spPr>
          <a:xfrm>
            <a:off x="5107941" y="2479562"/>
            <a:ext cx="84896" cy="11972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1" name="Graphic 38"/>
          <p:cNvGrpSpPr/>
          <p:nvPr/>
        </p:nvGrpSpPr>
        <p:grpSpPr>
          <a:xfrm>
            <a:off x="42425" y="2518443"/>
            <a:ext cx="2742747" cy="2200142"/>
            <a:chOff x="923775" y="2325619"/>
            <a:chExt cx="2742747" cy="2200142"/>
          </a:xfrm>
        </p:grpSpPr>
        <p:sp>
          <p:nvSpPr>
            <p:cNvPr id="22" name="Freeform: Shape 21"/>
            <p:cNvSpPr/>
            <p:nvPr/>
          </p:nvSpPr>
          <p:spPr>
            <a:xfrm>
              <a:off x="1325814" y="2328494"/>
              <a:ext cx="2140371" cy="2140371"/>
            </a:xfrm>
            <a:custGeom>
              <a:avLst/>
              <a:gdLst>
                <a:gd name="connsiteX0" fmla="*/ 2140372 w 2140371"/>
                <a:gd name="connsiteY0" fmla="*/ 1070186 h 2140371"/>
                <a:gd name="connsiteX1" fmla="*/ 1070186 w 2140371"/>
                <a:gd name="connsiteY1" fmla="*/ 2140371 h 2140371"/>
                <a:gd name="connsiteX2" fmla="*/ 0 w 2140371"/>
                <a:gd name="connsiteY2" fmla="*/ 1070186 h 2140371"/>
                <a:gd name="connsiteX3" fmla="*/ 1070186 w 2140371"/>
                <a:gd name="connsiteY3" fmla="*/ 0 h 2140371"/>
                <a:gd name="connsiteX4" fmla="*/ 2140372 w 2140371"/>
                <a:gd name="connsiteY4" fmla="*/ 1070186 h 214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371" h="2140371">
                  <a:moveTo>
                    <a:pt x="2140372" y="1070186"/>
                  </a:moveTo>
                  <a:cubicBezTo>
                    <a:pt x="2140372" y="1661233"/>
                    <a:pt x="1661234" y="2140371"/>
                    <a:pt x="1070186" y="2140371"/>
                  </a:cubicBezTo>
                  <a:cubicBezTo>
                    <a:pt x="479139" y="2140371"/>
                    <a:pt x="0" y="1661233"/>
                    <a:pt x="0" y="1070186"/>
                  </a:cubicBezTo>
                  <a:cubicBezTo>
                    <a:pt x="0" y="479138"/>
                    <a:pt x="479139" y="0"/>
                    <a:pt x="1070186" y="0"/>
                  </a:cubicBezTo>
                  <a:cubicBezTo>
                    <a:pt x="1661234" y="0"/>
                    <a:pt x="2140372" y="479138"/>
                    <a:pt x="2140372" y="1070186"/>
                  </a:cubicBezTo>
                  <a:close/>
                </a:path>
              </a:pathLst>
            </a:custGeom>
            <a:solidFill>
              <a:srgbClr val="8FC8CB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3" name="Graphic 38"/>
            <p:cNvGrpSpPr/>
            <p:nvPr/>
          </p:nvGrpSpPr>
          <p:grpSpPr>
            <a:xfrm>
              <a:off x="1359659" y="2325619"/>
              <a:ext cx="2114492" cy="2200142"/>
              <a:chOff x="1359659" y="2325619"/>
              <a:chExt cx="2114492" cy="2200142"/>
            </a:xfrm>
            <a:solidFill>
              <a:srgbClr val="637B36"/>
            </a:solidFill>
          </p:grpSpPr>
          <p:sp>
            <p:nvSpPr>
              <p:cNvPr id="31" name="Freeform: Shape 30"/>
              <p:cNvSpPr/>
              <p:nvPr/>
            </p:nvSpPr>
            <p:spPr>
              <a:xfrm>
                <a:off x="1359659" y="2325619"/>
                <a:ext cx="1069219" cy="979165"/>
              </a:xfrm>
              <a:custGeom>
                <a:avLst/>
                <a:gdLst>
                  <a:gd name="connsiteX0" fmla="*/ 1036342 w 1069219"/>
                  <a:gd name="connsiteY0" fmla="*/ 2875 h 979165"/>
                  <a:gd name="connsiteX1" fmla="*/ 1036342 w 1069219"/>
                  <a:gd name="connsiteY1" fmla="*/ 307984 h 979165"/>
                  <a:gd name="connsiteX2" fmla="*/ 717992 w 1069219"/>
                  <a:gd name="connsiteY2" fmla="*/ 934610 h 979165"/>
                  <a:gd name="connsiteX3" fmla="*/ 121 w 1069219"/>
                  <a:gd name="connsiteY3" fmla="*/ 804506 h 979165"/>
                  <a:gd name="connsiteX4" fmla="*/ 1036342 w 1069219"/>
                  <a:gd name="connsiteY4" fmla="*/ 2875 h 97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219" h="979165">
                    <a:moveTo>
                      <a:pt x="1036342" y="2875"/>
                    </a:moveTo>
                    <a:cubicBezTo>
                      <a:pt x="1036342" y="2875"/>
                      <a:pt x="1110317" y="261354"/>
                      <a:pt x="1036342" y="307984"/>
                    </a:cubicBezTo>
                    <a:cubicBezTo>
                      <a:pt x="600553" y="582582"/>
                      <a:pt x="877167" y="797598"/>
                      <a:pt x="717992" y="934610"/>
                    </a:cubicBezTo>
                    <a:cubicBezTo>
                      <a:pt x="558817" y="1071621"/>
                      <a:pt x="394173" y="853439"/>
                      <a:pt x="121" y="804506"/>
                    </a:cubicBezTo>
                    <a:cubicBezTo>
                      <a:pt x="121" y="804506"/>
                      <a:pt x="-33844" y="-55845"/>
                      <a:pt x="1036342" y="2875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" name="Freeform: Shape 31"/>
              <p:cNvSpPr/>
              <p:nvPr/>
            </p:nvSpPr>
            <p:spPr>
              <a:xfrm>
                <a:off x="3008901" y="3028519"/>
                <a:ext cx="465249" cy="667786"/>
              </a:xfrm>
              <a:custGeom>
                <a:avLst/>
                <a:gdLst>
                  <a:gd name="connsiteX0" fmla="*/ 391370 w 465249"/>
                  <a:gd name="connsiteY0" fmla="*/ 0 h 667786"/>
                  <a:gd name="connsiteX1" fmla="*/ 25527 w 465249"/>
                  <a:gd name="connsiteY1" fmla="*/ 132406 h 667786"/>
                  <a:gd name="connsiteX2" fmla="*/ 176642 w 465249"/>
                  <a:gd name="connsiteY2" fmla="*/ 370161 h 667786"/>
                  <a:gd name="connsiteX3" fmla="*/ 414973 w 465249"/>
                  <a:gd name="connsiteY3" fmla="*/ 667787 h 667786"/>
                  <a:gd name="connsiteX4" fmla="*/ 391370 w 465249"/>
                  <a:gd name="connsiteY4" fmla="*/ 0 h 66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249" h="667786">
                    <a:moveTo>
                      <a:pt x="391370" y="0"/>
                    </a:moveTo>
                    <a:cubicBezTo>
                      <a:pt x="391370" y="0"/>
                      <a:pt x="113030" y="44903"/>
                      <a:pt x="25527" y="132406"/>
                    </a:cubicBezTo>
                    <a:cubicBezTo>
                      <a:pt x="-61977" y="219909"/>
                      <a:pt x="97198" y="265676"/>
                      <a:pt x="176642" y="370161"/>
                    </a:cubicBezTo>
                    <a:cubicBezTo>
                      <a:pt x="256086" y="474647"/>
                      <a:pt x="414973" y="667787"/>
                      <a:pt x="414973" y="667787"/>
                    </a:cubicBezTo>
                    <a:cubicBezTo>
                      <a:pt x="414973" y="667787"/>
                      <a:pt x="542486" y="275750"/>
                      <a:pt x="391370" y="0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" name="Freeform: Shape 32"/>
              <p:cNvSpPr/>
              <p:nvPr/>
            </p:nvSpPr>
            <p:spPr>
              <a:xfrm>
                <a:off x="1804258" y="3395052"/>
                <a:ext cx="1049681" cy="1130709"/>
              </a:xfrm>
              <a:custGeom>
                <a:avLst/>
                <a:gdLst>
                  <a:gd name="connsiteX0" fmla="*/ 159984 w 1049681"/>
                  <a:gd name="connsiteY0" fmla="*/ 126822 h 1130709"/>
                  <a:gd name="connsiteX1" fmla="*/ 613619 w 1049681"/>
                  <a:gd name="connsiteY1" fmla="*/ 3627 h 1130709"/>
                  <a:gd name="connsiteX2" fmla="*/ 1049407 w 1049681"/>
                  <a:gd name="connsiteY2" fmla="*/ 434235 h 1130709"/>
                  <a:gd name="connsiteX3" fmla="*/ 681261 w 1049681"/>
                  <a:gd name="connsiteY3" fmla="*/ 1070071 h 1130709"/>
                  <a:gd name="connsiteX4" fmla="*/ 190207 w 1049681"/>
                  <a:gd name="connsiteY4" fmla="*/ 1070071 h 1130709"/>
                  <a:gd name="connsiteX5" fmla="*/ 5127 w 1049681"/>
                  <a:gd name="connsiteY5" fmla="*/ 724664 h 1130709"/>
                  <a:gd name="connsiteX6" fmla="*/ 159984 w 1049681"/>
                  <a:gd name="connsiteY6" fmla="*/ 126822 h 113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9681" h="1130709">
                    <a:moveTo>
                      <a:pt x="159984" y="126822"/>
                    </a:moveTo>
                    <a:cubicBezTo>
                      <a:pt x="159984" y="126822"/>
                      <a:pt x="506255" y="-25157"/>
                      <a:pt x="613619" y="3627"/>
                    </a:cubicBezTo>
                    <a:cubicBezTo>
                      <a:pt x="720983" y="32411"/>
                      <a:pt x="1037318" y="376379"/>
                      <a:pt x="1049407" y="434235"/>
                    </a:cubicBezTo>
                    <a:cubicBezTo>
                      <a:pt x="1061209" y="492090"/>
                      <a:pt x="688745" y="931908"/>
                      <a:pt x="681261" y="1070071"/>
                    </a:cubicBezTo>
                    <a:cubicBezTo>
                      <a:pt x="681261" y="1070071"/>
                      <a:pt x="318008" y="1206507"/>
                      <a:pt x="190207" y="1070071"/>
                    </a:cubicBezTo>
                    <a:cubicBezTo>
                      <a:pt x="190207" y="1070071"/>
                      <a:pt x="-36610" y="844118"/>
                      <a:pt x="5127" y="724664"/>
                    </a:cubicBezTo>
                    <a:cubicBezTo>
                      <a:pt x="46575" y="605211"/>
                      <a:pt x="-78635" y="394225"/>
                      <a:pt x="159984" y="126822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/>
              <p:cNvSpPr/>
              <p:nvPr/>
            </p:nvSpPr>
            <p:spPr>
              <a:xfrm>
                <a:off x="1359811" y="3269494"/>
                <a:ext cx="492450" cy="180259"/>
              </a:xfrm>
              <a:custGeom>
                <a:avLst/>
                <a:gdLst>
                  <a:gd name="connsiteX0" fmla="*/ 228513 w 492450"/>
                  <a:gd name="connsiteY0" fmla="*/ 14626 h 180259"/>
                  <a:gd name="connsiteX1" fmla="*/ 485265 w 492450"/>
                  <a:gd name="connsiteY1" fmla="*/ 92918 h 180259"/>
                  <a:gd name="connsiteX2" fmla="*/ 270537 w 492450"/>
                  <a:gd name="connsiteY2" fmla="*/ 175815 h 180259"/>
                  <a:gd name="connsiteX3" fmla="*/ 256 w 492450"/>
                  <a:gd name="connsiteY3" fmla="*/ 14626 h 180259"/>
                  <a:gd name="connsiteX4" fmla="*/ 228513 w 492450"/>
                  <a:gd name="connsiteY4" fmla="*/ 14626 h 18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450" h="180259">
                    <a:moveTo>
                      <a:pt x="228513" y="14626"/>
                    </a:moveTo>
                    <a:cubicBezTo>
                      <a:pt x="228513" y="14626"/>
                      <a:pt x="443241" y="57514"/>
                      <a:pt x="485265" y="92918"/>
                    </a:cubicBezTo>
                    <a:cubicBezTo>
                      <a:pt x="527002" y="128034"/>
                      <a:pt x="377901" y="140123"/>
                      <a:pt x="270537" y="175815"/>
                    </a:cubicBezTo>
                    <a:cubicBezTo>
                      <a:pt x="163173" y="211507"/>
                      <a:pt x="-7515" y="20670"/>
                      <a:pt x="256" y="14626"/>
                    </a:cubicBezTo>
                    <a:cubicBezTo>
                      <a:pt x="8028" y="8581"/>
                      <a:pt x="101576" y="-15022"/>
                      <a:pt x="228513" y="14626"/>
                    </a:cubicBezTo>
                    <a:close/>
                  </a:path>
                </a:pathLst>
              </a:custGeom>
              <a:solidFill>
                <a:srgbClr val="637B36"/>
              </a:solidFill>
              <a:ln w="28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4" name="Freeform: Shape 23"/>
            <p:cNvSpPr/>
            <p:nvPr/>
          </p:nvSpPr>
          <p:spPr>
            <a:xfrm>
              <a:off x="1325527" y="2574884"/>
              <a:ext cx="1950110" cy="1893981"/>
            </a:xfrm>
            <a:custGeom>
              <a:avLst/>
              <a:gdLst>
                <a:gd name="connsiteX0" fmla="*/ 197170 w 1950110"/>
                <a:gd name="connsiteY0" fmla="*/ 608780 h 1893981"/>
                <a:gd name="connsiteX1" fmla="*/ 387144 w 1950110"/>
                <a:gd name="connsiteY1" fmla="*/ 0 h 1893981"/>
                <a:gd name="connsiteX2" fmla="*/ 0 w 1950110"/>
                <a:gd name="connsiteY2" fmla="*/ 823795 h 1893981"/>
                <a:gd name="connsiteX3" fmla="*/ 1070186 w 1950110"/>
                <a:gd name="connsiteY3" fmla="*/ 1893981 h 1893981"/>
                <a:gd name="connsiteX4" fmla="*/ 1950110 w 1950110"/>
                <a:gd name="connsiteY4" fmla="*/ 1432863 h 1893981"/>
                <a:gd name="connsiteX5" fmla="*/ 1267068 w 1950110"/>
                <a:gd name="connsiteY5" fmla="*/ 1679253 h 1893981"/>
                <a:gd name="connsiteX6" fmla="*/ 197170 w 1950110"/>
                <a:gd name="connsiteY6" fmla="*/ 608780 h 18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110" h="1893981">
                  <a:moveTo>
                    <a:pt x="197170" y="608780"/>
                  </a:moveTo>
                  <a:cubicBezTo>
                    <a:pt x="197170" y="382538"/>
                    <a:pt x="267403" y="172703"/>
                    <a:pt x="387144" y="0"/>
                  </a:cubicBezTo>
                  <a:cubicBezTo>
                    <a:pt x="150828" y="196306"/>
                    <a:pt x="0" y="492493"/>
                    <a:pt x="0" y="823795"/>
                  </a:cubicBezTo>
                  <a:cubicBezTo>
                    <a:pt x="0" y="1414729"/>
                    <a:pt x="479252" y="1893981"/>
                    <a:pt x="1070186" y="1893981"/>
                  </a:cubicBezTo>
                  <a:cubicBezTo>
                    <a:pt x="1434878" y="1893981"/>
                    <a:pt x="1756970" y="1711491"/>
                    <a:pt x="1950110" y="1432863"/>
                  </a:cubicBezTo>
                  <a:cubicBezTo>
                    <a:pt x="1764742" y="1586857"/>
                    <a:pt x="1526699" y="1679253"/>
                    <a:pt x="1267068" y="1679253"/>
                  </a:cubicBezTo>
                  <a:cubicBezTo>
                    <a:pt x="676422" y="1678965"/>
                    <a:pt x="197170" y="1200001"/>
                    <a:pt x="197170" y="608780"/>
                  </a:cubicBezTo>
                  <a:close/>
                </a:path>
              </a:pathLst>
            </a:custGeom>
            <a:solidFill>
              <a:srgbClr val="395D6B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1516076" y="2328494"/>
              <a:ext cx="1950398" cy="1893693"/>
            </a:xfrm>
            <a:custGeom>
              <a:avLst/>
              <a:gdLst>
                <a:gd name="connsiteX0" fmla="*/ 1753228 w 1950398"/>
                <a:gd name="connsiteY0" fmla="*/ 1284914 h 1893693"/>
                <a:gd name="connsiteX1" fmla="*/ 1563255 w 1950398"/>
                <a:gd name="connsiteY1" fmla="*/ 1893693 h 1893693"/>
                <a:gd name="connsiteX2" fmla="*/ 1950398 w 1950398"/>
                <a:gd name="connsiteY2" fmla="*/ 1069898 h 1893693"/>
                <a:gd name="connsiteX3" fmla="*/ 879924 w 1950398"/>
                <a:gd name="connsiteY3" fmla="*/ 0 h 1893693"/>
                <a:gd name="connsiteX4" fmla="*/ 0 w 1950398"/>
                <a:gd name="connsiteY4" fmla="*/ 461118 h 1893693"/>
                <a:gd name="connsiteX5" fmla="*/ 683042 w 1950398"/>
                <a:gd name="connsiteY5" fmla="*/ 214728 h 1893693"/>
                <a:gd name="connsiteX6" fmla="*/ 1753228 w 1950398"/>
                <a:gd name="connsiteY6" fmla="*/ 1284914 h 189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398" h="1893693">
                  <a:moveTo>
                    <a:pt x="1753228" y="1284914"/>
                  </a:moveTo>
                  <a:cubicBezTo>
                    <a:pt x="1753228" y="1511155"/>
                    <a:pt x="1682996" y="1720990"/>
                    <a:pt x="1563255" y="1893693"/>
                  </a:cubicBezTo>
                  <a:cubicBezTo>
                    <a:pt x="1799571" y="1697387"/>
                    <a:pt x="1950398" y="1401201"/>
                    <a:pt x="1950398" y="1069898"/>
                  </a:cubicBezTo>
                  <a:cubicBezTo>
                    <a:pt x="1950110" y="479252"/>
                    <a:pt x="1470858" y="0"/>
                    <a:pt x="879924" y="0"/>
                  </a:cubicBezTo>
                  <a:cubicBezTo>
                    <a:pt x="515232" y="0"/>
                    <a:pt x="193140" y="182490"/>
                    <a:pt x="0" y="461118"/>
                  </a:cubicBezTo>
                  <a:cubicBezTo>
                    <a:pt x="185368" y="307124"/>
                    <a:pt x="423411" y="214728"/>
                    <a:pt x="683042" y="214728"/>
                  </a:cubicBezTo>
                  <a:cubicBezTo>
                    <a:pt x="1273976" y="214728"/>
                    <a:pt x="1753228" y="693980"/>
                    <a:pt x="1753228" y="1284914"/>
                  </a:cubicBezTo>
                  <a:close/>
                </a:path>
              </a:pathLst>
            </a:custGeom>
            <a:solidFill>
              <a:srgbClr val="F3F1E8">
                <a:alpha val="50000"/>
              </a:srgbClr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923775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8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19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8" y="123771"/>
                  </a:cubicBezTo>
                  <a:cubicBezTo>
                    <a:pt x="419598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19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1818667" y="2446508"/>
              <a:ext cx="535021" cy="291868"/>
            </a:xfrm>
            <a:custGeom>
              <a:avLst/>
              <a:gdLst>
                <a:gd name="connsiteX0" fmla="*/ 535021 w 535021"/>
                <a:gd name="connsiteY0" fmla="*/ 205517 h 291868"/>
                <a:gd name="connsiteX1" fmla="*/ 448669 w 535021"/>
                <a:gd name="connsiteY1" fmla="*/ 119165 h 291868"/>
                <a:gd name="connsiteX2" fmla="*/ 419885 w 535021"/>
                <a:gd name="connsiteY2" fmla="*/ 124059 h 291868"/>
                <a:gd name="connsiteX3" fmla="*/ 420173 w 535021"/>
                <a:gd name="connsiteY3" fmla="*/ 119165 h 291868"/>
                <a:gd name="connsiteX4" fmla="*/ 333821 w 535021"/>
                <a:gd name="connsiteY4" fmla="*/ 32814 h 291868"/>
                <a:gd name="connsiteX5" fmla="*/ 275102 w 535021"/>
                <a:gd name="connsiteY5" fmla="*/ 55841 h 291868"/>
                <a:gd name="connsiteX6" fmla="*/ 194220 w 535021"/>
                <a:gd name="connsiteY6" fmla="*/ 0 h 291868"/>
                <a:gd name="connsiteX7" fmla="*/ 107868 w 535021"/>
                <a:gd name="connsiteY7" fmla="*/ 86352 h 291868"/>
                <a:gd name="connsiteX8" fmla="*/ 116791 w 535021"/>
                <a:gd name="connsiteY8" fmla="*/ 124347 h 291868"/>
                <a:gd name="connsiteX9" fmla="*/ 25258 w 535021"/>
                <a:gd name="connsiteY9" fmla="*/ 144207 h 291868"/>
                <a:gd name="connsiteX10" fmla="*/ 25258 w 535021"/>
                <a:gd name="connsiteY10" fmla="*/ 266539 h 291868"/>
                <a:gd name="connsiteX11" fmla="*/ 86280 w 535021"/>
                <a:gd name="connsiteY11" fmla="*/ 291869 h 291868"/>
                <a:gd name="connsiteX12" fmla="*/ 452987 w 535021"/>
                <a:gd name="connsiteY12" fmla="*/ 291869 h 291868"/>
                <a:gd name="connsiteX13" fmla="*/ 452987 w 535021"/>
                <a:gd name="connsiteY13" fmla="*/ 291581 h 291868"/>
                <a:gd name="connsiteX14" fmla="*/ 535021 w 535021"/>
                <a:gd name="connsiteY14" fmla="*/ 205517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021" h="291868">
                  <a:moveTo>
                    <a:pt x="535021" y="205517"/>
                  </a:moveTo>
                  <a:cubicBezTo>
                    <a:pt x="535021" y="157736"/>
                    <a:pt x="496163" y="119165"/>
                    <a:pt x="448669" y="119165"/>
                  </a:cubicBezTo>
                  <a:cubicBezTo>
                    <a:pt x="438595" y="119165"/>
                    <a:pt x="429096" y="120892"/>
                    <a:pt x="419885" y="124059"/>
                  </a:cubicBezTo>
                  <a:cubicBezTo>
                    <a:pt x="419885" y="122332"/>
                    <a:pt x="420173" y="120892"/>
                    <a:pt x="420173" y="119165"/>
                  </a:cubicBezTo>
                  <a:cubicBezTo>
                    <a:pt x="420173" y="71384"/>
                    <a:pt x="381315" y="32814"/>
                    <a:pt x="333821" y="32814"/>
                  </a:cubicBezTo>
                  <a:cubicBezTo>
                    <a:pt x="311082" y="32814"/>
                    <a:pt x="290646" y="41737"/>
                    <a:pt x="275102" y="55841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7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5" y="289278"/>
                    <a:pt x="535021" y="251571"/>
                    <a:pt x="535021" y="205517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3131789" y="357771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2284391" y="4076541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7 h 291868"/>
                <a:gd name="connsiteX2" fmla="*/ 419598 w 534733"/>
                <a:gd name="connsiteY2" fmla="*/ 123771 h 291868"/>
                <a:gd name="connsiteX3" fmla="*/ 419885 w 534733"/>
                <a:gd name="connsiteY3" fmla="*/ 118877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7"/>
                    <a:pt x="448381" y="118877"/>
                  </a:cubicBezTo>
                  <a:cubicBezTo>
                    <a:pt x="438307" y="118877"/>
                    <a:pt x="428808" y="120604"/>
                    <a:pt x="419598" y="123771"/>
                  </a:cubicBezTo>
                  <a:cubicBezTo>
                    <a:pt x="419598" y="122044"/>
                    <a:pt x="419885" y="120604"/>
                    <a:pt x="419885" y="118877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1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178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2786382" y="2666705"/>
              <a:ext cx="534733" cy="291868"/>
            </a:xfrm>
            <a:custGeom>
              <a:avLst/>
              <a:gdLst>
                <a:gd name="connsiteX0" fmla="*/ 534733 w 534733"/>
                <a:gd name="connsiteY0" fmla="*/ 205229 h 291868"/>
                <a:gd name="connsiteX1" fmla="*/ 448381 w 534733"/>
                <a:gd name="connsiteY1" fmla="*/ 118878 h 291868"/>
                <a:gd name="connsiteX2" fmla="*/ 419597 w 534733"/>
                <a:gd name="connsiteY2" fmla="*/ 123771 h 291868"/>
                <a:gd name="connsiteX3" fmla="*/ 419885 w 534733"/>
                <a:gd name="connsiteY3" fmla="*/ 118878 h 291868"/>
                <a:gd name="connsiteX4" fmla="*/ 333534 w 534733"/>
                <a:gd name="connsiteY4" fmla="*/ 32526 h 291868"/>
                <a:gd name="connsiteX5" fmla="*/ 274814 w 534733"/>
                <a:gd name="connsiteY5" fmla="*/ 55553 h 291868"/>
                <a:gd name="connsiteX6" fmla="*/ 194220 w 534733"/>
                <a:gd name="connsiteY6" fmla="*/ 0 h 291868"/>
                <a:gd name="connsiteX7" fmla="*/ 107868 w 534733"/>
                <a:gd name="connsiteY7" fmla="*/ 86352 h 291868"/>
                <a:gd name="connsiteX8" fmla="*/ 116791 w 534733"/>
                <a:gd name="connsiteY8" fmla="*/ 124346 h 291868"/>
                <a:gd name="connsiteX9" fmla="*/ 25258 w 534733"/>
                <a:gd name="connsiteY9" fmla="*/ 144207 h 291868"/>
                <a:gd name="connsiteX10" fmla="*/ 25258 w 534733"/>
                <a:gd name="connsiteY10" fmla="*/ 266539 h 291868"/>
                <a:gd name="connsiteX11" fmla="*/ 86280 w 534733"/>
                <a:gd name="connsiteY11" fmla="*/ 291869 h 291868"/>
                <a:gd name="connsiteX12" fmla="*/ 452987 w 534733"/>
                <a:gd name="connsiteY12" fmla="*/ 291869 h 291868"/>
                <a:gd name="connsiteX13" fmla="*/ 452987 w 534733"/>
                <a:gd name="connsiteY13" fmla="*/ 291581 h 291868"/>
                <a:gd name="connsiteX14" fmla="*/ 534733 w 534733"/>
                <a:gd name="connsiteY14" fmla="*/ 205229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733" h="291868">
                  <a:moveTo>
                    <a:pt x="534733" y="205229"/>
                  </a:moveTo>
                  <a:cubicBezTo>
                    <a:pt x="534733" y="157448"/>
                    <a:pt x="495875" y="118878"/>
                    <a:pt x="448381" y="118878"/>
                  </a:cubicBezTo>
                  <a:cubicBezTo>
                    <a:pt x="438307" y="118878"/>
                    <a:pt x="428808" y="120605"/>
                    <a:pt x="419597" y="123771"/>
                  </a:cubicBezTo>
                  <a:cubicBezTo>
                    <a:pt x="419597" y="122044"/>
                    <a:pt x="419885" y="120605"/>
                    <a:pt x="419885" y="118878"/>
                  </a:cubicBezTo>
                  <a:cubicBezTo>
                    <a:pt x="419885" y="71096"/>
                    <a:pt x="381027" y="32526"/>
                    <a:pt x="333534" y="32526"/>
                  </a:cubicBezTo>
                  <a:cubicBezTo>
                    <a:pt x="310794" y="32526"/>
                    <a:pt x="290358" y="41449"/>
                    <a:pt x="274814" y="55553"/>
                  </a:cubicBezTo>
                  <a:cubicBezTo>
                    <a:pt x="262437" y="23027"/>
                    <a:pt x="231063" y="0"/>
                    <a:pt x="194220" y="0"/>
                  </a:cubicBezTo>
                  <a:cubicBezTo>
                    <a:pt x="146438" y="0"/>
                    <a:pt x="107868" y="38858"/>
                    <a:pt x="107868" y="86352"/>
                  </a:cubicBezTo>
                  <a:cubicBezTo>
                    <a:pt x="107868" y="99880"/>
                    <a:pt x="111034" y="112833"/>
                    <a:pt x="116791" y="124346"/>
                  </a:cubicBezTo>
                  <a:cubicBezTo>
                    <a:pt x="85992" y="112833"/>
                    <a:pt x="50012" y="119165"/>
                    <a:pt x="25258" y="144207"/>
                  </a:cubicBezTo>
                  <a:cubicBezTo>
                    <a:pt x="-8419" y="177885"/>
                    <a:pt x="-8419" y="232862"/>
                    <a:pt x="25258" y="266539"/>
                  </a:cubicBezTo>
                  <a:cubicBezTo>
                    <a:pt x="42240" y="283522"/>
                    <a:pt x="64404" y="291869"/>
                    <a:pt x="86280" y="291869"/>
                  </a:cubicBezTo>
                  <a:lnTo>
                    <a:pt x="452987" y="291869"/>
                  </a:lnTo>
                  <a:lnTo>
                    <a:pt x="452987" y="291581"/>
                  </a:lnTo>
                  <a:cubicBezTo>
                    <a:pt x="498466" y="289278"/>
                    <a:pt x="534733" y="251571"/>
                    <a:pt x="534733" y="205229"/>
                  </a:cubicBezTo>
                  <a:close/>
                </a:path>
              </a:pathLst>
            </a:custGeom>
            <a:solidFill>
              <a:srgbClr val="F3F1E8"/>
            </a:solidFill>
            <a:ln w="28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9" name="Freeform: Shape 48"/>
          <p:cNvSpPr/>
          <p:nvPr/>
        </p:nvSpPr>
        <p:spPr>
          <a:xfrm>
            <a:off x="3335218" y="3508925"/>
            <a:ext cx="84896" cy="119722"/>
          </a:xfrm>
          <a:custGeom>
            <a:avLst/>
            <a:gdLst>
              <a:gd name="connsiteX0" fmla="*/ 267316 w 267315"/>
              <a:gd name="connsiteY0" fmla="*/ 93363 h 186725"/>
              <a:gd name="connsiteX1" fmla="*/ 133658 w 267315"/>
              <a:gd name="connsiteY1" fmla="*/ 186725 h 186725"/>
              <a:gd name="connsiteX2" fmla="*/ 0 w 267315"/>
              <a:gd name="connsiteY2" fmla="*/ 93363 h 186725"/>
              <a:gd name="connsiteX3" fmla="*/ 133658 w 267315"/>
              <a:gd name="connsiteY3" fmla="*/ 0 h 186725"/>
              <a:gd name="connsiteX4" fmla="*/ 267316 w 267315"/>
              <a:gd name="connsiteY4" fmla="*/ 93363 h 18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15" h="186725">
                <a:moveTo>
                  <a:pt x="267316" y="93363"/>
                </a:moveTo>
                <a:cubicBezTo>
                  <a:pt x="267316" y="144858"/>
                  <a:pt x="207439" y="186725"/>
                  <a:pt x="133658" y="186725"/>
                </a:cubicBezTo>
                <a:cubicBezTo>
                  <a:pt x="59876" y="186725"/>
                  <a:pt x="0" y="144858"/>
                  <a:pt x="0" y="93363"/>
                </a:cubicBezTo>
                <a:cubicBezTo>
                  <a:pt x="0" y="41868"/>
                  <a:pt x="59876" y="0"/>
                  <a:pt x="133658" y="0"/>
                </a:cubicBezTo>
                <a:cubicBezTo>
                  <a:pt x="207439" y="0"/>
                  <a:pt x="267316" y="41868"/>
                  <a:pt x="267316" y="93363"/>
                </a:cubicBezTo>
                <a:close/>
              </a:path>
            </a:pathLst>
          </a:custGeom>
          <a:solidFill>
            <a:srgbClr val="F7C448"/>
          </a:solidFill>
          <a:ln w="28350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50" name="Graphic 241"/>
          <p:cNvGrpSpPr/>
          <p:nvPr/>
        </p:nvGrpSpPr>
        <p:grpSpPr>
          <a:xfrm rot="1433983">
            <a:off x="864440" y="1640790"/>
            <a:ext cx="212939" cy="210438"/>
            <a:chOff x="2434505" y="2932122"/>
            <a:chExt cx="322656" cy="318867"/>
          </a:xfrm>
        </p:grpSpPr>
        <p:sp>
          <p:nvSpPr>
            <p:cNvPr id="51" name="Freeform: Shape 50"/>
            <p:cNvSpPr/>
            <p:nvPr/>
          </p:nvSpPr>
          <p:spPr>
            <a:xfrm>
              <a:off x="2437166" y="2934050"/>
              <a:ext cx="319995" cy="316938"/>
            </a:xfrm>
            <a:custGeom>
              <a:avLst/>
              <a:gdLst>
                <a:gd name="connsiteX0" fmla="*/ 267939 w 319995"/>
                <a:gd name="connsiteY0" fmla="*/ 17339 h 316938"/>
                <a:gd name="connsiteX1" fmla="*/ 231290 w 319995"/>
                <a:gd name="connsiteY1" fmla="*/ 107033 h 316938"/>
                <a:gd name="connsiteX2" fmla="*/ 235148 w 319995"/>
                <a:gd name="connsiteY2" fmla="*/ 120535 h 316938"/>
                <a:gd name="connsiteX3" fmla="*/ 315198 w 319995"/>
                <a:gd name="connsiteY3" fmla="*/ 177920 h 316938"/>
                <a:gd name="connsiteX4" fmla="*/ 308929 w 319995"/>
                <a:gd name="connsiteY4" fmla="*/ 198415 h 316938"/>
                <a:gd name="connsiteX5" fmla="*/ 209108 w 319995"/>
                <a:gd name="connsiteY5" fmla="*/ 200103 h 316938"/>
                <a:gd name="connsiteX6" fmla="*/ 198499 w 319995"/>
                <a:gd name="connsiteY6" fmla="*/ 208542 h 316938"/>
                <a:gd name="connsiteX7" fmla="*/ 173905 w 319995"/>
                <a:gd name="connsiteY7" fmla="*/ 308363 h 316938"/>
                <a:gd name="connsiteX8" fmla="*/ 152446 w 319995"/>
                <a:gd name="connsiteY8" fmla="*/ 309568 h 316938"/>
                <a:gd name="connsiteX9" fmla="*/ 115315 w 319995"/>
                <a:gd name="connsiteY9" fmla="*/ 209988 h 316938"/>
                <a:gd name="connsiteX10" fmla="*/ 103982 w 319995"/>
                <a:gd name="connsiteY10" fmla="*/ 202755 h 316938"/>
                <a:gd name="connsiteX11" fmla="*/ 12359 w 319995"/>
                <a:gd name="connsiteY11" fmla="*/ 209024 h 316938"/>
                <a:gd name="connsiteX12" fmla="*/ 3921 w 319995"/>
                <a:gd name="connsiteY12" fmla="*/ 189253 h 316938"/>
                <a:gd name="connsiteX13" fmla="*/ 79871 w 319995"/>
                <a:gd name="connsiteY13" fmla="*/ 122947 h 316938"/>
                <a:gd name="connsiteX14" fmla="*/ 83247 w 319995"/>
                <a:gd name="connsiteY14" fmla="*/ 111132 h 316938"/>
                <a:gd name="connsiteX15" fmla="*/ 52384 w 319995"/>
                <a:gd name="connsiteY15" fmla="*/ 14687 h 316938"/>
                <a:gd name="connsiteX16" fmla="*/ 69503 w 319995"/>
                <a:gd name="connsiteY16" fmla="*/ 2149 h 316938"/>
                <a:gd name="connsiteX17" fmla="*/ 150758 w 319995"/>
                <a:gd name="connsiteY17" fmla="*/ 60257 h 316938"/>
                <a:gd name="connsiteX18" fmla="*/ 163296 w 319995"/>
                <a:gd name="connsiteY18" fmla="*/ 60498 h 316938"/>
                <a:gd name="connsiteX19" fmla="*/ 251544 w 319995"/>
                <a:gd name="connsiteY19" fmla="*/ 3837 h 316938"/>
                <a:gd name="connsiteX20" fmla="*/ 267939 w 319995"/>
                <a:gd name="connsiteY20" fmla="*/ 17339 h 3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9995" h="316938">
                  <a:moveTo>
                    <a:pt x="267939" y="17339"/>
                  </a:moveTo>
                  <a:lnTo>
                    <a:pt x="231290" y="107033"/>
                  </a:lnTo>
                  <a:cubicBezTo>
                    <a:pt x="229361" y="111855"/>
                    <a:pt x="230808" y="117401"/>
                    <a:pt x="235148" y="120535"/>
                  </a:cubicBezTo>
                  <a:lnTo>
                    <a:pt x="315198" y="177920"/>
                  </a:lnTo>
                  <a:cubicBezTo>
                    <a:pt x="324119" y="184189"/>
                    <a:pt x="319779" y="198174"/>
                    <a:pt x="308929" y="198415"/>
                  </a:cubicBezTo>
                  <a:lnTo>
                    <a:pt x="209108" y="200103"/>
                  </a:lnTo>
                  <a:cubicBezTo>
                    <a:pt x="204044" y="200103"/>
                    <a:pt x="199704" y="203719"/>
                    <a:pt x="198499" y="208542"/>
                  </a:cubicBezTo>
                  <a:lnTo>
                    <a:pt x="173905" y="308363"/>
                  </a:lnTo>
                  <a:cubicBezTo>
                    <a:pt x="171253" y="319213"/>
                    <a:pt x="156304" y="319936"/>
                    <a:pt x="152446" y="309568"/>
                  </a:cubicBezTo>
                  <a:lnTo>
                    <a:pt x="115315" y="209988"/>
                  </a:lnTo>
                  <a:cubicBezTo>
                    <a:pt x="113627" y="205407"/>
                    <a:pt x="109046" y="202273"/>
                    <a:pt x="103982" y="202755"/>
                  </a:cubicBezTo>
                  <a:lnTo>
                    <a:pt x="12359" y="209024"/>
                  </a:lnTo>
                  <a:cubicBezTo>
                    <a:pt x="1268" y="209747"/>
                    <a:pt x="-4277" y="196245"/>
                    <a:pt x="3921" y="189253"/>
                  </a:cubicBezTo>
                  <a:lnTo>
                    <a:pt x="79871" y="122947"/>
                  </a:lnTo>
                  <a:cubicBezTo>
                    <a:pt x="83247" y="120053"/>
                    <a:pt x="84452" y="115231"/>
                    <a:pt x="83247" y="111132"/>
                  </a:cubicBezTo>
                  <a:lnTo>
                    <a:pt x="52384" y="14687"/>
                  </a:lnTo>
                  <a:cubicBezTo>
                    <a:pt x="49009" y="4319"/>
                    <a:pt x="60582" y="-4120"/>
                    <a:pt x="69503" y="2149"/>
                  </a:cubicBezTo>
                  <a:lnTo>
                    <a:pt x="150758" y="60257"/>
                  </a:lnTo>
                  <a:cubicBezTo>
                    <a:pt x="154616" y="62909"/>
                    <a:pt x="159438" y="63151"/>
                    <a:pt x="163296" y="60498"/>
                  </a:cubicBezTo>
                  <a:lnTo>
                    <a:pt x="251544" y="3837"/>
                  </a:lnTo>
                  <a:cubicBezTo>
                    <a:pt x="260706" y="-2191"/>
                    <a:pt x="272038" y="7212"/>
                    <a:pt x="267939" y="17339"/>
                  </a:cubicBezTo>
                  <a:close/>
                </a:path>
              </a:pathLst>
            </a:custGeom>
            <a:solidFill>
              <a:srgbClr val="FFFFFF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2434505" y="2932122"/>
              <a:ext cx="320004" cy="317179"/>
            </a:xfrm>
            <a:custGeom>
              <a:avLst/>
              <a:gdLst>
                <a:gd name="connsiteX0" fmla="*/ 267948 w 320004"/>
                <a:gd name="connsiteY0" fmla="*/ 17339 h 317179"/>
                <a:gd name="connsiteX1" fmla="*/ 231299 w 320004"/>
                <a:gd name="connsiteY1" fmla="*/ 107033 h 317179"/>
                <a:gd name="connsiteX2" fmla="*/ 235157 w 320004"/>
                <a:gd name="connsiteY2" fmla="*/ 120535 h 317179"/>
                <a:gd name="connsiteX3" fmla="*/ 315206 w 320004"/>
                <a:gd name="connsiteY3" fmla="*/ 177920 h 317179"/>
                <a:gd name="connsiteX4" fmla="*/ 308937 w 320004"/>
                <a:gd name="connsiteY4" fmla="*/ 198415 h 317179"/>
                <a:gd name="connsiteX5" fmla="*/ 209117 w 320004"/>
                <a:gd name="connsiteY5" fmla="*/ 200103 h 317179"/>
                <a:gd name="connsiteX6" fmla="*/ 198508 w 320004"/>
                <a:gd name="connsiteY6" fmla="*/ 208542 h 317179"/>
                <a:gd name="connsiteX7" fmla="*/ 173673 w 320004"/>
                <a:gd name="connsiteY7" fmla="*/ 308604 h 317179"/>
                <a:gd name="connsiteX8" fmla="*/ 152214 w 320004"/>
                <a:gd name="connsiteY8" fmla="*/ 309809 h 317179"/>
                <a:gd name="connsiteX9" fmla="*/ 115082 w 320004"/>
                <a:gd name="connsiteY9" fmla="*/ 209988 h 317179"/>
                <a:gd name="connsiteX10" fmla="*/ 103750 w 320004"/>
                <a:gd name="connsiteY10" fmla="*/ 202514 h 317179"/>
                <a:gd name="connsiteX11" fmla="*/ 12127 w 320004"/>
                <a:gd name="connsiteY11" fmla="*/ 209024 h 317179"/>
                <a:gd name="connsiteX12" fmla="*/ 3929 w 320004"/>
                <a:gd name="connsiteY12" fmla="*/ 189253 h 317179"/>
                <a:gd name="connsiteX13" fmla="*/ 79880 w 320004"/>
                <a:gd name="connsiteY13" fmla="*/ 122947 h 317179"/>
                <a:gd name="connsiteX14" fmla="*/ 83014 w 320004"/>
                <a:gd name="connsiteY14" fmla="*/ 111132 h 317179"/>
                <a:gd name="connsiteX15" fmla="*/ 52152 w 320004"/>
                <a:gd name="connsiteY15" fmla="*/ 14687 h 317179"/>
                <a:gd name="connsiteX16" fmla="*/ 69512 w 320004"/>
                <a:gd name="connsiteY16" fmla="*/ 2149 h 317179"/>
                <a:gd name="connsiteX17" fmla="*/ 150526 w 320004"/>
                <a:gd name="connsiteY17" fmla="*/ 60257 h 317179"/>
                <a:gd name="connsiteX18" fmla="*/ 163305 w 320004"/>
                <a:gd name="connsiteY18" fmla="*/ 60498 h 317179"/>
                <a:gd name="connsiteX19" fmla="*/ 251552 w 320004"/>
                <a:gd name="connsiteY19" fmla="*/ 3837 h 317179"/>
                <a:gd name="connsiteX20" fmla="*/ 267948 w 320004"/>
                <a:gd name="connsiteY20" fmla="*/ 17339 h 31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004" h="317179">
                  <a:moveTo>
                    <a:pt x="267948" y="17339"/>
                  </a:moveTo>
                  <a:lnTo>
                    <a:pt x="231299" y="107033"/>
                  </a:lnTo>
                  <a:cubicBezTo>
                    <a:pt x="229370" y="112097"/>
                    <a:pt x="230817" y="117642"/>
                    <a:pt x="235157" y="120535"/>
                  </a:cubicBezTo>
                  <a:lnTo>
                    <a:pt x="315206" y="177920"/>
                  </a:lnTo>
                  <a:cubicBezTo>
                    <a:pt x="324127" y="184189"/>
                    <a:pt x="319787" y="198174"/>
                    <a:pt x="308937" y="198415"/>
                  </a:cubicBezTo>
                  <a:lnTo>
                    <a:pt x="209117" y="200103"/>
                  </a:lnTo>
                  <a:cubicBezTo>
                    <a:pt x="204053" y="200103"/>
                    <a:pt x="199713" y="203719"/>
                    <a:pt x="198508" y="208542"/>
                  </a:cubicBezTo>
                  <a:lnTo>
                    <a:pt x="173673" y="308604"/>
                  </a:lnTo>
                  <a:cubicBezTo>
                    <a:pt x="171021" y="319454"/>
                    <a:pt x="156072" y="320177"/>
                    <a:pt x="152214" y="309809"/>
                  </a:cubicBezTo>
                  <a:lnTo>
                    <a:pt x="115082" y="209988"/>
                  </a:lnTo>
                  <a:cubicBezTo>
                    <a:pt x="113395" y="205166"/>
                    <a:pt x="108813" y="202273"/>
                    <a:pt x="103750" y="202514"/>
                  </a:cubicBezTo>
                  <a:lnTo>
                    <a:pt x="12127" y="209024"/>
                  </a:lnTo>
                  <a:cubicBezTo>
                    <a:pt x="1277" y="209747"/>
                    <a:pt x="-4269" y="196245"/>
                    <a:pt x="3929" y="189253"/>
                  </a:cubicBezTo>
                  <a:lnTo>
                    <a:pt x="79880" y="122947"/>
                  </a:lnTo>
                  <a:cubicBezTo>
                    <a:pt x="83256" y="120053"/>
                    <a:pt x="84461" y="115472"/>
                    <a:pt x="83014" y="111132"/>
                  </a:cubicBezTo>
                  <a:lnTo>
                    <a:pt x="52152" y="14687"/>
                  </a:lnTo>
                  <a:cubicBezTo>
                    <a:pt x="48776" y="4319"/>
                    <a:pt x="60591" y="-4120"/>
                    <a:pt x="69512" y="2149"/>
                  </a:cubicBezTo>
                  <a:lnTo>
                    <a:pt x="150526" y="60257"/>
                  </a:lnTo>
                  <a:cubicBezTo>
                    <a:pt x="154384" y="62909"/>
                    <a:pt x="159447" y="62909"/>
                    <a:pt x="163305" y="60498"/>
                  </a:cubicBezTo>
                  <a:lnTo>
                    <a:pt x="251552" y="3837"/>
                  </a:lnTo>
                  <a:cubicBezTo>
                    <a:pt x="260715" y="-2191"/>
                    <a:pt x="272047" y="7212"/>
                    <a:pt x="267948" y="17339"/>
                  </a:cubicBezTo>
                  <a:close/>
                </a:path>
              </a:pathLst>
            </a:custGeom>
            <a:solidFill>
              <a:srgbClr val="FCEE21"/>
            </a:solidFill>
            <a:ln w="23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3" name="Graphic 2"/>
          <p:cNvGrpSpPr/>
          <p:nvPr/>
        </p:nvGrpSpPr>
        <p:grpSpPr>
          <a:xfrm rot="5400000">
            <a:off x="2933544" y="2170770"/>
            <a:ext cx="1652425" cy="7519514"/>
            <a:chOff x="9055963" y="784430"/>
            <a:chExt cx="1652425" cy="7519514"/>
          </a:xfrm>
        </p:grpSpPr>
        <p:sp>
          <p:nvSpPr>
            <p:cNvPr id="54" name="Freeform: Shape 53"/>
            <p:cNvSpPr/>
            <p:nvPr/>
          </p:nvSpPr>
          <p:spPr>
            <a:xfrm>
              <a:off x="9433251" y="3541086"/>
              <a:ext cx="904723" cy="4762858"/>
            </a:xfrm>
            <a:custGeom>
              <a:avLst/>
              <a:gdLst>
                <a:gd name="connsiteX0" fmla="*/ 327515 w 904723"/>
                <a:gd name="connsiteY0" fmla="*/ 0 h 4762858"/>
                <a:gd name="connsiteX1" fmla="*/ 452362 w 904723"/>
                <a:gd name="connsiteY1" fmla="*/ 0 h 4762858"/>
                <a:gd name="connsiteX2" fmla="*/ 577208 w 904723"/>
                <a:gd name="connsiteY2" fmla="*/ 0 h 4762858"/>
                <a:gd name="connsiteX3" fmla="*/ 904723 w 904723"/>
                <a:gd name="connsiteY3" fmla="*/ 4762859 h 4762858"/>
                <a:gd name="connsiteX4" fmla="*/ 452087 w 904723"/>
                <a:gd name="connsiteY4" fmla="*/ 4762859 h 4762858"/>
                <a:gd name="connsiteX5" fmla="*/ 0 w 904723"/>
                <a:gd name="connsiteY5" fmla="*/ 4762859 h 4762858"/>
                <a:gd name="connsiteX6" fmla="*/ 327515 w 904723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723" h="4762858">
                  <a:moveTo>
                    <a:pt x="327515" y="0"/>
                  </a:moveTo>
                  <a:lnTo>
                    <a:pt x="452362" y="0"/>
                  </a:lnTo>
                  <a:lnTo>
                    <a:pt x="577208" y="0"/>
                  </a:lnTo>
                  <a:cubicBezTo>
                    <a:pt x="577208" y="0"/>
                    <a:pt x="468311" y="4387220"/>
                    <a:pt x="904723" y="4762859"/>
                  </a:cubicBezTo>
                  <a:lnTo>
                    <a:pt x="452087" y="4762859"/>
                  </a:lnTo>
                  <a:lnTo>
                    <a:pt x="0" y="4762859"/>
                  </a:lnTo>
                  <a:cubicBezTo>
                    <a:pt x="436412" y="4387220"/>
                    <a:pt x="327515" y="0"/>
                    <a:pt x="327515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9541048" y="3541086"/>
              <a:ext cx="689129" cy="4762858"/>
            </a:xfrm>
            <a:custGeom>
              <a:avLst/>
              <a:gdLst>
                <a:gd name="connsiteX0" fmla="*/ 249418 w 689129"/>
                <a:gd name="connsiteY0" fmla="*/ 0 h 4762858"/>
                <a:gd name="connsiteX1" fmla="*/ 344565 w 689129"/>
                <a:gd name="connsiteY1" fmla="*/ 0 h 4762858"/>
                <a:gd name="connsiteX2" fmla="*/ 439712 w 689129"/>
                <a:gd name="connsiteY2" fmla="*/ 0 h 4762858"/>
                <a:gd name="connsiteX3" fmla="*/ 689130 w 689129"/>
                <a:gd name="connsiteY3" fmla="*/ 4762859 h 4762858"/>
                <a:gd name="connsiteX4" fmla="*/ 344290 w 689129"/>
                <a:gd name="connsiteY4" fmla="*/ 4762859 h 4762858"/>
                <a:gd name="connsiteX5" fmla="*/ 0 w 689129"/>
                <a:gd name="connsiteY5" fmla="*/ 4762859 h 4762858"/>
                <a:gd name="connsiteX6" fmla="*/ 249418 w 689129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129" h="4762858">
                  <a:moveTo>
                    <a:pt x="249418" y="0"/>
                  </a:moveTo>
                  <a:lnTo>
                    <a:pt x="344565" y="0"/>
                  </a:lnTo>
                  <a:lnTo>
                    <a:pt x="439712" y="0"/>
                  </a:lnTo>
                  <a:cubicBezTo>
                    <a:pt x="439712" y="0"/>
                    <a:pt x="356664" y="4387220"/>
                    <a:pt x="689130" y="4762859"/>
                  </a:cubicBezTo>
                  <a:lnTo>
                    <a:pt x="344290" y="4762859"/>
                  </a:lnTo>
                  <a:lnTo>
                    <a:pt x="0" y="4762859"/>
                  </a:lnTo>
                  <a:cubicBezTo>
                    <a:pt x="332465" y="4387220"/>
                    <a:pt x="249418" y="0"/>
                    <a:pt x="249418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9640045" y="3541086"/>
              <a:ext cx="490585" cy="4762858"/>
            </a:xfrm>
            <a:custGeom>
              <a:avLst/>
              <a:gdLst>
                <a:gd name="connsiteX0" fmla="*/ 177645 w 490585"/>
                <a:gd name="connsiteY0" fmla="*/ 0 h 4762858"/>
                <a:gd name="connsiteX1" fmla="*/ 245293 w 490585"/>
                <a:gd name="connsiteY1" fmla="*/ 0 h 4762858"/>
                <a:gd name="connsiteX2" fmla="*/ 312941 w 490585"/>
                <a:gd name="connsiteY2" fmla="*/ 0 h 4762858"/>
                <a:gd name="connsiteX3" fmla="*/ 490586 w 490585"/>
                <a:gd name="connsiteY3" fmla="*/ 4762859 h 4762858"/>
                <a:gd name="connsiteX4" fmla="*/ 245293 w 490585"/>
                <a:gd name="connsiteY4" fmla="*/ 4762859 h 4762858"/>
                <a:gd name="connsiteX5" fmla="*/ 0 w 490585"/>
                <a:gd name="connsiteY5" fmla="*/ 4762859 h 4762858"/>
                <a:gd name="connsiteX6" fmla="*/ 177645 w 490585"/>
                <a:gd name="connsiteY6" fmla="*/ 0 h 47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85" h="4762858">
                  <a:moveTo>
                    <a:pt x="177645" y="0"/>
                  </a:moveTo>
                  <a:lnTo>
                    <a:pt x="245293" y="0"/>
                  </a:lnTo>
                  <a:lnTo>
                    <a:pt x="312941" y="0"/>
                  </a:lnTo>
                  <a:cubicBezTo>
                    <a:pt x="312941" y="0"/>
                    <a:pt x="253817" y="4387220"/>
                    <a:pt x="490586" y="4762859"/>
                  </a:cubicBezTo>
                  <a:lnTo>
                    <a:pt x="245293" y="4762859"/>
                  </a:lnTo>
                  <a:lnTo>
                    <a:pt x="0" y="4762859"/>
                  </a:lnTo>
                  <a:cubicBezTo>
                    <a:pt x="236768" y="4387220"/>
                    <a:pt x="177645" y="0"/>
                    <a:pt x="177645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9620521" y="3161322"/>
              <a:ext cx="529634" cy="513134"/>
            </a:xfrm>
            <a:custGeom>
              <a:avLst/>
              <a:gdLst>
                <a:gd name="connsiteX0" fmla="*/ 529634 w 529634"/>
                <a:gd name="connsiteY0" fmla="*/ 256567 h 513134"/>
                <a:gd name="connsiteX1" fmla="*/ 264817 w 529634"/>
                <a:gd name="connsiteY1" fmla="*/ 513135 h 513134"/>
                <a:gd name="connsiteX2" fmla="*/ 0 w 529634"/>
                <a:gd name="connsiteY2" fmla="*/ 256567 h 513134"/>
                <a:gd name="connsiteX3" fmla="*/ 264817 w 529634"/>
                <a:gd name="connsiteY3" fmla="*/ 0 h 513134"/>
                <a:gd name="connsiteX4" fmla="*/ 529634 w 529634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34" h="513134">
                  <a:moveTo>
                    <a:pt x="529634" y="256567"/>
                  </a:moveTo>
                  <a:cubicBezTo>
                    <a:pt x="529634" y="398266"/>
                    <a:pt x="411072" y="513135"/>
                    <a:pt x="264817" y="513135"/>
                  </a:cubicBezTo>
                  <a:cubicBezTo>
                    <a:pt x="118563" y="513135"/>
                    <a:pt x="0" y="398266"/>
                    <a:pt x="0" y="256567"/>
                  </a:cubicBezTo>
                  <a:cubicBezTo>
                    <a:pt x="0" y="114869"/>
                    <a:pt x="118563" y="0"/>
                    <a:pt x="264817" y="0"/>
                  </a:cubicBezTo>
                  <a:cubicBezTo>
                    <a:pt x="411072" y="0"/>
                    <a:pt x="529634" y="114869"/>
                    <a:pt x="529634" y="256567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57"/>
            <p:cNvSpPr/>
            <p:nvPr/>
          </p:nvSpPr>
          <p:spPr>
            <a:xfrm rot="-2700000">
              <a:off x="9628870" y="3161367"/>
              <a:ext cx="513129" cy="513129"/>
            </a:xfrm>
            <a:custGeom>
              <a:avLst/>
              <a:gdLst>
                <a:gd name="connsiteX0" fmla="*/ 513130 w 513129"/>
                <a:gd name="connsiteY0" fmla="*/ 256565 h 513129"/>
                <a:gd name="connsiteX1" fmla="*/ 256565 w 513129"/>
                <a:gd name="connsiteY1" fmla="*/ 513130 h 513129"/>
                <a:gd name="connsiteX2" fmla="*/ 0 w 513129"/>
                <a:gd name="connsiteY2" fmla="*/ 256565 h 513129"/>
                <a:gd name="connsiteX3" fmla="*/ 256565 w 513129"/>
                <a:gd name="connsiteY3" fmla="*/ 0 h 513129"/>
                <a:gd name="connsiteX4" fmla="*/ 513130 w 513129"/>
                <a:gd name="connsiteY4" fmla="*/ 256565 h 51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129" h="513129">
                  <a:moveTo>
                    <a:pt x="513130" y="256565"/>
                  </a:moveTo>
                  <a:cubicBezTo>
                    <a:pt x="513130" y="398262"/>
                    <a:pt x="398262" y="513130"/>
                    <a:pt x="256565" y="513130"/>
                  </a:cubicBezTo>
                  <a:cubicBezTo>
                    <a:pt x="114868" y="513130"/>
                    <a:pt x="0" y="398262"/>
                    <a:pt x="0" y="256565"/>
                  </a:cubicBezTo>
                  <a:cubicBezTo>
                    <a:pt x="0" y="114868"/>
                    <a:pt x="114868" y="0"/>
                    <a:pt x="256565" y="0"/>
                  </a:cubicBezTo>
                  <a:cubicBezTo>
                    <a:pt x="398262" y="0"/>
                    <a:pt x="513130" y="114868"/>
                    <a:pt x="513130" y="256565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60" name="Freeform: Shape 59"/>
            <p:cNvSpPr/>
            <p:nvPr/>
          </p:nvSpPr>
          <p:spPr>
            <a:xfrm>
              <a:off x="9695869" y="3161321"/>
              <a:ext cx="378938" cy="513135"/>
            </a:xfrm>
            <a:custGeom>
              <a:avLst/>
              <a:gdLst>
                <a:gd name="connsiteX0" fmla="*/ 0 w 378938"/>
                <a:gd name="connsiteY0" fmla="*/ 256568 h 513135"/>
                <a:gd name="connsiteX1" fmla="*/ 189469 w 378938"/>
                <a:gd name="connsiteY1" fmla="*/ 513135 h 513135"/>
                <a:gd name="connsiteX2" fmla="*/ 378939 w 378938"/>
                <a:gd name="connsiteY2" fmla="*/ 256568 h 513135"/>
                <a:gd name="connsiteX3" fmla="*/ 189469 w 378938"/>
                <a:gd name="connsiteY3" fmla="*/ 0 h 513135"/>
                <a:gd name="connsiteX4" fmla="*/ 0 w 378938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38" h="513135">
                  <a:moveTo>
                    <a:pt x="0" y="256568"/>
                  </a:moveTo>
                  <a:cubicBezTo>
                    <a:pt x="0" y="398189"/>
                    <a:pt x="84972" y="513135"/>
                    <a:pt x="189469" y="513135"/>
                  </a:cubicBezTo>
                  <a:cubicBezTo>
                    <a:pt x="294241" y="513135"/>
                    <a:pt x="378939" y="398189"/>
                    <a:pt x="378939" y="256568"/>
                  </a:cubicBezTo>
                  <a:cubicBezTo>
                    <a:pt x="378939" y="114947"/>
                    <a:pt x="293966" y="0"/>
                    <a:pt x="189469" y="0"/>
                  </a:cubicBezTo>
                  <a:cubicBezTo>
                    <a:pt x="84972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9705493" y="3161321"/>
              <a:ext cx="359689" cy="513135"/>
            </a:xfrm>
            <a:custGeom>
              <a:avLst/>
              <a:gdLst>
                <a:gd name="connsiteX0" fmla="*/ 0 w 359689"/>
                <a:gd name="connsiteY0" fmla="*/ 256568 h 513135"/>
                <a:gd name="connsiteX1" fmla="*/ 179845 w 359689"/>
                <a:gd name="connsiteY1" fmla="*/ 513135 h 513135"/>
                <a:gd name="connsiteX2" fmla="*/ 359689 w 359689"/>
                <a:gd name="connsiteY2" fmla="*/ 256568 h 513135"/>
                <a:gd name="connsiteX3" fmla="*/ 179845 w 359689"/>
                <a:gd name="connsiteY3" fmla="*/ 0 h 513135"/>
                <a:gd name="connsiteX4" fmla="*/ 0 w 359689"/>
                <a:gd name="connsiteY4" fmla="*/ 256568 h 5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89" h="513135">
                  <a:moveTo>
                    <a:pt x="0" y="256568"/>
                  </a:moveTo>
                  <a:cubicBezTo>
                    <a:pt x="0" y="398189"/>
                    <a:pt x="80573" y="513135"/>
                    <a:pt x="179845" y="513135"/>
                  </a:cubicBezTo>
                  <a:cubicBezTo>
                    <a:pt x="279117" y="513135"/>
                    <a:pt x="359689" y="398189"/>
                    <a:pt x="359689" y="256568"/>
                  </a:cubicBezTo>
                  <a:cubicBezTo>
                    <a:pt x="359689" y="114947"/>
                    <a:pt x="279117" y="0"/>
                    <a:pt x="179845" y="0"/>
                  </a:cubicBezTo>
                  <a:cubicBezTo>
                    <a:pt x="80573" y="-275"/>
                    <a:pt x="0" y="114672"/>
                    <a:pt x="0" y="256568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88191" y="2810672"/>
              <a:ext cx="907473" cy="1209964"/>
            </a:xfrm>
            <a:custGeom>
              <a:avLst/>
              <a:gdLst>
                <a:gd name="connsiteX0" fmla="*/ 12 w 907473"/>
                <a:gd name="connsiteY0" fmla="*/ 74 h 1209964"/>
                <a:gd name="connsiteX1" fmla="*/ 907485 w 907473"/>
                <a:gd name="connsiteY1" fmla="*/ 74 h 1209964"/>
                <a:gd name="connsiteX2" fmla="*/ 907485 w 907473"/>
                <a:gd name="connsiteY2" fmla="*/ 1210038 h 1209964"/>
                <a:gd name="connsiteX3" fmla="*/ 12 w 907473"/>
                <a:gd name="connsiteY3" fmla="*/ 1210038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473" h="1209964">
                  <a:moveTo>
                    <a:pt x="12" y="74"/>
                  </a:moveTo>
                  <a:lnTo>
                    <a:pt x="907485" y="74"/>
                  </a:lnTo>
                  <a:lnTo>
                    <a:pt x="907485" y="1210038"/>
                  </a:lnTo>
                  <a:lnTo>
                    <a:pt x="12" y="1210038"/>
                  </a:lnTo>
                  <a:close/>
                </a:path>
              </a:pathLst>
            </a:custGeom>
          </p:spPr>
        </p:pic>
        <p:sp>
          <p:nvSpPr>
            <p:cNvPr id="63" name="Freeform: Shape 62"/>
            <p:cNvSpPr/>
            <p:nvPr/>
          </p:nvSpPr>
          <p:spPr>
            <a:xfrm>
              <a:off x="9766266" y="3161322"/>
              <a:ext cx="238142" cy="513134"/>
            </a:xfrm>
            <a:custGeom>
              <a:avLst/>
              <a:gdLst>
                <a:gd name="connsiteX0" fmla="*/ 238143 w 238142"/>
                <a:gd name="connsiteY0" fmla="*/ 256567 h 513134"/>
                <a:gd name="connsiteX1" fmla="*/ 119072 w 238142"/>
                <a:gd name="connsiteY1" fmla="*/ 513135 h 513134"/>
                <a:gd name="connsiteX2" fmla="*/ 0 w 238142"/>
                <a:gd name="connsiteY2" fmla="*/ 256567 h 513134"/>
                <a:gd name="connsiteX3" fmla="*/ 119072 w 238142"/>
                <a:gd name="connsiteY3" fmla="*/ 0 h 513134"/>
                <a:gd name="connsiteX4" fmla="*/ 238143 w 238142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42" h="513134">
                  <a:moveTo>
                    <a:pt x="238143" y="256567"/>
                  </a:moveTo>
                  <a:cubicBezTo>
                    <a:pt x="238143" y="398266"/>
                    <a:pt x="184833" y="513135"/>
                    <a:pt x="119072" y="513135"/>
                  </a:cubicBezTo>
                  <a:cubicBezTo>
                    <a:pt x="53310" y="513135"/>
                    <a:pt x="0" y="398266"/>
                    <a:pt x="0" y="256567"/>
                  </a:cubicBezTo>
                  <a:cubicBezTo>
                    <a:pt x="0" y="114869"/>
                    <a:pt x="53310" y="0"/>
                    <a:pt x="119072" y="0"/>
                  </a:cubicBezTo>
                  <a:cubicBezTo>
                    <a:pt x="184833" y="0"/>
                    <a:pt x="238143" y="114869"/>
                    <a:pt x="238143" y="256567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9776991" y="3161322"/>
              <a:ext cx="217243" cy="513134"/>
            </a:xfrm>
            <a:custGeom>
              <a:avLst/>
              <a:gdLst>
                <a:gd name="connsiteX0" fmla="*/ 0 w 217243"/>
                <a:gd name="connsiteY0" fmla="*/ 256567 h 513134"/>
                <a:gd name="connsiteX1" fmla="*/ 108622 w 217243"/>
                <a:gd name="connsiteY1" fmla="*/ 513135 h 513134"/>
                <a:gd name="connsiteX2" fmla="*/ 217244 w 217243"/>
                <a:gd name="connsiteY2" fmla="*/ 256567 h 513134"/>
                <a:gd name="connsiteX3" fmla="*/ 108622 w 217243"/>
                <a:gd name="connsiteY3" fmla="*/ 0 h 513134"/>
                <a:gd name="connsiteX4" fmla="*/ 0 w 217243"/>
                <a:gd name="connsiteY4" fmla="*/ 256567 h 5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243" h="513134">
                  <a:moveTo>
                    <a:pt x="0" y="256567"/>
                  </a:moveTo>
                  <a:cubicBezTo>
                    <a:pt x="0" y="398188"/>
                    <a:pt x="48674" y="513135"/>
                    <a:pt x="108622" y="513135"/>
                  </a:cubicBezTo>
                  <a:cubicBezTo>
                    <a:pt x="168570" y="513135"/>
                    <a:pt x="217244" y="398188"/>
                    <a:pt x="217244" y="256567"/>
                  </a:cubicBezTo>
                  <a:cubicBezTo>
                    <a:pt x="217244" y="114947"/>
                    <a:pt x="168570" y="0"/>
                    <a:pt x="108622" y="0"/>
                  </a:cubicBezTo>
                  <a:cubicBezTo>
                    <a:pt x="48674" y="0"/>
                    <a:pt x="0" y="114672"/>
                    <a:pt x="0" y="256567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9136810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021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021" y="5001277"/>
                  </a:lnTo>
                  <a:lnTo>
                    <a:pt x="0" y="5001277"/>
                  </a:lnTo>
                  <a:cubicBezTo>
                    <a:pt x="130346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9168984" y="3302668"/>
              <a:ext cx="205693" cy="5001276"/>
            </a:xfrm>
            <a:custGeom>
              <a:avLst/>
              <a:gdLst>
                <a:gd name="connsiteX0" fmla="*/ 74523 w 205693"/>
                <a:gd name="connsiteY0" fmla="*/ 0 h 5001276"/>
                <a:gd name="connsiteX1" fmla="*/ 102847 w 205693"/>
                <a:gd name="connsiteY1" fmla="*/ 0 h 5001276"/>
                <a:gd name="connsiteX2" fmla="*/ 131171 w 205693"/>
                <a:gd name="connsiteY2" fmla="*/ 0 h 5001276"/>
                <a:gd name="connsiteX3" fmla="*/ 205694 w 205693"/>
                <a:gd name="connsiteY3" fmla="*/ 5001277 h 5001276"/>
                <a:gd name="connsiteX4" fmla="*/ 102847 w 205693"/>
                <a:gd name="connsiteY4" fmla="*/ 5001277 h 5001276"/>
                <a:gd name="connsiteX5" fmla="*/ 0 w 205693"/>
                <a:gd name="connsiteY5" fmla="*/ 5001277 h 5001276"/>
                <a:gd name="connsiteX6" fmla="*/ 74523 w 20569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693" h="5001276">
                  <a:moveTo>
                    <a:pt x="74523" y="0"/>
                  </a:moveTo>
                  <a:lnTo>
                    <a:pt x="102847" y="0"/>
                  </a:lnTo>
                  <a:lnTo>
                    <a:pt x="131171" y="0"/>
                  </a:lnTo>
                  <a:cubicBezTo>
                    <a:pt x="131171" y="0"/>
                    <a:pt x="106422" y="4571464"/>
                    <a:pt x="205694" y="5001277"/>
                  </a:cubicBezTo>
                  <a:lnTo>
                    <a:pt x="102847" y="5001277"/>
                  </a:lnTo>
                  <a:lnTo>
                    <a:pt x="0" y="5001277"/>
                  </a:lnTo>
                  <a:cubicBezTo>
                    <a:pt x="99272" y="4571464"/>
                    <a:pt x="74523" y="0"/>
                    <a:pt x="7452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9198683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148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148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9192633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9195108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13199" y="3113163"/>
              <a:ext cx="274991" cy="302491"/>
            </a:xfrm>
            <a:custGeom>
              <a:avLst/>
              <a:gdLst>
                <a:gd name="connsiteX0" fmla="*/ 2 w 274991"/>
                <a:gd name="connsiteY0" fmla="*/ 85 h 302491"/>
                <a:gd name="connsiteX1" fmla="*/ 274994 w 274991"/>
                <a:gd name="connsiteY1" fmla="*/ 85 h 302491"/>
                <a:gd name="connsiteX2" fmla="*/ 274994 w 274991"/>
                <a:gd name="connsiteY2" fmla="*/ 302576 h 302491"/>
                <a:gd name="connsiteX3" fmla="*/ 2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2" y="85"/>
                  </a:moveTo>
                  <a:lnTo>
                    <a:pt x="274994" y="85"/>
                  </a:lnTo>
                  <a:lnTo>
                    <a:pt x="274994" y="302576"/>
                  </a:lnTo>
                  <a:lnTo>
                    <a:pt x="2" y="302576"/>
                  </a:lnTo>
                  <a:close/>
                </a:path>
              </a:pathLst>
            </a:custGeom>
          </p:spPr>
        </p:pic>
        <p:sp>
          <p:nvSpPr>
            <p:cNvPr id="71" name="Freeform: Shape 70"/>
            <p:cNvSpPr/>
            <p:nvPr/>
          </p:nvSpPr>
          <p:spPr>
            <a:xfrm>
              <a:off x="9215183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5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9218208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392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40698" y="3113163"/>
              <a:ext cx="274991" cy="302491"/>
            </a:xfrm>
            <a:custGeom>
              <a:avLst/>
              <a:gdLst>
                <a:gd name="connsiteX0" fmla="*/ 3 w 274991"/>
                <a:gd name="connsiteY0" fmla="*/ 85 h 302491"/>
                <a:gd name="connsiteX1" fmla="*/ 274995 w 274991"/>
                <a:gd name="connsiteY1" fmla="*/ 85 h 302491"/>
                <a:gd name="connsiteX2" fmla="*/ 274995 w 274991"/>
                <a:gd name="connsiteY2" fmla="*/ 302576 h 302491"/>
                <a:gd name="connsiteX3" fmla="*/ 3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3" y="85"/>
                  </a:moveTo>
                  <a:lnTo>
                    <a:pt x="274995" y="85"/>
                  </a:lnTo>
                  <a:lnTo>
                    <a:pt x="274995" y="302576"/>
                  </a:lnTo>
                  <a:lnTo>
                    <a:pt x="3" y="302576"/>
                  </a:lnTo>
                  <a:close/>
                </a:path>
              </a:pathLst>
            </a:custGeom>
          </p:spPr>
        </p:pic>
        <p:sp>
          <p:nvSpPr>
            <p:cNvPr id="74" name="Freeform: Shape 73"/>
            <p:cNvSpPr/>
            <p:nvPr/>
          </p:nvSpPr>
          <p:spPr>
            <a:xfrm>
              <a:off x="9236357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9239382" y="3189096"/>
              <a:ext cx="64898" cy="153445"/>
            </a:xfrm>
            <a:custGeom>
              <a:avLst/>
              <a:gdLst>
                <a:gd name="connsiteX0" fmla="*/ 0 w 64898"/>
                <a:gd name="connsiteY0" fmla="*/ 76723 h 153445"/>
                <a:gd name="connsiteX1" fmla="*/ 32449 w 64898"/>
                <a:gd name="connsiteY1" fmla="*/ 153445 h 153445"/>
                <a:gd name="connsiteX2" fmla="*/ 64898 w 64898"/>
                <a:gd name="connsiteY2" fmla="*/ 76723 h 153445"/>
                <a:gd name="connsiteX3" fmla="*/ 32449 w 64898"/>
                <a:gd name="connsiteY3" fmla="*/ 0 h 153445"/>
                <a:gd name="connsiteX4" fmla="*/ 0 w 64898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8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4" y="153445"/>
                    <a:pt x="64898" y="119071"/>
                    <a:pt x="64898" y="76723"/>
                  </a:cubicBezTo>
                  <a:cubicBezTo>
                    <a:pt x="64898" y="34374"/>
                    <a:pt x="50324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10348424" y="3302668"/>
              <a:ext cx="270591" cy="5001276"/>
            </a:xfrm>
            <a:custGeom>
              <a:avLst/>
              <a:gdLst>
                <a:gd name="connsiteX0" fmla="*/ 97897 w 270591"/>
                <a:gd name="connsiteY0" fmla="*/ 0 h 5001276"/>
                <a:gd name="connsiteX1" fmla="*/ 135296 w 270591"/>
                <a:gd name="connsiteY1" fmla="*/ 0 h 5001276"/>
                <a:gd name="connsiteX2" fmla="*/ 172695 w 270591"/>
                <a:gd name="connsiteY2" fmla="*/ 0 h 5001276"/>
                <a:gd name="connsiteX3" fmla="*/ 270592 w 270591"/>
                <a:gd name="connsiteY3" fmla="*/ 5001277 h 5001276"/>
                <a:gd name="connsiteX4" fmla="*/ 135296 w 270591"/>
                <a:gd name="connsiteY4" fmla="*/ 5001277 h 5001276"/>
                <a:gd name="connsiteX5" fmla="*/ 0 w 270591"/>
                <a:gd name="connsiteY5" fmla="*/ 5001277 h 5001276"/>
                <a:gd name="connsiteX6" fmla="*/ 97897 w 270591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91" h="5001276">
                  <a:moveTo>
                    <a:pt x="97897" y="0"/>
                  </a:moveTo>
                  <a:lnTo>
                    <a:pt x="135296" y="0"/>
                  </a:lnTo>
                  <a:lnTo>
                    <a:pt x="172695" y="0"/>
                  </a:lnTo>
                  <a:cubicBezTo>
                    <a:pt x="172695" y="0"/>
                    <a:pt x="140246" y="4571464"/>
                    <a:pt x="270592" y="5001277"/>
                  </a:cubicBezTo>
                  <a:lnTo>
                    <a:pt x="135296" y="5001277"/>
                  </a:lnTo>
                  <a:lnTo>
                    <a:pt x="0" y="5001277"/>
                  </a:lnTo>
                  <a:cubicBezTo>
                    <a:pt x="130621" y="4571464"/>
                    <a:pt x="97897" y="0"/>
                    <a:pt x="97897" y="0"/>
                  </a:cubicBezTo>
                  <a:close/>
                </a:path>
              </a:pathLst>
            </a:custGeom>
            <a:solidFill>
              <a:srgbClr val="F19F8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10380048" y="3302668"/>
              <a:ext cx="206243" cy="5001276"/>
            </a:xfrm>
            <a:custGeom>
              <a:avLst/>
              <a:gdLst>
                <a:gd name="connsiteX0" fmla="*/ 75073 w 206243"/>
                <a:gd name="connsiteY0" fmla="*/ 0 h 5001276"/>
                <a:gd name="connsiteX1" fmla="*/ 103397 w 206243"/>
                <a:gd name="connsiteY1" fmla="*/ 0 h 5001276"/>
                <a:gd name="connsiteX2" fmla="*/ 131721 w 206243"/>
                <a:gd name="connsiteY2" fmla="*/ 0 h 5001276"/>
                <a:gd name="connsiteX3" fmla="*/ 206244 w 206243"/>
                <a:gd name="connsiteY3" fmla="*/ 5001277 h 5001276"/>
                <a:gd name="connsiteX4" fmla="*/ 103122 w 206243"/>
                <a:gd name="connsiteY4" fmla="*/ 5001277 h 5001276"/>
                <a:gd name="connsiteX5" fmla="*/ 0 w 206243"/>
                <a:gd name="connsiteY5" fmla="*/ 5001277 h 5001276"/>
                <a:gd name="connsiteX6" fmla="*/ 75073 w 206243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243" h="5001276">
                  <a:moveTo>
                    <a:pt x="75073" y="0"/>
                  </a:moveTo>
                  <a:lnTo>
                    <a:pt x="103397" y="0"/>
                  </a:lnTo>
                  <a:lnTo>
                    <a:pt x="131721" y="0"/>
                  </a:lnTo>
                  <a:cubicBezTo>
                    <a:pt x="131721" y="0"/>
                    <a:pt x="106972" y="4571464"/>
                    <a:pt x="206244" y="5001277"/>
                  </a:cubicBezTo>
                  <a:lnTo>
                    <a:pt x="103122" y="5001277"/>
                  </a:lnTo>
                  <a:lnTo>
                    <a:pt x="0" y="5001277"/>
                  </a:lnTo>
                  <a:cubicBezTo>
                    <a:pt x="100097" y="4571464"/>
                    <a:pt x="75073" y="0"/>
                    <a:pt x="75073" y="0"/>
                  </a:cubicBezTo>
                  <a:close/>
                </a:path>
              </a:pathLst>
            </a:custGeom>
            <a:solidFill>
              <a:srgbClr val="F7BF7E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10410297" y="3302668"/>
              <a:ext cx="146845" cy="5001276"/>
            </a:xfrm>
            <a:custGeom>
              <a:avLst/>
              <a:gdLst>
                <a:gd name="connsiteX0" fmla="*/ 53073 w 146845"/>
                <a:gd name="connsiteY0" fmla="*/ 0 h 5001276"/>
                <a:gd name="connsiteX1" fmla="*/ 73423 w 146845"/>
                <a:gd name="connsiteY1" fmla="*/ 0 h 5001276"/>
                <a:gd name="connsiteX2" fmla="*/ 93772 w 146845"/>
                <a:gd name="connsiteY2" fmla="*/ 0 h 5001276"/>
                <a:gd name="connsiteX3" fmla="*/ 146846 w 146845"/>
                <a:gd name="connsiteY3" fmla="*/ 5001277 h 5001276"/>
                <a:gd name="connsiteX4" fmla="*/ 73423 w 146845"/>
                <a:gd name="connsiteY4" fmla="*/ 5001277 h 5001276"/>
                <a:gd name="connsiteX5" fmla="*/ 0 w 146845"/>
                <a:gd name="connsiteY5" fmla="*/ 5001277 h 5001276"/>
                <a:gd name="connsiteX6" fmla="*/ 53073 w 146845"/>
                <a:gd name="connsiteY6" fmla="*/ 0 h 50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5" h="5001276">
                  <a:moveTo>
                    <a:pt x="53073" y="0"/>
                  </a:moveTo>
                  <a:lnTo>
                    <a:pt x="73423" y="0"/>
                  </a:lnTo>
                  <a:lnTo>
                    <a:pt x="93772" y="0"/>
                  </a:lnTo>
                  <a:cubicBezTo>
                    <a:pt x="93772" y="0"/>
                    <a:pt x="76173" y="4571464"/>
                    <a:pt x="146846" y="5001277"/>
                  </a:cubicBezTo>
                  <a:lnTo>
                    <a:pt x="73423" y="5001277"/>
                  </a:lnTo>
                  <a:lnTo>
                    <a:pt x="0" y="5001277"/>
                  </a:lnTo>
                  <a:cubicBezTo>
                    <a:pt x="70673" y="4571464"/>
                    <a:pt x="53073" y="0"/>
                    <a:pt x="53073" y="0"/>
                  </a:cubicBezTo>
                  <a:close/>
                </a:path>
              </a:pathLst>
            </a:custGeom>
            <a:solidFill>
              <a:srgbClr val="FFFF6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10404522" y="3189096"/>
              <a:ext cx="158395" cy="153445"/>
            </a:xfrm>
            <a:custGeom>
              <a:avLst/>
              <a:gdLst>
                <a:gd name="connsiteX0" fmla="*/ 0 w 158395"/>
                <a:gd name="connsiteY0" fmla="*/ 76723 h 153445"/>
                <a:gd name="connsiteX1" fmla="*/ 79198 w 158395"/>
                <a:gd name="connsiteY1" fmla="*/ 153445 h 153445"/>
                <a:gd name="connsiteX2" fmla="*/ 158395 w 158395"/>
                <a:gd name="connsiteY2" fmla="*/ 76723 h 153445"/>
                <a:gd name="connsiteX3" fmla="*/ 79198 w 158395"/>
                <a:gd name="connsiteY3" fmla="*/ 0 h 153445"/>
                <a:gd name="connsiteX4" fmla="*/ 0 w 15839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5" h="153445">
                  <a:moveTo>
                    <a:pt x="0" y="76723"/>
                  </a:moveTo>
                  <a:cubicBezTo>
                    <a:pt x="0" y="119071"/>
                    <a:pt x="35474" y="153445"/>
                    <a:pt x="79198" y="153445"/>
                  </a:cubicBezTo>
                  <a:cubicBezTo>
                    <a:pt x="122921" y="153445"/>
                    <a:pt x="158395" y="119071"/>
                    <a:pt x="158395" y="76723"/>
                  </a:cubicBezTo>
                  <a:cubicBezTo>
                    <a:pt x="158395" y="34374"/>
                    <a:pt x="122921" y="0"/>
                    <a:pt x="79198" y="0"/>
                  </a:cubicBezTo>
                  <a:cubicBezTo>
                    <a:pt x="354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2F2F2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0406997" y="3189096"/>
              <a:ext cx="153445" cy="153445"/>
            </a:xfrm>
            <a:custGeom>
              <a:avLst/>
              <a:gdLst>
                <a:gd name="connsiteX0" fmla="*/ 0 w 153445"/>
                <a:gd name="connsiteY0" fmla="*/ 76723 h 153445"/>
                <a:gd name="connsiteX1" fmla="*/ 76723 w 153445"/>
                <a:gd name="connsiteY1" fmla="*/ 153445 h 153445"/>
                <a:gd name="connsiteX2" fmla="*/ 153445 w 153445"/>
                <a:gd name="connsiteY2" fmla="*/ 76723 h 153445"/>
                <a:gd name="connsiteX3" fmla="*/ 76723 w 153445"/>
                <a:gd name="connsiteY3" fmla="*/ 0 h 153445"/>
                <a:gd name="connsiteX4" fmla="*/ 0 w 153445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5" h="153445">
                  <a:moveTo>
                    <a:pt x="0" y="76723"/>
                  </a:moveTo>
                  <a:cubicBezTo>
                    <a:pt x="0" y="119071"/>
                    <a:pt x="34374" y="153445"/>
                    <a:pt x="76723" y="153445"/>
                  </a:cubicBezTo>
                  <a:cubicBezTo>
                    <a:pt x="119071" y="153445"/>
                    <a:pt x="153445" y="119071"/>
                    <a:pt x="153445" y="76723"/>
                  </a:cubicBezTo>
                  <a:cubicBezTo>
                    <a:pt x="153445" y="34374"/>
                    <a:pt x="119071" y="0"/>
                    <a:pt x="76723" y="0"/>
                  </a:cubicBezTo>
                  <a:cubicBezTo>
                    <a:pt x="34374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15A24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23163" y="3113163"/>
              <a:ext cx="274991" cy="302491"/>
            </a:xfrm>
            <a:custGeom>
              <a:avLst/>
              <a:gdLst>
                <a:gd name="connsiteX0" fmla="*/ 46 w 274991"/>
                <a:gd name="connsiteY0" fmla="*/ 85 h 302491"/>
                <a:gd name="connsiteX1" fmla="*/ 275038 w 274991"/>
                <a:gd name="connsiteY1" fmla="*/ 85 h 302491"/>
                <a:gd name="connsiteX2" fmla="*/ 275038 w 274991"/>
                <a:gd name="connsiteY2" fmla="*/ 302576 h 302491"/>
                <a:gd name="connsiteX3" fmla="*/ 46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6" y="85"/>
                  </a:moveTo>
                  <a:lnTo>
                    <a:pt x="275038" y="85"/>
                  </a:lnTo>
                  <a:lnTo>
                    <a:pt x="275038" y="302576"/>
                  </a:lnTo>
                  <a:lnTo>
                    <a:pt x="46" y="302576"/>
                  </a:lnTo>
                  <a:close/>
                </a:path>
              </a:pathLst>
            </a:custGeom>
          </p:spPr>
        </p:pic>
        <p:sp>
          <p:nvSpPr>
            <p:cNvPr id="82" name="Freeform: Shape 81"/>
            <p:cNvSpPr/>
            <p:nvPr/>
          </p:nvSpPr>
          <p:spPr>
            <a:xfrm>
              <a:off x="10427072" y="3189096"/>
              <a:ext cx="113296" cy="153445"/>
            </a:xfrm>
            <a:custGeom>
              <a:avLst/>
              <a:gdLst>
                <a:gd name="connsiteX0" fmla="*/ 0 w 113296"/>
                <a:gd name="connsiteY0" fmla="*/ 76723 h 153445"/>
                <a:gd name="connsiteX1" fmla="*/ 56648 w 113296"/>
                <a:gd name="connsiteY1" fmla="*/ 153445 h 153445"/>
                <a:gd name="connsiteX2" fmla="*/ 113297 w 113296"/>
                <a:gd name="connsiteY2" fmla="*/ 76723 h 153445"/>
                <a:gd name="connsiteX3" fmla="*/ 56648 w 113296"/>
                <a:gd name="connsiteY3" fmla="*/ 0 h 153445"/>
                <a:gd name="connsiteX4" fmla="*/ 0 w 1132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96" h="153445">
                  <a:moveTo>
                    <a:pt x="0" y="76723"/>
                  </a:moveTo>
                  <a:cubicBezTo>
                    <a:pt x="0" y="119071"/>
                    <a:pt x="25299" y="153445"/>
                    <a:pt x="56648" y="153445"/>
                  </a:cubicBezTo>
                  <a:cubicBezTo>
                    <a:pt x="87997" y="153445"/>
                    <a:pt x="113297" y="119071"/>
                    <a:pt x="113297" y="76723"/>
                  </a:cubicBezTo>
                  <a:cubicBezTo>
                    <a:pt x="113297" y="34374"/>
                    <a:pt x="87997" y="0"/>
                    <a:pt x="56648" y="0"/>
                  </a:cubicBezTo>
                  <a:cubicBezTo>
                    <a:pt x="252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10429822" y="3189096"/>
              <a:ext cx="107796" cy="153445"/>
            </a:xfrm>
            <a:custGeom>
              <a:avLst/>
              <a:gdLst>
                <a:gd name="connsiteX0" fmla="*/ 0 w 107796"/>
                <a:gd name="connsiteY0" fmla="*/ 76723 h 153445"/>
                <a:gd name="connsiteX1" fmla="*/ 53898 w 107796"/>
                <a:gd name="connsiteY1" fmla="*/ 153445 h 153445"/>
                <a:gd name="connsiteX2" fmla="*/ 107797 w 107796"/>
                <a:gd name="connsiteY2" fmla="*/ 76723 h 153445"/>
                <a:gd name="connsiteX3" fmla="*/ 53898 w 107796"/>
                <a:gd name="connsiteY3" fmla="*/ 0 h 153445"/>
                <a:gd name="connsiteX4" fmla="*/ 0 w 107796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96" h="153445">
                  <a:moveTo>
                    <a:pt x="0" y="76723"/>
                  </a:moveTo>
                  <a:cubicBezTo>
                    <a:pt x="0" y="119071"/>
                    <a:pt x="24199" y="153445"/>
                    <a:pt x="53898" y="153445"/>
                  </a:cubicBezTo>
                  <a:cubicBezTo>
                    <a:pt x="83598" y="153445"/>
                    <a:pt x="107797" y="119071"/>
                    <a:pt x="107797" y="76723"/>
                  </a:cubicBezTo>
                  <a:cubicBezTo>
                    <a:pt x="107797" y="34374"/>
                    <a:pt x="83598" y="0"/>
                    <a:pt x="53898" y="0"/>
                  </a:cubicBezTo>
                  <a:cubicBezTo>
                    <a:pt x="24199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BB03B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50663" y="3113163"/>
              <a:ext cx="274991" cy="302491"/>
            </a:xfrm>
            <a:custGeom>
              <a:avLst/>
              <a:gdLst>
                <a:gd name="connsiteX0" fmla="*/ 47 w 274991"/>
                <a:gd name="connsiteY0" fmla="*/ 85 h 302491"/>
                <a:gd name="connsiteX1" fmla="*/ 275039 w 274991"/>
                <a:gd name="connsiteY1" fmla="*/ 85 h 302491"/>
                <a:gd name="connsiteX2" fmla="*/ 275039 w 274991"/>
                <a:gd name="connsiteY2" fmla="*/ 302576 h 302491"/>
                <a:gd name="connsiteX3" fmla="*/ 47 w 274991"/>
                <a:gd name="connsiteY3" fmla="*/ 302576 h 3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91" h="302491">
                  <a:moveTo>
                    <a:pt x="47" y="85"/>
                  </a:moveTo>
                  <a:lnTo>
                    <a:pt x="275039" y="85"/>
                  </a:lnTo>
                  <a:lnTo>
                    <a:pt x="275039" y="302576"/>
                  </a:lnTo>
                  <a:lnTo>
                    <a:pt x="47" y="302576"/>
                  </a:lnTo>
                  <a:close/>
                </a:path>
              </a:pathLst>
            </a:custGeom>
          </p:spPr>
        </p:pic>
        <p:sp>
          <p:nvSpPr>
            <p:cNvPr id="85" name="Freeform: Shape 84"/>
            <p:cNvSpPr/>
            <p:nvPr/>
          </p:nvSpPr>
          <p:spPr>
            <a:xfrm>
              <a:off x="10447971" y="3189096"/>
              <a:ext cx="70947" cy="153445"/>
            </a:xfrm>
            <a:custGeom>
              <a:avLst/>
              <a:gdLst>
                <a:gd name="connsiteX0" fmla="*/ 0 w 70947"/>
                <a:gd name="connsiteY0" fmla="*/ 76723 h 153445"/>
                <a:gd name="connsiteX1" fmla="*/ 35474 w 70947"/>
                <a:gd name="connsiteY1" fmla="*/ 153445 h 153445"/>
                <a:gd name="connsiteX2" fmla="*/ 70948 w 70947"/>
                <a:gd name="connsiteY2" fmla="*/ 76723 h 153445"/>
                <a:gd name="connsiteX3" fmla="*/ 35474 w 70947"/>
                <a:gd name="connsiteY3" fmla="*/ 0 h 153445"/>
                <a:gd name="connsiteX4" fmla="*/ 0 w 7094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47" h="153445">
                  <a:moveTo>
                    <a:pt x="0" y="76723"/>
                  </a:moveTo>
                  <a:cubicBezTo>
                    <a:pt x="0" y="119071"/>
                    <a:pt x="15950" y="153445"/>
                    <a:pt x="35474" y="153445"/>
                  </a:cubicBezTo>
                  <a:cubicBezTo>
                    <a:pt x="55273" y="153445"/>
                    <a:pt x="70948" y="119071"/>
                    <a:pt x="70948" y="76723"/>
                  </a:cubicBezTo>
                  <a:cubicBezTo>
                    <a:pt x="70948" y="34374"/>
                    <a:pt x="54998" y="0"/>
                    <a:pt x="35474" y="0"/>
                  </a:cubicBezTo>
                  <a:cubicBezTo>
                    <a:pt x="15950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10451271" y="3189096"/>
              <a:ext cx="64897" cy="153445"/>
            </a:xfrm>
            <a:custGeom>
              <a:avLst/>
              <a:gdLst>
                <a:gd name="connsiteX0" fmla="*/ 0 w 64897"/>
                <a:gd name="connsiteY0" fmla="*/ 76723 h 153445"/>
                <a:gd name="connsiteX1" fmla="*/ 32449 w 64897"/>
                <a:gd name="connsiteY1" fmla="*/ 153445 h 153445"/>
                <a:gd name="connsiteX2" fmla="*/ 64898 w 64897"/>
                <a:gd name="connsiteY2" fmla="*/ 76723 h 153445"/>
                <a:gd name="connsiteX3" fmla="*/ 32449 w 64897"/>
                <a:gd name="connsiteY3" fmla="*/ 0 h 153445"/>
                <a:gd name="connsiteX4" fmla="*/ 0 w 64897"/>
                <a:gd name="connsiteY4" fmla="*/ 76723 h 1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97" h="153445">
                  <a:moveTo>
                    <a:pt x="0" y="76723"/>
                  </a:moveTo>
                  <a:cubicBezTo>
                    <a:pt x="0" y="119071"/>
                    <a:pt x="14575" y="153445"/>
                    <a:pt x="32449" y="153445"/>
                  </a:cubicBezTo>
                  <a:cubicBezTo>
                    <a:pt x="50323" y="153445"/>
                    <a:pt x="64898" y="119071"/>
                    <a:pt x="64898" y="76723"/>
                  </a:cubicBezTo>
                  <a:cubicBezTo>
                    <a:pt x="64898" y="34374"/>
                    <a:pt x="50323" y="0"/>
                    <a:pt x="32449" y="0"/>
                  </a:cubicBezTo>
                  <a:cubicBezTo>
                    <a:pt x="14575" y="0"/>
                    <a:pt x="0" y="34374"/>
                    <a:pt x="0" y="76723"/>
                  </a:cubicBezTo>
                  <a:close/>
                </a:path>
              </a:pathLst>
            </a:custGeom>
            <a:solidFill>
              <a:srgbClr val="FCEE21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9062012" y="978437"/>
              <a:ext cx="1646376" cy="2223308"/>
            </a:xfrm>
            <a:custGeom>
              <a:avLst/>
              <a:gdLst>
                <a:gd name="connsiteX0" fmla="*/ 550 w 1646376"/>
                <a:gd name="connsiteY0" fmla="*/ 1765448 h 2223308"/>
                <a:gd name="connsiteX1" fmla="*/ 18149 w 1646376"/>
                <a:gd name="connsiteY1" fmla="*/ 1781672 h 2223308"/>
                <a:gd name="connsiteX2" fmla="*/ 82498 w 1646376"/>
                <a:gd name="connsiteY2" fmla="*/ 1781672 h 2223308"/>
                <a:gd name="connsiteX3" fmla="*/ 80573 w 1646376"/>
                <a:gd name="connsiteY3" fmla="*/ 1980491 h 2223308"/>
                <a:gd name="connsiteX4" fmla="*/ 70398 w 1646376"/>
                <a:gd name="connsiteY4" fmla="*/ 1980491 h 2223308"/>
                <a:gd name="connsiteX5" fmla="*/ 43999 w 1646376"/>
                <a:gd name="connsiteY5" fmla="*/ 2006890 h 2223308"/>
                <a:gd name="connsiteX6" fmla="*/ 70398 w 1646376"/>
                <a:gd name="connsiteY6" fmla="*/ 2033290 h 2223308"/>
                <a:gd name="connsiteX7" fmla="*/ 87722 w 1646376"/>
                <a:gd name="connsiteY7" fmla="*/ 2033290 h 2223308"/>
                <a:gd name="connsiteX8" fmla="*/ 169120 w 1646376"/>
                <a:gd name="connsiteY8" fmla="*/ 2223309 h 2223308"/>
                <a:gd name="connsiteX9" fmla="*/ 216144 w 1646376"/>
                <a:gd name="connsiteY9" fmla="*/ 2223309 h 2223308"/>
                <a:gd name="connsiteX10" fmla="*/ 263167 w 1646376"/>
                <a:gd name="connsiteY10" fmla="*/ 2223309 h 2223308"/>
                <a:gd name="connsiteX11" fmla="*/ 344290 w 1646376"/>
                <a:gd name="connsiteY11" fmla="*/ 2033290 h 2223308"/>
                <a:gd name="connsiteX12" fmla="*/ 361614 w 1646376"/>
                <a:gd name="connsiteY12" fmla="*/ 2033290 h 2223308"/>
                <a:gd name="connsiteX13" fmla="*/ 388013 w 1646376"/>
                <a:gd name="connsiteY13" fmla="*/ 2006890 h 2223308"/>
                <a:gd name="connsiteX14" fmla="*/ 361614 w 1646376"/>
                <a:gd name="connsiteY14" fmla="*/ 1980491 h 2223308"/>
                <a:gd name="connsiteX15" fmla="*/ 351165 w 1646376"/>
                <a:gd name="connsiteY15" fmla="*/ 1980491 h 2223308"/>
                <a:gd name="connsiteX16" fmla="*/ 340440 w 1646376"/>
                <a:gd name="connsiteY16" fmla="*/ 1708249 h 2223308"/>
                <a:gd name="connsiteX17" fmla="*/ 346215 w 1646376"/>
                <a:gd name="connsiteY17" fmla="*/ 1696425 h 2223308"/>
                <a:gd name="connsiteX18" fmla="*/ 400938 w 1646376"/>
                <a:gd name="connsiteY18" fmla="*/ 1631802 h 2223308"/>
                <a:gd name="connsiteX19" fmla="*/ 417988 w 1646376"/>
                <a:gd name="connsiteY19" fmla="*/ 1690375 h 2223308"/>
                <a:gd name="connsiteX20" fmla="*/ 435037 w 1646376"/>
                <a:gd name="connsiteY20" fmla="*/ 1690375 h 2223308"/>
                <a:gd name="connsiteX21" fmla="*/ 431462 w 1646376"/>
                <a:gd name="connsiteY21" fmla="*/ 1703574 h 2223308"/>
                <a:gd name="connsiteX22" fmla="*/ 434762 w 1646376"/>
                <a:gd name="connsiteY22" fmla="*/ 1716224 h 2223308"/>
                <a:gd name="connsiteX23" fmla="*/ 427337 w 1646376"/>
                <a:gd name="connsiteY23" fmla="*/ 1716224 h 2223308"/>
                <a:gd name="connsiteX24" fmla="*/ 612682 w 1646376"/>
                <a:gd name="connsiteY24" fmla="*/ 2134212 h 2223308"/>
                <a:gd name="connsiteX25" fmla="*/ 649806 w 1646376"/>
                <a:gd name="connsiteY25" fmla="*/ 2134212 h 2223308"/>
                <a:gd name="connsiteX26" fmla="*/ 727628 w 1646376"/>
                <a:gd name="connsiteY26" fmla="*/ 2204335 h 2223308"/>
                <a:gd name="connsiteX27" fmla="*/ 915448 w 1646376"/>
                <a:gd name="connsiteY27" fmla="*/ 2204335 h 2223308"/>
                <a:gd name="connsiteX28" fmla="*/ 993271 w 1646376"/>
                <a:gd name="connsiteY28" fmla="*/ 2134212 h 2223308"/>
                <a:gd name="connsiteX29" fmla="*/ 1030394 w 1646376"/>
                <a:gd name="connsiteY29" fmla="*/ 2134212 h 2223308"/>
                <a:gd name="connsiteX30" fmla="*/ 1215739 w 1646376"/>
                <a:gd name="connsiteY30" fmla="*/ 1716224 h 2223308"/>
                <a:gd name="connsiteX31" fmla="*/ 1208314 w 1646376"/>
                <a:gd name="connsiteY31" fmla="*/ 1716224 h 2223308"/>
                <a:gd name="connsiteX32" fmla="*/ 1211614 w 1646376"/>
                <a:gd name="connsiteY32" fmla="*/ 1703574 h 2223308"/>
                <a:gd name="connsiteX33" fmla="*/ 1208039 w 1646376"/>
                <a:gd name="connsiteY33" fmla="*/ 1690375 h 2223308"/>
                <a:gd name="connsiteX34" fmla="*/ 1225089 w 1646376"/>
                <a:gd name="connsiteY34" fmla="*/ 1690375 h 2223308"/>
                <a:gd name="connsiteX35" fmla="*/ 1243238 w 1646376"/>
                <a:gd name="connsiteY35" fmla="*/ 1627127 h 2223308"/>
                <a:gd name="connsiteX36" fmla="*/ 1304011 w 1646376"/>
                <a:gd name="connsiteY36" fmla="*/ 1696425 h 2223308"/>
                <a:gd name="connsiteX37" fmla="*/ 1291637 w 1646376"/>
                <a:gd name="connsiteY37" fmla="*/ 1980491 h 2223308"/>
                <a:gd name="connsiteX38" fmla="*/ 1281187 w 1646376"/>
                <a:gd name="connsiteY38" fmla="*/ 1980491 h 2223308"/>
                <a:gd name="connsiteX39" fmla="*/ 1254788 w 1646376"/>
                <a:gd name="connsiteY39" fmla="*/ 2006890 h 2223308"/>
                <a:gd name="connsiteX40" fmla="*/ 1281187 w 1646376"/>
                <a:gd name="connsiteY40" fmla="*/ 2033290 h 2223308"/>
                <a:gd name="connsiteX41" fmla="*/ 1298511 w 1646376"/>
                <a:gd name="connsiteY41" fmla="*/ 2033290 h 2223308"/>
                <a:gd name="connsiteX42" fmla="*/ 1379909 w 1646376"/>
                <a:gd name="connsiteY42" fmla="*/ 2223309 h 2223308"/>
                <a:gd name="connsiteX43" fmla="*/ 1426933 w 1646376"/>
                <a:gd name="connsiteY43" fmla="*/ 2223309 h 2223308"/>
                <a:gd name="connsiteX44" fmla="*/ 1473956 w 1646376"/>
                <a:gd name="connsiteY44" fmla="*/ 2223309 h 2223308"/>
                <a:gd name="connsiteX45" fmla="*/ 1555354 w 1646376"/>
                <a:gd name="connsiteY45" fmla="*/ 2033290 h 2223308"/>
                <a:gd name="connsiteX46" fmla="*/ 1572678 w 1646376"/>
                <a:gd name="connsiteY46" fmla="*/ 2033290 h 2223308"/>
                <a:gd name="connsiteX47" fmla="*/ 1599078 w 1646376"/>
                <a:gd name="connsiteY47" fmla="*/ 2006890 h 2223308"/>
                <a:gd name="connsiteX48" fmla="*/ 1572678 w 1646376"/>
                <a:gd name="connsiteY48" fmla="*/ 1980491 h 2223308"/>
                <a:gd name="connsiteX49" fmla="*/ 1562504 w 1646376"/>
                <a:gd name="connsiteY49" fmla="*/ 1980491 h 2223308"/>
                <a:gd name="connsiteX50" fmla="*/ 1560304 w 1646376"/>
                <a:gd name="connsiteY50" fmla="*/ 1777272 h 2223308"/>
                <a:gd name="connsiteX51" fmla="*/ 1628777 w 1646376"/>
                <a:gd name="connsiteY51" fmla="*/ 1777272 h 2223308"/>
                <a:gd name="connsiteX52" fmla="*/ 1646376 w 1646376"/>
                <a:gd name="connsiteY52" fmla="*/ 1759673 h 2223308"/>
                <a:gd name="connsiteX53" fmla="*/ 1646101 w 1646376"/>
                <a:gd name="connsiteY53" fmla="*/ 1758298 h 2223308"/>
                <a:gd name="connsiteX54" fmla="*/ 1646376 w 1646376"/>
                <a:gd name="connsiteY54" fmla="*/ 1756923 h 2223308"/>
                <a:gd name="connsiteX55" fmla="*/ 1628777 w 1646376"/>
                <a:gd name="connsiteY55" fmla="*/ 1739323 h 2223308"/>
                <a:gd name="connsiteX56" fmla="*/ 1556454 w 1646376"/>
                <a:gd name="connsiteY56" fmla="*/ 1739323 h 2223308"/>
                <a:gd name="connsiteX57" fmla="*/ 1556179 w 1646376"/>
                <a:gd name="connsiteY57" fmla="*/ 1739323 h 2223308"/>
                <a:gd name="connsiteX58" fmla="*/ 1549304 w 1646376"/>
                <a:gd name="connsiteY58" fmla="*/ 1690375 h 2223308"/>
                <a:gd name="connsiteX59" fmla="*/ 1610902 w 1646376"/>
                <a:gd name="connsiteY59" fmla="*/ 1690375 h 2223308"/>
                <a:gd name="connsiteX60" fmla="*/ 1628502 w 1646376"/>
                <a:gd name="connsiteY60" fmla="*/ 1672775 h 2223308"/>
                <a:gd name="connsiteX61" fmla="*/ 1628502 w 1646376"/>
                <a:gd name="connsiteY61" fmla="*/ 1671675 h 2223308"/>
                <a:gd name="connsiteX62" fmla="*/ 1628502 w 1646376"/>
                <a:gd name="connsiteY62" fmla="*/ 1670576 h 2223308"/>
                <a:gd name="connsiteX63" fmla="*/ 1610902 w 1646376"/>
                <a:gd name="connsiteY63" fmla="*/ 1652976 h 2223308"/>
                <a:gd name="connsiteX64" fmla="*/ 1543529 w 1646376"/>
                <a:gd name="connsiteY64" fmla="*/ 1652976 h 2223308"/>
                <a:gd name="connsiteX65" fmla="*/ 1542979 w 1646376"/>
                <a:gd name="connsiteY65" fmla="*/ 1652976 h 2223308"/>
                <a:gd name="connsiteX66" fmla="*/ 1531980 w 1646376"/>
                <a:gd name="connsiteY66" fmla="*/ 1594953 h 2223308"/>
                <a:gd name="connsiteX67" fmla="*/ 1592203 w 1646376"/>
                <a:gd name="connsiteY67" fmla="*/ 1594953 h 2223308"/>
                <a:gd name="connsiteX68" fmla="*/ 1609802 w 1646376"/>
                <a:gd name="connsiteY68" fmla="*/ 1577353 h 2223308"/>
                <a:gd name="connsiteX69" fmla="*/ 1609802 w 1646376"/>
                <a:gd name="connsiteY69" fmla="*/ 1576253 h 2223308"/>
                <a:gd name="connsiteX70" fmla="*/ 1609802 w 1646376"/>
                <a:gd name="connsiteY70" fmla="*/ 1575153 h 2223308"/>
                <a:gd name="connsiteX71" fmla="*/ 1592203 w 1646376"/>
                <a:gd name="connsiteY71" fmla="*/ 1557554 h 2223308"/>
                <a:gd name="connsiteX72" fmla="*/ 1524555 w 1646376"/>
                <a:gd name="connsiteY72" fmla="*/ 1557554 h 2223308"/>
                <a:gd name="connsiteX73" fmla="*/ 1524005 w 1646376"/>
                <a:gd name="connsiteY73" fmla="*/ 1557554 h 2223308"/>
                <a:gd name="connsiteX74" fmla="*/ 1421433 w 1646376"/>
                <a:gd name="connsiteY74" fmla="*/ 1232788 h 2223308"/>
                <a:gd name="connsiteX75" fmla="*/ 1363685 w 1646376"/>
                <a:gd name="connsiteY75" fmla="*/ 1428583 h 2223308"/>
                <a:gd name="connsiteX76" fmla="*/ 1305111 w 1646376"/>
                <a:gd name="connsiteY76" fmla="*/ 1362585 h 2223308"/>
                <a:gd name="connsiteX77" fmla="*/ 1298237 w 1646376"/>
                <a:gd name="connsiteY77" fmla="*/ 1354885 h 2223308"/>
                <a:gd name="connsiteX78" fmla="*/ 1029569 w 1646376"/>
                <a:gd name="connsiteY78" fmla="*/ 172695 h 2223308"/>
                <a:gd name="connsiteX79" fmla="*/ 821676 w 1646376"/>
                <a:gd name="connsiteY79" fmla="*/ 0 h 2223308"/>
                <a:gd name="connsiteX80" fmla="*/ 613782 w 1646376"/>
                <a:gd name="connsiteY80" fmla="*/ 172695 h 2223308"/>
                <a:gd name="connsiteX81" fmla="*/ 346215 w 1646376"/>
                <a:gd name="connsiteY81" fmla="*/ 1362035 h 2223308"/>
                <a:gd name="connsiteX82" fmla="*/ 345665 w 1646376"/>
                <a:gd name="connsiteY82" fmla="*/ 1362585 h 2223308"/>
                <a:gd name="connsiteX83" fmla="*/ 281592 w 1646376"/>
                <a:gd name="connsiteY83" fmla="*/ 1434907 h 2223308"/>
                <a:gd name="connsiteX84" fmla="*/ 281592 w 1646376"/>
                <a:gd name="connsiteY84" fmla="*/ 1434907 h 2223308"/>
                <a:gd name="connsiteX85" fmla="*/ 209819 w 1646376"/>
                <a:gd name="connsiteY85" fmla="*/ 1232513 h 2223308"/>
                <a:gd name="connsiteX86" fmla="*/ 118521 w 1646376"/>
                <a:gd name="connsiteY86" fmla="*/ 1561404 h 2223308"/>
                <a:gd name="connsiteX87" fmla="*/ 117697 w 1646376"/>
                <a:gd name="connsiteY87" fmla="*/ 1561404 h 2223308"/>
                <a:gd name="connsiteX88" fmla="*/ 54448 w 1646376"/>
                <a:gd name="connsiteY88" fmla="*/ 1561404 h 2223308"/>
                <a:gd name="connsiteX89" fmla="*/ 36849 w 1646376"/>
                <a:gd name="connsiteY89" fmla="*/ 1579003 h 2223308"/>
                <a:gd name="connsiteX90" fmla="*/ 37399 w 1646376"/>
                <a:gd name="connsiteY90" fmla="*/ 1583128 h 2223308"/>
                <a:gd name="connsiteX91" fmla="*/ 54998 w 1646376"/>
                <a:gd name="connsiteY91" fmla="*/ 1599353 h 2223308"/>
                <a:gd name="connsiteX92" fmla="*/ 110547 w 1646376"/>
                <a:gd name="connsiteY92" fmla="*/ 1599353 h 2223308"/>
                <a:gd name="connsiteX93" fmla="*/ 99547 w 1646376"/>
                <a:gd name="connsiteY93" fmla="*/ 1657101 h 2223308"/>
                <a:gd name="connsiteX94" fmla="*/ 98722 w 1646376"/>
                <a:gd name="connsiteY94" fmla="*/ 1657101 h 2223308"/>
                <a:gd name="connsiteX95" fmla="*/ 35749 w 1646376"/>
                <a:gd name="connsiteY95" fmla="*/ 1657101 h 2223308"/>
                <a:gd name="connsiteX96" fmla="*/ 18149 w 1646376"/>
                <a:gd name="connsiteY96" fmla="*/ 1674700 h 2223308"/>
                <a:gd name="connsiteX97" fmla="*/ 18699 w 1646376"/>
                <a:gd name="connsiteY97" fmla="*/ 1678825 h 2223308"/>
                <a:gd name="connsiteX98" fmla="*/ 36299 w 1646376"/>
                <a:gd name="connsiteY98" fmla="*/ 1695050 h 2223308"/>
                <a:gd name="connsiteX99" fmla="*/ 93497 w 1646376"/>
                <a:gd name="connsiteY99" fmla="*/ 1695050 h 2223308"/>
                <a:gd name="connsiteX100" fmla="*/ 86897 w 1646376"/>
                <a:gd name="connsiteY100" fmla="*/ 1743998 h 2223308"/>
                <a:gd name="connsiteX101" fmla="*/ 86072 w 1646376"/>
                <a:gd name="connsiteY101" fmla="*/ 1743998 h 2223308"/>
                <a:gd name="connsiteX102" fmla="*/ 17599 w 1646376"/>
                <a:gd name="connsiteY102" fmla="*/ 1743998 h 2223308"/>
                <a:gd name="connsiteX103" fmla="*/ 0 w 1646376"/>
                <a:gd name="connsiteY103" fmla="*/ 1761598 h 2223308"/>
                <a:gd name="connsiteX104" fmla="*/ 550 w 1646376"/>
                <a:gd name="connsiteY104" fmla="*/ 1765448 h 2223308"/>
                <a:gd name="connsiteX105" fmla="*/ 312941 w 1646376"/>
                <a:gd name="connsiteY105" fmla="*/ 1792122 h 2223308"/>
                <a:gd name="connsiteX106" fmla="*/ 312391 w 1646376"/>
                <a:gd name="connsiteY106" fmla="*/ 1787722 h 2223308"/>
                <a:gd name="connsiteX107" fmla="*/ 313216 w 1646376"/>
                <a:gd name="connsiteY107" fmla="*/ 1787997 h 2223308"/>
                <a:gd name="connsiteX108" fmla="*/ 312941 w 1646376"/>
                <a:gd name="connsiteY108" fmla="*/ 1792122 h 22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646376" h="2223308">
                  <a:moveTo>
                    <a:pt x="550" y="1765448"/>
                  </a:moveTo>
                  <a:cubicBezTo>
                    <a:pt x="1375" y="1774522"/>
                    <a:pt x="8800" y="1781672"/>
                    <a:pt x="18149" y="1781672"/>
                  </a:cubicBezTo>
                  <a:lnTo>
                    <a:pt x="82498" y="1781672"/>
                  </a:lnTo>
                  <a:cubicBezTo>
                    <a:pt x="75898" y="1849320"/>
                    <a:pt x="74523" y="1916968"/>
                    <a:pt x="80573" y="1980491"/>
                  </a:cubicBezTo>
                  <a:lnTo>
                    <a:pt x="70398" y="1980491"/>
                  </a:lnTo>
                  <a:cubicBezTo>
                    <a:pt x="55823" y="1980491"/>
                    <a:pt x="43999" y="1992316"/>
                    <a:pt x="43999" y="2006890"/>
                  </a:cubicBezTo>
                  <a:cubicBezTo>
                    <a:pt x="43999" y="2021465"/>
                    <a:pt x="55823" y="2033290"/>
                    <a:pt x="70398" y="2033290"/>
                  </a:cubicBezTo>
                  <a:lnTo>
                    <a:pt x="87722" y="2033290"/>
                  </a:lnTo>
                  <a:cubicBezTo>
                    <a:pt x="100647" y="2106713"/>
                    <a:pt x="126221" y="2172436"/>
                    <a:pt x="169120" y="2223309"/>
                  </a:cubicBezTo>
                  <a:lnTo>
                    <a:pt x="216144" y="2223309"/>
                  </a:lnTo>
                  <a:lnTo>
                    <a:pt x="263167" y="2223309"/>
                  </a:lnTo>
                  <a:cubicBezTo>
                    <a:pt x="306066" y="2172711"/>
                    <a:pt x="331365" y="2106713"/>
                    <a:pt x="344290" y="2033290"/>
                  </a:cubicBezTo>
                  <a:lnTo>
                    <a:pt x="361614" y="2033290"/>
                  </a:lnTo>
                  <a:cubicBezTo>
                    <a:pt x="376189" y="2033290"/>
                    <a:pt x="388013" y="2021465"/>
                    <a:pt x="388013" y="2006890"/>
                  </a:cubicBezTo>
                  <a:cubicBezTo>
                    <a:pt x="388013" y="1992316"/>
                    <a:pt x="376189" y="1980491"/>
                    <a:pt x="361614" y="1980491"/>
                  </a:cubicBezTo>
                  <a:lnTo>
                    <a:pt x="351165" y="1980491"/>
                  </a:lnTo>
                  <a:cubicBezTo>
                    <a:pt x="359414" y="1893869"/>
                    <a:pt x="353640" y="1799822"/>
                    <a:pt x="340440" y="1708249"/>
                  </a:cubicBezTo>
                  <a:cubicBezTo>
                    <a:pt x="342090" y="1704399"/>
                    <a:pt x="344015" y="1700550"/>
                    <a:pt x="346215" y="1696425"/>
                  </a:cubicBezTo>
                  <a:cubicBezTo>
                    <a:pt x="358039" y="1674150"/>
                    <a:pt x="375639" y="1651326"/>
                    <a:pt x="400938" y="1631802"/>
                  </a:cubicBezTo>
                  <a:cubicBezTo>
                    <a:pt x="411113" y="1669476"/>
                    <a:pt x="417988" y="1690375"/>
                    <a:pt x="417988" y="1690375"/>
                  </a:cubicBezTo>
                  <a:lnTo>
                    <a:pt x="435037" y="1690375"/>
                  </a:lnTo>
                  <a:cubicBezTo>
                    <a:pt x="432837" y="1694225"/>
                    <a:pt x="431462" y="1698625"/>
                    <a:pt x="431462" y="1703574"/>
                  </a:cubicBezTo>
                  <a:cubicBezTo>
                    <a:pt x="431462" y="1708249"/>
                    <a:pt x="432837" y="1712374"/>
                    <a:pt x="434762" y="1716224"/>
                  </a:cubicBezTo>
                  <a:lnTo>
                    <a:pt x="427337" y="1716224"/>
                  </a:lnTo>
                  <a:lnTo>
                    <a:pt x="612682" y="2134212"/>
                  </a:lnTo>
                  <a:lnTo>
                    <a:pt x="649806" y="2134212"/>
                  </a:lnTo>
                  <a:cubicBezTo>
                    <a:pt x="653931" y="2173535"/>
                    <a:pt x="687205" y="2204335"/>
                    <a:pt x="727628" y="2204335"/>
                  </a:cubicBezTo>
                  <a:lnTo>
                    <a:pt x="915448" y="2204335"/>
                  </a:lnTo>
                  <a:cubicBezTo>
                    <a:pt x="955872" y="2204335"/>
                    <a:pt x="989146" y="2173535"/>
                    <a:pt x="993271" y="2134212"/>
                  </a:cubicBezTo>
                  <a:lnTo>
                    <a:pt x="1030394" y="2134212"/>
                  </a:lnTo>
                  <a:lnTo>
                    <a:pt x="1215739" y="1716224"/>
                  </a:lnTo>
                  <a:lnTo>
                    <a:pt x="1208314" y="1716224"/>
                  </a:lnTo>
                  <a:cubicBezTo>
                    <a:pt x="1210514" y="1712374"/>
                    <a:pt x="1211614" y="1708249"/>
                    <a:pt x="1211614" y="1703574"/>
                  </a:cubicBezTo>
                  <a:cubicBezTo>
                    <a:pt x="1211614" y="1698625"/>
                    <a:pt x="1210239" y="1694225"/>
                    <a:pt x="1208039" y="1690375"/>
                  </a:cubicBezTo>
                  <a:lnTo>
                    <a:pt x="1225089" y="1690375"/>
                  </a:lnTo>
                  <a:cubicBezTo>
                    <a:pt x="1225089" y="1690375"/>
                    <a:pt x="1232513" y="1667551"/>
                    <a:pt x="1243238" y="1627127"/>
                  </a:cubicBezTo>
                  <a:cubicBezTo>
                    <a:pt x="1272112" y="1647751"/>
                    <a:pt x="1291362" y="1672500"/>
                    <a:pt x="1304011" y="1696425"/>
                  </a:cubicBezTo>
                  <a:cubicBezTo>
                    <a:pt x="1289712" y="1791572"/>
                    <a:pt x="1282837" y="1890019"/>
                    <a:pt x="1291637" y="1980491"/>
                  </a:cubicBezTo>
                  <a:lnTo>
                    <a:pt x="1281187" y="1980491"/>
                  </a:lnTo>
                  <a:cubicBezTo>
                    <a:pt x="1266612" y="1980491"/>
                    <a:pt x="1254788" y="1992316"/>
                    <a:pt x="1254788" y="2006890"/>
                  </a:cubicBezTo>
                  <a:cubicBezTo>
                    <a:pt x="1254788" y="2021465"/>
                    <a:pt x="1266612" y="2033290"/>
                    <a:pt x="1281187" y="2033290"/>
                  </a:cubicBezTo>
                  <a:lnTo>
                    <a:pt x="1298511" y="2033290"/>
                  </a:lnTo>
                  <a:cubicBezTo>
                    <a:pt x="1311436" y="2106713"/>
                    <a:pt x="1337010" y="2172436"/>
                    <a:pt x="1379909" y="2223309"/>
                  </a:cubicBezTo>
                  <a:lnTo>
                    <a:pt x="1426933" y="2223309"/>
                  </a:lnTo>
                  <a:lnTo>
                    <a:pt x="1473956" y="2223309"/>
                  </a:lnTo>
                  <a:cubicBezTo>
                    <a:pt x="1516855" y="2172711"/>
                    <a:pt x="1542154" y="2106713"/>
                    <a:pt x="1555354" y="2033290"/>
                  </a:cubicBezTo>
                  <a:lnTo>
                    <a:pt x="1572678" y="2033290"/>
                  </a:lnTo>
                  <a:cubicBezTo>
                    <a:pt x="1587253" y="2033290"/>
                    <a:pt x="1599078" y="2021465"/>
                    <a:pt x="1599078" y="2006890"/>
                  </a:cubicBezTo>
                  <a:cubicBezTo>
                    <a:pt x="1599078" y="1992316"/>
                    <a:pt x="1587253" y="1980491"/>
                    <a:pt x="1572678" y="1980491"/>
                  </a:cubicBezTo>
                  <a:lnTo>
                    <a:pt x="1562504" y="1980491"/>
                  </a:lnTo>
                  <a:cubicBezTo>
                    <a:pt x="1568828" y="1915593"/>
                    <a:pt x="1567178" y="1846570"/>
                    <a:pt x="1560304" y="1777272"/>
                  </a:cubicBezTo>
                  <a:lnTo>
                    <a:pt x="1628777" y="1777272"/>
                  </a:lnTo>
                  <a:cubicBezTo>
                    <a:pt x="1638401" y="1777272"/>
                    <a:pt x="1646376" y="1769297"/>
                    <a:pt x="1646376" y="1759673"/>
                  </a:cubicBezTo>
                  <a:cubicBezTo>
                    <a:pt x="1646376" y="1759123"/>
                    <a:pt x="1646376" y="1758848"/>
                    <a:pt x="1646101" y="1758298"/>
                  </a:cubicBezTo>
                  <a:cubicBezTo>
                    <a:pt x="1646101" y="1757748"/>
                    <a:pt x="1646376" y="1757473"/>
                    <a:pt x="1646376" y="1756923"/>
                  </a:cubicBezTo>
                  <a:cubicBezTo>
                    <a:pt x="1646376" y="1747298"/>
                    <a:pt x="1638401" y="1739323"/>
                    <a:pt x="1628777" y="1739323"/>
                  </a:cubicBezTo>
                  <a:lnTo>
                    <a:pt x="1556454" y="1739323"/>
                  </a:lnTo>
                  <a:lnTo>
                    <a:pt x="1556179" y="1739323"/>
                  </a:lnTo>
                  <a:cubicBezTo>
                    <a:pt x="1554254" y="1723099"/>
                    <a:pt x="1551779" y="1706599"/>
                    <a:pt x="1549304" y="1690375"/>
                  </a:cubicBezTo>
                  <a:lnTo>
                    <a:pt x="1610902" y="1690375"/>
                  </a:lnTo>
                  <a:cubicBezTo>
                    <a:pt x="1620527" y="1690375"/>
                    <a:pt x="1628502" y="1682400"/>
                    <a:pt x="1628502" y="1672775"/>
                  </a:cubicBezTo>
                  <a:cubicBezTo>
                    <a:pt x="1628502" y="1672500"/>
                    <a:pt x="1628502" y="1671950"/>
                    <a:pt x="1628502" y="1671675"/>
                  </a:cubicBezTo>
                  <a:cubicBezTo>
                    <a:pt x="1628502" y="1671400"/>
                    <a:pt x="1628502" y="1670850"/>
                    <a:pt x="1628502" y="1670576"/>
                  </a:cubicBezTo>
                  <a:cubicBezTo>
                    <a:pt x="1628502" y="1660951"/>
                    <a:pt x="1620527" y="1652976"/>
                    <a:pt x="1610902" y="1652976"/>
                  </a:cubicBezTo>
                  <a:lnTo>
                    <a:pt x="1543529" y="1652976"/>
                  </a:lnTo>
                  <a:lnTo>
                    <a:pt x="1542979" y="1652976"/>
                  </a:lnTo>
                  <a:cubicBezTo>
                    <a:pt x="1539404" y="1633451"/>
                    <a:pt x="1535829" y="1613927"/>
                    <a:pt x="1531980" y="1594953"/>
                  </a:cubicBezTo>
                  <a:lnTo>
                    <a:pt x="1592203" y="1594953"/>
                  </a:lnTo>
                  <a:cubicBezTo>
                    <a:pt x="1601828" y="1594953"/>
                    <a:pt x="1609802" y="1586978"/>
                    <a:pt x="1609802" y="1577353"/>
                  </a:cubicBezTo>
                  <a:cubicBezTo>
                    <a:pt x="1609802" y="1577078"/>
                    <a:pt x="1609802" y="1576528"/>
                    <a:pt x="1609802" y="1576253"/>
                  </a:cubicBezTo>
                  <a:cubicBezTo>
                    <a:pt x="1609802" y="1575978"/>
                    <a:pt x="1609802" y="1575428"/>
                    <a:pt x="1609802" y="1575153"/>
                  </a:cubicBezTo>
                  <a:cubicBezTo>
                    <a:pt x="1609802" y="1565529"/>
                    <a:pt x="1601828" y="1557554"/>
                    <a:pt x="1592203" y="1557554"/>
                  </a:cubicBezTo>
                  <a:lnTo>
                    <a:pt x="1524555" y="1557554"/>
                  </a:lnTo>
                  <a:lnTo>
                    <a:pt x="1524005" y="1557554"/>
                  </a:lnTo>
                  <a:cubicBezTo>
                    <a:pt x="1483031" y="1375234"/>
                    <a:pt x="1421433" y="1232788"/>
                    <a:pt x="1421433" y="1232788"/>
                  </a:cubicBezTo>
                  <a:cubicBezTo>
                    <a:pt x="1421433" y="1232788"/>
                    <a:pt x="1396409" y="1312261"/>
                    <a:pt x="1363685" y="1428583"/>
                  </a:cubicBezTo>
                  <a:lnTo>
                    <a:pt x="1305111" y="1362585"/>
                  </a:lnTo>
                  <a:lnTo>
                    <a:pt x="1298237" y="1354885"/>
                  </a:lnTo>
                  <a:cubicBezTo>
                    <a:pt x="1345260" y="1024345"/>
                    <a:pt x="1347735" y="520010"/>
                    <a:pt x="1029569" y="172695"/>
                  </a:cubicBezTo>
                  <a:cubicBezTo>
                    <a:pt x="971546" y="109172"/>
                    <a:pt x="902798" y="50873"/>
                    <a:pt x="821676" y="0"/>
                  </a:cubicBezTo>
                  <a:cubicBezTo>
                    <a:pt x="740553" y="50873"/>
                    <a:pt x="671805" y="109172"/>
                    <a:pt x="613782" y="172695"/>
                  </a:cubicBezTo>
                  <a:cubicBezTo>
                    <a:pt x="293416" y="522484"/>
                    <a:pt x="298366" y="1031769"/>
                    <a:pt x="346215" y="1362035"/>
                  </a:cubicBezTo>
                  <a:lnTo>
                    <a:pt x="345665" y="1362585"/>
                  </a:lnTo>
                  <a:lnTo>
                    <a:pt x="281592" y="1434907"/>
                  </a:lnTo>
                  <a:lnTo>
                    <a:pt x="281592" y="1434907"/>
                  </a:lnTo>
                  <a:cubicBezTo>
                    <a:pt x="248043" y="1315011"/>
                    <a:pt x="209819" y="1232513"/>
                    <a:pt x="209819" y="1232513"/>
                  </a:cubicBezTo>
                  <a:cubicBezTo>
                    <a:pt x="209819" y="1232513"/>
                    <a:pt x="159495" y="1377159"/>
                    <a:pt x="118521" y="1561404"/>
                  </a:cubicBezTo>
                  <a:lnTo>
                    <a:pt x="117697" y="1561404"/>
                  </a:lnTo>
                  <a:lnTo>
                    <a:pt x="54448" y="1561404"/>
                  </a:lnTo>
                  <a:cubicBezTo>
                    <a:pt x="44824" y="1561404"/>
                    <a:pt x="36849" y="1569379"/>
                    <a:pt x="36849" y="1579003"/>
                  </a:cubicBezTo>
                  <a:cubicBezTo>
                    <a:pt x="36849" y="1580378"/>
                    <a:pt x="37124" y="1581753"/>
                    <a:pt x="37399" y="1583128"/>
                  </a:cubicBezTo>
                  <a:cubicBezTo>
                    <a:pt x="38224" y="1592203"/>
                    <a:pt x="45649" y="1599353"/>
                    <a:pt x="54998" y="1599353"/>
                  </a:cubicBezTo>
                  <a:lnTo>
                    <a:pt x="110547" y="1599353"/>
                  </a:lnTo>
                  <a:cubicBezTo>
                    <a:pt x="106697" y="1618327"/>
                    <a:pt x="103122" y="1637576"/>
                    <a:pt x="99547" y="1657101"/>
                  </a:cubicBezTo>
                  <a:lnTo>
                    <a:pt x="98722" y="1657101"/>
                  </a:lnTo>
                  <a:lnTo>
                    <a:pt x="35749" y="1657101"/>
                  </a:lnTo>
                  <a:cubicBezTo>
                    <a:pt x="26124" y="1657101"/>
                    <a:pt x="18149" y="1665076"/>
                    <a:pt x="18149" y="1674700"/>
                  </a:cubicBezTo>
                  <a:cubicBezTo>
                    <a:pt x="18149" y="1676075"/>
                    <a:pt x="18424" y="1677450"/>
                    <a:pt x="18699" y="1678825"/>
                  </a:cubicBezTo>
                  <a:cubicBezTo>
                    <a:pt x="19524" y="1687900"/>
                    <a:pt x="26949" y="1695050"/>
                    <a:pt x="36299" y="1695050"/>
                  </a:cubicBezTo>
                  <a:lnTo>
                    <a:pt x="93497" y="1695050"/>
                  </a:lnTo>
                  <a:cubicBezTo>
                    <a:pt x="91022" y="1711274"/>
                    <a:pt x="88822" y="1727774"/>
                    <a:pt x="86897" y="1743998"/>
                  </a:cubicBezTo>
                  <a:lnTo>
                    <a:pt x="86072" y="1743998"/>
                  </a:lnTo>
                  <a:lnTo>
                    <a:pt x="17599" y="1743998"/>
                  </a:lnTo>
                  <a:cubicBezTo>
                    <a:pt x="7975" y="1743998"/>
                    <a:pt x="0" y="1751973"/>
                    <a:pt x="0" y="1761598"/>
                  </a:cubicBezTo>
                  <a:cubicBezTo>
                    <a:pt x="0" y="1762698"/>
                    <a:pt x="275" y="1764073"/>
                    <a:pt x="550" y="1765448"/>
                  </a:cubicBezTo>
                  <a:close/>
                  <a:moveTo>
                    <a:pt x="312941" y="1792122"/>
                  </a:moveTo>
                  <a:lnTo>
                    <a:pt x="312391" y="1787722"/>
                  </a:lnTo>
                  <a:lnTo>
                    <a:pt x="313216" y="1787997"/>
                  </a:lnTo>
                  <a:cubicBezTo>
                    <a:pt x="312941" y="1790747"/>
                    <a:pt x="312941" y="1792122"/>
                    <a:pt x="312941" y="1792122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9859465" y="784430"/>
              <a:ext cx="41547" cy="209956"/>
            </a:xfrm>
            <a:custGeom>
              <a:avLst/>
              <a:gdLst>
                <a:gd name="connsiteX0" fmla="*/ 4423 w 41547"/>
                <a:gd name="connsiteY0" fmla="*/ 200607 h 209956"/>
                <a:gd name="connsiteX1" fmla="*/ 16798 w 41547"/>
                <a:gd name="connsiteY1" fmla="*/ 3712 h 209956"/>
                <a:gd name="connsiteX2" fmla="*/ 24498 w 41547"/>
                <a:gd name="connsiteY2" fmla="*/ 3712 h 209956"/>
                <a:gd name="connsiteX3" fmla="*/ 36872 w 41547"/>
                <a:gd name="connsiteY3" fmla="*/ 200607 h 209956"/>
                <a:gd name="connsiteX4" fmla="*/ 41547 w 41547"/>
                <a:gd name="connsiteY4" fmla="*/ 205281 h 209956"/>
                <a:gd name="connsiteX5" fmla="*/ 36872 w 41547"/>
                <a:gd name="connsiteY5" fmla="*/ 209956 h 209956"/>
                <a:gd name="connsiteX6" fmla="*/ 4698 w 41547"/>
                <a:gd name="connsiteY6" fmla="*/ 209956 h 209956"/>
                <a:gd name="connsiteX7" fmla="*/ 23 w 41547"/>
                <a:gd name="connsiteY7" fmla="*/ 205281 h 209956"/>
                <a:gd name="connsiteX8" fmla="*/ 4423 w 41547"/>
                <a:gd name="connsiteY8" fmla="*/ 200607 h 20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47" h="209956">
                  <a:moveTo>
                    <a:pt x="4423" y="200607"/>
                  </a:moveTo>
                  <a:lnTo>
                    <a:pt x="16798" y="3712"/>
                  </a:lnTo>
                  <a:cubicBezTo>
                    <a:pt x="17073" y="-1237"/>
                    <a:pt x="24223" y="-1237"/>
                    <a:pt x="24498" y="3712"/>
                  </a:cubicBezTo>
                  <a:lnTo>
                    <a:pt x="36872" y="200607"/>
                  </a:lnTo>
                  <a:cubicBezTo>
                    <a:pt x="39347" y="200607"/>
                    <a:pt x="41547" y="202806"/>
                    <a:pt x="41547" y="205281"/>
                  </a:cubicBezTo>
                  <a:cubicBezTo>
                    <a:pt x="41547" y="207756"/>
                    <a:pt x="39347" y="209956"/>
                    <a:pt x="36872" y="209956"/>
                  </a:cubicBezTo>
                  <a:lnTo>
                    <a:pt x="4698" y="209956"/>
                  </a:lnTo>
                  <a:cubicBezTo>
                    <a:pt x="2223" y="209956"/>
                    <a:pt x="23" y="207756"/>
                    <a:pt x="23" y="205281"/>
                  </a:cubicBezTo>
                  <a:cubicBezTo>
                    <a:pt x="-252" y="202806"/>
                    <a:pt x="1948" y="200607"/>
                    <a:pt x="4423" y="200607"/>
                  </a:cubicBezTo>
                  <a:close/>
                </a:path>
              </a:pathLst>
            </a:custGeom>
            <a:solidFill>
              <a:srgbClr val="E6E6E6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89" name="Graphic 2"/>
            <p:cNvGrpSpPr/>
            <p:nvPr/>
          </p:nvGrpSpPr>
          <p:grpSpPr>
            <a:xfrm>
              <a:off x="9055963" y="784636"/>
              <a:ext cx="1646376" cy="2417109"/>
              <a:chOff x="9055963" y="784636"/>
              <a:chExt cx="1646376" cy="2417109"/>
            </a:xfrm>
          </p:grpSpPr>
          <p:sp>
            <p:nvSpPr>
              <p:cNvPr id="91" name="Freeform: Shape 90"/>
              <p:cNvSpPr/>
              <p:nvPr/>
            </p:nvSpPr>
            <p:spPr>
              <a:xfrm>
                <a:off x="9487420" y="2655887"/>
                <a:ext cx="780706" cy="52798"/>
              </a:xfrm>
              <a:custGeom>
                <a:avLst/>
                <a:gdLst>
                  <a:gd name="connsiteX0" fmla="*/ 26404 w 780706"/>
                  <a:gd name="connsiteY0" fmla="*/ 52798 h 52798"/>
                  <a:gd name="connsiteX1" fmla="*/ 754307 w 780706"/>
                  <a:gd name="connsiteY1" fmla="*/ 52798 h 52798"/>
                  <a:gd name="connsiteX2" fmla="*/ 780707 w 780706"/>
                  <a:gd name="connsiteY2" fmla="*/ 26399 h 52798"/>
                  <a:gd name="connsiteX3" fmla="*/ 780707 w 780706"/>
                  <a:gd name="connsiteY3" fmla="*/ 26399 h 52798"/>
                  <a:gd name="connsiteX4" fmla="*/ 754307 w 780706"/>
                  <a:gd name="connsiteY4" fmla="*/ 0 h 52798"/>
                  <a:gd name="connsiteX5" fmla="*/ 26404 w 780706"/>
                  <a:gd name="connsiteY5" fmla="*/ 0 h 52798"/>
                  <a:gd name="connsiteX6" fmla="*/ 5 w 780706"/>
                  <a:gd name="connsiteY6" fmla="*/ 26399 h 52798"/>
                  <a:gd name="connsiteX7" fmla="*/ 5 w 780706"/>
                  <a:gd name="connsiteY7" fmla="*/ 26399 h 52798"/>
                  <a:gd name="connsiteX8" fmla="*/ 26404 w 780706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0706" h="52798">
                    <a:moveTo>
                      <a:pt x="26404" y="52798"/>
                    </a:moveTo>
                    <a:lnTo>
                      <a:pt x="754307" y="52798"/>
                    </a:lnTo>
                    <a:cubicBezTo>
                      <a:pt x="768882" y="52798"/>
                      <a:pt x="780707" y="40974"/>
                      <a:pt x="780707" y="26399"/>
                    </a:cubicBezTo>
                    <a:lnTo>
                      <a:pt x="780707" y="26399"/>
                    </a:lnTo>
                    <a:cubicBezTo>
                      <a:pt x="780707" y="11825"/>
                      <a:pt x="768882" y="0"/>
                      <a:pt x="754307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2" name="Freeform: Shape 91"/>
              <p:cNvSpPr/>
              <p:nvPr/>
            </p:nvSpPr>
            <p:spPr>
              <a:xfrm>
                <a:off x="9705493" y="3026026"/>
                <a:ext cx="344564" cy="156745"/>
              </a:xfrm>
              <a:custGeom>
                <a:avLst/>
                <a:gdLst>
                  <a:gd name="connsiteX0" fmla="*/ 78373 w 344564"/>
                  <a:gd name="connsiteY0" fmla="*/ 156745 h 156745"/>
                  <a:gd name="connsiteX1" fmla="*/ 266192 w 344564"/>
                  <a:gd name="connsiteY1" fmla="*/ 156745 h 156745"/>
                  <a:gd name="connsiteX2" fmla="*/ 344565 w 344564"/>
                  <a:gd name="connsiteY2" fmla="*/ 78373 h 156745"/>
                  <a:gd name="connsiteX3" fmla="*/ 344565 w 344564"/>
                  <a:gd name="connsiteY3" fmla="*/ 78373 h 156745"/>
                  <a:gd name="connsiteX4" fmla="*/ 266192 w 344564"/>
                  <a:gd name="connsiteY4" fmla="*/ 0 h 156745"/>
                  <a:gd name="connsiteX5" fmla="*/ 78373 w 344564"/>
                  <a:gd name="connsiteY5" fmla="*/ 0 h 156745"/>
                  <a:gd name="connsiteX6" fmla="*/ 0 w 344564"/>
                  <a:gd name="connsiteY6" fmla="*/ 78373 h 156745"/>
                  <a:gd name="connsiteX7" fmla="*/ 0 w 344564"/>
                  <a:gd name="connsiteY7" fmla="*/ 78373 h 156745"/>
                  <a:gd name="connsiteX8" fmla="*/ 78373 w 344564"/>
                  <a:gd name="connsiteY8" fmla="*/ 156745 h 15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564" h="156745">
                    <a:moveTo>
                      <a:pt x="78373" y="156745"/>
                    </a:moveTo>
                    <a:lnTo>
                      <a:pt x="266192" y="156745"/>
                    </a:lnTo>
                    <a:cubicBezTo>
                      <a:pt x="309366" y="156745"/>
                      <a:pt x="344565" y="121546"/>
                      <a:pt x="344565" y="78373"/>
                    </a:cubicBezTo>
                    <a:lnTo>
                      <a:pt x="344565" y="78373"/>
                    </a:lnTo>
                    <a:cubicBezTo>
                      <a:pt x="344565" y="35199"/>
                      <a:pt x="309366" y="0"/>
                      <a:pt x="266192" y="0"/>
                    </a:cubicBezTo>
                    <a:lnTo>
                      <a:pt x="78373" y="0"/>
                    </a:lnTo>
                    <a:cubicBezTo>
                      <a:pt x="35199" y="0"/>
                      <a:pt x="0" y="35199"/>
                      <a:pt x="0" y="78373"/>
                    </a:cubicBezTo>
                    <a:lnTo>
                      <a:pt x="0" y="78373"/>
                    </a:lnTo>
                    <a:cubicBezTo>
                      <a:pt x="0" y="121546"/>
                      <a:pt x="35199" y="156745"/>
                      <a:pt x="78373" y="1567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3" name="Freeform: Shape 92"/>
              <p:cNvSpPr/>
              <p:nvPr/>
            </p:nvSpPr>
            <p:spPr>
              <a:xfrm>
                <a:off x="9378168" y="1151132"/>
                <a:ext cx="997974" cy="1517679"/>
              </a:xfrm>
              <a:custGeom>
                <a:avLst/>
                <a:gdLst>
                  <a:gd name="connsiteX0" fmla="*/ 24559 w 997974"/>
                  <a:gd name="connsiteY0" fmla="*/ 1194565 h 1517679"/>
                  <a:gd name="connsiteX1" fmla="*/ 39134 w 997974"/>
                  <a:gd name="connsiteY1" fmla="*/ 1178065 h 1517679"/>
                  <a:gd name="connsiteX2" fmla="*/ 57833 w 997974"/>
                  <a:gd name="connsiteY2" fmla="*/ 1154691 h 1517679"/>
                  <a:gd name="connsiteX3" fmla="*/ 117231 w 997974"/>
                  <a:gd name="connsiteY3" fmla="*/ 1431608 h 1517679"/>
                  <a:gd name="connsiteX4" fmla="*/ 77083 w 997974"/>
                  <a:gd name="connsiteY4" fmla="*/ 1454432 h 1517679"/>
                  <a:gd name="connsiteX5" fmla="*/ 95232 w 997974"/>
                  <a:gd name="connsiteY5" fmla="*/ 1517680 h 1517679"/>
                  <a:gd name="connsiteX6" fmla="*/ 250602 w 997974"/>
                  <a:gd name="connsiteY6" fmla="*/ 1517680 h 1517679"/>
                  <a:gd name="connsiteX7" fmla="*/ 498920 w 997974"/>
                  <a:gd name="connsiteY7" fmla="*/ 1517680 h 1517679"/>
                  <a:gd name="connsiteX8" fmla="*/ 747238 w 997974"/>
                  <a:gd name="connsiteY8" fmla="*/ 1517680 h 1517679"/>
                  <a:gd name="connsiteX9" fmla="*/ 902608 w 997974"/>
                  <a:gd name="connsiteY9" fmla="*/ 1517680 h 1517679"/>
                  <a:gd name="connsiteX10" fmla="*/ 920757 w 997974"/>
                  <a:gd name="connsiteY10" fmla="*/ 1454432 h 1517679"/>
                  <a:gd name="connsiteX11" fmla="*/ 880609 w 997974"/>
                  <a:gd name="connsiteY11" fmla="*/ 1431608 h 1517679"/>
                  <a:gd name="connsiteX12" fmla="*/ 940007 w 997974"/>
                  <a:gd name="connsiteY12" fmla="*/ 1154691 h 1517679"/>
                  <a:gd name="connsiteX13" fmla="*/ 958706 w 997974"/>
                  <a:gd name="connsiteY13" fmla="*/ 1178065 h 1517679"/>
                  <a:gd name="connsiteX14" fmla="*/ 973281 w 997974"/>
                  <a:gd name="connsiteY14" fmla="*/ 1194565 h 1517679"/>
                  <a:gd name="connsiteX15" fmla="*/ 706539 w 997974"/>
                  <a:gd name="connsiteY15" fmla="*/ 0 h 1517679"/>
                  <a:gd name="connsiteX16" fmla="*/ 638616 w 997974"/>
                  <a:gd name="connsiteY16" fmla="*/ 22274 h 1517679"/>
                  <a:gd name="connsiteX17" fmla="*/ 638616 w 997974"/>
                  <a:gd name="connsiteY17" fmla="*/ 22274 h 1517679"/>
                  <a:gd name="connsiteX18" fmla="*/ 359499 w 997974"/>
                  <a:gd name="connsiteY18" fmla="*/ 22274 h 1517679"/>
                  <a:gd name="connsiteX19" fmla="*/ 359499 w 997974"/>
                  <a:gd name="connsiteY19" fmla="*/ 22274 h 1517679"/>
                  <a:gd name="connsiteX20" fmla="*/ 291851 w 997974"/>
                  <a:gd name="connsiteY20" fmla="*/ 0 h 1517679"/>
                  <a:gd name="connsiteX21" fmla="*/ 24559 w 997974"/>
                  <a:gd name="connsiteY21" fmla="*/ 1194565 h 1517679"/>
                  <a:gd name="connsiteX22" fmla="*/ 241253 w 997974"/>
                  <a:gd name="connsiteY22" fmla="*/ 672630 h 1517679"/>
                  <a:gd name="connsiteX23" fmla="*/ 499470 w 997974"/>
                  <a:gd name="connsiteY23" fmla="*/ 414413 h 1517679"/>
                  <a:gd name="connsiteX24" fmla="*/ 757687 w 997974"/>
                  <a:gd name="connsiteY24" fmla="*/ 672630 h 1517679"/>
                  <a:gd name="connsiteX25" fmla="*/ 499470 w 997974"/>
                  <a:gd name="connsiteY25" fmla="*/ 930847 h 1517679"/>
                  <a:gd name="connsiteX26" fmla="*/ 241253 w 997974"/>
                  <a:gd name="connsiteY26" fmla="*/ 672630 h 151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7974" h="1517679">
                    <a:moveTo>
                      <a:pt x="24559" y="1194565"/>
                    </a:moveTo>
                    <a:lnTo>
                      <a:pt x="39134" y="1178065"/>
                    </a:lnTo>
                    <a:lnTo>
                      <a:pt x="57833" y="1154691"/>
                    </a:lnTo>
                    <a:lnTo>
                      <a:pt x="117231" y="1431608"/>
                    </a:lnTo>
                    <a:cubicBezTo>
                      <a:pt x="102107" y="1438207"/>
                      <a:pt x="88907" y="1445907"/>
                      <a:pt x="77083" y="1454432"/>
                    </a:cubicBezTo>
                    <a:cubicBezTo>
                      <a:pt x="87807" y="1494856"/>
                      <a:pt x="95232" y="1517680"/>
                      <a:pt x="95232" y="1517680"/>
                    </a:cubicBezTo>
                    <a:lnTo>
                      <a:pt x="250602" y="1517680"/>
                    </a:lnTo>
                    <a:lnTo>
                      <a:pt x="498920" y="1517680"/>
                    </a:lnTo>
                    <a:lnTo>
                      <a:pt x="747238" y="1517680"/>
                    </a:lnTo>
                    <a:lnTo>
                      <a:pt x="902608" y="1517680"/>
                    </a:lnTo>
                    <a:cubicBezTo>
                      <a:pt x="902608" y="1517680"/>
                      <a:pt x="910033" y="1494856"/>
                      <a:pt x="920757" y="1454432"/>
                    </a:cubicBezTo>
                    <a:cubicBezTo>
                      <a:pt x="908933" y="1446182"/>
                      <a:pt x="895733" y="1438482"/>
                      <a:pt x="880609" y="1431608"/>
                    </a:cubicBezTo>
                    <a:lnTo>
                      <a:pt x="940007" y="1154691"/>
                    </a:lnTo>
                    <a:lnTo>
                      <a:pt x="958706" y="1178065"/>
                    </a:lnTo>
                    <a:lnTo>
                      <a:pt x="973281" y="1194565"/>
                    </a:lnTo>
                    <a:cubicBezTo>
                      <a:pt x="1021954" y="864299"/>
                      <a:pt x="1028279" y="351715"/>
                      <a:pt x="706539" y="0"/>
                    </a:cubicBezTo>
                    <a:lnTo>
                      <a:pt x="638616" y="22274"/>
                    </a:lnTo>
                    <a:lnTo>
                      <a:pt x="638616" y="22274"/>
                    </a:lnTo>
                    <a:lnTo>
                      <a:pt x="359499" y="22274"/>
                    </a:lnTo>
                    <a:lnTo>
                      <a:pt x="359499" y="22274"/>
                    </a:lnTo>
                    <a:lnTo>
                      <a:pt x="291851" y="0"/>
                    </a:lnTo>
                    <a:cubicBezTo>
                      <a:pt x="-30439" y="351715"/>
                      <a:pt x="-23840" y="864299"/>
                      <a:pt x="24559" y="1194565"/>
                    </a:cubicBezTo>
                    <a:close/>
                    <a:moveTo>
                      <a:pt x="241253" y="672630"/>
                    </a:moveTo>
                    <a:cubicBezTo>
                      <a:pt x="241253" y="529909"/>
                      <a:pt x="356749" y="414413"/>
                      <a:pt x="499470" y="414413"/>
                    </a:cubicBezTo>
                    <a:cubicBezTo>
                      <a:pt x="642191" y="414413"/>
                      <a:pt x="757687" y="529909"/>
                      <a:pt x="757687" y="672630"/>
                    </a:cubicBezTo>
                    <a:cubicBezTo>
                      <a:pt x="757687" y="815351"/>
                      <a:pt x="642191" y="930847"/>
                      <a:pt x="499470" y="930847"/>
                    </a:cubicBezTo>
                    <a:cubicBezTo>
                      <a:pt x="356749" y="930847"/>
                      <a:pt x="241253" y="815076"/>
                      <a:pt x="241253" y="672630"/>
                    </a:cubicBezTo>
                    <a:close/>
                  </a:path>
                </a:pathLst>
              </a:custGeom>
              <a:solidFill>
                <a:srgbClr val="DCD7D8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4" name="Freeform: Shape 93"/>
              <p:cNvSpPr/>
              <p:nvPr/>
            </p:nvSpPr>
            <p:spPr>
              <a:xfrm>
                <a:off x="10014034" y="2682561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5" name="Freeform: Shape 94"/>
              <p:cNvSpPr/>
              <p:nvPr/>
            </p:nvSpPr>
            <p:spPr>
              <a:xfrm>
                <a:off x="9491000" y="2682561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6" name="Freeform: Shape 95"/>
              <p:cNvSpPr/>
              <p:nvPr/>
            </p:nvSpPr>
            <p:spPr>
              <a:xfrm>
                <a:off x="9642520" y="2682561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7" name="Freeform: Shape 96"/>
              <p:cNvSpPr/>
              <p:nvPr/>
            </p:nvSpPr>
            <p:spPr>
              <a:xfrm>
                <a:off x="10014034" y="2686686"/>
                <a:ext cx="265917" cy="417987"/>
              </a:xfrm>
              <a:custGeom>
                <a:avLst/>
                <a:gdLst>
                  <a:gd name="connsiteX0" fmla="*/ 265917 w 265917"/>
                  <a:gd name="connsiteY0" fmla="*/ 0 h 417987"/>
                  <a:gd name="connsiteX1" fmla="*/ 80298 w 265917"/>
                  <a:gd name="connsiteY1" fmla="*/ 417988 h 417987"/>
                  <a:gd name="connsiteX2" fmla="*/ 0 w 265917"/>
                  <a:gd name="connsiteY2" fmla="*/ 417988 h 417987"/>
                  <a:gd name="connsiteX3" fmla="*/ 114397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265917" y="0"/>
                    </a:moveTo>
                    <a:lnTo>
                      <a:pt x="80298" y="417988"/>
                    </a:lnTo>
                    <a:lnTo>
                      <a:pt x="0" y="417988"/>
                    </a:lnTo>
                    <a:lnTo>
                      <a:pt x="1143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8" name="Freeform: Shape 97"/>
              <p:cNvSpPr/>
              <p:nvPr/>
            </p:nvSpPr>
            <p:spPr>
              <a:xfrm>
                <a:off x="9491000" y="2686686"/>
                <a:ext cx="265917" cy="417987"/>
              </a:xfrm>
              <a:custGeom>
                <a:avLst/>
                <a:gdLst>
                  <a:gd name="connsiteX0" fmla="*/ 151521 w 265917"/>
                  <a:gd name="connsiteY0" fmla="*/ 0 h 417987"/>
                  <a:gd name="connsiteX1" fmla="*/ 265917 w 265917"/>
                  <a:gd name="connsiteY1" fmla="*/ 417988 h 417987"/>
                  <a:gd name="connsiteX2" fmla="*/ 185619 w 265917"/>
                  <a:gd name="connsiteY2" fmla="*/ 417988 h 417987"/>
                  <a:gd name="connsiteX3" fmla="*/ 0 w 265917"/>
                  <a:gd name="connsiteY3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17" h="417987">
                    <a:moveTo>
                      <a:pt x="151521" y="0"/>
                    </a:moveTo>
                    <a:lnTo>
                      <a:pt x="265917" y="417988"/>
                    </a:lnTo>
                    <a:lnTo>
                      <a:pt x="185619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434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9" name="Freeform: Shape 98"/>
              <p:cNvSpPr/>
              <p:nvPr/>
            </p:nvSpPr>
            <p:spPr>
              <a:xfrm>
                <a:off x="9642520" y="2686686"/>
                <a:ext cx="485910" cy="417987"/>
              </a:xfrm>
              <a:custGeom>
                <a:avLst/>
                <a:gdLst>
                  <a:gd name="connsiteX0" fmla="*/ 242818 w 485910"/>
                  <a:gd name="connsiteY0" fmla="*/ 0 h 417987"/>
                  <a:gd name="connsiteX1" fmla="*/ 485911 w 485910"/>
                  <a:gd name="connsiteY1" fmla="*/ 0 h 417987"/>
                  <a:gd name="connsiteX2" fmla="*/ 371514 w 485910"/>
                  <a:gd name="connsiteY2" fmla="*/ 417988 h 417987"/>
                  <a:gd name="connsiteX3" fmla="*/ 242818 w 485910"/>
                  <a:gd name="connsiteY3" fmla="*/ 417988 h 417987"/>
                  <a:gd name="connsiteX4" fmla="*/ 114397 w 485910"/>
                  <a:gd name="connsiteY4" fmla="*/ 417988 h 417987"/>
                  <a:gd name="connsiteX5" fmla="*/ 0 w 485910"/>
                  <a:gd name="connsiteY5" fmla="*/ 0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10" h="417987">
                    <a:moveTo>
                      <a:pt x="242818" y="0"/>
                    </a:moveTo>
                    <a:lnTo>
                      <a:pt x="485911" y="0"/>
                    </a:lnTo>
                    <a:lnTo>
                      <a:pt x="371514" y="417988"/>
                    </a:lnTo>
                    <a:lnTo>
                      <a:pt x="242818" y="417988"/>
                    </a:lnTo>
                    <a:lnTo>
                      <a:pt x="114397" y="417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0" name="Freeform: Shape 99"/>
              <p:cNvSpPr/>
              <p:nvPr/>
            </p:nvSpPr>
            <p:spPr>
              <a:xfrm>
                <a:off x="10344060" y="2210675"/>
                <a:ext cx="278464" cy="755677"/>
              </a:xfrm>
              <a:custGeom>
                <a:avLst/>
                <a:gdLst>
                  <a:gd name="connsiteX0" fmla="*/ 42313 w 278464"/>
                  <a:gd name="connsiteY0" fmla="*/ 559883 h 755677"/>
                  <a:gd name="connsiteX1" fmla="*/ 90712 w 278464"/>
                  <a:gd name="connsiteY1" fmla="*/ 227968 h 755677"/>
                  <a:gd name="connsiteX2" fmla="*/ 72287 w 278464"/>
                  <a:gd name="connsiteY2" fmla="*/ 207069 h 755677"/>
                  <a:gd name="connsiteX3" fmla="*/ 139110 w 278464"/>
                  <a:gd name="connsiteY3" fmla="*/ 0 h 755677"/>
                  <a:gd name="connsiteX4" fmla="*/ 236182 w 278464"/>
                  <a:gd name="connsiteY4" fmla="*/ 327240 h 755677"/>
                  <a:gd name="connsiteX5" fmla="*/ 179534 w 278464"/>
                  <a:gd name="connsiteY5" fmla="*/ 327240 h 755677"/>
                  <a:gd name="connsiteX6" fmla="*/ 161934 w 278464"/>
                  <a:gd name="connsiteY6" fmla="*/ 344840 h 755677"/>
                  <a:gd name="connsiteX7" fmla="*/ 179534 w 278464"/>
                  <a:gd name="connsiteY7" fmla="*/ 362439 h 755677"/>
                  <a:gd name="connsiteX8" fmla="*/ 243882 w 278464"/>
                  <a:gd name="connsiteY8" fmla="*/ 362439 h 755677"/>
                  <a:gd name="connsiteX9" fmla="*/ 255432 w 278464"/>
                  <a:gd name="connsiteY9" fmla="*/ 422663 h 755677"/>
                  <a:gd name="connsiteX10" fmla="*/ 198233 w 278464"/>
                  <a:gd name="connsiteY10" fmla="*/ 422663 h 755677"/>
                  <a:gd name="connsiteX11" fmla="*/ 180634 w 278464"/>
                  <a:gd name="connsiteY11" fmla="*/ 440262 h 755677"/>
                  <a:gd name="connsiteX12" fmla="*/ 198233 w 278464"/>
                  <a:gd name="connsiteY12" fmla="*/ 457861 h 755677"/>
                  <a:gd name="connsiteX13" fmla="*/ 261207 w 278464"/>
                  <a:gd name="connsiteY13" fmla="*/ 457861 h 755677"/>
                  <a:gd name="connsiteX14" fmla="*/ 268356 w 278464"/>
                  <a:gd name="connsiteY14" fmla="*/ 509560 h 755677"/>
                  <a:gd name="connsiteX15" fmla="*/ 216383 w 278464"/>
                  <a:gd name="connsiteY15" fmla="*/ 509560 h 755677"/>
                  <a:gd name="connsiteX16" fmla="*/ 198783 w 278464"/>
                  <a:gd name="connsiteY16" fmla="*/ 527159 h 755677"/>
                  <a:gd name="connsiteX17" fmla="*/ 216383 w 278464"/>
                  <a:gd name="connsiteY17" fmla="*/ 544759 h 755677"/>
                  <a:gd name="connsiteX18" fmla="*/ 272206 w 278464"/>
                  <a:gd name="connsiteY18" fmla="*/ 544759 h 755677"/>
                  <a:gd name="connsiteX19" fmla="*/ 273856 w 278464"/>
                  <a:gd name="connsiteY19" fmla="*/ 755677 h 755677"/>
                  <a:gd name="connsiteX20" fmla="*/ 4639 w 278464"/>
                  <a:gd name="connsiteY20" fmla="*/ 755677 h 755677"/>
                  <a:gd name="connsiteX21" fmla="*/ 16464 w 278464"/>
                  <a:gd name="connsiteY21" fmla="*/ 463911 h 755677"/>
                  <a:gd name="connsiteX22" fmla="*/ 42313 w 278464"/>
                  <a:gd name="connsiteY22" fmla="*/ 559883 h 75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464" h="755677">
                    <a:moveTo>
                      <a:pt x="42313" y="559883"/>
                    </a:moveTo>
                    <a:lnTo>
                      <a:pt x="90712" y="227968"/>
                    </a:lnTo>
                    <a:lnTo>
                      <a:pt x="72287" y="207069"/>
                    </a:lnTo>
                    <a:cubicBezTo>
                      <a:pt x="106111" y="84697"/>
                      <a:pt x="139110" y="0"/>
                      <a:pt x="139110" y="0"/>
                    </a:cubicBezTo>
                    <a:cubicBezTo>
                      <a:pt x="139110" y="0"/>
                      <a:pt x="195208" y="143821"/>
                      <a:pt x="236182" y="327240"/>
                    </a:cubicBezTo>
                    <a:lnTo>
                      <a:pt x="179534" y="327240"/>
                    </a:lnTo>
                    <a:cubicBezTo>
                      <a:pt x="169909" y="327240"/>
                      <a:pt x="161934" y="335215"/>
                      <a:pt x="161934" y="344840"/>
                    </a:cubicBezTo>
                    <a:cubicBezTo>
                      <a:pt x="161934" y="354464"/>
                      <a:pt x="169909" y="362439"/>
                      <a:pt x="179534" y="362439"/>
                    </a:cubicBezTo>
                    <a:lnTo>
                      <a:pt x="243882" y="362439"/>
                    </a:lnTo>
                    <a:cubicBezTo>
                      <a:pt x="248007" y="382239"/>
                      <a:pt x="251857" y="402313"/>
                      <a:pt x="255432" y="422663"/>
                    </a:cubicBezTo>
                    <a:lnTo>
                      <a:pt x="198233" y="422663"/>
                    </a:lnTo>
                    <a:cubicBezTo>
                      <a:pt x="188609" y="422663"/>
                      <a:pt x="180634" y="430637"/>
                      <a:pt x="180634" y="440262"/>
                    </a:cubicBezTo>
                    <a:cubicBezTo>
                      <a:pt x="180634" y="449887"/>
                      <a:pt x="188609" y="457861"/>
                      <a:pt x="198233" y="457861"/>
                    </a:cubicBezTo>
                    <a:lnTo>
                      <a:pt x="261207" y="457861"/>
                    </a:lnTo>
                    <a:cubicBezTo>
                      <a:pt x="263956" y="474911"/>
                      <a:pt x="266156" y="492235"/>
                      <a:pt x="268356" y="509560"/>
                    </a:cubicBezTo>
                    <a:lnTo>
                      <a:pt x="216383" y="509560"/>
                    </a:lnTo>
                    <a:cubicBezTo>
                      <a:pt x="206758" y="509560"/>
                      <a:pt x="198783" y="517535"/>
                      <a:pt x="198783" y="527159"/>
                    </a:cubicBezTo>
                    <a:cubicBezTo>
                      <a:pt x="198783" y="536784"/>
                      <a:pt x="206758" y="544759"/>
                      <a:pt x="216383" y="544759"/>
                    </a:cubicBezTo>
                    <a:lnTo>
                      <a:pt x="272206" y="544759"/>
                    </a:lnTo>
                    <a:cubicBezTo>
                      <a:pt x="279356" y="616532"/>
                      <a:pt x="281006" y="688580"/>
                      <a:pt x="273856" y="755677"/>
                    </a:cubicBezTo>
                    <a:lnTo>
                      <a:pt x="4639" y="755677"/>
                    </a:lnTo>
                    <a:cubicBezTo>
                      <a:pt x="-5261" y="663280"/>
                      <a:pt x="1614" y="561808"/>
                      <a:pt x="16464" y="463911"/>
                    </a:cubicBezTo>
                    <a:cubicBezTo>
                      <a:pt x="42863" y="513685"/>
                      <a:pt x="42313" y="559883"/>
                      <a:pt x="42313" y="559883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1" name="Graphic 2"/>
              <p:cNvGrpSpPr/>
              <p:nvPr/>
            </p:nvGrpSpPr>
            <p:grpSpPr>
              <a:xfrm>
                <a:off x="10259602" y="2301147"/>
                <a:ext cx="183969" cy="469686"/>
                <a:chOff x="10259602" y="2301147"/>
                <a:chExt cx="183969" cy="469686"/>
              </a:xfrm>
            </p:grpSpPr>
            <p:sp>
              <p:nvSpPr>
                <p:cNvPr id="132" name="Freeform: Shape 131"/>
                <p:cNvSpPr/>
                <p:nvPr/>
              </p:nvSpPr>
              <p:spPr>
                <a:xfrm>
                  <a:off x="10268401" y="2301147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2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3" name="Freeform: Shape 132"/>
                <p:cNvSpPr/>
                <p:nvPr/>
              </p:nvSpPr>
              <p:spPr>
                <a:xfrm>
                  <a:off x="10386373" y="2724910"/>
                  <a:ext cx="9225" cy="45648"/>
                </a:xfrm>
                <a:custGeom>
                  <a:avLst/>
                  <a:gdLst>
                    <a:gd name="connsiteX0" fmla="*/ 8525 w 9225"/>
                    <a:gd name="connsiteY0" fmla="*/ 40974 h 45648"/>
                    <a:gd name="connsiteX1" fmla="*/ 0 w 9225"/>
                    <a:gd name="connsiteY1" fmla="*/ 45649 h 45648"/>
                    <a:gd name="connsiteX2" fmla="*/ 825 w 9225"/>
                    <a:gd name="connsiteY2" fmla="*/ 0 h 45648"/>
                    <a:gd name="connsiteX3" fmla="*/ 8525 w 9225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25" h="45648">
                      <a:moveTo>
                        <a:pt x="8525" y="40974"/>
                      </a:moveTo>
                      <a:lnTo>
                        <a:pt x="0" y="45649"/>
                      </a:lnTo>
                      <a:lnTo>
                        <a:pt x="825" y="0"/>
                      </a:lnTo>
                      <a:cubicBezTo>
                        <a:pt x="825" y="275"/>
                        <a:pt x="12100" y="9350"/>
                        <a:pt x="8525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4" name="Freeform: Shape 133"/>
                <p:cNvSpPr/>
                <p:nvPr/>
              </p:nvSpPr>
              <p:spPr>
                <a:xfrm>
                  <a:off x="10319000" y="2301147"/>
                  <a:ext cx="8799" cy="25574"/>
                </a:xfrm>
                <a:custGeom>
                  <a:avLst/>
                  <a:gdLst>
                    <a:gd name="connsiteX0" fmla="*/ 8800 w 8799"/>
                    <a:gd name="connsiteY0" fmla="*/ 0 h 25574"/>
                    <a:gd name="connsiteX1" fmla="*/ 0 w 8799"/>
                    <a:gd name="connsiteY1" fmla="*/ 4675 h 25574"/>
                    <a:gd name="connsiteX2" fmla="*/ 5500 w 8799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9" h="25574">
                      <a:moveTo>
                        <a:pt x="8800" y="0"/>
                      </a:moveTo>
                      <a:lnTo>
                        <a:pt x="0" y="4675"/>
                      </a:lnTo>
                      <a:lnTo>
                        <a:pt x="5500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5" name="Freeform: Shape 134"/>
                <p:cNvSpPr/>
                <p:nvPr/>
              </p:nvSpPr>
              <p:spPr>
                <a:xfrm>
                  <a:off x="10259602" y="2305822"/>
                  <a:ext cx="175169" cy="465011"/>
                </a:xfrm>
                <a:custGeom>
                  <a:avLst/>
                  <a:gdLst>
                    <a:gd name="connsiteX0" fmla="*/ 59398 w 175169"/>
                    <a:gd name="connsiteY0" fmla="*/ 0 h 465011"/>
                    <a:gd name="connsiteX1" fmla="*/ 78098 w 175169"/>
                    <a:gd name="connsiteY1" fmla="*/ 23374 h 465011"/>
                    <a:gd name="connsiteX2" fmla="*/ 92672 w 175169"/>
                    <a:gd name="connsiteY2" fmla="*/ 39874 h 465011"/>
                    <a:gd name="connsiteX3" fmla="*/ 156745 w 175169"/>
                    <a:gd name="connsiteY3" fmla="*/ 112197 h 465011"/>
                    <a:gd name="connsiteX4" fmla="*/ 175170 w 175169"/>
                    <a:gd name="connsiteY4" fmla="*/ 133096 h 465011"/>
                    <a:gd name="connsiteX5" fmla="*/ 126771 w 175169"/>
                    <a:gd name="connsiteY5" fmla="*/ 465011 h 465011"/>
                    <a:gd name="connsiteX6" fmla="*/ 100922 w 175169"/>
                    <a:gd name="connsiteY6" fmla="*/ 369314 h 465011"/>
                    <a:gd name="connsiteX7" fmla="*/ 40149 w 175169"/>
                    <a:gd name="connsiteY7" fmla="*/ 300016 h 465011"/>
                    <a:gd name="connsiteX8" fmla="*/ 0 w 175169"/>
                    <a:gd name="connsiteY8" fmla="*/ 277192 h 465011"/>
                    <a:gd name="connsiteX9" fmla="*/ 59398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59398" y="0"/>
                      </a:moveTo>
                      <a:lnTo>
                        <a:pt x="78098" y="23374"/>
                      </a:lnTo>
                      <a:lnTo>
                        <a:pt x="92672" y="39874"/>
                      </a:lnTo>
                      <a:lnTo>
                        <a:pt x="156745" y="112197"/>
                      </a:lnTo>
                      <a:lnTo>
                        <a:pt x="175170" y="133096"/>
                      </a:lnTo>
                      <a:lnTo>
                        <a:pt x="126771" y="465011"/>
                      </a:lnTo>
                      <a:cubicBezTo>
                        <a:pt x="126771" y="465011"/>
                        <a:pt x="127321" y="418813"/>
                        <a:pt x="100922" y="369314"/>
                      </a:cubicBezTo>
                      <a:cubicBezTo>
                        <a:pt x="87997" y="345390"/>
                        <a:pt x="68748" y="320366"/>
                        <a:pt x="40149" y="300016"/>
                      </a:cubicBezTo>
                      <a:cubicBezTo>
                        <a:pt x="28324" y="291766"/>
                        <a:pt x="15125" y="284067"/>
                        <a:pt x="0" y="277192"/>
                      </a:cubicBezTo>
                      <a:lnTo>
                        <a:pt x="593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2" name="Freeform: Shape 101"/>
              <p:cNvSpPr/>
              <p:nvPr/>
            </p:nvSpPr>
            <p:spPr>
              <a:xfrm>
                <a:off x="10505719" y="2535715"/>
                <a:ext cx="159770" cy="35198"/>
              </a:xfrm>
              <a:custGeom>
                <a:avLst/>
                <a:gdLst>
                  <a:gd name="connsiteX0" fmla="*/ 17874 w 159770"/>
                  <a:gd name="connsiteY0" fmla="*/ 0 h 35198"/>
                  <a:gd name="connsiteX1" fmla="*/ 74523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1948 w 159770"/>
                  <a:gd name="connsiteY5" fmla="*/ 35199 h 35198"/>
                  <a:gd name="connsiteX6" fmla="*/ 17599 w 159770"/>
                  <a:gd name="connsiteY6" fmla="*/ 35199 h 35198"/>
                  <a:gd name="connsiteX7" fmla="*/ 0 w 159770"/>
                  <a:gd name="connsiteY7" fmla="*/ 17599 h 35198"/>
                  <a:gd name="connsiteX8" fmla="*/ 17874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" name="Freeform: Shape 102"/>
              <p:cNvSpPr/>
              <p:nvPr/>
            </p:nvSpPr>
            <p:spPr>
              <a:xfrm>
                <a:off x="10505719" y="2538190"/>
                <a:ext cx="159770" cy="35199"/>
              </a:xfrm>
              <a:custGeom>
                <a:avLst/>
                <a:gdLst>
                  <a:gd name="connsiteX0" fmla="*/ 17874 w 159770"/>
                  <a:gd name="connsiteY0" fmla="*/ 0 h 35199"/>
                  <a:gd name="connsiteX1" fmla="*/ 74523 w 159770"/>
                  <a:gd name="connsiteY1" fmla="*/ 0 h 35199"/>
                  <a:gd name="connsiteX2" fmla="*/ 142171 w 159770"/>
                  <a:gd name="connsiteY2" fmla="*/ 0 h 35199"/>
                  <a:gd name="connsiteX3" fmla="*/ 159770 w 159770"/>
                  <a:gd name="connsiteY3" fmla="*/ 17600 h 35199"/>
                  <a:gd name="connsiteX4" fmla="*/ 142171 w 159770"/>
                  <a:gd name="connsiteY4" fmla="*/ 35199 h 35199"/>
                  <a:gd name="connsiteX5" fmla="*/ 81948 w 159770"/>
                  <a:gd name="connsiteY5" fmla="*/ 35199 h 35199"/>
                  <a:gd name="connsiteX6" fmla="*/ 17599 w 159770"/>
                  <a:gd name="connsiteY6" fmla="*/ 35199 h 35199"/>
                  <a:gd name="connsiteX7" fmla="*/ 0 w 159770"/>
                  <a:gd name="connsiteY7" fmla="*/ 17600 h 35199"/>
                  <a:gd name="connsiteX8" fmla="*/ 17874 w 159770"/>
                  <a:gd name="connsiteY8" fmla="*/ 0 h 3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9">
                    <a:moveTo>
                      <a:pt x="17874" y="0"/>
                    </a:moveTo>
                    <a:lnTo>
                      <a:pt x="74523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600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1948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600"/>
                    </a:cubicBezTo>
                    <a:cubicBezTo>
                      <a:pt x="275" y="7975"/>
                      <a:pt x="8250" y="0"/>
                      <a:pt x="178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" name="Freeform: Shape 103"/>
              <p:cNvSpPr/>
              <p:nvPr/>
            </p:nvSpPr>
            <p:spPr>
              <a:xfrm>
                <a:off x="10524969" y="26314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" name="Freeform: Shape 104"/>
              <p:cNvSpPr/>
              <p:nvPr/>
            </p:nvSpPr>
            <p:spPr>
              <a:xfrm>
                <a:off x="10524969" y="2633613"/>
                <a:ext cx="159770" cy="35198"/>
              </a:xfrm>
              <a:custGeom>
                <a:avLst/>
                <a:gdLst>
                  <a:gd name="connsiteX0" fmla="*/ 17600 w 159770"/>
                  <a:gd name="connsiteY0" fmla="*/ 0 h 35198"/>
                  <a:gd name="connsiteX1" fmla="*/ 74798 w 159770"/>
                  <a:gd name="connsiteY1" fmla="*/ 0 h 35198"/>
                  <a:gd name="connsiteX2" fmla="*/ 142171 w 159770"/>
                  <a:gd name="connsiteY2" fmla="*/ 0 h 35198"/>
                  <a:gd name="connsiteX3" fmla="*/ 159770 w 159770"/>
                  <a:gd name="connsiteY3" fmla="*/ 17599 h 35198"/>
                  <a:gd name="connsiteX4" fmla="*/ 142171 w 159770"/>
                  <a:gd name="connsiteY4" fmla="*/ 35199 h 35198"/>
                  <a:gd name="connsiteX5" fmla="*/ 80573 w 159770"/>
                  <a:gd name="connsiteY5" fmla="*/ 35199 h 35198"/>
                  <a:gd name="connsiteX6" fmla="*/ 17600 w 159770"/>
                  <a:gd name="connsiteY6" fmla="*/ 35199 h 35198"/>
                  <a:gd name="connsiteX7" fmla="*/ 0 w 159770"/>
                  <a:gd name="connsiteY7" fmla="*/ 17599 h 35198"/>
                  <a:gd name="connsiteX8" fmla="*/ 17600 w 159770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770" h="35198">
                    <a:moveTo>
                      <a:pt x="17600" y="0"/>
                    </a:moveTo>
                    <a:lnTo>
                      <a:pt x="74798" y="0"/>
                    </a:lnTo>
                    <a:lnTo>
                      <a:pt x="142171" y="0"/>
                    </a:lnTo>
                    <a:cubicBezTo>
                      <a:pt x="151796" y="0"/>
                      <a:pt x="159770" y="7975"/>
                      <a:pt x="159770" y="17599"/>
                    </a:cubicBezTo>
                    <a:cubicBezTo>
                      <a:pt x="159770" y="27224"/>
                      <a:pt x="151796" y="35199"/>
                      <a:pt x="142171" y="35199"/>
                    </a:cubicBezTo>
                    <a:lnTo>
                      <a:pt x="80573" y="35199"/>
                    </a:lnTo>
                    <a:lnTo>
                      <a:pt x="17600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" name="Freeform: Shape 105"/>
              <p:cNvSpPr/>
              <p:nvPr/>
            </p:nvSpPr>
            <p:spPr>
              <a:xfrm>
                <a:off x="10542843" y="271776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7" name="Freeform: Shape 106"/>
              <p:cNvSpPr/>
              <p:nvPr/>
            </p:nvSpPr>
            <p:spPr>
              <a:xfrm>
                <a:off x="10542843" y="2720510"/>
                <a:ext cx="159495" cy="35198"/>
              </a:xfrm>
              <a:custGeom>
                <a:avLst/>
                <a:gdLst>
                  <a:gd name="connsiteX0" fmla="*/ 17599 w 159495"/>
                  <a:gd name="connsiteY0" fmla="*/ 0 h 35198"/>
                  <a:gd name="connsiteX1" fmla="*/ 69573 w 159495"/>
                  <a:gd name="connsiteY1" fmla="*/ 0 h 35198"/>
                  <a:gd name="connsiteX2" fmla="*/ 141896 w 159495"/>
                  <a:gd name="connsiteY2" fmla="*/ 0 h 35198"/>
                  <a:gd name="connsiteX3" fmla="*/ 159495 w 159495"/>
                  <a:gd name="connsiteY3" fmla="*/ 17599 h 35198"/>
                  <a:gd name="connsiteX4" fmla="*/ 141896 w 159495"/>
                  <a:gd name="connsiteY4" fmla="*/ 35199 h 35198"/>
                  <a:gd name="connsiteX5" fmla="*/ 73423 w 159495"/>
                  <a:gd name="connsiteY5" fmla="*/ 35199 h 35198"/>
                  <a:gd name="connsiteX6" fmla="*/ 17599 w 159495"/>
                  <a:gd name="connsiteY6" fmla="*/ 35199 h 35198"/>
                  <a:gd name="connsiteX7" fmla="*/ 0 w 159495"/>
                  <a:gd name="connsiteY7" fmla="*/ 17599 h 35198"/>
                  <a:gd name="connsiteX8" fmla="*/ 17599 w 159495"/>
                  <a:gd name="connsiteY8" fmla="*/ 0 h 3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95" h="35198">
                    <a:moveTo>
                      <a:pt x="17599" y="0"/>
                    </a:moveTo>
                    <a:lnTo>
                      <a:pt x="69573" y="0"/>
                    </a:lnTo>
                    <a:lnTo>
                      <a:pt x="141896" y="0"/>
                    </a:lnTo>
                    <a:cubicBezTo>
                      <a:pt x="151521" y="0"/>
                      <a:pt x="159495" y="7975"/>
                      <a:pt x="159495" y="17599"/>
                    </a:cubicBezTo>
                    <a:cubicBezTo>
                      <a:pt x="159495" y="27224"/>
                      <a:pt x="151521" y="35199"/>
                      <a:pt x="141896" y="35199"/>
                    </a:cubicBezTo>
                    <a:lnTo>
                      <a:pt x="73423" y="35199"/>
                    </a:lnTo>
                    <a:lnTo>
                      <a:pt x="17599" y="35199"/>
                    </a:lnTo>
                    <a:cubicBezTo>
                      <a:pt x="7975" y="35199"/>
                      <a:pt x="0" y="27224"/>
                      <a:pt x="0" y="17599"/>
                    </a:cubicBezTo>
                    <a:cubicBezTo>
                      <a:pt x="0" y="7975"/>
                      <a:pt x="7975" y="0"/>
                      <a:pt x="175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8" name="Freeform: Shape 107"/>
              <p:cNvSpPr/>
              <p:nvPr/>
            </p:nvSpPr>
            <p:spPr>
              <a:xfrm>
                <a:off x="10354199" y="3007327"/>
                <a:ext cx="258217" cy="194419"/>
              </a:xfrm>
              <a:custGeom>
                <a:avLst/>
                <a:gdLst>
                  <a:gd name="connsiteX0" fmla="*/ 176270 w 258217"/>
                  <a:gd name="connsiteY0" fmla="*/ 194419 h 194419"/>
                  <a:gd name="connsiteX1" fmla="*/ 129246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6270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6270" y="194419"/>
                    </a:moveTo>
                    <a:lnTo>
                      <a:pt x="129246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568" y="75348"/>
                      <a:pt x="219993" y="142721"/>
                      <a:pt x="176270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9" name="Freeform: Shape 108"/>
              <p:cNvSpPr/>
              <p:nvPr/>
            </p:nvSpPr>
            <p:spPr>
              <a:xfrm>
                <a:off x="9132610" y="2211225"/>
                <a:ext cx="278331" cy="755952"/>
              </a:xfrm>
              <a:custGeom>
                <a:avLst/>
                <a:gdLst>
                  <a:gd name="connsiteX0" fmla="*/ 83398 w 278331"/>
                  <a:gd name="connsiteY0" fmla="*/ 531284 h 755952"/>
                  <a:gd name="connsiteX1" fmla="*/ 65798 w 278331"/>
                  <a:gd name="connsiteY1" fmla="*/ 513685 h 755952"/>
                  <a:gd name="connsiteX2" fmla="*/ 9700 w 278331"/>
                  <a:gd name="connsiteY2" fmla="*/ 513685 h 755952"/>
                  <a:gd name="connsiteX3" fmla="*/ 16850 w 278331"/>
                  <a:gd name="connsiteY3" fmla="*/ 461986 h 755952"/>
                  <a:gd name="connsiteX4" fmla="*/ 83948 w 278331"/>
                  <a:gd name="connsiteY4" fmla="*/ 461986 h 755952"/>
                  <a:gd name="connsiteX5" fmla="*/ 101547 w 278331"/>
                  <a:gd name="connsiteY5" fmla="*/ 444387 h 755952"/>
                  <a:gd name="connsiteX6" fmla="*/ 83948 w 278331"/>
                  <a:gd name="connsiteY6" fmla="*/ 426787 h 755952"/>
                  <a:gd name="connsiteX7" fmla="*/ 22349 w 278331"/>
                  <a:gd name="connsiteY7" fmla="*/ 426787 h 755952"/>
                  <a:gd name="connsiteX8" fmla="*/ 33624 w 278331"/>
                  <a:gd name="connsiteY8" fmla="*/ 366564 h 755952"/>
                  <a:gd name="connsiteX9" fmla="*/ 102372 w 278331"/>
                  <a:gd name="connsiteY9" fmla="*/ 366564 h 755952"/>
                  <a:gd name="connsiteX10" fmla="*/ 119972 w 278331"/>
                  <a:gd name="connsiteY10" fmla="*/ 348965 h 755952"/>
                  <a:gd name="connsiteX11" fmla="*/ 102372 w 278331"/>
                  <a:gd name="connsiteY11" fmla="*/ 331365 h 755952"/>
                  <a:gd name="connsiteX12" fmla="*/ 41324 w 278331"/>
                  <a:gd name="connsiteY12" fmla="*/ 331365 h 755952"/>
                  <a:gd name="connsiteX13" fmla="*/ 139221 w 278331"/>
                  <a:gd name="connsiteY13" fmla="*/ 0 h 755952"/>
                  <a:gd name="connsiteX14" fmla="*/ 206044 w 278331"/>
                  <a:gd name="connsiteY14" fmla="*/ 207069 h 755952"/>
                  <a:gd name="connsiteX15" fmla="*/ 187619 w 278331"/>
                  <a:gd name="connsiteY15" fmla="*/ 227968 h 755952"/>
                  <a:gd name="connsiteX16" fmla="*/ 236018 w 278331"/>
                  <a:gd name="connsiteY16" fmla="*/ 559883 h 755952"/>
                  <a:gd name="connsiteX17" fmla="*/ 261867 w 278331"/>
                  <a:gd name="connsiteY17" fmla="*/ 464186 h 755952"/>
                  <a:gd name="connsiteX18" fmla="*/ 273692 w 278331"/>
                  <a:gd name="connsiteY18" fmla="*/ 755953 h 755952"/>
                  <a:gd name="connsiteX19" fmla="*/ 4750 w 278331"/>
                  <a:gd name="connsiteY19" fmla="*/ 755953 h 755952"/>
                  <a:gd name="connsiteX20" fmla="*/ 5850 w 278331"/>
                  <a:gd name="connsiteY20" fmla="*/ 548884 h 755952"/>
                  <a:gd name="connsiteX21" fmla="*/ 65798 w 278331"/>
                  <a:gd name="connsiteY21" fmla="*/ 548884 h 755952"/>
                  <a:gd name="connsiteX22" fmla="*/ 83398 w 278331"/>
                  <a:gd name="connsiteY22" fmla="*/ 531284 h 7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8331" h="755952">
                    <a:moveTo>
                      <a:pt x="83398" y="531284"/>
                    </a:moveTo>
                    <a:cubicBezTo>
                      <a:pt x="83398" y="521659"/>
                      <a:pt x="75423" y="513685"/>
                      <a:pt x="65798" y="513685"/>
                    </a:cubicBezTo>
                    <a:lnTo>
                      <a:pt x="9700" y="513685"/>
                    </a:lnTo>
                    <a:cubicBezTo>
                      <a:pt x="11900" y="496360"/>
                      <a:pt x="14100" y="479036"/>
                      <a:pt x="16850" y="461986"/>
                    </a:cubicBezTo>
                    <a:lnTo>
                      <a:pt x="83948" y="461986"/>
                    </a:lnTo>
                    <a:cubicBezTo>
                      <a:pt x="93572" y="461986"/>
                      <a:pt x="101547" y="454011"/>
                      <a:pt x="101547" y="444387"/>
                    </a:cubicBezTo>
                    <a:cubicBezTo>
                      <a:pt x="101547" y="434762"/>
                      <a:pt x="93572" y="426787"/>
                      <a:pt x="83948" y="426787"/>
                    </a:cubicBezTo>
                    <a:lnTo>
                      <a:pt x="22349" y="426787"/>
                    </a:lnTo>
                    <a:cubicBezTo>
                      <a:pt x="25924" y="406438"/>
                      <a:pt x="29774" y="386364"/>
                      <a:pt x="33624" y="366564"/>
                    </a:cubicBezTo>
                    <a:lnTo>
                      <a:pt x="102372" y="366564"/>
                    </a:lnTo>
                    <a:cubicBezTo>
                      <a:pt x="111997" y="366564"/>
                      <a:pt x="119972" y="358589"/>
                      <a:pt x="119972" y="348965"/>
                    </a:cubicBezTo>
                    <a:cubicBezTo>
                      <a:pt x="119972" y="339340"/>
                      <a:pt x="111997" y="331365"/>
                      <a:pt x="102372" y="331365"/>
                    </a:cubicBezTo>
                    <a:lnTo>
                      <a:pt x="41324" y="331365"/>
                    </a:lnTo>
                    <a:cubicBezTo>
                      <a:pt x="82298" y="146021"/>
                      <a:pt x="139221" y="0"/>
                      <a:pt x="139221" y="0"/>
                    </a:cubicBezTo>
                    <a:cubicBezTo>
                      <a:pt x="139221" y="0"/>
                      <a:pt x="172220" y="84697"/>
                      <a:pt x="206044" y="207069"/>
                    </a:cubicBezTo>
                    <a:lnTo>
                      <a:pt x="187619" y="227968"/>
                    </a:lnTo>
                    <a:lnTo>
                      <a:pt x="236018" y="559883"/>
                    </a:lnTo>
                    <a:cubicBezTo>
                      <a:pt x="236018" y="559883"/>
                      <a:pt x="235468" y="513685"/>
                      <a:pt x="261867" y="464186"/>
                    </a:cubicBezTo>
                    <a:cubicBezTo>
                      <a:pt x="276717" y="562083"/>
                      <a:pt x="283592" y="663555"/>
                      <a:pt x="273692" y="755953"/>
                    </a:cubicBezTo>
                    <a:lnTo>
                      <a:pt x="4750" y="755953"/>
                    </a:lnTo>
                    <a:cubicBezTo>
                      <a:pt x="-2400" y="689679"/>
                      <a:pt x="-1025" y="619282"/>
                      <a:pt x="5850" y="548884"/>
                    </a:cubicBezTo>
                    <a:lnTo>
                      <a:pt x="65798" y="548884"/>
                    </a:lnTo>
                    <a:cubicBezTo>
                      <a:pt x="75423" y="548884"/>
                      <a:pt x="83398" y="540909"/>
                      <a:pt x="83398" y="531284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10" name="Graphic 2"/>
              <p:cNvGrpSpPr/>
              <p:nvPr/>
            </p:nvGrpSpPr>
            <p:grpSpPr>
              <a:xfrm>
                <a:off x="9055963" y="2539840"/>
                <a:ext cx="196344" cy="217518"/>
                <a:chOff x="9055963" y="2539840"/>
                <a:chExt cx="196344" cy="217518"/>
              </a:xfrm>
              <a:solidFill>
                <a:srgbClr val="CCCCCC"/>
              </a:solidFill>
            </p:grpSpPr>
            <p:sp>
              <p:nvSpPr>
                <p:cNvPr id="129" name="Freeform: Shape 128"/>
                <p:cNvSpPr/>
                <p:nvPr/>
              </p:nvSpPr>
              <p:spPr>
                <a:xfrm>
                  <a:off x="9092811" y="253984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848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314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314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0" name="Freeform: Shape 129"/>
                <p:cNvSpPr/>
                <p:nvPr/>
              </p:nvSpPr>
              <p:spPr>
                <a:xfrm>
                  <a:off x="9074112" y="2635263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1" name="Freeform: Shape 130"/>
                <p:cNvSpPr/>
                <p:nvPr/>
              </p:nvSpPr>
              <p:spPr>
                <a:xfrm>
                  <a:off x="9055963" y="272216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1" name="Graphic 2"/>
              <p:cNvGrpSpPr/>
              <p:nvPr/>
            </p:nvGrpSpPr>
            <p:grpSpPr>
              <a:xfrm>
                <a:off x="9056237" y="2542590"/>
                <a:ext cx="196619" cy="217518"/>
                <a:chOff x="9056237" y="2542590"/>
                <a:chExt cx="196619" cy="217518"/>
              </a:xfrm>
              <a:solidFill>
                <a:srgbClr val="000000"/>
              </a:solidFill>
            </p:grpSpPr>
            <p:sp>
              <p:nvSpPr>
                <p:cNvPr id="126" name="Freeform: Shape 125"/>
                <p:cNvSpPr/>
                <p:nvPr/>
              </p:nvSpPr>
              <p:spPr>
                <a:xfrm>
                  <a:off x="9093086" y="2542590"/>
                  <a:ext cx="159770" cy="35198"/>
                </a:xfrm>
                <a:custGeom>
                  <a:avLst/>
                  <a:gdLst>
                    <a:gd name="connsiteX0" fmla="*/ 17599 w 159770"/>
                    <a:gd name="connsiteY0" fmla="*/ 35199 h 35198"/>
                    <a:gd name="connsiteX1" fmla="*/ 0 w 159770"/>
                    <a:gd name="connsiteY1" fmla="*/ 17599 h 35198"/>
                    <a:gd name="connsiteX2" fmla="*/ 17599 w 159770"/>
                    <a:gd name="connsiteY2" fmla="*/ 0 h 35198"/>
                    <a:gd name="connsiteX3" fmla="*/ 80848 w 159770"/>
                    <a:gd name="connsiteY3" fmla="*/ 0 h 35198"/>
                    <a:gd name="connsiteX4" fmla="*/ 142171 w 159770"/>
                    <a:gd name="connsiteY4" fmla="*/ 0 h 35198"/>
                    <a:gd name="connsiteX5" fmla="*/ 159770 w 159770"/>
                    <a:gd name="connsiteY5" fmla="*/ 17599 h 35198"/>
                    <a:gd name="connsiteX6" fmla="*/ 142171 w 159770"/>
                    <a:gd name="connsiteY6" fmla="*/ 35199 h 35198"/>
                    <a:gd name="connsiteX7" fmla="*/ 73423 w 159770"/>
                    <a:gd name="connsiteY7" fmla="*/ 35199 h 35198"/>
                    <a:gd name="connsiteX8" fmla="*/ 17599 w 159770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770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848" y="0"/>
                      </a:lnTo>
                      <a:lnTo>
                        <a:pt x="142171" y="0"/>
                      </a:lnTo>
                      <a:cubicBezTo>
                        <a:pt x="151795" y="0"/>
                        <a:pt x="159770" y="7975"/>
                        <a:pt x="159770" y="17599"/>
                      </a:cubicBezTo>
                      <a:cubicBezTo>
                        <a:pt x="159770" y="27224"/>
                        <a:pt x="151795" y="35199"/>
                        <a:pt x="142171" y="35199"/>
                      </a:cubicBezTo>
                      <a:lnTo>
                        <a:pt x="73423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7" name="Freeform: Shape 126"/>
                <p:cNvSpPr/>
                <p:nvPr/>
              </p:nvSpPr>
              <p:spPr>
                <a:xfrm>
                  <a:off x="9074387" y="2638012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35199 h 35198"/>
                    <a:gd name="connsiteX1" fmla="*/ 0 w 159495"/>
                    <a:gd name="connsiteY1" fmla="*/ 17599 h 35198"/>
                    <a:gd name="connsiteX2" fmla="*/ 17599 w 159495"/>
                    <a:gd name="connsiteY2" fmla="*/ 0 h 35198"/>
                    <a:gd name="connsiteX3" fmla="*/ 80573 w 159495"/>
                    <a:gd name="connsiteY3" fmla="*/ 0 h 35198"/>
                    <a:gd name="connsiteX4" fmla="*/ 141896 w 159495"/>
                    <a:gd name="connsiteY4" fmla="*/ 0 h 35198"/>
                    <a:gd name="connsiteX5" fmla="*/ 159495 w 159495"/>
                    <a:gd name="connsiteY5" fmla="*/ 17599 h 35198"/>
                    <a:gd name="connsiteX6" fmla="*/ 141896 w 159495"/>
                    <a:gd name="connsiteY6" fmla="*/ 35199 h 35198"/>
                    <a:gd name="connsiteX7" fmla="*/ 74798 w 159495"/>
                    <a:gd name="connsiteY7" fmla="*/ 35199 h 35198"/>
                    <a:gd name="connsiteX8" fmla="*/ 17599 w 159495"/>
                    <a:gd name="connsiteY8" fmla="*/ 35199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35199"/>
                      </a:move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lnTo>
                        <a:pt x="80573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74798" y="35199"/>
                      </a:lnTo>
                      <a:lnTo>
                        <a:pt x="17599" y="35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8" name="Freeform: Shape 127"/>
                <p:cNvSpPr/>
                <p:nvPr/>
              </p:nvSpPr>
              <p:spPr>
                <a:xfrm>
                  <a:off x="9056237" y="2724910"/>
                  <a:ext cx="159495" cy="35198"/>
                </a:xfrm>
                <a:custGeom>
                  <a:avLst/>
                  <a:gdLst>
                    <a:gd name="connsiteX0" fmla="*/ 17599 w 159495"/>
                    <a:gd name="connsiteY0" fmla="*/ 0 h 35198"/>
                    <a:gd name="connsiteX1" fmla="*/ 85797 w 159495"/>
                    <a:gd name="connsiteY1" fmla="*/ 0 h 35198"/>
                    <a:gd name="connsiteX2" fmla="*/ 141896 w 159495"/>
                    <a:gd name="connsiteY2" fmla="*/ 0 h 35198"/>
                    <a:gd name="connsiteX3" fmla="*/ 159495 w 159495"/>
                    <a:gd name="connsiteY3" fmla="*/ 17599 h 35198"/>
                    <a:gd name="connsiteX4" fmla="*/ 141896 w 159495"/>
                    <a:gd name="connsiteY4" fmla="*/ 35199 h 35198"/>
                    <a:gd name="connsiteX5" fmla="*/ 82223 w 159495"/>
                    <a:gd name="connsiteY5" fmla="*/ 35199 h 35198"/>
                    <a:gd name="connsiteX6" fmla="*/ 17599 w 159495"/>
                    <a:gd name="connsiteY6" fmla="*/ 35199 h 35198"/>
                    <a:gd name="connsiteX7" fmla="*/ 0 w 159495"/>
                    <a:gd name="connsiteY7" fmla="*/ 17599 h 35198"/>
                    <a:gd name="connsiteX8" fmla="*/ 17599 w 159495"/>
                    <a:gd name="connsiteY8" fmla="*/ 0 h 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95" h="35198">
                      <a:moveTo>
                        <a:pt x="17599" y="0"/>
                      </a:moveTo>
                      <a:lnTo>
                        <a:pt x="85797" y="0"/>
                      </a:lnTo>
                      <a:lnTo>
                        <a:pt x="141896" y="0"/>
                      </a:lnTo>
                      <a:cubicBezTo>
                        <a:pt x="151521" y="0"/>
                        <a:pt x="159495" y="7975"/>
                        <a:pt x="159495" y="17599"/>
                      </a:cubicBezTo>
                      <a:cubicBezTo>
                        <a:pt x="159495" y="27224"/>
                        <a:pt x="151521" y="35199"/>
                        <a:pt x="141896" y="35199"/>
                      </a:cubicBezTo>
                      <a:lnTo>
                        <a:pt x="82223" y="35199"/>
                      </a:lnTo>
                      <a:lnTo>
                        <a:pt x="17599" y="35199"/>
                      </a:lnTo>
                      <a:cubicBezTo>
                        <a:pt x="7975" y="35199"/>
                        <a:pt x="0" y="27224"/>
                        <a:pt x="0" y="17599"/>
                      </a:cubicBezTo>
                      <a:cubicBezTo>
                        <a:pt x="0" y="7975"/>
                        <a:pt x="7975" y="0"/>
                        <a:pt x="175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12" name="Freeform: Shape 111"/>
              <p:cNvSpPr/>
              <p:nvPr/>
            </p:nvSpPr>
            <p:spPr>
              <a:xfrm>
                <a:off x="9142860" y="3007327"/>
                <a:ext cx="258217" cy="194419"/>
              </a:xfrm>
              <a:custGeom>
                <a:avLst/>
                <a:gdLst>
                  <a:gd name="connsiteX0" fmla="*/ 175995 w 258217"/>
                  <a:gd name="connsiteY0" fmla="*/ 194419 h 194419"/>
                  <a:gd name="connsiteX1" fmla="*/ 128971 w 258217"/>
                  <a:gd name="connsiteY1" fmla="*/ 194419 h 194419"/>
                  <a:gd name="connsiteX2" fmla="*/ 82223 w 258217"/>
                  <a:gd name="connsiteY2" fmla="*/ 194419 h 194419"/>
                  <a:gd name="connsiteX3" fmla="*/ 0 w 258217"/>
                  <a:gd name="connsiteY3" fmla="*/ 0 h 194419"/>
                  <a:gd name="connsiteX4" fmla="*/ 258217 w 258217"/>
                  <a:gd name="connsiteY4" fmla="*/ 0 h 194419"/>
                  <a:gd name="connsiteX5" fmla="*/ 175995 w 258217"/>
                  <a:gd name="connsiteY5" fmla="*/ 194419 h 19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217" h="194419">
                    <a:moveTo>
                      <a:pt x="175995" y="194419"/>
                    </a:moveTo>
                    <a:lnTo>
                      <a:pt x="128971" y="194419"/>
                    </a:lnTo>
                    <a:lnTo>
                      <a:pt x="82223" y="194419"/>
                    </a:lnTo>
                    <a:cubicBezTo>
                      <a:pt x="38499" y="142721"/>
                      <a:pt x="12925" y="75348"/>
                      <a:pt x="0" y="0"/>
                    </a:cubicBezTo>
                    <a:lnTo>
                      <a:pt x="258217" y="0"/>
                    </a:lnTo>
                    <a:cubicBezTo>
                      <a:pt x="245293" y="75348"/>
                      <a:pt x="219718" y="142721"/>
                      <a:pt x="175995" y="1944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2"/>
              <p:cNvSpPr/>
              <p:nvPr/>
            </p:nvSpPr>
            <p:spPr>
              <a:xfrm>
                <a:off x="9670019" y="978437"/>
                <a:ext cx="415512" cy="194969"/>
              </a:xfrm>
              <a:custGeom>
                <a:avLst/>
                <a:gdLst>
                  <a:gd name="connsiteX0" fmla="*/ 207619 w 415512"/>
                  <a:gd name="connsiteY0" fmla="*/ 0 h 194969"/>
                  <a:gd name="connsiteX1" fmla="*/ 415513 w 415512"/>
                  <a:gd name="connsiteY1" fmla="*/ 172695 h 194969"/>
                  <a:gd name="connsiteX2" fmla="*/ 347590 w 415512"/>
                  <a:gd name="connsiteY2" fmla="*/ 194969 h 194969"/>
                  <a:gd name="connsiteX3" fmla="*/ 347590 w 415512"/>
                  <a:gd name="connsiteY3" fmla="*/ 194969 h 194969"/>
                  <a:gd name="connsiteX4" fmla="*/ 67648 w 415512"/>
                  <a:gd name="connsiteY4" fmla="*/ 194969 h 194969"/>
                  <a:gd name="connsiteX5" fmla="*/ 67648 w 415512"/>
                  <a:gd name="connsiteY5" fmla="*/ 194969 h 194969"/>
                  <a:gd name="connsiteX6" fmla="*/ 0 w 415512"/>
                  <a:gd name="connsiteY6" fmla="*/ 172695 h 194969"/>
                  <a:gd name="connsiteX7" fmla="*/ 207619 w 415512"/>
                  <a:gd name="connsiteY7" fmla="*/ 0 h 19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512" h="194969">
                    <a:moveTo>
                      <a:pt x="207619" y="0"/>
                    </a:moveTo>
                    <a:cubicBezTo>
                      <a:pt x="288741" y="50873"/>
                      <a:pt x="357489" y="109172"/>
                      <a:pt x="415513" y="172695"/>
                    </a:cubicBezTo>
                    <a:lnTo>
                      <a:pt x="347590" y="194969"/>
                    </a:lnTo>
                    <a:lnTo>
                      <a:pt x="347590" y="194969"/>
                    </a:lnTo>
                    <a:lnTo>
                      <a:pt x="67648" y="194969"/>
                    </a:lnTo>
                    <a:lnTo>
                      <a:pt x="67648" y="194969"/>
                    </a:lnTo>
                    <a:lnTo>
                      <a:pt x="0" y="172695"/>
                    </a:lnTo>
                    <a:cubicBezTo>
                      <a:pt x="57748" y="109172"/>
                      <a:pt x="126496" y="50873"/>
                      <a:pt x="207619" y="0"/>
                    </a:cubicBezTo>
                    <a:close/>
                  </a:path>
                </a:pathLst>
              </a:custGeom>
              <a:solidFill>
                <a:srgbClr val="E35F13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4" name="Freeform: Shape 113"/>
              <p:cNvSpPr/>
              <p:nvPr/>
            </p:nvSpPr>
            <p:spPr>
              <a:xfrm>
                <a:off x="9609246" y="154244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5" name="Freeform: Shape 114"/>
              <p:cNvSpPr/>
              <p:nvPr/>
            </p:nvSpPr>
            <p:spPr>
              <a:xfrm>
                <a:off x="9625746" y="1570494"/>
                <a:ext cx="503785" cy="503785"/>
              </a:xfrm>
              <a:custGeom>
                <a:avLst/>
                <a:gdLst>
                  <a:gd name="connsiteX0" fmla="*/ 503785 w 503785"/>
                  <a:gd name="connsiteY0" fmla="*/ 251893 h 503785"/>
                  <a:gd name="connsiteX1" fmla="*/ 251893 w 503785"/>
                  <a:gd name="connsiteY1" fmla="*/ 503785 h 503785"/>
                  <a:gd name="connsiteX2" fmla="*/ 0 w 503785"/>
                  <a:gd name="connsiteY2" fmla="*/ 251893 h 503785"/>
                  <a:gd name="connsiteX3" fmla="*/ 251893 w 503785"/>
                  <a:gd name="connsiteY3" fmla="*/ 0 h 503785"/>
                  <a:gd name="connsiteX4" fmla="*/ 503785 w 503785"/>
                  <a:gd name="connsiteY4" fmla="*/ 251893 h 50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785" h="503785">
                    <a:moveTo>
                      <a:pt x="503785" y="251893"/>
                    </a:moveTo>
                    <a:cubicBezTo>
                      <a:pt x="503785" y="391009"/>
                      <a:pt x="391009" y="503785"/>
                      <a:pt x="251893" y="503785"/>
                    </a:cubicBezTo>
                    <a:cubicBezTo>
                      <a:pt x="112776" y="503785"/>
                      <a:pt x="0" y="391009"/>
                      <a:pt x="0" y="251893"/>
                    </a:cubicBezTo>
                    <a:cubicBezTo>
                      <a:pt x="0" y="112776"/>
                      <a:pt x="112776" y="0"/>
                      <a:pt x="251893" y="0"/>
                    </a:cubicBezTo>
                    <a:cubicBezTo>
                      <a:pt x="391009" y="0"/>
                      <a:pt x="503785" y="112776"/>
                      <a:pt x="503785" y="251893"/>
                    </a:cubicBezTo>
                    <a:close/>
                  </a:path>
                </a:pathLst>
              </a:custGeom>
              <a:solidFill>
                <a:srgbClr val="86B2CD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6" name="Freeform: Shape 115"/>
              <p:cNvSpPr/>
              <p:nvPr/>
            </p:nvSpPr>
            <p:spPr>
              <a:xfrm>
                <a:off x="9601546" y="1546295"/>
                <a:ext cx="552183" cy="552183"/>
              </a:xfrm>
              <a:custGeom>
                <a:avLst/>
                <a:gdLst>
                  <a:gd name="connsiteX0" fmla="*/ 0 w 552183"/>
                  <a:gd name="connsiteY0" fmla="*/ 276092 h 552183"/>
                  <a:gd name="connsiteX1" fmla="*/ 276092 w 552183"/>
                  <a:gd name="connsiteY1" fmla="*/ 0 h 552183"/>
                  <a:gd name="connsiteX2" fmla="*/ 552184 w 552183"/>
                  <a:gd name="connsiteY2" fmla="*/ 276092 h 552183"/>
                  <a:gd name="connsiteX3" fmla="*/ 276092 w 552183"/>
                  <a:gd name="connsiteY3" fmla="*/ 552184 h 552183"/>
                  <a:gd name="connsiteX4" fmla="*/ 0 w 552183"/>
                  <a:gd name="connsiteY4" fmla="*/ 276092 h 552183"/>
                  <a:gd name="connsiteX5" fmla="*/ 36299 w 552183"/>
                  <a:gd name="connsiteY5" fmla="*/ 276092 h 552183"/>
                  <a:gd name="connsiteX6" fmla="*/ 276092 w 552183"/>
                  <a:gd name="connsiteY6" fmla="*/ 515885 h 552183"/>
                  <a:gd name="connsiteX7" fmla="*/ 515885 w 552183"/>
                  <a:gd name="connsiteY7" fmla="*/ 276092 h 552183"/>
                  <a:gd name="connsiteX8" fmla="*/ 276092 w 552183"/>
                  <a:gd name="connsiteY8" fmla="*/ 36299 h 552183"/>
                  <a:gd name="connsiteX9" fmla="*/ 36299 w 552183"/>
                  <a:gd name="connsiteY9" fmla="*/ 276092 h 5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183" h="552183">
                    <a:moveTo>
                      <a:pt x="0" y="276092"/>
                    </a:moveTo>
                    <a:cubicBezTo>
                      <a:pt x="0" y="124021"/>
                      <a:pt x="123746" y="0"/>
                      <a:pt x="276092" y="0"/>
                    </a:cubicBezTo>
                    <a:cubicBezTo>
                      <a:pt x="428162" y="0"/>
                      <a:pt x="552184" y="123746"/>
                      <a:pt x="552184" y="276092"/>
                    </a:cubicBezTo>
                    <a:cubicBezTo>
                      <a:pt x="552184" y="428162"/>
                      <a:pt x="428437" y="552184"/>
                      <a:pt x="276092" y="552184"/>
                    </a:cubicBezTo>
                    <a:cubicBezTo>
                      <a:pt x="124021" y="552184"/>
                      <a:pt x="0" y="428437"/>
                      <a:pt x="0" y="276092"/>
                    </a:cubicBezTo>
                    <a:close/>
                    <a:moveTo>
                      <a:pt x="36299" y="276092"/>
                    </a:moveTo>
                    <a:cubicBezTo>
                      <a:pt x="36299" y="408363"/>
                      <a:pt x="143821" y="515885"/>
                      <a:pt x="276092" y="515885"/>
                    </a:cubicBezTo>
                    <a:cubicBezTo>
                      <a:pt x="408363" y="515885"/>
                      <a:pt x="515885" y="408363"/>
                      <a:pt x="515885" y="276092"/>
                    </a:cubicBezTo>
                    <a:cubicBezTo>
                      <a:pt x="515885" y="143821"/>
                      <a:pt x="408363" y="36299"/>
                      <a:pt x="276092" y="36299"/>
                    </a:cubicBezTo>
                    <a:cubicBezTo>
                      <a:pt x="143821" y="36299"/>
                      <a:pt x="36299" y="143821"/>
                      <a:pt x="36299" y="276092"/>
                    </a:cubicBezTo>
                    <a:close/>
                  </a:path>
                </a:pathLst>
              </a:custGeom>
              <a:solidFill>
                <a:srgbClr val="312C2C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7" name="Freeform: Shape 116"/>
              <p:cNvSpPr/>
              <p:nvPr/>
            </p:nvSpPr>
            <p:spPr>
              <a:xfrm>
                <a:off x="9953536" y="1667841"/>
                <a:ext cx="56098" cy="56098"/>
              </a:xfrm>
              <a:custGeom>
                <a:avLst/>
                <a:gdLst>
                  <a:gd name="connsiteX0" fmla="*/ 28049 w 56098"/>
                  <a:gd name="connsiteY0" fmla="*/ 56098 h 56098"/>
                  <a:gd name="connsiteX1" fmla="*/ 28049 w 56098"/>
                  <a:gd name="connsiteY1" fmla="*/ 56098 h 56098"/>
                  <a:gd name="connsiteX2" fmla="*/ 56098 w 56098"/>
                  <a:gd name="connsiteY2" fmla="*/ 28049 h 56098"/>
                  <a:gd name="connsiteX3" fmla="*/ 56098 w 56098"/>
                  <a:gd name="connsiteY3" fmla="*/ 28049 h 56098"/>
                  <a:gd name="connsiteX4" fmla="*/ 28049 w 56098"/>
                  <a:gd name="connsiteY4" fmla="*/ 0 h 56098"/>
                  <a:gd name="connsiteX5" fmla="*/ 28049 w 56098"/>
                  <a:gd name="connsiteY5" fmla="*/ 0 h 56098"/>
                  <a:gd name="connsiteX6" fmla="*/ 0 w 56098"/>
                  <a:gd name="connsiteY6" fmla="*/ 28049 h 56098"/>
                  <a:gd name="connsiteX7" fmla="*/ 0 w 56098"/>
                  <a:gd name="connsiteY7" fmla="*/ 28049 h 56098"/>
                  <a:gd name="connsiteX8" fmla="*/ 28049 w 56098"/>
                  <a:gd name="connsiteY8" fmla="*/ 56098 h 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098" h="56098">
                    <a:moveTo>
                      <a:pt x="28049" y="56098"/>
                    </a:moveTo>
                    <a:lnTo>
                      <a:pt x="28049" y="56098"/>
                    </a:lnTo>
                    <a:cubicBezTo>
                      <a:pt x="43449" y="56098"/>
                      <a:pt x="56098" y="43449"/>
                      <a:pt x="56098" y="28049"/>
                    </a:cubicBezTo>
                    <a:lnTo>
                      <a:pt x="56098" y="28049"/>
                    </a:lnTo>
                    <a:cubicBezTo>
                      <a:pt x="56098" y="12650"/>
                      <a:pt x="43449" y="0"/>
                      <a:pt x="28049" y="0"/>
                    </a:cubicBezTo>
                    <a:lnTo>
                      <a:pt x="28049" y="0"/>
                    </a:lnTo>
                    <a:cubicBezTo>
                      <a:pt x="12650" y="0"/>
                      <a:pt x="0" y="12650"/>
                      <a:pt x="0" y="28049"/>
                    </a:cubicBezTo>
                    <a:lnTo>
                      <a:pt x="0" y="28049"/>
                    </a:lnTo>
                    <a:cubicBezTo>
                      <a:pt x="0" y="43449"/>
                      <a:pt x="12650" y="56098"/>
                      <a:pt x="28049" y="560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18" name="Graphic 2"/>
              <p:cNvGrpSpPr/>
              <p:nvPr/>
            </p:nvGrpSpPr>
            <p:grpSpPr>
              <a:xfrm>
                <a:off x="9319130" y="2301147"/>
                <a:ext cx="183969" cy="469686"/>
                <a:chOff x="9319130" y="2301147"/>
                <a:chExt cx="183969" cy="469686"/>
              </a:xfrm>
            </p:grpSpPr>
            <p:sp>
              <p:nvSpPr>
                <p:cNvPr id="122" name="Freeform: Shape 121"/>
                <p:cNvSpPr/>
                <p:nvPr/>
              </p:nvSpPr>
              <p:spPr>
                <a:xfrm>
                  <a:off x="9319130" y="2301147"/>
                  <a:ext cx="175169" cy="465011"/>
                </a:xfrm>
                <a:custGeom>
                  <a:avLst/>
                  <a:gdLst>
                    <a:gd name="connsiteX0" fmla="*/ 116047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6047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6047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2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6047" y="0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3" name="Freeform: Shape 122"/>
                <p:cNvSpPr/>
                <p:nvPr/>
              </p:nvSpPr>
              <p:spPr>
                <a:xfrm>
                  <a:off x="9367116" y="2724910"/>
                  <a:ext cx="9211" cy="45648"/>
                </a:xfrm>
                <a:custGeom>
                  <a:avLst/>
                  <a:gdLst>
                    <a:gd name="connsiteX0" fmla="*/ 687 w 9211"/>
                    <a:gd name="connsiteY0" fmla="*/ 40974 h 45648"/>
                    <a:gd name="connsiteX1" fmla="*/ 9212 w 9211"/>
                    <a:gd name="connsiteY1" fmla="*/ 45649 h 45648"/>
                    <a:gd name="connsiteX2" fmla="*/ 8387 w 9211"/>
                    <a:gd name="connsiteY2" fmla="*/ 0 h 45648"/>
                    <a:gd name="connsiteX3" fmla="*/ 687 w 9211"/>
                    <a:gd name="connsiteY3" fmla="*/ 40974 h 4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11" h="45648">
                      <a:moveTo>
                        <a:pt x="687" y="40974"/>
                      </a:moveTo>
                      <a:lnTo>
                        <a:pt x="9212" y="45649"/>
                      </a:lnTo>
                      <a:lnTo>
                        <a:pt x="8387" y="0"/>
                      </a:lnTo>
                      <a:cubicBezTo>
                        <a:pt x="8662" y="275"/>
                        <a:pt x="-2888" y="9350"/>
                        <a:pt x="687" y="40974"/>
                      </a:cubicBez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4" name="Freeform: Shape 123"/>
                <p:cNvSpPr/>
                <p:nvPr/>
              </p:nvSpPr>
              <p:spPr>
                <a:xfrm>
                  <a:off x="9435176" y="2301147"/>
                  <a:ext cx="8524" cy="25574"/>
                </a:xfrm>
                <a:custGeom>
                  <a:avLst/>
                  <a:gdLst>
                    <a:gd name="connsiteX0" fmla="*/ 0 w 8524"/>
                    <a:gd name="connsiteY0" fmla="*/ 0 h 25574"/>
                    <a:gd name="connsiteX1" fmla="*/ 8525 w 8524"/>
                    <a:gd name="connsiteY1" fmla="*/ 4675 h 25574"/>
                    <a:gd name="connsiteX2" fmla="*/ 3025 w 8524"/>
                    <a:gd name="connsiteY2" fmla="*/ 25574 h 2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524" h="25574">
                      <a:moveTo>
                        <a:pt x="0" y="0"/>
                      </a:moveTo>
                      <a:lnTo>
                        <a:pt x="8525" y="4675"/>
                      </a:lnTo>
                      <a:lnTo>
                        <a:pt x="3025" y="25574"/>
                      </a:lnTo>
                      <a:close/>
                    </a:path>
                  </a:pathLst>
                </a:custGeom>
                <a:solidFill>
                  <a:srgbClr val="645A5A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5" name="Freeform: Shape 124"/>
                <p:cNvSpPr/>
                <p:nvPr/>
              </p:nvSpPr>
              <p:spPr>
                <a:xfrm>
                  <a:off x="9327929" y="2305822"/>
                  <a:ext cx="175169" cy="465011"/>
                </a:xfrm>
                <a:custGeom>
                  <a:avLst/>
                  <a:gdLst>
                    <a:gd name="connsiteX0" fmla="*/ 115772 w 175169"/>
                    <a:gd name="connsiteY0" fmla="*/ 0 h 465011"/>
                    <a:gd name="connsiteX1" fmla="*/ 97072 w 175169"/>
                    <a:gd name="connsiteY1" fmla="*/ 23374 h 465011"/>
                    <a:gd name="connsiteX2" fmla="*/ 82498 w 175169"/>
                    <a:gd name="connsiteY2" fmla="*/ 39874 h 465011"/>
                    <a:gd name="connsiteX3" fmla="*/ 18424 w 175169"/>
                    <a:gd name="connsiteY3" fmla="*/ 112197 h 465011"/>
                    <a:gd name="connsiteX4" fmla="*/ 0 w 175169"/>
                    <a:gd name="connsiteY4" fmla="*/ 133096 h 465011"/>
                    <a:gd name="connsiteX5" fmla="*/ 48399 w 175169"/>
                    <a:gd name="connsiteY5" fmla="*/ 465011 h 465011"/>
                    <a:gd name="connsiteX6" fmla="*/ 74248 w 175169"/>
                    <a:gd name="connsiteY6" fmla="*/ 369314 h 465011"/>
                    <a:gd name="connsiteX7" fmla="*/ 135021 w 175169"/>
                    <a:gd name="connsiteY7" fmla="*/ 300016 h 465011"/>
                    <a:gd name="connsiteX8" fmla="*/ 175170 w 175169"/>
                    <a:gd name="connsiteY8" fmla="*/ 277192 h 465011"/>
                    <a:gd name="connsiteX9" fmla="*/ 115772 w 175169"/>
                    <a:gd name="connsiteY9" fmla="*/ 0 h 465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169" h="465011">
                      <a:moveTo>
                        <a:pt x="115772" y="0"/>
                      </a:moveTo>
                      <a:lnTo>
                        <a:pt x="97072" y="23374"/>
                      </a:lnTo>
                      <a:lnTo>
                        <a:pt x="82498" y="39874"/>
                      </a:lnTo>
                      <a:lnTo>
                        <a:pt x="18424" y="112197"/>
                      </a:lnTo>
                      <a:lnTo>
                        <a:pt x="0" y="133096"/>
                      </a:lnTo>
                      <a:lnTo>
                        <a:pt x="48399" y="465011"/>
                      </a:lnTo>
                      <a:cubicBezTo>
                        <a:pt x="48399" y="465011"/>
                        <a:pt x="47849" y="418813"/>
                        <a:pt x="74248" y="369314"/>
                      </a:cubicBezTo>
                      <a:cubicBezTo>
                        <a:pt x="87172" y="345390"/>
                        <a:pt x="106422" y="320366"/>
                        <a:pt x="135021" y="300016"/>
                      </a:cubicBezTo>
                      <a:cubicBezTo>
                        <a:pt x="146846" y="291766"/>
                        <a:pt x="160045" y="284067"/>
                        <a:pt x="175170" y="277192"/>
                      </a:cubicBezTo>
                      <a:lnTo>
                        <a:pt x="1157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19" name="Freeform: Shape 118"/>
              <p:cNvSpPr/>
              <p:nvPr/>
            </p:nvSpPr>
            <p:spPr>
              <a:xfrm>
                <a:off x="9099957" y="2959203"/>
                <a:ext cx="344019" cy="52798"/>
              </a:xfrm>
              <a:custGeom>
                <a:avLst/>
                <a:gdLst>
                  <a:gd name="connsiteX0" fmla="*/ 26404 w 344019"/>
                  <a:gd name="connsiteY0" fmla="*/ 52798 h 52798"/>
                  <a:gd name="connsiteX1" fmla="*/ 317620 w 344019"/>
                  <a:gd name="connsiteY1" fmla="*/ 52798 h 52798"/>
                  <a:gd name="connsiteX2" fmla="*/ 344019 w 344019"/>
                  <a:gd name="connsiteY2" fmla="*/ 26399 h 52798"/>
                  <a:gd name="connsiteX3" fmla="*/ 344019 w 344019"/>
                  <a:gd name="connsiteY3" fmla="*/ 26399 h 52798"/>
                  <a:gd name="connsiteX4" fmla="*/ 317620 w 344019"/>
                  <a:gd name="connsiteY4" fmla="*/ 0 h 52798"/>
                  <a:gd name="connsiteX5" fmla="*/ 26404 w 344019"/>
                  <a:gd name="connsiteY5" fmla="*/ 0 h 52798"/>
                  <a:gd name="connsiteX6" fmla="*/ 5 w 344019"/>
                  <a:gd name="connsiteY6" fmla="*/ 26399 h 52798"/>
                  <a:gd name="connsiteX7" fmla="*/ 5 w 344019"/>
                  <a:gd name="connsiteY7" fmla="*/ 26399 h 52798"/>
                  <a:gd name="connsiteX8" fmla="*/ 26404 w 344019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9" h="52798">
                    <a:moveTo>
                      <a:pt x="26404" y="52798"/>
                    </a:moveTo>
                    <a:lnTo>
                      <a:pt x="317620" y="52798"/>
                    </a:lnTo>
                    <a:cubicBezTo>
                      <a:pt x="332195" y="52798"/>
                      <a:pt x="344019" y="40974"/>
                      <a:pt x="344019" y="26399"/>
                    </a:cubicBezTo>
                    <a:lnTo>
                      <a:pt x="344019" y="26399"/>
                    </a:lnTo>
                    <a:cubicBezTo>
                      <a:pt x="344019" y="11825"/>
                      <a:pt x="332195" y="0"/>
                      <a:pt x="317620" y="0"/>
                    </a:cubicBezTo>
                    <a:lnTo>
                      <a:pt x="26404" y="0"/>
                    </a:lnTo>
                    <a:cubicBezTo>
                      <a:pt x="11829" y="0"/>
                      <a:pt x="5" y="11825"/>
                      <a:pt x="5" y="26399"/>
                    </a:cubicBezTo>
                    <a:lnTo>
                      <a:pt x="5" y="26399"/>
                    </a:lnTo>
                    <a:cubicBezTo>
                      <a:pt x="-270" y="40699"/>
                      <a:pt x="11829" y="52798"/>
                      <a:pt x="26404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0" name="Freeform: Shape 119"/>
              <p:cNvSpPr/>
              <p:nvPr/>
            </p:nvSpPr>
            <p:spPr>
              <a:xfrm>
                <a:off x="10311300" y="2959203"/>
                <a:ext cx="344014" cy="52798"/>
              </a:xfrm>
              <a:custGeom>
                <a:avLst/>
                <a:gdLst>
                  <a:gd name="connsiteX0" fmla="*/ 26399 w 344014"/>
                  <a:gd name="connsiteY0" fmla="*/ 52798 h 52798"/>
                  <a:gd name="connsiteX1" fmla="*/ 317616 w 344014"/>
                  <a:gd name="connsiteY1" fmla="*/ 52798 h 52798"/>
                  <a:gd name="connsiteX2" fmla="*/ 344015 w 344014"/>
                  <a:gd name="connsiteY2" fmla="*/ 26399 h 52798"/>
                  <a:gd name="connsiteX3" fmla="*/ 344015 w 344014"/>
                  <a:gd name="connsiteY3" fmla="*/ 26399 h 52798"/>
                  <a:gd name="connsiteX4" fmla="*/ 317616 w 344014"/>
                  <a:gd name="connsiteY4" fmla="*/ 0 h 52798"/>
                  <a:gd name="connsiteX5" fmla="*/ 26399 w 344014"/>
                  <a:gd name="connsiteY5" fmla="*/ 0 h 52798"/>
                  <a:gd name="connsiteX6" fmla="*/ 0 w 344014"/>
                  <a:gd name="connsiteY6" fmla="*/ 26399 h 52798"/>
                  <a:gd name="connsiteX7" fmla="*/ 0 w 344014"/>
                  <a:gd name="connsiteY7" fmla="*/ 26399 h 52798"/>
                  <a:gd name="connsiteX8" fmla="*/ 26399 w 344014"/>
                  <a:gd name="connsiteY8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14" h="52798">
                    <a:moveTo>
                      <a:pt x="26399" y="52798"/>
                    </a:moveTo>
                    <a:lnTo>
                      <a:pt x="317616" y="52798"/>
                    </a:lnTo>
                    <a:cubicBezTo>
                      <a:pt x="332190" y="52798"/>
                      <a:pt x="344015" y="40974"/>
                      <a:pt x="344015" y="26399"/>
                    </a:cubicBezTo>
                    <a:lnTo>
                      <a:pt x="344015" y="26399"/>
                    </a:lnTo>
                    <a:cubicBezTo>
                      <a:pt x="344015" y="11825"/>
                      <a:pt x="332190" y="0"/>
                      <a:pt x="317616" y="0"/>
                    </a:cubicBezTo>
                    <a:lnTo>
                      <a:pt x="26399" y="0"/>
                    </a:lnTo>
                    <a:cubicBezTo>
                      <a:pt x="11825" y="0"/>
                      <a:pt x="0" y="11825"/>
                      <a:pt x="0" y="26399"/>
                    </a:cubicBezTo>
                    <a:lnTo>
                      <a:pt x="0" y="26399"/>
                    </a:lnTo>
                    <a:cubicBezTo>
                      <a:pt x="0" y="40699"/>
                      <a:pt x="11825" y="52798"/>
                      <a:pt x="26399" y="527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1" name="Freeform: Shape 120"/>
              <p:cNvSpPr/>
              <p:nvPr/>
            </p:nvSpPr>
            <p:spPr>
              <a:xfrm>
                <a:off x="9861139" y="784636"/>
                <a:ext cx="32998" cy="205625"/>
              </a:xfrm>
              <a:custGeom>
                <a:avLst/>
                <a:gdLst>
                  <a:gd name="connsiteX0" fmla="*/ 20349 w 32998"/>
                  <a:gd name="connsiteY0" fmla="*/ 3506 h 205625"/>
                  <a:gd name="connsiteX1" fmla="*/ 32999 w 32998"/>
                  <a:gd name="connsiteY1" fmla="*/ 205625 h 205625"/>
                  <a:gd name="connsiteX2" fmla="*/ 16499 w 32998"/>
                  <a:gd name="connsiteY2" fmla="*/ 205625 h 205625"/>
                  <a:gd name="connsiteX3" fmla="*/ 0 w 32998"/>
                  <a:gd name="connsiteY3" fmla="*/ 205625 h 205625"/>
                  <a:gd name="connsiteX4" fmla="*/ 12650 w 32998"/>
                  <a:gd name="connsiteY4" fmla="*/ 3506 h 205625"/>
                  <a:gd name="connsiteX5" fmla="*/ 20349 w 32998"/>
                  <a:gd name="connsiteY5" fmla="*/ 3506 h 20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98" h="205625">
                    <a:moveTo>
                      <a:pt x="20349" y="3506"/>
                    </a:moveTo>
                    <a:lnTo>
                      <a:pt x="32999" y="205625"/>
                    </a:lnTo>
                    <a:lnTo>
                      <a:pt x="16499" y="205625"/>
                    </a:lnTo>
                    <a:lnTo>
                      <a:pt x="0" y="205625"/>
                    </a:lnTo>
                    <a:lnTo>
                      <a:pt x="12650" y="3506"/>
                    </a:lnTo>
                    <a:cubicBezTo>
                      <a:pt x="12925" y="-1169"/>
                      <a:pt x="20074" y="-1169"/>
                      <a:pt x="20349" y="35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90" name="Freeform: Shape 89"/>
            <p:cNvSpPr/>
            <p:nvPr/>
          </p:nvSpPr>
          <p:spPr>
            <a:xfrm>
              <a:off x="9857014" y="985037"/>
              <a:ext cx="41523" cy="9349"/>
            </a:xfrm>
            <a:custGeom>
              <a:avLst/>
              <a:gdLst>
                <a:gd name="connsiteX0" fmla="*/ 4675 w 41523"/>
                <a:gd name="connsiteY0" fmla="*/ 9350 h 9349"/>
                <a:gd name="connsiteX1" fmla="*/ 36849 w 41523"/>
                <a:gd name="connsiteY1" fmla="*/ 9350 h 9349"/>
                <a:gd name="connsiteX2" fmla="*/ 41524 w 41523"/>
                <a:gd name="connsiteY2" fmla="*/ 4675 h 9349"/>
                <a:gd name="connsiteX3" fmla="*/ 41524 w 41523"/>
                <a:gd name="connsiteY3" fmla="*/ 4675 h 9349"/>
                <a:gd name="connsiteX4" fmla="*/ 36849 w 41523"/>
                <a:gd name="connsiteY4" fmla="*/ 0 h 9349"/>
                <a:gd name="connsiteX5" fmla="*/ 4675 w 41523"/>
                <a:gd name="connsiteY5" fmla="*/ 0 h 9349"/>
                <a:gd name="connsiteX6" fmla="*/ 0 w 41523"/>
                <a:gd name="connsiteY6" fmla="*/ 4675 h 9349"/>
                <a:gd name="connsiteX7" fmla="*/ 0 w 41523"/>
                <a:gd name="connsiteY7" fmla="*/ 4675 h 9349"/>
                <a:gd name="connsiteX8" fmla="*/ 4675 w 41523"/>
                <a:gd name="connsiteY8" fmla="*/ 9350 h 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23" h="9349">
                  <a:moveTo>
                    <a:pt x="4675" y="9350"/>
                  </a:moveTo>
                  <a:lnTo>
                    <a:pt x="36849" y="9350"/>
                  </a:lnTo>
                  <a:cubicBezTo>
                    <a:pt x="39324" y="9350"/>
                    <a:pt x="41524" y="7150"/>
                    <a:pt x="41524" y="4675"/>
                  </a:cubicBezTo>
                  <a:lnTo>
                    <a:pt x="41524" y="4675"/>
                  </a:lnTo>
                  <a:cubicBezTo>
                    <a:pt x="41524" y="2200"/>
                    <a:pt x="39324" y="0"/>
                    <a:pt x="36849" y="0"/>
                  </a:cubicBezTo>
                  <a:lnTo>
                    <a:pt x="4675" y="0"/>
                  </a:lnTo>
                  <a:cubicBezTo>
                    <a:pt x="2200" y="0"/>
                    <a:pt x="0" y="2200"/>
                    <a:pt x="0" y="4675"/>
                  </a:cubicBezTo>
                  <a:lnTo>
                    <a:pt x="0" y="4675"/>
                  </a:lnTo>
                  <a:cubicBezTo>
                    <a:pt x="0" y="7150"/>
                    <a:pt x="1925" y="9350"/>
                    <a:pt x="4675" y="9350"/>
                  </a:cubicBezTo>
                  <a:close/>
                </a:path>
              </a:pathLst>
            </a:custGeom>
            <a:solidFill>
              <a:srgbClr val="FFFFFF"/>
            </a:solidFill>
            <a:ln w="274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36" name="Graphic 5"/>
          <p:cNvSpPr/>
          <p:nvPr/>
        </p:nvSpPr>
        <p:spPr>
          <a:xfrm rot="4229736">
            <a:off x="8217595" y="2089480"/>
            <a:ext cx="7246184" cy="802766"/>
          </a:xfrm>
          <a:custGeom>
            <a:avLst/>
            <a:gdLst>
              <a:gd name="connsiteX0" fmla="*/ 2149018 w 6935373"/>
              <a:gd name="connsiteY0" fmla="*/ 802767 h 802766"/>
              <a:gd name="connsiteX1" fmla="*/ 2130618 w 6935373"/>
              <a:gd name="connsiteY1" fmla="*/ 793337 h 802766"/>
              <a:gd name="connsiteX2" fmla="*/ 2148834 w 6935373"/>
              <a:gd name="connsiteY2" fmla="*/ 783717 h 802766"/>
              <a:gd name="connsiteX3" fmla="*/ 2240101 w 6935373"/>
              <a:gd name="connsiteY3" fmla="*/ 782193 h 802766"/>
              <a:gd name="connsiteX4" fmla="*/ 2259422 w 6935373"/>
              <a:gd name="connsiteY4" fmla="*/ 791242 h 802766"/>
              <a:gd name="connsiteX5" fmla="*/ 2241941 w 6935373"/>
              <a:gd name="connsiteY5" fmla="*/ 801243 h 802766"/>
              <a:gd name="connsiteX6" fmla="*/ 2149386 w 6935373"/>
              <a:gd name="connsiteY6" fmla="*/ 802767 h 802766"/>
              <a:gd name="connsiteX7" fmla="*/ 2149018 w 6935373"/>
              <a:gd name="connsiteY7" fmla="*/ 802767 h 802766"/>
              <a:gd name="connsiteX8" fmla="*/ 2057016 w 6935373"/>
              <a:gd name="connsiteY8" fmla="*/ 802481 h 802766"/>
              <a:gd name="connsiteX9" fmla="*/ 2056648 w 6935373"/>
              <a:gd name="connsiteY9" fmla="*/ 802481 h 802766"/>
              <a:gd name="connsiteX10" fmla="*/ 1964093 w 6935373"/>
              <a:gd name="connsiteY10" fmla="*/ 800386 h 802766"/>
              <a:gd name="connsiteX11" fmla="*/ 1946980 w 6935373"/>
              <a:gd name="connsiteY11" fmla="*/ 790289 h 802766"/>
              <a:gd name="connsiteX12" fmla="*/ 1966485 w 6935373"/>
              <a:gd name="connsiteY12" fmla="*/ 781431 h 802766"/>
              <a:gd name="connsiteX13" fmla="*/ 2057568 w 6935373"/>
              <a:gd name="connsiteY13" fmla="*/ 783527 h 802766"/>
              <a:gd name="connsiteX14" fmla="*/ 2075600 w 6935373"/>
              <a:gd name="connsiteY14" fmla="*/ 793242 h 802766"/>
              <a:gd name="connsiteX15" fmla="*/ 2057016 w 6935373"/>
              <a:gd name="connsiteY15" fmla="*/ 802481 h 802766"/>
              <a:gd name="connsiteX16" fmla="*/ 2332840 w 6935373"/>
              <a:gd name="connsiteY16" fmla="*/ 798005 h 802766"/>
              <a:gd name="connsiteX17" fmla="*/ 2314439 w 6935373"/>
              <a:gd name="connsiteY17" fmla="*/ 789242 h 802766"/>
              <a:gd name="connsiteX18" fmla="*/ 2331184 w 6935373"/>
              <a:gd name="connsiteY18" fmla="*/ 778955 h 802766"/>
              <a:gd name="connsiteX19" fmla="*/ 2422083 w 6935373"/>
              <a:gd name="connsiteY19" fmla="*/ 774383 h 802766"/>
              <a:gd name="connsiteX20" fmla="*/ 2442323 w 6935373"/>
              <a:gd name="connsiteY20" fmla="*/ 782765 h 802766"/>
              <a:gd name="connsiteX21" fmla="*/ 2426131 w 6935373"/>
              <a:gd name="connsiteY21" fmla="*/ 793242 h 802766"/>
              <a:gd name="connsiteX22" fmla="*/ 2334128 w 6935373"/>
              <a:gd name="connsiteY22" fmla="*/ 797814 h 802766"/>
              <a:gd name="connsiteX23" fmla="*/ 2332840 w 6935373"/>
              <a:gd name="connsiteY23" fmla="*/ 798005 h 802766"/>
              <a:gd name="connsiteX24" fmla="*/ 1873562 w 6935373"/>
              <a:gd name="connsiteY24" fmla="*/ 796385 h 802766"/>
              <a:gd name="connsiteX25" fmla="*/ 1871538 w 6935373"/>
              <a:gd name="connsiteY25" fmla="*/ 796290 h 802766"/>
              <a:gd name="connsiteX26" fmla="*/ 1779535 w 6935373"/>
              <a:gd name="connsiteY26" fmla="*/ 790289 h 802766"/>
              <a:gd name="connsiteX27" fmla="*/ 1764079 w 6935373"/>
              <a:gd name="connsiteY27" fmla="*/ 779526 h 802766"/>
              <a:gd name="connsiteX28" fmla="*/ 1784871 w 6935373"/>
              <a:gd name="connsiteY28" fmla="*/ 771525 h 802766"/>
              <a:gd name="connsiteX29" fmla="*/ 1875218 w 6935373"/>
              <a:gd name="connsiteY29" fmla="*/ 777431 h 802766"/>
              <a:gd name="connsiteX30" fmla="*/ 1891595 w 6935373"/>
              <a:gd name="connsiteY30" fmla="*/ 787908 h 802766"/>
              <a:gd name="connsiteX31" fmla="*/ 1873562 w 6935373"/>
              <a:gd name="connsiteY31" fmla="*/ 796385 h 802766"/>
              <a:gd name="connsiteX32" fmla="*/ 2515373 w 6935373"/>
              <a:gd name="connsiteY32" fmla="*/ 787527 h 802766"/>
              <a:gd name="connsiteX33" fmla="*/ 2497157 w 6935373"/>
              <a:gd name="connsiteY33" fmla="*/ 779336 h 802766"/>
              <a:gd name="connsiteX34" fmla="*/ 2512797 w 6935373"/>
              <a:gd name="connsiteY34" fmla="*/ 768572 h 802766"/>
              <a:gd name="connsiteX35" fmla="*/ 2603144 w 6935373"/>
              <a:gd name="connsiteY35" fmla="*/ 761333 h 802766"/>
              <a:gd name="connsiteX36" fmla="*/ 2624305 w 6935373"/>
              <a:gd name="connsiteY36" fmla="*/ 769144 h 802766"/>
              <a:gd name="connsiteX37" fmla="*/ 2609216 w 6935373"/>
              <a:gd name="connsiteY37" fmla="*/ 780098 h 802766"/>
              <a:gd name="connsiteX38" fmla="*/ 2517766 w 6935373"/>
              <a:gd name="connsiteY38" fmla="*/ 787337 h 802766"/>
              <a:gd name="connsiteX39" fmla="*/ 2515373 w 6935373"/>
              <a:gd name="connsiteY39" fmla="*/ 787527 h 802766"/>
              <a:gd name="connsiteX40" fmla="*/ 1691765 w 6935373"/>
              <a:gd name="connsiteY40" fmla="*/ 782479 h 802766"/>
              <a:gd name="connsiteX41" fmla="*/ 1688269 w 6935373"/>
              <a:gd name="connsiteY41" fmla="*/ 782288 h 802766"/>
              <a:gd name="connsiteX42" fmla="*/ 1597554 w 6935373"/>
              <a:gd name="connsiteY42" fmla="*/ 772287 h 802766"/>
              <a:gd name="connsiteX43" fmla="*/ 1583937 w 6935373"/>
              <a:gd name="connsiteY43" fmla="*/ 760857 h 802766"/>
              <a:gd name="connsiteX44" fmla="*/ 1606018 w 6935373"/>
              <a:gd name="connsiteY44" fmla="*/ 753809 h 802766"/>
              <a:gd name="connsiteX45" fmla="*/ 1695077 w 6935373"/>
              <a:gd name="connsiteY45" fmla="*/ 763619 h 802766"/>
              <a:gd name="connsiteX46" fmla="*/ 1709613 w 6935373"/>
              <a:gd name="connsiteY46" fmla="*/ 774763 h 802766"/>
              <a:gd name="connsiteX47" fmla="*/ 1691765 w 6935373"/>
              <a:gd name="connsiteY47" fmla="*/ 782479 h 802766"/>
              <a:gd name="connsiteX48" fmla="*/ 2696803 w 6935373"/>
              <a:gd name="connsiteY48" fmla="*/ 771715 h 802766"/>
              <a:gd name="connsiteX49" fmla="*/ 2678770 w 6935373"/>
              <a:gd name="connsiteY49" fmla="*/ 764000 h 802766"/>
              <a:gd name="connsiteX50" fmla="*/ 2693307 w 6935373"/>
              <a:gd name="connsiteY50" fmla="*/ 752856 h 802766"/>
              <a:gd name="connsiteX51" fmla="*/ 2782733 w 6935373"/>
              <a:gd name="connsiteY51" fmla="*/ 743140 h 802766"/>
              <a:gd name="connsiteX52" fmla="*/ 2804630 w 6935373"/>
              <a:gd name="connsiteY52" fmla="*/ 750380 h 802766"/>
              <a:gd name="connsiteX53" fmla="*/ 2790646 w 6935373"/>
              <a:gd name="connsiteY53" fmla="*/ 761714 h 802766"/>
              <a:gd name="connsiteX54" fmla="*/ 2700115 w 6935373"/>
              <a:gd name="connsiteY54" fmla="*/ 771525 h 802766"/>
              <a:gd name="connsiteX55" fmla="*/ 2696803 w 6935373"/>
              <a:gd name="connsiteY55" fmla="*/ 771715 h 802766"/>
              <a:gd name="connsiteX56" fmla="*/ 1512911 w 6935373"/>
              <a:gd name="connsiteY56" fmla="*/ 760571 h 802766"/>
              <a:gd name="connsiteX57" fmla="*/ 1507943 w 6935373"/>
              <a:gd name="connsiteY57" fmla="*/ 760190 h 802766"/>
              <a:gd name="connsiteX58" fmla="*/ 1419252 w 6935373"/>
              <a:gd name="connsiteY58" fmla="*/ 746093 h 802766"/>
              <a:gd name="connsiteX59" fmla="*/ 1407660 w 6935373"/>
              <a:gd name="connsiteY59" fmla="*/ 734092 h 802766"/>
              <a:gd name="connsiteX60" fmla="*/ 1430845 w 6935373"/>
              <a:gd name="connsiteY60" fmla="*/ 728091 h 802766"/>
              <a:gd name="connsiteX61" fmla="*/ 1517879 w 6935373"/>
              <a:gd name="connsiteY61" fmla="*/ 741998 h 802766"/>
              <a:gd name="connsiteX62" fmla="*/ 1530576 w 6935373"/>
              <a:gd name="connsiteY62" fmla="*/ 753713 h 802766"/>
              <a:gd name="connsiteX63" fmla="*/ 1512911 w 6935373"/>
              <a:gd name="connsiteY63" fmla="*/ 760571 h 802766"/>
              <a:gd name="connsiteX64" fmla="*/ 2876208 w 6935373"/>
              <a:gd name="connsiteY64" fmla="*/ 751046 h 802766"/>
              <a:gd name="connsiteX65" fmla="*/ 2858360 w 6935373"/>
              <a:gd name="connsiteY65" fmla="*/ 743807 h 802766"/>
              <a:gd name="connsiteX66" fmla="*/ 2871792 w 6935373"/>
              <a:gd name="connsiteY66" fmla="*/ 732282 h 802766"/>
              <a:gd name="connsiteX67" fmla="*/ 2960299 w 6935373"/>
              <a:gd name="connsiteY67" fmla="*/ 720185 h 802766"/>
              <a:gd name="connsiteX68" fmla="*/ 2982932 w 6935373"/>
              <a:gd name="connsiteY68" fmla="*/ 726853 h 802766"/>
              <a:gd name="connsiteX69" fmla="*/ 2970051 w 6935373"/>
              <a:gd name="connsiteY69" fmla="*/ 738569 h 802766"/>
              <a:gd name="connsiteX70" fmla="*/ 2880808 w 6935373"/>
              <a:gd name="connsiteY70" fmla="*/ 750761 h 802766"/>
              <a:gd name="connsiteX71" fmla="*/ 2876208 w 6935373"/>
              <a:gd name="connsiteY71" fmla="*/ 751046 h 802766"/>
              <a:gd name="connsiteX72" fmla="*/ 1338658 w 6935373"/>
              <a:gd name="connsiteY72" fmla="*/ 730568 h 802766"/>
              <a:gd name="connsiteX73" fmla="*/ 1332034 w 6935373"/>
              <a:gd name="connsiteY73" fmla="*/ 729901 h 802766"/>
              <a:gd name="connsiteX74" fmla="*/ 1246103 w 6935373"/>
              <a:gd name="connsiteY74" fmla="*/ 711708 h 802766"/>
              <a:gd name="connsiteX75" fmla="*/ 1236535 w 6935373"/>
              <a:gd name="connsiteY75" fmla="*/ 699135 h 802766"/>
              <a:gd name="connsiteX76" fmla="*/ 1260824 w 6935373"/>
              <a:gd name="connsiteY76" fmla="*/ 694182 h 802766"/>
              <a:gd name="connsiteX77" fmla="*/ 1345098 w 6935373"/>
              <a:gd name="connsiteY77" fmla="*/ 712089 h 802766"/>
              <a:gd name="connsiteX78" fmla="*/ 1355771 w 6935373"/>
              <a:gd name="connsiteY78" fmla="*/ 724376 h 802766"/>
              <a:gd name="connsiteX79" fmla="*/ 1338658 w 6935373"/>
              <a:gd name="connsiteY79" fmla="*/ 730568 h 802766"/>
              <a:gd name="connsiteX80" fmla="*/ 3053774 w 6935373"/>
              <a:gd name="connsiteY80" fmla="*/ 725615 h 802766"/>
              <a:gd name="connsiteX81" fmla="*/ 3036109 w 6935373"/>
              <a:gd name="connsiteY81" fmla="*/ 718852 h 802766"/>
              <a:gd name="connsiteX82" fmla="*/ 3048438 w 6935373"/>
              <a:gd name="connsiteY82" fmla="*/ 706946 h 802766"/>
              <a:gd name="connsiteX83" fmla="*/ 3136024 w 6935373"/>
              <a:gd name="connsiteY83" fmla="*/ 692658 h 802766"/>
              <a:gd name="connsiteX84" fmla="*/ 3159209 w 6935373"/>
              <a:gd name="connsiteY84" fmla="*/ 698754 h 802766"/>
              <a:gd name="connsiteX85" fmla="*/ 3147433 w 6935373"/>
              <a:gd name="connsiteY85" fmla="*/ 710756 h 802766"/>
              <a:gd name="connsiteX86" fmla="*/ 3059110 w 6935373"/>
              <a:gd name="connsiteY86" fmla="*/ 725138 h 802766"/>
              <a:gd name="connsiteX87" fmla="*/ 3053774 w 6935373"/>
              <a:gd name="connsiteY87" fmla="*/ 725615 h 802766"/>
              <a:gd name="connsiteX88" fmla="*/ 3228947 w 6935373"/>
              <a:gd name="connsiteY88" fmla="*/ 695992 h 802766"/>
              <a:gd name="connsiteX89" fmla="*/ 3211650 w 6935373"/>
              <a:gd name="connsiteY89" fmla="*/ 689610 h 802766"/>
              <a:gd name="connsiteX90" fmla="*/ 3222875 w 6935373"/>
              <a:gd name="connsiteY90" fmla="*/ 677513 h 802766"/>
              <a:gd name="connsiteX91" fmla="*/ 3309173 w 6935373"/>
              <a:gd name="connsiteY91" fmla="*/ 661416 h 802766"/>
              <a:gd name="connsiteX92" fmla="*/ 3332910 w 6935373"/>
              <a:gd name="connsiteY92" fmla="*/ 667036 h 802766"/>
              <a:gd name="connsiteX93" fmla="*/ 3322054 w 6935373"/>
              <a:gd name="connsiteY93" fmla="*/ 679323 h 802766"/>
              <a:gd name="connsiteX94" fmla="*/ 3235203 w 6935373"/>
              <a:gd name="connsiteY94" fmla="*/ 695611 h 802766"/>
              <a:gd name="connsiteX95" fmla="*/ 3228947 w 6935373"/>
              <a:gd name="connsiteY95" fmla="*/ 695992 h 802766"/>
              <a:gd name="connsiteX96" fmla="*/ 1170109 w 6935373"/>
              <a:gd name="connsiteY96" fmla="*/ 692468 h 802766"/>
              <a:gd name="connsiteX97" fmla="*/ 1162013 w 6935373"/>
              <a:gd name="connsiteY97" fmla="*/ 691515 h 802766"/>
              <a:gd name="connsiteX98" fmla="*/ 1079578 w 6935373"/>
              <a:gd name="connsiteY98" fmla="*/ 669417 h 802766"/>
              <a:gd name="connsiteX99" fmla="*/ 1072218 w 6935373"/>
              <a:gd name="connsiteY99" fmla="*/ 656463 h 802766"/>
              <a:gd name="connsiteX100" fmla="*/ 1097243 w 6935373"/>
              <a:gd name="connsiteY100" fmla="*/ 652653 h 802766"/>
              <a:gd name="connsiteX101" fmla="*/ 1178205 w 6935373"/>
              <a:gd name="connsiteY101" fmla="*/ 674370 h 802766"/>
              <a:gd name="connsiteX102" fmla="*/ 1186669 w 6935373"/>
              <a:gd name="connsiteY102" fmla="*/ 687134 h 802766"/>
              <a:gd name="connsiteX103" fmla="*/ 1170109 w 6935373"/>
              <a:gd name="connsiteY103" fmla="*/ 692468 h 802766"/>
              <a:gd name="connsiteX104" fmla="*/ 3401544 w 6935373"/>
              <a:gd name="connsiteY104" fmla="*/ 662750 h 802766"/>
              <a:gd name="connsiteX105" fmla="*/ 3384432 w 6935373"/>
              <a:gd name="connsiteY105" fmla="*/ 656749 h 802766"/>
              <a:gd name="connsiteX106" fmla="*/ 3394736 w 6935373"/>
              <a:gd name="connsiteY106" fmla="*/ 644366 h 802766"/>
              <a:gd name="connsiteX107" fmla="*/ 3479747 w 6935373"/>
              <a:gd name="connsiteY107" fmla="*/ 626650 h 802766"/>
              <a:gd name="connsiteX108" fmla="*/ 3503851 w 6935373"/>
              <a:gd name="connsiteY108" fmla="*/ 631793 h 802766"/>
              <a:gd name="connsiteX109" fmla="*/ 3493915 w 6935373"/>
              <a:gd name="connsiteY109" fmla="*/ 644271 h 802766"/>
              <a:gd name="connsiteX110" fmla="*/ 3408352 w 6935373"/>
              <a:gd name="connsiteY110" fmla="*/ 662178 h 802766"/>
              <a:gd name="connsiteX111" fmla="*/ 3401544 w 6935373"/>
              <a:gd name="connsiteY111" fmla="*/ 662750 h 802766"/>
              <a:gd name="connsiteX112" fmla="*/ 1008736 w 6935373"/>
              <a:gd name="connsiteY112" fmla="*/ 646843 h 802766"/>
              <a:gd name="connsiteX113" fmla="*/ 999168 w 6935373"/>
              <a:gd name="connsiteY113" fmla="*/ 645509 h 802766"/>
              <a:gd name="connsiteX114" fmla="*/ 920781 w 6935373"/>
              <a:gd name="connsiteY114" fmla="*/ 619792 h 802766"/>
              <a:gd name="connsiteX115" fmla="*/ 915629 w 6935373"/>
              <a:gd name="connsiteY115" fmla="*/ 606552 h 802766"/>
              <a:gd name="connsiteX116" fmla="*/ 941206 w 6935373"/>
              <a:gd name="connsiteY116" fmla="*/ 603885 h 802766"/>
              <a:gd name="connsiteX117" fmla="*/ 1018120 w 6935373"/>
              <a:gd name="connsiteY117" fmla="*/ 629222 h 802766"/>
              <a:gd name="connsiteX118" fmla="*/ 1024376 w 6935373"/>
              <a:gd name="connsiteY118" fmla="*/ 642271 h 802766"/>
              <a:gd name="connsiteX119" fmla="*/ 1008736 w 6935373"/>
              <a:gd name="connsiteY119" fmla="*/ 646843 h 802766"/>
              <a:gd name="connsiteX120" fmla="*/ 3571565 w 6935373"/>
              <a:gd name="connsiteY120" fmla="*/ 626459 h 802766"/>
              <a:gd name="connsiteX121" fmla="*/ 3554637 w 6935373"/>
              <a:gd name="connsiteY121" fmla="*/ 620744 h 802766"/>
              <a:gd name="connsiteX122" fmla="*/ 3564205 w 6935373"/>
              <a:gd name="connsiteY122" fmla="*/ 608267 h 802766"/>
              <a:gd name="connsiteX123" fmla="*/ 3648112 w 6935373"/>
              <a:gd name="connsiteY123" fmla="*/ 589217 h 802766"/>
              <a:gd name="connsiteX124" fmla="*/ 3672400 w 6935373"/>
              <a:gd name="connsiteY124" fmla="*/ 593979 h 802766"/>
              <a:gd name="connsiteX125" fmla="*/ 3663200 w 6935373"/>
              <a:gd name="connsiteY125" fmla="*/ 606552 h 802766"/>
              <a:gd name="connsiteX126" fmla="*/ 3578742 w 6935373"/>
              <a:gd name="connsiteY126" fmla="*/ 625793 h 802766"/>
              <a:gd name="connsiteX127" fmla="*/ 3571565 w 6935373"/>
              <a:gd name="connsiteY127" fmla="*/ 626459 h 802766"/>
              <a:gd name="connsiteX128" fmla="*/ 855643 w 6935373"/>
              <a:gd name="connsiteY128" fmla="*/ 594074 h 802766"/>
              <a:gd name="connsiteX129" fmla="*/ 844787 w 6935373"/>
              <a:gd name="connsiteY129" fmla="*/ 592265 h 802766"/>
              <a:gd name="connsiteX130" fmla="*/ 771001 w 6935373"/>
              <a:gd name="connsiteY130" fmla="*/ 563213 h 802766"/>
              <a:gd name="connsiteX131" fmla="*/ 768057 w 6935373"/>
              <a:gd name="connsiteY131" fmla="*/ 549783 h 802766"/>
              <a:gd name="connsiteX132" fmla="*/ 794002 w 6935373"/>
              <a:gd name="connsiteY132" fmla="*/ 548259 h 802766"/>
              <a:gd name="connsiteX133" fmla="*/ 866500 w 6935373"/>
              <a:gd name="connsiteY133" fmla="*/ 576834 h 802766"/>
              <a:gd name="connsiteX134" fmla="*/ 870548 w 6935373"/>
              <a:gd name="connsiteY134" fmla="*/ 590169 h 802766"/>
              <a:gd name="connsiteX135" fmla="*/ 855643 w 6935373"/>
              <a:gd name="connsiteY135" fmla="*/ 594074 h 802766"/>
              <a:gd name="connsiteX136" fmla="*/ 3739378 w 6935373"/>
              <a:gd name="connsiteY136" fmla="*/ 587597 h 802766"/>
              <a:gd name="connsiteX137" fmla="*/ 3722634 w 6935373"/>
              <a:gd name="connsiteY137" fmla="*/ 582073 h 802766"/>
              <a:gd name="connsiteX138" fmla="*/ 3731650 w 6935373"/>
              <a:gd name="connsiteY138" fmla="*/ 569405 h 802766"/>
              <a:gd name="connsiteX139" fmla="*/ 3814637 w 6935373"/>
              <a:gd name="connsiteY139" fmla="*/ 549212 h 802766"/>
              <a:gd name="connsiteX140" fmla="*/ 3839109 w 6935373"/>
              <a:gd name="connsiteY140" fmla="*/ 553688 h 802766"/>
              <a:gd name="connsiteX141" fmla="*/ 3830461 w 6935373"/>
              <a:gd name="connsiteY141" fmla="*/ 566357 h 802766"/>
              <a:gd name="connsiteX142" fmla="*/ 3747107 w 6935373"/>
              <a:gd name="connsiteY142" fmla="*/ 586550 h 802766"/>
              <a:gd name="connsiteX143" fmla="*/ 3739378 w 6935373"/>
              <a:gd name="connsiteY143" fmla="*/ 587597 h 802766"/>
              <a:gd name="connsiteX144" fmla="*/ 3905351 w 6935373"/>
              <a:gd name="connsiteY144" fmla="*/ 546830 h 802766"/>
              <a:gd name="connsiteX145" fmla="*/ 3888791 w 6935373"/>
              <a:gd name="connsiteY145" fmla="*/ 541496 h 802766"/>
              <a:gd name="connsiteX146" fmla="*/ 3897255 w 6935373"/>
              <a:gd name="connsiteY146" fmla="*/ 528733 h 802766"/>
              <a:gd name="connsiteX147" fmla="*/ 3979506 w 6935373"/>
              <a:gd name="connsiteY147" fmla="*/ 507778 h 802766"/>
              <a:gd name="connsiteX148" fmla="*/ 4004162 w 6935373"/>
              <a:gd name="connsiteY148" fmla="*/ 512064 h 802766"/>
              <a:gd name="connsiteX149" fmla="*/ 3995882 w 6935373"/>
              <a:gd name="connsiteY149" fmla="*/ 524828 h 802766"/>
              <a:gd name="connsiteX150" fmla="*/ 3913264 w 6935373"/>
              <a:gd name="connsiteY150" fmla="*/ 545878 h 802766"/>
              <a:gd name="connsiteX151" fmla="*/ 3905351 w 6935373"/>
              <a:gd name="connsiteY151" fmla="*/ 546830 h 802766"/>
              <a:gd name="connsiteX152" fmla="*/ 711567 w 6935373"/>
              <a:gd name="connsiteY152" fmla="*/ 534829 h 802766"/>
              <a:gd name="connsiteX153" fmla="*/ 699607 w 6935373"/>
              <a:gd name="connsiteY153" fmla="*/ 532543 h 802766"/>
              <a:gd name="connsiteX154" fmla="*/ 630605 w 6935373"/>
              <a:gd name="connsiteY154" fmla="*/ 500444 h 802766"/>
              <a:gd name="connsiteX155" fmla="*/ 629685 w 6935373"/>
              <a:gd name="connsiteY155" fmla="*/ 487013 h 802766"/>
              <a:gd name="connsiteX156" fmla="*/ 655629 w 6935373"/>
              <a:gd name="connsiteY156" fmla="*/ 486537 h 802766"/>
              <a:gd name="connsiteX157" fmla="*/ 723527 w 6935373"/>
              <a:gd name="connsiteY157" fmla="*/ 518065 h 802766"/>
              <a:gd name="connsiteX158" fmla="*/ 725367 w 6935373"/>
              <a:gd name="connsiteY158" fmla="*/ 531495 h 802766"/>
              <a:gd name="connsiteX159" fmla="*/ 711567 w 6935373"/>
              <a:gd name="connsiteY159" fmla="*/ 534829 h 802766"/>
              <a:gd name="connsiteX160" fmla="*/ 4070036 w 6935373"/>
              <a:gd name="connsiteY160" fmla="*/ 504539 h 802766"/>
              <a:gd name="connsiteX161" fmla="*/ 4053660 w 6935373"/>
              <a:gd name="connsiteY161" fmla="*/ 499300 h 802766"/>
              <a:gd name="connsiteX162" fmla="*/ 4061756 w 6935373"/>
              <a:gd name="connsiteY162" fmla="*/ 486537 h 802766"/>
              <a:gd name="connsiteX163" fmla="*/ 4143639 w 6935373"/>
              <a:gd name="connsiteY163" fmla="*/ 465011 h 802766"/>
              <a:gd name="connsiteX164" fmla="*/ 4168479 w 6935373"/>
              <a:gd name="connsiteY164" fmla="*/ 469201 h 802766"/>
              <a:gd name="connsiteX165" fmla="*/ 4160383 w 6935373"/>
              <a:gd name="connsiteY165" fmla="*/ 482060 h 802766"/>
              <a:gd name="connsiteX166" fmla="*/ 4078317 w 6935373"/>
              <a:gd name="connsiteY166" fmla="*/ 503587 h 802766"/>
              <a:gd name="connsiteX167" fmla="*/ 4070036 w 6935373"/>
              <a:gd name="connsiteY167" fmla="*/ 504539 h 802766"/>
              <a:gd name="connsiteX168" fmla="*/ 577059 w 6935373"/>
              <a:gd name="connsiteY168" fmla="*/ 469868 h 802766"/>
              <a:gd name="connsiteX169" fmla="*/ 563995 w 6935373"/>
              <a:gd name="connsiteY169" fmla="*/ 467011 h 802766"/>
              <a:gd name="connsiteX170" fmla="*/ 499961 w 6935373"/>
              <a:gd name="connsiteY170" fmla="*/ 432340 h 802766"/>
              <a:gd name="connsiteX171" fmla="*/ 501065 w 6935373"/>
              <a:gd name="connsiteY171" fmla="*/ 418910 h 802766"/>
              <a:gd name="connsiteX172" fmla="*/ 527009 w 6935373"/>
              <a:gd name="connsiteY172" fmla="*/ 419481 h 802766"/>
              <a:gd name="connsiteX173" fmla="*/ 590123 w 6935373"/>
              <a:gd name="connsiteY173" fmla="*/ 453676 h 802766"/>
              <a:gd name="connsiteX174" fmla="*/ 590123 w 6935373"/>
              <a:gd name="connsiteY174" fmla="*/ 467106 h 802766"/>
              <a:gd name="connsiteX175" fmla="*/ 577059 w 6935373"/>
              <a:gd name="connsiteY175" fmla="*/ 469868 h 802766"/>
              <a:gd name="connsiteX176" fmla="*/ 4233617 w 6935373"/>
              <a:gd name="connsiteY176" fmla="*/ 461391 h 802766"/>
              <a:gd name="connsiteX177" fmla="*/ 4217241 w 6935373"/>
              <a:gd name="connsiteY177" fmla="*/ 456248 h 802766"/>
              <a:gd name="connsiteX178" fmla="*/ 4225153 w 6935373"/>
              <a:gd name="connsiteY178" fmla="*/ 443389 h 802766"/>
              <a:gd name="connsiteX179" fmla="*/ 4306852 w 6935373"/>
              <a:gd name="connsiteY179" fmla="*/ 421576 h 802766"/>
              <a:gd name="connsiteX180" fmla="*/ 4331692 w 6935373"/>
              <a:gd name="connsiteY180" fmla="*/ 425672 h 802766"/>
              <a:gd name="connsiteX181" fmla="*/ 4323780 w 6935373"/>
              <a:gd name="connsiteY181" fmla="*/ 438531 h 802766"/>
              <a:gd name="connsiteX182" fmla="*/ 4242082 w 6935373"/>
              <a:gd name="connsiteY182" fmla="*/ 460343 h 802766"/>
              <a:gd name="connsiteX183" fmla="*/ 4233617 w 6935373"/>
              <a:gd name="connsiteY183" fmla="*/ 461391 h 802766"/>
              <a:gd name="connsiteX184" fmla="*/ 4396830 w 6935373"/>
              <a:gd name="connsiteY184" fmla="*/ 417767 h 802766"/>
              <a:gd name="connsiteX185" fmla="*/ 4380454 w 6935373"/>
              <a:gd name="connsiteY185" fmla="*/ 412623 h 802766"/>
              <a:gd name="connsiteX186" fmla="*/ 4388366 w 6935373"/>
              <a:gd name="connsiteY186" fmla="*/ 399764 h 802766"/>
              <a:gd name="connsiteX187" fmla="*/ 4470064 w 6935373"/>
              <a:gd name="connsiteY187" fmla="*/ 377952 h 802766"/>
              <a:gd name="connsiteX188" fmla="*/ 4494905 w 6935373"/>
              <a:gd name="connsiteY188" fmla="*/ 382048 h 802766"/>
              <a:gd name="connsiteX189" fmla="*/ 4486993 w 6935373"/>
              <a:gd name="connsiteY189" fmla="*/ 394907 h 802766"/>
              <a:gd name="connsiteX190" fmla="*/ 4405479 w 6935373"/>
              <a:gd name="connsiteY190" fmla="*/ 416719 h 802766"/>
              <a:gd name="connsiteX191" fmla="*/ 4396830 w 6935373"/>
              <a:gd name="connsiteY191" fmla="*/ 417767 h 802766"/>
              <a:gd name="connsiteX192" fmla="*/ 452303 w 6935373"/>
              <a:gd name="connsiteY192" fmla="*/ 399764 h 802766"/>
              <a:gd name="connsiteX193" fmla="*/ 438319 w 6935373"/>
              <a:gd name="connsiteY193" fmla="*/ 396431 h 802766"/>
              <a:gd name="connsiteX194" fmla="*/ 379253 w 6935373"/>
              <a:gd name="connsiteY194" fmla="*/ 359474 h 802766"/>
              <a:gd name="connsiteX195" fmla="*/ 382197 w 6935373"/>
              <a:gd name="connsiteY195" fmla="*/ 346043 h 802766"/>
              <a:gd name="connsiteX196" fmla="*/ 408142 w 6935373"/>
              <a:gd name="connsiteY196" fmla="*/ 347567 h 802766"/>
              <a:gd name="connsiteX197" fmla="*/ 466472 w 6935373"/>
              <a:gd name="connsiteY197" fmla="*/ 384048 h 802766"/>
              <a:gd name="connsiteX198" fmla="*/ 464448 w 6935373"/>
              <a:gd name="connsiteY198" fmla="*/ 397478 h 802766"/>
              <a:gd name="connsiteX199" fmla="*/ 452303 w 6935373"/>
              <a:gd name="connsiteY199" fmla="*/ 399764 h 802766"/>
              <a:gd name="connsiteX200" fmla="*/ 4560227 w 6935373"/>
              <a:gd name="connsiteY200" fmla="*/ 374237 h 802766"/>
              <a:gd name="connsiteX201" fmla="*/ 4543851 w 6935373"/>
              <a:gd name="connsiteY201" fmla="*/ 369094 h 802766"/>
              <a:gd name="connsiteX202" fmla="*/ 4551763 w 6935373"/>
              <a:gd name="connsiteY202" fmla="*/ 356235 h 802766"/>
              <a:gd name="connsiteX203" fmla="*/ 4633646 w 6935373"/>
              <a:gd name="connsiteY203" fmla="*/ 334613 h 802766"/>
              <a:gd name="connsiteX204" fmla="*/ 4658302 w 6935373"/>
              <a:gd name="connsiteY204" fmla="*/ 338804 h 802766"/>
              <a:gd name="connsiteX205" fmla="*/ 4650206 w 6935373"/>
              <a:gd name="connsiteY205" fmla="*/ 351568 h 802766"/>
              <a:gd name="connsiteX206" fmla="*/ 4568507 w 6935373"/>
              <a:gd name="connsiteY206" fmla="*/ 373094 h 802766"/>
              <a:gd name="connsiteX207" fmla="*/ 4560227 w 6935373"/>
              <a:gd name="connsiteY207" fmla="*/ 374237 h 802766"/>
              <a:gd name="connsiteX208" fmla="*/ 4723992 w 6935373"/>
              <a:gd name="connsiteY208" fmla="*/ 331280 h 802766"/>
              <a:gd name="connsiteX209" fmla="*/ 4707432 w 6935373"/>
              <a:gd name="connsiteY209" fmla="*/ 326041 h 802766"/>
              <a:gd name="connsiteX210" fmla="*/ 4715712 w 6935373"/>
              <a:gd name="connsiteY210" fmla="*/ 313277 h 802766"/>
              <a:gd name="connsiteX211" fmla="*/ 4797962 w 6935373"/>
              <a:gd name="connsiteY211" fmla="*/ 292132 h 802766"/>
              <a:gd name="connsiteX212" fmla="*/ 4822619 w 6935373"/>
              <a:gd name="connsiteY212" fmla="*/ 296513 h 802766"/>
              <a:gd name="connsiteX213" fmla="*/ 4814155 w 6935373"/>
              <a:gd name="connsiteY213" fmla="*/ 309277 h 802766"/>
              <a:gd name="connsiteX214" fmla="*/ 4732089 w 6935373"/>
              <a:gd name="connsiteY214" fmla="*/ 330422 h 802766"/>
              <a:gd name="connsiteX215" fmla="*/ 4723992 w 6935373"/>
              <a:gd name="connsiteY215" fmla="*/ 331280 h 802766"/>
              <a:gd name="connsiteX216" fmla="*/ 337300 w 6935373"/>
              <a:gd name="connsiteY216" fmla="*/ 325279 h 802766"/>
              <a:gd name="connsiteX217" fmla="*/ 322579 w 6935373"/>
              <a:gd name="connsiteY217" fmla="*/ 321469 h 802766"/>
              <a:gd name="connsiteX218" fmla="*/ 268482 w 6935373"/>
              <a:gd name="connsiteY218" fmla="*/ 282416 h 802766"/>
              <a:gd name="connsiteX219" fmla="*/ 273082 w 6935373"/>
              <a:gd name="connsiteY219" fmla="*/ 269177 h 802766"/>
              <a:gd name="connsiteX220" fmla="*/ 298659 w 6935373"/>
              <a:gd name="connsiteY220" fmla="*/ 271558 h 802766"/>
              <a:gd name="connsiteX221" fmla="*/ 352020 w 6935373"/>
              <a:gd name="connsiteY221" fmla="*/ 310039 h 802766"/>
              <a:gd name="connsiteX222" fmla="*/ 348156 w 6935373"/>
              <a:gd name="connsiteY222" fmla="*/ 323374 h 802766"/>
              <a:gd name="connsiteX223" fmla="*/ 337300 w 6935373"/>
              <a:gd name="connsiteY223" fmla="*/ 325279 h 802766"/>
              <a:gd name="connsiteX224" fmla="*/ 4888493 w 6935373"/>
              <a:gd name="connsiteY224" fmla="*/ 289370 h 802766"/>
              <a:gd name="connsiteX225" fmla="*/ 4871932 w 6935373"/>
              <a:gd name="connsiteY225" fmla="*/ 283940 h 802766"/>
              <a:gd name="connsiteX226" fmla="*/ 4880581 w 6935373"/>
              <a:gd name="connsiteY226" fmla="*/ 271272 h 802766"/>
              <a:gd name="connsiteX227" fmla="*/ 4963567 w 6935373"/>
              <a:gd name="connsiteY227" fmla="*/ 250793 h 802766"/>
              <a:gd name="connsiteX228" fmla="*/ 4988040 w 6935373"/>
              <a:gd name="connsiteY228" fmla="*/ 255365 h 802766"/>
              <a:gd name="connsiteX229" fmla="*/ 4979208 w 6935373"/>
              <a:gd name="connsiteY229" fmla="*/ 268034 h 802766"/>
              <a:gd name="connsiteX230" fmla="*/ 4896589 w 6935373"/>
              <a:gd name="connsiteY230" fmla="*/ 288417 h 802766"/>
              <a:gd name="connsiteX231" fmla="*/ 4888493 w 6935373"/>
              <a:gd name="connsiteY231" fmla="*/ 289370 h 802766"/>
              <a:gd name="connsiteX232" fmla="*/ 5054650 w 6935373"/>
              <a:gd name="connsiteY232" fmla="*/ 248888 h 802766"/>
              <a:gd name="connsiteX233" fmla="*/ 5037906 w 6935373"/>
              <a:gd name="connsiteY233" fmla="*/ 243364 h 802766"/>
              <a:gd name="connsiteX234" fmla="*/ 5046922 w 6935373"/>
              <a:gd name="connsiteY234" fmla="*/ 230696 h 802766"/>
              <a:gd name="connsiteX235" fmla="*/ 5130828 w 6935373"/>
              <a:gd name="connsiteY235" fmla="*/ 211169 h 802766"/>
              <a:gd name="connsiteX236" fmla="*/ 5155117 w 6935373"/>
              <a:gd name="connsiteY236" fmla="*/ 216027 h 802766"/>
              <a:gd name="connsiteX237" fmla="*/ 5145733 w 6935373"/>
              <a:gd name="connsiteY237" fmla="*/ 228600 h 802766"/>
              <a:gd name="connsiteX238" fmla="*/ 5062378 w 6935373"/>
              <a:gd name="connsiteY238" fmla="*/ 248031 h 802766"/>
              <a:gd name="connsiteX239" fmla="*/ 5054650 w 6935373"/>
              <a:gd name="connsiteY239" fmla="*/ 248888 h 802766"/>
              <a:gd name="connsiteX240" fmla="*/ 232417 w 6935373"/>
              <a:gd name="connsiteY240" fmla="*/ 246888 h 802766"/>
              <a:gd name="connsiteX241" fmla="*/ 216960 w 6935373"/>
              <a:gd name="connsiteY241" fmla="*/ 242506 h 802766"/>
              <a:gd name="connsiteX242" fmla="*/ 168015 w 6935373"/>
              <a:gd name="connsiteY242" fmla="*/ 201740 h 802766"/>
              <a:gd name="connsiteX243" fmla="*/ 174455 w 6935373"/>
              <a:gd name="connsiteY243" fmla="*/ 188690 h 802766"/>
              <a:gd name="connsiteX244" fmla="*/ 199664 w 6935373"/>
              <a:gd name="connsiteY244" fmla="*/ 192024 h 802766"/>
              <a:gd name="connsiteX245" fmla="*/ 247873 w 6935373"/>
              <a:gd name="connsiteY245" fmla="*/ 232315 h 802766"/>
              <a:gd name="connsiteX246" fmla="*/ 242353 w 6935373"/>
              <a:gd name="connsiteY246" fmla="*/ 245459 h 802766"/>
              <a:gd name="connsiteX247" fmla="*/ 232417 w 6935373"/>
              <a:gd name="connsiteY247" fmla="*/ 246888 h 802766"/>
              <a:gd name="connsiteX248" fmla="*/ 5222463 w 6935373"/>
              <a:gd name="connsiteY248" fmla="*/ 210503 h 802766"/>
              <a:gd name="connsiteX249" fmla="*/ 5205535 w 6935373"/>
              <a:gd name="connsiteY249" fmla="*/ 204692 h 802766"/>
              <a:gd name="connsiteX250" fmla="*/ 5215287 w 6935373"/>
              <a:gd name="connsiteY250" fmla="*/ 192215 h 802766"/>
              <a:gd name="connsiteX251" fmla="*/ 5300481 w 6935373"/>
              <a:gd name="connsiteY251" fmla="*/ 173831 h 802766"/>
              <a:gd name="connsiteX252" fmla="*/ 5324402 w 6935373"/>
              <a:gd name="connsiteY252" fmla="*/ 179070 h 802766"/>
              <a:gd name="connsiteX253" fmla="*/ 5314282 w 6935373"/>
              <a:gd name="connsiteY253" fmla="*/ 191453 h 802766"/>
              <a:gd name="connsiteX254" fmla="*/ 5229639 w 6935373"/>
              <a:gd name="connsiteY254" fmla="*/ 209741 h 802766"/>
              <a:gd name="connsiteX255" fmla="*/ 5222463 w 6935373"/>
              <a:gd name="connsiteY255" fmla="*/ 210503 h 802766"/>
              <a:gd name="connsiteX256" fmla="*/ 5392852 w 6935373"/>
              <a:gd name="connsiteY256" fmla="*/ 174403 h 802766"/>
              <a:gd name="connsiteX257" fmla="*/ 5375740 w 6935373"/>
              <a:gd name="connsiteY257" fmla="*/ 168307 h 802766"/>
              <a:gd name="connsiteX258" fmla="*/ 5386228 w 6935373"/>
              <a:gd name="connsiteY258" fmla="*/ 155924 h 802766"/>
              <a:gd name="connsiteX259" fmla="*/ 5472527 w 6935373"/>
              <a:gd name="connsiteY259" fmla="*/ 138875 h 802766"/>
              <a:gd name="connsiteX260" fmla="*/ 5496264 w 6935373"/>
              <a:gd name="connsiteY260" fmla="*/ 144494 h 802766"/>
              <a:gd name="connsiteX261" fmla="*/ 5485407 w 6935373"/>
              <a:gd name="connsiteY261" fmla="*/ 156781 h 802766"/>
              <a:gd name="connsiteX262" fmla="*/ 5399844 w 6935373"/>
              <a:gd name="connsiteY262" fmla="*/ 173736 h 802766"/>
              <a:gd name="connsiteX263" fmla="*/ 5392852 w 6935373"/>
              <a:gd name="connsiteY263" fmla="*/ 174403 h 802766"/>
              <a:gd name="connsiteX264" fmla="*/ 137838 w 6935373"/>
              <a:gd name="connsiteY264" fmla="*/ 164973 h 802766"/>
              <a:gd name="connsiteX265" fmla="*/ 121645 w 6935373"/>
              <a:gd name="connsiteY265" fmla="*/ 160020 h 802766"/>
              <a:gd name="connsiteX266" fmla="*/ 78220 w 6935373"/>
              <a:gd name="connsiteY266" fmla="*/ 117539 h 802766"/>
              <a:gd name="connsiteX267" fmla="*/ 86316 w 6935373"/>
              <a:gd name="connsiteY267" fmla="*/ 104775 h 802766"/>
              <a:gd name="connsiteX268" fmla="*/ 110973 w 6935373"/>
              <a:gd name="connsiteY268" fmla="*/ 108966 h 802766"/>
              <a:gd name="connsiteX269" fmla="*/ 153846 w 6935373"/>
              <a:gd name="connsiteY269" fmla="*/ 150876 h 802766"/>
              <a:gd name="connsiteX270" fmla="*/ 146670 w 6935373"/>
              <a:gd name="connsiteY270" fmla="*/ 163830 h 802766"/>
              <a:gd name="connsiteX271" fmla="*/ 137838 w 6935373"/>
              <a:gd name="connsiteY271" fmla="*/ 164973 h 802766"/>
              <a:gd name="connsiteX272" fmla="*/ 5565082 w 6935373"/>
              <a:gd name="connsiteY272" fmla="*/ 141161 h 802766"/>
              <a:gd name="connsiteX273" fmla="*/ 5547785 w 6935373"/>
              <a:gd name="connsiteY273" fmla="*/ 134779 h 802766"/>
              <a:gd name="connsiteX274" fmla="*/ 5559009 w 6935373"/>
              <a:gd name="connsiteY274" fmla="*/ 122682 h 802766"/>
              <a:gd name="connsiteX275" fmla="*/ 5646412 w 6935373"/>
              <a:gd name="connsiteY275" fmla="*/ 107252 h 802766"/>
              <a:gd name="connsiteX276" fmla="*/ 5669597 w 6935373"/>
              <a:gd name="connsiteY276" fmla="*/ 113348 h 802766"/>
              <a:gd name="connsiteX277" fmla="*/ 5657821 w 6935373"/>
              <a:gd name="connsiteY277" fmla="*/ 125349 h 802766"/>
              <a:gd name="connsiteX278" fmla="*/ 5571153 w 6935373"/>
              <a:gd name="connsiteY278" fmla="*/ 140684 h 802766"/>
              <a:gd name="connsiteX279" fmla="*/ 5565082 w 6935373"/>
              <a:gd name="connsiteY279" fmla="*/ 141161 h 802766"/>
              <a:gd name="connsiteX280" fmla="*/ 5739703 w 6935373"/>
              <a:gd name="connsiteY280" fmla="*/ 111347 h 802766"/>
              <a:gd name="connsiteX281" fmla="*/ 5722038 w 6935373"/>
              <a:gd name="connsiteY281" fmla="*/ 104584 h 802766"/>
              <a:gd name="connsiteX282" fmla="*/ 5734183 w 6935373"/>
              <a:gd name="connsiteY282" fmla="*/ 92678 h 802766"/>
              <a:gd name="connsiteX283" fmla="*/ 5822689 w 6935373"/>
              <a:gd name="connsiteY283" fmla="*/ 79058 h 802766"/>
              <a:gd name="connsiteX284" fmla="*/ 5845506 w 6935373"/>
              <a:gd name="connsiteY284" fmla="*/ 85630 h 802766"/>
              <a:gd name="connsiteX285" fmla="*/ 5832809 w 6935373"/>
              <a:gd name="connsiteY285" fmla="*/ 97441 h 802766"/>
              <a:gd name="connsiteX286" fmla="*/ 5745039 w 6935373"/>
              <a:gd name="connsiteY286" fmla="*/ 110966 h 802766"/>
              <a:gd name="connsiteX287" fmla="*/ 5739703 w 6935373"/>
              <a:gd name="connsiteY287" fmla="*/ 111347 h 802766"/>
              <a:gd name="connsiteX288" fmla="*/ 5916532 w 6935373"/>
              <a:gd name="connsiteY288" fmla="*/ 85249 h 802766"/>
              <a:gd name="connsiteX289" fmla="*/ 5898684 w 6935373"/>
              <a:gd name="connsiteY289" fmla="*/ 78105 h 802766"/>
              <a:gd name="connsiteX290" fmla="*/ 5911748 w 6935373"/>
              <a:gd name="connsiteY290" fmla="*/ 66485 h 802766"/>
              <a:gd name="connsiteX291" fmla="*/ 6001359 w 6935373"/>
              <a:gd name="connsiteY291" fmla="*/ 54864 h 802766"/>
              <a:gd name="connsiteX292" fmla="*/ 6023439 w 6935373"/>
              <a:gd name="connsiteY292" fmla="*/ 61913 h 802766"/>
              <a:gd name="connsiteX293" fmla="*/ 6009823 w 6935373"/>
              <a:gd name="connsiteY293" fmla="*/ 73343 h 802766"/>
              <a:gd name="connsiteX294" fmla="*/ 5920948 w 6935373"/>
              <a:gd name="connsiteY294" fmla="*/ 84868 h 802766"/>
              <a:gd name="connsiteX295" fmla="*/ 5916532 w 6935373"/>
              <a:gd name="connsiteY295" fmla="*/ 85249 h 802766"/>
              <a:gd name="connsiteX296" fmla="*/ 54667 w 6935373"/>
              <a:gd name="connsiteY296" fmla="*/ 79820 h 802766"/>
              <a:gd name="connsiteX297" fmla="*/ 37923 w 6935373"/>
              <a:gd name="connsiteY297" fmla="*/ 74295 h 802766"/>
              <a:gd name="connsiteX298" fmla="*/ 1122 w 6935373"/>
              <a:gd name="connsiteY298" fmla="*/ 29432 h 802766"/>
              <a:gd name="connsiteX299" fmla="*/ 11978 w 6935373"/>
              <a:gd name="connsiteY299" fmla="*/ 17145 h 802766"/>
              <a:gd name="connsiteX300" fmla="*/ 35531 w 6935373"/>
              <a:gd name="connsiteY300" fmla="*/ 22765 h 802766"/>
              <a:gd name="connsiteX301" fmla="*/ 71228 w 6935373"/>
              <a:gd name="connsiteY301" fmla="*/ 66294 h 802766"/>
              <a:gd name="connsiteX302" fmla="*/ 62211 w 6935373"/>
              <a:gd name="connsiteY302" fmla="*/ 78962 h 802766"/>
              <a:gd name="connsiteX303" fmla="*/ 54667 w 6935373"/>
              <a:gd name="connsiteY303" fmla="*/ 79820 h 802766"/>
              <a:gd name="connsiteX304" fmla="*/ 6095386 w 6935373"/>
              <a:gd name="connsiteY304" fmla="*/ 63151 h 802766"/>
              <a:gd name="connsiteX305" fmla="*/ 6077353 w 6935373"/>
              <a:gd name="connsiteY305" fmla="*/ 55626 h 802766"/>
              <a:gd name="connsiteX306" fmla="*/ 6091521 w 6935373"/>
              <a:gd name="connsiteY306" fmla="*/ 44291 h 802766"/>
              <a:gd name="connsiteX307" fmla="*/ 6182052 w 6935373"/>
              <a:gd name="connsiteY307" fmla="*/ 34766 h 802766"/>
              <a:gd name="connsiteX308" fmla="*/ 6203581 w 6935373"/>
              <a:gd name="connsiteY308" fmla="*/ 42386 h 802766"/>
              <a:gd name="connsiteX309" fmla="*/ 6188860 w 6935373"/>
              <a:gd name="connsiteY309" fmla="*/ 53531 h 802766"/>
              <a:gd name="connsiteX310" fmla="*/ 6099250 w 6935373"/>
              <a:gd name="connsiteY310" fmla="*/ 62960 h 802766"/>
              <a:gd name="connsiteX311" fmla="*/ 6095386 w 6935373"/>
              <a:gd name="connsiteY311" fmla="*/ 63151 h 802766"/>
              <a:gd name="connsiteX312" fmla="*/ 6276079 w 6935373"/>
              <a:gd name="connsiteY312" fmla="*/ 45339 h 802766"/>
              <a:gd name="connsiteX313" fmla="*/ 6257862 w 6935373"/>
              <a:gd name="connsiteY313" fmla="*/ 37338 h 802766"/>
              <a:gd name="connsiteX314" fmla="*/ 6272951 w 6935373"/>
              <a:gd name="connsiteY314" fmla="*/ 26384 h 802766"/>
              <a:gd name="connsiteX315" fmla="*/ 6364217 w 6935373"/>
              <a:gd name="connsiteY315" fmla="*/ 19145 h 802766"/>
              <a:gd name="connsiteX316" fmla="*/ 6385010 w 6935373"/>
              <a:gd name="connsiteY316" fmla="*/ 27241 h 802766"/>
              <a:gd name="connsiteX317" fmla="*/ 6369370 w 6935373"/>
              <a:gd name="connsiteY317" fmla="*/ 38005 h 802766"/>
              <a:gd name="connsiteX318" fmla="*/ 6279023 w 6935373"/>
              <a:gd name="connsiteY318" fmla="*/ 45148 h 802766"/>
              <a:gd name="connsiteX319" fmla="*/ 6276079 w 6935373"/>
              <a:gd name="connsiteY319" fmla="*/ 45339 h 802766"/>
              <a:gd name="connsiteX320" fmla="*/ 6458060 w 6935373"/>
              <a:gd name="connsiteY320" fmla="*/ 32099 h 802766"/>
              <a:gd name="connsiteX321" fmla="*/ 6439844 w 6935373"/>
              <a:gd name="connsiteY321" fmla="*/ 23717 h 802766"/>
              <a:gd name="connsiteX322" fmla="*/ 6456036 w 6935373"/>
              <a:gd name="connsiteY322" fmla="*/ 13145 h 802766"/>
              <a:gd name="connsiteX323" fmla="*/ 6547855 w 6935373"/>
              <a:gd name="connsiteY323" fmla="*/ 8192 h 802766"/>
              <a:gd name="connsiteX324" fmla="*/ 6567912 w 6935373"/>
              <a:gd name="connsiteY324" fmla="*/ 16764 h 802766"/>
              <a:gd name="connsiteX325" fmla="*/ 6551167 w 6935373"/>
              <a:gd name="connsiteY325" fmla="*/ 27146 h 802766"/>
              <a:gd name="connsiteX326" fmla="*/ 6460268 w 6935373"/>
              <a:gd name="connsiteY326" fmla="*/ 32004 h 802766"/>
              <a:gd name="connsiteX327" fmla="*/ 6458060 w 6935373"/>
              <a:gd name="connsiteY327" fmla="*/ 32099 h 802766"/>
              <a:gd name="connsiteX328" fmla="*/ 6641146 w 6935373"/>
              <a:gd name="connsiteY328" fmla="*/ 23432 h 802766"/>
              <a:gd name="connsiteX329" fmla="*/ 6622746 w 6935373"/>
              <a:gd name="connsiteY329" fmla="*/ 14573 h 802766"/>
              <a:gd name="connsiteX330" fmla="*/ 6639858 w 6935373"/>
              <a:gd name="connsiteY330" fmla="*/ 4477 h 802766"/>
              <a:gd name="connsiteX331" fmla="*/ 6732044 w 6935373"/>
              <a:gd name="connsiteY331" fmla="*/ 1905 h 802766"/>
              <a:gd name="connsiteX332" fmla="*/ 6751181 w 6935373"/>
              <a:gd name="connsiteY332" fmla="*/ 11049 h 802766"/>
              <a:gd name="connsiteX333" fmla="*/ 6733517 w 6935373"/>
              <a:gd name="connsiteY333" fmla="*/ 20955 h 802766"/>
              <a:gd name="connsiteX334" fmla="*/ 6642250 w 6935373"/>
              <a:gd name="connsiteY334" fmla="*/ 23527 h 802766"/>
              <a:gd name="connsiteX335" fmla="*/ 6641146 w 6935373"/>
              <a:gd name="connsiteY335" fmla="*/ 23432 h 802766"/>
              <a:gd name="connsiteX336" fmla="*/ 6824968 w 6935373"/>
              <a:gd name="connsiteY336" fmla="*/ 19336 h 802766"/>
              <a:gd name="connsiteX337" fmla="*/ 6806567 w 6935373"/>
              <a:gd name="connsiteY337" fmla="*/ 10001 h 802766"/>
              <a:gd name="connsiteX338" fmla="*/ 6824600 w 6935373"/>
              <a:gd name="connsiteY338" fmla="*/ 286 h 802766"/>
              <a:gd name="connsiteX339" fmla="*/ 6893602 w 6935373"/>
              <a:gd name="connsiteY339" fmla="*/ 0 h 802766"/>
              <a:gd name="connsiteX340" fmla="*/ 6895074 w 6935373"/>
              <a:gd name="connsiteY340" fmla="*/ 0 h 802766"/>
              <a:gd name="connsiteX341" fmla="*/ 6917154 w 6935373"/>
              <a:gd name="connsiteY341" fmla="*/ 0 h 802766"/>
              <a:gd name="connsiteX342" fmla="*/ 6935371 w 6935373"/>
              <a:gd name="connsiteY342" fmla="*/ 9620 h 802766"/>
              <a:gd name="connsiteX343" fmla="*/ 6916970 w 6935373"/>
              <a:gd name="connsiteY343" fmla="*/ 19050 h 802766"/>
              <a:gd name="connsiteX344" fmla="*/ 6916786 w 6935373"/>
              <a:gd name="connsiteY344" fmla="*/ 19050 h 802766"/>
              <a:gd name="connsiteX345" fmla="*/ 6894889 w 6935373"/>
              <a:gd name="connsiteY345" fmla="*/ 19050 h 802766"/>
              <a:gd name="connsiteX346" fmla="*/ 6825152 w 6935373"/>
              <a:gd name="connsiteY346" fmla="*/ 19336 h 802766"/>
              <a:gd name="connsiteX347" fmla="*/ 6824968 w 6935373"/>
              <a:gd name="connsiteY347" fmla="*/ 19336 h 80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6935373" h="802766">
                <a:moveTo>
                  <a:pt x="2149018" y="802767"/>
                </a:moveTo>
                <a:cubicBezTo>
                  <a:pt x="2138898" y="802767"/>
                  <a:pt x="2130802" y="798576"/>
                  <a:pt x="2130618" y="793337"/>
                </a:cubicBezTo>
                <a:cubicBezTo>
                  <a:pt x="2130434" y="788099"/>
                  <a:pt x="2138530" y="783717"/>
                  <a:pt x="2148834" y="783717"/>
                </a:cubicBezTo>
                <a:cubicBezTo>
                  <a:pt x="2178827" y="783527"/>
                  <a:pt x="2209556" y="783050"/>
                  <a:pt x="2240101" y="782193"/>
                </a:cubicBezTo>
                <a:cubicBezTo>
                  <a:pt x="2250037" y="781907"/>
                  <a:pt x="2258870" y="786003"/>
                  <a:pt x="2259422" y="791242"/>
                </a:cubicBezTo>
                <a:cubicBezTo>
                  <a:pt x="2259974" y="796481"/>
                  <a:pt x="2252062" y="800957"/>
                  <a:pt x="2241941" y="801243"/>
                </a:cubicBezTo>
                <a:cubicBezTo>
                  <a:pt x="2211028" y="802005"/>
                  <a:pt x="2179747" y="802577"/>
                  <a:pt x="2149386" y="802767"/>
                </a:cubicBezTo>
                <a:cubicBezTo>
                  <a:pt x="2149203" y="802767"/>
                  <a:pt x="2149203" y="802767"/>
                  <a:pt x="2149018" y="802767"/>
                </a:cubicBezTo>
                <a:close/>
                <a:moveTo>
                  <a:pt x="2057016" y="802481"/>
                </a:moveTo>
                <a:cubicBezTo>
                  <a:pt x="2056832" y="802481"/>
                  <a:pt x="2056648" y="802481"/>
                  <a:pt x="2056648" y="802481"/>
                </a:cubicBezTo>
                <a:cubicBezTo>
                  <a:pt x="2025735" y="802100"/>
                  <a:pt x="1994638" y="801338"/>
                  <a:pt x="1964093" y="800386"/>
                </a:cubicBezTo>
                <a:cubicBezTo>
                  <a:pt x="1953973" y="800005"/>
                  <a:pt x="1946244" y="795528"/>
                  <a:pt x="1946980" y="790289"/>
                </a:cubicBezTo>
                <a:cubicBezTo>
                  <a:pt x="1947716" y="785051"/>
                  <a:pt x="1956365" y="781145"/>
                  <a:pt x="1966485" y="781431"/>
                </a:cubicBezTo>
                <a:cubicBezTo>
                  <a:pt x="1996662" y="782384"/>
                  <a:pt x="2027207" y="783146"/>
                  <a:pt x="2057568" y="783527"/>
                </a:cubicBezTo>
                <a:cubicBezTo>
                  <a:pt x="2067688" y="783622"/>
                  <a:pt x="2075784" y="788003"/>
                  <a:pt x="2075600" y="793242"/>
                </a:cubicBezTo>
                <a:cubicBezTo>
                  <a:pt x="2075232" y="798386"/>
                  <a:pt x="2066952" y="802481"/>
                  <a:pt x="2057016" y="802481"/>
                </a:cubicBezTo>
                <a:close/>
                <a:moveTo>
                  <a:pt x="2332840" y="798005"/>
                </a:moveTo>
                <a:cubicBezTo>
                  <a:pt x="2323272" y="798005"/>
                  <a:pt x="2315360" y="794195"/>
                  <a:pt x="2314439" y="789242"/>
                </a:cubicBezTo>
                <a:cubicBezTo>
                  <a:pt x="2313519" y="784003"/>
                  <a:pt x="2321064" y="779431"/>
                  <a:pt x="2331184" y="778955"/>
                </a:cubicBezTo>
                <a:cubicBezTo>
                  <a:pt x="2361177" y="777716"/>
                  <a:pt x="2391906" y="776097"/>
                  <a:pt x="2422083" y="774383"/>
                </a:cubicBezTo>
                <a:cubicBezTo>
                  <a:pt x="2432019" y="773811"/>
                  <a:pt x="2441219" y="777526"/>
                  <a:pt x="2442323" y="782765"/>
                </a:cubicBezTo>
                <a:cubicBezTo>
                  <a:pt x="2443427" y="788003"/>
                  <a:pt x="2436251" y="792671"/>
                  <a:pt x="2426131" y="793242"/>
                </a:cubicBezTo>
                <a:cubicBezTo>
                  <a:pt x="2395402" y="795052"/>
                  <a:pt x="2364489" y="796576"/>
                  <a:pt x="2334128" y="797814"/>
                </a:cubicBezTo>
                <a:cubicBezTo>
                  <a:pt x="2333760" y="798005"/>
                  <a:pt x="2333208" y="798005"/>
                  <a:pt x="2332840" y="798005"/>
                </a:cubicBezTo>
                <a:close/>
                <a:moveTo>
                  <a:pt x="1873562" y="796385"/>
                </a:moveTo>
                <a:cubicBezTo>
                  <a:pt x="1872826" y="796385"/>
                  <a:pt x="1872274" y="796385"/>
                  <a:pt x="1871538" y="796290"/>
                </a:cubicBezTo>
                <a:cubicBezTo>
                  <a:pt x="1840809" y="794671"/>
                  <a:pt x="1809896" y="792575"/>
                  <a:pt x="1779535" y="790289"/>
                </a:cubicBezTo>
                <a:cubicBezTo>
                  <a:pt x="1769415" y="789527"/>
                  <a:pt x="1762607" y="784670"/>
                  <a:pt x="1764079" y="779526"/>
                </a:cubicBezTo>
                <a:cubicBezTo>
                  <a:pt x="1765551" y="774287"/>
                  <a:pt x="1774935" y="770668"/>
                  <a:pt x="1784871" y="771525"/>
                </a:cubicBezTo>
                <a:cubicBezTo>
                  <a:pt x="1814680" y="773811"/>
                  <a:pt x="1845041" y="775811"/>
                  <a:pt x="1875218" y="777431"/>
                </a:cubicBezTo>
                <a:cubicBezTo>
                  <a:pt x="1885338" y="778002"/>
                  <a:pt x="1892699" y="782669"/>
                  <a:pt x="1891595" y="787908"/>
                </a:cubicBezTo>
                <a:cubicBezTo>
                  <a:pt x="1890859" y="792766"/>
                  <a:pt x="1882946" y="796385"/>
                  <a:pt x="1873562" y="796385"/>
                </a:cubicBezTo>
                <a:close/>
                <a:moveTo>
                  <a:pt x="2515373" y="787527"/>
                </a:moveTo>
                <a:cubicBezTo>
                  <a:pt x="2506357" y="787527"/>
                  <a:pt x="2498445" y="784098"/>
                  <a:pt x="2497157" y="779336"/>
                </a:cubicBezTo>
                <a:cubicBezTo>
                  <a:pt x="2495685" y="774097"/>
                  <a:pt x="2502677" y="769334"/>
                  <a:pt x="2512797" y="768572"/>
                </a:cubicBezTo>
                <a:cubicBezTo>
                  <a:pt x="2542790" y="766382"/>
                  <a:pt x="2573335" y="764000"/>
                  <a:pt x="2603144" y="761333"/>
                </a:cubicBezTo>
                <a:cubicBezTo>
                  <a:pt x="2613265" y="760476"/>
                  <a:pt x="2622649" y="764000"/>
                  <a:pt x="2624305" y="769144"/>
                </a:cubicBezTo>
                <a:cubicBezTo>
                  <a:pt x="2625961" y="774287"/>
                  <a:pt x="2619153" y="779240"/>
                  <a:pt x="2609216" y="780098"/>
                </a:cubicBezTo>
                <a:cubicBezTo>
                  <a:pt x="2579039" y="782765"/>
                  <a:pt x="2548311" y="785146"/>
                  <a:pt x="2517766" y="787337"/>
                </a:cubicBezTo>
                <a:cubicBezTo>
                  <a:pt x="2517214" y="787527"/>
                  <a:pt x="2516294" y="787527"/>
                  <a:pt x="2515373" y="787527"/>
                </a:cubicBezTo>
                <a:close/>
                <a:moveTo>
                  <a:pt x="1691765" y="782479"/>
                </a:moveTo>
                <a:cubicBezTo>
                  <a:pt x="1690661" y="782479"/>
                  <a:pt x="1689373" y="782384"/>
                  <a:pt x="1688269" y="782288"/>
                </a:cubicBezTo>
                <a:cubicBezTo>
                  <a:pt x="1658092" y="779336"/>
                  <a:pt x="1627547" y="775907"/>
                  <a:pt x="1597554" y="772287"/>
                </a:cubicBezTo>
                <a:cubicBezTo>
                  <a:pt x="1587617" y="771049"/>
                  <a:pt x="1581545" y="765905"/>
                  <a:pt x="1583937" y="760857"/>
                </a:cubicBezTo>
                <a:cubicBezTo>
                  <a:pt x="1586329" y="755713"/>
                  <a:pt x="1596266" y="752570"/>
                  <a:pt x="1606018" y="753809"/>
                </a:cubicBezTo>
                <a:cubicBezTo>
                  <a:pt x="1635459" y="757428"/>
                  <a:pt x="1665452" y="760762"/>
                  <a:pt x="1695077" y="763619"/>
                </a:cubicBezTo>
                <a:cubicBezTo>
                  <a:pt x="1705013" y="764572"/>
                  <a:pt x="1711637" y="769620"/>
                  <a:pt x="1709613" y="774763"/>
                </a:cubicBezTo>
                <a:cubicBezTo>
                  <a:pt x="1708141" y="779336"/>
                  <a:pt x="1700413" y="782479"/>
                  <a:pt x="1691765" y="782479"/>
                </a:cubicBezTo>
                <a:close/>
                <a:moveTo>
                  <a:pt x="2696803" y="771715"/>
                </a:moveTo>
                <a:cubicBezTo>
                  <a:pt x="2688155" y="771715"/>
                  <a:pt x="2680426" y="768572"/>
                  <a:pt x="2678770" y="764000"/>
                </a:cubicBezTo>
                <a:cubicBezTo>
                  <a:pt x="2676746" y="758857"/>
                  <a:pt x="2683371" y="753809"/>
                  <a:pt x="2693307" y="752856"/>
                </a:cubicBezTo>
                <a:cubicBezTo>
                  <a:pt x="2723300" y="749808"/>
                  <a:pt x="2753109" y="746570"/>
                  <a:pt x="2782733" y="743140"/>
                </a:cubicBezTo>
                <a:cubicBezTo>
                  <a:pt x="2792670" y="741998"/>
                  <a:pt x="2802422" y="745236"/>
                  <a:pt x="2804630" y="750380"/>
                </a:cubicBezTo>
                <a:cubicBezTo>
                  <a:pt x="2806838" y="755523"/>
                  <a:pt x="2800582" y="760571"/>
                  <a:pt x="2790646" y="761714"/>
                </a:cubicBezTo>
                <a:cubicBezTo>
                  <a:pt x="2760653" y="765238"/>
                  <a:pt x="2730108" y="768477"/>
                  <a:pt x="2700115" y="771525"/>
                </a:cubicBezTo>
                <a:cubicBezTo>
                  <a:pt x="2699195" y="771715"/>
                  <a:pt x="2697907" y="771715"/>
                  <a:pt x="2696803" y="771715"/>
                </a:cubicBezTo>
                <a:close/>
                <a:moveTo>
                  <a:pt x="1512911" y="760571"/>
                </a:moveTo>
                <a:cubicBezTo>
                  <a:pt x="1511255" y="760571"/>
                  <a:pt x="1509599" y="760476"/>
                  <a:pt x="1507943" y="760190"/>
                </a:cubicBezTo>
                <a:cubicBezTo>
                  <a:pt x="1478318" y="755809"/>
                  <a:pt x="1448509" y="751046"/>
                  <a:pt x="1419252" y="746093"/>
                </a:cubicBezTo>
                <a:cubicBezTo>
                  <a:pt x="1409684" y="744474"/>
                  <a:pt x="1404348" y="739045"/>
                  <a:pt x="1407660" y="734092"/>
                </a:cubicBezTo>
                <a:cubicBezTo>
                  <a:pt x="1410788" y="729139"/>
                  <a:pt x="1421276" y="726377"/>
                  <a:pt x="1430845" y="728091"/>
                </a:cubicBezTo>
                <a:cubicBezTo>
                  <a:pt x="1459550" y="733044"/>
                  <a:pt x="1488807" y="737711"/>
                  <a:pt x="1517879" y="741998"/>
                </a:cubicBezTo>
                <a:cubicBezTo>
                  <a:pt x="1527632" y="743426"/>
                  <a:pt x="1533336" y="748665"/>
                  <a:pt x="1530576" y="753713"/>
                </a:cubicBezTo>
                <a:cubicBezTo>
                  <a:pt x="1528368" y="757809"/>
                  <a:pt x="1521008" y="760571"/>
                  <a:pt x="1512911" y="760571"/>
                </a:cubicBezTo>
                <a:close/>
                <a:moveTo>
                  <a:pt x="2876208" y="751046"/>
                </a:moveTo>
                <a:cubicBezTo>
                  <a:pt x="2867928" y="751046"/>
                  <a:pt x="2860384" y="748189"/>
                  <a:pt x="2858360" y="743807"/>
                </a:cubicBezTo>
                <a:cubicBezTo>
                  <a:pt x="2855968" y="738664"/>
                  <a:pt x="2861856" y="733520"/>
                  <a:pt x="2871792" y="732282"/>
                </a:cubicBezTo>
                <a:cubicBezTo>
                  <a:pt x="2901417" y="728472"/>
                  <a:pt x="2930858" y="724376"/>
                  <a:pt x="2960299" y="720185"/>
                </a:cubicBezTo>
                <a:cubicBezTo>
                  <a:pt x="2970051" y="718757"/>
                  <a:pt x="2980172" y="721805"/>
                  <a:pt x="2982932" y="726853"/>
                </a:cubicBezTo>
                <a:cubicBezTo>
                  <a:pt x="2985692" y="731901"/>
                  <a:pt x="2979804" y="737140"/>
                  <a:pt x="2970051" y="738569"/>
                </a:cubicBezTo>
                <a:cubicBezTo>
                  <a:pt x="2940426" y="742760"/>
                  <a:pt x="2910617" y="746855"/>
                  <a:pt x="2880808" y="750761"/>
                </a:cubicBezTo>
                <a:cubicBezTo>
                  <a:pt x="2879152" y="750951"/>
                  <a:pt x="2877680" y="751046"/>
                  <a:pt x="2876208" y="751046"/>
                </a:cubicBezTo>
                <a:close/>
                <a:moveTo>
                  <a:pt x="1338658" y="730568"/>
                </a:moveTo>
                <a:cubicBezTo>
                  <a:pt x="1336450" y="730568"/>
                  <a:pt x="1334242" y="730377"/>
                  <a:pt x="1332034" y="729901"/>
                </a:cubicBezTo>
                <a:cubicBezTo>
                  <a:pt x="1303329" y="724186"/>
                  <a:pt x="1274440" y="718090"/>
                  <a:pt x="1246103" y="711708"/>
                </a:cubicBezTo>
                <a:cubicBezTo>
                  <a:pt x="1236719" y="709613"/>
                  <a:pt x="1232487" y="703993"/>
                  <a:pt x="1236535" y="699135"/>
                </a:cubicBezTo>
                <a:cubicBezTo>
                  <a:pt x="1240583" y="694277"/>
                  <a:pt x="1251439" y="692087"/>
                  <a:pt x="1260824" y="694182"/>
                </a:cubicBezTo>
                <a:cubicBezTo>
                  <a:pt x="1288424" y="700469"/>
                  <a:pt x="1316945" y="706469"/>
                  <a:pt x="1345098" y="712089"/>
                </a:cubicBezTo>
                <a:cubicBezTo>
                  <a:pt x="1354667" y="713994"/>
                  <a:pt x="1359267" y="719519"/>
                  <a:pt x="1355771" y="724376"/>
                </a:cubicBezTo>
                <a:cubicBezTo>
                  <a:pt x="1353010" y="728186"/>
                  <a:pt x="1346018" y="730568"/>
                  <a:pt x="1338658" y="730568"/>
                </a:cubicBezTo>
                <a:close/>
                <a:moveTo>
                  <a:pt x="3053774" y="725615"/>
                </a:moveTo>
                <a:cubicBezTo>
                  <a:pt x="3045861" y="725615"/>
                  <a:pt x="3038501" y="722948"/>
                  <a:pt x="3036109" y="718852"/>
                </a:cubicBezTo>
                <a:cubicBezTo>
                  <a:pt x="3033165" y="713804"/>
                  <a:pt x="3038685" y="708470"/>
                  <a:pt x="3048438" y="706946"/>
                </a:cubicBezTo>
                <a:cubicBezTo>
                  <a:pt x="3077694" y="702374"/>
                  <a:pt x="3106951" y="697611"/>
                  <a:pt x="3136024" y="692658"/>
                </a:cubicBezTo>
                <a:cubicBezTo>
                  <a:pt x="3145777" y="691039"/>
                  <a:pt x="3156081" y="693801"/>
                  <a:pt x="3159209" y="698754"/>
                </a:cubicBezTo>
                <a:cubicBezTo>
                  <a:pt x="3162337" y="703707"/>
                  <a:pt x="3157001" y="709136"/>
                  <a:pt x="3147433" y="710756"/>
                </a:cubicBezTo>
                <a:cubicBezTo>
                  <a:pt x="3118176" y="715709"/>
                  <a:pt x="3088735" y="720471"/>
                  <a:pt x="3059110" y="725138"/>
                </a:cubicBezTo>
                <a:cubicBezTo>
                  <a:pt x="3057270" y="725519"/>
                  <a:pt x="3055430" y="725615"/>
                  <a:pt x="3053774" y="725615"/>
                </a:cubicBezTo>
                <a:close/>
                <a:moveTo>
                  <a:pt x="3228947" y="695992"/>
                </a:moveTo>
                <a:cubicBezTo>
                  <a:pt x="3221403" y="695992"/>
                  <a:pt x="3214226" y="693515"/>
                  <a:pt x="3211650" y="689610"/>
                </a:cubicBezTo>
                <a:cubicBezTo>
                  <a:pt x="3208338" y="684657"/>
                  <a:pt x="3213307" y="679228"/>
                  <a:pt x="3222875" y="677513"/>
                </a:cubicBezTo>
                <a:cubicBezTo>
                  <a:pt x="3251764" y="672275"/>
                  <a:pt x="3280469" y="666940"/>
                  <a:pt x="3309173" y="661416"/>
                </a:cubicBezTo>
                <a:cubicBezTo>
                  <a:pt x="3318558" y="659606"/>
                  <a:pt x="3329230" y="662083"/>
                  <a:pt x="3332910" y="667036"/>
                </a:cubicBezTo>
                <a:cubicBezTo>
                  <a:pt x="3336406" y="671989"/>
                  <a:pt x="3331622" y="677418"/>
                  <a:pt x="3322054" y="679323"/>
                </a:cubicBezTo>
                <a:cubicBezTo>
                  <a:pt x="3293165" y="684848"/>
                  <a:pt x="3264276" y="690277"/>
                  <a:pt x="3235203" y="695611"/>
                </a:cubicBezTo>
                <a:cubicBezTo>
                  <a:pt x="3232995" y="695801"/>
                  <a:pt x="3230971" y="695992"/>
                  <a:pt x="3228947" y="695992"/>
                </a:cubicBezTo>
                <a:close/>
                <a:moveTo>
                  <a:pt x="1170109" y="692468"/>
                </a:moveTo>
                <a:cubicBezTo>
                  <a:pt x="1167349" y="692468"/>
                  <a:pt x="1164589" y="692182"/>
                  <a:pt x="1162013" y="691515"/>
                </a:cubicBezTo>
                <a:cubicBezTo>
                  <a:pt x="1134412" y="684467"/>
                  <a:pt x="1106627" y="677037"/>
                  <a:pt x="1079578" y="669417"/>
                </a:cubicBezTo>
                <a:cubicBezTo>
                  <a:pt x="1070746" y="666845"/>
                  <a:pt x="1067434" y="661130"/>
                  <a:pt x="1072218" y="656463"/>
                </a:cubicBezTo>
                <a:cubicBezTo>
                  <a:pt x="1077186" y="651891"/>
                  <a:pt x="1088226" y="650177"/>
                  <a:pt x="1097243" y="652653"/>
                </a:cubicBezTo>
                <a:cubicBezTo>
                  <a:pt x="1123740" y="660178"/>
                  <a:pt x="1150972" y="667512"/>
                  <a:pt x="1178205" y="674370"/>
                </a:cubicBezTo>
                <a:cubicBezTo>
                  <a:pt x="1187405" y="676656"/>
                  <a:pt x="1191086" y="682371"/>
                  <a:pt x="1186669" y="687134"/>
                </a:cubicBezTo>
                <a:cubicBezTo>
                  <a:pt x="1183357" y="690563"/>
                  <a:pt x="1176917" y="692468"/>
                  <a:pt x="1170109" y="692468"/>
                </a:cubicBezTo>
                <a:close/>
                <a:moveTo>
                  <a:pt x="3401544" y="662750"/>
                </a:moveTo>
                <a:cubicBezTo>
                  <a:pt x="3394184" y="662750"/>
                  <a:pt x="3387192" y="660463"/>
                  <a:pt x="3384432" y="656749"/>
                </a:cubicBezTo>
                <a:cubicBezTo>
                  <a:pt x="3380751" y="651891"/>
                  <a:pt x="3385352" y="646367"/>
                  <a:pt x="3394736" y="644366"/>
                </a:cubicBezTo>
                <a:cubicBezTo>
                  <a:pt x="3423257" y="638556"/>
                  <a:pt x="3451594" y="632651"/>
                  <a:pt x="3479747" y="626650"/>
                </a:cubicBezTo>
                <a:cubicBezTo>
                  <a:pt x="3489131" y="624650"/>
                  <a:pt x="3499987" y="626936"/>
                  <a:pt x="3503851" y="631793"/>
                </a:cubicBezTo>
                <a:cubicBezTo>
                  <a:pt x="3507715" y="636651"/>
                  <a:pt x="3503299" y="642176"/>
                  <a:pt x="3493915" y="644271"/>
                </a:cubicBezTo>
                <a:cubicBezTo>
                  <a:pt x="3465578" y="650367"/>
                  <a:pt x="3436873" y="656273"/>
                  <a:pt x="3408352" y="662178"/>
                </a:cubicBezTo>
                <a:cubicBezTo>
                  <a:pt x="3405960" y="662559"/>
                  <a:pt x="3403752" y="662750"/>
                  <a:pt x="3401544" y="662750"/>
                </a:cubicBezTo>
                <a:close/>
                <a:moveTo>
                  <a:pt x="1008736" y="646843"/>
                </a:moveTo>
                <a:cubicBezTo>
                  <a:pt x="1005424" y="646843"/>
                  <a:pt x="1002296" y="646367"/>
                  <a:pt x="999168" y="645509"/>
                </a:cubicBezTo>
                <a:cubicBezTo>
                  <a:pt x="973039" y="637318"/>
                  <a:pt x="946542" y="628650"/>
                  <a:pt x="920781" y="619792"/>
                </a:cubicBezTo>
                <a:cubicBezTo>
                  <a:pt x="912317" y="616839"/>
                  <a:pt x="910109" y="610934"/>
                  <a:pt x="915629" y="606552"/>
                </a:cubicBezTo>
                <a:cubicBezTo>
                  <a:pt x="921333" y="602171"/>
                  <a:pt x="932742" y="600932"/>
                  <a:pt x="941206" y="603885"/>
                </a:cubicBezTo>
                <a:cubicBezTo>
                  <a:pt x="966599" y="612648"/>
                  <a:pt x="992360" y="621125"/>
                  <a:pt x="1018120" y="629222"/>
                </a:cubicBezTo>
                <a:cubicBezTo>
                  <a:pt x="1026769" y="631984"/>
                  <a:pt x="1029529" y="637794"/>
                  <a:pt x="1024376" y="642271"/>
                </a:cubicBezTo>
                <a:cubicBezTo>
                  <a:pt x="1021064" y="645224"/>
                  <a:pt x="1014992" y="646843"/>
                  <a:pt x="1008736" y="646843"/>
                </a:cubicBezTo>
                <a:close/>
                <a:moveTo>
                  <a:pt x="3571565" y="626459"/>
                </a:moveTo>
                <a:cubicBezTo>
                  <a:pt x="3564389" y="626459"/>
                  <a:pt x="3557581" y="624269"/>
                  <a:pt x="3554637" y="620744"/>
                </a:cubicBezTo>
                <a:cubicBezTo>
                  <a:pt x="3550589" y="615887"/>
                  <a:pt x="3555005" y="610267"/>
                  <a:pt x="3564205" y="608267"/>
                </a:cubicBezTo>
                <a:cubicBezTo>
                  <a:pt x="3592174" y="601980"/>
                  <a:pt x="3620143" y="595694"/>
                  <a:pt x="3648112" y="589217"/>
                </a:cubicBezTo>
                <a:cubicBezTo>
                  <a:pt x="3657312" y="587026"/>
                  <a:pt x="3668352" y="589217"/>
                  <a:pt x="3672400" y="593979"/>
                </a:cubicBezTo>
                <a:cubicBezTo>
                  <a:pt x="3676632" y="598742"/>
                  <a:pt x="3672400" y="604457"/>
                  <a:pt x="3663200" y="606552"/>
                </a:cubicBezTo>
                <a:cubicBezTo>
                  <a:pt x="3635231" y="613029"/>
                  <a:pt x="3607078" y="619411"/>
                  <a:pt x="3578742" y="625793"/>
                </a:cubicBezTo>
                <a:cubicBezTo>
                  <a:pt x="3576533" y="626174"/>
                  <a:pt x="3573957" y="626459"/>
                  <a:pt x="3571565" y="626459"/>
                </a:cubicBezTo>
                <a:close/>
                <a:moveTo>
                  <a:pt x="855643" y="594074"/>
                </a:moveTo>
                <a:cubicBezTo>
                  <a:pt x="851963" y="594074"/>
                  <a:pt x="848099" y="593503"/>
                  <a:pt x="844787" y="592265"/>
                </a:cubicBezTo>
                <a:cubicBezTo>
                  <a:pt x="820130" y="582930"/>
                  <a:pt x="795290" y="573215"/>
                  <a:pt x="771001" y="563213"/>
                </a:cubicBezTo>
                <a:cubicBezTo>
                  <a:pt x="763089" y="559975"/>
                  <a:pt x="761801" y="553974"/>
                  <a:pt x="768057" y="549783"/>
                </a:cubicBezTo>
                <a:cubicBezTo>
                  <a:pt x="774313" y="545687"/>
                  <a:pt x="785905" y="545021"/>
                  <a:pt x="794002" y="548259"/>
                </a:cubicBezTo>
                <a:cubicBezTo>
                  <a:pt x="817922" y="558070"/>
                  <a:pt x="842395" y="567690"/>
                  <a:pt x="866500" y="576834"/>
                </a:cubicBezTo>
                <a:cubicBezTo>
                  <a:pt x="874780" y="579977"/>
                  <a:pt x="876436" y="585883"/>
                  <a:pt x="870548" y="590169"/>
                </a:cubicBezTo>
                <a:cubicBezTo>
                  <a:pt x="867052" y="592646"/>
                  <a:pt x="861348" y="594074"/>
                  <a:pt x="855643" y="594074"/>
                </a:cubicBezTo>
                <a:close/>
                <a:moveTo>
                  <a:pt x="3739378" y="587597"/>
                </a:moveTo>
                <a:cubicBezTo>
                  <a:pt x="3732386" y="587597"/>
                  <a:pt x="3725762" y="585597"/>
                  <a:pt x="3722634" y="582073"/>
                </a:cubicBezTo>
                <a:cubicBezTo>
                  <a:pt x="3718402" y="577310"/>
                  <a:pt x="3722450" y="571595"/>
                  <a:pt x="3731650" y="569405"/>
                </a:cubicBezTo>
                <a:cubicBezTo>
                  <a:pt x="3759435" y="562737"/>
                  <a:pt x="3787036" y="556070"/>
                  <a:pt x="3814637" y="549212"/>
                </a:cubicBezTo>
                <a:cubicBezTo>
                  <a:pt x="3823837" y="546926"/>
                  <a:pt x="3834877" y="549021"/>
                  <a:pt x="3839109" y="553688"/>
                </a:cubicBezTo>
                <a:cubicBezTo>
                  <a:pt x="3843526" y="558451"/>
                  <a:pt x="3839477" y="564166"/>
                  <a:pt x="3830461" y="566357"/>
                </a:cubicBezTo>
                <a:cubicBezTo>
                  <a:pt x="3802676" y="573215"/>
                  <a:pt x="3774891" y="579882"/>
                  <a:pt x="3747107" y="586550"/>
                </a:cubicBezTo>
                <a:cubicBezTo>
                  <a:pt x="3744714" y="587312"/>
                  <a:pt x="3741954" y="587597"/>
                  <a:pt x="3739378" y="587597"/>
                </a:cubicBezTo>
                <a:close/>
                <a:moveTo>
                  <a:pt x="3905351" y="546830"/>
                </a:moveTo>
                <a:cubicBezTo>
                  <a:pt x="3898543" y="546830"/>
                  <a:pt x="3891919" y="544830"/>
                  <a:pt x="3888791" y="541496"/>
                </a:cubicBezTo>
                <a:cubicBezTo>
                  <a:pt x="3884375" y="536734"/>
                  <a:pt x="3888055" y="531114"/>
                  <a:pt x="3897255" y="528733"/>
                </a:cubicBezTo>
                <a:cubicBezTo>
                  <a:pt x="3924672" y="521780"/>
                  <a:pt x="3952089" y="514826"/>
                  <a:pt x="3979506" y="507778"/>
                </a:cubicBezTo>
                <a:cubicBezTo>
                  <a:pt x="3988522" y="505397"/>
                  <a:pt x="3999562" y="507397"/>
                  <a:pt x="4004162" y="512064"/>
                </a:cubicBezTo>
                <a:cubicBezTo>
                  <a:pt x="4008763" y="516731"/>
                  <a:pt x="4004898" y="522446"/>
                  <a:pt x="3995882" y="524828"/>
                </a:cubicBezTo>
                <a:cubicBezTo>
                  <a:pt x="3968465" y="531876"/>
                  <a:pt x="3940864" y="538925"/>
                  <a:pt x="3913264" y="545878"/>
                </a:cubicBezTo>
                <a:cubicBezTo>
                  <a:pt x="3910871" y="546545"/>
                  <a:pt x="3908111" y="546830"/>
                  <a:pt x="3905351" y="546830"/>
                </a:cubicBezTo>
                <a:close/>
                <a:moveTo>
                  <a:pt x="711567" y="534829"/>
                </a:moveTo>
                <a:cubicBezTo>
                  <a:pt x="707335" y="534829"/>
                  <a:pt x="703103" y="534067"/>
                  <a:pt x="699607" y="532543"/>
                </a:cubicBezTo>
                <a:cubicBezTo>
                  <a:pt x="676422" y="522161"/>
                  <a:pt x="653237" y="511397"/>
                  <a:pt x="630605" y="500444"/>
                </a:cubicBezTo>
                <a:cubicBezTo>
                  <a:pt x="623244" y="496824"/>
                  <a:pt x="622692" y="490823"/>
                  <a:pt x="629685" y="487013"/>
                </a:cubicBezTo>
                <a:cubicBezTo>
                  <a:pt x="636677" y="483203"/>
                  <a:pt x="648269" y="482918"/>
                  <a:pt x="655629" y="486537"/>
                </a:cubicBezTo>
                <a:cubicBezTo>
                  <a:pt x="677894" y="497300"/>
                  <a:pt x="700711" y="507873"/>
                  <a:pt x="723527" y="518065"/>
                </a:cubicBezTo>
                <a:cubicBezTo>
                  <a:pt x="731256" y="521494"/>
                  <a:pt x="732176" y="527495"/>
                  <a:pt x="725367" y="531495"/>
                </a:cubicBezTo>
                <a:cubicBezTo>
                  <a:pt x="721871" y="533686"/>
                  <a:pt x="716719" y="534829"/>
                  <a:pt x="711567" y="534829"/>
                </a:cubicBezTo>
                <a:close/>
                <a:moveTo>
                  <a:pt x="4070036" y="504539"/>
                </a:moveTo>
                <a:cubicBezTo>
                  <a:pt x="4063228" y="504539"/>
                  <a:pt x="4056788" y="502634"/>
                  <a:pt x="4053660" y="499300"/>
                </a:cubicBezTo>
                <a:cubicBezTo>
                  <a:pt x="4049060" y="494633"/>
                  <a:pt x="4052740" y="488918"/>
                  <a:pt x="4061756" y="486537"/>
                </a:cubicBezTo>
                <a:cubicBezTo>
                  <a:pt x="4088989" y="479393"/>
                  <a:pt x="4116406" y="472250"/>
                  <a:pt x="4143639" y="465011"/>
                </a:cubicBezTo>
                <a:cubicBezTo>
                  <a:pt x="4152655" y="462629"/>
                  <a:pt x="4163695" y="464439"/>
                  <a:pt x="4168479" y="469201"/>
                </a:cubicBezTo>
                <a:cubicBezTo>
                  <a:pt x="4173264" y="473964"/>
                  <a:pt x="4169583" y="479584"/>
                  <a:pt x="4160383" y="482060"/>
                </a:cubicBezTo>
                <a:cubicBezTo>
                  <a:pt x="4133150" y="489299"/>
                  <a:pt x="4105734" y="496443"/>
                  <a:pt x="4078317" y="503587"/>
                </a:cubicBezTo>
                <a:cubicBezTo>
                  <a:pt x="4075557" y="504254"/>
                  <a:pt x="4072796" y="504539"/>
                  <a:pt x="4070036" y="504539"/>
                </a:cubicBezTo>
                <a:close/>
                <a:moveTo>
                  <a:pt x="577059" y="469868"/>
                </a:moveTo>
                <a:cubicBezTo>
                  <a:pt x="572275" y="469868"/>
                  <a:pt x="567675" y="468916"/>
                  <a:pt x="563995" y="467011"/>
                </a:cubicBezTo>
                <a:cubicBezTo>
                  <a:pt x="542466" y="455867"/>
                  <a:pt x="520937" y="444151"/>
                  <a:pt x="499961" y="432340"/>
                </a:cubicBezTo>
                <a:cubicBezTo>
                  <a:pt x="493152" y="428435"/>
                  <a:pt x="493520" y="422434"/>
                  <a:pt x="501065" y="418910"/>
                </a:cubicBezTo>
                <a:cubicBezTo>
                  <a:pt x="508609" y="415290"/>
                  <a:pt x="520201" y="415576"/>
                  <a:pt x="527009" y="419481"/>
                </a:cubicBezTo>
                <a:cubicBezTo>
                  <a:pt x="547802" y="431101"/>
                  <a:pt x="568963" y="442627"/>
                  <a:pt x="590123" y="453676"/>
                </a:cubicBezTo>
                <a:cubicBezTo>
                  <a:pt x="597300" y="457391"/>
                  <a:pt x="597300" y="463391"/>
                  <a:pt x="590123" y="467106"/>
                </a:cubicBezTo>
                <a:cubicBezTo>
                  <a:pt x="586443" y="468916"/>
                  <a:pt x="581659" y="469868"/>
                  <a:pt x="577059" y="469868"/>
                </a:cubicBezTo>
                <a:close/>
                <a:moveTo>
                  <a:pt x="4233617" y="461391"/>
                </a:moveTo>
                <a:cubicBezTo>
                  <a:pt x="4226993" y="461391"/>
                  <a:pt x="4220553" y="459486"/>
                  <a:pt x="4217241" y="456248"/>
                </a:cubicBezTo>
                <a:cubicBezTo>
                  <a:pt x="4212641" y="451580"/>
                  <a:pt x="4216137" y="445865"/>
                  <a:pt x="4225153" y="443389"/>
                </a:cubicBezTo>
                <a:lnTo>
                  <a:pt x="4306852" y="421576"/>
                </a:lnTo>
                <a:cubicBezTo>
                  <a:pt x="4315868" y="419195"/>
                  <a:pt x="4326908" y="421005"/>
                  <a:pt x="4331692" y="425672"/>
                </a:cubicBezTo>
                <a:cubicBezTo>
                  <a:pt x="4336293" y="430340"/>
                  <a:pt x="4332796" y="436055"/>
                  <a:pt x="4323780" y="438531"/>
                </a:cubicBezTo>
                <a:lnTo>
                  <a:pt x="4242082" y="460343"/>
                </a:lnTo>
                <a:cubicBezTo>
                  <a:pt x="4239322" y="461010"/>
                  <a:pt x="4236562" y="461391"/>
                  <a:pt x="4233617" y="461391"/>
                </a:cubicBezTo>
                <a:close/>
                <a:moveTo>
                  <a:pt x="4396830" y="417767"/>
                </a:moveTo>
                <a:cubicBezTo>
                  <a:pt x="4390206" y="417767"/>
                  <a:pt x="4383766" y="415862"/>
                  <a:pt x="4380454" y="412623"/>
                </a:cubicBezTo>
                <a:cubicBezTo>
                  <a:pt x="4375854" y="407956"/>
                  <a:pt x="4379350" y="402241"/>
                  <a:pt x="4388366" y="399764"/>
                </a:cubicBezTo>
                <a:lnTo>
                  <a:pt x="4470064" y="377952"/>
                </a:lnTo>
                <a:cubicBezTo>
                  <a:pt x="4479081" y="375571"/>
                  <a:pt x="4490121" y="377381"/>
                  <a:pt x="4494905" y="382048"/>
                </a:cubicBezTo>
                <a:cubicBezTo>
                  <a:pt x="4499505" y="386715"/>
                  <a:pt x="4496009" y="392430"/>
                  <a:pt x="4486993" y="394907"/>
                </a:cubicBezTo>
                <a:lnTo>
                  <a:pt x="4405479" y="416719"/>
                </a:lnTo>
                <a:cubicBezTo>
                  <a:pt x="4402534" y="417386"/>
                  <a:pt x="4399774" y="417767"/>
                  <a:pt x="4396830" y="417767"/>
                </a:cubicBezTo>
                <a:close/>
                <a:moveTo>
                  <a:pt x="452303" y="399764"/>
                </a:moveTo>
                <a:cubicBezTo>
                  <a:pt x="447151" y="399764"/>
                  <a:pt x="441999" y="398621"/>
                  <a:pt x="438319" y="396431"/>
                </a:cubicBezTo>
                <a:cubicBezTo>
                  <a:pt x="418446" y="384429"/>
                  <a:pt x="398574" y="371951"/>
                  <a:pt x="379253" y="359474"/>
                </a:cubicBezTo>
                <a:cubicBezTo>
                  <a:pt x="372997" y="355378"/>
                  <a:pt x="374285" y="349377"/>
                  <a:pt x="382197" y="346043"/>
                </a:cubicBezTo>
                <a:cubicBezTo>
                  <a:pt x="390109" y="342805"/>
                  <a:pt x="401702" y="343472"/>
                  <a:pt x="408142" y="347567"/>
                </a:cubicBezTo>
                <a:cubicBezTo>
                  <a:pt x="427094" y="359950"/>
                  <a:pt x="446783" y="372142"/>
                  <a:pt x="466472" y="384048"/>
                </a:cubicBezTo>
                <a:cubicBezTo>
                  <a:pt x="473096" y="388049"/>
                  <a:pt x="472176" y="394049"/>
                  <a:pt x="464448" y="397478"/>
                </a:cubicBezTo>
                <a:cubicBezTo>
                  <a:pt x="460768" y="399098"/>
                  <a:pt x="456535" y="399764"/>
                  <a:pt x="452303" y="399764"/>
                </a:cubicBezTo>
                <a:close/>
                <a:moveTo>
                  <a:pt x="4560227" y="374237"/>
                </a:moveTo>
                <a:cubicBezTo>
                  <a:pt x="4553603" y="374237"/>
                  <a:pt x="4547163" y="372332"/>
                  <a:pt x="4543851" y="369094"/>
                </a:cubicBezTo>
                <a:cubicBezTo>
                  <a:pt x="4539251" y="364426"/>
                  <a:pt x="4542747" y="358712"/>
                  <a:pt x="4551763" y="356235"/>
                </a:cubicBezTo>
                <a:cubicBezTo>
                  <a:pt x="4578996" y="348996"/>
                  <a:pt x="4606229" y="341852"/>
                  <a:pt x="4633646" y="334613"/>
                </a:cubicBezTo>
                <a:cubicBezTo>
                  <a:pt x="4642662" y="332232"/>
                  <a:pt x="4653702" y="334137"/>
                  <a:pt x="4658302" y="338804"/>
                </a:cubicBezTo>
                <a:cubicBezTo>
                  <a:pt x="4662902" y="343472"/>
                  <a:pt x="4659222" y="349187"/>
                  <a:pt x="4650206" y="351568"/>
                </a:cubicBezTo>
                <a:cubicBezTo>
                  <a:pt x="4622973" y="358712"/>
                  <a:pt x="4595740" y="365950"/>
                  <a:pt x="4568507" y="373094"/>
                </a:cubicBezTo>
                <a:cubicBezTo>
                  <a:pt x="4565747" y="373856"/>
                  <a:pt x="4562987" y="374237"/>
                  <a:pt x="4560227" y="374237"/>
                </a:cubicBezTo>
                <a:close/>
                <a:moveTo>
                  <a:pt x="4723992" y="331280"/>
                </a:moveTo>
                <a:cubicBezTo>
                  <a:pt x="4717184" y="331280"/>
                  <a:pt x="4710744" y="329375"/>
                  <a:pt x="4707432" y="326041"/>
                </a:cubicBezTo>
                <a:cubicBezTo>
                  <a:pt x="4702832" y="321374"/>
                  <a:pt x="4706512" y="315659"/>
                  <a:pt x="4715712" y="313277"/>
                </a:cubicBezTo>
                <a:cubicBezTo>
                  <a:pt x="4743129" y="306229"/>
                  <a:pt x="4770546" y="299085"/>
                  <a:pt x="4797962" y="292132"/>
                </a:cubicBezTo>
                <a:cubicBezTo>
                  <a:pt x="4806978" y="289846"/>
                  <a:pt x="4818019" y="291751"/>
                  <a:pt x="4822619" y="296513"/>
                </a:cubicBezTo>
                <a:cubicBezTo>
                  <a:pt x="4827035" y="301276"/>
                  <a:pt x="4823355" y="306896"/>
                  <a:pt x="4814155" y="309277"/>
                </a:cubicBezTo>
                <a:cubicBezTo>
                  <a:pt x="4786738" y="316230"/>
                  <a:pt x="4759321" y="323279"/>
                  <a:pt x="4732089" y="330422"/>
                </a:cubicBezTo>
                <a:cubicBezTo>
                  <a:pt x="4729512" y="330899"/>
                  <a:pt x="4726752" y="331280"/>
                  <a:pt x="4723992" y="331280"/>
                </a:cubicBezTo>
                <a:close/>
                <a:moveTo>
                  <a:pt x="337300" y="325279"/>
                </a:moveTo>
                <a:cubicBezTo>
                  <a:pt x="331596" y="325279"/>
                  <a:pt x="326075" y="323945"/>
                  <a:pt x="322579" y="321469"/>
                </a:cubicBezTo>
                <a:cubicBezTo>
                  <a:pt x="304179" y="308705"/>
                  <a:pt x="286146" y="295561"/>
                  <a:pt x="268482" y="282416"/>
                </a:cubicBezTo>
                <a:cubicBezTo>
                  <a:pt x="262778" y="278130"/>
                  <a:pt x="264802" y="272129"/>
                  <a:pt x="273082" y="269177"/>
                </a:cubicBezTo>
                <a:cubicBezTo>
                  <a:pt x="281362" y="266224"/>
                  <a:pt x="292954" y="267272"/>
                  <a:pt x="298659" y="271558"/>
                </a:cubicBezTo>
                <a:cubicBezTo>
                  <a:pt x="315955" y="284512"/>
                  <a:pt x="333988" y="297466"/>
                  <a:pt x="352020" y="310039"/>
                </a:cubicBezTo>
                <a:cubicBezTo>
                  <a:pt x="358092" y="314230"/>
                  <a:pt x="356436" y="320231"/>
                  <a:pt x="348156" y="323374"/>
                </a:cubicBezTo>
                <a:cubicBezTo>
                  <a:pt x="345028" y="324707"/>
                  <a:pt x="341164" y="325279"/>
                  <a:pt x="337300" y="325279"/>
                </a:cubicBezTo>
                <a:close/>
                <a:moveTo>
                  <a:pt x="4888493" y="289370"/>
                </a:moveTo>
                <a:cubicBezTo>
                  <a:pt x="4881685" y="289370"/>
                  <a:pt x="4875061" y="287369"/>
                  <a:pt x="4871932" y="283940"/>
                </a:cubicBezTo>
                <a:cubicBezTo>
                  <a:pt x="4867516" y="279178"/>
                  <a:pt x="4871380" y="273463"/>
                  <a:pt x="4880581" y="271272"/>
                </a:cubicBezTo>
                <a:cubicBezTo>
                  <a:pt x="4908182" y="264414"/>
                  <a:pt x="4935782" y="257556"/>
                  <a:pt x="4963567" y="250793"/>
                </a:cubicBezTo>
                <a:cubicBezTo>
                  <a:pt x="4972768" y="248507"/>
                  <a:pt x="4983624" y="250603"/>
                  <a:pt x="4988040" y="255365"/>
                </a:cubicBezTo>
                <a:cubicBezTo>
                  <a:pt x="4992272" y="260128"/>
                  <a:pt x="4988408" y="265843"/>
                  <a:pt x="4979208" y="268034"/>
                </a:cubicBezTo>
                <a:cubicBezTo>
                  <a:pt x="4951607" y="274796"/>
                  <a:pt x="4924006" y="281559"/>
                  <a:pt x="4896589" y="288417"/>
                </a:cubicBezTo>
                <a:cubicBezTo>
                  <a:pt x="4894013" y="288989"/>
                  <a:pt x="4891253" y="289370"/>
                  <a:pt x="4888493" y="289370"/>
                </a:cubicBezTo>
                <a:close/>
                <a:moveTo>
                  <a:pt x="5054650" y="248888"/>
                </a:moveTo>
                <a:cubicBezTo>
                  <a:pt x="5047658" y="248888"/>
                  <a:pt x="5041034" y="246793"/>
                  <a:pt x="5037906" y="243364"/>
                </a:cubicBezTo>
                <a:cubicBezTo>
                  <a:pt x="5033673" y="238601"/>
                  <a:pt x="5037722" y="232886"/>
                  <a:pt x="5046922" y="230696"/>
                </a:cubicBezTo>
                <a:cubicBezTo>
                  <a:pt x="5074707" y="224123"/>
                  <a:pt x="5102676" y="217551"/>
                  <a:pt x="5130828" y="211169"/>
                </a:cubicBezTo>
                <a:cubicBezTo>
                  <a:pt x="5140029" y="208979"/>
                  <a:pt x="5150885" y="211169"/>
                  <a:pt x="5155117" y="216027"/>
                </a:cubicBezTo>
                <a:cubicBezTo>
                  <a:pt x="5159165" y="220790"/>
                  <a:pt x="5155117" y="226505"/>
                  <a:pt x="5145733" y="228600"/>
                </a:cubicBezTo>
                <a:cubicBezTo>
                  <a:pt x="5117764" y="234982"/>
                  <a:pt x="5089979" y="241459"/>
                  <a:pt x="5062378" y="248031"/>
                </a:cubicBezTo>
                <a:cubicBezTo>
                  <a:pt x="5059802" y="248698"/>
                  <a:pt x="5057226" y="248888"/>
                  <a:pt x="5054650" y="248888"/>
                </a:cubicBezTo>
                <a:close/>
                <a:moveTo>
                  <a:pt x="232417" y="246888"/>
                </a:moveTo>
                <a:cubicBezTo>
                  <a:pt x="226344" y="246888"/>
                  <a:pt x="220456" y="245364"/>
                  <a:pt x="216960" y="242506"/>
                </a:cubicBezTo>
                <a:cubicBezTo>
                  <a:pt x="200216" y="229076"/>
                  <a:pt x="183839" y="215265"/>
                  <a:pt x="168015" y="201740"/>
                </a:cubicBezTo>
                <a:cubicBezTo>
                  <a:pt x="162863" y="197168"/>
                  <a:pt x="165623" y="191357"/>
                  <a:pt x="174455" y="188690"/>
                </a:cubicBezTo>
                <a:cubicBezTo>
                  <a:pt x="183103" y="186023"/>
                  <a:pt x="194511" y="187452"/>
                  <a:pt x="199664" y="192024"/>
                </a:cubicBezTo>
                <a:cubicBezTo>
                  <a:pt x="215120" y="205454"/>
                  <a:pt x="231497" y="218980"/>
                  <a:pt x="247873" y="232315"/>
                </a:cubicBezTo>
                <a:cubicBezTo>
                  <a:pt x="253393" y="236696"/>
                  <a:pt x="250817" y="242602"/>
                  <a:pt x="242353" y="245459"/>
                </a:cubicBezTo>
                <a:cubicBezTo>
                  <a:pt x="239409" y="246412"/>
                  <a:pt x="235913" y="246888"/>
                  <a:pt x="232417" y="246888"/>
                </a:cubicBezTo>
                <a:close/>
                <a:moveTo>
                  <a:pt x="5222463" y="210503"/>
                </a:moveTo>
                <a:cubicBezTo>
                  <a:pt x="5215287" y="210503"/>
                  <a:pt x="5208479" y="208312"/>
                  <a:pt x="5205535" y="204692"/>
                </a:cubicBezTo>
                <a:cubicBezTo>
                  <a:pt x="5201486" y="199835"/>
                  <a:pt x="5205903" y="194215"/>
                  <a:pt x="5215287" y="192215"/>
                </a:cubicBezTo>
                <a:cubicBezTo>
                  <a:pt x="5243624" y="185928"/>
                  <a:pt x="5271961" y="179832"/>
                  <a:pt x="5300481" y="173831"/>
                </a:cubicBezTo>
                <a:cubicBezTo>
                  <a:pt x="5309866" y="171831"/>
                  <a:pt x="5320538" y="174117"/>
                  <a:pt x="5324402" y="179070"/>
                </a:cubicBezTo>
                <a:cubicBezTo>
                  <a:pt x="5328267" y="183928"/>
                  <a:pt x="5323666" y="189548"/>
                  <a:pt x="5314282" y="191453"/>
                </a:cubicBezTo>
                <a:cubicBezTo>
                  <a:pt x="5285945" y="197453"/>
                  <a:pt x="5257792" y="203549"/>
                  <a:pt x="5229639" y="209741"/>
                </a:cubicBezTo>
                <a:cubicBezTo>
                  <a:pt x="5227431" y="210217"/>
                  <a:pt x="5225039" y="210503"/>
                  <a:pt x="5222463" y="210503"/>
                </a:cubicBezTo>
                <a:close/>
                <a:moveTo>
                  <a:pt x="5392852" y="174403"/>
                </a:moveTo>
                <a:cubicBezTo>
                  <a:pt x="5385492" y="174403"/>
                  <a:pt x="5378500" y="172117"/>
                  <a:pt x="5375740" y="168307"/>
                </a:cubicBezTo>
                <a:cubicBezTo>
                  <a:pt x="5372060" y="163449"/>
                  <a:pt x="5376660" y="157925"/>
                  <a:pt x="5386228" y="155924"/>
                </a:cubicBezTo>
                <a:cubicBezTo>
                  <a:pt x="5414749" y="150114"/>
                  <a:pt x="5443638" y="144399"/>
                  <a:pt x="5472527" y="138875"/>
                </a:cubicBezTo>
                <a:cubicBezTo>
                  <a:pt x="5482095" y="137065"/>
                  <a:pt x="5492583" y="139541"/>
                  <a:pt x="5496264" y="144494"/>
                </a:cubicBezTo>
                <a:cubicBezTo>
                  <a:pt x="5499760" y="149447"/>
                  <a:pt x="5494975" y="154877"/>
                  <a:pt x="5485407" y="156781"/>
                </a:cubicBezTo>
                <a:cubicBezTo>
                  <a:pt x="5456702" y="162306"/>
                  <a:pt x="5428181" y="167926"/>
                  <a:pt x="5399844" y="173736"/>
                </a:cubicBezTo>
                <a:cubicBezTo>
                  <a:pt x="5397269" y="174212"/>
                  <a:pt x="5395061" y="174403"/>
                  <a:pt x="5392852" y="174403"/>
                </a:cubicBezTo>
                <a:close/>
                <a:moveTo>
                  <a:pt x="137838" y="164973"/>
                </a:moveTo>
                <a:cubicBezTo>
                  <a:pt x="131398" y="164973"/>
                  <a:pt x="125141" y="163163"/>
                  <a:pt x="121645" y="160020"/>
                </a:cubicBezTo>
                <a:cubicBezTo>
                  <a:pt x="106741" y="145923"/>
                  <a:pt x="92020" y="131636"/>
                  <a:pt x="78220" y="117539"/>
                </a:cubicBezTo>
                <a:cubicBezTo>
                  <a:pt x="73620" y="112871"/>
                  <a:pt x="77300" y="107156"/>
                  <a:pt x="86316" y="104775"/>
                </a:cubicBezTo>
                <a:cubicBezTo>
                  <a:pt x="95332" y="102394"/>
                  <a:pt x="106373" y="104299"/>
                  <a:pt x="110973" y="108966"/>
                </a:cubicBezTo>
                <a:cubicBezTo>
                  <a:pt x="124589" y="122873"/>
                  <a:pt x="138942" y="136970"/>
                  <a:pt x="153846" y="150876"/>
                </a:cubicBezTo>
                <a:cubicBezTo>
                  <a:pt x="158814" y="155448"/>
                  <a:pt x="155502" y="161258"/>
                  <a:pt x="146670" y="163830"/>
                </a:cubicBezTo>
                <a:cubicBezTo>
                  <a:pt x="143910" y="164592"/>
                  <a:pt x="140966" y="164973"/>
                  <a:pt x="137838" y="164973"/>
                </a:cubicBezTo>
                <a:close/>
                <a:moveTo>
                  <a:pt x="5565082" y="141161"/>
                </a:moveTo>
                <a:cubicBezTo>
                  <a:pt x="5557537" y="141161"/>
                  <a:pt x="5550361" y="138684"/>
                  <a:pt x="5547785" y="134779"/>
                </a:cubicBezTo>
                <a:cubicBezTo>
                  <a:pt x="5544473" y="129826"/>
                  <a:pt x="5549441" y="124397"/>
                  <a:pt x="5559009" y="122682"/>
                </a:cubicBezTo>
                <a:cubicBezTo>
                  <a:pt x="5587898" y="117443"/>
                  <a:pt x="5617155" y="112300"/>
                  <a:pt x="5646412" y="107252"/>
                </a:cubicBezTo>
                <a:cubicBezTo>
                  <a:pt x="5656165" y="105632"/>
                  <a:pt x="5666469" y="108299"/>
                  <a:pt x="5669597" y="113348"/>
                </a:cubicBezTo>
                <a:cubicBezTo>
                  <a:pt x="5672725" y="118301"/>
                  <a:pt x="5667573" y="123730"/>
                  <a:pt x="5657821" y="125349"/>
                </a:cubicBezTo>
                <a:cubicBezTo>
                  <a:pt x="5628747" y="130302"/>
                  <a:pt x="5599858" y="135446"/>
                  <a:pt x="5571153" y="140684"/>
                </a:cubicBezTo>
                <a:cubicBezTo>
                  <a:pt x="5569314" y="141065"/>
                  <a:pt x="5567105" y="141161"/>
                  <a:pt x="5565082" y="141161"/>
                </a:cubicBezTo>
                <a:close/>
                <a:moveTo>
                  <a:pt x="5739703" y="111347"/>
                </a:moveTo>
                <a:cubicBezTo>
                  <a:pt x="5731791" y="111347"/>
                  <a:pt x="5724614" y="108680"/>
                  <a:pt x="5722038" y="104584"/>
                </a:cubicBezTo>
                <a:cubicBezTo>
                  <a:pt x="5719094" y="99536"/>
                  <a:pt x="5724430" y="94202"/>
                  <a:pt x="5734183" y="92678"/>
                </a:cubicBezTo>
                <a:cubicBezTo>
                  <a:pt x="5763440" y="88011"/>
                  <a:pt x="5793064" y="83439"/>
                  <a:pt x="5822689" y="79058"/>
                </a:cubicBezTo>
                <a:cubicBezTo>
                  <a:pt x="5832442" y="77629"/>
                  <a:pt x="5842562" y="80582"/>
                  <a:pt x="5845506" y="85630"/>
                </a:cubicBezTo>
                <a:cubicBezTo>
                  <a:pt x="5848266" y="90678"/>
                  <a:pt x="5842562" y="95917"/>
                  <a:pt x="5832809" y="97441"/>
                </a:cubicBezTo>
                <a:cubicBezTo>
                  <a:pt x="5803369" y="101822"/>
                  <a:pt x="5774112" y="106299"/>
                  <a:pt x="5745039" y="110966"/>
                </a:cubicBezTo>
                <a:cubicBezTo>
                  <a:pt x="5743383" y="111252"/>
                  <a:pt x="5741543" y="111347"/>
                  <a:pt x="5739703" y="111347"/>
                </a:cubicBezTo>
                <a:close/>
                <a:moveTo>
                  <a:pt x="5916532" y="85249"/>
                </a:moveTo>
                <a:cubicBezTo>
                  <a:pt x="5908436" y="85249"/>
                  <a:pt x="5900892" y="82391"/>
                  <a:pt x="5898684" y="78105"/>
                </a:cubicBezTo>
                <a:cubicBezTo>
                  <a:pt x="5896107" y="73057"/>
                  <a:pt x="5901996" y="67818"/>
                  <a:pt x="5911748" y="66485"/>
                </a:cubicBezTo>
                <a:cubicBezTo>
                  <a:pt x="5941373" y="62484"/>
                  <a:pt x="5971366" y="58579"/>
                  <a:pt x="6001359" y="54864"/>
                </a:cubicBezTo>
                <a:cubicBezTo>
                  <a:pt x="6011111" y="53626"/>
                  <a:pt x="6021231" y="56769"/>
                  <a:pt x="6023439" y="61913"/>
                </a:cubicBezTo>
                <a:cubicBezTo>
                  <a:pt x="6025832" y="67056"/>
                  <a:pt x="6019759" y="72200"/>
                  <a:pt x="6009823" y="73343"/>
                </a:cubicBezTo>
                <a:cubicBezTo>
                  <a:pt x="5980014" y="77057"/>
                  <a:pt x="5950389" y="80867"/>
                  <a:pt x="5920948" y="84868"/>
                </a:cubicBezTo>
                <a:cubicBezTo>
                  <a:pt x="5919660" y="85153"/>
                  <a:pt x="5918188" y="85249"/>
                  <a:pt x="5916532" y="85249"/>
                </a:cubicBezTo>
                <a:close/>
                <a:moveTo>
                  <a:pt x="54667" y="79820"/>
                </a:moveTo>
                <a:cubicBezTo>
                  <a:pt x="47675" y="79820"/>
                  <a:pt x="41051" y="77724"/>
                  <a:pt x="37923" y="74295"/>
                </a:cubicBezTo>
                <a:cubicBezTo>
                  <a:pt x="13266" y="46387"/>
                  <a:pt x="1674" y="30099"/>
                  <a:pt x="1122" y="29432"/>
                </a:cubicBezTo>
                <a:cubicBezTo>
                  <a:pt x="-2374" y="24384"/>
                  <a:pt x="2594" y="18955"/>
                  <a:pt x="11978" y="17145"/>
                </a:cubicBezTo>
                <a:cubicBezTo>
                  <a:pt x="21546" y="15335"/>
                  <a:pt x="32035" y="17907"/>
                  <a:pt x="35531" y="22765"/>
                </a:cubicBezTo>
                <a:cubicBezTo>
                  <a:pt x="35715" y="22955"/>
                  <a:pt x="47307" y="39148"/>
                  <a:pt x="71228" y="66294"/>
                </a:cubicBezTo>
                <a:cubicBezTo>
                  <a:pt x="75460" y="71057"/>
                  <a:pt x="71412" y="76772"/>
                  <a:pt x="62211" y="78962"/>
                </a:cubicBezTo>
                <a:cubicBezTo>
                  <a:pt x="59819" y="79534"/>
                  <a:pt x="57243" y="79820"/>
                  <a:pt x="54667" y="79820"/>
                </a:cubicBezTo>
                <a:close/>
                <a:moveTo>
                  <a:pt x="6095386" y="63151"/>
                </a:moveTo>
                <a:cubicBezTo>
                  <a:pt x="6086921" y="63151"/>
                  <a:pt x="6079193" y="60103"/>
                  <a:pt x="6077353" y="55626"/>
                </a:cubicBezTo>
                <a:cubicBezTo>
                  <a:pt x="6075145" y="50483"/>
                  <a:pt x="6081585" y="45434"/>
                  <a:pt x="6091521" y="44291"/>
                </a:cubicBezTo>
                <a:cubicBezTo>
                  <a:pt x="6121514" y="40958"/>
                  <a:pt x="6151691" y="37814"/>
                  <a:pt x="6182052" y="34766"/>
                </a:cubicBezTo>
                <a:cubicBezTo>
                  <a:pt x="6191989" y="33814"/>
                  <a:pt x="6201741" y="37148"/>
                  <a:pt x="6203581" y="42386"/>
                </a:cubicBezTo>
                <a:cubicBezTo>
                  <a:pt x="6205421" y="47530"/>
                  <a:pt x="6198981" y="52578"/>
                  <a:pt x="6188860" y="53531"/>
                </a:cubicBezTo>
                <a:cubicBezTo>
                  <a:pt x="6158684" y="56483"/>
                  <a:pt x="6128874" y="59627"/>
                  <a:pt x="6099250" y="62960"/>
                </a:cubicBezTo>
                <a:cubicBezTo>
                  <a:pt x="6097961" y="63056"/>
                  <a:pt x="6096673" y="63151"/>
                  <a:pt x="6095386" y="63151"/>
                </a:cubicBezTo>
                <a:close/>
                <a:moveTo>
                  <a:pt x="6276079" y="45339"/>
                </a:moveTo>
                <a:cubicBezTo>
                  <a:pt x="6267247" y="45339"/>
                  <a:pt x="6259518" y="42005"/>
                  <a:pt x="6257862" y="37338"/>
                </a:cubicBezTo>
                <a:cubicBezTo>
                  <a:pt x="6256206" y="32195"/>
                  <a:pt x="6263014" y="27241"/>
                  <a:pt x="6272951" y="26384"/>
                </a:cubicBezTo>
                <a:cubicBezTo>
                  <a:pt x="6303128" y="23813"/>
                  <a:pt x="6333673" y="21336"/>
                  <a:pt x="6364217" y="19145"/>
                </a:cubicBezTo>
                <a:cubicBezTo>
                  <a:pt x="6374522" y="18383"/>
                  <a:pt x="6383538" y="22003"/>
                  <a:pt x="6385010" y="27241"/>
                </a:cubicBezTo>
                <a:cubicBezTo>
                  <a:pt x="6386482" y="32480"/>
                  <a:pt x="6379490" y="37243"/>
                  <a:pt x="6369370" y="38005"/>
                </a:cubicBezTo>
                <a:cubicBezTo>
                  <a:pt x="6339009" y="40195"/>
                  <a:pt x="6308832" y="42577"/>
                  <a:pt x="6279023" y="45148"/>
                </a:cubicBezTo>
                <a:cubicBezTo>
                  <a:pt x="6278103" y="45339"/>
                  <a:pt x="6276999" y="45339"/>
                  <a:pt x="6276079" y="45339"/>
                </a:cubicBezTo>
                <a:close/>
                <a:moveTo>
                  <a:pt x="6458060" y="32099"/>
                </a:moveTo>
                <a:cubicBezTo>
                  <a:pt x="6448860" y="32099"/>
                  <a:pt x="6440948" y="28480"/>
                  <a:pt x="6439844" y="23717"/>
                </a:cubicBezTo>
                <a:cubicBezTo>
                  <a:pt x="6438740" y="18479"/>
                  <a:pt x="6445916" y="13811"/>
                  <a:pt x="6456036" y="13145"/>
                </a:cubicBezTo>
                <a:cubicBezTo>
                  <a:pt x="6486397" y="11335"/>
                  <a:pt x="6517126" y="9620"/>
                  <a:pt x="6547855" y="8192"/>
                </a:cubicBezTo>
                <a:cubicBezTo>
                  <a:pt x="6557792" y="7715"/>
                  <a:pt x="6566992" y="11525"/>
                  <a:pt x="6567912" y="16764"/>
                </a:cubicBezTo>
                <a:cubicBezTo>
                  <a:pt x="6568832" y="22003"/>
                  <a:pt x="6561287" y="26670"/>
                  <a:pt x="6551167" y="27146"/>
                </a:cubicBezTo>
                <a:cubicBezTo>
                  <a:pt x="6520622" y="28575"/>
                  <a:pt x="6490261" y="30194"/>
                  <a:pt x="6460268" y="32004"/>
                </a:cubicBezTo>
                <a:cubicBezTo>
                  <a:pt x="6459532" y="32099"/>
                  <a:pt x="6458797" y="32099"/>
                  <a:pt x="6458060" y="32099"/>
                </a:cubicBezTo>
                <a:close/>
                <a:moveTo>
                  <a:pt x="6641146" y="23432"/>
                </a:moveTo>
                <a:cubicBezTo>
                  <a:pt x="6631578" y="23432"/>
                  <a:pt x="6623481" y="19622"/>
                  <a:pt x="6622746" y="14573"/>
                </a:cubicBezTo>
                <a:cubicBezTo>
                  <a:pt x="6622009" y="9335"/>
                  <a:pt x="6629737" y="4763"/>
                  <a:pt x="6639858" y="4477"/>
                </a:cubicBezTo>
                <a:cubicBezTo>
                  <a:pt x="6670403" y="3429"/>
                  <a:pt x="6701132" y="2572"/>
                  <a:pt x="6732044" y="1905"/>
                </a:cubicBezTo>
                <a:cubicBezTo>
                  <a:pt x="6741613" y="1810"/>
                  <a:pt x="6750813" y="5715"/>
                  <a:pt x="6751181" y="11049"/>
                </a:cubicBezTo>
                <a:cubicBezTo>
                  <a:pt x="6751550" y="16288"/>
                  <a:pt x="6743637" y="20765"/>
                  <a:pt x="6733517" y="20955"/>
                </a:cubicBezTo>
                <a:cubicBezTo>
                  <a:pt x="6702788" y="21622"/>
                  <a:pt x="6672427" y="22479"/>
                  <a:pt x="6642250" y="23527"/>
                </a:cubicBezTo>
                <a:cubicBezTo>
                  <a:pt x="6642066" y="23432"/>
                  <a:pt x="6641698" y="23432"/>
                  <a:pt x="6641146" y="23432"/>
                </a:cubicBezTo>
                <a:close/>
                <a:moveTo>
                  <a:pt x="6824968" y="19336"/>
                </a:moveTo>
                <a:cubicBezTo>
                  <a:pt x="6815031" y="19336"/>
                  <a:pt x="6806751" y="15145"/>
                  <a:pt x="6806567" y="10001"/>
                </a:cubicBezTo>
                <a:cubicBezTo>
                  <a:pt x="6806383" y="4763"/>
                  <a:pt x="6814479" y="381"/>
                  <a:pt x="6824600" y="286"/>
                </a:cubicBezTo>
                <a:cubicBezTo>
                  <a:pt x="6847416" y="95"/>
                  <a:pt x="6870417" y="0"/>
                  <a:pt x="6893602" y="0"/>
                </a:cubicBezTo>
                <a:cubicBezTo>
                  <a:pt x="6894154" y="0"/>
                  <a:pt x="6894522" y="0"/>
                  <a:pt x="6895074" y="0"/>
                </a:cubicBezTo>
                <a:lnTo>
                  <a:pt x="6917154" y="0"/>
                </a:lnTo>
                <a:cubicBezTo>
                  <a:pt x="6927275" y="0"/>
                  <a:pt x="6935555" y="4286"/>
                  <a:pt x="6935371" y="9620"/>
                </a:cubicBezTo>
                <a:cubicBezTo>
                  <a:pt x="6935371" y="14859"/>
                  <a:pt x="6927090" y="19050"/>
                  <a:pt x="6916970" y="19050"/>
                </a:cubicBezTo>
                <a:cubicBezTo>
                  <a:pt x="6916970" y="19050"/>
                  <a:pt x="6916970" y="19050"/>
                  <a:pt x="6916786" y="19050"/>
                </a:cubicBezTo>
                <a:lnTo>
                  <a:pt x="6894889" y="19050"/>
                </a:lnTo>
                <a:cubicBezTo>
                  <a:pt x="6871705" y="19050"/>
                  <a:pt x="6848336" y="19145"/>
                  <a:pt x="6825152" y="19336"/>
                </a:cubicBezTo>
                <a:cubicBezTo>
                  <a:pt x="6825152" y="19336"/>
                  <a:pt x="6825152" y="19336"/>
                  <a:pt x="6824968" y="19336"/>
                </a:cubicBezTo>
                <a:close/>
              </a:path>
            </a:pathLst>
          </a:custGeom>
          <a:solidFill>
            <a:srgbClr val="E2B133"/>
          </a:solidFill>
          <a:ln w="18393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137" name="รูปภาพ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4535" y="3473856"/>
            <a:ext cx="4412699" cy="26493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owerPointHub-Space">
      <a:dk1>
        <a:srgbClr val="000000"/>
      </a:dk1>
      <a:lt1>
        <a:srgbClr val="FFFFFF"/>
      </a:lt1>
      <a:dk2>
        <a:srgbClr val="080E1A"/>
      </a:dk2>
      <a:lt2>
        <a:srgbClr val="A7DBFF"/>
      </a:lt2>
      <a:accent1>
        <a:srgbClr val="FE973E"/>
      </a:accent1>
      <a:accent2>
        <a:srgbClr val="F16152"/>
      </a:accent2>
      <a:accent3>
        <a:srgbClr val="EA445C"/>
      </a:accent3>
      <a:accent4>
        <a:srgbClr val="7B634D"/>
      </a:accent4>
      <a:accent5>
        <a:srgbClr val="4C9899"/>
      </a:accent5>
      <a:accent6>
        <a:srgbClr val="8BD6D8"/>
      </a:accent6>
      <a:hlink>
        <a:srgbClr val="0563C1"/>
      </a:hlink>
      <a:folHlink>
        <a:srgbClr val="954F72"/>
      </a:folHlink>
    </a:clrScheme>
    <a:fontScheme name="Custom 10">
      <a:majorFont>
        <a:latin typeface="Kanit"/>
        <a:ea typeface=""/>
        <a:cs typeface="Kanit"/>
      </a:majorFont>
      <a:minorFont>
        <a:latin typeface="Kanit"/>
        <a:ea typeface=""/>
        <a:cs typeface="Kani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2102</Words>
  <Application>WPS Presentation</Application>
  <PresentationFormat>กำหนดเอง</PresentationFormat>
  <Paragraphs>118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SimSun</vt:lpstr>
      <vt:lpstr>Wingdings</vt:lpstr>
      <vt:lpstr>Angsana New</vt:lpstr>
      <vt:lpstr>Kanit</vt:lpstr>
      <vt:lpstr>Microsoft YaHei</vt:lpstr>
      <vt:lpstr>Angsana New</vt:lpstr>
      <vt:lpstr>TH Sarabun PSK</vt:lpstr>
      <vt:lpstr>Arial Unicode MS</vt:lpstr>
      <vt:lpstr>Segoe Print</vt:lpstr>
      <vt:lpstr>MS Sans Serif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อัญฌิรา ผลนิมิตรสกุล</dc:creator>
  <cp:lastModifiedBy>User</cp:lastModifiedBy>
  <cp:revision>41</cp:revision>
  <dcterms:created xsi:type="dcterms:W3CDTF">2020-07-22T13:36:00Z</dcterms:created>
  <dcterms:modified xsi:type="dcterms:W3CDTF">2023-01-23T02:18:52Z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1054-11.2.0.10014</vt:lpwstr>
  </property>
</Properties>
</file>