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79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9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-78" y="-750"/>
      </p:cViewPr>
      <p:guideLst>
        <p:guide orient="horz" pos="216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428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08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9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410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272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932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270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1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77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09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727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2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2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5530" y="516400"/>
            <a:ext cx="2015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พัฒนา</a:t>
            </a:r>
            <a:r>
              <a:rPr lang="th-TH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ทีมงาน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8941" y="1099577"/>
            <a:ext cx="8606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(1)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รวมกลุ่มที่มีเป้าหมาย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คุณภาพ</a:t>
            </a:r>
          </a:p>
          <a:p>
            <a:pPr algn="thaiDist"/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เป็น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กลุ่มที่ทำงานอยู่ในสถานที่เดียวกัน พบปัญหาและมีแนวทางความสำเร็จร่วมกัน </a:t>
            </a:r>
          </a:p>
        </p:txBody>
      </p:sp>
      <p:pic>
        <p:nvPicPr>
          <p:cNvPr id="5122" name="Picture 2" descr="q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16673" b="2185"/>
          <a:stretch>
            <a:fillRect/>
          </a:stretch>
        </p:blipFill>
        <p:spPr bwMode="auto">
          <a:xfrm>
            <a:off x="2140510" y="2361027"/>
            <a:ext cx="4862980" cy="316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298270" y="5829733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หลักการพื้นฐานของ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QCC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8123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7013" y="607227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7.6.2 ขั้นตอน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ในการดำเนินกิจกรรมกลุ่มควบคุมคุณภาพ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7013" y="1102758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ตั้งกลุ่มและการจด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ทะเบียน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ค้นหา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ปัญหา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กำหนดหัวข้อ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เรื่อง</a:t>
            </a: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กำหนดเป้าหมาย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5.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สำรวจสภาพปัจจุบัน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6.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ทำงานตามขั้นตอน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 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7010" y="3619313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7.6.3 วงจร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ควบคุมคุณภาพ หรือ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PDCA 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ประกอบด้วยขั้นตอน ดังนี้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6730" y="4224132"/>
            <a:ext cx="85673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วางแผน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Plan : P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>
              <a:tabLst>
                <a:tab pos="444500" algn="l"/>
              </a:tabLst>
            </a:pPr>
            <a:endParaRPr lang="en-US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การปฏิบัติ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(Do : D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>
              <a:tabLst>
                <a:tab pos="444500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 ตรวจสอบ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(Check : C)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444500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 หาแนวทางในการปรับปรุงแก้ไข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(Act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: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A)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97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6486"/>
            <a:ext cx="42100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71276" y="1083096"/>
            <a:ext cx="272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กิจกรรม 5 ส. ประกอบด้วย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9337" y="1544761"/>
            <a:ext cx="771992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7.7.1 สะสาง</a:t>
            </a:r>
          </a:p>
          <a:p>
            <a:pPr algn="thaiDist"/>
            <a:endParaRPr lang="th-TH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7.7.2 สะดวก</a:t>
            </a:r>
          </a:p>
          <a:p>
            <a:pPr algn="thaiDist"/>
            <a:endParaRPr lang="th-TH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7.7.3 สะอาด</a:t>
            </a:r>
          </a:p>
          <a:p>
            <a:pPr algn="thaiDist"/>
            <a:endParaRPr lang="th-TH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7.7.4 สุขลักษณะ </a:t>
            </a:r>
          </a:p>
          <a:p>
            <a:pPr algn="thaiDist"/>
            <a:endParaRPr lang="th-TH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7.7.5 สร้าง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นิสัย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 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08" y="4124114"/>
            <a:ext cx="6206605" cy="177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871340" y="5959547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กิจกรรม 5 ส.</a:t>
            </a:r>
          </a:p>
        </p:txBody>
      </p:sp>
    </p:spTree>
    <p:extLst>
      <p:ext uri="{BB962C8B-B14F-4D97-AF65-F5344CB8AC3E}">
        <p14:creationId xmlns:p14="http://schemas.microsoft.com/office/powerpoint/2010/main" val="947740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0" y="645085"/>
            <a:ext cx="4210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68369" y="1076982"/>
            <a:ext cx="7940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7.8.1 ความหมาย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TQM (Total Quality Management)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5263" y="1525200"/>
            <a:ext cx="8747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TQM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หมายถึง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ระบบบริหารคุณภาพที่มุ่งเน้นการให้ความสำคัญสูงสุดต่อลูกค้าภายใต้ความร่วมมือของพนักงานทั่วทั้งองค์กรที่จะปรับปรุงงานอย่างต่อเนื่อง เพื่อให้สามารถตอบสนองความต้องการได้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5275" y="2302409"/>
            <a:ext cx="2810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7.8.2 วัตถุประสงค์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TQM 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3395" y="2750627"/>
            <a:ext cx="8754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268288" algn="l"/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เพื่อ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สร้างความพึงพอใจให้กับผู้บริโภค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เพื่อ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พัฒนาและปรับปรุงอย่างต่อเนื่องในกิจกรรมทุกด้าน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เพื่อ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ยกระดับคุณภาพชีวิตของพนักงาน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เพื่อ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ความอยู่รอดขององค์กรและความเจริญเติบโตภายใต้สภาวะการแข่งขันอย่าง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รุนแรง</a:t>
            </a:r>
          </a:p>
          <a:p>
            <a:pPr algn="thaiDist">
              <a:tabLst>
                <a:tab pos="26828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5. เพื่อ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รักษาผลประโยชน์ของผู้ถือหุ้น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 เพื่อ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แสดงความรับผิดชอบต่อสังคมและสิ่งแวดล้อม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7. เพื่อ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พัฒนาบุคลากรให้สามารถใช้ศักยภาพของตนเองอย่างเต็มที่โดยมีส่วนร่วม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ในการ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ปรับปรุงงานและปรับปรุงคุณภาพของสินค้าและบริการ </a:t>
            </a:r>
            <a:endParaRPr lang="en-US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50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3996" y="679683"/>
            <a:ext cx="3017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7.8.3 หลักการ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สำคัญของ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TQM 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8941" y="1186735"/>
            <a:ext cx="4925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การ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ให้ความสำคัญกับลูกค้า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8941" y="1689276"/>
            <a:ext cx="8619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ลูกค้า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เป็นบุคคลสำคัญที่ทำให้กิจการอยู่รอดและเป้าหมายของกิจการก็คือ การสร้างและการรักษาลูกค้า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8941" y="2725791"/>
            <a:ext cx="8619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 การ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พัฒนาอย่างต่อเนื่อง มีหลักการดำเนินงานดังนี้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0630" y="3307481"/>
            <a:ext cx="86195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26828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(1) ศึกษา วิเคราะห์</a:t>
            </a:r>
          </a:p>
          <a:p>
            <a:pPr lvl="1" algn="thaiDist">
              <a:tabLst>
                <a:tab pos="26828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26828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(2) พยายาม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หาวิธีการในการแก้ไข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ปัญหา</a:t>
            </a:r>
          </a:p>
          <a:p>
            <a:pPr lvl="1" algn="thaiDist">
              <a:tabLst>
                <a:tab pos="26828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26828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(3) ติดตาม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ตรวจสอบ และประเมินผลงานอย่างเป็นระบบ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 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2388" y="5000689"/>
            <a:ext cx="2643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 สมาชิก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ทุกคนมีส่วนร่วม </a:t>
            </a:r>
          </a:p>
        </p:txBody>
      </p:sp>
    </p:spTree>
    <p:extLst>
      <p:ext uri="{BB962C8B-B14F-4D97-AF65-F5344CB8AC3E}">
        <p14:creationId xmlns:p14="http://schemas.microsoft.com/office/powerpoint/2010/main" val="1584454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9610" y="570456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7.8.4 ประโยชน์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TQM 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9440" y="1025715"/>
            <a:ext cx="86390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ช่วย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ให้ผู้บริหารและองค์กรได้รับรู้ปัญหาและความต้องการที่แท้จริงของ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ลูกค้า</a:t>
            </a:r>
          </a:p>
          <a:p>
            <a:pPr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ให้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ความสำคัญกับระบบที่เรียบง่าย ลดความสูญเสียในการดำเนินงาน และสามารถ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บริหารต้นทุน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ได้อย่างมีประสิทธิภาพ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พัฒนาระบบ ขั้นตอน และการจัดเก็บข้อมูลการทำงานได้อย่างมีประสิทธิภาพ</a:t>
            </a:r>
          </a:p>
          <a:p>
            <a:pPr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</a:rPr>
              <a:t>	4. พนักงาน</a:t>
            </a:r>
            <a:r>
              <a:rPr lang="th-TH" sz="2400" b="1" dirty="0">
                <a:solidFill>
                  <a:srgbClr val="00B0F0"/>
                </a:solidFill>
              </a:rPr>
              <a:t>มีความพึงพอใจในการทำงาน เพราะมีส่วนร่วมในการดำเนินงาน การแก้ไขปัญหาและการสร้างผลกำไรของกิจการ </a:t>
            </a:r>
            <a:endParaRPr lang="en-US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9610" y="4178191"/>
            <a:ext cx="7697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7.8.5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นำหลักการ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Deming 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มาใช้กับ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TQM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0965" y="4685576"/>
            <a:ext cx="8638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คุณภาพ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เป็นสิ่งที่สำคัญเป็นอย่างยิ่งในการดำเนินงาน ดังนั้นในการสร้างคุณภาพให้</a:t>
            </a:r>
            <a:r>
              <a:rPr lang="th-TH" sz="2400">
                <a:latin typeface="Cordia New" pitchFamily="34" charset="-34"/>
                <a:cs typeface="Cordia New" pitchFamily="34" charset="-34"/>
              </a:rPr>
              <a:t>เกิด</a:t>
            </a:r>
            <a:r>
              <a:rPr lang="th-TH" sz="2400" smtClean="0">
                <a:latin typeface="Cordia New" pitchFamily="34" charset="-34"/>
                <a:cs typeface="Cordia New" pitchFamily="34" charset="-34"/>
              </a:rPr>
              <a:t>ขึ้นกับองค์กร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Deming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ได้นำเสนอวงจร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PDCA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เพื่อเป็นหลักในการเริ่มต้นปรับปรุงคุณภาพอย่างต่อเนื่อง </a:t>
            </a:r>
          </a:p>
        </p:txBody>
      </p:sp>
    </p:spTree>
    <p:extLst>
      <p:ext uri="{BB962C8B-B14F-4D97-AF65-F5344CB8AC3E}">
        <p14:creationId xmlns:p14="http://schemas.microsoft.com/office/powerpoint/2010/main" val="99093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1365" y="733181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7.8.6 ขั้นตอน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ในการนำ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TQM 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ไปสู่การปฏิบัติ มีดังนี้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5836" y="1289888"/>
            <a:ext cx="85523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คัดเลือกและแต่งตั้งผู้รับผิดชอบในการพัฒนาคุณภาพของ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องค์กร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วางแผนปฏิบัติงาน ผู้บริหารและทีมงาน ร่วมกันกำหนดวิสัยทัศน์ นโยบาย และกล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ยุทธ์ด้าน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คุณภาพ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ดำเนินงานมีการนำแผนไปปฏิบัติอย่างเป็น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ระบบ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ติดตาม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ตรวจสอบ ประเมินผล และแก้ไข มีความพยายามในการแก้ไข ปรับปรุง และหาแนวทางในการปฏิบัติงานที่บรรลุเป้าหมายสูงสุดเสมอ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มี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การเสริมแรงเพื่อรักษาปรัชญาและวัฒนธรรมการบริหารงานแบบ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TQM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ให้คงอยู่ต่อไป </a:t>
            </a:r>
            <a:endParaRPr lang="en-US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87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5" y="773725"/>
            <a:ext cx="5047732" cy="4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930069" y="1304365"/>
            <a:ext cx="0" cy="411144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930069" y="2039321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930069" y="3072780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930069" y="4281270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972886" y="5415814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09" y="1848821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55" y="2889250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53" y="4106703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56" y="5249717"/>
            <a:ext cx="436649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10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0" y="634194"/>
            <a:ext cx="5047732" cy="4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887314" y="1168700"/>
            <a:ext cx="0" cy="432273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887314" y="2114942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887314" y="3148401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887314" y="4356891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930131" y="5491435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34" y="1923277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21" y="2964871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34" y="4166391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34" y="5284137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625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0" y="724881"/>
            <a:ext cx="4210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6" y="1421886"/>
            <a:ext cx="4210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3844" y="1982886"/>
            <a:ext cx="8693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บริหารงานคุณภาพในองค์กร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กระบวนการบริหารงานที่ประกอบด้วยนโยบายคุณภาพ วัตถุประสงค์ คุณภาพ การวางแผนงานคุณภาพ ระบบการบริหารจัดการเชิงคุณภาพ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7" y="3041230"/>
            <a:ext cx="4210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73844" y="3689528"/>
            <a:ext cx="8693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คุณภาพ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การผลิตสินค้าและบริการให้ได้ตรงตามข้อกำหนด เหมาะสมกับการใช้งานและเป็นสิ่งที่สามารถตอบสนองและสร้างความพึงพอใจให้กับลูกค้าได้อย่างมีประสิทธิภาพ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0" y="4999103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88216" y="5601314"/>
            <a:ext cx="2754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แบ่งออกเป็น 5 ประเภทดังนี้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623078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3907" y="957423"/>
            <a:ext cx="86330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7.3.1 คุณภาพ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ด้านเทคนิค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ได้แก่ ลักษณะทางกายภาพและความสามารถในการใช้งานที่ส่งผลต่อคุณภาพของสินค้าและบริการ เช่น ความแข็งแรงของสินค้า ระบบป้องกันความปลอดภัย เป็น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ต้น</a:t>
            </a: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7.3.2 คุณภาพ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ด้านจิตวิทยา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ได้แก่ คุณลักษณะที่มีผลต่อจิตใจของผู้บริโภคในการตัดสินใจซื้อสินค้าและบริการ เช่น รูปทรง การออกแบบ สีสัน ภาพลักษณ์ของสินค้าหรือบริการ เป็น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ต้น</a:t>
            </a: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7.3.3 คุณภาพ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ในการให้บริการหลังการขาย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การให้บริการหลังการขายที่ดี การรับประกันสินค้า ฯลฯ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7.3.4 คุณภาพ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ด้านเวลา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อายุการใช้งานของสินค้า ความยากง่ายในการบำรุงรักษาและความรวดเร็วในการให้บริการ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ฯลฯ</a:t>
            </a: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7.3.5 คุณภาพ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ด้านจริยธรรม </a:t>
            </a:r>
            <a:r>
              <a:rPr lang="th-TH" sz="2400" dirty="0"/>
              <a:t>เช่น ความถูกต้องตรงตามมาตรฐาน ความซื่อสัตย์ ความจริงใจในการให้บริการ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6573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9y1nh_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28" y="971102"/>
            <a:ext cx="4186365" cy="314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88514" y="4366649"/>
            <a:ext cx="3563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การติดตั้ง</a:t>
            </a:r>
            <a:r>
              <a:rPr lang="th-TH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แอร์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เป็นบริการหลังการขาย</a:t>
            </a:r>
          </a:p>
        </p:txBody>
      </p:sp>
    </p:spTree>
    <p:extLst>
      <p:ext uri="{BB962C8B-B14F-4D97-AF65-F5344CB8AC3E}">
        <p14:creationId xmlns:p14="http://schemas.microsoft.com/office/powerpoint/2010/main" val="1898361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4" y="881248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80801" y="1432592"/>
            <a:ext cx="8579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7.4.1 สร้าง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ความพอใจให้กับลูกค้า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โดยการผลิตสินค้าหรือให้บริการตรงตามความต้องการของลูกค้า เพื่อให้เกิดการยอมรับและการซื้อ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7.4.2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ช่วย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ในการลดต้นทุน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หากผู้ผลิตผลิตสินค้าหรือให้บริการที่มีคุณภาพ ก็สามารถช่วยลดต้นทุนในการผลิตได้ทั้งทางด้านแรงงานและเวลา ทำให้ได้ผลผลิต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เพิ่มขึ้น</a:t>
            </a: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7.4.3 ส่ง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มอบได้ตามกำหนด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สินค้าหรือบริการที่ส่งมอบได้ทันตามกำหนดเวลา โดยมีคุณสมบัติครบถ้วนย่อมเป็นที่พึงพอใจของลูกค้าและเป็นเหตุผลสำคัญที่ทำให้ลูกค้าตัดสินใจซื้อซ้ำในครั้งต่อมา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7.4.4 คุณภาพ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ชีวิตที่ดีขึ้น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ในแง่ของผู้ผลิต หากสามารถผลิตสินค้าหรือให้บริการที่มีคุณภาพ ไม่มีของเสีย ไม่มีปัญหาในการผลิตหรือการส่งมอบก็จะทำให้งานบรรลุ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เป้าหมาย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5018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4" y="860050"/>
            <a:ext cx="4210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15150" y="1296173"/>
            <a:ext cx="8673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ควบคุมคุณภาพ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Quality Control Cycle)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ขบวนการที่จัดทำขึ้นอย่างเป็นระบบเพื่อให้ได้คุณภาพของผลิตภัณฑ์ตามที่กำหนดมาตรฐานไว้ ซึ่งสามารถตอบสนองและสร้างความพึงพอใจให้กับลูกค้า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1" y="3296118"/>
            <a:ext cx="420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15151" y="3754906"/>
            <a:ext cx="8700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กลุ่ม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ควบคุมคุณภาพ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Quality Control Cycle : QCC)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หรือเรียกย่อ ๆ ว่า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QCC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เป็นวิธีการหนึ่งที่น่าสนใจและได้รับการยอมรับอย่างกว้างขวางในวงการธุรกิจและอุตสาหกรรม โดย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QCC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ได้พัฒนาขึ้นในประเทศญี่ปุ่น และนำมาเผยแพร่ในประเทศไทยในปี พ.ศ. 2518 โดยบริษัทไทย</a:t>
            </a:r>
            <a:r>
              <a:rPr lang="th-TH" sz="2400" dirty="0" err="1">
                <a:latin typeface="Cordia New" pitchFamily="34" charset="-34"/>
                <a:cs typeface="Cordia New" pitchFamily="34" charset="-34"/>
              </a:rPr>
              <a:t>บริดจ์ส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โตน จำกัด และบริษัท ไทย</a:t>
            </a:r>
            <a:r>
              <a:rPr lang="th-TH" sz="2400" dirty="0" err="1">
                <a:latin typeface="Cordia New" pitchFamily="34" charset="-34"/>
                <a:cs typeface="Cordia New" pitchFamily="34" charset="-34"/>
              </a:rPr>
              <a:t>ฮีโน่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 จำกัด</a:t>
            </a:r>
          </a:p>
        </p:txBody>
      </p:sp>
    </p:spTree>
    <p:extLst>
      <p:ext uri="{BB962C8B-B14F-4D97-AF65-F5344CB8AC3E}">
        <p14:creationId xmlns:p14="http://schemas.microsoft.com/office/powerpoint/2010/main" val="287199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5583" y="531766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7.6.1 หลักการ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กิจกรรม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QCC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5849" y="872408"/>
            <a:ext cx="2858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กิจกรรม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QCC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มีหลักการดังนี้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3714" y="1314509"/>
            <a:ext cx="131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พัฒนา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6554" y="1858019"/>
            <a:ext cx="8671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(1) ผู้บริหาร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และพนักงานทุกคนมีส่วนร่วมรับผิดชอบ </a:t>
            </a:r>
            <a:endParaRPr lang="th-TH" sz="24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ให้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การยอมรับและเคารพในความเป็นสมาชิกขององค์กร </a:t>
            </a:r>
            <a:endParaRPr lang="th-TH" sz="24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(3) ให้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โอกาสทุกคนได้แสดงความสามารถของตนเอง </a:t>
            </a:r>
            <a:endParaRPr lang="th-TH" sz="24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(4) ทุก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คนมีเป้าหมายเดียวกันและยินดีร่วมมือกันเพื่อให้งานบรรลุเป้าหมาย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3789" y="3966724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 พัฒนา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งาน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4437" y="4412710"/>
            <a:ext cx="8671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(1) ใช้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วงจรคุณภาพ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PDCA</a:t>
            </a:r>
          </a:p>
          <a:p>
            <a:pPr algn="thaiDist">
              <a:tabLst>
                <a:tab pos="363538" algn="l"/>
              </a:tabLst>
            </a:pPr>
            <a:endParaRPr lang="en-US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(2)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ใช้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เทคนิคการระดมสมองเพื่อให้เกิดความคิดริเริ่ม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สร้างสรรค์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(3) ใช้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เทคนิคการประชุม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ร่วมกัน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(4) ใช้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เทคนิคการทำงานเป็นทีม</a:t>
            </a:r>
          </a:p>
        </p:txBody>
      </p:sp>
    </p:spTree>
    <p:extLst>
      <p:ext uri="{BB962C8B-B14F-4D97-AF65-F5344CB8AC3E}">
        <p14:creationId xmlns:p14="http://schemas.microsoft.com/office/powerpoint/2010/main" val="443949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1440</TotalTime>
  <Words>470</Words>
  <Application>Microsoft Office PowerPoint</Application>
  <PresentationFormat>นำเสนอทางหน้าจอ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128</cp:revision>
  <dcterms:created xsi:type="dcterms:W3CDTF">2019-12-07T08:38:11Z</dcterms:created>
  <dcterms:modified xsi:type="dcterms:W3CDTF">2020-07-16T09:30:31Z</dcterms:modified>
</cp:coreProperties>
</file>