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58" r:id="rId5"/>
    <p:sldId id="260" r:id="rId6"/>
    <p:sldId id="259" r:id="rId7"/>
    <p:sldId id="269" r:id="rId8"/>
    <p:sldId id="261" r:id="rId9"/>
    <p:sldId id="268" r:id="rId10"/>
    <p:sldId id="270" r:id="rId11"/>
    <p:sldId id="267" r:id="rId12"/>
    <p:sldId id="262" r:id="rId13"/>
    <p:sldId id="263" r:id="rId14"/>
    <p:sldId id="264" r:id="rId15"/>
    <p:sldId id="265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2" r:id="rId47"/>
    <p:sldId id="303" r:id="rId48"/>
    <p:sldId id="304" r:id="rId49"/>
    <p:sldId id="301" r:id="rId50"/>
    <p:sldId id="305" r:id="rId51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701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32C0-B5F9-4B34-827D-22AF7B9D04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FC8536-00BB-442D-8C20-E37C6539FC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D6059-CCE5-44D1-B7BD-857D15FB7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29263-367B-4DE7-93AC-3AFC5C0750C3}" type="datetimeFigureOut">
              <a:rPr lang="th-TH" smtClean="0"/>
              <a:t>16/05/65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31A8CB-88DF-4B7F-B197-7A1707627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72602-AEF1-496E-9714-F3FCB0976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DD64D-C6EC-4238-B8CF-25B9796205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54766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77F29-5186-4E44-9E48-5CE3749BB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AE1273-4797-40C2-9F97-491AB9D343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DBBC1B-DA52-4414-B50C-5051915A5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29263-367B-4DE7-93AC-3AFC5C0750C3}" type="datetimeFigureOut">
              <a:rPr lang="th-TH" smtClean="0"/>
              <a:t>16/05/65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73E54-3EF0-421F-AF5D-ADFCEEFA7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E2E5A-DD65-4FE1-A6F2-99F8E1A93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DD64D-C6EC-4238-B8CF-25B9796205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70075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66C714-DEB3-4738-ACF2-7AA692078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0542EF-F62F-406B-AE18-EE037FD98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F4F9B-A91E-43CD-81EE-5BFB4A546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29263-367B-4DE7-93AC-3AFC5C0750C3}" type="datetimeFigureOut">
              <a:rPr lang="th-TH" smtClean="0"/>
              <a:t>16/05/65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F59BF-6CEE-4CC9-9157-379EE8497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B56AB-1698-48D7-907C-50BB475F4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DD64D-C6EC-4238-B8CF-25B9796205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74029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C6726-D6AD-48D7-96D8-444F6DDBC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64067-09CA-4D94-94AF-57C0EDC98F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02BFE-EAEF-4238-A490-55F14893F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29263-367B-4DE7-93AC-3AFC5C0750C3}" type="datetimeFigureOut">
              <a:rPr lang="th-TH" smtClean="0"/>
              <a:t>16/05/65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6623DD-F513-4AD4-B768-6D6D08E82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23836-6C97-4293-AB48-477209ED2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DD64D-C6EC-4238-B8CF-25B9796205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24234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83C51-3178-47D5-9937-91C09073B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73B70C-D809-45F6-8B74-7C1518EF5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95065-4BC5-4519-832E-5D17DE65D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29263-367B-4DE7-93AC-3AFC5C0750C3}" type="datetimeFigureOut">
              <a:rPr lang="th-TH" smtClean="0"/>
              <a:t>16/05/65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A64C7-CF5B-48B4-8E09-5C2112403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BA70EA-D1A0-4053-9FF4-25BEA543E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DD64D-C6EC-4238-B8CF-25B9796205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7756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2F5FD-B193-4303-9B3A-EBC6678E6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0C2A6-F876-45CE-93CE-0C70072B95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5EC541-1F6C-43BF-9E17-9F4A749A07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C8FEEA-0FBF-4A1B-8139-20FDDBB30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29263-367B-4DE7-93AC-3AFC5C0750C3}" type="datetimeFigureOut">
              <a:rPr lang="th-TH" smtClean="0"/>
              <a:t>16/05/65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4282A7-2385-4921-9A1F-8FFC7A335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CDC9BB-3B09-4852-A639-F31C26C54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DD64D-C6EC-4238-B8CF-25B9796205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83011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63E7-2B7E-468E-A1E8-CD0555D73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4879D1-5FA0-493F-9E9B-F9BAFD73D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F1F905-641F-4007-BC54-66CC529FBE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466734-69CF-42DD-B0BB-A2246BD0D7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05AC10-AF24-4B07-B820-590AD79B2A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434141-4C0B-42D9-A0E1-DDBD98B49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29263-367B-4DE7-93AC-3AFC5C0750C3}" type="datetimeFigureOut">
              <a:rPr lang="th-TH" smtClean="0"/>
              <a:t>16/05/65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7371BA-FC75-4E00-8FD2-619946179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FE8415-64A0-4345-86AA-5184150D2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DD64D-C6EC-4238-B8CF-25B9796205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13419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5C80F-9EED-4F79-9C01-1D7B071F8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6EBBCE-F13D-4410-82B6-E9695EB78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29263-367B-4DE7-93AC-3AFC5C0750C3}" type="datetimeFigureOut">
              <a:rPr lang="th-TH" smtClean="0"/>
              <a:t>16/05/65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FD0176-FE64-44AA-852B-E524E2A2B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00A06B-C908-47D6-BEC8-616C91C69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DD64D-C6EC-4238-B8CF-25B9796205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40463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69347E-172B-439E-A891-42FAD835E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29263-367B-4DE7-93AC-3AFC5C0750C3}" type="datetimeFigureOut">
              <a:rPr lang="th-TH" smtClean="0"/>
              <a:t>16/05/65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8ADE4E-AA0B-4681-AB4F-33955AAA3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0C5048-8378-4B56-81C3-D29B13F0E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DD64D-C6EC-4238-B8CF-25B9796205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21143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F6CF7-1B6E-4374-A17B-D89C94CDF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F0554-646C-43D7-AAA8-653494687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6583C8-A270-4087-9331-2E6ED32F3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1CF98F-8996-4981-A948-51173CBDD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29263-367B-4DE7-93AC-3AFC5C0750C3}" type="datetimeFigureOut">
              <a:rPr lang="th-TH" smtClean="0"/>
              <a:t>16/05/65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5F5C4D-8AD9-4241-8985-4BA6F8C54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7B2D02-37E1-4B31-A78B-45A9DAD83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DD64D-C6EC-4238-B8CF-25B9796205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01756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3D25B-F2F8-489B-AA1F-FEEA80918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D7DA2C-F09D-4E12-9302-7ECFD7E674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9A7C0C-968A-414E-94A4-EE5155A654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A7713-232E-44C7-95C1-7D09AC0F3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29263-367B-4DE7-93AC-3AFC5C0750C3}" type="datetimeFigureOut">
              <a:rPr lang="th-TH" smtClean="0"/>
              <a:t>16/05/65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EC48DE-2DD5-4473-A843-1BB25EBA6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480473-7C01-4238-8EF3-D22B34F08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DD64D-C6EC-4238-B8CF-25B9796205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31805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0E7FA3-55BA-4526-B966-C18E7083D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1D45F9-072E-447C-9063-339D7B01F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C0C67A-EBE8-4679-AC03-91A50FF9D4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29263-367B-4DE7-93AC-3AFC5C0750C3}" type="datetimeFigureOut">
              <a:rPr lang="th-TH" smtClean="0"/>
              <a:t>16/05/65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9F229-85FB-480C-A945-E5CAAC99DA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1CBAB-B9B9-4CB9-BB46-C70223AEEA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DD64D-C6EC-4238-B8CF-25B9796205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69229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9DC34C-9646-4945-AD5D-83F1C18DD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38" y="215756"/>
            <a:ext cx="10410537" cy="33796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183FA3-A76A-45C6-A8F7-BE1AE8A48F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r="7175"/>
          <a:stretch/>
        </p:blipFill>
        <p:spPr>
          <a:xfrm>
            <a:off x="400338" y="3770893"/>
            <a:ext cx="5169189" cy="26945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1BED8A-1636-46BF-9158-7AB593C68BF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27980" y="3770892"/>
            <a:ext cx="6163682" cy="269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5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ภาษาอังกฤษความพร้อมP10B">
            <a:hlinkClick r:id="" action="ppaction://media"/>
            <a:extLst>
              <a:ext uri="{FF2B5EF4-FFF2-40B4-BE49-F238E27FC236}">
                <a16:creationId xmlns:a16="http://schemas.microsoft.com/office/drawing/2014/main" id="{EAF3DC6B-2169-492B-BFF3-0C48685DB2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709" y="325581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91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CBE0A880-A73E-49E4-8920-4C01F9A50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589" y="501074"/>
            <a:ext cx="11224459" cy="56411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6488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83B008-505B-4A1B-817B-195649AF2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91" y="251182"/>
            <a:ext cx="5780809" cy="5305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48CADA-837A-4CE1-BE41-5A027AA1B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909" y="781699"/>
            <a:ext cx="8125836" cy="57590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73AC55-110E-4761-9EEF-EDF8FE19E412}"/>
              </a:ext>
            </a:extLst>
          </p:cNvPr>
          <p:cNvSpPr txBox="1"/>
          <p:nvPr/>
        </p:nvSpPr>
        <p:spPr>
          <a:xfrm>
            <a:off x="2281382" y="5155517"/>
            <a:ext cx="10067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actor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47A442-E21B-4EB8-9F0C-C684A488347B}"/>
              </a:ext>
            </a:extLst>
          </p:cNvPr>
          <p:cNvSpPr txBox="1"/>
          <p:nvPr/>
        </p:nvSpPr>
        <p:spPr>
          <a:xfrm>
            <a:off x="2346037" y="5553081"/>
            <a:ext cx="10067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pilot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2CBAC7-2E78-44A6-8F73-6539C44123F4}"/>
              </a:ext>
            </a:extLst>
          </p:cNvPr>
          <p:cNvSpPr txBox="1"/>
          <p:nvPr/>
        </p:nvSpPr>
        <p:spPr>
          <a:xfrm>
            <a:off x="1764145" y="5947644"/>
            <a:ext cx="2540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businessperson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9B411E-CEFD-4E99-9C74-7B8D2495B27C}"/>
              </a:ext>
            </a:extLst>
          </p:cNvPr>
          <p:cNvSpPr txBox="1"/>
          <p:nvPr/>
        </p:nvSpPr>
        <p:spPr>
          <a:xfrm>
            <a:off x="5532582" y="4632297"/>
            <a:ext cx="29556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Accounting Officer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E4C504-EFE8-4124-96C5-11C72573B90D}"/>
              </a:ext>
            </a:extLst>
          </p:cNvPr>
          <p:cNvSpPr txBox="1"/>
          <p:nvPr/>
        </p:nvSpPr>
        <p:spPr>
          <a:xfrm>
            <a:off x="5768109" y="5147907"/>
            <a:ext cx="24845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Vice President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075A45-7B28-47C7-9D57-028CD1D9CE90}"/>
              </a:ext>
            </a:extLst>
          </p:cNvPr>
          <p:cNvSpPr txBox="1"/>
          <p:nvPr/>
        </p:nvSpPr>
        <p:spPr>
          <a:xfrm>
            <a:off x="6264563" y="5578932"/>
            <a:ext cx="20504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Chairman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54083D-304C-4749-A439-177A0A8923AF}"/>
              </a:ext>
            </a:extLst>
          </p:cNvPr>
          <p:cNvSpPr txBox="1"/>
          <p:nvPr/>
        </p:nvSpPr>
        <p:spPr>
          <a:xfrm>
            <a:off x="5768109" y="5869877"/>
            <a:ext cx="31218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Legal Specialist</a:t>
            </a:r>
            <a:endParaRPr lang="th-TH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84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  <p:bldP spid="17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63E3FA-DEA0-4646-9B6F-605ADCB0E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59" y="514927"/>
            <a:ext cx="11572081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60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26BCF1-9AFD-4866-ABBD-6BADA065F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46" y="402213"/>
            <a:ext cx="10908754" cy="557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08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209FB5-69C2-46E7-B779-E2CC54954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636" y="576839"/>
            <a:ext cx="9811328" cy="5844248"/>
          </a:xfrm>
          <a:prstGeom prst="rect">
            <a:avLst/>
          </a:prstGeom>
        </p:spPr>
      </p:pic>
      <p:sp>
        <p:nvSpPr>
          <p:cNvPr id="2" name="วงรี 1">
            <a:extLst>
              <a:ext uri="{FF2B5EF4-FFF2-40B4-BE49-F238E27FC236}">
                <a16:creationId xmlns:a16="http://schemas.microsoft.com/office/drawing/2014/main" id="{7C2CF456-68C6-4781-97DF-FBB30139CFA0}"/>
              </a:ext>
            </a:extLst>
          </p:cNvPr>
          <p:cNvSpPr/>
          <p:nvPr/>
        </p:nvSpPr>
        <p:spPr>
          <a:xfrm>
            <a:off x="6585527" y="1182255"/>
            <a:ext cx="1662546" cy="5911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วงรี 3">
            <a:extLst>
              <a:ext uri="{FF2B5EF4-FFF2-40B4-BE49-F238E27FC236}">
                <a16:creationId xmlns:a16="http://schemas.microsoft.com/office/drawing/2014/main" id="{39FD616B-DED7-4F84-9E30-DF538A5DE9A8}"/>
              </a:ext>
            </a:extLst>
          </p:cNvPr>
          <p:cNvSpPr/>
          <p:nvPr/>
        </p:nvSpPr>
        <p:spPr>
          <a:xfrm>
            <a:off x="8721436" y="1657927"/>
            <a:ext cx="1159164" cy="5911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5927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6145CD7-9D06-4D88-A3FA-187A1419E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640" y="694459"/>
            <a:ext cx="10484995" cy="3535796"/>
          </a:xfrm>
          <a:prstGeom prst="rect">
            <a:avLst/>
          </a:prstGeom>
        </p:spPr>
      </p:pic>
      <p:sp>
        <p:nvSpPr>
          <p:cNvPr id="4" name="วงรี 3">
            <a:extLst>
              <a:ext uri="{FF2B5EF4-FFF2-40B4-BE49-F238E27FC236}">
                <a16:creationId xmlns:a16="http://schemas.microsoft.com/office/drawing/2014/main" id="{CCEFF4B1-1A67-48A2-B8EF-1013F0673AA2}"/>
              </a:ext>
            </a:extLst>
          </p:cNvPr>
          <p:cNvSpPr/>
          <p:nvPr/>
        </p:nvSpPr>
        <p:spPr>
          <a:xfrm>
            <a:off x="835966" y="3020290"/>
            <a:ext cx="714797" cy="6419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8187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04F3C69E-25D0-438A-9B43-90C8A7FD9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835" y="175395"/>
            <a:ext cx="8241002" cy="6507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วงรี 3">
            <a:extLst>
              <a:ext uri="{FF2B5EF4-FFF2-40B4-BE49-F238E27FC236}">
                <a16:creationId xmlns:a16="http://schemas.microsoft.com/office/drawing/2014/main" id="{78E9D2CF-BBC6-4DE5-A235-E3533E5B39A2}"/>
              </a:ext>
            </a:extLst>
          </p:cNvPr>
          <p:cNvSpPr/>
          <p:nvPr/>
        </p:nvSpPr>
        <p:spPr>
          <a:xfrm>
            <a:off x="1630294" y="1145308"/>
            <a:ext cx="714797" cy="6419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5121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80E89BC-64F4-486D-BB5C-9B38B4D2F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96" y="304800"/>
            <a:ext cx="11340353" cy="59297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61225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8C1443F-5F75-4F93-BCBB-10BB25910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77" y="748721"/>
            <a:ext cx="11464073" cy="4830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DD8674E-88D8-4942-B83B-11D15B959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11" y="3096739"/>
            <a:ext cx="664522" cy="664522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34F5ECA-5037-4635-8E96-41B987A5E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11" y="3540944"/>
            <a:ext cx="664522" cy="664522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39FD03E4-1D86-4294-827F-8BDE243EF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11" y="3985149"/>
            <a:ext cx="664522" cy="664522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C4E8A0F-963B-4678-B7A0-2DE404489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11" y="4422179"/>
            <a:ext cx="664522" cy="664522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24C5C130-5B02-42DB-A379-806DC236C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3658" y="2635781"/>
            <a:ext cx="664522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2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ภาษาอังกฤษความพร้อมP09A">
            <a:hlinkClick r:id="" action="ppaction://media"/>
            <a:extLst>
              <a:ext uri="{FF2B5EF4-FFF2-40B4-BE49-F238E27FC236}">
                <a16:creationId xmlns:a16="http://schemas.microsoft.com/office/drawing/2014/main" id="{8E8D56D5-999F-4F30-A02B-D342D75CA4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51031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0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5D085B3-257D-456B-9B15-6BAA2DD20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504" y="201034"/>
            <a:ext cx="6210300" cy="600075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7E4D735-5B9D-478D-8034-C4B9271AD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04" y="958272"/>
            <a:ext cx="6656531" cy="5474530"/>
          </a:xfrm>
          <a:prstGeom prst="rect">
            <a:avLst/>
          </a:prstGeom>
        </p:spPr>
      </p:pic>
      <p:sp>
        <p:nvSpPr>
          <p:cNvPr id="4" name="คำบรรยายภาพ: สี่เหลี่ยม 3">
            <a:extLst>
              <a:ext uri="{FF2B5EF4-FFF2-40B4-BE49-F238E27FC236}">
                <a16:creationId xmlns:a16="http://schemas.microsoft.com/office/drawing/2014/main" id="{B88A1869-6830-4A94-AEEC-F796253E2B87}"/>
              </a:ext>
            </a:extLst>
          </p:cNvPr>
          <p:cNvSpPr/>
          <p:nvPr/>
        </p:nvSpPr>
        <p:spPr>
          <a:xfrm>
            <a:off x="8044873" y="2780000"/>
            <a:ext cx="3112654" cy="1006763"/>
          </a:xfrm>
          <a:prstGeom prst="wedgeRectCallout">
            <a:avLst>
              <a:gd name="adj1" fmla="val -148521"/>
              <a:gd name="adj2" fmla="val 13687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0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Curriculum Vitae</a:t>
            </a:r>
            <a:endParaRPr lang="th-TH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27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DF6BFDD-E0F9-4026-A3CE-0F04CA024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014" y="380246"/>
            <a:ext cx="10169580" cy="6223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52F762A5-CC2F-4986-B4A4-55F400575B9C}"/>
              </a:ext>
            </a:extLst>
          </p:cNvPr>
          <p:cNvSpPr txBox="1"/>
          <p:nvPr/>
        </p:nvSpPr>
        <p:spPr>
          <a:xfrm>
            <a:off x="2521527" y="4458171"/>
            <a:ext cx="20597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submit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813E89FA-6FDD-4CAD-9B18-734FF36CBDE9}"/>
              </a:ext>
            </a:extLst>
          </p:cNvPr>
          <p:cNvSpPr txBox="1"/>
          <p:nvPr/>
        </p:nvSpPr>
        <p:spPr>
          <a:xfrm>
            <a:off x="2216726" y="5077008"/>
            <a:ext cx="26693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recent photo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23703AED-04C9-47FC-8F3B-CD6F0FC5EB21}"/>
              </a:ext>
            </a:extLst>
          </p:cNvPr>
          <p:cNvSpPr txBox="1"/>
          <p:nvPr/>
        </p:nvSpPr>
        <p:spPr>
          <a:xfrm>
            <a:off x="2521527" y="5695845"/>
            <a:ext cx="12376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CV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0EC7D06F-1F68-4EEF-A21A-FBE836265EE9}"/>
              </a:ext>
            </a:extLst>
          </p:cNvPr>
          <p:cNvSpPr txBox="1"/>
          <p:nvPr/>
        </p:nvSpPr>
        <p:spPr>
          <a:xfrm>
            <a:off x="6733309" y="5077008"/>
            <a:ext cx="37407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recent photograph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A82B8675-EBB9-4449-9605-5560FE777C83}"/>
              </a:ext>
            </a:extLst>
          </p:cNvPr>
          <p:cNvSpPr txBox="1"/>
          <p:nvPr/>
        </p:nvSpPr>
        <p:spPr>
          <a:xfrm>
            <a:off x="7070436" y="4553788"/>
            <a:ext cx="15332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send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1BF9FC03-9C15-4D5D-8931-44B6B0C39875}"/>
              </a:ext>
            </a:extLst>
          </p:cNvPr>
          <p:cNvSpPr txBox="1"/>
          <p:nvPr/>
        </p:nvSpPr>
        <p:spPr>
          <a:xfrm>
            <a:off x="7070436" y="5600228"/>
            <a:ext cx="16071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resume</a:t>
            </a:r>
            <a:endParaRPr lang="th-TH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00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B411541-439D-4D64-BD51-2EB85C769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010" y="740929"/>
            <a:ext cx="9398395" cy="4976379"/>
          </a:xfrm>
          <a:prstGeom prst="rect">
            <a:avLst/>
          </a:prstGeom>
        </p:spPr>
      </p:pic>
      <p:sp>
        <p:nvSpPr>
          <p:cNvPr id="4" name="คำบรรยายภาพ: สี่เหลี่ยม 3">
            <a:extLst>
              <a:ext uri="{FF2B5EF4-FFF2-40B4-BE49-F238E27FC236}">
                <a16:creationId xmlns:a16="http://schemas.microsoft.com/office/drawing/2014/main" id="{1652C7EB-AA9E-463C-8F6C-7DB5B0FB3495}"/>
              </a:ext>
            </a:extLst>
          </p:cNvPr>
          <p:cNvSpPr/>
          <p:nvPr/>
        </p:nvSpPr>
        <p:spPr>
          <a:xfrm>
            <a:off x="3786909" y="5488998"/>
            <a:ext cx="2309091" cy="785091"/>
          </a:xfrm>
          <a:prstGeom prst="wedgeRectCallout">
            <a:avLst>
              <a:gd name="adj1" fmla="val -26501"/>
              <a:gd name="adj2" fmla="val -11632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0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extension</a:t>
            </a:r>
            <a:endParaRPr lang="th-TH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8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4CC7594-DC82-4F63-9B74-57F8D67CC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503" y="693232"/>
            <a:ext cx="9913416" cy="5471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8A1782AF-6934-4B51-B39E-1A188397A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9876" y="3965817"/>
            <a:ext cx="664522" cy="664522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10549144-D5AB-47CF-B763-8A2904161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9876" y="4400770"/>
            <a:ext cx="664522" cy="664522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249BF7D7-7CFC-466F-8D24-83A698D5B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9876" y="4733031"/>
            <a:ext cx="664522" cy="664522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8A87B5F6-D44E-4137-933C-E33B4DFDE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5804" y="5137974"/>
            <a:ext cx="664522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4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4E73701-3F06-46DE-B546-C4D125FAC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263" y="708169"/>
            <a:ext cx="10781307" cy="5276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7" name="ตัวเชื่อมต่อตรง 6">
            <a:extLst>
              <a:ext uri="{FF2B5EF4-FFF2-40B4-BE49-F238E27FC236}">
                <a16:creationId xmlns:a16="http://schemas.microsoft.com/office/drawing/2014/main" id="{53F7A2D2-E092-4FA5-88D0-9BC51AF7F132}"/>
              </a:ext>
            </a:extLst>
          </p:cNvPr>
          <p:cNvCxnSpPr>
            <a:cxnSpLocks/>
          </p:cNvCxnSpPr>
          <p:nvPr/>
        </p:nvCxnSpPr>
        <p:spPr>
          <a:xfrm>
            <a:off x="3946315" y="2571784"/>
            <a:ext cx="4153976" cy="18893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ตัวเชื่อมต่อตรง 8">
            <a:extLst>
              <a:ext uri="{FF2B5EF4-FFF2-40B4-BE49-F238E27FC236}">
                <a16:creationId xmlns:a16="http://schemas.microsoft.com/office/drawing/2014/main" id="{FBAEC013-4E21-490A-8042-71069D8750DC}"/>
              </a:ext>
            </a:extLst>
          </p:cNvPr>
          <p:cNvCxnSpPr>
            <a:cxnSpLocks/>
          </p:cNvCxnSpPr>
          <p:nvPr/>
        </p:nvCxnSpPr>
        <p:spPr>
          <a:xfrm flipV="1">
            <a:off x="4110182" y="1965738"/>
            <a:ext cx="3990109" cy="98500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ตัวเชื่อมต่อตรง 10">
            <a:extLst>
              <a:ext uri="{FF2B5EF4-FFF2-40B4-BE49-F238E27FC236}">
                <a16:creationId xmlns:a16="http://schemas.microsoft.com/office/drawing/2014/main" id="{436399DC-01A7-4734-B0E5-C38865B93790}"/>
              </a:ext>
            </a:extLst>
          </p:cNvPr>
          <p:cNvCxnSpPr>
            <a:cxnSpLocks/>
          </p:cNvCxnSpPr>
          <p:nvPr/>
        </p:nvCxnSpPr>
        <p:spPr>
          <a:xfrm flipV="1">
            <a:off x="3592945" y="2960073"/>
            <a:ext cx="4313382" cy="556401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ตัวเชื่อมต่อตรง 12">
            <a:extLst>
              <a:ext uri="{FF2B5EF4-FFF2-40B4-BE49-F238E27FC236}">
                <a16:creationId xmlns:a16="http://schemas.microsoft.com/office/drawing/2014/main" id="{281B1DCC-91F4-4661-A62F-EDEB26736DC2}"/>
              </a:ext>
            </a:extLst>
          </p:cNvPr>
          <p:cNvCxnSpPr>
            <a:cxnSpLocks/>
          </p:cNvCxnSpPr>
          <p:nvPr/>
        </p:nvCxnSpPr>
        <p:spPr>
          <a:xfrm flipV="1">
            <a:off x="5192030" y="3429000"/>
            <a:ext cx="2908261" cy="547073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ตัวเชื่อมต่อตรง 15">
            <a:extLst>
              <a:ext uri="{FF2B5EF4-FFF2-40B4-BE49-F238E27FC236}">
                <a16:creationId xmlns:a16="http://schemas.microsoft.com/office/drawing/2014/main" id="{7403271F-7227-43F8-9DEE-E4039FE684D4}"/>
              </a:ext>
            </a:extLst>
          </p:cNvPr>
          <p:cNvCxnSpPr>
            <a:cxnSpLocks/>
          </p:cNvCxnSpPr>
          <p:nvPr/>
        </p:nvCxnSpPr>
        <p:spPr>
          <a:xfrm flipV="1">
            <a:off x="4417370" y="2614818"/>
            <a:ext cx="3682921" cy="1830182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ตัวเชื่อมต่อตรง 17">
            <a:extLst>
              <a:ext uri="{FF2B5EF4-FFF2-40B4-BE49-F238E27FC236}">
                <a16:creationId xmlns:a16="http://schemas.microsoft.com/office/drawing/2014/main" id="{3A3C6AFC-239A-46C1-9273-93E65C08ADF7}"/>
              </a:ext>
            </a:extLst>
          </p:cNvPr>
          <p:cNvCxnSpPr>
            <a:cxnSpLocks/>
          </p:cNvCxnSpPr>
          <p:nvPr/>
        </p:nvCxnSpPr>
        <p:spPr>
          <a:xfrm flipV="1">
            <a:off x="3946315" y="3976073"/>
            <a:ext cx="4153976" cy="96334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128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2CB356C-3345-4368-936B-02549AA07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09" y="203127"/>
            <a:ext cx="9561754" cy="645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7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7E5E530-897D-4305-BD26-9BD5FC723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65" y="652895"/>
            <a:ext cx="10906462" cy="4676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4359C200-FF9B-4ED6-BA6A-1271377C4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4821" y="1528619"/>
            <a:ext cx="664522" cy="664522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770B295-7E36-4468-AA34-ECD1A6746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5403" y="2193141"/>
            <a:ext cx="664522" cy="664522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F936EF4-8672-4BF0-B3BA-FC365A197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5403" y="2991138"/>
            <a:ext cx="664522" cy="664522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6CB3BFCA-E4C8-4EF8-AF44-B63BF261C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4821" y="3655660"/>
            <a:ext cx="664522" cy="664522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BD51FAEF-D0E4-4B33-B4DF-84EF3747B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5403" y="4395473"/>
            <a:ext cx="664522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5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1A09C02C-23CD-4B74-9730-3FB5703B9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04" y="330489"/>
            <a:ext cx="11178724" cy="4130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296045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665C119A-3E2F-4700-B4A3-D20CED17E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224" y="833437"/>
            <a:ext cx="11229527" cy="41080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F8DF66D7-A14D-4225-BC56-A6902C2829DC}"/>
              </a:ext>
            </a:extLst>
          </p:cNvPr>
          <p:cNvSpPr txBox="1"/>
          <p:nvPr/>
        </p:nvSpPr>
        <p:spPr>
          <a:xfrm>
            <a:off x="1662546" y="5229408"/>
            <a:ext cx="27893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Job description 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3FC5E2DD-A7E5-4502-B3CF-349A06AEF123}"/>
              </a:ext>
            </a:extLst>
          </p:cNvPr>
          <p:cNvSpPr txBox="1"/>
          <p:nvPr/>
        </p:nvSpPr>
        <p:spPr>
          <a:xfrm>
            <a:off x="7010400" y="5303299"/>
            <a:ext cx="27893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job specification</a:t>
            </a:r>
            <a:endParaRPr lang="th-TH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6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E3B2186-A11C-4A62-8785-DC642C97F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19" y="297439"/>
            <a:ext cx="10732839" cy="313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96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F8EC45-DDBA-491B-BE71-FE4823214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742" y="302419"/>
            <a:ext cx="9179879" cy="5994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21445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19923CF-67CE-463B-A21A-7793FFF58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88" y="561975"/>
            <a:ext cx="11414817" cy="4305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199DE41B-6FED-4C2E-93A9-7330A043754E}"/>
              </a:ext>
            </a:extLst>
          </p:cNvPr>
          <p:cNvSpPr txBox="1"/>
          <p:nvPr/>
        </p:nvSpPr>
        <p:spPr>
          <a:xfrm>
            <a:off x="457488" y="2384608"/>
            <a:ext cx="13669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True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65B02EBD-CD37-45A3-82AD-F7C2F85A3208}"/>
              </a:ext>
            </a:extLst>
          </p:cNvPr>
          <p:cNvSpPr txBox="1"/>
          <p:nvPr/>
        </p:nvSpPr>
        <p:spPr>
          <a:xfrm>
            <a:off x="554470" y="3017299"/>
            <a:ext cx="13669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True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5BD99ABF-0B67-4AEE-97B0-D670F0A5B16E}"/>
              </a:ext>
            </a:extLst>
          </p:cNvPr>
          <p:cNvSpPr txBox="1"/>
          <p:nvPr/>
        </p:nvSpPr>
        <p:spPr>
          <a:xfrm>
            <a:off x="554470" y="3606891"/>
            <a:ext cx="13669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False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C022C9B7-71D5-4D5D-996A-F62EB3FA0717}"/>
              </a:ext>
            </a:extLst>
          </p:cNvPr>
          <p:cNvSpPr txBox="1"/>
          <p:nvPr/>
        </p:nvSpPr>
        <p:spPr>
          <a:xfrm>
            <a:off x="609888" y="4208792"/>
            <a:ext cx="13669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True</a:t>
            </a:r>
            <a:endParaRPr lang="th-TH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14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76B3D66-61A7-4BAD-9ABB-BC064B26D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459" y="304583"/>
            <a:ext cx="10771543" cy="624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839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23903D6-09AD-413F-A024-F0FC051AE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713" y="426605"/>
            <a:ext cx="10955251" cy="615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07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71679DF7-62B2-409B-B7BB-A84252C18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05" y="291522"/>
            <a:ext cx="7286625" cy="1028700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6E1CDB81-882A-406A-BD90-04AB1E0C8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05" y="1410888"/>
            <a:ext cx="9986963" cy="4901802"/>
          </a:xfrm>
          <a:prstGeom prst="rect">
            <a:avLst/>
          </a:prstGeom>
        </p:spPr>
      </p:pic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B1F32586-B394-4889-A83D-4D0132086615}"/>
              </a:ext>
            </a:extLst>
          </p:cNvPr>
          <p:cNvSpPr txBox="1"/>
          <p:nvPr/>
        </p:nvSpPr>
        <p:spPr>
          <a:xfrm>
            <a:off x="4599710" y="3702402"/>
            <a:ext cx="7217785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This job advertisement belongs to Medical Technology Company Limited.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5ACDE5AB-48A8-42B4-A7BB-827A976642F3}"/>
              </a:ext>
            </a:extLst>
          </p:cNvPr>
          <p:cNvSpPr txBox="1"/>
          <p:nvPr/>
        </p:nvSpPr>
        <p:spPr>
          <a:xfrm>
            <a:off x="4378037" y="5332635"/>
            <a:ext cx="7439458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: Medical Technology Company Limited has some vacancies for sales engineers at the moment</a:t>
            </a:r>
            <a:endParaRPr lang="th-TH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65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B931323-7E52-4145-8BE2-FEDD7BDDC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46" y="1006474"/>
            <a:ext cx="11181307" cy="4683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B0015408-7CA6-4A40-BAFE-372AB18E922D}"/>
              </a:ext>
            </a:extLst>
          </p:cNvPr>
          <p:cNvSpPr txBox="1"/>
          <p:nvPr/>
        </p:nvSpPr>
        <p:spPr>
          <a:xfrm>
            <a:off x="4085125" y="1633456"/>
            <a:ext cx="7601528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Medical Technology Company Limited is located in Bangkok.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D5CDA922-9BCF-4ACE-948B-7442D69D57EC}"/>
              </a:ext>
            </a:extLst>
          </p:cNvPr>
          <p:cNvSpPr txBox="1"/>
          <p:nvPr/>
        </p:nvSpPr>
        <p:spPr>
          <a:xfrm>
            <a:off x="5116945" y="2951946"/>
            <a:ext cx="6096000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company would prefer to fill the post with an experienced person.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471FC474-2178-4FAF-9CD5-FBFDC2590F14}"/>
              </a:ext>
            </a:extLst>
          </p:cNvPr>
          <p:cNvSpPr txBox="1"/>
          <p:nvPr/>
        </p:nvSpPr>
        <p:spPr>
          <a:xfrm>
            <a:off x="5590653" y="4701324"/>
            <a:ext cx="60960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company sells medical devices. </a:t>
            </a:r>
            <a:endParaRPr lang="th-TH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01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4A4CDC0-CA12-4F23-8BD2-54AAC20AD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05" y="259029"/>
            <a:ext cx="6216015" cy="655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BE65A853-9306-4E6E-9559-2347678AB33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6782" y="1071931"/>
            <a:ext cx="11878433" cy="2763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DC11534F-30AC-4664-8800-A9E1713B0F2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6783" y="3835451"/>
            <a:ext cx="11878433" cy="2791350"/>
          </a:xfrm>
          <a:prstGeom prst="rect">
            <a:avLst/>
          </a:prstGeom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DB79C9D0-93C7-4927-926F-BA557CBA078E}"/>
              </a:ext>
            </a:extLst>
          </p:cNvPr>
          <p:cNvSpPr txBox="1"/>
          <p:nvPr/>
        </p:nvSpPr>
        <p:spPr>
          <a:xfrm>
            <a:off x="2763520" y="1265387"/>
            <a:ext cx="89872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- Provide good customer service through product knowledge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2584A5F6-EA68-4FF2-A9B9-132D2419B2F1}"/>
              </a:ext>
            </a:extLst>
          </p:cNvPr>
          <p:cNvSpPr txBox="1"/>
          <p:nvPr/>
        </p:nvSpPr>
        <p:spPr>
          <a:xfrm>
            <a:off x="609835" y="1803832"/>
            <a:ext cx="85898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- Prepare quotations based on customer’s application</a:t>
            </a:r>
            <a:endParaRPr lang="th-TH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1FAA2D1B-85CF-480D-891A-F560A478B572}"/>
              </a:ext>
            </a:extLst>
          </p:cNvPr>
          <p:cNvSpPr txBox="1"/>
          <p:nvPr/>
        </p:nvSpPr>
        <p:spPr>
          <a:xfrm>
            <a:off x="609835" y="2430332"/>
            <a:ext cx="113348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- Provide excellent training and after-sales assistance to customers as and when required</a:t>
            </a:r>
            <a:endParaRPr lang="th-TH" sz="2400" dirty="0"/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E6DD70E6-C8B2-4A10-8E4F-6A9370CCCB0C}"/>
              </a:ext>
            </a:extLst>
          </p:cNvPr>
          <p:cNvSpPr txBox="1"/>
          <p:nvPr/>
        </p:nvSpPr>
        <p:spPr>
          <a:xfrm>
            <a:off x="554180" y="2954256"/>
            <a:ext cx="85898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- Develop market strategy with sales teams</a:t>
            </a:r>
            <a:endParaRPr lang="th-TH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B4350438-F571-424F-9868-F5580D974198}"/>
              </a:ext>
            </a:extLst>
          </p:cNvPr>
          <p:cNvSpPr txBox="1"/>
          <p:nvPr/>
        </p:nvSpPr>
        <p:spPr>
          <a:xfrm>
            <a:off x="3103655" y="404556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- Male or Female, age between 35-40</a:t>
            </a:r>
            <a:endParaRPr lang="th-TH" dirty="0"/>
          </a:p>
        </p:txBody>
      </p:sp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BF33E5FC-B491-4AF5-853C-EF407D3BC781}"/>
              </a:ext>
            </a:extLst>
          </p:cNvPr>
          <p:cNvSpPr txBox="1"/>
          <p:nvPr/>
        </p:nvSpPr>
        <p:spPr>
          <a:xfrm>
            <a:off x="729673" y="4610703"/>
            <a:ext cx="102800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- Higher Vocational Certificate or Bachelor’s degree in any field</a:t>
            </a:r>
            <a:endParaRPr lang="th-TH" dirty="0">
              <a:solidFill>
                <a:srgbClr val="002060"/>
              </a:solidFill>
            </a:endParaRP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ED4646AD-DF23-45BD-BF98-FE5262674AFF}"/>
              </a:ext>
            </a:extLst>
          </p:cNvPr>
          <p:cNvSpPr txBox="1"/>
          <p:nvPr/>
        </p:nvSpPr>
        <p:spPr>
          <a:xfrm>
            <a:off x="776094" y="5262849"/>
            <a:ext cx="8460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- At least 5 years of experience as a sales engineer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64D8F47-7C35-46BE-9921-DBD83EEDD384}"/>
              </a:ext>
            </a:extLst>
          </p:cNvPr>
          <p:cNvSpPr txBox="1"/>
          <p:nvPr/>
        </p:nvSpPr>
        <p:spPr>
          <a:xfrm>
            <a:off x="868218" y="581576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- Able to work under pressure 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51662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6" grpId="0"/>
      <p:bldP spid="18" grpId="0"/>
      <p:bldP spid="20" grpId="0"/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001C9B9-FF4F-40C4-88AB-13F4EABD6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753" y="308697"/>
            <a:ext cx="6512647" cy="685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AC43A123-2C1D-4FB1-8551-73FFBF188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526" y="1390650"/>
            <a:ext cx="3467100" cy="5010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64C88FA8-2CA6-40EF-9553-6370EE45F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3424" y="1377228"/>
            <a:ext cx="3500386" cy="5172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9720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4E262A7-01EB-4C50-BCE4-D8EAE4D57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78" y="250969"/>
            <a:ext cx="6567777" cy="824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028B342-56AC-4C40-98E8-3138FB8D3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769" y="1290348"/>
            <a:ext cx="4455103" cy="5147397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57A836E0-765D-42FB-ADD4-BD7B5FE7C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8532" y="1872384"/>
            <a:ext cx="1409700" cy="323850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C4B1A90E-C76E-4DA3-9689-CC0DA13EA2A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95737" y="2264930"/>
            <a:ext cx="2371725" cy="6286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856ACC7F-1FA4-4B0E-8860-798B0533E3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537"/>
          <a:stretch/>
        </p:blipFill>
        <p:spPr>
          <a:xfrm>
            <a:off x="3995737" y="2839616"/>
            <a:ext cx="2466975" cy="538621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4BA4CCF0-C51C-45BE-BFF0-43CC18A7619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83542" y="3259244"/>
            <a:ext cx="1952625" cy="533400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A22223C3-47D7-43ED-BBD1-C4DB221C1C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3542" y="3736528"/>
            <a:ext cx="1809750" cy="542925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6B819262-D0FF-4B24-A61F-286334A2E0E3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83542" y="4242387"/>
            <a:ext cx="3571875" cy="514350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73055D7E-BA44-4CD7-9A26-2C3B8543C2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8107" y="4724434"/>
            <a:ext cx="1000125" cy="495300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7AEB51D9-F1AD-4D70-BEF0-E4A77E03CA8F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95737" y="5201718"/>
            <a:ext cx="2771775" cy="495300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0D5A089A-FCD5-42BF-91C9-1EB92AA373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18107" y="5852248"/>
            <a:ext cx="389572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3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7481D0B7-67E3-4703-8128-A181F8313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84" y="195119"/>
            <a:ext cx="7562850" cy="685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4DD99205-B742-4F5F-94DE-152A072F8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684" y="1020906"/>
            <a:ext cx="11493532" cy="389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468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8126F18-9EB8-46D9-A2C0-96BF94F44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72" y="1429020"/>
            <a:ext cx="11850255" cy="343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70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ภาษาอังกฤษความพร้อมP09B">
            <a:hlinkClick r:id="" action="ppaction://media"/>
            <a:extLst>
              <a:ext uri="{FF2B5EF4-FFF2-40B4-BE49-F238E27FC236}">
                <a16:creationId xmlns:a16="http://schemas.microsoft.com/office/drawing/2014/main" id="{2BD21D2C-FD42-4452-B96E-B3C079164A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972" y="167850"/>
            <a:ext cx="11584055" cy="57157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CB35C9-0DDE-4BA7-A557-E9BA870364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522" y="167850"/>
            <a:ext cx="4883150" cy="895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1062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E15E2C9-8DD1-4428-BD25-5337837BB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28" y="1381125"/>
            <a:ext cx="11820525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539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882C363-6910-4F67-A559-E1F62E2DB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30" y="300182"/>
            <a:ext cx="7150388" cy="689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E9649C3F-48C4-4B50-86AC-93F297211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010" y="1254557"/>
            <a:ext cx="7088987" cy="5081588"/>
          </a:xfrm>
          <a:prstGeom prst="rect">
            <a:avLst/>
          </a:prstGeom>
        </p:spPr>
      </p:pic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33E75A46-F493-4F89-93FA-72586386514B}"/>
              </a:ext>
            </a:extLst>
          </p:cNvPr>
          <p:cNvSpPr txBox="1"/>
          <p:nvPr/>
        </p:nvSpPr>
        <p:spPr>
          <a:xfrm>
            <a:off x="3509818" y="2412317"/>
            <a:ext cx="43595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transport and logistics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927C8191-5764-4D5D-BACE-7212E909E2E4}"/>
              </a:ext>
            </a:extLst>
          </p:cNvPr>
          <p:cNvSpPr txBox="1"/>
          <p:nvPr/>
        </p:nvSpPr>
        <p:spPr>
          <a:xfrm>
            <a:off x="3805382" y="5080223"/>
            <a:ext cx="1348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two</a:t>
            </a:r>
            <a:endParaRPr lang="th-TH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31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3FDE91D-C314-4FBD-A3B1-AAFFA40C5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716" y="243198"/>
            <a:ext cx="5801302" cy="6232358"/>
          </a:xfrm>
          <a:prstGeom prst="rect">
            <a:avLst/>
          </a:prstGeom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030C6CE7-2987-4CE4-B70B-ABF46BF3F5C1}"/>
              </a:ext>
            </a:extLst>
          </p:cNvPr>
          <p:cNvSpPr txBox="1"/>
          <p:nvPr/>
        </p:nvSpPr>
        <p:spPr>
          <a:xfrm>
            <a:off x="3131128" y="980680"/>
            <a:ext cx="19858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Bangkok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58CD4FC0-1EAF-44C5-86CF-22BCFC91A0B6}"/>
              </a:ext>
            </a:extLst>
          </p:cNvPr>
          <p:cNvSpPr txBox="1"/>
          <p:nvPr/>
        </p:nvSpPr>
        <p:spPr>
          <a:xfrm>
            <a:off x="2844800" y="3271299"/>
            <a:ext cx="19858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two years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2DBD85DB-5E67-4E0B-99E7-1620EACFF307}"/>
              </a:ext>
            </a:extLst>
          </p:cNvPr>
          <p:cNvSpPr txBox="1"/>
          <p:nvPr/>
        </p:nvSpPr>
        <p:spPr>
          <a:xfrm>
            <a:off x="2419927" y="5469553"/>
            <a:ext cx="52462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Windows 7 &amp; Windows 10</a:t>
            </a:r>
            <a:endParaRPr lang="th-TH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05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DBAF368-90EA-4548-9E9B-DB0F9C7E6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64" y="766618"/>
            <a:ext cx="11606071" cy="4926954"/>
          </a:xfrm>
          <a:prstGeom prst="rect">
            <a:avLst/>
          </a:prstGeom>
        </p:spPr>
      </p:pic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AE96600A-C210-41A4-8987-83D6743F6C7F}"/>
              </a:ext>
            </a:extLst>
          </p:cNvPr>
          <p:cNvSpPr/>
          <p:nvPr/>
        </p:nvSpPr>
        <p:spPr>
          <a:xfrm>
            <a:off x="4045526" y="2777514"/>
            <a:ext cx="4100945" cy="452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5B7E7D9-6255-4B67-9FA5-8223E9D4A940}"/>
              </a:ext>
            </a:extLst>
          </p:cNvPr>
          <p:cNvSpPr/>
          <p:nvPr/>
        </p:nvSpPr>
        <p:spPr>
          <a:xfrm>
            <a:off x="4110182" y="3429000"/>
            <a:ext cx="5948218" cy="452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50406A5C-7375-4E67-8791-EA79EEC2EAAA}"/>
              </a:ext>
            </a:extLst>
          </p:cNvPr>
          <p:cNvSpPr/>
          <p:nvPr/>
        </p:nvSpPr>
        <p:spPr>
          <a:xfrm>
            <a:off x="3934690" y="3881581"/>
            <a:ext cx="6123710" cy="452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EC8DD23A-636F-4334-AEF1-82C13727A293}"/>
              </a:ext>
            </a:extLst>
          </p:cNvPr>
          <p:cNvSpPr/>
          <p:nvPr/>
        </p:nvSpPr>
        <p:spPr>
          <a:xfrm>
            <a:off x="4110182" y="4352634"/>
            <a:ext cx="4100945" cy="452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CC3EF5B0-27A9-4E2E-835E-AF23A7C5A65A}"/>
              </a:ext>
            </a:extLst>
          </p:cNvPr>
          <p:cNvSpPr/>
          <p:nvPr/>
        </p:nvSpPr>
        <p:spPr>
          <a:xfrm>
            <a:off x="3814618" y="4941131"/>
            <a:ext cx="4100945" cy="452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4462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A98A033-1F2F-4C1F-9E2D-6BC7BB6CB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575" y="381000"/>
            <a:ext cx="7562850" cy="60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6EAD26BF-0EC9-41A0-9CB6-21C67377E43A}"/>
              </a:ext>
            </a:extLst>
          </p:cNvPr>
          <p:cNvSpPr txBox="1"/>
          <p:nvPr/>
        </p:nvSpPr>
        <p:spPr>
          <a:xfrm>
            <a:off x="3186545" y="1410171"/>
            <a:ext cx="10991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IT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FE91692C-411E-467F-AC87-2215E520A5D8}"/>
              </a:ext>
            </a:extLst>
          </p:cNvPr>
          <p:cNvSpPr txBox="1"/>
          <p:nvPr/>
        </p:nvSpPr>
        <p:spPr>
          <a:xfrm>
            <a:off x="3048000" y="2905780"/>
            <a:ext cx="8959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OS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5905C7CF-0ACB-4DDB-A9CA-B08C85E5CB1E}"/>
              </a:ext>
            </a:extLst>
          </p:cNvPr>
          <p:cNvSpPr txBox="1"/>
          <p:nvPr/>
        </p:nvSpPr>
        <p:spPr>
          <a:xfrm>
            <a:off x="3048000" y="4401389"/>
            <a:ext cx="8959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CV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B97BF3F8-9E9A-4BFE-890F-8E1C64F12BE4}"/>
              </a:ext>
            </a:extLst>
          </p:cNvPr>
          <p:cNvSpPr txBox="1"/>
          <p:nvPr/>
        </p:nvSpPr>
        <p:spPr>
          <a:xfrm>
            <a:off x="6788727" y="1410171"/>
            <a:ext cx="13392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HR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E3BB6D49-1753-45D8-8F8B-27C04699253F}"/>
              </a:ext>
            </a:extLst>
          </p:cNvPr>
          <p:cNvSpPr txBox="1"/>
          <p:nvPr/>
        </p:nvSpPr>
        <p:spPr>
          <a:xfrm>
            <a:off x="6604000" y="2962562"/>
            <a:ext cx="1237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PC</a:t>
            </a:r>
            <a:endParaRPr lang="th-TH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45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791211EC-E9CB-4FD6-9422-517AB4A6C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014" y="328612"/>
            <a:ext cx="8801100" cy="6200775"/>
          </a:xfrm>
          <a:prstGeom prst="rect">
            <a:avLst/>
          </a:prstGeom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6E2ABF48-0CAB-4BA4-AE9B-F783349824F2}"/>
              </a:ext>
            </a:extLst>
          </p:cNvPr>
          <p:cNvSpPr txBox="1"/>
          <p:nvPr/>
        </p:nvSpPr>
        <p:spPr>
          <a:xfrm>
            <a:off x="2133600" y="2800244"/>
            <a:ext cx="34913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Department Manager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B0902325-1A19-492D-9200-C81CB39E0D89}"/>
              </a:ext>
            </a:extLst>
          </p:cNvPr>
          <p:cNvSpPr txBox="1"/>
          <p:nvPr/>
        </p:nvSpPr>
        <p:spPr>
          <a:xfrm>
            <a:off x="6096000" y="2752435"/>
            <a:ext cx="36945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Assistant Manager</a:t>
            </a:r>
            <a:endParaRPr lang="th-TH" dirty="0">
              <a:solidFill>
                <a:srgbClr val="FF0000"/>
              </a:solidFill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550875B7-206C-4663-88B1-2AACF4FB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20983" y="4128434"/>
            <a:ext cx="6465815" cy="61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32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5316EF2-AFC0-4589-BD5C-CF1D0E886C7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86414" y="880052"/>
            <a:ext cx="9572625" cy="4248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1122E90F-0489-4EF0-B4E7-DBE81B66D9D9}"/>
              </a:ext>
            </a:extLst>
          </p:cNvPr>
          <p:cNvSpPr/>
          <p:nvPr/>
        </p:nvSpPr>
        <p:spPr>
          <a:xfrm>
            <a:off x="1632961" y="1784925"/>
            <a:ext cx="8231475" cy="452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BD14DEB6-9E1D-4295-83BD-F2FACDDCEC8F}"/>
              </a:ext>
            </a:extLst>
          </p:cNvPr>
          <p:cNvSpPr/>
          <p:nvPr/>
        </p:nvSpPr>
        <p:spPr>
          <a:xfrm>
            <a:off x="1745673" y="2551546"/>
            <a:ext cx="6197600" cy="452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A36DD25B-3E15-402B-B72A-3D0EB3E59E47}"/>
              </a:ext>
            </a:extLst>
          </p:cNvPr>
          <p:cNvSpPr/>
          <p:nvPr/>
        </p:nvSpPr>
        <p:spPr>
          <a:xfrm>
            <a:off x="1671781" y="3202709"/>
            <a:ext cx="5126183" cy="452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86323260-D9FA-40D4-9E06-11C977A1DCDB}"/>
              </a:ext>
            </a:extLst>
          </p:cNvPr>
          <p:cNvSpPr/>
          <p:nvPr/>
        </p:nvSpPr>
        <p:spPr>
          <a:xfrm>
            <a:off x="1745673" y="3791531"/>
            <a:ext cx="8432800" cy="452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0DC7EBA4-AC96-4FFB-8472-D9C9300F8BFC}"/>
              </a:ext>
            </a:extLst>
          </p:cNvPr>
          <p:cNvSpPr/>
          <p:nvPr/>
        </p:nvSpPr>
        <p:spPr>
          <a:xfrm>
            <a:off x="1647753" y="4558152"/>
            <a:ext cx="4100945" cy="452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052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643C2AEF-57E8-4B10-9376-7CC787582B2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618836" y="441254"/>
            <a:ext cx="10437091" cy="2458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6D934140-BA7F-490A-A338-54609EEE4F2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8836" y="3958077"/>
            <a:ext cx="11197070" cy="2048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ED310192-71AF-4011-9D11-574B24593D95}"/>
              </a:ext>
            </a:extLst>
          </p:cNvPr>
          <p:cNvSpPr/>
          <p:nvPr/>
        </p:nvSpPr>
        <p:spPr>
          <a:xfrm>
            <a:off x="1136073" y="1046016"/>
            <a:ext cx="9688945" cy="1540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D271D34D-0913-4DCE-9489-F06C59EF42C5}"/>
              </a:ext>
            </a:extLst>
          </p:cNvPr>
          <p:cNvSpPr/>
          <p:nvPr/>
        </p:nvSpPr>
        <p:spPr>
          <a:xfrm>
            <a:off x="4119419" y="4749798"/>
            <a:ext cx="2281381" cy="452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E5769F6F-6F05-4BB8-BF54-937BCE5B9426}"/>
              </a:ext>
            </a:extLst>
          </p:cNvPr>
          <p:cNvSpPr/>
          <p:nvPr/>
        </p:nvSpPr>
        <p:spPr>
          <a:xfrm>
            <a:off x="4045528" y="5378331"/>
            <a:ext cx="2438400" cy="452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053B370C-D60C-4F6D-8680-13E504A2D45E}"/>
              </a:ext>
            </a:extLst>
          </p:cNvPr>
          <p:cNvSpPr/>
          <p:nvPr/>
        </p:nvSpPr>
        <p:spPr>
          <a:xfrm>
            <a:off x="9591964" y="4756180"/>
            <a:ext cx="2055091" cy="452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5D49CFF8-4772-472A-8897-00EA8CDF9981}"/>
              </a:ext>
            </a:extLst>
          </p:cNvPr>
          <p:cNvSpPr/>
          <p:nvPr/>
        </p:nvSpPr>
        <p:spPr>
          <a:xfrm>
            <a:off x="9591964" y="5417583"/>
            <a:ext cx="2147454" cy="452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8342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F8C64F6-B288-4E13-9F72-EA5B7F330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18" y="1405607"/>
            <a:ext cx="11573164" cy="3794466"/>
          </a:xfrm>
          <a:prstGeom prst="rect">
            <a:avLst/>
          </a:prstGeom>
        </p:spPr>
      </p:pic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FF9C91C3-7C6C-45D5-926E-11A0571C00BF}"/>
              </a:ext>
            </a:extLst>
          </p:cNvPr>
          <p:cNvSpPr/>
          <p:nvPr/>
        </p:nvSpPr>
        <p:spPr>
          <a:xfrm>
            <a:off x="8340435" y="2422236"/>
            <a:ext cx="3158837" cy="452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BB0AE4F8-FEB6-4C4F-810C-AF8C0161DBD2}"/>
              </a:ext>
            </a:extLst>
          </p:cNvPr>
          <p:cNvSpPr/>
          <p:nvPr/>
        </p:nvSpPr>
        <p:spPr>
          <a:xfrm>
            <a:off x="4221017" y="3429000"/>
            <a:ext cx="4230255" cy="452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29A8248C-6F0C-4CFC-A176-520032C2D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889" y="5085680"/>
            <a:ext cx="4095750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90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84513E1-E45A-47EF-AF6E-E60053BAE5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749"/>
          <a:stretch/>
        </p:blipFill>
        <p:spPr>
          <a:xfrm>
            <a:off x="472481" y="991466"/>
            <a:ext cx="11247038" cy="3118716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5C96409B-7620-4FFA-850A-A033407BD2A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44042" y="1831678"/>
            <a:ext cx="1593706" cy="441334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E978A890-50C1-4B85-80EA-A8B00002A0D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3731" y="2894149"/>
            <a:ext cx="1714500" cy="438150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44D8AA54-E628-4074-B32D-7A3057F751C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57003" y="3542723"/>
            <a:ext cx="108585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2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20F97C-B74E-4C15-ADB3-FB454E6B5E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934"/>
          <a:stretch/>
        </p:blipFill>
        <p:spPr>
          <a:xfrm>
            <a:off x="378980" y="390524"/>
            <a:ext cx="11582111" cy="6222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24623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9CD9A1A5-C6D1-4736-50BC-E099B5C240BA}"/>
              </a:ext>
            </a:extLst>
          </p:cNvPr>
          <p:cNvSpPr txBox="1"/>
          <p:nvPr/>
        </p:nvSpPr>
        <p:spPr>
          <a:xfrm>
            <a:off x="1575881" y="2052536"/>
            <a:ext cx="81809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/>
              <a:t>ไกร</a:t>
            </a:r>
            <a:r>
              <a:rPr lang="th-TH" dirty="0" err="1"/>
              <a:t>วัล</a:t>
            </a:r>
            <a:r>
              <a:rPr lang="th-TH" dirty="0"/>
              <a:t> ศรีประทักษ์  และคณะ.ภาษาอังกฤษเตรียมความพร้อมเพื่อการทำงาน.กรุงเทพฯ</a:t>
            </a:r>
            <a:r>
              <a:rPr lang="en-US" dirty="0"/>
              <a:t>;</a:t>
            </a:r>
            <a:r>
              <a:rPr lang="th-TH" dirty="0"/>
              <a:t>เอมพันธ์,2563</a:t>
            </a:r>
          </a:p>
        </p:txBody>
      </p:sp>
    </p:spTree>
    <p:extLst>
      <p:ext uri="{BB962C8B-B14F-4D97-AF65-F5344CB8AC3E}">
        <p14:creationId xmlns:p14="http://schemas.microsoft.com/office/powerpoint/2010/main" val="3033092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.3">
            <a:hlinkClick r:id="" action="ppaction://media"/>
            <a:extLst>
              <a:ext uri="{FF2B5EF4-FFF2-40B4-BE49-F238E27FC236}">
                <a16:creationId xmlns:a16="http://schemas.microsoft.com/office/drawing/2014/main" id="{E97B3E0A-E308-4BC1-A759-27ED367849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5163" y="373519"/>
            <a:ext cx="10335492" cy="55862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2A3983-59E7-4EC6-8E37-83E6AC567C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656" y="235383"/>
            <a:ext cx="4405890" cy="74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07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21FF72E1-1121-44F8-8975-2AB1D845E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319" y="304800"/>
            <a:ext cx="10840503" cy="6169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15772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ภาษาอังกฤษความพร้อมP10A">
            <a:hlinkClick r:id="" action="ppaction://media"/>
            <a:extLst>
              <a:ext uri="{FF2B5EF4-FFF2-40B4-BE49-F238E27FC236}">
                <a16:creationId xmlns:a16="http://schemas.microsoft.com/office/drawing/2014/main" id="{47BCE585-2687-45F5-806F-6EC98B856A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3855" y="288636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3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56FA69B2-1DFA-4A6D-9436-3CE4D5010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06" y="347553"/>
            <a:ext cx="10802246" cy="6162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7201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190</Words>
  <Application>Microsoft Office PowerPoint</Application>
  <PresentationFormat>แบบจอกว้าง</PresentationFormat>
  <Paragraphs>47</Paragraphs>
  <Slides>50</Slides>
  <Notes>0</Notes>
  <HiddenSlides>0</HiddenSlides>
  <MMClips>5</MMClips>
  <ScaleCrop>false</ScaleCrop>
  <HeadingPairs>
    <vt:vector size="6" baseType="variant">
      <vt:variant>
        <vt:lpstr>ฟอนต์ที่ถูกใช้</vt:lpstr>
      </vt:variant>
      <vt:variant>
        <vt:i4>4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50</vt:i4>
      </vt:variant>
    </vt:vector>
  </HeadingPairs>
  <TitlesOfParts>
    <vt:vector size="55" baseType="lpstr">
      <vt:lpstr>Arial</vt:lpstr>
      <vt:lpstr>Calibri</vt:lpstr>
      <vt:lpstr>Calibri Light</vt:lpstr>
      <vt:lpstr>Roboto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supamas chumchai</dc:creator>
  <cp:lastModifiedBy>supamas chumchai</cp:lastModifiedBy>
  <cp:revision>25</cp:revision>
  <dcterms:created xsi:type="dcterms:W3CDTF">2021-11-14T15:38:13Z</dcterms:created>
  <dcterms:modified xsi:type="dcterms:W3CDTF">2022-05-16T16:02:43Z</dcterms:modified>
</cp:coreProperties>
</file>