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75" autoAdjust="0"/>
  </p:normalViewPr>
  <p:slideViewPr>
    <p:cSldViewPr snapToGrid="0" showGuides="1">
      <p:cViewPr varScale="1">
        <p:scale>
          <a:sx n="63" d="100"/>
          <a:sy n="63" d="100"/>
        </p:scale>
        <p:origin x="804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31BF089-A897-43AC-9D8D-CEE3BFDDA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B75AC0F5-68A5-4093-B0CE-E29F37BA3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9DC1F0C-3AB6-49DA-A459-EA589FFB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4039D12-59A8-423A-BE8E-2941E9A5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86F8924-9A36-435A-8ED9-C175BAB2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7743F5C-5D86-4F07-94B0-4BFF40EC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C28575F-8490-4B13-911F-2B6B4FF58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3B01228-0DE6-4AC0-A7C5-B8CA1BB1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BDE408C-FEBC-46EB-AE90-B1262312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4252433-0BBD-417B-8F78-CD12C3F2A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4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B8EFCE98-5CE5-4603-B602-D3360B6FD2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5C303CD-F6BB-4DCF-8A98-121195E8D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F98C8DB-75BB-4AD4-8E69-5F713382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EDE65AF-DFCB-4E50-BC44-E13EEFAFA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0E6B61B-9462-4B47-8B38-5808CA7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6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534478F-FD24-4903-A17F-96C9E4F0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90EAA08-6F32-4111-A672-2DEECE0EB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493F47A-9972-4F54-A2BE-7061113DF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F6FD92E-8077-4D61-BBDD-A4D542EE9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2012B57-E7FC-46B2-8E0C-34E16D9B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9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9ADAE8C-5FD2-48D3-8E1F-78611F34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9FE48FB-D027-48BF-8A42-3882F45C1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764D870-6230-4FC4-839F-780B5AB1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28C1C11-B427-4BCC-BFD3-26BB06FD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868CAA9-9688-4D0C-A8F7-888D561F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6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9075310-DF92-4A30-8A38-519E56E7B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42DA59C-9E7E-4BF7-9BCB-D319D98DF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81E2878-6539-4D20-8484-7B4DEEB16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4D8EA60-BA6E-43FA-99D8-C3931149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E547C93-BB34-48C8-B213-3A3A0456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BA6956A-42EC-4C05-9921-2CF08011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DCB017B-AD3A-4530-BB59-970B3C6A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B078C94-FFFF-4571-8710-5C16999B3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D6FB3CA-77D6-4906-ACD5-80761A225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7F24079-27AC-4BD5-A4F0-1C61D9C05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11AD18E7-EBF7-4A6C-AF5A-29DB209F1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B0BAADCA-B5E4-497A-9D51-01A278EA7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8DCF4E83-20EC-4653-B1A5-5B191159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C68FF7A5-9E24-4B9E-ACBA-C9E9D558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1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1640A55-3DD4-4853-B107-A5ADA490F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C0DFF77-3A44-4A34-A614-3CBFAAD73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D21F4F9A-781E-450B-9F97-3477375B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94D41A-91BF-4453-BFFF-CE2BE5FA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0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7F11981-9D27-46CB-A414-9375DFCD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41961958-ADFC-424A-B79E-06443E895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4909926-FE74-4193-B430-5B814D77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6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447F5A5-AE90-4AFA-BAA2-972D5DBA6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6DB6EF4-FFD6-4337-81CC-0346AB78F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1C8231E-36B6-46FD-A01D-A61D39A4A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9C38C14-2310-4377-984B-BFCEBF78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64F4843-7CA1-4161-830A-B8E677AF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A93F12E-1944-4111-83FD-276371740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18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BFCC29-C2A6-4F46-90A9-A6A3010F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41CC472F-36BD-411A-8CC3-5F32D233E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9045DEF-2280-4389-B633-19D25FBE4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0C3E5E3-6505-40EC-831E-FEC9C901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B8CBC37-37EE-422F-B1FE-F837D1B2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E34815F-3EEC-40BC-AA1B-F5C6E207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8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87C544F0-6E65-4797-8908-BC8732E6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E3AF109-636B-478A-9978-E52E16B71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1FEEF5D-F355-44D1-8D44-AD0A1CD43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C7E2-3C51-4082-8C0D-6F54BA437C1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3E0CF62-74D7-4A39-B226-FF9BC51B2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E6DE8F9-60FF-4FC3-BB33-B68DA32A9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0C962-C4AD-413D-BC4E-2DC2730A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3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5926D3-696D-49BC-8695-A4F012A68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0741"/>
            <a:ext cx="9144000" cy="5156518"/>
          </a:xfrm>
        </p:spPr>
        <p:txBody>
          <a:bodyPr>
            <a:noAutofit/>
          </a:bodyPr>
          <a:lstStyle/>
          <a:p>
            <a:r>
              <a:rPr lang="th-TH" sz="12000" b="1" dirty="0">
                <a:solidFill>
                  <a:srgbClr val="FFFF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ส่วนประกอบ</a:t>
            </a:r>
            <a:br>
              <a:rPr lang="th-TH" sz="12000" b="1" dirty="0">
                <a:solidFill>
                  <a:srgbClr val="FFFF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12000" b="1" dirty="0">
                <a:solidFill>
                  <a:srgbClr val="FFFF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ของ</a:t>
            </a:r>
            <a:br>
              <a:rPr lang="th-TH" sz="12000" b="1" dirty="0">
                <a:solidFill>
                  <a:srgbClr val="FFFF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12000" b="1" dirty="0">
                <a:solidFill>
                  <a:srgbClr val="FFFF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เครื่องยนต์เล็ก</a:t>
            </a:r>
            <a:endParaRPr lang="en-US" sz="12000" b="1" dirty="0">
              <a:solidFill>
                <a:srgbClr val="FFFF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2695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75D04AD-BFF7-4035-AE2C-245DD5DB7583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เพลาลูกเบี้ยว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28633AC-553D-46E5-88B2-3890E9F7B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00584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39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A245766-D890-4795-BB0B-0E6C6296E460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วาล์ว หรือ ลิ้น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16F2706-AA0E-43DF-B3A2-4F5883F2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990600"/>
            <a:ext cx="5704840" cy="570484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AE20AD9-BC1B-445A-9EB4-CC513944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990600"/>
            <a:ext cx="5704840" cy="57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0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CE2DB4AC-B52E-4BAA-9450-A3E6C8543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9420" y="850741"/>
            <a:ext cx="6233160" cy="5306219"/>
          </a:xfrm>
        </p:spPr>
        <p:txBody>
          <a:bodyPr>
            <a:noAutofit/>
          </a:bodyPr>
          <a:lstStyle/>
          <a:p>
            <a:r>
              <a:rPr lang="th-TH" sz="9600" b="1" dirty="0">
                <a:solidFill>
                  <a:srgbClr val="00B0F0"/>
                </a:solidFill>
                <a:latin typeface="JasmineUPC" panose="02020603050405020304" pitchFamily="18" charset="-34"/>
              </a:rPr>
              <a:t>ส่วนประกอบ</a:t>
            </a:r>
            <a:br>
              <a:rPr lang="th-TH" sz="9600" b="1" dirty="0">
                <a:solidFill>
                  <a:srgbClr val="00B0F0"/>
                </a:solidFill>
                <a:latin typeface="JasmineUPC" panose="02020603050405020304" pitchFamily="18" charset="-34"/>
              </a:rPr>
            </a:br>
            <a:r>
              <a:rPr lang="th-TH" sz="9600" b="1" dirty="0">
                <a:solidFill>
                  <a:srgbClr val="00B0F0"/>
                </a:solidFill>
                <a:latin typeface="JasmineUPC" panose="02020603050405020304" pitchFamily="18" charset="-34"/>
              </a:rPr>
              <a:t>ของ</a:t>
            </a:r>
            <a:br>
              <a:rPr lang="th-TH" sz="9600" b="1" dirty="0">
                <a:solidFill>
                  <a:srgbClr val="00B0F0"/>
                </a:solidFill>
                <a:latin typeface="JasmineUPC" panose="02020603050405020304" pitchFamily="18" charset="-34"/>
              </a:rPr>
            </a:br>
            <a:r>
              <a:rPr lang="th-TH" sz="9600" b="1" dirty="0">
                <a:solidFill>
                  <a:srgbClr val="00B0F0"/>
                </a:solidFill>
                <a:latin typeface="JasmineUPC" panose="02020603050405020304" pitchFamily="18" charset="-34"/>
              </a:rPr>
              <a:t>เครื่องยนต์เล็ก</a:t>
            </a:r>
            <a:br>
              <a:rPr lang="th-TH" sz="9600" b="1" dirty="0">
                <a:solidFill>
                  <a:srgbClr val="00B0F0"/>
                </a:solidFill>
                <a:latin typeface="JasmineUPC" panose="02020603050405020304" pitchFamily="18" charset="-34"/>
              </a:rPr>
            </a:br>
            <a:r>
              <a:rPr lang="th-TH" sz="9600" b="1" dirty="0">
                <a:solidFill>
                  <a:srgbClr val="00B0F0"/>
                </a:solidFill>
                <a:latin typeface="JasmineUPC" panose="02020603050405020304" pitchFamily="18" charset="-34"/>
              </a:rPr>
              <a:t>ดีเซล</a:t>
            </a:r>
            <a:endParaRPr lang="en-US" sz="9600" b="1" dirty="0">
              <a:solidFill>
                <a:srgbClr val="00B0F0"/>
              </a:solidFill>
              <a:latin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47731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C3313954-3590-4B60-A80B-7835A75757D1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เสื้อสูบ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13BBFF1-A268-4934-A76A-DA33CA161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271" y="1005840"/>
            <a:ext cx="5581457" cy="57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0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ปลอกสูบ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C3E71D3-0B65-484D-9783-E7CA6D966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924560"/>
            <a:ext cx="5867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11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ฝาสูบ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9DBE217-0D32-401A-8D16-5D0291721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2" y="2367280"/>
            <a:ext cx="5515126" cy="334264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51263DD-7439-4674-97FD-F7B64ACC5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858" y="2310130"/>
            <a:ext cx="6152530" cy="34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2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ปะเก็น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5C576CA-BD11-45AD-846B-6B805910C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80" y="863600"/>
            <a:ext cx="5781040" cy="57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4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ลูกสูบ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B0F0450-1756-41A8-9AE9-C21BF6B1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25799" y="49107"/>
            <a:ext cx="5740400" cy="765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50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แหวนลูกสูบ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E571CA-C94B-4339-8E63-515AF7E1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335" y="1549626"/>
            <a:ext cx="6689365" cy="517629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E35DC48-6CCB-485C-B973-D92026C76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541780"/>
            <a:ext cx="5184140" cy="51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96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ก้านสูบ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2CFE734-3459-4B13-8EC1-BBDC89AD5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41" y="1127760"/>
            <a:ext cx="11590317" cy="49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6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CE2DB4AC-B52E-4BAA-9450-A3E6C8543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9420" y="850741"/>
            <a:ext cx="6233160" cy="5306219"/>
          </a:xfrm>
        </p:spPr>
        <p:txBody>
          <a:bodyPr>
            <a:noAutofit/>
          </a:bodyPr>
          <a:lstStyle/>
          <a:p>
            <a:r>
              <a:rPr lang="th-TH" sz="9600" b="1" dirty="0">
                <a:solidFill>
                  <a:srgbClr val="92D050"/>
                </a:solidFill>
                <a:latin typeface="JasmineUPC" panose="02020603050405020304" pitchFamily="18" charset="-34"/>
              </a:rPr>
              <a:t>ส่วนประกอบ</a:t>
            </a:r>
            <a:br>
              <a:rPr lang="th-TH" sz="9600" b="1" dirty="0">
                <a:solidFill>
                  <a:srgbClr val="92D050"/>
                </a:solidFill>
                <a:latin typeface="JasmineUPC" panose="02020603050405020304" pitchFamily="18" charset="-34"/>
              </a:rPr>
            </a:br>
            <a:r>
              <a:rPr lang="th-TH" sz="9600" b="1" dirty="0">
                <a:solidFill>
                  <a:srgbClr val="92D050"/>
                </a:solidFill>
                <a:latin typeface="JasmineUPC" panose="02020603050405020304" pitchFamily="18" charset="-34"/>
              </a:rPr>
              <a:t>ของ</a:t>
            </a:r>
            <a:br>
              <a:rPr lang="th-TH" sz="9600" b="1" dirty="0">
                <a:solidFill>
                  <a:srgbClr val="92D050"/>
                </a:solidFill>
                <a:latin typeface="JasmineUPC" panose="02020603050405020304" pitchFamily="18" charset="-34"/>
              </a:rPr>
            </a:br>
            <a:r>
              <a:rPr lang="th-TH" sz="9600" b="1" dirty="0">
                <a:solidFill>
                  <a:srgbClr val="92D050"/>
                </a:solidFill>
                <a:latin typeface="JasmineUPC" panose="02020603050405020304" pitchFamily="18" charset="-34"/>
              </a:rPr>
              <a:t>เครื่องยนต์เล็ก</a:t>
            </a:r>
            <a:br>
              <a:rPr lang="th-TH" sz="9600" b="1" dirty="0">
                <a:solidFill>
                  <a:srgbClr val="92D050"/>
                </a:solidFill>
                <a:latin typeface="JasmineUPC" panose="02020603050405020304" pitchFamily="18" charset="-34"/>
              </a:rPr>
            </a:br>
            <a:r>
              <a:rPr lang="th-TH" sz="9600" b="1" dirty="0">
                <a:solidFill>
                  <a:srgbClr val="92D050"/>
                </a:solidFill>
                <a:latin typeface="JasmineUPC" panose="02020603050405020304" pitchFamily="18" charset="-34"/>
              </a:rPr>
              <a:t>แกสโซล</a:t>
            </a:r>
            <a:r>
              <a:rPr lang="th-TH" sz="9600" b="1" dirty="0" err="1">
                <a:solidFill>
                  <a:srgbClr val="92D050"/>
                </a:solidFill>
                <a:latin typeface="JasmineUPC" panose="02020603050405020304" pitchFamily="18" charset="-34"/>
              </a:rPr>
              <a:t>ีน</a:t>
            </a:r>
            <a:endParaRPr lang="en-US" sz="9600" b="1" dirty="0">
              <a:solidFill>
                <a:srgbClr val="92D050"/>
              </a:solidFill>
              <a:latin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4681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เพลาข้อเหวี่ยง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1D171E7-38A4-47FE-B6D7-157F5462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36" y="811720"/>
            <a:ext cx="10033127" cy="587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63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ล้อช่วยแรง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571E9C7-23BA-4DC9-A5DF-043CCBAC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634" y="1302348"/>
            <a:ext cx="4887254" cy="5128932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E31A66E-CC41-4F3C-8D14-F46EE19A8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2" y="1302348"/>
            <a:ext cx="6847390" cy="51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35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ชุดเพลา</a:t>
            </a:r>
            <a:r>
              <a:rPr lang="th-TH" sz="60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สมดุลย์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F279467-F44E-461F-AEFE-723C041D9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55" y="1744027"/>
            <a:ext cx="5020019" cy="451166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6BF6308-B7C9-4D3A-8603-3921817B8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27" y="1744027"/>
            <a:ext cx="6490037" cy="45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เพลาลูกเบี้ยว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778D3ED-65D6-46F4-A741-0DE0D3072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985" y="1005840"/>
            <a:ext cx="7822030" cy="5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70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C2B2C9D-B85B-4F60-A9DC-D4A4D463DA37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วาล์ว หรือ ลิ้น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BA16CA4-2F6C-4B62-8C30-CF88C7892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1005840"/>
            <a:ext cx="7802880" cy="56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74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88ABF1A-85ED-40DC-844D-F83B841F1902}"/>
              </a:ext>
            </a:extLst>
          </p:cNvPr>
          <p:cNvSpPr/>
          <p:nvPr/>
        </p:nvSpPr>
        <p:spPr>
          <a:xfrm>
            <a:off x="5049520" y="20320"/>
            <a:ext cx="209296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เสื้อสูบ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27205B9-E02C-4031-96DC-774E6402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" y="1630680"/>
            <a:ext cx="6878638" cy="4841816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C3EEC9-D882-41DA-8363-236A683E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480" y="1640840"/>
            <a:ext cx="486156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8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A404ECD2-3E33-4E05-8683-456DD5180C47}"/>
              </a:ext>
            </a:extLst>
          </p:cNvPr>
          <p:cNvSpPr/>
          <p:nvPr/>
        </p:nvSpPr>
        <p:spPr>
          <a:xfrm>
            <a:off x="5049520" y="0"/>
            <a:ext cx="209296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ฝาสูบ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E1B0F03-07B7-4A8C-AF54-590C26480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127758"/>
            <a:ext cx="5430522" cy="5430522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F3811A8-B307-4185-91D5-B307990F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18" y="1127758"/>
            <a:ext cx="5430522" cy="543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3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208FEE7-0248-4BB3-B36A-90BFA3E5D504}"/>
              </a:ext>
            </a:extLst>
          </p:cNvPr>
          <p:cNvSpPr/>
          <p:nvPr/>
        </p:nvSpPr>
        <p:spPr>
          <a:xfrm>
            <a:off x="5107940" y="0"/>
            <a:ext cx="197612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ปะเก็น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58ABFF9-26EA-4CE2-AA9C-C6988AA5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20" y="894080"/>
            <a:ext cx="58521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2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BDCDED89-F0FA-4A07-B869-07602FB5B8B2}"/>
              </a:ext>
            </a:extLst>
          </p:cNvPr>
          <p:cNvSpPr/>
          <p:nvPr/>
        </p:nvSpPr>
        <p:spPr>
          <a:xfrm>
            <a:off x="5049520" y="0"/>
            <a:ext cx="209296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ลูกสูบ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F619F4E-D699-4E8D-A127-B71ECC584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780" y="1005840"/>
            <a:ext cx="580644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02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C3307BE-8A94-4D45-896C-D97594AECFA2}"/>
              </a:ext>
            </a:extLst>
          </p:cNvPr>
          <p:cNvSpPr/>
          <p:nvPr/>
        </p:nvSpPr>
        <p:spPr>
          <a:xfrm>
            <a:off x="5049520" y="20320"/>
            <a:ext cx="209296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ก้านสูบ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DE4905A-E5E8-438E-B6F5-917C895EF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847750"/>
            <a:ext cx="4906010" cy="580013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B346656-74AB-4D28-B07B-276A2156E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00" y="847750"/>
            <a:ext cx="5160010" cy="581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17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923765F-8DDB-41B7-A062-1F14137FFFDD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เพลาข้อเหวี่ยง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8F32571-3F35-4DAD-8158-3528C6BBF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" y="1005840"/>
            <a:ext cx="5725160" cy="572516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040D7BA-4EE6-47B8-9EAA-E0798826A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60" y="100584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64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7F41DE35-FC3C-402B-B1C1-75A696687C99}"/>
              </a:ext>
            </a:extLst>
          </p:cNvPr>
          <p:cNvSpPr/>
          <p:nvPr/>
        </p:nvSpPr>
        <p:spPr>
          <a:xfrm>
            <a:off x="4277360" y="0"/>
            <a:ext cx="3637280" cy="100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ล้อช่วยแรง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9B797B9-7798-4077-860C-AFBCDF509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854" y="923532"/>
            <a:ext cx="4277470" cy="5705867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3DE4FB7-64B2-4805-B761-AAD2C25B0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76" y="887972"/>
            <a:ext cx="5776988" cy="57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9878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50</Words>
  <Application>Microsoft Office PowerPoint</Application>
  <PresentationFormat>แบบจอกว้าง</PresentationFormat>
  <Paragraphs>24</Paragraphs>
  <Slides>24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24</vt:i4>
      </vt:variant>
    </vt:vector>
  </HeadingPairs>
  <TitlesOfParts>
    <vt:vector size="30" baseType="lpstr">
      <vt:lpstr>Angsana New</vt:lpstr>
      <vt:lpstr>Arial</vt:lpstr>
      <vt:lpstr>Calibri</vt:lpstr>
      <vt:lpstr>Calibri Light</vt:lpstr>
      <vt:lpstr>JasmineUPC</vt:lpstr>
      <vt:lpstr>ธีมของ Office</vt:lpstr>
      <vt:lpstr>ส่วนประกอบ ของ เครื่องยนต์เล็ก</vt:lpstr>
      <vt:lpstr>ส่วนประกอบ ของ เครื่องยนต์เล็ก แกสโซลีน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ส่วนประกอบ ของ เครื่องยนต์เล็ก ดีเซล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ส่วนประกอบ ของ เครื่องยนต์เล็ก</dc:title>
  <dc:creator>HUAWEI</dc:creator>
  <cp:lastModifiedBy>HUAWEI</cp:lastModifiedBy>
  <cp:revision>15</cp:revision>
  <dcterms:created xsi:type="dcterms:W3CDTF">2022-05-22T08:11:58Z</dcterms:created>
  <dcterms:modified xsi:type="dcterms:W3CDTF">2022-06-22T15:40:45Z</dcterms:modified>
</cp:coreProperties>
</file>