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637-8A87-4CA1-A09C-1CDB764E29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0601-8718-4950-A575-FCF32B63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B637-8A87-4CA1-A09C-1CDB764E29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30601-8718-4950-A575-FCF32B63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 rotWithShape="1">
          <a:blip r:embed="rId2"/>
          <a:srcRect t="9116" b="73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6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6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4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7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19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712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นำเสนอทางหน้าจอ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0" baseType="lpstr">
      <vt:lpstr>Arial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2</cp:revision>
  <dcterms:created xsi:type="dcterms:W3CDTF">2015-08-18T13:58:14Z</dcterms:created>
  <dcterms:modified xsi:type="dcterms:W3CDTF">2022-04-22T01:56:30Z</dcterms:modified>
</cp:coreProperties>
</file>