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7102475" cy="899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EA3-ADEC-4F96-8D8D-85C57CCFCA3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92F-E7DB-4748-857E-CD3B69F5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0EA3-ADEC-4F96-8D8D-85C57CCFCA3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192F-E7DB-4748-857E-CD3B69F5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 rotWithShape="1">
          <a:blip r:embed="rId2"/>
          <a:srcRect l="4694" t="13469" r="5714" b="18368"/>
          <a:stretch/>
        </p:blipFill>
        <p:spPr>
          <a:xfrm>
            <a:off x="-102637" y="0"/>
            <a:ext cx="9246637" cy="70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6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1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4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7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2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1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9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6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5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34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26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02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1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9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4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25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4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81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67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31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2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87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72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5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9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0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th-TH" sz="5400" b="1" cap="all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Lily New" pitchFamily="34" charset="-34"/>
                <a:ea typeface="+mn-ea"/>
                <a:cs typeface="Lily New" pitchFamily="34" charset="-34"/>
              </a:rPr>
              <a:t>ผลการเรียนรู้ที่คาดหวัง</a:t>
            </a:r>
            <a:endParaRPr lang="th-TH" sz="5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Lily New" pitchFamily="34" charset="-34"/>
              <a:ea typeface="+mn-ea"/>
              <a:cs typeface="Lily New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63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82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0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06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3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93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79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65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89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20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3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6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88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63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415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6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575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36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5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57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28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9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007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058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4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4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2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784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นำเสนอทางหน้าจอ (4:3)</PresentationFormat>
  <Paragraphs>1</Paragraphs>
  <Slides>61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61</vt:i4>
      </vt:variant>
    </vt:vector>
  </HeadingPairs>
  <TitlesOfParts>
    <vt:vector size="65" baseType="lpstr">
      <vt:lpstr>Arial</vt:lpstr>
      <vt:lpstr>Calibri</vt:lpstr>
      <vt:lpstr>Lily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ผลการเรียนรู้ที่คาดหวัง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Chalor</dc:creator>
  <cp:lastModifiedBy>Computer Service</cp:lastModifiedBy>
  <cp:revision>3</cp:revision>
  <dcterms:created xsi:type="dcterms:W3CDTF">2015-08-18T13:59:17Z</dcterms:created>
  <dcterms:modified xsi:type="dcterms:W3CDTF">2022-04-22T01:58:11Z</dcterms:modified>
</cp:coreProperties>
</file>