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7102475" cy="8991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439E-6064-4E16-A13F-AD16ECFDBDDE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9DD0-3FD5-431B-9284-2E2FA5EAE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2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C439E-6064-4E16-A13F-AD16ECFDBDDE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19DD0-3FD5-431B-9284-2E2FA5EAE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7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 rotWithShape="1">
          <a:blip r:embed="rId2"/>
          <a:srcRect l="5306" t="12653" r="4797" b="30885"/>
          <a:stretch/>
        </p:blipFill>
        <p:spPr>
          <a:xfrm>
            <a:off x="1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73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50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26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70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93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88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30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49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3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94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35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1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th-TH" sz="5400" b="1" cap="all">
                <a:ln w="0"/>
                <a:solidFill>
                  <a:srgbClr val="4BFF9C"/>
                </a:solidFill>
                <a:effectLst>
                  <a:reflection blurRad="12700" stA="50000" endPos="50000" dist="5000" dir="5400000" sy="-100000" rotWithShape="0"/>
                </a:effectLst>
                <a:latin typeface="Lily News" panose="020B0604020202020204" pitchFamily="34" charset="-34"/>
                <a:ea typeface="+mn-ea"/>
                <a:cs typeface="Lily News" panose="020B0604020202020204" pitchFamily="34" charset="-34"/>
              </a:rPr>
              <a:t>ผลการเรียนรู้ที่คาดหวัง</a:t>
            </a:r>
            <a:endParaRPr lang="th-TH" sz="5400" b="1" cap="all" dirty="0">
              <a:ln w="0"/>
              <a:solidFill>
                <a:srgbClr val="4BFF9C"/>
              </a:solidFill>
              <a:effectLst>
                <a:reflection blurRad="12700" stA="50000" endPos="50000" dist="5000" dir="5400000" sy="-100000" rotWithShape="0"/>
              </a:effectLst>
              <a:latin typeface="Lily News" panose="020B0604020202020204" pitchFamily="34" charset="-34"/>
              <a:ea typeface="+mn-ea"/>
              <a:cs typeface="Lily News" panose="020B0604020202020204" pitchFamily="34" charset="-34"/>
            </a:endParaRPr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69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49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13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3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2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45992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</Words>
  <Application>Microsoft Office PowerPoint</Application>
  <PresentationFormat>นำเสนอทางหน้าจอ (4:3)</PresentationFormat>
  <Paragraphs>1</Paragraphs>
  <Slides>18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2" baseType="lpstr">
      <vt:lpstr>Arial</vt:lpstr>
      <vt:lpstr>Calibri</vt:lpstr>
      <vt:lpstr>Lily News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ผลการเรียนรู้ที่คาดหวัง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Chalor</dc:creator>
  <cp:lastModifiedBy>Computer Service</cp:lastModifiedBy>
  <cp:revision>3</cp:revision>
  <dcterms:created xsi:type="dcterms:W3CDTF">2015-08-18T14:00:41Z</dcterms:created>
  <dcterms:modified xsi:type="dcterms:W3CDTF">2022-04-22T02:01:22Z</dcterms:modified>
</cp:coreProperties>
</file>