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7102475" cy="8991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7DAF-BF5F-46AD-B131-3BB83ECCE5B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6014-27BF-450A-94D1-70727EAA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9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77DAF-BF5F-46AD-B131-3BB83ECCE5B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96014-27BF-450A-94D1-70727EAA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7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01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94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2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23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49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2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8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91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82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7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66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09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35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80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49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46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30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60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93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24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32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92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49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737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652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466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159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107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519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123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273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16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th-TH" sz="5400" b="1" cap="all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Lily New" pitchFamily="34" charset="-34"/>
                <a:ea typeface="+mn-ea"/>
                <a:cs typeface="Lily New" pitchFamily="34" charset="-34"/>
              </a:rPr>
              <a:t>ผลการเรียนรู้ที่คาดหวัง</a:t>
            </a:r>
            <a:endParaRPr lang="th-TH" sz="5400" b="1" cap="all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  <a:latin typeface="Lily New" pitchFamily="34" charset="-34"/>
              <a:ea typeface="+mn-ea"/>
              <a:cs typeface="Lily New" pitchFamily="34" charset="-34"/>
            </a:endParaRPr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335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757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60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60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884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201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264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392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22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65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90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53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48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6214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นำเสนอทางหน้าจอ (4:3)</PresentationFormat>
  <Paragraphs>1</Paragraphs>
  <Slides>47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47</vt:i4>
      </vt:variant>
    </vt:vector>
  </HeadingPairs>
  <TitlesOfParts>
    <vt:vector size="51" baseType="lpstr">
      <vt:lpstr>Arial</vt:lpstr>
      <vt:lpstr>Calibri</vt:lpstr>
      <vt:lpstr>Lily New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ผลการเรียนรู้ที่คาดหวัง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Chalor</dc:creator>
  <cp:lastModifiedBy>Computer Service</cp:lastModifiedBy>
  <cp:revision>1</cp:revision>
  <dcterms:created xsi:type="dcterms:W3CDTF">2015-08-18T14:03:36Z</dcterms:created>
  <dcterms:modified xsi:type="dcterms:W3CDTF">2022-04-19T02:25:40Z</dcterms:modified>
</cp:coreProperties>
</file>