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7102475" cy="899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5F9C-BD8A-4A25-BE45-A49CB5577D0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AA0F-DA13-4F85-8C28-B24A328BC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E5F9C-BD8A-4A25-BE45-A49CB5577D08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DAA0F-DA13-4F85-8C28-B24A328BC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6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34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2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9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3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99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4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7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27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97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6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26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1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13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19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44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62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60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40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93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8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79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3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9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th-TH" sz="5400" b="1" cap="all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Lily New" pitchFamily="34" charset="-34"/>
                <a:ea typeface="+mn-ea"/>
                <a:cs typeface="Lily New" pitchFamily="34" charset="-34"/>
              </a:rPr>
              <a:t>ผลการเรียนรู้ที่คาดหวัง</a:t>
            </a:r>
            <a:endParaRPr lang="th-TH" sz="54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Lily New" pitchFamily="34" charset="-34"/>
              <a:ea typeface="+mn-ea"/>
              <a:cs typeface="Lily New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6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0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6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2066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นำเสนอทางหน้าจอ (4:3)</PresentationFormat>
  <Paragraphs>1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35" baseType="lpstr">
      <vt:lpstr>Arial</vt:lpstr>
      <vt:lpstr>Calibri</vt:lpstr>
      <vt:lpstr>Lily New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ผลการเรียนรู้ที่คาดหวัง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Chalor</dc:creator>
  <cp:lastModifiedBy>Computer Service</cp:lastModifiedBy>
  <cp:revision>1</cp:revision>
  <dcterms:created xsi:type="dcterms:W3CDTF">2015-08-18T14:06:15Z</dcterms:created>
  <dcterms:modified xsi:type="dcterms:W3CDTF">2022-04-19T02:27:03Z</dcterms:modified>
</cp:coreProperties>
</file>