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102475" cy="899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5DE-1AA2-407B-A821-30291BA0076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C57E-F1A3-43FF-8E1A-AEEC250B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8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75DE-1AA2-407B-A821-30291BA0076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AC57E-F1A3-43FF-8E1A-AEEC250B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6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9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2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2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6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32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5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50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3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39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8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74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7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th-TH" sz="5400" b="1" cap="all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Lily New" pitchFamily="34" charset="-34"/>
                <a:ea typeface="+mn-ea"/>
                <a:cs typeface="Lily New" pitchFamily="34" charset="-34"/>
              </a:rPr>
              <a:t>ผลการเรียนรู้ที่คาดหวัง</a:t>
            </a:r>
            <a:endParaRPr lang="th-TH" sz="54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Lily New" pitchFamily="34" charset="-34"/>
              <a:ea typeface="+mn-ea"/>
              <a:cs typeface="Lily New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4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8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4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6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2850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นำเสนอทางหน้าจอ (4:3)</PresentationFormat>
  <Paragraphs>1</Paragraphs>
  <Slides>24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28" baseType="lpstr">
      <vt:lpstr>Arial</vt:lpstr>
      <vt:lpstr>Calibri</vt:lpstr>
      <vt:lpstr>Lily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ผลการเรียนรู้ที่คาดหวัง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Chalor</dc:creator>
  <cp:lastModifiedBy>Computer Service</cp:lastModifiedBy>
  <cp:revision>1</cp:revision>
  <dcterms:created xsi:type="dcterms:W3CDTF">2015-08-18T14:07:16Z</dcterms:created>
  <dcterms:modified xsi:type="dcterms:W3CDTF">2022-04-19T02:27:50Z</dcterms:modified>
</cp:coreProperties>
</file>