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0611-9F75-4FA1-A951-77AFBBBC76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ACF5-1E3B-4F8C-8D72-A920C978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0611-9F75-4FA1-A951-77AFBBBC76E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ACF5-1E3B-4F8C-8D72-A920C978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5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6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6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7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0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ily New" pitchFamily="34" charset="-34"/>
                <a:ea typeface="+mn-ea"/>
                <a:cs typeface="Lily New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ily New" pitchFamily="34" charset="-34"/>
              <a:ea typeface="+mn-ea"/>
              <a:cs typeface="Lily New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9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8910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นำเสนอทางหน้าจอ (4:3)</PresentationFormat>
  <Paragraphs>1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1" baseType="lpstr">
      <vt:lpstr>Arial</vt:lpstr>
      <vt:lpstr>Calibri</vt:lpstr>
      <vt:lpstr>Lily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1</cp:revision>
  <dcterms:created xsi:type="dcterms:W3CDTF">2015-08-18T14:39:25Z</dcterms:created>
  <dcterms:modified xsi:type="dcterms:W3CDTF">2022-04-19T02:28:35Z</dcterms:modified>
</cp:coreProperties>
</file>