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1" r:id="rId18"/>
    <p:sldId id="272" r:id="rId19"/>
    <p:sldId id="273" r:id="rId20"/>
    <p:sldId id="274" r:id="rId21"/>
    <p:sldId id="277" r:id="rId22"/>
    <p:sldId id="279" r:id="rId23"/>
    <p:sldId id="278" r:id="rId24"/>
    <p:sldId id="280" r:id="rId25"/>
    <p:sldId id="288" r:id="rId26"/>
    <p:sldId id="282" r:id="rId27"/>
    <p:sldId id="283" r:id="rId28"/>
    <p:sldId id="285" r:id="rId29"/>
    <p:sldId id="284" r:id="rId30"/>
    <p:sldId id="286" r:id="rId31"/>
    <p:sldId id="287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3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6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1752600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อโลหะ</a:t>
            </a:r>
            <a:endParaRPr lang="th-TH" sz="7200" b="1" dirty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2514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6.5  ตัวอย่างผลิตภัณฑ์จากยางธรรมชาติ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http://catalog.precisionassoc.com/viewitems/product-catalog/ries-product-catalog-custom-molded-rubber-produc-2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Electron_manu\Desktop\Roob\6.4\Parts 2 VS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91" y="332656"/>
            <a:ext cx="7353910" cy="430254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แก้ว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Glass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1928802"/>
            <a:ext cx="8229600" cy="421484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เป็นวัสดุที่มีลักษณะโปร่งใส  แวววาว  มีความแข็ง  เปราะ  ทนความร้อนได้สูง  แตกหักง่าย  ทนความชื้นและการกัดกร่อน  ผลิตโดยการนำส่วนผสมของทรายแท้  100  ส่วน  หินปูนบดละเอียด  18  ส่วน  โซดา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แอช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35  ส่วน  สารเคมีเพิ่มคุณภาพอื่นๆ  18  ส่วน  ผสมให้เข้ากันแล้วนำไปหลอมในเตาหลอมที่อุณหภูมิ  1400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ไล่ฟองอากาศที่อุณหภูมิ  1500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ขึ้นรูปที่อุณหภูมิ  1200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ด้วยการเป่าหรือใช้แบบพิมพ์  แล้วนำมาอบควบคุมอุณหภูมิการเย็นตัวจาก  600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ถึง  60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ชนิดของแก้วในปัจจุบันสามารถแบ่งได้เป็น  3  ชนิดดังนี้</a:t>
            </a: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48903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065846"/>
            <a:ext cx="8229600" cy="995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ผลิตจากทรายซิลิกา  โซดา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แอช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และปูนขาว  นิยมใช้มากที่สุดในการทำแผ่นกระจก  ขวด  แก้ว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2868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แก้วโซดา</a:t>
            </a:r>
            <a:r>
              <a:rPr lang="th-TH" sz="4000" b="1" dirty="0" err="1" smtClean="0">
                <a:latin typeface="Angsana New" pitchFamily="18" charset="-34"/>
                <a:ea typeface="+mj-ea"/>
                <a:cs typeface="Angsana New" pitchFamily="18" charset="-34"/>
              </a:rPr>
              <a:t>ไลม์</a:t>
            </a: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(</a:t>
            </a:r>
            <a:r>
              <a:rPr lang="en-US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Soda Lime Glass</a:t>
            </a: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2636912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เป็นแก้วผสมโพแทสเซียมคาร์บอเนตและตะกั่ว  เมื่อนำมาเจียระไนเป็นเหลี่ยมเป็นมุมจะมีรูปร่างสวยงาม  ราคาแพง  เช่น  เครื่องแก้วประดับ  กระจกแว่นตา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28680" y="2000810"/>
            <a:ext cx="4375368" cy="852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แก้วเจียระไน(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Crystal Glass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4653136"/>
            <a:ext cx="8229600" cy="1571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เป็นแก้วที่ทนความร้อนได้สูง  ทนต่อการเปลี่ยนแปลงอุณหภูมิได้ดี  แตกยาก  นิยมใช้ทำภาชนะและชิ้นส่วนของเตาอบ  หลอดแก้วในห้องทดลอง  แก้วเครื่องครัว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3861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แก้วไพ</a:t>
            </a:r>
            <a:r>
              <a:rPr lang="th-TH" sz="4000" b="1" dirty="0" err="1" smtClean="0">
                <a:latin typeface="Angsana New" pitchFamily="18" charset="-34"/>
                <a:cs typeface="Angsana New" pitchFamily="18" charset="-34"/>
              </a:rPr>
              <a:t>เร็กซ์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Pyrex Glass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268760"/>
            <a:ext cx="8229600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ได้จากการหลอมแก้วแล้วเป่าด้วยไอดง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Superheated Steam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 ทำให้มีลักษณะเป็นเส้นฝอยเล็กๆ  มีคุณสมบัติทนความร้อน  ไม่ติดไฟ  ดูดซับเสียงได้ดี  ใช้ทำฉนวนกันความร้อน  วัสดุเก็บเสียง  หล่อร่วมกับพลาสติกโพลีเอสเตอร์เพื่อให้ได้ความแข็งแรงสำหรับทำเก้าอี้  ตัวเรือ  ถังน้ำ  หลังคารถ  โครงสร้างต่างๆ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2868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ใยแก้ว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4490872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เป็นแก้วที่ผ่านการอบเพื่อให้เกิดความเหนียว  เวลาแตกจะค่อยๆร้าว  ล่อนหลุดเป็นชิ้นเล็กๆ  ไม่เป็นเสี่ยงๆและไม่มีคม  ใช้ทำกระจกรถยนต์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และกระจกตามอาคาร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28680" y="3717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แก้วนิรภัย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3711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6.6  ตัวอย่างผลิตภัณฑ์จากแก้ว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http://www.searchpointer.com/bangalore/glass-and-glass-products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-in-bangalore-sp181cat14c1/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Electron_manu\Desktop\Roob\6.5\color-bott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680" y="488642"/>
            <a:ext cx="5711876" cy="428390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6.7  ฉนวนใยแก้วชนิดปิดผิวด้วยอะลูมิเนียม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ฟอยล์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http://my.whirlwindsteel.com/blog/bid/230918/How-Does-Fiberglass-Blanket-Insulation-Work/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 descr="C:\Users\Electron_manu\Desktop\Roob\6.6\fiberglas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419" t="21033" r="4399" b="9773"/>
          <a:stretch/>
        </p:blipFill>
        <p:spPr bwMode="auto">
          <a:xfrm>
            <a:off x="1612900" y="1052736"/>
            <a:ext cx="5283200" cy="297180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496" y="4714884"/>
            <a:ext cx="9036496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6.8  แก้วนิรภัย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http://paintingandframe.com/prints/others_cracked_glass_of_car_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windshield-9988.html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C:\Users\Electron_manu\Desktop\Roob\6.7\cracked_glass_of_car_windshiel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752035"/>
            <a:ext cx="5824349" cy="390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หนัง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Leather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692696"/>
            <a:ext cx="8229600" cy="242889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	ได้จากสัตว์ที่ตายแล้ว แบ่งเป็นหนังสัตว์ทั่วไป  เช่น  หนังวัว  ควาย  แพะ  แกะ  หนังสัตว์ที่มีลวดลาย  เช่น  หนังงู  จระเข้  ม้าลาย  และหนังสัตว์ที่มีขน  เช่น  หนังเสือ  หมี 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มิ้งค์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มักนิยมนำมาใช้ทำผลิตภัณฑ์เครื่องหนัง  เช่น  เบาะหนัง  เข็มขัด  กระเป๋า  รองเท้า  เสื้อกันหนาว  พรม</a:t>
            </a:r>
            <a:r>
              <a:rPr lang="th-TH" sz="28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ก่อนนำมาใช้งานต้องผ่านการตากแห้ง  หรือการฟอก </a:t>
            </a:r>
          </a:p>
          <a:p>
            <a:pPr>
              <a:buFontTx/>
              <a:buChar char="-"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3351292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การตากแห้งจะนิยมใช้กับผลิตภัณฑ์หนังที่ไม่ต้องการความละเอียดหรือความสวยงามมากนัก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เช่น 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ใช้หนังทำกลอง  หุ่นหนังตะลุง  หรือทำเชือกหนัง  มักใช้วิธีการตากแห้ง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28680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การตากแห้ง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85720" y="5151492"/>
            <a:ext cx="8229600" cy="1571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การฟอกหนังจะทำให้หนังมีความอ่อนนุ่ม  เรียบสม่ำเสมอ  มีสีสันสวยงาม  มีความหนาสม่ำเสมอและไม่เน่าเปื่อย  วิธีฟอกหนังในปัจจุบันแบ่งออกเป็น  2  วิธีดังนี้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628680" y="4437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การฟอก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11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836712"/>
            <a:ext cx="8229600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วิธีฟอกฝาด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ทำความสะอาดหนังแล้วนำไปแช่บ่อน้ำฝาด(น้ำที่ได้จากการแช่หมากและสีเสียด)  จากน้ำฝาดเจือจางถึงน้ำฝาดเข้มข้นจำนวน  5  ครั้ง  ใช้เวลานาน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4 – 5  เดือน  หนังจะเปลี่ยนจากหนังดิบเป็นหนังฟอก  นิยมใช้ฟอกหนังที่มีความหนา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3122728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วิธีฟอกด้วยสารเคมี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ทำความสะอาดหนังแล้วนำไปดองเพื่อปรับสภาพความเป็นกรดเป็นด่างให้เหมาะสม  ฟอกหนังด้วยผงโครเมียม</a:t>
            </a:r>
            <a:r>
              <a:rPr kumimoji="0" lang="th-TH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ซัลเฟต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หนังจะเปลี่ยนเป็นสีฟ้า  รีดน้ำออกแล้วนำไปฟอกซ้ำ  ขูดให้สม่ำเสมอ  ย้อมสีตามต้องการ  ใช้เวลาฟอก  4 – 5  สัปดาห์  เหมาะสำหรับใช้ฟอกหนังบาง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333920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มีความเหนียว  ไม่ฉีกขาดง่าย  ทนต่อสภาพดินฟ้าอากาศ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ดูดซับเหงื่อ  ถ่ายเทความชื้นและอากาศได้ดี  รักษารูปทรง  มีความยืดหยุ่น  อายุการใช้งานยาวนาน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2868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ข้อดี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4000488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มีราคาสูง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ตัดแต่งยาก  มีตำหนิและเหลือเศษมาก  เมื่อถูกความชื้นเป็นเวลานานจะมีโอกาสขึ้นราและเปื่อยได้  เมื่อถูกความร้อนจะแข็ง  กรอบ  และแตก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28680" y="3143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ข้อเสีย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14352" y="-27384"/>
            <a:ext cx="3225800" cy="850928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ไม้ (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Wood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992698"/>
            <a:ext cx="8229600" cy="1500198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ได้จากการนำต้นไม้ที่มีอายุมากๆ  และมีขนาดใหญ่มาแปรรูป  สีของไม้โดยทั่วไปจะเป็นสีน้ำตาล  น้ำตาลดำ  น้ำตาลเหลือง  น้ำตาลแดง  ไม้แบ่งตามคุณสมบัติได้เป็น  3  ประเภท  คือ</a:t>
            </a: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3566738"/>
            <a:ext cx="8229600" cy="285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ลักษณะเนื้อแน่น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ความแข็งแรงสูง  แปรรูปและตัดแต่งยาก  ผิวเรียบ  ชักเงาได้ดี  ทนปลวกและมอด  ใช้ในงานโครงสร้างที่ต้องรับภาระมาก  และงานที่ต้องการความสวยงาม  เช่น  คาน  ตง  แป  พื้น  เครื่องเรือน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ไม้เนื้อแข็งที่นิยมใช้ในปัจจุบันได้แก่  ไม้แดง  ไม้เต็ง  ไม้รัง  ไม้ประดู่  ไม้ชิงชัน  ไม้มะค่าโมง  ไม้ตะเคียน  ไม้เคี่ยม  ไม้อินทนิล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28680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ไม้เนื้อแข็ง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9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 build="allAtOnce"/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953138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6.9  ตัวอย่างผลิตภัณฑ์จากหนัง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http://www.businessinindia.co/index.php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 descr="C:\Users\Electron_manu\Desktop\Roob\6.8\leather_32rp845x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3045" y="747709"/>
            <a:ext cx="6579356" cy="438623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สิ่งทอ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Textile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1428736"/>
            <a:ext cx="8229600" cy="207170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ได้จากธรรมชาติ  คือ  ไหม  ฝ้าย  ปอ  ขนสัตว์  โดยผลิตขึ้นในลักษณะเป็นเส้นด้ายย้อมสี  แล้วนำมาถักทอเป็นผืน  จากนั้นจึงนำมาตัดเย็บเป็นผลิตภัณฑ์สำเร็จรูป  เช่น  เสื้อ  กางเกง  กระโปรง  หมวก  กระเป๋า  ผ้าห่ม  ผ้าเช็ดตัว  ผ้าม่าน  ผ้าใบ  เครื่องประดับ </a:t>
            </a:r>
            <a:r>
              <a:rPr lang="th-TH" sz="30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4092462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ได้จากการเลี้ยงตัวหม่อน  ตัวหม่อนจะชักใยเข้าฝักเป็นฝักไหม  นำฝักไหมมาต้มและสาวเป็นเส้น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จะได้เส้นไหมที่มีความเหนียว  ทนทาน  สีเป็นมันวาว  สวยงาม  เมื่อนำมาย้อมและทอเป็นผืนผ้าเรียกว่า  ผ้าไหม  สวยงาม  รีดง่าย  เป็นสินค้าคุณภาพสูง  ราคาแพง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28680" y="33066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ไหม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9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0871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 build="allAtOnce"/>
      <p:bldP spid="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8113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6.10  ฝักไหมที่ได้จากตัวหม่อน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http://www.industry.in.th/dip/knowledge_detail.php?id=2378&amp;uid=782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 descr="C:\Users\Electron_manu\Desktop\Roob\6.9\km782_20150716100913_781639316_full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8726" y="741670"/>
            <a:ext cx="4343514" cy="434351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137276"/>
            <a:ext cx="8229600" cy="1571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ได้จากดอกของต้นฝ้าย  นำมาปั่น  เข็นเข้าม้วนเป็นเส้นเล็กๆ  นำไปย้อมสีแล้วทอเป็นผืนผ้าเรียก  ผ้าฝ้าย  มีลักษณะนุ่ม  ดูดซับเหงื่อได้ดี  มีการหดตัวสูง  รีดยาก  ยับง่าย  เมื่อตัดเป็นเสื้อผ้าจะสวมใส่สบายไม่ร้อน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28680" y="495482"/>
            <a:ext cx="1279024" cy="909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ฝ้าย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2846658"/>
            <a:ext cx="8229600" cy="1571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ได้จากการนำต้นปอมาแช่น้ำ  7 – 10  วัน  นำมาลอกเปลือก  ทำความสะอาด  ตากแห้ง  ฟั่นเป็นเชือก  เรียกว่า  เชือกปอ  มีน้ำหนักเบา  ทนทาน  ใช้ในงานทั่วไป  เช่น  งานก่อสร้าง  งานฉุดลาก  ทอเป็นกระสอบข้าว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28680" y="2276872"/>
            <a:ext cx="1639064" cy="853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ปอ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4862320"/>
            <a:ext cx="8229600" cy="1571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ได้จากขนแกะเป็นส่วนใหญ่  นำมาย้อมสี  ถักทอเป็นผลิตภัณฑ์ประเภทเสื้อผ้า  พรม  ผ้าห่ม  หมวก  ผ้าพันคอ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นิยมใช้ในเมืองหนาวเพื่อเพิ่มความอบอุ่นให้แก่ร่างกาย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4293096"/>
            <a:ext cx="1999104" cy="79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ขนสัตว์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1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0912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6.11  ดอกของต้นฝ้าย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http://www.thailandbusiness.in.th/shop/knowledge-detail.php?id=1853&amp;uid=42947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6" name="Picture 2" descr="C:\Users\Electron_manu\Desktop\Roob\6.9\km42947_20140403130231_272656_full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1693" y="728130"/>
            <a:ext cx="5425364" cy="406902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2" y="4737114"/>
            <a:ext cx="8715404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6.12  ต้นปอ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http://kanchanapisek.or.th/kp6/sub/book/book.php?book=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17&amp;chap=7&amp;page=t17-7-infodetail05.html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290" name="Picture 2" descr="C:\Users\Electron_manu\Desktop\Roob\6.9\s17-174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7744" y="692696"/>
            <a:ext cx="4608512" cy="397697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509120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6.13  ผลิตภัณฑ์จากขนแกะ 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http://baanrao-otop.webiz.co.th/products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 descr="C:\Users\Electron_manu\Desktop\Roob\6.10\12505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3325" y="769568"/>
            <a:ext cx="5828996" cy="388356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คาร์บอน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Carbon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764704"/>
            <a:ext cx="8229600" cy="1143008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อัญรูปของคาร์บอนถูกนำมาใช้ในงานอุตสาหกรรมมากมายในรูปของ  ถ่านไม้  ถ่านหิน  ถ่านโค้ก  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กราไฟต์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และเพชร  รายละเอียดดังต่อไปนี้</a:t>
            </a:r>
          </a:p>
          <a:p>
            <a:pPr>
              <a:buFontTx/>
              <a:buChar char="-"/>
            </a:pPr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2498596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ได้จากการนำไม้มาเผาในเตาถ่านเพื่อทำให้เย็นตัวจะได้ถ่านไม้สีดำ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ใช้เป็นเชื้อเพลิงหุงต้ม  ให้ความร้อนครุกรุ่นอยู่ได้นาน  ผงถ่านยังนำมาผสมใช้ทำยางรถยนต์  ยางแท่นเครื่อง  และลูกยางต่างๆในงานอุตสาหกรรม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28680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ถ่านไม้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85720" y="4575428"/>
            <a:ext cx="8229600" cy="1571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ได้จากการทับถมของซากพืชซากสัตว์เป็นเวลานับล้านปีภายใต้อุณหภูมิและความกดดัน  ในถ่านหินประกอบไปด้วยคาร์บอนและไฮโดรคาร์บอน  ให้ความร้อนสูง  นิยมใช้ในงานอุตสาหกรรม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628680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noProof="0" dirty="0" smtClean="0">
                <a:latin typeface="Angsana New" pitchFamily="18" charset="-34"/>
                <a:ea typeface="+mj-ea"/>
                <a:cs typeface="Angsana New" pitchFamily="18" charset="-34"/>
              </a:rPr>
              <a:t>ถ่านหิน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11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81130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6.14  ถ่านหิน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http://www.e-reful.com/products/pr_pic_836.html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338" name="Picture 2" descr="C:\Users\Electron_manu\Desktop\Roob\6.13\200808261128522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8307" y="764704"/>
            <a:ext cx="5834014" cy="422588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68600" y="3296384"/>
            <a:ext cx="8695888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สีดำเป็นมันวาว  เป็นวัสดุหล่อลื่นชนิดหนึ่ง  นำไฟฟ้าได้ดี  เมื่ออุณหภูมิสูงจะนำไฟฟ้าได้ดียิ่งขึ้น  นิยมใช้ทำแปรงถ่านมอเตอร์ไฟฟ้า</a:t>
            </a:r>
            <a:r>
              <a:rPr kumimoji="0" lang="th-T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สายคอยล์จุดระเบิด  สายหัวเทียน  ส่วนผสมจารบี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28680" y="2510574"/>
            <a:ext cx="1279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err="1" smtClean="0">
                <a:latin typeface="Angsana New" pitchFamily="18" charset="-34"/>
                <a:ea typeface="+mj-ea"/>
                <a:cs typeface="Angsana New" pitchFamily="18" charset="-34"/>
              </a:rPr>
              <a:t>กราไฟต์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68600" y="4953700"/>
            <a:ext cx="8695888" cy="1571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อัญมณี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ล้ำค่า  สีใสบริสุทธิ์  มีความแข็งมากที่สุด  เมื่อนำมาเจียระไนเป็นเหลี่ยมจะสะท้อนแสงแวววาว  สวยงามมาก  นิยมใช้ทำเครื่องประดับ  เป็นอัญรูปของคาร์บอนที่มีอายุการเกิดนานมาก หายาก  และราคาแพง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628680" y="4449644"/>
            <a:ext cx="12790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noProof="0" dirty="0" smtClean="0">
                <a:latin typeface="Angsana New" pitchFamily="18" charset="-34"/>
                <a:ea typeface="+mj-ea"/>
                <a:cs typeface="Angsana New" pitchFamily="18" charset="-34"/>
              </a:rPr>
              <a:t>เพชร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3" name="ตัวยึดเนื้อหา 2"/>
          <p:cNvSpPr txBox="1">
            <a:spLocks/>
          </p:cNvSpPr>
          <p:nvPr/>
        </p:nvSpPr>
        <p:spPr>
          <a:xfrm>
            <a:off x="268600" y="1138994"/>
            <a:ext cx="8695888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ได้จากการเผาถ่านหินให้ร้อนแดงในห้องสุญญากาศและจุ่มลงน้ำ  ไฮโดรคาร์บอนจะระเหยออก  เหลือแต่คาร์บอนที่มีลักษณะเป็นรูพรุน  นำไปใช้ให้ความร้อนในงานลักษณะเดียวกับถ่านหิน  ส่วนไฮโดรคาร์บอนจะถูกกลั่นเป็นของเหลว  นำไปใช้ในงานอุตสาหกรรมเคมี</a:t>
            </a:r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628680" y="353176"/>
            <a:ext cx="1279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ถ่านโค้ก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11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1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3" grpId="0" build="allAtOnce"/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99950" y="1500174"/>
            <a:ext cx="8229600" cy="1785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มีความแข็งแรงปานกลาง  เนื้อละเอียด  ตกแต่งได้ง่าย  นิยมใช้ทำเฟอร์นิเจอร์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ไม้เนื้อปานกลางที่นิยมใช้ในปัจจุบันได้แก่  ไม้สัก  ไม้ตะแบก  ไม้โมกมัน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42910" y="642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ไม้เนื้อปานกลาง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4071942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เนื้อหยาบ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อ่อน  ความแข็งแรงน้อย  นิยมใช้งานชั่วคราวที่ไม่รับภาระมากนัก  เช่น  ไม้แบบ  เฟอร์นิเจอร์ราคาถูก  ไม้เนื้ออ่อนที่นิยมใช้ในปัจจุบันได้แก่  ไม้ยาง  ไม้กระบาก  ไม้จำปาป่า  ไม้กระท้อน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28680" y="32146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ไม้เนื้ออ่อน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653136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6.15  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กราไฟต์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https://a2ua.com/graphite.html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2" name="Picture 2" descr="C:\Users\Electron_manu\Desktop\Roob\6.14\graphite-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720" y="883170"/>
            <a:ext cx="5040560" cy="391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37114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6.16  เพชร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http://www.igiworldwide.com/rough_diamond_course.html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386" name="Picture 2" descr="C:\Users\Electron_manu\Desktop\Roob\6.15\rough_slides_v3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7757" y="692696"/>
            <a:ext cx="6776612" cy="421956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15719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6.1  ตัวอย่างลักษณะและสีของเนื้อไม้ชนิดต่างๆ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http://www.careandliving.com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Desktop\Roob\6.1\Wood-type-ประเภทของเนื้อไม้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88640"/>
            <a:ext cx="3744416" cy="502968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137854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หาง่าย  สามารถนำไปใช้ได้ทุกส่วน  แข็งแรงทนทาน  แปรรูปและตกแต่งได้ง่าย  มีรูปแบบที่หลากหลาย  เป็นฉนวนความร้อนและไฟฟ้า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28680" y="4080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ข้อดีของไม้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2780928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ความแข็งแรงทนทานน้อยกว่าเมื่อเทียบกับโลหะ  เนื้อไม้อาจเสียหายได้จากปลวก  แมลงกิน  เชื้อราในเนื้อไม้  การสัมผัสความชื้น  การไม่ทนแดดทนฝน  การเก็บรักษาผิดวิธี  การเลือกใช้ไม่เหมาะกับงาน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28680" y="20716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ข้อเสียของไม้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5021148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ใช้วิธีผึ่ง  อบ 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และอาบน้ำยารักษาคุณภาพของเนื้อไม้  ทาสีหรือน้ำมันป้องกันเนื้อไม้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4221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การป้องกันเนื้อไม้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1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97152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6.2  ตัวอย่างการนำไม้ไปใช้ในงานแกะสลัก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http://www.watpabankoh.com/woodcarv.html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Desktop\Roob\6.2\woodcarv3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836712"/>
            <a:ext cx="6624736" cy="382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6.3  การทาสีไม้เพื่อรักษาคุณภาพของเนื้อไม้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https://pongpatindie.wordpress.com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Desktop\Roob\6.3\o2011-02-10-985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764704"/>
            <a:ext cx="5616624" cy="400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9800" y="-99392"/>
            <a:ext cx="4724400" cy="765968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ยางธรรมชาติ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Rubber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3510" y="708656"/>
            <a:ext cx="8445560" cy="2000264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ได้จากการนำน้ำยางจากต้นยางพารามาแยกน้ำออกจากเนื้อยาง  โดยการเติมกรดน้ำส้ม(อาเซ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ติก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ลงในน้ำยาง  เนื้อยางจะตกตะกอนจับเป็นก้อน  นำก้อนยางไปรีดเป็นแผ่นบางๆแล้วนำมาตากรมควันที่อุณหภูมิ  40 – 50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จะได้แผ่นยางรมควันสีน้ำตาล</a:t>
            </a: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177740" y="2708920"/>
            <a:ext cx="8445560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ยางธรรมชาติสามารถนำไปผสมกับสารหรือวัสดุอื่นๆ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เพื่อให้ได้สีหรือคุณภาพตามที่ต้องการ  เช่น  ผสมสังกะสีออกไซด์  แบเรียม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ซัลเฟต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เสริมใยเหล็ก  ผ้าใบ  เส้นลวด  เพื่อให้ได้ยางที่สามารถใช้ได้ทนทานมากขึ้น  ผลิตภัณฑ์จากยางธรรมชาติได้แก่  ยางรถยนต์  รองเท้า  ท่อยาง  กาวยาง  ยางขอบกระจก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ยางธรรมชาติมีคุณสมบัติทนแรงกระแทกได้สูง  ความยืดหยุ่นสูง  ทนกรด  ทนด่าง  เป็นฉนวนไฟฟ้า  แต่ไม่ทนน้ำมันเบนซินและความร้อน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09" y="1108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6.4  น้ำยางจากต้นยางพารา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http://www.bbc.co.uk/programmes/p023fb9r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Users\Electron_manu\Desktop\Roob\6.4\p023fb9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3272" y="764704"/>
            <a:ext cx="6958706" cy="391427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221</Words>
  <Application>Microsoft Office PowerPoint</Application>
  <PresentationFormat>นำเสนอทางหน้าจอ (4:3)</PresentationFormat>
  <Paragraphs>81</Paragraphs>
  <Slides>31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ชุดรูปแบบของ Office</vt:lpstr>
      <vt:lpstr>หน่วยที่  6</vt:lpstr>
      <vt:lpstr>ไม้ (Wood)</vt:lpstr>
      <vt:lpstr>งานนำเสนอ PowerPoint</vt:lpstr>
      <vt:lpstr>ภาพที่  6.1  ตัวอย่างลักษณะและสีของเนื้อไม้ชนิดต่างๆ ที่มา http://www.careandliving.com</vt:lpstr>
      <vt:lpstr>งานนำเสนอ PowerPoint</vt:lpstr>
      <vt:lpstr>ภาพที่  6.2  ตัวอย่างการนำไม้ไปใช้ในงานแกะสลัก ที่มา http://www.watpabankoh.com/woodcarv.html</vt:lpstr>
      <vt:lpstr>ภาพที่  6.3  การทาสีไม้เพื่อรักษาคุณภาพของเนื้อไม้ ที่มา https://pongpatindie.wordpress.com</vt:lpstr>
      <vt:lpstr>ยางธรรมชาติ (Rubber)</vt:lpstr>
      <vt:lpstr>ภาพที่  6.4  น้ำยางจากต้นยางพารา ที่มา http://www.bbc.co.uk/programmes/p023fb9r</vt:lpstr>
      <vt:lpstr>ภาพที่  6.5  ตัวอย่างผลิตภัณฑ์จากยางธรรมชาติ ที่มา http://catalog.precisionassoc.com/viewitems/product-catalog/ries-product-catalog-custom-molded-rubber-produc-2</vt:lpstr>
      <vt:lpstr>แก้ว (Glass)</vt:lpstr>
      <vt:lpstr>งานนำเสนอ PowerPoint</vt:lpstr>
      <vt:lpstr>งานนำเสนอ PowerPoint</vt:lpstr>
      <vt:lpstr>ภาพที่  6.6  ตัวอย่างผลิตภัณฑ์จากแก้ว ที่มา http://www.searchpointer.com/bangalore/glass-and-glass-products -in-bangalore-sp181cat14c1/</vt:lpstr>
      <vt:lpstr>ภาพที่  6.7  ฉนวนใยแก้วชนิดปิดผิวด้วยอะลูมิเนียมฟอยล์ ที่มา http://my.whirlwindsteel.com/blog/bid/230918/How-Does-Fiberglass-Blanket-Insulation-Work/</vt:lpstr>
      <vt:lpstr>ภาพที่  6.8  แก้วนิรภัย ที่มา http://paintingandframe.com/prints/others_cracked_glass_of_car_ windshield-9988.html</vt:lpstr>
      <vt:lpstr>หนัง (Leather)</vt:lpstr>
      <vt:lpstr>งานนำเสนอ PowerPoint</vt:lpstr>
      <vt:lpstr>งานนำเสนอ PowerPoint</vt:lpstr>
      <vt:lpstr>ภาพที่  6.9  ตัวอย่างผลิตภัณฑ์จากหนัง ที่มา http://www.businessinindia.co/index.php</vt:lpstr>
      <vt:lpstr>สิ่งทอ (Textile)</vt:lpstr>
      <vt:lpstr>ภาพที่  6.10  ฝักไหมที่ได้จากตัวหม่อน ที่มา http://www.industry.in.th/dip/knowledge_detail.php?id=2378&amp;uid=782</vt:lpstr>
      <vt:lpstr>งานนำเสนอ PowerPoint</vt:lpstr>
      <vt:lpstr>ภาพที่  6.11  ดอกของต้นฝ้าย ที่มา http://www.thailandbusiness.in.th/shop/knowledge-detail.php?id=1853&amp;uid=42947</vt:lpstr>
      <vt:lpstr>ภาพที่  6.12  ต้นปอ ที่มา http://kanchanapisek.or.th/kp6/sub/book/book.php?book= 17&amp;chap=7&amp;page=t17-7-infodetail05.html</vt:lpstr>
      <vt:lpstr>ภาพที่  6.13  ผลิตภัณฑ์จากขนแกะ  ที่มา http://baanrao-otop.webiz.co.th/products</vt:lpstr>
      <vt:lpstr>คาร์บอน (Carbon)</vt:lpstr>
      <vt:lpstr>ภาพที่  6.14  ถ่านหิน ที่มา http://www.e-reful.com/products/pr_pic_836.html</vt:lpstr>
      <vt:lpstr>งานนำเสนอ PowerPoint</vt:lpstr>
      <vt:lpstr>ภาพที่  6.15  กราไฟต์ ที่มา https://a2ua.com/graphite.html</vt:lpstr>
      <vt:lpstr>ภาพที่  6.16  เพชร ที่มา http://www.igiworldwide.com/rough_diamond_course.html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 6</dc:title>
  <dc:creator>Electron_manu</dc:creator>
  <cp:lastModifiedBy>IKQ2015</cp:lastModifiedBy>
  <cp:revision>85</cp:revision>
  <dcterms:created xsi:type="dcterms:W3CDTF">2016-10-04T16:10:37Z</dcterms:created>
  <dcterms:modified xsi:type="dcterms:W3CDTF">2016-11-22T11:02:09Z</dcterms:modified>
</cp:coreProperties>
</file>