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6" r:id="rId21"/>
    <p:sldId id="277" r:id="rId22"/>
    <p:sldId id="290" r:id="rId23"/>
    <p:sldId id="289" r:id="rId24"/>
    <p:sldId id="288" r:id="rId25"/>
    <p:sldId id="278" r:id="rId26"/>
    <p:sldId id="280" r:id="rId27"/>
    <p:sldId id="283" r:id="rId28"/>
    <p:sldId id="284" r:id="rId29"/>
    <p:sldId id="281" r:id="rId30"/>
    <p:sldId id="285" r:id="rId31"/>
    <p:sldId id="286" r:id="rId32"/>
    <p:sldId id="282" r:id="rId33"/>
    <p:sldId id="287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7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7526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วัสดุเชื้อเพลิง</a:t>
            </a:r>
            <a:endParaRPr lang="th-TH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09122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7.4  น้ำมัน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ผสมไบ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โอดีเซล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http://www.erdi.cmu.ac.th/index.php/content/85?category=18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7.3\DSCF6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9314" y="266396"/>
            <a:ext cx="6137022" cy="460276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196752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คือ  น้ำมันที่ได้จากกระบวนการผลิตและผ่านการเพิ่มคุณภาพแล้ว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ได้แก่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8680" y="420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น้ำมันสำเร็จ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214554"/>
            <a:ext cx="8229600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น้ำมันเบนซิน  หรือน้ำมันแก๊สโซ</a:t>
            </a:r>
            <a:r>
              <a:rPr kumimoji="0" lang="th-TH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ลีน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เป็นน้ำมันที่ใช้เป็นเชื้อเพลิงของรถยนต์  นิยมใช้มากที่สุดในปัจจุบัน  แบ่งตามค่าประสิทธิภาพ  การป้องกันการน็อกหรือค่าออก</a:t>
            </a:r>
            <a:r>
              <a:rPr kumimoji="0" lang="th-TH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เทน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Octane Number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 แบ่งออกเป็น  2  ประเภทคือ  เบนซิน  91(ธรรมดา)  มีสีแดง  กลิ่นฉุน  ระเหยง่าย  และเบนซิน  95(ซูเปอร์)  สีเหลืองอ่อน  กลิ่นฉุน  ระเหยง่าย  ราคาแพงกว่า  อัตราและความเร่งสูงกว่าเบนซิน  91  น้ำมันเบนซินเป็นน้ำมันที่ติดไฟง่าย  แม้แต่ไอน้ำมันก็สามารถติดไฟได้  ควรใช้ด้วยความระมัดระวัง  อย่าเก็บไว้ใกล้แหล่งความร้อน  หรือประกายไฟ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1214422"/>
            <a:ext cx="8229600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น้ำมันดีเซล  หรือน้ำมันโซล่า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จัดอยู่ในประเภทน้ำมันหนัก  มีสีเหลืองปนเทา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มีความใส  มีความหนืดสูง  ระเหยตัวช้า  ไม่ไวไฟ  เมื่อฉีดเป็นฝอยที่กำลังอัดสูงสามารถติดไฟได้เอง  ค่าคุณภาพในการจุดติดไฟของน้ำมันดีเซลเรียกว่า  ค่าซี</a:t>
            </a:r>
            <a:r>
              <a:rPr kumimoji="0" lang="th-TH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เทน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Cetane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Number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 ตัวเลขยิ่งมากยิ่งติดไฟได้เร็ว  น้ำมันดีเซลแบ่งตามประเภทการใช้งานได้  2  แบบ  คือ  	- น้ำมันดีเซลหมุนเร็ว  ค่าซี</a:t>
            </a:r>
            <a:r>
              <a:rPr kumimoji="0" lang="th-TH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เทน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47  ขึ้นไป  ใช้กับเครื่องยนต์ของรถยนต์  								-  น้ำมันดีเซลหมุนช้า  ค่าซี</a:t>
            </a:r>
            <a:r>
              <a:rPr kumimoji="0" lang="th-TH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เทน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ไม่ต่ำกว่า  45  ใช้กับเครื่องยนต์ของเรือ  หรือเครื่องปั่นไฟ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764704"/>
            <a:ext cx="860676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น้ำมันเครื่องบิน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จำแนกตามลักษณะเครื่องยนต์ของเครื่องบินได้  2  ชนิด  คือ  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น้ำมันเครื่องบินใบพัด(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Aviation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Gasoline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 ระบบการทำงาน แบบเดียวกับเครื่องยนต์แก๊สโซ</a:t>
            </a:r>
            <a:r>
              <a:rPr kumimoji="0" lang="th-TH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ลีน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ใช้น้ำมันเบนซินที่มีความบริสุทธิ์  และมีค่าออกเท</a:t>
            </a:r>
            <a:r>
              <a:rPr kumimoji="0" lang="th-TH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นสูง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กว่าน้ำมันเครื่องยนต์ทั่วไป  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น้ำมันเครื่องบินไอพ่น(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Jet Fuel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 ใช้เครื่องยนต์กังหัน</a:t>
            </a:r>
            <a:r>
              <a:rPr kumimoji="0" lang="th-TH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เทอร์ไบน์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เป็นต้นกำลังขับเคลื่อน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จัดอยู่ในประเภทน้ำมันก๊าด  คุณสมบัติทั่วไปคือสะอาด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เผาไหม้หมด  ให้ประสิทธิภาพความร้อนสูง  มีค่าคงตัวระหว่างเก็บและระหว่างใช้งานสูง  ไม่มีสารกัดกร่อนเจือปน  มีอัตราการระเหยที่พอเหมาะ  ความดันไอต่ำ  ไม่ระเหยมากในถังเก็บ  และไหลได้ง่ายทั้งในที่ต่ำและที่สูง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932048"/>
            <a:ext cx="8501122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7.5  น้ำมันเครื่องบิน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http://topicstock.pantip.com/blueplanet/topicstock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7.5\E8587181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7074" y="692696"/>
            <a:ext cx="6481290" cy="432086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07504" y="717206"/>
            <a:ext cx="8767896" cy="3071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น้ำมันก๊าด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เป็นน้ำมันสำเร็จที่ได้จากการกลั่นน้ำมันดิบช่วงจุดเดือดอุณหภูมิ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177 – 232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เป็นของเหลวใส  สะอาด  มีกำมะถันต่ำ  มีกลิ่นเหม็น  ใช้เป็นเชื้อเพลิงในตะเกียงให้แสงสว่าง  ให้ความร้อนในงานอุตสาหกรรมเตาอบ  กระเบื้องเคลือบ  สุขภัณฑ์  ถ้วยชาม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และใช้เป็นตัวละลายในงานอุตสาหกรรมสีต่างๆ  โดยผู้ผลิตได้มีการเติมสีฟ้าลงไปในน้ำมันก๊าด  เพื่อให้ผู้ใช้สามารถสังเกตถึงความแตกต่างได้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07504" y="3644454"/>
            <a:ext cx="8767896" cy="252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น้ำมันเตา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เป็นน้ำมันสำเร็จที่ได้จากส่วนล่างของหอกลั่น  ลักษณะคล้ายน้ำมันดีเซล  แต่มีความข้นและหนืดกว่า  ราคาถูกกว่า  นิยมใช้ให้ความร้อนในหม้อน้ำ  เตาเผา  เตาถลุงเหล็ก  เผาไหม้ได้หมดและให้ความร้อนสูง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น้ำมันเตาที่ใช้ในประเทศไทยแบ่งตามส่วนผสมของกำมะถันออกเป็น  2  แบบคือ  แบบมีเปอร์เซ็นต์กำมะถัน  2 –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และ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แบบมีเปอร์เซ็นต์กำมะถันไม่เกิน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809122"/>
            <a:ext cx="8501122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7.6  ผลิตภัณฑ์น้ำมันก๊าดที่ใช้กันทั่วไป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http://newsfresh.net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7.6\1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4938" t="12236" r="2041" b="12004"/>
          <a:stretch/>
        </p:blipFill>
        <p:spPr bwMode="auto">
          <a:xfrm>
            <a:off x="755576" y="763830"/>
            <a:ext cx="7803638" cy="416194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941168"/>
            <a:ext cx="8501122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7.7  น้ำมันเตา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http://www.themastersmind.net/fuel-oil.htm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7.7\fuel-oil-8277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0477" y="642918"/>
            <a:ext cx="2931721" cy="4414239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411760" y="-27384"/>
            <a:ext cx="4536504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เชื้อเพลิงเหลวจากธรรมชาติ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72163" y="930942"/>
            <a:ext cx="8726694" cy="242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แอลกอฮอล์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ได้จากการนำอ้อย  มันสำปะหลัง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ข้าว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ฟ่าง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มาผ่านกระบวนการ</a:t>
            </a:r>
            <a:b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ผลิต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เป็นแอลกอฮอล์  ลักษณะเป็นน้ำ  มีกลิ่นฉุน  ติดไฟง่าย  ให้ความร้อน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สูงใกล้เคียง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กับน้ำมันเบนซิน  ใช้เป็นเชื้อเพลิงในห้องทดลอง  ยาฆ่าเชื้อ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โรค</a:t>
            </a:r>
            <a:b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งาน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อุตสาหกรรมสี  หรือนำมาผสมกับน้ำมันเบนซินในอัตราส่วน  10 – 20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จะได้น้ำมันที่เรียกว่าแก๊สโซ</a:t>
            </a: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ฮอล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2" name="ตัวยึดเนื้อหา 2"/>
          <p:cNvSpPr txBox="1">
            <a:spLocks/>
          </p:cNvSpPr>
          <p:nvPr/>
        </p:nvSpPr>
        <p:spPr>
          <a:xfrm>
            <a:off x="272163" y="3356992"/>
            <a:ext cx="8726694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น้ำมันปาล์ม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ผลิตได้จากการนำผลปาล์มมารีดและผ่านกระบวนการทำให้บริสุทธิ์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นำมาผสมกับน้ำมันดีเซลใช้กับเครื่องยนต์ดีเซล  เรียกน้ำมันชนิดนี้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ว่า</a:t>
            </a:r>
            <a:b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ไบ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โอดีเซล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4" name="ตัวยึดเนื้อหา 2"/>
          <p:cNvSpPr txBox="1">
            <a:spLocks/>
          </p:cNvSpPr>
          <p:nvPr/>
        </p:nvSpPr>
        <p:spPr>
          <a:xfrm>
            <a:off x="272163" y="4857190"/>
            <a:ext cx="8726694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สบู่ดำ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ผลิตจากผลของสบู่ดำ  โดยการนำมาบด  รีด  และผ่านกระบวนการทำให้บริสุทธิ์  สามารถใช้แทนน้ำมันดีเซลได้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6" grpId="0" build="allAtOnce"/>
      <p:bldP spid="12" grpId="0" build="allAtOnce"/>
      <p:bldP spid="1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665106"/>
            <a:ext cx="8501122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7.8  เมล็ดสบู่ดำและน้ำมันจากสบู่ดำ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http://www.manager.co.th/Science/ViewNews.aspx?NewsID=9480000138545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7.8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422665"/>
            <a:ext cx="5832648" cy="4374487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ความหมายของเชื้อเพลิง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357298"/>
            <a:ext cx="8229600" cy="242889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เชื้อเพลิง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 วัสดุหรือสารที่ผ่านการรวมตัวกับออกซิเจนที่อุณหภูมิสูงแล้วให้พลังงานความร้อน  และสามารถเปลี่ยนเป็นพลังงานรูปอื่น  เช่น  แสงสว่าง  ไฟฟ้า  พลังงานกล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เชื้อเพลิงที่ใช้ในปัจจุบันแบ่งออกเป็น  3  ประเภทได้แก่  เชื้อเพลิงแข็ง  เชื้อเพลิงเหลว  และเชื้อเพลิงแก๊ส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90872" y="4005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เชื้อเพลิง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แข็ง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Solid Fuels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ตัวยึดเนื้อหา 2"/>
          <p:cNvSpPr txBox="1">
            <a:spLocks/>
          </p:cNvSpPr>
          <p:nvPr/>
        </p:nvSpPr>
        <p:spPr>
          <a:xfrm>
            <a:off x="214282" y="5022866"/>
            <a:ext cx="8229600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เชื้อเพลิงแข็ง  ได้แก่  ถ่านหิน  ถ่านโค้ก  ถ่านไม้  ฟืน  และวัสดุการเกษตร  รายละเอียดมีดังนี้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676275" cy="65190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10" grpId="0" build="allAtOnce"/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708800" y="955873"/>
            <a:ext cx="2503160" cy="62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น้ำมันผสม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32270" y="1795616"/>
            <a:ext cx="8732218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แก๊ส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โซฮอล์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Gassohol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คือ  น้ำมันผสมที่มีน้ำมันเบนซินอยู่  80 – 90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แอลกอฮอล์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10 – 20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ใช้เป็นเชื้อเพลิงของเครื่องยนต์แก๊สโซ</a:t>
            </a:r>
            <a:r>
              <a:rPr kumimoji="0" lang="th-TH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ลีน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4" name="ตัวยึดเนื้อหา 2"/>
          <p:cNvSpPr txBox="1">
            <a:spLocks/>
          </p:cNvSpPr>
          <p:nvPr/>
        </p:nvSpPr>
        <p:spPr>
          <a:xfrm>
            <a:off x="232270" y="3438690"/>
            <a:ext cx="8732218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ไบ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โอดีเซล(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Bio Diesel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คือ  น้ำมันผสมที่มีส่วนผสมของน้ำมันดีเซลกับน้ำมันจากพืช  เช่นน้ำมันปาล์ม  ใช้เป็นเชื้อเพลิงของเครื่องยนต์ดีเซล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3152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6" grpId="0" build="allAtOnce"/>
      <p:bldP spid="1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1142984"/>
            <a:ext cx="4673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เชื้อเพลิง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แก๊ส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Gas Fuels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2443110"/>
            <a:ext cx="8229600" cy="278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เชื้อเพลิงแก๊ส  ประกอบด้วยสารไฮโดรคาร์บอนในรูปของแก๊ส     บิ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วเทน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แก๊สโพ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รเพน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และสารเจือปนอื่นๆ  ถูกนำมาใช้แทนน้ำมันและถ่านหิน  ด้วยราคาที่ถูกกว่า  ให้ความร้อนสูงถึง  11800  กิโลแคลอรี/กิโลกรัม  ปรับปริมาณการใช้ได้สะดวก  มีควันและเขม่าน้อย  แก๊สเชื้อเพลิงที่ใช้งานกันในปัจจุบันมีรายละเอียดดังนี้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7" y="1408943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517232"/>
            <a:ext cx="8501122" cy="71438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7.9  แหล่งกำเนิดแก๊สธรรมชาติและน้ำมันดิบ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7" name="Picture 3" descr="C:\Users\Electron_manu\Pictures\ControlCenter4\Scan\7.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721" y="188640"/>
            <a:ext cx="6751996" cy="536982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307478"/>
            <a:ext cx="8501122" cy="78581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7.10  แท่นขุดเจาะปิโตรเลียม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Pictures\ControlCenter4\Scan\7.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6632"/>
            <a:ext cx="6527078" cy="517933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501122" cy="85725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7.11  กระบวนการแยกแก๊สธรรมชาติ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Pictures\ControlCenter4\Scan\7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98" y="404664"/>
            <a:ext cx="7849442" cy="485638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714620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แก๊สจากการกลั่นน้ำมัน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เรียกว่า  แก๊สปิโตรเลียม  เป็นส่วนที่กลายเป็นไอลอยขึ้นส่วนบนของหอกลั่นในสถานะของแก๊ส การนำไปใช้งานหลังจากผ่านกระบวนการแยกแก๊สแล้ว  สามารถทำได้  2  ลักษณะคือ  การอัดเป็นแก๊สด้วยความดันสูงเก็บไว้ภายในถัง  หรือส่งไปตามระยะทางสั้นๆ  และการอัดลงในถังด้วยความดันจนกลายเป็นของเหลว  เมื่อเปิดใช้งานจึงจะกลายเป็นแก๊ส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285720" y="1071546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แก๊สธรรมชาติ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เป็นแก๊สที่มีลักษณะการเกิดร่วมกับน้ำมันดิบ  หรือเกิดในลักษณะแก๊สเพียงอย่างเดียว การนำไปใช้งานต้องผ่านกระบวนการแยกแก๊ส  เพื่อให้ได้แก๊สชนิดต่างๆตามต้องการ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79512" y="1124744"/>
            <a:ext cx="8712968" cy="220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-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แก๊สหุงต้ม หรือแก๊สปิโตรเลียมเหลว(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Liquefied Petroleum Gas : LPG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ประกอบด้วยแก๊สบิ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วเทน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และโพ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รเพน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ในอัตราส่วน  50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: 50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ถึง  70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: 30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แหล่งที่มามีทั้งจากแก๊สธรรมชาติและโรงกลั่น  น้ำหนัก  1.5 – 2  เท่าของอากาศ  บรรจุลงในถังด้วยการอัดด้วยความดันสูงลงในถังจนเป็นของเหลว  เมื่อใช้งานโดยการเปิดวาล์ว  ความดันจะลดลง  ของเหลวจึงจะกลายเป็นแก๊ส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79512" y="4005064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 -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แก๊สยานยนต์(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Natural Gas for Vehicles : NGV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เป็นแก๊สธรรมชาติ  อัดภายใต้ความดันสูง  แต่ยังคงความเป็นแก๊สอยู่  ใช้เป็นเชื้อเพลิงในรถยนต์  นอกจากนี้ในปัจจุบัน  ยังได้มีการนำแก๊ส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LPG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มาใช้เป็นเชื้อเพลิงรถยนต์เช่นเดียวกัน  แต่มีความปลอดภัยน้อยกว่าแก๊ส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NGV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เนื่องจากติดไฟได้ง่าย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46856" y="692696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แก๊สใช้งาน  </a:t>
            </a: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ถูกนำไปใช้งานในลักษณะต่างๆได้ดังนี้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342900" indent="-342900" algn="thaiDist">
              <a:spcBef>
                <a:spcPct val="2000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allAtOnce"/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509120"/>
            <a:ext cx="8501122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7.12  แก๊สหุงต้ม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https://www.l3nr.org/posts/392760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7.12\1699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1760" y="731093"/>
            <a:ext cx="4305660" cy="3850035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809122"/>
            <a:ext cx="8501122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7.13  จุดบริการเติมแก๊สสำหรับยานยนต์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http://www.bangchak.co.th/th/products-type-detail.aspx?nid=254&amp;cat=2&amp;AspxAutoDetectCookieSupport=1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7.13\NGV_produc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303" y="692696"/>
            <a:ext cx="6145042" cy="411245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785794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-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แก๊สอุตสาหกรรม(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Compressed Natural Gas : CNG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เป็นแก๊สสำหรับให้พลังงานความร้อนในการขับเคลื่อน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เทอร์ไบน์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ในโรงงานผลิตไฟฟ้า  หรือใช้ต้มน้ำในหม้อน้ำโรงงานอุตสาหกรรมเพื่อใช้ฆ่าเชื้อโรค  อบ  ขับไล่ความชิ้น  ทำอาหารให้สุก  เผาอบชิ้นงานต่างๆ  การส่งแก๊สใช้วิธีอัดด้วยความดันสูงส่งไปตามท่อ  นิยมใช้กับระยะทางที่ไม่ไกล โดยโรงงานต้องตั้งอยู่ใกล้แหล่งจ่ายแก๊ส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285720" y="3857628"/>
            <a:ext cx="8229600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 -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แก๊สโซ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ลีน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Natural Gasoline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ได้จากกระบวนการแยกแก๊สธรรมชาติ ในแก๊ส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โซลีน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จะมีธาตุคาร์บอนประกอบอยู่ในไฮโดรคาร์บอนไม่ต่ำกว่า  5 อะตอม นำไปใช้ในการผลิตน้ำมันเบนซิน  และเป็นวัตถุดิบในอุตสาหกรรมเคมีภัณฑ์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96592" y="692696"/>
            <a:ext cx="8695888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ถ่านหิน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เป็นเชื้อเพลิงธรรมชาติ  เกิดจากซากพืชซากสัตว์ทับถมกันใต้อุณหภูมิและแรงกดดันเป็นเวลานับล้านปี  จนกลายเป็นหิน  4  เกรด  โดยแบ่งตามอายุเกิดจากน้อยไปหามาก  คือ  ถ่าน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พีต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ถ่านลิกไนต์  บิตู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มินัส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และ  แอนตรา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ไซต์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563103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ถ่านโค้ก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และ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ถ่านไม้ 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รายละเอียดได้กล่าวไปแล้วในบทที่ 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6</a:t>
            </a:r>
            <a:endParaRPr kumimoji="0" lang="th-TH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196592" y="2619242"/>
            <a:ext cx="869588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ฟืน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ได้จากการนำไม้มาตัดเป็นท่อนๆ  และผ่าให้ได้ตามขนาดที่ต้องหาร  ให้ความร้อนในลักษณะเป็นเปลวไฟ  นิยมใช้ในงานอุตสาหกรรม  เช่น  ย้อมสีผ้า  ต้มน้ำในหม้อน้ำ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96592" y="4118870"/>
            <a:ext cx="869588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วัสดุการเกษตร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ได้แก่  ฟางข้าว  ชานอ้อย  แกลบ  ขี้เลื่อย  ซังข้าวโพด  ข้าวฟ่าง  ไม้ล้มลุกที่ผ่านการเก็บเกี่ยวแล้ว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นิยมนำมาใช้เป็นเชื้อเพลิงให้ความร้อนแก่หม้อน้ำในโรงงานอุตสาหกรรม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5" grpId="0" build="allAtOnce"/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083" y="4509120"/>
            <a:ext cx="9071429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7.14  แก๊สอุตสาหกรรม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http://www.waste360.com/fuel/falling-price-gas-isnt-slowing-waste-haulers-turn-cng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C:\Users\Electron_manu\Desktop\Roob\7.14\c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32656"/>
            <a:ext cx="6389332" cy="4262883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653136"/>
            <a:ext cx="8501122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7.15  แก๊ส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โซลีน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ได้จากกระบวนการแยกแก๊สธรรมชาติ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http://www.bicmagazine.com/expansions/downstream-subsection/epa-permit-gas-to-gasoline-plant-nederland-texas/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7.15\Natural gas indust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1179" y="763230"/>
            <a:ext cx="5853150" cy="388990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714356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แก๊สหุงต้มควรใช้ถังมาตรฐานบรรจุแก๊สสำเร็จจากร้านจำหน่ายที่ได้มาตรฐาน  ตัวถัง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ต้องตั้งบนพื้นเรียบห่างจากหัวแก๊สอย่างน้อย  1.5  เมตร  ห่างจากไฟและความร้อน  และบริเวณที่ตั้งต้องมีอากาศถ่ายเทไดสะดวก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42976" y="28572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ข้อควรระวังในการใช้และการเก็บรักษาเชื้อเพลิงแก๊ส</a:t>
            </a:r>
            <a:endParaRPr lang="th-TH" sz="3200" dirty="0"/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85720" y="2071678"/>
            <a:ext cx="822960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ในรถยนต์ต้องติดตั้งถังให้ห่างจากประกายไฟ  และอุปกรณ์ความร้อน  ห่างจากจุดรับแรงกระแทก  ถังแก๊สและอุปกรณ์ติดตั้งต้องได้มาตรฐาน  เวลาจอดรถควรจอดในที่ร่ม  อากาศถ่ายเท  และเวลาเติมแก๊สควรเติมเฉพาะสถานีบริการที่ได้มาตรฐาน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57158" y="3857628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th-TH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-</a:t>
            </a:r>
            <a:r>
              <a:rPr kumimoji="0" lang="th-TH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ตรวจสอบการรั่วของสายแก๊ส  วาล์ว  ข้อต่อต่างๆ  อย่างสม่ำเสมอด้วยวิธีใช้น้ำผงซักฟอก  ถ้ามีการรั่วไหลให้รีบแก้ไขทันที  ถ้าเป็นแก๊สหุงต้มจะมีกลิ่นฉุน  ให้ใช้ผ้าเปียกคลุม  ปิดวาล์ว  และเปิดระบายอากาศ  ห้ามเปิดหรือปิดสวิตช์อุปกรณ์ไฟฟ้าโดยเด็ดขาด  เพราะอาจทำให้เกิดประกายไฟ  ในการเคลื่อนย้ายถังแก๊สควรใช้ความระมัดระวัง  ควรหลีกเลี่ยงแรงกระแทกและความร้อน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4" grpId="0" build="allAtOnce"/>
      <p:bldP spid="5" grpId="0" build="allAtOnce"/>
      <p:bldP spid="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501122" cy="1500198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7.16  ตำแหน่งติดตั้งถังแก๊สในรถยนต์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http://infothailandseo1.weebly.com/blog/1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7.17\2041779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14654"/>
            <a:ext cx="6552728" cy="4914546"/>
          </a:xfrm>
          <a:prstGeom prst="rect">
            <a:avLst/>
          </a:prstGeom>
          <a:noFill/>
        </p:spPr>
      </p:pic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37114"/>
            <a:ext cx="8229600" cy="15001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7.1  การเผาถ่านไม้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http://pantip.com/topic/33084276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7.1\1420822109-1205160937-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790" y="692696"/>
            <a:ext cx="6277554" cy="417457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0716" y="4809122"/>
            <a:ext cx="876578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7.2  วัสดุเหลือใช้ทางการเกษตร(ฟางข้าว)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http://biomassmagazine.com/articles/5318/chinaundefineds-crop-residue-capacity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7.2\129840959710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5623" y="692696"/>
            <a:ext cx="6484730" cy="431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เชื้อเพลิง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เหลว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Liquid Fuels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1734430"/>
            <a:ext cx="8229600" cy="421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น้ำมันดิบหรือน้ำมันปิโตรเลียม  ประกอบด้วยคาร์บอนประมาณ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83 – 87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ไฮโดรเจน  11 – 15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กำมะถัน  6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ไนโตรเจน  0.5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และเกลือแร่  0.1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เกิดจากการทับถมของซากสัตว์ทะเลเป็นเวลานานนับล้านปี  และกลั่นตัวเป็นของเหลวโดยมีชั้นหินปิดครอบไว้  มนุษย์จะทำการขุดเจาะและดูดขึ้นมาในลักษณะเป็นของเหลวสีดำเรียกว่า  น้ำมันดิบ  หรือน้ำมันปิโตรเลียม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ผลิตภัณฑ์จากน้ำมันดิบได้แก่  น้ำมันเบนซิน  น้ำมันดีเซล  น้ำมันเครื่องบิน  น้ำมันก๊าด  น้ำมันเตา  เป็นต้น 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น้ำมันที่ขุดเจาะได้ในโลกมีฐานอยู่  3  ประเภทคือ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2868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latin typeface="Angsana New" pitchFamily="18" charset="-34"/>
                <a:ea typeface="+mj-ea"/>
                <a:cs typeface="Angsana New" pitchFamily="18" charset="-34"/>
              </a:rPr>
              <a:t>เชื้อเพลิงเหลวจากน้ำมันดิบ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794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85720" y="1214422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ฐานพาราฟิน(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Parafin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Based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กากสุดท้ายที่ได้จากการกลั่นคือพาราฟิน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ใช้กับเทียนไข  สารขี้ผึ้งต่างๆ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85720" y="2500306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ฐานแอสฟัลต์(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Asphalt Based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เรียกอีกชื่อหนึ่งว่าฐาน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เนฟธีนิก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Nephthenic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Based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 กากสุดท้ายที่ได้จากการกลั่นคือแอสฟัลต์  ใช้สำหรับทำยางมะ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ตอย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ลาดพื้นถนน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285720" y="4214818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ฐานผสม(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Mixed Based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คือฐานน้ำมันดิบที่ประกอบด้วยฐานพาราฟินและฐานแอสฟัลต์ผสมกันอยู่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3711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7.3  แท่นขุดเจาะน้ำมันดิบ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://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www.vietnamplus.vn/opec-keu-goi-cac-nuoc-khai-thac</a:t>
            </a:r>
            <a:r>
              <a:rPr lang="th-TH" sz="32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dau-dam-phan-binh-on-gia-dau/341247.vnp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7.4\20150901_oil_pum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774" y="692696"/>
            <a:ext cx="6047554" cy="403170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07504" y="692696"/>
            <a:ext cx="8839904" cy="5929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เพื่อให้ได้คุณภาพเหมาะสมกับการใช้งาน  ต้องผ่าน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กระบวนการปรับปรุงคุณภาพ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น้ำมัน  ได้แก่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-  การปรับปรุงให้บริสุทธิ์  คือ  การกำจัดสิ่งเจือปนที่ไม่ต้องการ  เช่น  เขม่า  น้ำ  กำมะถัน ออกจากน้ำมัน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การกลั่น  คือ  การให้ความร้อนแก่น้ำมันดิบจนเดือดกลายเป็นไอ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เพื่อให้น้ำมันกลั่นตัวเป็นของเหลว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baseline="0" dirty="0" smtClean="0">
                <a:latin typeface="Angsana New" pitchFamily="18" charset="-34"/>
                <a:cs typeface="Angsana New" pitchFamily="18" charset="-34"/>
              </a:rPr>
              <a:t>		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การแปรรูป  คือ  การใช้กระบวนการทางเคมีเปลี่ยนโครงสร้างโมเลกุลของน้ำมัน  เช่น  การแปรรูปน้ำมันเตาให้เป็นน้ำมันเบนซิน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การผสม  คือ  การนำน้ำมันที่ได้จากการกลั่นไปผสมกับสารเคมีหรือน้ำมันสำเร็จไปผสมกับน้ำมันจากพืช  เพื่อให้ได้น้ำมันชนิดใหม่  เช่น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ไบ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โอดีเซล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22920" y="-171400"/>
            <a:ext cx="5493296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กระบวนการปรับปรุงคุณภาพน้ำมัน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863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180</Words>
  <Application>Microsoft Office PowerPoint</Application>
  <PresentationFormat>นำเสนอทางหน้าจอ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ชุดรูปแบบของ Office</vt:lpstr>
      <vt:lpstr>หน่วยที่  7</vt:lpstr>
      <vt:lpstr>ความหมายของเชื้อเพลิง</vt:lpstr>
      <vt:lpstr>งานนำเสนอ PowerPoint</vt:lpstr>
      <vt:lpstr>ภาพที่  7.1  การเผาถ่านไม้ ที่มา  http://pantip.com/topic/33084276</vt:lpstr>
      <vt:lpstr>ภาพที่  7.2  วัสดุเหลือใช้ทางการเกษตร(ฟางข้าว) ที่มา http://biomassmagazine.com/articles/5318/chinaundefineds-crop-residue-capacity</vt:lpstr>
      <vt:lpstr>เชื้อเพลิงเหลว (Liquid Fuels)</vt:lpstr>
      <vt:lpstr>งานนำเสนอ PowerPoint</vt:lpstr>
      <vt:lpstr>ภาพที่  7.3  แท่นขุดเจาะน้ำมันดิบ ที่มา  http://www.vietnamplus.vn/opec-keu-goi-cac-nuoc-khai-thac -dau-dam-phan-binh-on-gia-dau/341247.vnp</vt:lpstr>
      <vt:lpstr>งานนำเสนอ PowerPoint</vt:lpstr>
      <vt:lpstr>ภาพที่  7.4  น้ำมันผสมไบโอดีเซล ที่มา http://www.erdi.cmu.ac.th/index.php/content/85?category=18</vt:lpstr>
      <vt:lpstr>งานนำเสนอ PowerPoint</vt:lpstr>
      <vt:lpstr>งานนำเสนอ PowerPoint</vt:lpstr>
      <vt:lpstr>งานนำเสนอ PowerPoint</vt:lpstr>
      <vt:lpstr>ภาพที่  7.5  น้ำมันเครื่องบิน ที่มา http://topicstock.pantip.com/blueplanet/topicstock</vt:lpstr>
      <vt:lpstr>งานนำเสนอ PowerPoint</vt:lpstr>
      <vt:lpstr>ภาพที่  7.6  ผลิตภัณฑ์น้ำมันก๊าดที่ใช้กันทั่วไป ที่มา http://newsfresh.net</vt:lpstr>
      <vt:lpstr>ภาพที่  7.7  น้ำมันเตา ที่มา http://www.themastersmind.net/fuel-oil.htm</vt:lpstr>
      <vt:lpstr>งานนำเสนอ PowerPoint</vt:lpstr>
      <vt:lpstr>ภาพที่  7.8  เมล็ดสบู่ดำและน้ำมันจากสบู่ดำ ที่มา http://www.manager.co.th/Science/ViewNews.aspx?NewsID=9480000138545</vt:lpstr>
      <vt:lpstr>งานนำเสนอ PowerPoint</vt:lpstr>
      <vt:lpstr>เชื้อเพลิงแก๊ส (Gas Fuels)</vt:lpstr>
      <vt:lpstr>ภาพที่  7.9  แหล่งกำเนิดแก๊สธรรมชาติและน้ำมันดิบ</vt:lpstr>
      <vt:lpstr>ภาพที่  7.10  แท่นขุดเจาะปิโตรเลียม</vt:lpstr>
      <vt:lpstr>ภาพที่  7.11  กระบวนการแยกแก๊สธรรมชาติ</vt:lpstr>
      <vt:lpstr>งานนำเสนอ PowerPoint</vt:lpstr>
      <vt:lpstr>งานนำเสนอ PowerPoint</vt:lpstr>
      <vt:lpstr>ภาพที่  7.12  แก๊สหุงต้ม ที่มา https://www.l3nr.org/posts/392760</vt:lpstr>
      <vt:lpstr>ภาพที่  7.13  จุดบริการเติมแก๊สสำหรับยานยนต์ ที่มา http://www.bangchak.co.th/th/products-type-detail.aspx?nid=254&amp;cat=2&amp;AspxAutoDetectCookieSupport=1</vt:lpstr>
      <vt:lpstr>งานนำเสนอ PowerPoint</vt:lpstr>
      <vt:lpstr>ภาพที่  7.14  แก๊สอุตสาหกรรม ที่มา http://www.waste360.com/fuel/falling-price-gas-isnt-slowing-waste-haulers-turn-cng</vt:lpstr>
      <vt:lpstr>ภาพที่  7.15  แก๊สโซลีนได้จากกระบวนการแยกแก๊สธรรมชาติ ที่มา http://www.bicmagazine.com/expansions/downstream-subsection/epa-permit-gas-to-gasoline-plant-nederland-texas/</vt:lpstr>
      <vt:lpstr>งานนำเสนอ PowerPoint</vt:lpstr>
      <vt:lpstr>ภาพที่  7.16  ตำแหน่งติดตั้งถังแก๊สในรถยนต์ ที่มา http://infothailandseo1.weebly.com/blog/1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7</dc:title>
  <dc:creator>Electron_manu</dc:creator>
  <cp:lastModifiedBy>IKQ2015</cp:lastModifiedBy>
  <cp:revision>96</cp:revision>
  <dcterms:created xsi:type="dcterms:W3CDTF">2016-10-05T12:22:59Z</dcterms:created>
  <dcterms:modified xsi:type="dcterms:W3CDTF">2016-11-22T07:20:17Z</dcterms:modified>
</cp:coreProperties>
</file>