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60" r:id="rId9"/>
    <p:sldId id="272" r:id="rId10"/>
    <p:sldId id="261" r:id="rId11"/>
    <p:sldId id="273" r:id="rId12"/>
    <p:sldId id="274" r:id="rId13"/>
    <p:sldId id="262" r:id="rId14"/>
    <p:sldId id="275" r:id="rId15"/>
    <p:sldId id="276" r:id="rId16"/>
    <p:sldId id="263" r:id="rId17"/>
    <p:sldId id="277" r:id="rId18"/>
    <p:sldId id="278" r:id="rId19"/>
    <p:sldId id="264" r:id="rId20"/>
    <p:sldId id="279" r:id="rId21"/>
    <p:sldId id="280" r:id="rId22"/>
    <p:sldId id="265" r:id="rId23"/>
    <p:sldId id="281" r:id="rId24"/>
    <p:sldId id="282" r:id="rId25"/>
    <p:sldId id="266" r:id="rId26"/>
    <p:sldId id="283" r:id="rId27"/>
    <p:sldId id="284" r:id="rId28"/>
    <p:sldId id="267" r:id="rId29"/>
    <p:sldId id="285" r:id="rId30"/>
    <p:sldId id="268" r:id="rId31"/>
    <p:sldId id="286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94660"/>
  </p:normalViewPr>
  <p:slideViewPr>
    <p:cSldViewPr>
      <p:cViewPr>
        <p:scale>
          <a:sx n="75" d="100"/>
          <a:sy n="75" d="100"/>
        </p:scale>
        <p:origin x="-9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10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วัสดุสังเคราะห์</a:t>
            </a:r>
            <a:endParaRPr lang="th-TH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96592" y="645198"/>
            <a:ext cx="8839904" cy="2855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อาครีลิก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Acrylic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หรือโพลีเม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ทีล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เม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ทาครีเล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Polymethyl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Methacrylate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จัดอยู่ในประเภทพลาสติกอ่อน  ภาษาทางการค้าคือ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ลูไซต์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Lucite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โพลีก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ลาส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err="1" smtClean="0">
                <a:latin typeface="Angsana New" pitchFamily="18" charset="-34"/>
                <a:cs typeface="Angsana New" pitchFamily="18" charset="-34"/>
              </a:rPr>
              <a:t>Polyglas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เพลกซิก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ลาส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Plexiglas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เป็นพลาสติกชนิดใส  เป็นเงาสะท้อนแสงได้ดี  ทนความร้อน  ทนแสงแดด  เป็นฉนวนไฟฟ้าที่ดีมาก  ทนสารเคมี  ไม่ทนสารละลายหรือกรดเข้าข้น  มีความแข็งแรงระดับปานกลาง  ใช้ทำฟันปลอม  เลนส์แว่นตา  ผสมสีเคลือบเงา  เคลือบเฟอร์นิเจอร์และป้ายโฆษณาต่างๆ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96592" y="3429000"/>
            <a:ext cx="8839904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เซลลูลอยด์(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Celluloid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หรือ  เซลลูโลสไนเตรด(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Cellulose Nitrate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จัดอยู่ในประเภทพลาสติกอ่อน  ทำจากเยื่อเซลลูโลสฝ้ายผสมพืชชนิดอื่น  มีลักษณะเป็นพลาสติกใส  ไวต่อแสง  ทนกรด  ทนสภาพดินฟ้าอากาศได้ดี  ทนความร้อนระดับปานกลาง  ไม่ทนต่อสารละลาย  เป็นฉนวนไฟฟ้า  ป้องกันความชื้นได้ดี  ใช้ทำแผ่นฟิล์มสำหรับกล้องถ่ายรูป  หรือฟิล์มภาพยนตร์  น้ำยาเคลือบผิวงาน  ลูกปิงปอง  ลูกบิลเลียด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กระดาษกรอง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456456" cy="44000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456456" cy="44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4830" y="4451362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10.5  โพลีเม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ทีล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เม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ทาค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รีเลต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http://www.datuopinion.com/polimetilmetacrilato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10.4\36279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715115"/>
            <a:ext cx="5328592" cy="399644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4167890"/>
            <a:ext cx="8945562" cy="235745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10.6  กระดาษกรองเซลลูโลสไน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เตรต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http://www.mdimembrane.com/Products/Disc%20Filters/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Grid%20marked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20Cellulose%20Nitrate%20membrane%20disc%20filters%20GCN.html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10.5\Cellulose Nitrate Membrane Disc Filter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633" y="682194"/>
            <a:ext cx="7894734" cy="389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79512" y="692696"/>
            <a:ext cx="88399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เอท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ที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Polyethylene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จัดอยู่ในประเภทพลาสติกอ่อน  สังเคราะห์ได้จากการกลั่นน้ำมัน  น้ำหนักเบา  อ่อน  ยืดตัวได้ดี  พับงอได้  เหนียว  ฉีกขาดยาก ทำเป็นสีต่างๆได้  ไม่ทนร้อน  เป็นฉนวนไฟฟ้า  รับแรงดึงและแรงอัดได้น้อย  ทนกรดและด่างอ่อนๆได้  ไม่ทนน้ำมันและสารละลาย  ใช้ทำของใช้ราคาถูกที่ต้องการน้ำหนักเบา  ไม่ต้องการความแข็งแรงมากนัก  เช่น  ถุงพลาสติกใส่ของ  ตุ๊กตา  ของเล่นเด็ก  ภาชนะบรรจุสิ่งของ  ขวดกระป๋อง  ถังน้ำ  ตะกร้า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79512" y="3429000"/>
            <a:ext cx="8839904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เบเกอไลต์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Bakelite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หรือ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ฟี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โน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ลิก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err="1" smtClean="0">
                <a:latin typeface="Angsana New" pitchFamily="18" charset="-34"/>
                <a:cs typeface="Angsana New" pitchFamily="18" charset="-34"/>
              </a:rPr>
              <a:t>Phenolic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จัดอยู่ในประเภทพลาสติกแข็ง  น้ำหนักปานกลาง  มีความแข็งแรงมาก  ทำเป็นสีต่างๆได้  รับแรงอัดได้สูง  เป็นฉนวนไฟฟ้าที่ดีมาก  ทนความร้อนสูง  ติดไฟยาก  ทนกรด  ทนด่างปานกลาง  ทนสารเคมี  ทนสภาพดินฟ้าอากาศได้ดี  ทนแรงดึงปานกลาง  ไม่ทนต่อการบิด  ดัด  งอ  ใช้ทำฝาครอบจานจ่าย  อุปกรณ์ไฟฟ้า  กล้องถ่านรูป  หูกระทะ  หูหม้อ  ด้ามจับทัพพี  ตะหลิว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โฟม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ทุ่นลอยน้ำ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9" y="692696"/>
            <a:ext cx="526875" cy="50788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9" y="3429000"/>
            <a:ext cx="526875" cy="50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739394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10.7  โพลี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เอท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ที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https://commons.wikimedia.org/wiki/File:Polyethylene_balls9.jpg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1" name="Picture 3" descr="C:\Users\Electron_manu\Desktop\Roob\10.6\Polyethylene_balls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0862" y="706946"/>
            <a:ext cx="5811458" cy="436225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362" y="4667386"/>
            <a:ext cx="885983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10.8 ผลิตภัณฑ์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จากเบเกอไลต์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http://injection-molding-machine.tayu.cn/Vertical-injection/251.html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10.7\Bakelite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712894"/>
            <a:ext cx="5256584" cy="418420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692126"/>
            <a:ext cx="8678768" cy="2736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noProof="0" dirty="0" smtClean="0">
                <a:latin typeface="Angsana New" pitchFamily="18" charset="-34"/>
                <a:cs typeface="Angsana New" pitchFamily="18" charset="-34"/>
              </a:rPr>
              <a:t>อี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พอกซี่(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Epoxy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จัดอยู่ในประเภทพลาสติกแข็ง  ใช้ทำกาวคุณภาพสูงชนิดเหลว  เรียกว่ากาวอีพอกซี่  บรรจุ  2  หลอด(สำหรับผสมกัน)  เป็นตัวประสานและยึดเกาะที่ดีมาก  มีความแข็งแรงสูง  ใช้งานได้ทนนาน  รับแรงดึงได้มาก  สามารถยึดติดกับชิ้นงานโลหะ  พลาสติก  แก้ว  ยาง  กระเบื้อง  ไม้  กระดาษ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ทนความร้อนสูง  ทนกรด  ทนด่าง  ทนสารเคมี  และเป็นฉนวนไฟฟ้าที่ดี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285720" y="3286124"/>
            <a:ext cx="8678768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ไฟเบอร์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กลาส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Fiberglass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ทำจากโพลีเอสเตอร์(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Polyester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จัดอยู่ในประเภทพลาสติกแข็ง  น้ำหนักปานกลาง  บิดงอได้เล็กน้อย  แข็งแรง  ทนทาน  ไม่แตกหักง่าย  ทำเป็นสีต่างๆได้  ทนกรด  ทนด่าง  ทนสารเคมี  ทนความร้อน  แข็งแรง  ทนทานต่อสภาพอากาศ  ทนแรงกด  แรงบิด  แรงกระแทก  เป็นฉนวนไฟฟ้าและความร้อน  ใช้ทำชิ้นส่วนเรือเร็ว  รถยนต์  รถจักรยานยนต์  ถังน้ำ  แผงกันแดด  ผลิตภัณฑ์พลาสติกหล่อ  ผลิตภัณฑ์เทียม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528464" cy="50942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528464" cy="50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523370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10.9  กาว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อีพ็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อกซี่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http://www.nanasupplier.com/tag/11363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10.8\p_12304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204" y="793546"/>
            <a:ext cx="7065188" cy="40036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509120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10.10  ตุ๊กตาตกแต่งบ้านที่ผลิตจากไฟเบอร์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กลาส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https://tienda.guggenheim-bilbao.es/en/product/russian-dolls/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10.9\09243028-01-munecas-rusas-kazimir-malevic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6207" t="19677" r="7429" b="21162"/>
          <a:stretch/>
        </p:blipFill>
        <p:spPr bwMode="auto">
          <a:xfrm>
            <a:off x="2040789" y="836712"/>
            <a:ext cx="5466179" cy="374441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79512" y="712646"/>
            <a:ext cx="864876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noProof="0" dirty="0" err="1" smtClean="0">
                <a:latin typeface="Angsana New" pitchFamily="18" charset="-34"/>
                <a:cs typeface="Angsana New" pitchFamily="18" charset="-34"/>
              </a:rPr>
              <a:t>โฟร์ไมก้า</a:t>
            </a:r>
            <a:r>
              <a:rPr lang="th-TH" sz="3000" b="1" noProof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Formica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ทำจากพลาสติกอามิโนชนิดเมลามีน  จัดอยู่ในประเภทพลาสติกแข็ง  โดยทั่วไปจะผลิตออกมาเป็นแผ่นสีขาว  สีครีม  และสีอื่นๆ เรียกว่าไม้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อัดโฟร์ไมก้า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มีผิวเป็นมัน  แข็ง  ทนความร้อน  ทนกรด  ทนด่าง  ทนสารเคมี  เป็นฉนวนไฟฟ้า  บิดงอและฉีกขาดได้ง่าย  ใช้สำหรับปิดทับผิวไม้ในงานเฟอร์นิเจอร์  เพื่อให้ได้ความเรียบ  ความสวยงาม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79512" y="3071810"/>
            <a:ext cx="8648760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ยูรี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เทน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Urethane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จัดอยู่ในประเภทพลาสติกแข็ง  รู้จักดีในรูปของน้ำยาเคลือบผิวมันไม้ในรูปของ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โฟม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และฟองน้ำ  มีความเหนียว  ยืดหยุ่นตัวได้ดี  ทนการสึกหรอ  ทนความร้อน  ทนสารเคมี  ติดไฟยาก  เป็นฉนวนไฟฟ้าและความร้อน  ใช้เคลือบเงาไม้  ผ้า  ยาง  กระดาษ  ใช้ทำกาว  ชิ้นส่วนรถยนต์  ฟองน้ำเบาะ  หนังเทียม  ฉนวนกันความร้อนในตู้เย็น  กระติกน้ำแข็ง  ฉนวนในห้องเย็น  ปีกเครื่องบิน  ด้านในท้องเรือ  ไส้ในหมวกกันน็อก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526875" cy="50788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526875" cy="50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597489" y="-99392"/>
            <a:ext cx="3977482" cy="85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พลาสติก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Plastic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862362"/>
            <a:ext cx="8229600" cy="321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พลาสติกคือวัสดุสังเคราะห์ที่ประกอบด้วยธาตุคาร์บอน  ออกซิเจน  ไฮโดรเจน  ไนโตรเจน  และคลอรีน  รวมตัวเป็นโมเลกุลในรูปของผง  เม็ด  หรือของเหลว  การขึ้นรูปพลาสติกทำได้หลายวิธี  เช่น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ฉีด  เป่า  อัด  รีด  หรือเทลงแบบ  คุณสมบัติของพลาสติกมีหลากหลายเช่น  อ่อนนุ่ม  ยืดตัว  เหนียว  แข็ง  เปราะ  เบา  กันน้ำ  ทนร้อน  ทนสารเคมี  ทนการสึกกร่อน  เป็นฉนวนไฟฟ้า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ขึ้นอยู่กับส่วนประกอบของธาตุต่างๆ  พลาสติกที่ใช้ในงานอุตสาหกรรมแบ่งได้  2  ชนิดคือ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4437112"/>
            <a:ext cx="8229600" cy="14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พลาสติกอ่อน(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Thermoplastic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หรือพลาสติกคืนรูป  เมื่อชำรุดหรือเลิกใช้งาน  สามารถนำมาบดและขึ้นรูปเป็นผลิตภัณฑ์ใหม่ได้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ทนความร้อนต่ำ  เมื่อถูกความร้อนจะบิดงอและเปลี่ยนรูป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19382"/>
            <a:ext cx="7929618" cy="148993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10.11  เฟอร์นิเจอร์จาก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โฟร์ไมก้า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http://archive.minttheshop.com/category/furniture/page/13/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10.10\DSC01574-800x4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0242" y="764704"/>
            <a:ext cx="5832078" cy="412378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5438" y="4525080"/>
            <a:ext cx="8564562" cy="2000264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10.12  น้ำยาเคลือบเงาไม้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http://www.tapplastics.com/product/mold_making_materials/mold_making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_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supplies/</a:t>
            </a:r>
            <a:r>
              <a:rPr lang="en-US" sz="3200" u="sng" dirty="0" err="1" smtClean="0">
                <a:latin typeface="Angsana New" pitchFamily="18" charset="-34"/>
                <a:cs typeface="Angsana New" pitchFamily="18" charset="-34"/>
              </a:rPr>
              <a:t>tap_urethane_rtv_mold_making_system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/63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10.11\Urethane_RTV-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4742" b="5251"/>
          <a:stretch/>
        </p:blipFill>
        <p:spPr bwMode="auto">
          <a:xfrm>
            <a:off x="1907704" y="776903"/>
            <a:ext cx="5237758" cy="3948241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785794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noProof="0" dirty="0" smtClean="0">
                <a:latin typeface="Angsana New" pitchFamily="18" charset="-34"/>
                <a:cs typeface="Angsana New" pitchFamily="18" charset="-34"/>
              </a:rPr>
              <a:t>ซิลิโคน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Silicone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จัดอยู่ในประเภทพลาสติกแข็ง  มีสีทึบแสง  น้ำหนักมาก  ไม่เกาะติดชิ้นงาน  ย้อมเป็นสีได้  ทนความร้อนความเย็นได้ดี  เป็นฉนวนไฟฟ้า  นำความร้อน  รับแรงดึงแรงบิดงอได้ปานกลาง  ทนกรด  ทนด่าง  ไม่ทำปฏิกิริยากับแสงแดด  ใช้ทำน้ำยาถอดแบบในงานหล่อพลาสติก  ยาขัดรองเท้า  ยางปูพื้นกันลื่น  ซิลิโคนเหลวใช้ในงานศัลยกรรมเสริมความงาม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285720" y="3643314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เร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ซิ่น(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Resin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จัดอยู่ในประเภทพลาสติกแข็งชนิดอามิโน  มีอยู่  2  ชนิดคือ  ยู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เรีย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Urea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และ  เมลามีน(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Melamine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ถูกผลิตออกมาในรูปของเหลว  เมื่อต้องการชิ้นงานจะต้องเทลงในแบบและปล่อยให้แข็งตัว  นิยมเสริมเส้นใยเพื่อความแข็งแรง  มีคุณสมบัติทนความร้อน  ทนกรด  ทนด่างชนิดอ่อน  เป็นฉนวนไฟฟ้า  รับแรงดึงได้ปานกลาง  รับแรงอัดและบิดงอได้ดี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 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56456" cy="44000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456456" cy="44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68462" y="4869160"/>
            <a:ext cx="5735638" cy="14185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10.13  กาวอัดซิลิโคน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http://www.saftlok.com/stl/rtv_silicone.htm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10.12\RTV_Silicone_L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50" y="720718"/>
            <a:ext cx="5688062" cy="422180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437112"/>
            <a:ext cx="7929618" cy="200026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10.14  ผลิตภัณฑ์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จากเร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ซิ่น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http://www.thisiscolossal.com/2016/08/ethereal-worlds-encapsulated-within-wood-and-resin-rings/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8" name="Picture 2" descr="C:\Users\Electron_manu\Desktop\Roob\10.13\ring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8797" y="857233"/>
            <a:ext cx="4830657" cy="371477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628660" y="-27384"/>
            <a:ext cx="5915140" cy="693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ยางสังเคราะห์หรือยางเทียม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-36512" y="692696"/>
            <a:ext cx="8851960" cy="242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จัดอยู่ในประเภทพลาสติก  ถูกผลิตขึ้นมาใช้แทนหรือใช้ร่วมกับยาง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ธรรมชาติ</a:t>
            </a:r>
            <a:b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เพื่อ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ชดเชยข้อบกพร่องของยางธรรมชาติ  กรรมวิธีผลิตคล้ายพลาสติก  ทนความ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ร้อน</a:t>
            </a:r>
            <a:b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ทน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สารเคมี  ทนน้ำมันแร่และสารละลาย  แก๊สซึมผ่านได้ยาก  เก็บได้นาน  แต่ความเหนียว  ความยืดหยุ่นตัว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การรับแรงกระแทกจะน้อยกว่ายางธรรมชาติ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แบ่งได้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2  ประเภทคือ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-36512" y="2780928"/>
            <a:ext cx="8851960" cy="1709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ยางบู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น่า(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Buna Rubber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แบ่งเป็นสองเกรดคือเกรด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S 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เก็บได้นาน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แต่ความเหนียวน้อย  ฉีกขาดง่าย  ใช้ผสมกับยางธรรมชาติ  ส่วนเกรด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เป็นยางที่ทนสารเคมี  ทนสารละลาย  ทนน้ำมันแร่  ความเหนียงปานกลาง  มีจุดเด่นคือเมื่อเกิดรอยรั่วจะอุดตัวได้เอง  ใช้ทำถังน้ำมัน  ท่อน้ำมันเบนซินและน้ำมันแร่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-36512" y="4509120"/>
            <a:ext cx="885196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noProof="0" dirty="0" smtClean="0">
                <a:latin typeface="Angsana New" pitchFamily="18" charset="-34"/>
                <a:cs typeface="Angsana New" pitchFamily="18" charset="-34"/>
              </a:rPr>
              <a:t>ย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างบูทีล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Butyl Rubber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เป็นยางเนื้อแน่น  ป้องกันแก๊สรั่วซึมได้ดีมาก  มีความเหนียว  ยืดหยุ่นตัวได้ดี  ทนแรงฉีกขาด  ทนแรงกระแทก  ทนการสึกหรอ  เป็นฉนวนไฟฟ้า  ใช้ทำยางเครื่องบิน  ยางรถยนต์ที่ไม่มียางใน  ยางในรถยนต์  สายยางท่อลมแรงดันสูง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362" y="4595378"/>
            <a:ext cx="885983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10.15  ผลิตภัณฑ์จาก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ยางบู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น่า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www.cannongasket.com/rubber-washers/buna-n-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nitrile-rubber-washers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10.14\BUNA-N-NITRILE-WASHER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6131" y="660534"/>
            <a:ext cx="4224102" cy="406720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0262" y="4855904"/>
            <a:ext cx="4872038" cy="138140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10.16  ผลิตภัณฑ์จาก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ยางบูทีล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http://www.fulfillsupply.com/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 descr="C:\Users\Electron_manu\Desktop\Roob\10.15\Rubber-stop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50" y="754004"/>
            <a:ext cx="5688062" cy="411515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102604" y="855092"/>
            <a:ext cx="2765540" cy="701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สิ่งทอ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643042"/>
            <a:ext cx="8229600" cy="421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สิ่งทอที่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ได้จากการสังเคราะห์   หรือเรียกว่าใยเทียม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ผลิตจากสารพลาสติกอ่อนชนิดไนลอน  หรือโพลีเอสเตอร์  มีลักษณะเป็นเส้นใย  สามารถทำเป็นสีต่างๆได้  มีความเหนียว  ลื่น  ทนน้ำ  ทนกรด  ทนด่าง  เมื่อถักเป็นผลิตภัณฑ์แล้วจะสามารถทนแรงดึงได้สูง  ทนแรงเสียดสี  ทนความร้อนได้ดี  ไม่อมน้ำ  ทนสภาพอากาศ  ใช้งานได้ทนนาน  ใช้ทำสายพานผ้า  ผ้าใบเสริมสายพานลิ่ม  ผ้าใบเสริมยางรถยนต์  ยางเครื่องบิน  เสื้อผ้า  เครื่องนุ่งห่ม  กระเป๋า  ตาข่าย  แห  อวน  เต็นท์  และเครื่องใช้ในชีวิตประจำวันต่างๆ  ปัจจุบันได้มีการพัฒนาโดยการผสมผสานระหว่างใยสังเคราะห์กับใยธรรมชาติ  เพื่อลดการใช้วัสดุธรรมชาติ  และเสริมคุณภาพของผลิตภัณฑ์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36712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381064"/>
            <a:ext cx="7929618" cy="200026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10.17  ใยสังเคราะห์หรือใยเทียม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http://www.dhgate.com/product/wholesale-retail-packing-240pcs-pack-grizzly/161247798.html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0" name="Picture 2" descr="C:\Users\Electron_manu\Desktop\Roob\10.16\2Pcs-lot-15cm-Length-DIY-BJD-SD-Straight-Wigs-Kurhn-Doll-Synthetic-Fiber-High-temperature-Wi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3567" y="753418"/>
            <a:ext cx="4764698" cy="385934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452502"/>
            <a:ext cx="8701086" cy="192882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  ตัวอย่างผลิตภัณฑ์จากพลาสติกอ่อน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http://www.todayifoundout.com/index.php/2010/09/where-the-word-plastic-came-from/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C:\Users\Electron_manu\Desktop\Roob\10.1\plastic-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158" y="699905"/>
            <a:ext cx="4969122" cy="395542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924060" y="815936"/>
            <a:ext cx="3324340" cy="79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หนังเทียม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785918"/>
            <a:ext cx="8229600" cy="392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หนังเทียมถูกผลิตขึ้นทดแทนหนังแท้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ด้วยวิธีฉาบพลาสติกอ่อนผิวมันคุณภาพสูงลงบนสิ่งทอหรือฟองน้ำอ่อนบางๆ  เพื่อให้ได้ผิวงานออกมาคล้ายหนังแท้  มีข้อดีคือราคาถูก  ไม่ต้องทำลายชีวิตสัตว์  ทนแดด  ทนน้ำ  เก็บรักษาง่าย  ผิวเรียบไม่มีตำหนิ  ข้อเสียคือรักษารูปทรงไม่ดี  รับภาระได้น้อย  อายุการใช้งานสั้นกว่าหนังแท้  ใช้ทำเข้มขัด  กระเป๋า  รองเท้า  เบาะ  ชิ้นส่วนภายในรถยนต์  เฟอร์นิเจอร์  เก้าอี้  เตียงนอน  ถุงมือ  หมวก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วิธีสังเกตว่าเป็นหนังแท้หรือหนังเทียมคือ  หนังเทียมจะมีราคาถูกกว่า  มีความนุ่มและแน่นน้อยกว่า  และไม่มีกลิ่น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0872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2090" y="4437112"/>
            <a:ext cx="8712398" cy="1656184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10.18  หนังเทียม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https://www.aliexpress.com/item/1-1mm-free-shipping-Small-lychees-PU-leather-bags-luxury-faux-leather-fabric-decorative-synthetic-fabric/32465724813.html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4" name="Picture 2" descr="C:\Users\Electron_manu\Desktop\Roob\10.17\csc-leatherette-layou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344" y="620688"/>
            <a:ext cx="4936156" cy="3936584"/>
          </a:xfrm>
          <a:prstGeom prst="rect">
            <a:avLst/>
          </a:prstGeom>
          <a:noFill/>
        </p:spPr>
      </p:pic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836712"/>
            <a:ext cx="8229600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พลาสติกแข็ง(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Thermosetting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เมื่อขึ้นรูปเป็นผลิตภัณฑ์แล้วจะไม่สามารถนำมาขึ้นรูปได้อีก  เป็นพลาสติกที่ทนความร้อนสูง  ทนกรด  ทนด่าง  ทนสารเคมี  มีความแข็งแรงสูง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2336886"/>
            <a:ext cx="8229600" cy="642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พลาสติกสังเคราะห์ที่นิยมใช้กันอย่างแพร่หลายมีดังต่อไปนี้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908366"/>
            <a:ext cx="8229600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ไนลอน(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Nylon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หรือโพลียา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ไมด์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Polyamides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จัดอยู่ในประเภทพลาสติกอ่อน  มีลักษณะโปร่งใส  อ่อน  นุ่ม  เหนียว  ลื่น  มีน้ำหนักเบา  ดูดซึมน้ำได้  ทนกรด  ทนด่าง  รับแรงดึงได้ดี  ทนแรงเสียดสี  ทนสารเคมี  แต่ไม่ทนความร้อน(สามารถทนอุณหภูมิได้ไม่เกิน  100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เป็นฉนวนไฟฟ้าระดับกลาง  ใช้ทำเชือก(เรียกว่าเชือกไนลอน)  เส้นใยถักทอแทนฝ้ายและไหม  สำหรับทำเสื้อผ้า  ถุงเท้า  สายเบ็ด  ข่าย  แห  อวน  ด้าย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3711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10.2  ตัวอย่างผลิตภัณฑ์จากพลาสติกแข็ง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http://www.openelectrical.org/wiki/index.php?title=Thermoplastic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10.1\400px-1a6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170" y="753682"/>
            <a:ext cx="5167330" cy="409510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262" y="4581128"/>
            <a:ext cx="8769226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10.3  ไนลอน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https://www.aliexpress.com/w/wholesale-nylon-stocking-material.html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10.2\100pcs-lot-22-iron-wire-for-flowers-DIY-font-b-nylon-b-font-Multicolored-Silk-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4338" y="769834"/>
            <a:ext cx="4103886" cy="410388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496" y="642918"/>
            <a:ext cx="8928992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ไวนีล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Vinyl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หรือโพลี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Polyvinyl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จัดอยู่ในประเภทพลาสติกอ่อน  เป็นพลาสติกชนิดพิเศษที่มีส่วนผสมระหว่างพลาสติกคุณภาพสูงกับสารเพิ่มประสิทธิภาพต่างๆเช่น  สารเพิ่มความทนทานต่อแสงแดด  ทนแรงกระแทก  ทนต่อสภาวะอากาศ  ทนความร้อน  และเป็นวัสดุที่ไม่มีปัญหาเรื่องปลวกหรือแมลงกัดเจาะ  การผุกร่อน  การบิดงอ  การเกิดสนิม  การรั่วซึม  ไม่ติดไฟ  นิยมใช้ผลิตอุปกรณ์สำหรับใช้งานกลางแจ้ง  โพลี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ไวนีล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สามารถแบ่งเป็นชนิดต่างๆตามการใช้งานได้ดังนี้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ไวนีลอะซีตัล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Polyvinyl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err="1" smtClean="0">
                <a:latin typeface="Angsana New" pitchFamily="18" charset="-34"/>
                <a:cs typeface="Angsana New" pitchFamily="18" charset="-34"/>
              </a:rPr>
              <a:t>Acetal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ลักษณะสีใส  เกาะติดวัตถุได้ดี  มีความยืดหยุ่น  น้ำหนักเบา  ทนรอยขีดข่วน  ใช้ทำกระจกแว่นตา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ไวนีลคลอไรด์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Polyvinyl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Chloride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หรือรู้จักกันทั่วไปในชื่อ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PVC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มีความเหนียว  ทนทาน  มีความยืดหยุ่น  ทนสารเคมี  ใช้ทำท่อน้ำ  สายไฟ  ภาชนะใส่อาหาร  ถุงพลาสติก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5280"/>
            <a:ext cx="576064" cy="55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666288"/>
            <a:ext cx="8606760" cy="5715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ไวนีลอะ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ซี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เตต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Polyvinyl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Acetate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ยึดเกาะวัตถุได้ดีเป็นพิเศษ  ใช้ทำกาว  เช่นกาวลา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เทกส์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และใช้เป็นตัวประสานผสมในสี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แอลกอฮอล์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Polyvinyl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Alcohol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มีความทนทาน  ทนความร้อน  ยืดหยุ่นตัว  และทนสารเคมีเป็นพิเศษ  ใช้ทำท่อยางในรถยนต์  อุปกรณ์ไฟฟ้า  เคลือบผิวบรรจุภัณฑ์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ไวนีลไล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เดนคลอ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ไรด์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err="1" smtClean="0">
                <a:latin typeface="Angsana New" pitchFamily="18" charset="-34"/>
                <a:cs typeface="Angsana New" pitchFamily="18" charset="-34"/>
              </a:rPr>
              <a:t>Polyvinyliden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Chloride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มีความเหนียวลื่น  ทนแรงดึง  ใช้ทำท่อยางชนิดอ่อน 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ไวนีลคลอไรด์อะ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ซี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เตต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Polyvinyl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Chloride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Acetate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มีความเหนียว  อ่อนตัว  พับงอได้ดี  ฉีกขาดยาก  ใช้ทำผ้ายาง  เสื้อกันฝน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โพลี</a:t>
            </a:r>
            <a:r>
              <a:rPr kumimoji="0" lang="th-TH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ไวนีลคาร์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บาโซล(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Polyvinyl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Carbazol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เป็นฉนวนไฟฟ้าที่ดี  ใช้ทำอุปกรณ์ไฟฟ้า</a:t>
            </a:r>
            <a:endParaRPr kumimoji="0" lang="th-TH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90820"/>
            <a:ext cx="7929618" cy="14185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10.4  โพลี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ไวนีล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http://dir.indiamart.com/impcat/polyvinyl-acetates.html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10.3\5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692696"/>
            <a:ext cx="5618998" cy="427043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150</Words>
  <Application>Microsoft Office PowerPoint</Application>
  <PresentationFormat>นำเสนอทางหน้าจอ (4:3)</PresentationFormat>
  <Paragraphs>62</Paragraphs>
  <Slides>31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หน่วยที่  10</vt:lpstr>
      <vt:lpstr>งานนำเสนอ PowerPoint</vt:lpstr>
      <vt:lpstr>ภาพที่  10.1  ตัวอย่างผลิตภัณฑ์จากพลาสติกอ่อน ที่มา http://www.todayifoundout.com/index.php/2010/09/where-the-word-plastic-came-from/</vt:lpstr>
      <vt:lpstr>งานนำเสนอ PowerPoint</vt:lpstr>
      <vt:lpstr>ภาพที่  10.2  ตัวอย่างผลิตภัณฑ์จากพลาสติกแข็ง ที่มา http://www.openelectrical.org/wiki/index.php?title=Thermoplastic</vt:lpstr>
      <vt:lpstr>ภาพที่  10.3  ไนลอน ที่มา https://www.aliexpress.com/w/wholesale-nylon-stocking-material.html</vt:lpstr>
      <vt:lpstr>งานนำเสนอ PowerPoint</vt:lpstr>
      <vt:lpstr>งานนำเสนอ PowerPoint</vt:lpstr>
      <vt:lpstr>ภาพที่  10.4  โพลีไวนีล ที่มา http://dir.indiamart.com/impcat/polyvinyl-acetates.html</vt:lpstr>
      <vt:lpstr>งานนำเสนอ PowerPoint</vt:lpstr>
      <vt:lpstr>ภาพที่  10.5  โพลีเมทีลเมทาครีเลต ที่มา http://www.datuopinion.com/polimetilmetacrilato</vt:lpstr>
      <vt:lpstr>ภาพที่  10.6  กระดาษกรองเซลลูโลสไนเตรต ที่มา http://www.mdimembrane.com/Products/Disc%20Filters/Grid%20marked% 20Cellulose%20Nitrate%20membrane%20disc%20filters%20GCN.html</vt:lpstr>
      <vt:lpstr>งานนำเสนอ PowerPoint</vt:lpstr>
      <vt:lpstr>ภาพที่  10.7  โพลีเอททีลีน ที่มา https://commons.wikimedia.org/wiki/File:Polyethylene_balls9.jpg</vt:lpstr>
      <vt:lpstr>ภาพที่  10.8 ผลิตภัณฑ์จากเบเกอไลต์ ที่มา http://injection-molding-machine.tayu.cn/Vertical-injection/251.html</vt:lpstr>
      <vt:lpstr>งานนำเสนอ PowerPoint</vt:lpstr>
      <vt:lpstr>ภาพที่  10.9  กาวอีพ็อกซี่ ที่มา http://www.nanasupplier.com/tag/11363</vt:lpstr>
      <vt:lpstr>ภาพที่  10.10  ตุ๊กตาตกแต่งบ้านที่ผลิตจากไฟเบอร์กลาส ที่มา https://tienda.guggenheim-bilbao.es/en/product/russian-dolls/</vt:lpstr>
      <vt:lpstr>งานนำเสนอ PowerPoint</vt:lpstr>
      <vt:lpstr>ภาพที่  10.11  เฟอร์นิเจอร์จากโฟร์ไมก้า ที่มา http://archive.minttheshop.com/category/furniture/page/13/</vt:lpstr>
      <vt:lpstr>ภาพที่  10.12  น้ำยาเคลือบเงาไม้ ที่มา http://www.tapplastics.com/product/mold_making_materials/mold_making_ supplies/tap_urethane_rtv_mold_making_system/63</vt:lpstr>
      <vt:lpstr>งานนำเสนอ PowerPoint</vt:lpstr>
      <vt:lpstr>ภาพที่  10.13  กาวอัดซิลิโคน ที่มา http://www.saftlok.com/stl/rtv_silicone.htm</vt:lpstr>
      <vt:lpstr>ภาพที่  10.14  ผลิตภัณฑ์จากเรซิ่น ที่มา http://www.thisiscolossal.com/2016/08/ethereal-worlds-encapsulated-within-wood-and-resin-rings/</vt:lpstr>
      <vt:lpstr>งานนำเสนอ PowerPoint</vt:lpstr>
      <vt:lpstr>ภาพที่  10.15  ผลิตภัณฑ์จากยางบูน่า ที่มา http://www.cannongasket.com/rubber-washers/buna-n- nitrile-rubber-washers/</vt:lpstr>
      <vt:lpstr>ภาพที่  10.16  ผลิตภัณฑ์จากยางบูทีล ที่มา http://www.fulfillsupply.com/</vt:lpstr>
      <vt:lpstr>งานนำเสนอ PowerPoint</vt:lpstr>
      <vt:lpstr>ภาพที่  10.17  ใยสังเคราะห์หรือใยเทียม ที่มา http://www.dhgate.com/product/wholesale-retail-packing-240pcs-pack-grizzly/161247798.html</vt:lpstr>
      <vt:lpstr>งานนำเสนอ PowerPoint</vt:lpstr>
      <vt:lpstr>ภาพที่  10.18  หนังเทียม ที่มา https://www.aliexpress.com/item/1-1mm-free-shipping-Small-lychees-PU-leather-bags-luxury-faux-leather-fabric-decorative-synthetic-fabric/32465724813.html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10</dc:title>
  <dc:creator>Electron_manu</dc:creator>
  <cp:lastModifiedBy>IKQ2015</cp:lastModifiedBy>
  <cp:revision>91</cp:revision>
  <dcterms:created xsi:type="dcterms:W3CDTF">2016-10-08T15:34:29Z</dcterms:created>
  <dcterms:modified xsi:type="dcterms:W3CDTF">2016-11-22T09:39:53Z</dcterms:modified>
</cp:coreProperties>
</file>