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75" d="100"/>
          <a:sy n="75" d="100"/>
        </p:scale>
        <p:origin x="-10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12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74207" y="3357562"/>
            <a:ext cx="7395586" cy="1752600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การสึกหรอและการกัดกร่อน</a:t>
            </a:r>
            <a:endParaRPr lang="th-TH" sz="66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811402"/>
            <a:ext cx="8215370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12.5  การใช้น้ำยาเคลือบเซรา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มิก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เพิ่มความสวยงามคงทน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https://www.aliexpress.com/ceramic-storage-jar_reviews.html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12.5\การใช้น้ำยาเคลือบเซรามิกเพิ่มความเงางามและป้องกันการรั่วซึม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3334" y="764818"/>
            <a:ext cx="4320366" cy="432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ctron_manu\Desktop\Roob\12.6\alcoproduct_diecasti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8336" y="808604"/>
            <a:ext cx="6329464" cy="4204572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71738" y="4914900"/>
            <a:ext cx="4271962" cy="124304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12.6  งานชุบผิวโลหะ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http://iplating.co.th/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46856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การสึกหรอ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51520" y="908720"/>
            <a:ext cx="8750776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การสึก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หรอ  หมายถึง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การเสื่อมสภาพทางรูปร่างหรือคุณสมบัติภายใน  อันเนื่องมาจากการใช้งานในลักษณะต่างๆ  เช่น  การเสียดสี  การกดทับ  การกระแทก  การดัดงอ  การดึง  เป็นต้น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51520" y="2910124"/>
            <a:ext cx="8750776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การสึกหรอจากการหมุนสัมผัสในลักษณะเป็นวงกลม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การสึกหรอจากการถูกเสียดสีจากการเคลื่อนที่เป็นเส้นตรงกลับไปกลับมา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การสึกหรอจากการกดหรือน้ำหนักของงาน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การสึกหรอจากการกระแทกระหว่างงานสองชิ้น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การสึกหรอจากการบิดหรือดัดงอ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การสึกหรอจากการดึง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14282" y="234888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ลักษณะและชนิดของการสึกหรอ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1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5720" y="100010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การแก้ไขและการป้องกันการสึกหรอ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85720" y="1571612"/>
            <a:ext cx="8229600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-  ซ่อม  ปรับแต่ง  หรือเปลี่ยนชิ้นงานใหม่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เพิ่มคุณภาพของวัสดุงานให้สูงขึ้น  ด้วยการเติมสารผสม  การนำเหล็กชุบแข็ง  รมดำ  อบคลายความเครียด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sz="3000" baseline="0" dirty="0" smtClean="0">
                <a:latin typeface="Angsana New" pitchFamily="18" charset="-34"/>
                <a:cs typeface="Angsana New" pitchFamily="18" charset="-34"/>
              </a:rPr>
              <a:t>		-  ใช้สารหล่อเย็นเพื่อช่วยลดอุณหภูมิ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sz="3000" noProof="0" dirty="0" smtClean="0">
                <a:latin typeface="Angsana New" pitchFamily="18" charset="-34"/>
                <a:cs typeface="Angsana New" pitchFamily="18" charset="-34"/>
              </a:rPr>
              <a:t>		-  ใช้สารหล่อลื่นเพื่อลดการเสียดสี  ลดความฝืด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ใช้งานให้ถูกวิธีโดยศึกษาจากคู่มือแนะนำการใช้งาน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-  บำรุงรักษาอย่างสม่ำเสมอด้วยการทำความสะอาด  หรือเปลี่ยนสารหล่อลื่นตามคู่มือกำหนด</a:t>
            </a:r>
            <a:endParaRPr kumimoji="0" lang="th-TH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739394"/>
            <a:ext cx="7929618" cy="178595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12.1  ตัวอย่างการเติมสารหล่อลื่นในเครื่องจักร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http://www.aviationsupplies.tzo.com/cox/index.html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12.1\LP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6562" y="935946"/>
            <a:ext cx="5659438" cy="407723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7143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การกัดกร่อน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79512" y="836712"/>
            <a:ext cx="8784976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การกัด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กร่อน  หมายถึง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การเสื่อมสภาพของผิวหรือเนื้อของวัสดุชิ้นงาน  อันเนื่องมาจากสภาพดินฟ้าอากาศหรือปฏิกิริยาเคมี  ทำให้วัสดุชิ้นงานนั้นค่อยๆเสื่อมสภาพลงไปเรื่อยๆ  จนไม่สามารถใช้งานได้อีกต่อไป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79512" y="2734000"/>
            <a:ext cx="8784976" cy="371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การกัดกร่อนจากสภาพดินฟ้าอากาศ  เช่น  ลม  ฝน  ความชื้น  ความร้อน  ไอน้ำทะเล  และน้ำ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-  การกัดกร่อนจากปฏิกิริยาทางไฟฟ้าเคมีเนื่องจากค่าประจุไฟฟ้าในตัวของโลหะ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2  ชนิดที่แตกต่างกันนำมาใช้งานติดกัน  โลหะที่มีค่าเป็นประจุลบจะเกิดการกัดกร่อนที่ตัวเอง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การกัดกร่อนเนื่องจากการใช้งานร่วมกับกรด  ด่าง  หรือสารเคมี  เช่น  เหล็กยึดแบตเตอรี่รถยนต์ถูกไอน้ำกรดกำมะถันอยู่เป็นประจำ  จะเกิดการกัดกร่อนจนขาด</a:t>
            </a: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79512" y="220486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ลักษณะและชนิดของการกัดกร่อน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48430" cy="151216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12.2  การกัดกร่อนที่เกิดจากการเสื่อมสภาพของโลหะ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http://www.tpa.or.th/writer/read_this_book_topic.php?bookID=1818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12.2\rust-1-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920" y="764704"/>
            <a:ext cx="6194180" cy="40262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46856" y="4462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การแก้ไขและการป้องกันการกัดกร่อน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spcBef>
                <a:spcPct val="20000"/>
              </a:spcBef>
            </a:pP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251520" y="594850"/>
            <a:ext cx="8606760" cy="578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 ถ้าพบตรวจพบการกัดกร่อนให้ทำแก้ไขปัญหาเฉพาะหน้า  เช่น  ขัด  ตกแต่ง  เปลี่ยนใหม่  แล้วเคลือบด้วยสารป้องกันการกัดกร่อน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เลือกใช้วัสดุให้เหมาะสมกับงาน  เช่น  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เลือกใช้ส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แตน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เลส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ทำถังน้ำ  ภาชนะบรรจุอาหาร  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เพราะส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แตน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เลสเว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ลาถูกน้ำขังจะไม่เกิดสนิม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ชโลมผิวหรือทาผิวด้วยน้ำมันกันสนิม  น้ำมันเครื่อง  พา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ราฟีน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หรือจาระบี  เป็นวิธีป้องกันการกัดกร่อนวัสดุหลังเลิกใช้งาน  หรืองานชิ้นใหม่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ทาหรือพ่นสีเคลือบผิวป้องกันการกัดกร่อน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เคลือบน้ำยาเพื่อความสวยงาม  คงทน  ป้องกันการกัดกร่อน  ความร้อน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ป้องกันผิวด้วยวิธีทางเคมี  ได้แก่  วิธีรมดำ  วิธีชุบฟอสเฟต  </a:t>
            </a:r>
            <a:r>
              <a:rPr kumimoji="0" lang="th-TH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วิธีอิล็อกซาล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และวิธีเคลือบผิวด้วยแมกนีเซียม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ปิดผิวด้วยโลหะอื่น  ได้แก่  การอาบด้วยโลหะเหลว  การชุบโลหะ การควบอัดรีดเป็นแผ่น  การพ่นพอกด้วยโลหะร้อน  และการเคลือบพลาสติก</a:t>
            </a:r>
            <a:endParaRPr kumimoji="0" lang="th-TH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  <a:defRPr/>
            </a:pPr>
            <a:r>
              <a:rPr lang="th-TH" baseline="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819382"/>
            <a:ext cx="8215370" cy="148993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12.3  การใช้น้ำยาหล่อเย็นป้องกันตะกรันและการกัดกร่อน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http://car.boxzaracing.com/knowledge/10800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12.3\การเติมน้ำยาหล่อเย็นในหม้อน้ำรถยนต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77871"/>
            <a:ext cx="6096000" cy="40640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4881700"/>
            <a:ext cx="8215370" cy="157163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12.4  การใช้จารบีเพื่อป้องกันการสึกหรอจากการหมุนของลูกปืน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http://www.auto2drive.com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12.7\การป้องกันการสึกหรอจากการหมุนของลูกปืนล้อรถยนต์ด้วยการใช้จารบีหล่อลื่น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42946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91</Words>
  <Application>Microsoft Office PowerPoint</Application>
  <PresentationFormat>นำเสนอทางหน้าจอ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หน่วยที่  12</vt:lpstr>
      <vt:lpstr>งานนำเสนอ PowerPoint</vt:lpstr>
      <vt:lpstr>งานนำเสนอ PowerPoint</vt:lpstr>
      <vt:lpstr>ภาพที่  12.1  ตัวอย่างการเติมสารหล่อลื่นในเครื่องจักร ที่มา http://www.aviationsupplies.tzo.com/cox/index.html</vt:lpstr>
      <vt:lpstr>งานนำเสนอ PowerPoint</vt:lpstr>
      <vt:lpstr>ภาพที่  12.2  การกัดกร่อนที่เกิดจากการเสื่อมสภาพของโลหะ ที่มา http://www.tpa.or.th/writer/read_this_book_topic.php?bookID=1818</vt:lpstr>
      <vt:lpstr>งานนำเสนอ PowerPoint</vt:lpstr>
      <vt:lpstr>ภาพที่  12.3  การใช้น้ำยาหล่อเย็นป้องกันตะกรันและการกัดกร่อน ที่มา http://car.boxzaracing.com/knowledge/10800</vt:lpstr>
      <vt:lpstr>ภาพที่  12.4  การใช้จารบีเพื่อป้องกันการสึกหรอจากการหมุนของลูกปืน ที่มา http://www.auto2drive.com</vt:lpstr>
      <vt:lpstr>ภาพที่  12.5  การใช้น้ำยาเคลือบเซรามิกเพิ่มความสวยงามคงทน ที่มา https://www.aliexpress.com/ceramic-storage-jar_reviews.html</vt:lpstr>
      <vt:lpstr>ภาพที่  12.6  งานชุบผิวโลหะ ที่มา http://iplating.co.th/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12</dc:title>
  <dc:creator>Electron_manu</dc:creator>
  <cp:lastModifiedBy>IKQ2015</cp:lastModifiedBy>
  <cp:revision>42</cp:revision>
  <dcterms:created xsi:type="dcterms:W3CDTF">2016-10-10T12:57:31Z</dcterms:created>
  <dcterms:modified xsi:type="dcterms:W3CDTF">2016-11-22T10:36:06Z</dcterms:modified>
</cp:coreProperties>
</file>