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วิชญาพร อินสวน" initials="วอ" lastIdx="1" clrIdx="0">
    <p:extLst>
      <p:ext uri="{19B8F6BF-5375-455C-9EA6-DF929625EA0E}">
        <p15:presenceInfo xmlns:p15="http://schemas.microsoft.com/office/powerpoint/2012/main" userId="8b6183388df356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iTXDXineE?start=16&amp;feature=oembed" TargetMode="Externa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0ADF-3836-4F40-2859-32544B291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18" y="4320024"/>
            <a:ext cx="8915399" cy="1022799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หัวข้อที่ 3 การทดสอบด้วยผงแม่เหล็ก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DBBB1-63AD-9B94-94B1-307E55D0D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919" y="5342823"/>
            <a:ext cx="8915399" cy="764438"/>
          </a:xfrm>
        </p:spPr>
        <p:txBody>
          <a:bodyPr>
            <a:normAutofit lnSpcReduction="10000"/>
          </a:bodyPr>
          <a:lstStyle/>
          <a:p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(Magnetic Particle Testing: MT)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8B492-4028-18B5-BEEE-0D5C1A30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508D5-AD33-187E-D0ED-05F42F25A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710" y="133186"/>
            <a:ext cx="1704032" cy="1617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5479B-A705-1C0D-F639-95125326F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524" y="1104550"/>
            <a:ext cx="4061640" cy="270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48E8C-C43B-829F-EF61-23B01D107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518" y="2150566"/>
            <a:ext cx="3352800" cy="216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99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93568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81" y="67382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5.4 สนามแม่เหล็กกับกระแสไฟฟ้า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แม่เหล็กไฟฟ้าที่แท่งแม่เหล็กเกิดจากอำนาจกระแสไฟฟ้า ความสัมพันธ์ระหว่างสนามแม่เหล็กกับกระแสไฟฟ้าหาได้จากกฎมือขวา ซึ่งจะแสดงทิศทางการเคลื่อนที่ของเส้นแรงแม่เหล็กทวนเข็มนาฬิการอบตัวนำเมื่อจ่ายกระแสไฟฟ้าเข้าสู่ตัวน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CDA18-57D0-93E8-B375-236828E43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966" y="3461196"/>
            <a:ext cx="3169922" cy="2652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D65D60-561B-14B2-701F-8FBC5E35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54" y="3219680"/>
            <a:ext cx="2841380" cy="28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3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1584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81" y="67382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มาตรฐานที่ใช้ในการตรวจสอบ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มาตรฐาน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American Society for Testing and Materials ASTM E709-95: Standard Guide for Magnetic Particle Examination.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786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8671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การทดสอบด้วยอนุภาคแม่เหล็ก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6.1 ความไม่ต่อเนื่อง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Discontinuity)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ความไม่ต่อเนื่อง หมายถึง ความไม่ต่อเนื่องของเนื้อวัสดุ เช่น การขาดความต่อเนื่องทางเชิงกลเชิงโลหะวิทยา หรือเชิงกายภาพ เป็นตัน แต่บางกรณีความไม่ต่อเนื่องของวัสดุอาจไม่ใช่รอยบกพร่อง ทั้งนี้ขึ้นอยู่กับเกณฑ์การยอมรับที่กำหนดตามมาตรฐานนี้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904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8671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การทดสอบด้วยอนุภาคแม่เหล็ก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6.2 โครงสร้างเหล็ก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Steel Structure)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โครงสร้างเหล็ก หมายถึง โครงสร้างที่ประกอบจากเหล็กรูปพรรณที่มีภาคตัดกลวงหรือตันท่อที่มีค่าหน่วยแรงครากไม่เกิน 690 เมกาปาสกาล (7,036 กิโลกรัมแรงต่อตารางเซนติเมตร) และมีความหนาในทุกส่วนภาคตัดไม่น้อยกว่า 3 มิลลิเมตร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897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8671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การทดสอบด้วยอนุภาคแม่เหล็ก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6.3 บริเวณที่ได้รับผลกระทบจากความร้อน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Heat Affected Zone)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บริเวณที่ได้รับผลกระทบจากความร้อน หมายถึง บริเวณข้างรอยเชื่อมที่ได้รับผลกระทบจากความร้อนของรอยเชื่อมจากการนำความร้อน อาจทำให้โครงสร้างและสมบัติของวัสดุที่เชื่อมตรงบริเวณนั้นเปลี่ยนแปลง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268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8671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การทดสอบด้วยอนุภาคแม่เหล็ก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6.4 จุดบกพร่อง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Defect)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รอยบกพร่อง หมายถึง สิ่งผิดปกติที่เกิดขึ้นกับรอยเชื่อมหรือบริเวณรอบ 1 รอยเชื่อมที่ไม่สามารถยอมรับได้ตามมาตรฐานนี้ ซึ่งอาจมีผลต่อความมั่นคง แข็งแรง หรือความปลอดภัยในการใช้งานไม่ถึงรอยบกพร่องทางโลหะวิทยาและรอยบกพร่องทางมิติ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227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8671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การทดสอบด้วยอนุภาคแม่เหล็ก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8505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6.5 จุดบกพร่องบ่งซี้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Indicator)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รอยบ่งชี้ หมายถึง สิ่งที่ปรากฎจากรอยบกพร่องเป็นรูปร่างต่าง ๆ เช่น เป็นเส้นยาว หรือรูปร่างกลม เป็นต้น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6.6 จุดบ่งชี้แปลกปลอม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False Indication)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รอยบ่งชี้แปลกปลอม หมายถึง สิ่งที่ปรากฎซึ่งไม่ใช่รอยบกพร่องจริงโดยอาจเกิดจากสาเหตุอื่น ๆ เช่น สนิม ความสกปรก สะเก็ดสนิมของเหล็ก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ลกเชื่อม ฯลฯ ที่ทำให้เห็นเหมือนรอยบกพร่อง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134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7.1 แม่เหล็กถาวร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Permanent Magnetic)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470A2C-4712-FB59-0304-57128E2ADF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54"/>
          <a:stretch/>
        </p:blipFill>
        <p:spPr bwMode="auto">
          <a:xfrm>
            <a:off x="1745278" y="2701146"/>
            <a:ext cx="2163396" cy="2063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CA664-B338-0A67-E779-B1865F793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22" y="2790969"/>
            <a:ext cx="2484122" cy="1883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38853C-3C3A-DFD2-809E-DE4742AF87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93" y="2119917"/>
            <a:ext cx="1935480" cy="26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2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1813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ข้อจำกัดของเครื่องมือเหล่านี้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098468" y="1803811"/>
            <a:ext cx="1085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ไม่สามารถตรวจสอบพื้นที่กว้างได้เนื่องจากความเข้มสนามแม่เหล็กไม่เพียงพอ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ไม่สามารถเปลี่ยนความเข้มของสนามแม่เหล็กได้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ปลดชิ้นงานออกจากเครื่องแม่เหล็กถาวรได้ยาก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ผงแม่เหล็กอาจมารวมตัวที่แม่เหล็ก ไม่สามารถตรวจพบจุดบกพร่องได้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0385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โยคแม่เหล็กไฟฟ้า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Electromagnetic Yoke)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075BB7-9917-F616-EC22-94B343249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57" y="2726287"/>
            <a:ext cx="2621282" cy="22726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5710D0-6510-FFA8-30D7-88BC25A41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31" y="2651688"/>
            <a:ext cx="4290942" cy="21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6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23286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786574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หลักการตรวจสอบด้วยผงแม่เหล็ก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621506"/>
            <a:ext cx="9862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ใช้วิธีการสร้างสนามแม่เหล็กให้เกิดขึ้นในชิ้นงานทดสอบ ชิ้นงานทดสอบที่มีรอยแตกร้าวเกิดขึ้นที่ผิวหรือใต้ผิวตื้น ๆ จะมีการรั่วของสนามแม่เหล็กเกิดเป็นขั้วเหนือ-ขั้วใต้ขึ้น เมื่อทำการฉีดหรือโรยผงแม่เหล็กลงไป ผงแม่เหล็กจะไปเกาะอยู่บริเวณที่มีการรั่วของสนามแม่เหล็กเกิดขึ้น ปรากฏให้เห็นรอยร้าว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455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7.3 เครื่องตรวจสอบแบบตั้งพื้น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ABBAA9-2B18-2763-EBB9-3819668AA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7" y="2479563"/>
            <a:ext cx="4038602" cy="307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B27B1A-1844-DFCE-9DE1-B00FEC4E9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07" y="2433520"/>
            <a:ext cx="4384728" cy="31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2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7.4 อุปกรณ์คลายสนามแม่เหล็กตกค้าง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A5E42F-7F20-F704-0790-C17EE3EF76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5"/>
          <a:stretch/>
        </p:blipFill>
        <p:spPr bwMode="auto">
          <a:xfrm>
            <a:off x="1623358" y="2493097"/>
            <a:ext cx="3125314" cy="2926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A1D0CC-AFEF-49A9-7A40-315BC62E6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5"/>
          <a:stretch/>
        </p:blipFill>
        <p:spPr bwMode="auto">
          <a:xfrm>
            <a:off x="6042659" y="2275650"/>
            <a:ext cx="4537362" cy="310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976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7.5 ผงแม่เหล็ก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Particle)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251312" y="2296624"/>
            <a:ext cx="10850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ผงแม่เหล็กที่ใช้ในการตรวจสอบแบ่งออกตามลักษณะการนำพาผงแม่เหล็กไปรวมเหนือจุดบกพร่องออกเป็น 2 ชนิด คือ ผงแม่เหล็กชนิดแห้งและผงแม่เหล็กชนิดเปียก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AE189B-DB65-85F8-5A69-93B5F393D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60" y="3429000"/>
            <a:ext cx="2164080" cy="2729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24AF71-3854-8888-5885-AC48DCD31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20" y="3484159"/>
            <a:ext cx="2577860" cy="21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19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7.6 อุปกรณ์แสงสว่าง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Light for Magnetic Particle Inspection)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745278" y="2479563"/>
            <a:ext cx="10850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แสงสว่างที่ใช้ในการตรวจสอบด้วยผงแม่เหล็ก แยกออกได้ 2 ชนิด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แสงสว่างสีขาว 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แสงสว่างเรื่องแสง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AF5770-01C8-FF28-88A7-8FA8F2CFE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67" y="3742648"/>
            <a:ext cx="4587240" cy="21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6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วิธีการตรวจสอบด้วยผงแม่เหล็ก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8.1 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ให้สนามแม่เหล็กคงอยู่ในชิ้นงาน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123076" y="2726287"/>
            <a:ext cx="1085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1) วิธีการสร้างสนามแม่เหล็กเกิดขึ้นก่อนโรยผงแม่เหล็ก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Residual Method)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วิธีการป้อนกระแสไฟฟ้าเหนี่ยวนำสร้างสนามแม่เหล็กให้เกิดขึ้นในชิ้นงานก่อนแล้วจึงโรยผงแม่เหล็กชนิดแห้งหรือเปีย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2) วิธีการสร้างสนามแม่เหล็กเกิดขึ้นพร้อมกับการโรยผงแม่เหล็ก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Continuous Method)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ใช้หลักการป้อนกระแสไฟฟ้าเหนี่ยวนำ</a:t>
            </a:r>
          </a:p>
        </p:txBody>
      </p:sp>
    </p:spTree>
    <p:extLst>
      <p:ext uri="{BB962C8B-B14F-4D97-AF65-F5344CB8AC3E}">
        <p14:creationId xmlns:p14="http://schemas.microsoft.com/office/powerpoint/2010/main" val="4027476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วิธีการตรวจสอบด้วยผงแม่เหล็ก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8.2 การเตรียมผิว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123076" y="2397948"/>
            <a:ext cx="10850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โดยปกติการทดสอบผิวงานหลังการเชื่อมสำเร็จจะให้ผลดี แต่อาจต้องขัดผิวหรือตกแต่งผิวงานกรณีที่ผิวงานมีสิ่งที่ทำให้เกิดรอยบ่งชี้แปลกปลอม สำหรับผิวที่ไม่มีรอยผุกร่อนมากเมื่อลอกสีหรือขูดสนิมออกแล้วให้ใช้แปรงลวดหรือแปรงลวดไฟฟ้าขัดก็เพียงพอ ต้องแห้งปราศจากสิ่งสกปรก เช่น ฝุ่น น้ำมัน สนิม สะเก็ดเชื่อม หรืออื่น ๆ ที่มีผลต่อการทดสอบ</a:t>
            </a:r>
          </a:p>
        </p:txBody>
      </p:sp>
    </p:spTree>
    <p:extLst>
      <p:ext uri="{BB962C8B-B14F-4D97-AF65-F5344CB8AC3E}">
        <p14:creationId xmlns:p14="http://schemas.microsoft.com/office/powerpoint/2010/main" val="337227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530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9173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วิธีการตรวจสอบด้วยผงแม่เหล็ก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41415" y="1758147"/>
            <a:ext cx="1085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8.3 ขั้นตอนการทดสอบ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123076" y="2397948"/>
            <a:ext cx="108505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ทำความสะอาดเบื้องต้นตามขั้นตอนการเตรียมผิว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ให้วัสดุปรับสีผิวลงบนพื้นผิวที่ทดสอบโดยให้เฉพาะเท่าที่จำเป็นและไม่หนาเกินไปจนมีผลต่อการ  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ตรวจรอยบกพร่องขนาดเล็ก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เหนี่ยวนำสนามแม่เหล็กแบบต่อเนื่อง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ให้ผงแม่เหล็กลงบนผิวทดสอบขณะทำการเหนี่ยวนำสนามแม่เหล็ก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ตรวจพินิจภายใต้แสงสว่างหลังจากให้ผงแม่เหล็กลงไปไม่ต่ำกว่า 3 ถึง 5 วินาที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ย้ายตำแหน่งไปเหนี่ยวนำสนามแม่เหล็กยังจุดถัดไปและทดสอบช้ำตามขั้นตอนเดิม</a:t>
            </a:r>
          </a:p>
        </p:txBody>
      </p:sp>
    </p:spTree>
    <p:extLst>
      <p:ext uri="{BB962C8B-B14F-4D97-AF65-F5344CB8AC3E}">
        <p14:creationId xmlns:p14="http://schemas.microsoft.com/office/powerpoint/2010/main" val="479158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19882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379" y="735058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การทดสอบผงแม่เหล็กแบบเรืองแสง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แบล็กไลต์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341415" y="1835423"/>
            <a:ext cx="108505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ต้องทดสอบในบริเวณที่มืด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ผู้ทดสอบต้องอยู่ในบริเวณที่มืดอย่างน้อย 5 นาที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ต้องเปิดแสง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แบล็กไลต์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Black  Light)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ทิ้งไว้อย่างน้อย 5 นาที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การทดสอบต้องครอบคลุมพื้นที่ของผิวรอยเชื่อมและส่วนที่ได้รับผลกระทบจากความร้อน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ควรดำเนินการทดสอบแต่ละพื้นที่ทดสอบอย่างน้อย 2 ครั้ง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ให้ใช้เครื่องวัดความแรงสนามแม่เหล็ก วางบนผิวทดสอบ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7) การคลายอำนาจแม่เหล็กตกค้างในชิ้นงานที่อาจมีผลต่อการทำงานหรือใช้งานในขั้นต่อไป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958789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77526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379" y="735058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10. การป้องกันอันตรายขณะปฏิบัติงาน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835379" y="1890449"/>
            <a:ext cx="1085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ระวังไม่ให้แสงจาก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Black Light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เข้าตาโดยตรง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การใช้สารละลายที่ติดไฟต้องระวังเรื่องไฟไหม้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ผงเหล็กชนิดแห้งต้องระวังเรื่องระบบหายใจ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ผงเหล็กชนิดเปียกต้องระวังอย่าให้ถูกผิวหนัง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อย่านำนาฬิกาหรืออุปกรณ์เกี่ยวกับการวัดอื่นๆเข้าไปในบริเวณที่มีสนามแม่เหล็ก</a:t>
            </a:r>
          </a:p>
        </p:txBody>
      </p:sp>
    </p:spTree>
    <p:extLst>
      <p:ext uri="{BB962C8B-B14F-4D97-AF65-F5344CB8AC3E}">
        <p14:creationId xmlns:p14="http://schemas.microsoft.com/office/powerpoint/2010/main" val="3409710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239723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379" y="735058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แบบฝึกหัด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84F42-6AED-08A7-6FC8-FCD127CAA831}"/>
              </a:ext>
            </a:extLst>
          </p:cNvPr>
          <p:cNvSpPr txBox="1"/>
          <p:nvPr/>
        </p:nvSpPr>
        <p:spPr>
          <a:xfrm>
            <a:off x="1341413" y="1890449"/>
            <a:ext cx="10850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จงตอบคำถามต่อไปนี้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จงบอกหลักการทดสอบด้วยผงแม่เหล็ก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จงอธิบายทฤษฎีของพลังงานแม่เหล็ก</a:t>
            </a:r>
          </a:p>
          <a:p>
            <a:pPr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จงบอกชนิดเครื่องมือและอุปกรณ์ที่ใช้ในการทดสอบด้วยผงแม่เหล็ก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จงอธิบายขั้นตอนการทดสอบด้วยอนุภาคแม่เหล็ก (โดยใช้ผงแม่เหล็กชนิดมองเห็นด้วยแสงสว่าง)</a:t>
            </a:r>
          </a:p>
        </p:txBody>
      </p:sp>
    </p:spTree>
    <p:extLst>
      <p:ext uri="{BB962C8B-B14F-4D97-AF65-F5344CB8AC3E}">
        <p14:creationId xmlns:p14="http://schemas.microsoft.com/office/powerpoint/2010/main" val="314618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6730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786574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วัตถุประสงค์ของการทดสอบด้วยผงแม่เหล็ก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621506"/>
            <a:ext cx="9862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เพื่อทดสอบหาร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บกพร่องโดยไม่ทำลายชิ้นงาน เป็นการตรวจสอบหาจุดบกพร่องพื้นผิวและใต้ผิว โดยสามารถมองเห็นสิ่งบ่งชี้ที่เกิดบนผิวของชิ้นงานหรือจุดบกพร่องที่เกิดบริเวณผิวหน้าชิ้นงาน ที่ไม่สามารถมองเห็นด้วยตาเปล่าได้ และนำสิ่งบกพร่องเทียบกับมาตรฐานต่าง ๆ ดูว่าผ่านหรือไม่ผ่าน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9062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Online Media 7" title="CVM - Y-2 AC Yoke | MT-Magnetic Particle Testing | การตรวจสอบรอยแตกร้าวด้วยอนุภาคแม่เหล็ก">
            <a:hlinkClick r:id="" action="ppaction://media"/>
            <a:extLst>
              <a:ext uri="{FF2B5EF4-FFF2-40B4-BE49-F238E27FC236}">
                <a16:creationId xmlns:a16="http://schemas.microsoft.com/office/drawing/2014/main" id="{CB68E286-707E-0627-B97C-0D9FC556B9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5055" y="1111966"/>
            <a:ext cx="8201890" cy="46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460980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786574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ข้อดีของการตรวจสอบ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7" y="1993481"/>
            <a:ext cx="98626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ราคาถูกเมื่อเปรียบเทียบกับการตรวจสอบด้วยรังสีหรือคลื่นเสียงความถี่สูง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สามารถใช้กับชิ้นงานที่มีรูปร่างต่างๆ ได้และใช้ตรวจชื้นงานที่มีขนาดใหญ่ได้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ตรวจสอบได้รวดเร็วพอที่จะเห็นรอยร้าวเล็กๆ ตื้นๆ ที่มองเห็นด้วยตาเปล่าได้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ความไม่ต่อเนื่องไม่จำเป็นต้องเปิดสู่ผิวภายนอก เช่นกรณีที่มีรอยแยกมีสีอุดอยู่หรือจุดบกพร่องอยู่กายให้ผิวเล็กน้อย ก็สามรถตรวจสอบโดยวิธีนี้ได้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858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0441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6" y="785276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ข้อจำกัดของการตรวจสอบ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05958" y="1686955"/>
            <a:ext cx="10667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วิธีนี้สามารถตรวจสอบได้เฉพาะวัสดุที่แม่เพล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็ก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ดูดติดผิวเท่านั้น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ในกรณีที่ผิวงานขรุขระ หรือรูพรุน จะตรวจสอบได้ยาก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ไม่สามารถบันทึกรอยบกพร่องที่เกิดขึ้นแบบถารเหมือนฟิล์มในกระบวนการตรวจสอบด้วยรังสี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อุปกรณ์เครื่องมือส่วนใหญ่ ต้องใช้ไฟฟ้าเข้ามาเกี่ยวข้อง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บริเวณที่มีรอยสัมผัสของขั้วไฟฟ้า อาจมีผลต่อคุณภาพของชิ้นงาน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สำหรับชิ้นงานที่ใหญ่มาก บางครั้งต้องการกระแสไฟสูง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7) วัสดุที่นำมาตรวจสอบที่มีสีคลือบปกคลุมอยู่ ต้องลอกออกก่อนเพื่อที่เป็นจุดให้กระแสไฟฟ้าไหล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ผ่านไปยังขึ้นงานที่จะตรวจสอบ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8) ต้องใช้ผู้ตรวจสอบที่มีประสบการณ์ เพราะสัญลักษณ์ที่เกิดขึ้นให้เห็บอาจจะไม่ใช้จุดบกพร่องก็ได้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718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0441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6" y="785276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ทฤษฎีของพลังงานแม่เหล็ก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05958" y="1859340"/>
            <a:ext cx="1066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บริเวณที่มีการกระทำของแรงแม่เหล็ก เรียกว่า สนามแม่เหล็ก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Field)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สภาพการกระจายของสนามแม่เหล็กเรียกว่าเส้นแรงแม่เหล็ก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Line of Force)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วัสดุแม่เหล็กโมเลกุลภายในทั้งหมดจะเรียงตัวกันอยู่ในขั้วเหนือและขั้วใต้อย่างเป็นระเบียบ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70231-A7C0-C761-F3E7-2AF8AC79FB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6" r="48539"/>
          <a:stretch/>
        </p:blipFill>
        <p:spPr bwMode="auto">
          <a:xfrm>
            <a:off x="1449283" y="3985492"/>
            <a:ext cx="5227320" cy="1069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2A707-245C-3519-7F10-6E8DE4B49B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3" t="8218"/>
          <a:stretch/>
        </p:blipFill>
        <p:spPr bwMode="auto">
          <a:xfrm>
            <a:off x="7506460" y="3534244"/>
            <a:ext cx="3608182" cy="1739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159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37002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76819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5.1 สนามแม่เหล็ก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Field)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05958" y="1829168"/>
            <a:ext cx="10667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ส้นสมมติที่เขียนขึ้นเพื่อแสดงอาณาเขตและความเข้มของเส้นแรงแม่เหล็กวัตถุที่มีความแตกต่างของศักย์ไฟฟ้าหรือแรงดันไฟฟ้าเรียกว่าสนามไฟฟ้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6D3B21-C696-9578-79D7-96D672164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80" y="3114048"/>
            <a:ext cx="4215838" cy="27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5587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81" y="67382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5.2 เส้นแรงแม่เหล็ก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Line Force)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305956" y="1767975"/>
            <a:ext cx="10667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แรงแม่เหล็กที่มีลักษณะเป็นเส้นเล็ก ๆ กระจายอยู่เต็มสนามแม่เหล็กเป็นเส้นสมมติ แสดงทิศทางของแม่เหล็ก มีข้อพิจารณาเกี่ยวกับทิศทางของเส้นแรงแม่เหล็กดังนี้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1) ภายในแท่งแม่เหล็ก เส้นแรงแม่เหล็กมีทิศพุ่งจากขั้วใต้ไปยังขั้วเหนือ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2) ภายนอกแท่งแม่เหล็ก เส้นแรงแม่เหลกมีทิศพุ่งจากขั้วเหนือไปยังขั้วใต้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268CC-17A5-47F0-785E-C45CE6473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43" y="3892888"/>
            <a:ext cx="3450912" cy="16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5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6146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481" y="67382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5.3 ฟลัก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แม่เหล็ก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Flux)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123076" y="1930878"/>
            <a:ext cx="10667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ปริมาณความหนาแน่นของเส้นแรงแม่เหล็กปริมาณฟลัก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แม่เหล็กมองตามแบบสามมิติ คือ ปริมาณเส้นแรงต่อหนึ่งหน่วยพื้นที่ที่เส้นแรงแม่เหล็กตกตั้งฉาก ความหนาแน่นของฟลัก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แม่เหล็ก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Magnetic Flux Density)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ใช้วัดปริมาณของสนามแม่เหล็ก ซึ่งคือ ค่าสนามแม่เหล็ก ในหน่วย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เบอร์ต่อตารางเมตร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94393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5984</TotalTime>
  <Words>2713</Words>
  <Application>Microsoft Office PowerPoint</Application>
  <PresentationFormat>Widescreen</PresentationFormat>
  <Paragraphs>138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TH Sarabun New</vt:lpstr>
      <vt:lpstr>Wingdings 3</vt:lpstr>
      <vt:lpstr>Wisp</vt:lpstr>
      <vt:lpstr>หัวข้อที่ 3 การทดสอบด้วยผงแม่เหล็ก</vt:lpstr>
      <vt:lpstr>1. หลักการตรวจสอบด้วยผงแม่เหล็ก</vt:lpstr>
      <vt:lpstr>2. วัตถุประสงค์ของการทดสอบด้วยผงแม่เหล็ก</vt:lpstr>
      <vt:lpstr>3. ข้อดีของการตรวจสอบ</vt:lpstr>
      <vt:lpstr>4. ข้อจำกัดของการตรวจสอบ</vt:lpstr>
      <vt:lpstr>5. ทฤษฎีของพลังงานแม่เหล็ก</vt:lpstr>
      <vt:lpstr>5.1 สนามแม่เหล็ก (Magnetic Field)</vt:lpstr>
      <vt:lpstr>5.2 เส้นแรงแม่เหล็ก (Magnetic Line Force) </vt:lpstr>
      <vt:lpstr>5.3 ฟลักซ์แม่เหล็ก (Magnetic Flux) </vt:lpstr>
      <vt:lpstr>5.4 สนามแม่เหล็กกับกระแสไฟฟ้า</vt:lpstr>
      <vt:lpstr>มาตรฐานที่ใช้ในการตรวจสอบ</vt:lpstr>
      <vt:lpstr>6. การทดสอบด้วยอนุภาคแม่เหล็ก</vt:lpstr>
      <vt:lpstr>6. การทดสอบด้วยอนุภาคแม่เหล็ก</vt:lpstr>
      <vt:lpstr>6. การทดสอบด้วยอนุภาคแม่เหล็ก</vt:lpstr>
      <vt:lpstr>6. การทดสอบด้วยอนุภาคแม่เหล็ก</vt:lpstr>
      <vt:lpstr>6. การทดสอบด้วยอนุภาคแม่เหล็ก</vt:lpstr>
      <vt:lpstr>7. เครื่องมือและอุปกรณ์ที่ใช้ในการตรวจสอบ</vt:lpstr>
      <vt:lpstr>ข้อจำกัดของเครื่องมือเหล่านี้ </vt:lpstr>
      <vt:lpstr>7. เครื่องมือและอุปกรณ์ที่ใช้ในการตรวจสอบ</vt:lpstr>
      <vt:lpstr>7. เครื่องมือและอุปกรณ์ที่ใช้ในการตรวจสอบ</vt:lpstr>
      <vt:lpstr>7. เครื่องมือและอุปกรณ์ที่ใช้ในการตรวจสอบ</vt:lpstr>
      <vt:lpstr>7. เครื่องมือและอุปกรณ์ที่ใช้ในการตรวจสอบ</vt:lpstr>
      <vt:lpstr>7. เครื่องมือและอุปกรณ์ที่ใช้ในการตรวจสอบ</vt:lpstr>
      <vt:lpstr>8. วิธีการตรวจสอบด้วยผงแม่เหล็ก</vt:lpstr>
      <vt:lpstr>8. วิธีการตรวจสอบด้วยผงแม่เหล็ก</vt:lpstr>
      <vt:lpstr>8. วิธีการตรวจสอบด้วยผงแม่เหล็ก</vt:lpstr>
      <vt:lpstr>9. การทดสอบผงแม่เหล็กแบบเรืองแสงแบล็กไลต์</vt:lpstr>
      <vt:lpstr>10. การป้องกันอันตรายขณะปฏิบัติงาน</vt:lpstr>
      <vt:lpstr>แบบฝึกหัด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การทดสอบวัสดุแบบไม่ทำลายสภาพ</dc:title>
  <dc:creator>วิชญาพร อินสวน</dc:creator>
  <cp:lastModifiedBy>วิชญาพร อินสวน</cp:lastModifiedBy>
  <cp:revision>35</cp:revision>
  <dcterms:created xsi:type="dcterms:W3CDTF">2022-05-18T05:45:31Z</dcterms:created>
  <dcterms:modified xsi:type="dcterms:W3CDTF">2022-06-28T07:20:20Z</dcterms:modified>
</cp:coreProperties>
</file>