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4160-3DF8-D2C2-F385-5F3DF61F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9F179-AC22-123C-29AD-6E6653350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6BCF-0661-BA70-2D51-A4C16632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771B-E577-3E4B-F808-9BDC32E2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9DD9-1DAF-36AB-7DCB-828D03B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79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00EA-F3D1-6798-706B-A61EB8F5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B319D-FE43-9EDD-BA48-C9D5B96F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0136-4A6C-7116-CBCB-EF847087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790D-23C1-2358-0D9B-75B54D5D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F9AF-F150-B5F8-7838-ED1A3350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4BB05-B7CD-1318-CD7B-C809E00A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F83CB-697D-1067-4541-ECA7F58D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47C1-83D5-6A7D-6B3B-B78D5218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9017-FC02-C6B4-F3FF-FE376F2F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B23F5-00C3-8846-4B5D-A8465BBD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44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B47D-D8D6-EEFF-8371-6026DB33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ED60-7EA3-D7D7-15EE-3FA901CDA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3E237-C409-2DBD-45D3-F2A3299A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4D64-7722-5905-4231-81114D67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770A-C54A-87F2-F0C0-46EAF5F1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20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A4AD-F870-CA8E-13F3-E4BBEB67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97563-672E-6750-F6AB-2C8450A1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25F8-90A7-CC0C-C3A9-766A8F37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B4BB-D25D-023E-08E8-F08411F7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2EBCE-621A-CFCB-F806-CBBE86E5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1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5A8-40FA-9A57-8E92-2A1D7F2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98C6-96BF-0D4A-96E7-5152F83A4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1F60C-CEB4-41BB-F952-B878CCCD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2F925-1F64-B666-3E7F-9B8154E4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106E8-A3FF-D23F-333F-1F3C6FAD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7610D-CBAC-A0FC-B9D2-B5A242B9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9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0416-D273-253E-9B17-F43D1679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0CE35-83E5-E4CE-1FEC-6270124F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488C0-1C0C-64F3-5C44-3FC291D98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0BE3B-254F-C5BF-9A51-43405CC02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A2876-38D0-A892-0E5D-F3B562490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59665-B66B-8E62-0C03-2E342A7F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2B1B3-6350-CDA8-4A97-F8FCE19E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C1A1D-110E-24DE-A124-2E0B0140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69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F0D-3676-4A53-9F53-33FFC7AC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8817-5E1F-6CA5-7DE8-EDAE2109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80996-FD90-B8D0-0A4D-3E07170F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0EA72-3BB7-955A-E423-65DB3D5A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11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79D24-E108-6688-60A1-11E59F39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13001-2FBE-2946-6837-ED81D82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A393-A8E5-6E6F-0A27-57600129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10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0858-4ACF-EF15-D969-8720B093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FF11-8D25-0B59-EB7A-C5EF9A3A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1E7E-DEB3-0177-2B67-E2AD1E69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34999-00F4-2AFD-382C-70F0E130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643F-3D95-1896-2F1A-350A81E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5A50D-12D6-EC29-955D-4205A0A1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46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9E5A-913C-AFE1-7710-85FA9092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0A28C-420E-E9A7-5ADC-87FFE62BA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0E9A4-4CA1-8DAB-C0F1-042BB004A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94148-D46B-189C-B9FC-8FA0C945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E073-D203-66B0-A17D-04A990B6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B4AB4-3D50-570A-2DD8-838F556B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61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688E2-ECBA-8897-4E88-16333F75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CCF43-578F-D5D5-FD38-4ED4BA82C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E0AB7-9FBD-0888-204E-5118C62FA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F8A7-231F-44CE-A4DF-1613D23E4DFB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EA61-98CC-2D24-9F19-42CD1712A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7A50-8308-69B8-C580-29FBBC84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2F3A-836E-453C-B149-27B2507AC1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725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การย้ายรถบัส">
            <a:extLst>
              <a:ext uri="{FF2B5EF4-FFF2-40B4-BE49-F238E27FC236}">
                <a16:creationId xmlns:a16="http://schemas.microsoft.com/office/drawing/2014/main" id="{CE6EA447-8E51-5E3D-1336-2B4981466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9" b="107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E5202-B692-8D3C-A4F6-23DF97A5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0" i="0">
                <a:solidFill>
                  <a:srgbClr val="FFFFF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Did You Know : </a:t>
            </a:r>
            <a:r>
              <a:rPr lang="th-TH" sz="5200" b="0" i="0">
                <a:solidFill>
                  <a:srgbClr val="FFFFF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รู้หรือไม่ ระบบอาณัติสัญญาณ ในระบบขนส่งทางรางคืออะไร มีองค์ประกอบอะไรบ้าง?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81606-9C18-4C24-40D4-F5C384FF7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metha kerdkeaw</a:t>
            </a: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8-576x432">
            <a:extLst>
              <a:ext uri="{FF2B5EF4-FFF2-40B4-BE49-F238E27FC236}">
                <a16:creationId xmlns:a16="http://schemas.microsoft.com/office/drawing/2014/main" id="{943AD234-E575-6400-318B-373F522089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3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9-576x432">
            <a:extLst>
              <a:ext uri="{FF2B5EF4-FFF2-40B4-BE49-F238E27FC236}">
                <a16:creationId xmlns:a16="http://schemas.microsoft.com/office/drawing/2014/main" id="{AA1E4067-3249-6105-C14D-9A7E11BA2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1-576x521">
            <a:extLst>
              <a:ext uri="{FF2B5EF4-FFF2-40B4-BE49-F238E27FC236}">
                <a16:creationId xmlns:a16="http://schemas.microsoft.com/office/drawing/2014/main" id="{904C23F2-E115-D6E4-6905-2E7814A5D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0"/>
            <a:ext cx="758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2-576x562">
            <a:extLst>
              <a:ext uri="{FF2B5EF4-FFF2-40B4-BE49-F238E27FC236}">
                <a16:creationId xmlns:a16="http://schemas.microsoft.com/office/drawing/2014/main" id="{CD227C5F-585C-F5B1-CD91-0705FF599B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0"/>
            <a:ext cx="702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3-576x432">
            <a:extLst>
              <a:ext uri="{FF2B5EF4-FFF2-40B4-BE49-F238E27FC236}">
                <a16:creationId xmlns:a16="http://schemas.microsoft.com/office/drawing/2014/main" id="{A02E528D-FEA0-87ED-6132-7359FCE7DA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9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4">
            <a:extLst>
              <a:ext uri="{FF2B5EF4-FFF2-40B4-BE49-F238E27FC236}">
                <a16:creationId xmlns:a16="http://schemas.microsoft.com/office/drawing/2014/main" id="{F85D963E-F940-6FD3-2D73-C99EBAE11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0"/>
            <a:ext cx="973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4-576x406">
            <a:extLst>
              <a:ext uri="{FF2B5EF4-FFF2-40B4-BE49-F238E27FC236}">
                <a16:creationId xmlns:a16="http://schemas.microsoft.com/office/drawing/2014/main" id="{76ADD26F-9AB1-ACA4-9A73-D838315EE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3" y="0"/>
            <a:ext cx="972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5-576x406">
            <a:extLst>
              <a:ext uri="{FF2B5EF4-FFF2-40B4-BE49-F238E27FC236}">
                <a16:creationId xmlns:a16="http://schemas.microsoft.com/office/drawing/2014/main" id="{23393E4B-117B-CDBF-599D-4EA30221F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3" y="0"/>
            <a:ext cx="972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4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6-576x432">
            <a:extLst>
              <a:ext uri="{FF2B5EF4-FFF2-40B4-BE49-F238E27FC236}">
                <a16:creationId xmlns:a16="http://schemas.microsoft.com/office/drawing/2014/main" id="{1017DA9E-9CAB-1AEB-E51E-21F8004A11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ะบบอาณัติสัญญาณของระบบขนส่งทางราง_Page_7-576x417">
            <a:extLst>
              <a:ext uri="{FF2B5EF4-FFF2-40B4-BE49-F238E27FC236}">
                <a16:creationId xmlns:a16="http://schemas.microsoft.com/office/drawing/2014/main" id="{11287CAD-F336-266D-4422-77E7290A6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prompt</vt:lpstr>
      <vt:lpstr>Office Theme</vt:lpstr>
      <vt:lpstr>Did You Know : รู้หรือไม่ ระบบอาณัติสัญญาณ ในระบบขนส่งทางรางคืออะไร มีองค์ประกอบอะไรบ้าง?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: รู้หรือไม่ ระบบอาณัติสัญญาณ ในระบบขนส่งทางรางคืออะไร มีองค์ประกอบอะไรบ้าง?</dc:title>
  <dc:creator>metha kerdkeaw</dc:creator>
  <cp:lastModifiedBy>metha kerdkeaw</cp:lastModifiedBy>
  <cp:revision>2</cp:revision>
  <dcterms:created xsi:type="dcterms:W3CDTF">2023-10-06T03:50:00Z</dcterms:created>
  <dcterms:modified xsi:type="dcterms:W3CDTF">2023-10-06T03:52:12Z</dcterms:modified>
</cp:coreProperties>
</file>