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3E84-4327-9A0D-D958-2FFC2A4E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04E41-6984-A3B1-9F1F-6F9615859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29A25-E258-1550-812D-286A304D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5C2C-D7AC-901B-891D-88653E41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CF390-F542-F930-6496-7FC58E23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999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D53A-580F-E6F5-D38A-CF5404DF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D5131-2E91-F1F8-E71D-448BC7E4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FA94-3FF2-BB30-A66F-59E0451F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CED0-ABC2-73C0-75C9-2B0A529A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8B10-5D57-1715-6D61-A63F629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17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5729D-AA64-8D97-1545-29A309BCE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D62EB-21A6-4CF9-BC67-362559CB1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5102-1D20-4D52-1661-4CC4DE41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0EFF-F64B-C101-8D8E-F22EFF39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A782-EC40-94C6-C965-E7A24264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38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902E-B939-1307-B63E-055F10A2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3D7E-3F6E-ADC1-FF2F-989F18EC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E9A15-82F2-4B5C-07B2-D4297DE2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A807-4C56-2E2B-CB9B-01EE4669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AEF7-66B9-7774-35D4-3A98ABE4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16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3C3-C6A4-D643-437F-FE714632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8BF7-3F95-4A93-914C-54ED148C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65B15-03DD-2AE9-7F13-2CCCE46F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01D5-5391-93E9-9A15-9E948D96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34B11-E9FE-CB8F-A6AA-0A1940D0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56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F18C-B2B5-5D41-8653-A8BFB2A6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694D-942E-896E-299B-378EDEF93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930C6-3986-F3CF-60D3-76B454D3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6248-F493-333D-08DC-6DCF6124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743C0-6CD8-BCD8-4C09-E3E3EACB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A7DF-5C2B-9509-A743-E82AF9BF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002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E67B-CA1D-41B1-259D-273450EE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6C2CC-02B7-BC9D-77A1-59FDE186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2B71-C1F1-E64C-4372-972AFCB5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ABC60-C89E-B3C5-1EB5-37DFAE4F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44438-15BC-373C-EB75-FE68CDE99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C721F-EF63-1A88-3801-A06E3B3C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C27B8-CDAF-C2C9-A83D-636E586B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AAADA-847A-E955-988F-F26602E5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7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43F2-15F9-1D87-40DD-B519C158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1EAB7-1851-9A8F-EB31-347C995C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5F58E-F2F6-3B49-E5E4-2A0C07B4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0D7CE-0C79-562D-E8FB-A05F1254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0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90431-B112-8980-9DC0-7517E707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25CBC-731F-6D8F-A2D4-298DE5A0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0508C-CBDE-246C-C23D-F1EA183D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6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EBAB-2FC3-C025-DAB3-11EE9C30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7568-1441-6D2F-9D15-731C8FA3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4FEAE-338C-5B70-9AC7-15238AAC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9641-40BE-D1B2-B368-65ED47B1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8C662-C657-578C-AE21-1D5C16EE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51B73-9840-AFED-EA30-84F68C80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76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FFE8-0E47-3548-EEE8-7A95AAF6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905DE-CE45-DB8B-2EC9-C21AD293A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BC8A4-1747-719F-C04E-71AD90CC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038B-CE7F-67B6-E485-4768BBB1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8C225-55F6-C881-9F1D-374B959E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85BF1-C128-2BAB-AE50-D279362B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02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B4BE5-3933-3EDB-CA7F-562897F9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14CC7-DA36-77B0-E49C-B862C4894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AC53E-63E0-0B3B-8D8B-31410E29B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80ED-9560-435A-BB07-70523EE95F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49A4-41B3-01BA-98BE-D068033AA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BAEC-7DBB-2B4F-7B43-00594BF54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29B9-1FDF-48BE-8018-18A8713377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200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68D9-55E5-4DC9-1D2B-C259899B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000" b="0" i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Did You Know : </a:t>
            </a:r>
            <a:r>
              <a:rPr lang="th-TH" sz="5000" b="0" i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รู้หรือไม่ รถไฟฟ้าที่ใช้กันอยู่ทุกวันนี้ มีการจ่ายไฟฟ้าอย่างไรบ้าง?</a:t>
            </a:r>
            <a:br>
              <a:rPr lang="th-TH" sz="5000" b="0" i="0">
                <a:effectLst/>
                <a:latin typeface="prompt" panose="00000500000000000000" pitchFamily="2" charset="-34"/>
                <a:cs typeface="prompt" panose="00000500000000000000" pitchFamily="2" charset="-34"/>
              </a:rPr>
            </a:br>
            <a:endParaRPr lang="th-TH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A55C-7388-D3B8-8E0B-AD0DC064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by metha kerdkeaw</a:t>
            </a:r>
            <a:endParaRPr lang="th-TH"/>
          </a:p>
        </p:txBody>
      </p:sp>
      <p:pic>
        <p:nvPicPr>
          <p:cNvPr id="5" name="Picture 4" descr="หลอดไฟบนพื้นหลังสีเหลืองที่มีเส้นสเก็ตช์รูปแสงไฟและสายไฟ">
            <a:extLst>
              <a:ext uri="{FF2B5EF4-FFF2-40B4-BE49-F238E27FC236}">
                <a16:creationId xmlns:a16="http://schemas.microsoft.com/office/drawing/2014/main" id="{52B72F78-9C18-2E74-54EA-8549B2EA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1">
            <a:extLst>
              <a:ext uri="{FF2B5EF4-FFF2-40B4-BE49-F238E27FC236}">
                <a16:creationId xmlns:a16="http://schemas.microsoft.com/office/drawing/2014/main" id="{A4EA3FB4-2E39-CE12-D46C-F2244CD7D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2">
            <a:extLst>
              <a:ext uri="{FF2B5EF4-FFF2-40B4-BE49-F238E27FC236}">
                <a16:creationId xmlns:a16="http://schemas.microsoft.com/office/drawing/2014/main" id="{539F9A14-0C8E-008D-A98A-D338B6E77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3">
            <a:extLst>
              <a:ext uri="{FF2B5EF4-FFF2-40B4-BE49-F238E27FC236}">
                <a16:creationId xmlns:a16="http://schemas.microsoft.com/office/drawing/2014/main" id="{3D0A5901-405C-63F4-25FF-5C8B8CE05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4">
            <a:extLst>
              <a:ext uri="{FF2B5EF4-FFF2-40B4-BE49-F238E27FC236}">
                <a16:creationId xmlns:a16="http://schemas.microsoft.com/office/drawing/2014/main" id="{E428DF0C-B9AE-22F0-9C08-25C6A8E066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5">
            <a:extLst>
              <a:ext uri="{FF2B5EF4-FFF2-40B4-BE49-F238E27FC236}">
                <a16:creationId xmlns:a16="http://schemas.microsoft.com/office/drawing/2014/main" id="{616E4DF6-42FA-AF51-7E8C-7BD726AC7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การจ่ายไฟฟ้าให้กับรถไฟฟ้า_Page_6">
            <a:extLst>
              <a:ext uri="{FF2B5EF4-FFF2-40B4-BE49-F238E27FC236}">
                <a16:creationId xmlns:a16="http://schemas.microsoft.com/office/drawing/2014/main" id="{AEB881CC-B85B-6839-33E6-F6E4FE8BB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prompt</vt:lpstr>
      <vt:lpstr>Office Theme</vt:lpstr>
      <vt:lpstr>Did You Know : รู้หรือไม่ รถไฟฟ้าที่ใช้กันอยู่ทุกวันนี้ มีการจ่ายไฟฟ้าอย่างไรบ้าง?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: รู้หรือไม่ รถไฟฟ้าที่ใช้กันอยู่ทุกวันนี้ มีการจ่ายไฟฟ้าอย่างไรบ้าง? </dc:title>
  <dc:creator>metha kerdkeaw</dc:creator>
  <cp:lastModifiedBy>metha kerdkeaw</cp:lastModifiedBy>
  <cp:revision>1</cp:revision>
  <dcterms:created xsi:type="dcterms:W3CDTF">2023-10-06T04:40:34Z</dcterms:created>
  <dcterms:modified xsi:type="dcterms:W3CDTF">2023-10-06T04:46:14Z</dcterms:modified>
</cp:coreProperties>
</file>