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96C88-02E8-2E4C-538D-AC0C9E645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0669A-B52D-0758-5DDB-F85C25280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23A3F-97C8-C331-3888-A8C170B1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E12-7AB4-41D9-8FE6-E2D42004AE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05474-AF60-526F-3D2A-A7AA27E50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846B7-9B54-C592-BCC6-92B22429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3EDA-63EB-4199-8930-CEAB244E23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864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4D94-DE3D-AA83-E07B-BBD87D35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45B91-E228-D776-8B0E-3C5DF521F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D570F-D061-BA3D-EB75-F0F18FEE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E12-7AB4-41D9-8FE6-E2D42004AE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05238-A582-7726-28A8-5CC30956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F2BF7-A818-072D-7853-6973154B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3EDA-63EB-4199-8930-CEAB244E23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460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D7BA76-7C37-CA39-39C4-48444932F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8C58D-3710-BCBC-16BF-7AF247B5B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8F2EE-2E80-AEB4-1986-7F4C60A8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E12-7AB4-41D9-8FE6-E2D42004AE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7D941-57E5-95B3-A57F-65D60EF7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AE7A7-6479-40F0-6F45-27EA3F86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3EDA-63EB-4199-8930-CEAB244E23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361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E2D5-ADDA-951E-2488-BE877D47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FCB9B-D1B5-C982-CAFC-CCFC6D36D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73619-AAD3-4EB4-72DB-E40B7EC8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E12-7AB4-41D9-8FE6-E2D42004AE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DE9F-52E4-5F6C-6959-3596435F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5AC16-630F-33F0-891C-0D00F97E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3EDA-63EB-4199-8930-CEAB244E23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259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0D6BE-539A-B301-387D-70631C40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B3FC3-579A-4525-0781-D0D6DE9FF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E855F-6BB4-39F4-EC46-4046F27D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E12-7AB4-41D9-8FE6-E2D42004AE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4E317-3917-7FF6-5846-FDBD1145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01DB7-D91C-AB3A-91D0-6EB78DC23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3EDA-63EB-4199-8930-CEAB244E23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801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37033-73FD-4D0A-F7D9-87B6C4510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A729-DB90-2C70-1796-822D70E5C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D47EB-E020-9AB1-E15F-5F573468E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432CB-AD5B-3FF3-4D3A-6604E998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E12-7AB4-41D9-8FE6-E2D42004AE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A2AC0-3B9F-9D4A-B9E3-4C2FADBE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509FD-32F2-93B1-2CD2-D51C9DB5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3EDA-63EB-4199-8930-CEAB244E23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796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4C99-4FC7-C867-2DDC-0832C250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D0291-9D0F-4BFD-FAD3-CD775A3EE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42780-E0ED-04E0-F8E0-53AF40C6D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EE15D-134E-B4AB-C6FF-5DA76C705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4777D-2309-8D0A-10C3-9997A8BBA8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B73A0C-E0E1-9646-AC23-4394D1A5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E12-7AB4-41D9-8FE6-E2D42004AE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62EFA-9C91-15D0-F3B3-5122F601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DC62A-26B8-BD26-938E-BCD6CFB4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3EDA-63EB-4199-8930-CEAB244E23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337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13C47-BEEC-07AB-8795-0A4EACC8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A4E28-B84E-D5D8-9C0C-E7251540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E12-7AB4-41D9-8FE6-E2D42004AE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63573-7C28-80B4-28E8-64BD8955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7CA0E-1D07-1F22-3B8A-6E42691E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3EDA-63EB-4199-8930-CEAB244E23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482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12893E-90F8-A0EF-CC03-1638D63C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E12-7AB4-41D9-8FE6-E2D42004AE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63328-FF40-09F5-F570-A688EF29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7300B-6119-CEA5-AE69-DC70E67C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3EDA-63EB-4199-8930-CEAB244E23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87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6B0C-F56F-587E-0614-3EB08493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84426-EB52-E49A-F73F-F701BECFC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EF047-96ED-E3E8-968A-B9A0AE7F1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FB791-9A79-4E4E-8704-DF5F13736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E12-7AB4-41D9-8FE6-E2D42004AE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63D6C-6D34-3404-8B0D-18B9A8A3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730AA-3A5A-0B2D-063A-E0D66077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3EDA-63EB-4199-8930-CEAB244E23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30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82893-A8C9-7D60-9A64-0BFDA7F3F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818D7-F108-F6F0-5B5A-00AE66ACD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46E3C-717A-934B-B4FA-5960A0039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C01C4-2CC5-2A59-D58E-CEADCDF8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1E12-7AB4-41D9-8FE6-E2D42004AE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74EE4-AAAB-2CAF-555A-942060E8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27B37-8A1F-E831-9789-3086032E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3EDA-63EB-4199-8930-CEAB244E23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236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A8CF19-43A7-73ED-6302-431F5AFA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DD323-063F-75DB-BBA9-DB535648D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0B6B1-9D80-FDBC-CF40-E65DA5DE3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21E12-7AB4-41D9-8FE6-E2D42004AED2}" type="datetimeFigureOut">
              <a:rPr lang="th-TH" smtClean="0"/>
              <a:t>06/10/66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5B797-793F-D4A7-FF3C-5FC76A908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FACE4-E5F5-492F-F981-349CAB647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3EDA-63EB-4199-8930-CEAB244E230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6646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166D30-0903-747C-EF3A-6AC7026D4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3300" b="0" i="0">
                <a:solidFill>
                  <a:schemeClr val="tx2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Did You Know : </a:t>
            </a:r>
            <a:r>
              <a:rPr lang="th-TH" sz="3300" b="0" i="0">
                <a:solidFill>
                  <a:schemeClr val="tx2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รู้หรือไม่ ระบบบังคับสัมพันธ์ (</a:t>
            </a:r>
            <a:r>
              <a:rPr lang="en-US" sz="3300" b="0" i="0">
                <a:solidFill>
                  <a:schemeClr val="tx2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Interlocking) </a:t>
            </a:r>
            <a:r>
              <a:rPr lang="th-TH" sz="3300" b="0" i="0">
                <a:solidFill>
                  <a:schemeClr val="tx2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คืออะไร สำคัญอย่างไรต่อการควบคุมการเดินรถไฟฟ้า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7CBCB-55D6-9272-197E-CAC2AC9D4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by metha kerdkeaw</a:t>
            </a:r>
            <a:endParaRPr lang="th-TH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2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scaled">
            <a:extLst>
              <a:ext uri="{FF2B5EF4-FFF2-40B4-BE49-F238E27FC236}">
                <a16:creationId xmlns:a16="http://schemas.microsoft.com/office/drawing/2014/main" id="{1EAC24FC-D1A7-EE4C-554C-80056FC1E4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4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-scaled">
            <a:extLst>
              <a:ext uri="{FF2B5EF4-FFF2-40B4-BE49-F238E27FC236}">
                <a16:creationId xmlns:a16="http://schemas.microsoft.com/office/drawing/2014/main" id="{0FACE81D-FE9D-834C-830E-1DBFA2A393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4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-scaled">
            <a:extLst>
              <a:ext uri="{FF2B5EF4-FFF2-40B4-BE49-F238E27FC236}">
                <a16:creationId xmlns:a16="http://schemas.microsoft.com/office/drawing/2014/main" id="{56EF711E-4F67-6B59-602B-2A82606F81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5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-scaled">
            <a:extLst>
              <a:ext uri="{FF2B5EF4-FFF2-40B4-BE49-F238E27FC236}">
                <a16:creationId xmlns:a16="http://schemas.microsoft.com/office/drawing/2014/main" id="{5993548A-8293-4A98-BAD7-8CE99540A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0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scaled">
            <a:extLst>
              <a:ext uri="{FF2B5EF4-FFF2-40B4-BE49-F238E27FC236}">
                <a16:creationId xmlns:a16="http://schemas.microsoft.com/office/drawing/2014/main" id="{07E3ACFB-7671-E114-7042-6DC7E1C22A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scaled">
            <a:extLst>
              <a:ext uri="{FF2B5EF4-FFF2-40B4-BE49-F238E27FC236}">
                <a16:creationId xmlns:a16="http://schemas.microsoft.com/office/drawing/2014/main" id="{502CBB07-5832-6A9D-7D97-724BD2AC76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82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prompt</vt:lpstr>
      <vt:lpstr>Office Theme</vt:lpstr>
      <vt:lpstr>Did You Know : รู้หรือไม่ ระบบบังคับสัมพันธ์ (Interlocking) คืออะไร สำคัญอย่างไรต่อการควบคุมการเดินรถไฟฟ้า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: รู้หรือไม่ ระบบบังคับสัมพันธ์ (Interlocking) คืออะไร สำคัญอย่างไรต่อการควบคุมการเดินรถไฟฟ้า</dc:title>
  <dc:creator>metha kerdkeaw</dc:creator>
  <cp:lastModifiedBy>metha kerdkeaw</cp:lastModifiedBy>
  <cp:revision>1</cp:revision>
  <dcterms:created xsi:type="dcterms:W3CDTF">2023-10-06T04:52:10Z</dcterms:created>
  <dcterms:modified xsi:type="dcterms:W3CDTF">2023-10-06T04:53:10Z</dcterms:modified>
</cp:coreProperties>
</file>