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photoAlbum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E242E-059E-66B6-E840-8706E1C1B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77378-B152-60AB-060A-60F0159AC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43B51-CB94-272A-FF6B-CEAFB562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9B417-BCDC-35C6-21B2-F2831097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87DDD-B147-C77B-43B1-D50F4DD2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68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3BEF-C0C2-DEC7-9A1F-D94C50F9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9BB64-F3C8-85EA-1170-678F0F3A0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CC123-D275-5AA9-E748-D7B67B7D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89CA-F9C1-A040-67C2-61D9B35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54897-0D2E-3BE2-3B6D-A397AEB7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915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596B8-296E-F6AC-D8A7-56523D045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15A70-0FE9-66AA-2C76-E64B726B2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1730F-7310-2AE2-885D-F731ADAF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4649F-D615-D701-034D-5FF2786F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7C56F-2646-E686-F0FA-AA8777EE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784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62DF-A50D-5F58-023B-0AFD8DA3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B4FCD-B3EF-EBC5-C8EA-4D83FD99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6E3AB-F301-FED2-8E16-5EFBE9D7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246DB-BB07-2F29-3149-E6172E4B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5D294-8AF7-9D7C-CD09-9E3FF6E3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93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FE60-597A-5B5C-CDD6-999E8670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8F9F2-5835-36D2-AD1E-3A8F6EF9C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C4AC-33C0-7F2B-65F4-E4D642F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8F247-6777-FEE5-7106-5581888C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5DAA-3A5A-FD8E-AB39-59D74E22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70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379E-B0A3-8D6C-FAE2-B4FCA365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2ED83-C063-55DF-AE6C-2B4EB8188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57AF0-0443-3FB2-E2B5-7B2B1A744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204DD-D46C-876C-8710-E91B8004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1A7DF-BC26-DFA9-5791-BA897022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30249-3156-E214-08F7-A7D099E7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11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EDDC-04C7-03EC-60D9-36FAF095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2656E-85D3-2CB2-E585-9AA651112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0799D-C509-B3E9-22D7-4AAC7EDE0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A395A-84D6-AC85-44FB-C1DB5E744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F0595-B0CD-5A56-5BD5-A9A61DB79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1158DB-A3D2-CB15-E35E-89D84ACA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815AE-5ACF-E535-CFDF-DCBAF9C7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43DF5-337A-C025-8EB1-2A412159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405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7CCD-1E07-E86B-B158-5B1952DD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463B0-09CE-E04F-AD71-C50C79FC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AFE78-C9E4-9240-0DAE-ED85D3C9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0679B-4AE2-4989-28C4-8D7A23E6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56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AB9EF-0ED3-07C6-2C4A-825ECDA5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03952-2ABE-2E30-09F8-C3F1F4E4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AC655-23E5-B945-979B-72C41CB8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455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24C9-3540-55E9-6119-5AD9B629C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867C6-74F3-8011-796D-C19F06344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A1D3D-81DB-CB3F-3BDD-AF49C61B3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472CE-E6BB-4332-9E18-830BD096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5BB34-BB7F-DC59-594C-F414E472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9E99F-49AE-E121-CD93-025D74CB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24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9410F-6A0E-385A-94D0-8D3F052A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96A35-BEDF-8E60-9DFB-BA73D9263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364B5-62F9-ED56-59AF-C26EAC7D3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8D002-5E7F-AD77-AE51-F742A98D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6DF80-1D41-E3D4-65CC-CFA03DE0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3B43D-0D9B-E211-1E0A-FA1F6472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072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BB1D1-9342-ADED-48C2-0F40E0DDA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7F736-26E2-E5BD-1E16-41313F8A7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1BAA6-2C80-BE82-1829-9341EDD7D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4E71-F009-488F-BF2B-A87FC2DED552}" type="datetimeFigureOut">
              <a:rPr lang="th-TH" smtClean="0"/>
              <a:t>06/10/66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A9349-B11B-692F-0F2F-0600EE875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E71CD-7009-C1FD-4F7E-F50A71414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E647-BFC7-491A-A4C3-56A68CFE20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803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DBA2FD-929E-42FE-311A-08CC437E6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th-TH" sz="5400" b="0" i="0">
                <a:effectLst/>
                <a:latin typeface="prompt" panose="00000500000000000000" pitchFamily="2" charset="-34"/>
                <a:cs typeface="prompt" panose="00000500000000000000" pitchFamily="2" charset="-34"/>
              </a:rPr>
              <a:t>รู้หรือไม่…รถไฟฟ้าสื่อสารกับศูนย์ควบคุมได้อย่างไร?</a:t>
            </a:r>
            <a:br>
              <a:rPr lang="th-TH" sz="5400" b="0" i="0">
                <a:effectLst/>
                <a:latin typeface="prompt" panose="00000500000000000000" pitchFamily="2" charset="-34"/>
                <a:cs typeface="prompt" panose="00000500000000000000" pitchFamily="2" charset="-34"/>
              </a:rPr>
            </a:br>
            <a:endParaRPr lang="th-TH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EA03B-E75A-EB99-57F6-126BB1CFB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US"/>
              <a:t>by metha kerdkeaw</a:t>
            </a:r>
            <a:endParaRPr lang="th-T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00EE48-1C95-F0BE-9B8D-83BF3FF61F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82" r="3411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69973397_600797975578002_2668823491861151489_n">
            <a:extLst>
              <a:ext uri="{FF2B5EF4-FFF2-40B4-BE49-F238E27FC236}">
                <a16:creationId xmlns:a16="http://schemas.microsoft.com/office/drawing/2014/main" id="{E413A5D6-CD4F-95AB-C3F2-78CECE14DC5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6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70122743_600798002244666_1680712189336719160_n">
            <a:extLst>
              <a:ext uri="{FF2B5EF4-FFF2-40B4-BE49-F238E27FC236}">
                <a16:creationId xmlns:a16="http://schemas.microsoft.com/office/drawing/2014/main" id="{80EC3857-931A-C99F-41CE-28C1D70DEDD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8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70377078_600798025577997_209981314201887490_n">
            <a:extLst>
              <a:ext uri="{FF2B5EF4-FFF2-40B4-BE49-F238E27FC236}">
                <a16:creationId xmlns:a16="http://schemas.microsoft.com/office/drawing/2014/main" id="{DF5F83FF-D5E3-968F-E99E-2BC937569B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21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prompt</vt:lpstr>
      <vt:lpstr>Office Theme</vt:lpstr>
      <vt:lpstr>รู้หรือไม่…รถไฟฟ้าสื่อสารกับศูนย์ควบคุมได้อย่างไร?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รู้หรือไม่…รถไฟฟ้าสื่อสารกับศูนย์ควบคุมได้อย่างไร? </dc:title>
  <dc:creator>metha kerdkeaw</dc:creator>
  <cp:lastModifiedBy>metha kerdkeaw</cp:lastModifiedBy>
  <cp:revision>1</cp:revision>
  <dcterms:created xsi:type="dcterms:W3CDTF">2023-10-06T05:13:37Z</dcterms:created>
  <dcterms:modified xsi:type="dcterms:W3CDTF">2023-10-06T05:14:24Z</dcterms:modified>
</cp:coreProperties>
</file>