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1"/>
          <a:stretch/>
        </p:blipFill>
        <p:spPr bwMode="auto">
          <a:xfrm>
            <a:off x="1803747" y="4434933"/>
            <a:ext cx="5523977" cy="215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knowledge of logistics monitoring and control activities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1800"/>
            </a:pPr>
            <a:r>
              <a:rPr sz="2400" dirty="0" smtClean="0">
                <a:cs typeface="+mj-cs"/>
              </a:rPr>
              <a:t>Introduction</a:t>
            </a:r>
            <a:endParaRPr lang="th-TH" sz="2400" dirty="0" smtClean="0">
              <a:cs typeface="+mj-cs"/>
            </a:endParaRPr>
          </a:p>
          <a:p>
            <a:pPr marL="0" indent="0">
              <a:buNone/>
            </a:pPr>
            <a:r>
              <a:rPr lang="en-US" sz="2400" dirty="0" smtClean="0">
                <a:cs typeface="+mj-cs"/>
              </a:rPr>
              <a:t>Monitoring : 	Monitoring </a:t>
            </a:r>
            <a:r>
              <a:rPr lang="en-US" sz="2400" dirty="0">
                <a:cs typeface="+mj-cs"/>
              </a:rPr>
              <a:t>is the process of observing, checking, and recording logistics activities such as transportation, warehousing, and distribution.</a:t>
            </a:r>
          </a:p>
          <a:p>
            <a:pPr marL="0" indent="0">
              <a:buNone/>
            </a:pPr>
            <a:r>
              <a:rPr lang="en-US" sz="2400" dirty="0">
                <a:cs typeface="+mj-cs"/>
              </a:rPr>
              <a:t>Control </a:t>
            </a:r>
            <a:r>
              <a:rPr lang="en-US" sz="2400" dirty="0" smtClean="0">
                <a:cs typeface="+mj-cs"/>
              </a:rPr>
              <a:t>: </a:t>
            </a:r>
            <a:r>
              <a:rPr lang="en-US" sz="2400" dirty="0">
                <a:cs typeface="+mj-cs"/>
              </a:rPr>
              <a:t>	</a:t>
            </a:r>
            <a:r>
              <a:rPr lang="en-US" sz="2400" dirty="0" smtClean="0">
                <a:cs typeface="+mj-cs"/>
              </a:rPr>
              <a:t>Control </a:t>
            </a:r>
            <a:r>
              <a:rPr lang="en-US" sz="2400" dirty="0">
                <a:cs typeface="+mj-cs"/>
              </a:rPr>
              <a:t>involves comparing actual performance with the planned targets and making necessary corrections.</a:t>
            </a:r>
          </a:p>
          <a:p>
            <a:pPr marL="0" indent="0">
              <a:buNone/>
              <a:defRPr sz="1800"/>
            </a:pPr>
            <a:endParaRPr sz="2400" dirty="0"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สรุปและกิจกรรมในชั้นเรียน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smtClean="0"/>
              <a:t>Discussion </a:t>
            </a:r>
            <a:r>
              <a:rPr dirty="0"/>
              <a:t>and group exercises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in </a:t>
            </a:r>
            <a:r>
              <a:rPr lang="en-US" dirty="0" smtClean="0"/>
              <a:t>Logistics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1800"/>
            </a:pPr>
            <a:r>
              <a:rPr sz="2800" dirty="0" smtClean="0"/>
              <a:t>Tracking </a:t>
            </a:r>
            <a:r>
              <a:rPr sz="2800" dirty="0"/>
              <a:t>refers to monitoring the movement of goods and information.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78" y="2091846"/>
            <a:ext cx="4586222" cy="45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Activities to Monitor and </a:t>
            </a:r>
            <a:r>
              <a:rPr lang="en-US" dirty="0" smtClean="0"/>
              <a:t>Control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1800"/>
            </a:pPr>
            <a:r>
              <a:rPr sz="2800" dirty="0" smtClean="0"/>
              <a:t>Control </a:t>
            </a:r>
            <a:r>
              <a:rPr sz="2800" dirty="0"/>
              <a:t>refers to ensuring that processes follow the plan.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5726"/>
            <a:ext cx="8109904" cy="253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 of monitoring and control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1800"/>
            </a:pPr>
            <a:r>
              <a:rPr sz="2400" dirty="0" smtClean="0"/>
              <a:t>To </a:t>
            </a:r>
            <a:r>
              <a:rPr sz="2400" dirty="0"/>
              <a:t>ensure accuracy, safety, and efficiency in logistics.</a:t>
            </a:r>
          </a:p>
        </p:txBody>
      </p:sp>
      <p:sp>
        <p:nvSpPr>
          <p:cNvPr id="4" name="AutoShape 2" descr="Process Control Plan | IQASystem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9"/>
          <a:stretch/>
        </p:blipFill>
        <p:spPr bwMode="auto">
          <a:xfrm>
            <a:off x="1483035" y="2605414"/>
            <a:ext cx="6057634" cy="385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Used for Monitoring and </a:t>
            </a:r>
            <a:r>
              <a:rPr lang="en-US" dirty="0" smtClean="0"/>
              <a:t>Control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1800"/>
            </a:pPr>
            <a:r>
              <a:rPr sz="2800" dirty="0" smtClean="0"/>
              <a:t>RFID</a:t>
            </a:r>
            <a:r>
              <a:rPr sz="2800" dirty="0"/>
              <a:t>, GPS, Barcode</a:t>
            </a:r>
            <a:br>
              <a:rPr sz="2800" dirty="0"/>
            </a:br>
            <a:r>
              <a:rPr sz="2800" dirty="0"/>
              <a:t>Such as RFID, GPS, </a:t>
            </a:r>
            <a:r>
              <a:rPr sz="2800" dirty="0" smtClean="0"/>
              <a:t>Barcode</a:t>
            </a:r>
            <a:endParaRPr sz="2800" dirty="0"/>
          </a:p>
        </p:txBody>
      </p:sp>
      <p:sp>
        <p:nvSpPr>
          <p:cNvPr id="4" name="AutoShape 2" descr="Planning and Controlling - BeStrategicPlanni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5" y="2632229"/>
            <a:ext cx="5899758" cy="326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system in logistics activities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sz="1800"/>
            </a:pPr>
            <a:r>
              <a:rPr dirty="0" smtClean="0"/>
              <a:t>Such </a:t>
            </a:r>
            <a:r>
              <a:rPr dirty="0"/>
              <a:t>as WMS, TMS </a:t>
            </a:r>
            <a:r>
              <a:rPr dirty="0" smtClean="0"/>
              <a:t>systems</a:t>
            </a:r>
            <a:endParaRPr dirty="0"/>
          </a:p>
        </p:txBody>
      </p:sp>
      <p:pic>
        <p:nvPicPr>
          <p:cNvPr id="6146" name="Picture 2" descr="The Power of Project Management | Optimiz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79" y="2199884"/>
            <a:ext cx="5721785" cy="380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problems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monitoring </a:t>
            </a:r>
            <a:r>
              <a:rPr lang="en-US" dirty="0"/>
              <a:t>and control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sz="1800"/>
            </a:pPr>
            <a:r>
              <a:rPr dirty="0" smtClean="0"/>
              <a:t>Incomplete </a:t>
            </a:r>
            <a:r>
              <a:rPr dirty="0"/>
              <a:t>data, miscommunication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85" y="2164879"/>
            <a:ext cx="7280323" cy="381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Troubleshooting </a:t>
            </a:r>
            <a:r>
              <a:rPr lang="en-US" dirty="0"/>
              <a:t>guidelines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sz="1800"/>
            </a:pPr>
            <a:r>
              <a:rPr dirty="0" smtClean="0"/>
              <a:t>Apply </a:t>
            </a:r>
            <a:r>
              <a:rPr dirty="0"/>
              <a:t>appropriate technologies and train staff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9" y="2120402"/>
            <a:ext cx="7153144" cy="400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cases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sz="1800"/>
            </a:pPr>
            <a:r>
              <a:rPr dirty="0" smtClean="0"/>
              <a:t>Study </a:t>
            </a:r>
            <a:r>
              <a:rPr dirty="0"/>
              <a:t>cases of companies that succeeded in logistics control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3" y="1954229"/>
            <a:ext cx="7973879" cy="41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115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Basic knowledge of logistics monitoring and control activities</vt:lpstr>
      <vt:lpstr>Importance in Logistics</vt:lpstr>
      <vt:lpstr>Key Activities to Monitor and Control</vt:lpstr>
      <vt:lpstr>Objectives of monitoring and control</vt:lpstr>
      <vt:lpstr>Tools Used for Monitoring and Control</vt:lpstr>
      <vt:lpstr>Control system in logistics activities</vt:lpstr>
      <vt:lpstr>Common problems in  monitoring and control</vt:lpstr>
      <vt:lpstr>Troubleshooting guidelines</vt:lpstr>
      <vt:lpstr>Study cases</vt:lpstr>
      <vt:lpstr>สรุปและกิจกรรมในชั้นเรียน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1: ความรู้เบื้องต้นเกี่ยวกับการติดตามและควบคุมกิจกรรมโลจิสติกส์</dc:title>
  <dc:creator>Admin</dc:creator>
  <dc:description>generated using python-pptx</dc:description>
  <cp:lastModifiedBy>Admin</cp:lastModifiedBy>
  <cp:revision>4</cp:revision>
  <dcterms:created xsi:type="dcterms:W3CDTF">2013-01-27T09:14:16Z</dcterms:created>
  <dcterms:modified xsi:type="dcterms:W3CDTF">2025-05-09T09:17:17Z</dcterms:modified>
</cp:coreProperties>
</file>