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73B1707-47A0-CA27-8D40-CD57B8E818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FA9F6C6D-B6ED-820E-0FFA-2E75BD2E7C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9109528-C130-B45F-3AFF-0A80DC00D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51BC-EEA1-45C2-81AC-CC97BCF9A65E}" type="datetimeFigureOut">
              <a:rPr lang="th-TH" smtClean="0"/>
              <a:t>09/05/68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44E41A91-33D9-398F-3292-644E501B0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D09803B0-A5A2-827E-9A1D-0257D793C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EA0F-1327-4616-83D3-36ED3E6E64D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49841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2082821-BBAB-3A5C-BF3E-EA1A420DE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99A370BD-D624-3C4E-7BD1-F6A0FEC840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D0AEE023-164A-6E32-8BF7-D329CECED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51BC-EEA1-45C2-81AC-CC97BCF9A65E}" type="datetimeFigureOut">
              <a:rPr lang="th-TH" smtClean="0"/>
              <a:t>09/05/68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47543AFE-A955-075A-1482-B367F265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C61EDEBC-12C1-08D3-1003-1F51EFAE0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EA0F-1327-4616-83D3-36ED3E6E64D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31517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8710E5C4-E498-9A61-26EB-3B483B4E55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2D814DBB-C806-2792-4457-B19CCC2251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9449ABCF-804D-190C-DFAA-76025244F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51BC-EEA1-45C2-81AC-CC97BCF9A65E}" type="datetimeFigureOut">
              <a:rPr lang="th-TH" smtClean="0"/>
              <a:t>09/05/68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37ABBD0B-C851-2651-A1A3-D9F4A9B05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5E864490-54C3-D787-41E2-1163C673A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EA0F-1327-4616-83D3-36ED3E6E64D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0959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8D19E0B-11A5-09EF-9F9D-D289C0547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028B1086-0CC1-38F5-4ACB-A7E4D4329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EA2F0BC-FDDD-B4AF-0809-A787B6F22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51BC-EEA1-45C2-81AC-CC97BCF9A65E}" type="datetimeFigureOut">
              <a:rPr lang="th-TH" smtClean="0"/>
              <a:t>09/05/68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27BF42C0-3D27-3455-B7A0-DE6FE18C2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49EE21BD-47BF-73DC-5237-B5CF128D0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EA0F-1327-4616-83D3-36ED3E6E64D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0242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A1371AF-03F2-A65B-659A-3C321F2BA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C7114D72-FBDD-07A6-A6A3-09CEFC11D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792DFA02-B3D6-8E00-4DC0-5DEE6872F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51BC-EEA1-45C2-81AC-CC97BCF9A65E}" type="datetimeFigureOut">
              <a:rPr lang="th-TH" smtClean="0"/>
              <a:t>09/05/68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E9C0F0A5-47F7-FBC5-E3A0-9C8EE99A2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F2DEE825-6A7A-1D51-6451-05F33EDE7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EA0F-1327-4616-83D3-36ED3E6E64D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57888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19C3ABC-994A-CCB6-5F65-878E55E28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3C9B6B37-8296-A702-7CD6-4CDBF0C2F4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13D18E40-39BA-0F80-4D49-DD3C61F60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1CA27157-DCB6-7FC9-E150-9AECFBB4A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51BC-EEA1-45C2-81AC-CC97BCF9A65E}" type="datetimeFigureOut">
              <a:rPr lang="th-TH" smtClean="0"/>
              <a:t>09/05/68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3DFD1E36-7247-42E5-458F-57E54322A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4F543474-2606-BD8C-0AEB-C787DB4FE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EA0F-1327-4616-83D3-36ED3E6E64D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89267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87057C8-1D52-72D4-CB08-8D2971FDB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C8AEB9A2-7D4C-67DB-4D66-DCC30DCD9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B79F5489-BA01-9664-517D-364D710296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947DAE80-CA84-B11B-CD02-0A07B66CF8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B1A88086-E313-3AB6-B5AD-4E29E6C85D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1DB099F6-6DDF-861E-17B2-21037BDD3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51BC-EEA1-45C2-81AC-CC97BCF9A65E}" type="datetimeFigureOut">
              <a:rPr lang="th-TH" smtClean="0"/>
              <a:t>09/05/68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CEE0F52A-EB0C-EA42-F2FB-5E3075718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E3AA9FC4-3B2D-9C4C-B0B6-7B75AD625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EA0F-1327-4616-83D3-36ED3E6E64D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22896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BFC72FC-1C70-70C4-0C7F-2DAD932B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276B1AF6-660F-31FA-81F5-8BBD8EFA9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51BC-EEA1-45C2-81AC-CC97BCF9A65E}" type="datetimeFigureOut">
              <a:rPr lang="th-TH" smtClean="0"/>
              <a:t>09/05/68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0546482D-663A-9D5D-049E-0F4687683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37DE52C6-E4D4-3070-9DE8-8FE02691D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EA0F-1327-4616-83D3-36ED3E6E64D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95411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92E0F1FA-4EDF-BF4F-0E0C-410789C8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51BC-EEA1-45C2-81AC-CC97BCF9A65E}" type="datetimeFigureOut">
              <a:rPr lang="th-TH" smtClean="0"/>
              <a:t>09/05/68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A8769187-55DE-DED7-8EEF-4C395CDEA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A0890AFC-2E27-696C-70A8-EB1E6D28F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EA0F-1327-4616-83D3-36ED3E6E64D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44533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ED71064-E385-53A9-5477-CA7AB9474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7CA70FE-E809-E3CC-7104-A8D7C06CB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15CCAF92-4530-598C-52E5-4DB2BC4844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6F2E5719-310C-3BF9-6E58-F10D53559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51BC-EEA1-45C2-81AC-CC97BCF9A65E}" type="datetimeFigureOut">
              <a:rPr lang="th-TH" smtClean="0"/>
              <a:t>09/05/68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52D3ACBE-FC01-04F4-5527-B03082894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D5FB5347-DC68-0EA0-8458-9DFE6E2A5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EA0F-1327-4616-83D3-36ED3E6E64D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57860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842C9B3-FE12-BD22-60F3-31BBE99FB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AF5A4898-0F23-8A49-DA94-9205DA1B4F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CD3AB273-2E1D-2164-7B0C-30FD89104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2F291853-5939-7F78-C3CE-929E5F8FC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51BC-EEA1-45C2-81AC-CC97BCF9A65E}" type="datetimeFigureOut">
              <a:rPr lang="th-TH" smtClean="0"/>
              <a:t>09/05/68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8182B44D-AFB3-5D15-A342-2CF4B2630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D307D5D4-F52B-A782-94CF-1E56018FB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EA0F-1327-4616-83D3-36ED3E6E64D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8722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A7CAE0FE-EE2B-BCA5-86BD-B7183C622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4F443A98-83FB-64D2-4762-86DDBB3E8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12DE48C8-4369-69C2-C718-D61D3970A1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351BC-EEA1-45C2-81AC-CC97BCF9A65E}" type="datetimeFigureOut">
              <a:rPr lang="th-TH" smtClean="0"/>
              <a:t>09/05/68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81B1047A-15F1-736C-04BC-80D41DC72C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208F5114-618B-3524-5CE7-77D8AF0F11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DEA0F-1327-4616-83D3-36ED3E6E64D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6822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EC912D4B-95BB-859B-9B29-F139229FFEA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460939" y="535826"/>
            <a:ext cx="10347434" cy="1195851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4000" b="0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Arial Unicode MS" panose="020B0604020202020204" pitchFamily="34" charset="-128"/>
                <a:ea typeface="inherit"/>
              </a:rPr>
              <a:t>Identifying</a:t>
            </a:r>
            <a:r>
              <a:rPr kumimoji="0" lang="th-TH" altLang="th-TH" sz="40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Arial Unicode MS" panose="020B0604020202020204" pitchFamily="34" charset="-128"/>
                <a:ea typeface="inherit"/>
              </a:rPr>
              <a:t> </a:t>
            </a:r>
            <a:r>
              <a:rPr kumimoji="0" lang="th-TH" altLang="th-TH" sz="4000" b="0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Arial Unicode MS" panose="020B0604020202020204" pitchFamily="34" charset="-128"/>
                <a:ea typeface="inherit"/>
              </a:rPr>
              <a:t>gaps</a:t>
            </a:r>
            <a:r>
              <a:rPr kumimoji="0" lang="th-TH" altLang="th-TH" sz="40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Arial Unicode MS" panose="020B0604020202020204" pitchFamily="34" charset="-128"/>
                <a:ea typeface="inherit"/>
              </a:rPr>
              <a:t> and </a:t>
            </a:r>
            <a:r>
              <a:rPr kumimoji="0" lang="th-TH" altLang="th-TH" sz="4000" b="0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Arial Unicode MS" panose="020B0604020202020204" pitchFamily="34" charset="-128"/>
                <a:ea typeface="inherit"/>
              </a:rPr>
              <a:t>ways</a:t>
            </a:r>
            <a:r>
              <a:rPr kumimoji="0" lang="th-TH" altLang="th-TH" sz="40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Arial Unicode MS" panose="020B0604020202020204" pitchFamily="34" charset="-128"/>
                <a:ea typeface="inherit"/>
              </a:rPr>
              <a:t> </a:t>
            </a:r>
            <a:br>
              <a:rPr kumimoji="0" lang="th-TH" altLang="th-TH" sz="40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Arial Unicode MS" panose="020B0604020202020204" pitchFamily="34" charset="-128"/>
                <a:ea typeface="inherit"/>
              </a:rPr>
            </a:br>
            <a:r>
              <a:rPr kumimoji="0" lang="th-TH" altLang="th-TH" sz="4000" b="0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Arial Unicode MS" panose="020B0604020202020204" pitchFamily="34" charset="-128"/>
                <a:ea typeface="inherit"/>
              </a:rPr>
              <a:t>to</a:t>
            </a:r>
            <a:r>
              <a:rPr kumimoji="0" lang="th-TH" altLang="th-TH" sz="40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Arial Unicode MS" panose="020B0604020202020204" pitchFamily="34" charset="-128"/>
                <a:ea typeface="inherit"/>
              </a:rPr>
              <a:t> </a:t>
            </a:r>
            <a:r>
              <a:rPr kumimoji="0" lang="th-TH" altLang="th-TH" sz="4000" b="0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Arial Unicode MS" panose="020B0604020202020204" pitchFamily="34" charset="-128"/>
                <a:ea typeface="inherit"/>
              </a:rPr>
              <a:t>improve</a:t>
            </a:r>
            <a:r>
              <a:rPr kumimoji="0" lang="th-TH" altLang="th-TH" sz="40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Arial Unicode MS" panose="020B0604020202020204" pitchFamily="34" charset="-128"/>
                <a:ea typeface="inherit"/>
              </a:rPr>
              <a:t> </a:t>
            </a:r>
            <a:r>
              <a:rPr kumimoji="0" lang="th-TH" altLang="th-TH" sz="4000" b="0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Arial Unicode MS" panose="020B0604020202020204" pitchFamily="34" charset="-128"/>
                <a:ea typeface="inherit"/>
              </a:rPr>
              <a:t>logistics</a:t>
            </a:r>
            <a:r>
              <a:rPr kumimoji="0" lang="th-TH" altLang="th-TH" sz="40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Arial Unicode MS" panose="020B0604020202020204" pitchFamily="34" charset="-128"/>
                <a:ea typeface="inherit"/>
              </a:rPr>
              <a:t> </a:t>
            </a:r>
            <a:r>
              <a:rPr kumimoji="0" lang="th-TH" altLang="th-TH" sz="4000" b="0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Arial Unicode MS" panose="020B0604020202020204" pitchFamily="34" charset="-128"/>
                <a:ea typeface="inherit"/>
              </a:rPr>
              <a:t>activities</a:t>
            </a:r>
            <a:r>
              <a:rPr kumimoji="0" lang="th-TH" altLang="th-T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th-TH" altLang="th-TH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46F6449A-429E-E9A8-FC44-FB70331C5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338" y="1868213"/>
            <a:ext cx="9727324" cy="486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211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F82816A-2ADD-E86D-6516-69902D759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Case Study – Warehouse Gap</a:t>
            </a:r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46309D33-7400-10F1-0315-438A13015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Real case of improper storage arrangement and possible improvements</a:t>
            </a:r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C2E69F2F-101F-5BB1-9280-52E6A0ADB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213" y="2328279"/>
            <a:ext cx="6797629" cy="452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54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9C1ECE1-A185-0EEE-33E2-646BE71AE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Summary and Discussion</a:t>
            </a:r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12039FA3-D90A-BD42-7C3B-B27E296701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Students identify gaps in real workplaces and propose improvement strategies</a:t>
            </a:r>
          </a:p>
          <a:p>
            <a:pPr marL="0" indent="0">
              <a:buNone/>
            </a:pP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77689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187B2D8-1027-047F-A02D-BF26A97C0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/>
              <a:t>Identifying Gap and Improving Logistics Activities</a:t>
            </a:r>
            <a:endParaRPr lang="th-TH" sz="4800" b="1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11277C35-78C4-DE62-FFF0-C3E8FBDB6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br>
              <a:rPr lang="en-US" dirty="0"/>
            </a:br>
            <a:r>
              <a:rPr lang="en-US" dirty="0"/>
              <a:t>Introduction to the concept of gaps and improvement in logistics activities</a:t>
            </a:r>
            <a:endParaRPr lang="th-TH" dirty="0"/>
          </a:p>
          <a:p>
            <a:endParaRPr lang="th-TH" dirty="0"/>
          </a:p>
        </p:txBody>
      </p:sp>
      <p:pic>
        <p:nvPicPr>
          <p:cNvPr id="3075" name="Picture 3" descr="Logistics Metrics You Must Deploy - SCMDOJO">
            <a:extLst>
              <a:ext uri="{FF2B5EF4-FFF2-40B4-BE49-F238E27FC236}">
                <a16:creationId xmlns:a16="http://schemas.microsoft.com/office/drawing/2014/main" id="{954AE401-F844-198A-115E-E8D4A1667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614" y="3029858"/>
            <a:ext cx="8150772" cy="346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871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15FCBD4-9205-3A69-5AA6-ABC4032BE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Meaning of “Gap”</a:t>
            </a:r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C10514E6-3C8F-7164-1CEC-5F8874A9D9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 logistics gap is the difference between the current state and the desired objective.</a:t>
            </a:r>
          </a:p>
          <a:p>
            <a:endParaRPr lang="th-TH" dirty="0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FA5D3380-4513-ACAD-4DAA-A198431E5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759" y="2868756"/>
            <a:ext cx="5611104" cy="373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04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3160EB5-7B07-0644-5725-3F27BE919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Types of Gap in Logistics</a:t>
            </a:r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DD86DA20-4450-9E66-E8D0-2A3D85B72B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Process Gaps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Data Gaps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Personnel Gaps</a:t>
            </a:r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08576F4E-B8EA-B364-893B-38B5BA6F5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676" y="1825625"/>
            <a:ext cx="7963581" cy="371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28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270DF5F-1ADC-62E6-8D3D-45F7BCA33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How to Identify Gap</a:t>
            </a:r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ADB8A6FF-A403-0268-9178-3B5B2793C1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Work observation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Stakeholder interviews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Report/metric analysis</a:t>
            </a:r>
          </a:p>
          <a:p>
            <a:endParaRPr lang="th-TH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961A112D-1FD8-2BC5-5534-341C0902D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213" y="1690688"/>
            <a:ext cx="6818587" cy="409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7011B94-AB33-F622-EA99-D64131043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Using SWOT in Gap Analysis</a:t>
            </a:r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D668C9BA-9957-92B2-8DD6-481153E3CC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Use of Strengths, Weaknesses, Opportunities, and Threats to analyze internal and external factors</a:t>
            </a:r>
          </a:p>
          <a:p>
            <a:endParaRPr lang="th-TH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CFB59986-0366-B3C6-667C-44BCB0EFC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8189" y="2413765"/>
            <a:ext cx="5875611" cy="419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450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A5C2F32-08A5-0A54-FA8E-DD9051840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Determining Improvement Approach</a:t>
            </a:r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A6911DB3-D963-2AD4-5DF2-3BA2E562E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Evaluate alternatives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Choose the most suitable</a:t>
            </a:r>
          </a:p>
          <a:p>
            <a:pPr marL="0" indent="0">
              <a:buNone/>
            </a:pPr>
            <a:r>
              <a:rPr lang="en-US" dirty="0"/>
              <a:t> improvement method</a:t>
            </a:r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5F52CF13-6014-8B21-ED7F-31648BF94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4510" y="1815273"/>
            <a:ext cx="6166945" cy="436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06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22FBC47-E24D-D9D4-3FB6-97D343F8F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Assessing the Impact of Gap</a:t>
            </a:r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47652CE8-30B7-FC32-D6BD-EB3D4A8D1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Consider impact on quality, speed, and logistics cost</a:t>
            </a:r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A31AEC36-65C3-EFD4-5B88-BF6AD7F31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897" y="2347403"/>
            <a:ext cx="6547600" cy="436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90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C504403-2412-E66A-F06A-207B65F42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 Logistics Improvement Tools</a:t>
            </a:r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4DCE5C50-3BF4-EC43-1F26-A646E5DE9F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PDCA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Lean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Kaizen</a:t>
            </a:r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7A844F8-97EB-ABA1-C54F-C6E3631E1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324" y="1424945"/>
            <a:ext cx="5152697" cy="515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52994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152</Words>
  <Application>Microsoft Office PowerPoint</Application>
  <PresentationFormat>แบบจอกว้าง</PresentationFormat>
  <Paragraphs>29</Paragraphs>
  <Slides>11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4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11</vt:i4>
      </vt:variant>
    </vt:vector>
  </HeadingPairs>
  <TitlesOfParts>
    <vt:vector size="16" baseType="lpstr">
      <vt:lpstr>Arial Unicode MS</vt:lpstr>
      <vt:lpstr>Arial</vt:lpstr>
      <vt:lpstr>Calibri</vt:lpstr>
      <vt:lpstr>Calibri Light</vt:lpstr>
      <vt:lpstr>ธีมของ Office</vt:lpstr>
      <vt:lpstr>Identifying gaps and ways  to improve logistics activities </vt:lpstr>
      <vt:lpstr>Identifying Gap and Improving Logistics Activities</vt:lpstr>
      <vt:lpstr>Meaning of “Gap”</vt:lpstr>
      <vt:lpstr>Types of Gap in Logistics</vt:lpstr>
      <vt:lpstr>How to Identify Gap</vt:lpstr>
      <vt:lpstr>Using SWOT in Gap Analysis</vt:lpstr>
      <vt:lpstr>Determining Improvement Approach</vt:lpstr>
      <vt:lpstr>Assessing the Impact of Gap</vt:lpstr>
      <vt:lpstr> Logistics Improvement Tools</vt:lpstr>
      <vt:lpstr>Case Study – Warehouse Gap</vt:lpstr>
      <vt:lpstr>Summary and 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parin ya</dc:creator>
  <cp:lastModifiedBy>parin ya</cp:lastModifiedBy>
  <cp:revision>3</cp:revision>
  <dcterms:created xsi:type="dcterms:W3CDTF">2025-05-09T08:10:53Z</dcterms:created>
  <dcterms:modified xsi:type="dcterms:W3CDTF">2025-05-09T08:26:09Z</dcterms:modified>
</cp:coreProperties>
</file>