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3594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43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10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3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02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224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97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259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6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54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514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1D35-C443-4E5C-A5A9-B5708EA935FF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A225-FEA8-451D-A46B-239A1666A5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1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" y="2302844"/>
            <a:ext cx="9110311" cy="45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644" y="54868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Logistics Facilities and Equipment (31401-2006)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th-TH" sz="2800" b="1" dirty="0" smtClean="0"/>
              <a:t>สิ่งอำนวยความสะดวกและอุปกรณ์ทางโลจิสติกส์</a:t>
            </a: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1752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Unit 1: Basic Knowledge of Logistics Processes and Facilities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หน่วยที่ 1: ความรู้เบื้องต้นเกี่ยวกับกระบวนการโลจิสติกส์และสิ่งอำนวยความสะดวก)</a:t>
            </a: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Logistics Facilities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Facilities improve efficiency, reduce delivery time, and lower costs.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6464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7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Technology in Logistics Facilities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WMS and RFID enable efficient warehouse tracking and management.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924944"/>
            <a:ext cx="51435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Example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A company uses an automated distribution center to reduce delivery times.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80928"/>
            <a:ext cx="3727326" cy="247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6645"/>
            <a:ext cx="3601173" cy="23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70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Knowledge of Logistics Processes and Facilities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8800"/>
            <a:ext cx="80962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Logistics Definition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Logistics is the planning, control, and management of the movement of goods, services, and information.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976067" cy="294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" y="3330699"/>
            <a:ext cx="4047780" cy="32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9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Logistics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main objectives of logistics are cost reduction, service quality improvement, and increased customer satisfaction.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08176"/>
            <a:ext cx="5904656" cy="354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3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Logistics Activities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logistics activities include procurement, transportation, storage, and distribution.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7"/>
            <a:ext cx="6336704" cy="367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7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Logistics Process Flow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logistics process flows from suppliers to factories, warehouses, and finally to customers.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336704" cy="380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7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Facilities in Logistics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Facilities in logistics refer to buildings, equipment, and systems that support logistics activities.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480720" cy="362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Types of Logistics Facilities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Types of logistics facilities include warehouses, distribution centers, an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50684"/>
            <a:ext cx="7011144" cy="366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6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Warehouse Functions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Warehouses store, prepare, and support the distribution of goods.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912768" cy="373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7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Logistics Facilities and Equipment (31401-2006) สิ่งอำนวยความสะดวกและอุปกรณ์ทางโลจิสติกส์ </vt:lpstr>
      <vt:lpstr>Basic Knowledge of Logistics Processes and Facilities</vt:lpstr>
      <vt:lpstr>Logistics Definition</vt:lpstr>
      <vt:lpstr>Objectives of Logistics</vt:lpstr>
      <vt:lpstr>Key Logistics Activities</vt:lpstr>
      <vt:lpstr>Logistics Process Flow</vt:lpstr>
      <vt:lpstr>Definition of Facilities in Logistics</vt:lpstr>
      <vt:lpstr>Types of Logistics Facilities</vt:lpstr>
      <vt:lpstr>Warehouse Functions</vt:lpstr>
      <vt:lpstr>Importance of Logistics Facilities</vt:lpstr>
      <vt:lpstr>Technology in Logistics Facilities</vt:lpstr>
      <vt:lpstr>Case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 Facilities and Equipment (31401-2006) สิ่งอำนวยความสะดวกและอุปกรณ์ทางโลจิสติกส์</dc:title>
  <dc:creator>Admin</dc:creator>
  <cp:lastModifiedBy>Admin</cp:lastModifiedBy>
  <cp:revision>2</cp:revision>
  <dcterms:created xsi:type="dcterms:W3CDTF">2025-05-09T10:40:17Z</dcterms:created>
  <dcterms:modified xsi:type="dcterms:W3CDTF">2025-05-09T10:58:51Z</dcterms:modified>
</cp:coreProperties>
</file>