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997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38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022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297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95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03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402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306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40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726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109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B053-A334-41F1-B123-1A132443ABD6}" type="datetimeFigureOut">
              <a:rPr lang="th-TH" smtClean="0"/>
              <a:t>09/05/68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F54B-F6C5-4ABF-9E67-754E20070B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09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Demand and Supply Planning in Supply Chain (31401-2010)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997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Qualitative 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expert opinions or market experience.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19144" r="7638" b="19414"/>
          <a:stretch/>
        </p:blipFill>
        <p:spPr bwMode="auto">
          <a:xfrm>
            <a:off x="395536" y="2420888"/>
            <a:ext cx="859989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8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Quantitative 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Uses numerical data, historical sales, and statistical models.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5496021" cy="366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6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Series Forecasting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Analyzes past data trends to forecast the future.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8150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8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Factors Affecting Demand Forecast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E.g., seasonality, promotions, economic conditions, and competitors.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5228"/>
            <a:ext cx="7272808" cy="40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52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&amp; Activity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choose one product and try forecasting its demand.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912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65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Unit 1: Economic Principles and Demand Forecasting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Introduction to Economics in Supply Chain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Economics supports decision-making on resources and demand in the supply chain.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97" y="3284984"/>
            <a:ext cx="333375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1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 Economic Concepts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Demand, supply, cost, opportunity, and decision-making are key concepts.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11807" r="19282"/>
          <a:stretch/>
        </p:blipFill>
        <p:spPr bwMode="auto">
          <a:xfrm>
            <a:off x="2051720" y="2636912"/>
            <a:ext cx="4824536" cy="397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Demand in Economics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Demand is the quantity of goods/services consumers are willing to buy at a price.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6316960" cy="355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Supply in Economics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Supply is the quantity of goods/services producers are willing to sell at a price.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19243"/>
            <a:ext cx="6147048" cy="345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6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Equilibrium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Equilibrium is the point where demand and supply meet, creating stable prices.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0962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04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Demand Forecasting?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Demand forecasting is predicting future customer demand.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6120680" cy="34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9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 of Forecasting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Helps in planning production, procurement, and distribution efficiently.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94708"/>
            <a:ext cx="6474444" cy="377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7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Demand Forecasting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Divided into short-, medium-, and long-term forecasts using different data.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2236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2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202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Demand and Supply Planning in Supply Chain (31401-2010)</vt:lpstr>
      <vt:lpstr>Unit 1: Economic Principles and Demand Forecasting</vt:lpstr>
      <vt:lpstr>Basic Economic Concepts</vt:lpstr>
      <vt:lpstr>Demand in Economics</vt:lpstr>
      <vt:lpstr>Supply in Economics</vt:lpstr>
      <vt:lpstr>Market Equilibrium</vt:lpstr>
      <vt:lpstr>What is Demand Forecasting?</vt:lpstr>
      <vt:lpstr>Importance of Forecasting</vt:lpstr>
      <vt:lpstr>Types of Demand Forecasting</vt:lpstr>
      <vt:lpstr>Qualitative Methods</vt:lpstr>
      <vt:lpstr>Quantitative Methods</vt:lpstr>
      <vt:lpstr>Time Series Forecasting</vt:lpstr>
      <vt:lpstr>Factors Affecting Demand Forecast</vt:lpstr>
      <vt:lpstr>Case Study &amp;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and Supply Planning in Supply Chain (31401-2010)</dc:title>
  <dc:creator>Admin</dc:creator>
  <cp:lastModifiedBy>Admin</cp:lastModifiedBy>
  <cp:revision>2</cp:revision>
  <dcterms:created xsi:type="dcterms:W3CDTF">2025-05-09T15:05:22Z</dcterms:created>
  <dcterms:modified xsi:type="dcterms:W3CDTF">2025-05-09T15:22:58Z</dcterms:modified>
</cp:coreProperties>
</file>