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0096-0AC1-4423-B65A-4DA488193F8A}" type="datetimeFigureOut">
              <a:rPr lang="th-TH" smtClean="0"/>
              <a:t>09/05/68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5405-DBF0-4712-9B7F-DCBB2500361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50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0096-0AC1-4423-B65A-4DA488193F8A}" type="datetimeFigureOut">
              <a:rPr lang="th-TH" smtClean="0"/>
              <a:t>09/05/68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5405-DBF0-4712-9B7F-DCBB2500361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663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0096-0AC1-4423-B65A-4DA488193F8A}" type="datetimeFigureOut">
              <a:rPr lang="th-TH" smtClean="0"/>
              <a:t>09/05/68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5405-DBF0-4712-9B7F-DCBB2500361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324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0096-0AC1-4423-B65A-4DA488193F8A}" type="datetimeFigureOut">
              <a:rPr lang="th-TH" smtClean="0"/>
              <a:t>09/05/68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5405-DBF0-4712-9B7F-DCBB2500361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814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0096-0AC1-4423-B65A-4DA488193F8A}" type="datetimeFigureOut">
              <a:rPr lang="th-TH" smtClean="0"/>
              <a:t>09/05/68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5405-DBF0-4712-9B7F-DCBB2500361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255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0096-0AC1-4423-B65A-4DA488193F8A}" type="datetimeFigureOut">
              <a:rPr lang="th-TH" smtClean="0"/>
              <a:t>09/05/68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5405-DBF0-4712-9B7F-DCBB2500361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9694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0096-0AC1-4423-B65A-4DA488193F8A}" type="datetimeFigureOut">
              <a:rPr lang="th-TH" smtClean="0"/>
              <a:t>09/05/68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5405-DBF0-4712-9B7F-DCBB2500361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8696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0096-0AC1-4423-B65A-4DA488193F8A}" type="datetimeFigureOut">
              <a:rPr lang="th-TH" smtClean="0"/>
              <a:t>09/05/68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5405-DBF0-4712-9B7F-DCBB2500361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264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0096-0AC1-4423-B65A-4DA488193F8A}" type="datetimeFigureOut">
              <a:rPr lang="th-TH" smtClean="0"/>
              <a:t>09/05/68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5405-DBF0-4712-9B7F-DCBB2500361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7305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0096-0AC1-4423-B65A-4DA488193F8A}" type="datetimeFigureOut">
              <a:rPr lang="th-TH" smtClean="0"/>
              <a:t>09/05/68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5405-DBF0-4712-9B7F-DCBB2500361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434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0096-0AC1-4423-B65A-4DA488193F8A}" type="datetimeFigureOut">
              <a:rPr lang="th-TH" smtClean="0"/>
              <a:t>09/05/68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5405-DBF0-4712-9B7F-DCBB2500361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655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80096-0AC1-4423-B65A-4DA488193F8A}" type="datetimeFigureOut">
              <a:rPr lang="th-TH" smtClean="0"/>
              <a:t>09/05/68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D5405-DBF0-4712-9B7F-DCBB2500361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726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 1: </a:t>
            </a:r>
            <a:br>
              <a:rPr lang="en-US" dirty="0" smtClean="0"/>
            </a:br>
            <a:r>
              <a:rPr lang="en-US" dirty="0" smtClean="0"/>
              <a:t>Introduction to Logistics for </a:t>
            </a:r>
            <a:br>
              <a:rPr lang="en-US" dirty="0" smtClean="0"/>
            </a:br>
            <a:r>
              <a:rPr lang="en-US" dirty="0" smtClean="0"/>
              <a:t>E-Commerce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86" y="2258589"/>
            <a:ext cx="9161303" cy="4580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629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Use tracking systems and improve delivery route management.</a:t>
            </a:r>
            <a:endParaRPr lang="th-TH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0928"/>
            <a:ext cx="5328592" cy="380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733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After-sales Service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Includes return services, exchanges, and refunds.</a:t>
            </a:r>
            <a:endParaRPr lang="th-TH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708920"/>
            <a:ext cx="667874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327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E-Commerce Logistics Providers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Providers like Kerry, Flash, SCG Express, and Thailand Post.</a:t>
            </a:r>
            <a:endParaRPr lang="th-TH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5"/>
          <a:stretch/>
        </p:blipFill>
        <p:spPr bwMode="auto">
          <a:xfrm>
            <a:off x="1403648" y="3068960"/>
            <a:ext cx="6705600" cy="309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802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E-Commerce Logistics Management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Shopee</a:t>
            </a:r>
            <a:r>
              <a:rPr lang="en-US" dirty="0" smtClean="0"/>
              <a:t> uses fulfillment centers to manage orders and inventory efficiently.</a:t>
            </a:r>
            <a:endParaRPr lang="th-TH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3"/>
            <a:ext cx="8712968" cy="240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146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Future Trends in E-Commerce Logistics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Trends include the use of drones, robots, and AI in delivery.</a:t>
            </a:r>
            <a:endParaRPr lang="th-TH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725" y="4260692"/>
            <a:ext cx="2167880" cy="216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3" r="18060"/>
          <a:stretch/>
        </p:blipFill>
        <p:spPr bwMode="auto">
          <a:xfrm>
            <a:off x="6660232" y="2204864"/>
            <a:ext cx="2160240" cy="199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591658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05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 of E-Commerce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Buying and selling goods and services through electronic platforms such as the internet or mobile apps.</a:t>
            </a:r>
            <a:endParaRPr lang="th-TH" dirty="0"/>
          </a:p>
        </p:txBody>
      </p:sp>
      <p:pic>
        <p:nvPicPr>
          <p:cNvPr id="2052" name="Picture 4" descr="E-commerce Application Development: The Complete Guide - SmartDe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12975"/>
            <a:ext cx="6192688" cy="348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0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Importance of Logistics in E-Commerce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Logistics plays a crucial role in fast delivery and customer satisfaction.</a:t>
            </a:r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6264696" cy="352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254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 between Traditional Logistics and E-Commerce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E-Commerce logistics handles small orders in high volumes, unlike traditional bulk shipments.</a:t>
            </a:r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90801"/>
            <a:ext cx="5832648" cy="416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345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 Process in E-Commerce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Starts with order receipt → warehousing → packing → shipping → delivery.</a:t>
            </a:r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1711"/>
            <a:ext cx="6192688" cy="422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962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E-Commerce Warehouse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Warehouses must support quick dispatch and often use technology like WMS.</a:t>
            </a:r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04575"/>
            <a:ext cx="6552728" cy="404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857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 Used in E-Logistics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RFID, barcodes, GPS, route optimization, and automation systems are commonly used.</a:t>
            </a:r>
            <a:endParaRPr lang="th-T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845" y="2852936"/>
            <a:ext cx="7044859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657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Transportation Models in E-Commerce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Includes last-mile delivery, same-day delivery, and reverse logistics.</a:t>
            </a:r>
            <a:endParaRPr lang="th-TH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0928"/>
            <a:ext cx="7126853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419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Problems in E-Commerce Logistics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Common issues include delays, remote areas, and incorrect deliveries.</a:t>
            </a:r>
            <a:endParaRPr lang="th-TH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7020272" cy="372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726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217</Words>
  <Application>Microsoft Office PowerPoint</Application>
  <PresentationFormat>On-screen Show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Unit 1:  Introduction to Logistics for  E-Commerce</vt:lpstr>
      <vt:lpstr>Meaning of E-Commerce</vt:lpstr>
      <vt:lpstr>Importance of Logistics in E-Commerce</vt:lpstr>
      <vt:lpstr>Difference between Traditional Logistics and E-Commerce</vt:lpstr>
      <vt:lpstr>Logistics Process in E-Commerce</vt:lpstr>
      <vt:lpstr>Role of E-Commerce Warehouse</vt:lpstr>
      <vt:lpstr>Technologies Used in E-Logistics</vt:lpstr>
      <vt:lpstr>Transportation Models in E-Commerce</vt:lpstr>
      <vt:lpstr>Common Problems in E-Commerce Logistics</vt:lpstr>
      <vt:lpstr>Solutions</vt:lpstr>
      <vt:lpstr>After-sales Service</vt:lpstr>
      <vt:lpstr>E-Commerce Logistics Providers</vt:lpstr>
      <vt:lpstr>Examples of E-Commerce Logistics Management</vt:lpstr>
      <vt:lpstr>Future Trends in E-Commerce Logistics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 Introduction to Logistics for  E-Commerce</dc:title>
  <dc:creator>Admin</dc:creator>
  <cp:lastModifiedBy>Admin</cp:lastModifiedBy>
  <cp:revision>2</cp:revision>
  <dcterms:created xsi:type="dcterms:W3CDTF">2025-05-09T16:08:54Z</dcterms:created>
  <dcterms:modified xsi:type="dcterms:W3CDTF">2025-05-09T16:28:50Z</dcterms:modified>
</cp:coreProperties>
</file>