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518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126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235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478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764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721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595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729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155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17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48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A09AD-9B75-4FCF-80A5-D879CD910DCD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4E6DA-B3C7-453D-BCAD-EEA248AA96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202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en-US" dirty="0" smtClean="0"/>
              <a:t>Unit 2: Logistics Models for Online Commerce</a:t>
            </a:r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336704" cy="478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18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Management System (OMS)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Order Management System (OMS) manages multi-channel orders and tracking.</a:t>
            </a:r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6147048" cy="345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61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Logistics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Companies share warehouses or transport systems to reduce costs.</a:t>
            </a:r>
            <a:endParaRPr lang="th-T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6187666" cy="407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471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Omnichannel</a:t>
            </a:r>
            <a:r>
              <a:rPr lang="en-US" dirty="0" smtClean="0"/>
              <a:t> Logistics Management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Integrates all sales channels (online &amp; offline) into one logistics system.</a:t>
            </a:r>
            <a:endParaRPr lang="th-TH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5776317" cy="34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2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Each Model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Fulfillment = fast</a:t>
            </a:r>
          </a:p>
          <a:p>
            <a:pPr marL="0" indent="0">
              <a:buNone/>
            </a:pPr>
            <a:r>
              <a:rPr lang="en-US" dirty="0" smtClean="0"/>
              <a:t>Cross-docking = cost-efficient</a:t>
            </a:r>
          </a:p>
          <a:p>
            <a:pPr marL="0" indent="0">
              <a:buNone/>
            </a:pPr>
            <a:r>
              <a:rPr lang="en-US" dirty="0" smtClean="0"/>
              <a:t>Store-based = close to customers</a:t>
            </a: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61854"/>
            <a:ext cx="3909083" cy="334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8820"/>
            <a:ext cx="3302213" cy="332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8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Trends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Drones, autonomous vehicles, and AI will increasingly impact E-Logistics.</a:t>
            </a:r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11082"/>
          <a:stretch/>
        </p:blipFill>
        <p:spPr bwMode="auto">
          <a:xfrm>
            <a:off x="251520" y="2777892"/>
            <a:ext cx="3944648" cy="241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77892"/>
            <a:ext cx="4287962" cy="24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31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Online commerce requires logistics models that differ from traditional ones: fast, flexible, and capable of managing high order volumes.</a:t>
            </a:r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063256"/>
            <a:ext cx="5112568" cy="365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3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</a:t>
            </a:r>
            <a:r>
              <a:rPr lang="en-US" dirty="0"/>
              <a:t>Logistics Models in E-Commerce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Includes: </a:t>
            </a:r>
          </a:p>
          <a:p>
            <a:pPr marL="0" indent="0">
              <a:buNone/>
            </a:pPr>
            <a:r>
              <a:rPr lang="en-US" dirty="0" smtClean="0"/>
              <a:t>1) Fulfillment center delivery, </a:t>
            </a:r>
          </a:p>
          <a:p>
            <a:pPr marL="0" indent="0">
              <a:buNone/>
            </a:pPr>
            <a:r>
              <a:rPr lang="en-US" dirty="0" smtClean="0"/>
              <a:t>2) Cross-docking, </a:t>
            </a:r>
          </a:p>
          <a:p>
            <a:pPr marL="0" indent="0">
              <a:buNone/>
            </a:pPr>
            <a:r>
              <a:rPr lang="en-US" dirty="0" smtClean="0"/>
              <a:t>3) Delivery from nearby stores.</a:t>
            </a:r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64" y="3861048"/>
            <a:ext cx="4176464" cy="287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8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Fulfillment Center Logistics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Products are picked, packed, and shipped from central fulfillment centers (e.g., </a:t>
            </a:r>
            <a:r>
              <a:rPr lang="en-US" dirty="0" err="1" smtClean="0"/>
              <a:t>Lazada</a:t>
            </a:r>
            <a:r>
              <a:rPr lang="en-US" dirty="0" smtClean="0"/>
              <a:t>, </a:t>
            </a:r>
            <a:r>
              <a:rPr lang="en-US" dirty="0" err="1" smtClean="0"/>
              <a:t>Shopee</a:t>
            </a:r>
            <a:r>
              <a:rPr lang="en-US" dirty="0" smtClean="0"/>
              <a:t>).</a:t>
            </a:r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3960440" cy="26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4111742" cy="273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6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Cross-Docking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Products are not stored but quickly transferred to delivery—reducing storage time.</a:t>
            </a:r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7680176" cy="30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33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Store-Based Delivery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Local stores act as mini-warehouses (e.g., 7-Eleven, Tesco delivering to homes).</a:t>
            </a:r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37191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603562" cy="36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37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Last-Mile Delivery Model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final delivery step; requires precision and speed to reach customers.</a:t>
            </a:r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6480720" cy="364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0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Logistics Model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Depends on product type, cost, delivery time, and customer location.</a:t>
            </a:r>
            <a:endParaRPr lang="th-TH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47" y="2780928"/>
            <a:ext cx="5252834" cy="37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2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Models by Country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Developed countries use automation; others still rely heavily on manual labor.</a:t>
            </a:r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488529" cy="343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70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235</Words>
  <Application>Microsoft Office PowerPoint</Application>
  <PresentationFormat>On-screen Show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Unit 2: Logistics Models for Online Commerce</vt:lpstr>
      <vt:lpstr>Introduction</vt:lpstr>
      <vt:lpstr>Key Logistics Models in E-Commerce</vt:lpstr>
      <vt:lpstr>Fulfillment Center Logistics</vt:lpstr>
      <vt:lpstr>Cross-Docking</vt:lpstr>
      <vt:lpstr>Store-Based Delivery</vt:lpstr>
      <vt:lpstr>Last-Mile Delivery Model</vt:lpstr>
      <vt:lpstr>Choosing a Logistics Model</vt:lpstr>
      <vt:lpstr>Delivery Models by Country</vt:lpstr>
      <vt:lpstr>Order Management System (OMS)</vt:lpstr>
      <vt:lpstr>Collaborative Logistics</vt:lpstr>
      <vt:lpstr>Omnichannel Logistics Management</vt:lpstr>
      <vt:lpstr>Advantages of Each Model</vt:lpstr>
      <vt:lpstr>Future Trends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Logistics Models for Online Commerce</dc:title>
  <dc:creator>Admin</dc:creator>
  <cp:lastModifiedBy>Admin</cp:lastModifiedBy>
  <cp:revision>3</cp:revision>
  <dcterms:created xsi:type="dcterms:W3CDTF">2025-05-09T16:29:12Z</dcterms:created>
  <dcterms:modified xsi:type="dcterms:W3CDTF">2025-05-09T16:52:25Z</dcterms:modified>
</cp:coreProperties>
</file>